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Objects="1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1/26/16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1/26/16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1/26/16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1/26/16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1/26/16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1/26/16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1/26/16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1/26/16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1/26/16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1/26/16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1/26/16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1/26/16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1/26/16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Labor market information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49194" y="3407395"/>
            <a:ext cx="9755187" cy="550333"/>
          </a:xfrm>
        </p:spPr>
        <p:txBody>
          <a:bodyPr/>
          <a:lstStyle/>
          <a:p>
            <a:r>
              <a:rPr lang="en-US" dirty="0" smtClean="0"/>
              <a:t>David a. robalino  - manager and lead economist</a:t>
            </a:r>
          </a:p>
          <a:p>
            <a:r>
              <a:rPr lang="en-US" dirty="0" smtClean="0"/>
              <a:t> jobs group - world bank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531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385" r="1638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INFORMATION NEEDS</a:t>
            </a:r>
          </a:p>
          <a:p>
            <a:r>
              <a:rPr lang="en-US" dirty="0" smtClean="0"/>
              <a:t>What has been done</a:t>
            </a:r>
          </a:p>
          <a:p>
            <a:r>
              <a:rPr lang="en-US" dirty="0" smtClean="0"/>
              <a:t>What needs to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459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55" y="-34345"/>
            <a:ext cx="10396882" cy="1151965"/>
          </a:xfrm>
        </p:spPr>
        <p:txBody>
          <a:bodyPr/>
          <a:lstStyle/>
          <a:p>
            <a:r>
              <a:rPr lang="en-US" dirty="0" smtClean="0"/>
              <a:t>TYPES OF DATA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103542" y="2223656"/>
            <a:ext cx="2837831" cy="960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TRACERS FOR TRAINING INSTITUTIONS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37940" y="1099052"/>
            <a:ext cx="2837831" cy="960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LF AND HH SURVEYS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37939" y="2596588"/>
            <a:ext cx="2837831" cy="973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FIRMS SURVEYS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37939" y="4298884"/>
            <a:ext cx="2837831" cy="960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ADMINISTRATIVE DATA:</a:t>
            </a:r>
          </a:p>
          <a:p>
            <a:pPr algn="ctr"/>
            <a:r>
              <a:rPr lang="en-US" dirty="0" smtClean="0"/>
              <a:t>Vacancies</a:t>
            </a:r>
          </a:p>
          <a:p>
            <a:pPr algn="ctr"/>
            <a:r>
              <a:rPr lang="en-US" dirty="0" smtClean="0"/>
              <a:t>Jobs seekers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69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55" y="-34345"/>
            <a:ext cx="10396882" cy="1151965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103542" y="2223656"/>
            <a:ext cx="2837831" cy="960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TRACERS FOR TRAINING INSTITUTIONS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37940" y="1099052"/>
            <a:ext cx="2837831" cy="960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LF AND HH SURVEYS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37939" y="2596588"/>
            <a:ext cx="2837831" cy="973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FIRMS SURVEYS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37939" y="4298884"/>
            <a:ext cx="2837831" cy="960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ADMINISTRATIVE DATA:</a:t>
            </a:r>
          </a:p>
          <a:p>
            <a:pPr algn="ctr"/>
            <a:r>
              <a:rPr lang="en-US" dirty="0" smtClean="0"/>
              <a:t>Vacancies</a:t>
            </a:r>
          </a:p>
          <a:p>
            <a:pPr algn="ctr"/>
            <a:r>
              <a:rPr lang="en-US" dirty="0" smtClean="0"/>
              <a:t>Jobs seekers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78654" y="1029762"/>
            <a:ext cx="317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Infrequent</a:t>
            </a:r>
          </a:p>
          <a:p>
            <a:r>
              <a:rPr lang="en-US" dirty="0" smtClean="0"/>
              <a:t>Only cross-sections</a:t>
            </a:r>
          </a:p>
          <a:p>
            <a:r>
              <a:rPr lang="en-US" dirty="0" smtClean="0"/>
              <a:t>No information on </a:t>
            </a:r>
            <a:r>
              <a:rPr lang="en-US" dirty="0" smtClean="0"/>
              <a:t>skills</a:t>
            </a:r>
            <a:r>
              <a:rPr lang="is-IS" dirty="0" smtClean="0"/>
              <a:t>…</a:t>
            </a:r>
            <a:endParaRPr lang="en-US" dirty="0" smtClean="0"/>
          </a:p>
          <a:p>
            <a:r>
              <a:rPr lang="is-IS" dirty="0" smtClean="0"/>
              <a:t>…</a:t>
            </a:r>
            <a:r>
              <a:rPr lang="en-US" dirty="0" smtClean="0"/>
              <a:t> or informality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78654" y="2760339"/>
            <a:ext cx="317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Very infrequent</a:t>
            </a:r>
          </a:p>
          <a:p>
            <a:r>
              <a:rPr lang="en-US" dirty="0" smtClean="0"/>
              <a:t>Only </a:t>
            </a:r>
            <a:r>
              <a:rPr lang="en-US" dirty="0" smtClean="0"/>
              <a:t>cross-sections</a:t>
            </a:r>
          </a:p>
          <a:p>
            <a:r>
              <a:rPr lang="en-US" dirty="0" smtClean="0"/>
              <a:t>No information on skills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178654" y="4416427"/>
            <a:ext cx="317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Underdeveloped</a:t>
            </a:r>
          </a:p>
          <a:p>
            <a:r>
              <a:rPr lang="en-US" dirty="0" smtClean="0"/>
              <a:t>No incentives to register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41373" y="2227256"/>
            <a:ext cx="317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Almost none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1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employment services </a:t>
            </a:r>
            <a:r>
              <a:rPr lang="en-US" dirty="0" smtClean="0"/>
              <a:t>have had mixed results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LIMITED RESOURCES (FINANCIAL / HC)</a:t>
            </a:r>
          </a:p>
          <a:p>
            <a:r>
              <a:rPr lang="en-US" dirty="0" smtClean="0"/>
              <a:t>WEAK INCENTIVES TO RESPOND TO THE NEEDS OF EMPLOYERS AND JOB SEEKERS</a:t>
            </a:r>
          </a:p>
          <a:p>
            <a:r>
              <a:rPr lang="en-US" dirty="0" smtClean="0"/>
              <a:t>LACK OF ADEQUATE PROFILING</a:t>
            </a:r>
          </a:p>
          <a:p>
            <a:r>
              <a:rPr lang="en-US" dirty="0" smtClean="0"/>
              <a:t>LACK OF ADEQUATE </a:t>
            </a:r>
            <a:r>
              <a:rPr lang="en-US" dirty="0" smtClean="0"/>
              <a:t>M&amp;E</a:t>
            </a:r>
            <a:endParaRPr lang="en-US" dirty="0" smtClean="0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445" y="362426"/>
            <a:ext cx="6161235" cy="5012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81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the same time, there are successful private exchanges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Baba jobs</a:t>
            </a:r>
          </a:p>
          <a:p>
            <a:r>
              <a:rPr lang="en-US" dirty="0" err="1" smtClean="0"/>
              <a:t>Souktel</a:t>
            </a:r>
            <a:endParaRPr lang="en-US" dirty="0" smtClean="0"/>
          </a:p>
          <a:p>
            <a:r>
              <a:rPr lang="en-US" dirty="0" smtClean="0"/>
              <a:t>Manpower</a:t>
            </a:r>
          </a:p>
        </p:txBody>
      </p:sp>
    </p:spTree>
    <p:extLst>
      <p:ext uri="{BB962C8B-B14F-4D97-AF65-F5344CB8AC3E}">
        <p14:creationId xmlns:p14="http://schemas.microsoft.com/office/powerpoint/2010/main" val="35725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solutions SURVEYS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LABOR fORCE and firms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Build capacity in national statistical offices</a:t>
            </a:r>
          </a:p>
          <a:p>
            <a:r>
              <a:rPr lang="en-US" dirty="0" smtClean="0"/>
              <a:t>Increase frequency</a:t>
            </a:r>
          </a:p>
          <a:p>
            <a:r>
              <a:rPr lang="en-US" dirty="0" smtClean="0"/>
              <a:t>Move to rotating panel surveys</a:t>
            </a:r>
          </a:p>
          <a:p>
            <a:r>
              <a:rPr lang="en-US" dirty="0" smtClean="0"/>
              <a:t>Adopt new modules to measure skills</a:t>
            </a:r>
          </a:p>
          <a:p>
            <a:r>
              <a:rPr lang="en-US" dirty="0" smtClean="0"/>
              <a:t>Standardize indicators of jobs quality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tracers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Develop standard survey instruments and sampling methodologies</a:t>
            </a:r>
          </a:p>
          <a:p>
            <a:r>
              <a:rPr lang="en-US" dirty="0" smtClean="0"/>
              <a:t>Mandate  training institutions to periodically (1 every two years?) conduct surveys and report results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45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0"/>
            <a:ext cx="10396882" cy="1151965"/>
          </a:xfrm>
        </p:spPr>
        <p:txBody>
          <a:bodyPr/>
          <a:lstStyle/>
          <a:p>
            <a:r>
              <a:rPr lang="en-US" dirty="0" smtClean="0"/>
              <a:t>POTENTIAL SOLUTIONS "EXCHANGE"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57691" y="1151965"/>
            <a:ext cx="2692861" cy="1161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IDENTIFICATION AND REGISTRATION</a:t>
            </a:r>
          </a:p>
          <a:p>
            <a:pPr algn="ctr"/>
            <a:r>
              <a:rPr lang="en-US" dirty="0" smtClean="0"/>
              <a:t>(CENTRAL SYSTEM)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02351" y="3289111"/>
            <a:ext cx="2692861" cy="1161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VIRTUAL INTERMEDIATION PLATFORMS </a:t>
            </a:r>
          </a:p>
          <a:p>
            <a:pPr algn="ctr"/>
            <a:r>
              <a:rPr lang="en-US" dirty="0" smtClean="0"/>
              <a:t>(PUBLIC AND/OR PRIVATE)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1" y="3289111"/>
            <a:ext cx="2692861" cy="1161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SUPPORT SERVICES</a:t>
            </a:r>
          </a:p>
          <a:p>
            <a:pPr algn="ctr"/>
            <a:r>
              <a:rPr lang="en-US" dirty="0" smtClean="0"/>
              <a:t>(PUBLIC OR PRIVATE)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35434" y="980799"/>
            <a:ext cx="3666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PROFILING OF JOB SEEKERS</a:t>
            </a:r>
          </a:p>
          <a:p>
            <a:r>
              <a:rPr lang="en-US" dirty="0" smtClean="0"/>
              <a:t>REGISTRATION OF NEW CONTRACTS</a:t>
            </a:r>
          </a:p>
          <a:p>
            <a:r>
              <a:rPr lang="en-US" dirty="0" smtClean="0"/>
              <a:t>(PRE-CONDITION FOR BENEFITS)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68881" y="4469033"/>
            <a:ext cx="317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REGULATE</a:t>
            </a:r>
          </a:p>
          <a:p>
            <a:r>
              <a:rPr lang="en-US" dirty="0" smtClean="0"/>
              <a:t>FACILITATE DATA EXCHANGE</a:t>
            </a:r>
          </a:p>
          <a:p>
            <a:r>
              <a:rPr lang="en-US" dirty="0" smtClean="0"/>
              <a:t>CLEARING HOUSE</a:t>
            </a:r>
            <a:endParaRPr lang="en-US" dirty="0"/>
          </a:p>
        </p:txBody>
      </p:sp>
      <p:cxnSp>
        <p:nvCxnSpPr>
          <p:cNvPr id="9" name="Curved Connector 8"/>
          <p:cNvCxnSpPr>
            <a:stCxn id="4" idx="3"/>
            <a:endCxn id="5" idx="0"/>
          </p:cNvCxnSpPr>
          <p:nvPr/>
        </p:nvCxnSpPr>
        <p:spPr>
          <a:xfrm>
            <a:off x="6350552" y="1732963"/>
            <a:ext cx="1998230" cy="1556148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6508" y="4609053"/>
            <a:ext cx="3711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PAYMENTS BY SERVICES</a:t>
            </a:r>
            <a:r>
              <a:rPr lang="is-IS" dirty="0" smtClean="0"/>
              <a:t>…</a:t>
            </a:r>
            <a:r>
              <a:rPr lang="en-US" dirty="0" smtClean="0"/>
              <a:t>.</a:t>
            </a:r>
          </a:p>
          <a:p>
            <a:r>
              <a:rPr lang="is-IS" dirty="0" smtClean="0"/>
              <a:t>…</a:t>
            </a:r>
            <a:r>
              <a:rPr lang="en-US" dirty="0" smtClean="0"/>
              <a:t> AND RESULTS</a:t>
            </a:r>
          </a:p>
          <a:p>
            <a:r>
              <a:rPr lang="en-US" dirty="0" smtClean="0"/>
              <a:t>FINANCING DEPENDS ON "SEVERITY"</a:t>
            </a:r>
            <a:endParaRPr lang="en-US" dirty="0"/>
          </a:p>
        </p:txBody>
      </p:sp>
      <p:cxnSp>
        <p:nvCxnSpPr>
          <p:cNvPr id="18" name="Curved Connector 17"/>
          <p:cNvCxnSpPr>
            <a:stCxn id="6" idx="3"/>
            <a:endCxn id="5" idx="1"/>
          </p:cNvCxnSpPr>
          <p:nvPr/>
        </p:nvCxnSpPr>
        <p:spPr>
          <a:xfrm>
            <a:off x="3378662" y="3870109"/>
            <a:ext cx="3623689" cy="12700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4" idx="1"/>
            <a:endCxn id="6" idx="0"/>
          </p:cNvCxnSpPr>
          <p:nvPr/>
        </p:nvCxnSpPr>
        <p:spPr>
          <a:xfrm rot="10800000" flipV="1">
            <a:off x="2032233" y="1732963"/>
            <a:ext cx="1625459" cy="1556148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5186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MainEvent_16x9</Template>
  <TotalTime>1002</TotalTime>
  <Application>Microsoft Macintosh PowerPoint</Application>
  <PresentationFormat>Widescreen</PresentationFormat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Impact</vt:lpstr>
      <vt:lpstr>Arial</vt:lpstr>
      <vt:lpstr>Main Event</vt:lpstr>
      <vt:lpstr>Labor market information systems</vt:lpstr>
      <vt:lpstr>outline</vt:lpstr>
      <vt:lpstr>TYPES OF DATA</vt:lpstr>
      <vt:lpstr>challenges</vt:lpstr>
      <vt:lpstr>public employment services have had mixed results </vt:lpstr>
      <vt:lpstr>A the same time, there are successful private exchanges</vt:lpstr>
      <vt:lpstr>Potential solutions SURVEYS</vt:lpstr>
      <vt:lpstr>POTENTIAL SOLUTIONS "EXCHANGE"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Robalino</dc:creator>
  <cp:lastModifiedBy>David Robalino</cp:lastModifiedBy>
  <cp:revision>77</cp:revision>
  <dcterms:created xsi:type="dcterms:W3CDTF">2016-01-25T12:12:14Z</dcterms:created>
  <dcterms:modified xsi:type="dcterms:W3CDTF">2016-01-26T05:06:21Z</dcterms:modified>
</cp:coreProperties>
</file>