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99" r:id="rId6"/>
  </p:sldMasterIdLst>
  <p:notesMasterIdLst>
    <p:notesMasterId r:id="rId18"/>
  </p:notesMasterIdLst>
  <p:handoutMasterIdLst>
    <p:handoutMasterId r:id="rId19"/>
  </p:handoutMasterIdLst>
  <p:sldIdLst>
    <p:sldId id="261" r:id="rId7"/>
    <p:sldId id="331" r:id="rId8"/>
    <p:sldId id="326" r:id="rId9"/>
    <p:sldId id="327" r:id="rId10"/>
    <p:sldId id="329" r:id="rId11"/>
    <p:sldId id="333" r:id="rId12"/>
    <p:sldId id="330" r:id="rId13"/>
    <p:sldId id="325" r:id="rId14"/>
    <p:sldId id="286" r:id="rId15"/>
    <p:sldId id="335" r:id="rId16"/>
    <p:sldId id="28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139" userDrawn="1">
          <p15:clr>
            <a:srgbClr val="A4A3A4"/>
          </p15:clr>
        </p15:guide>
        <p15:guide id="2" pos="385" userDrawn="1">
          <p15:clr>
            <a:srgbClr val="A4A3A4"/>
          </p15:clr>
        </p15:guide>
        <p15:guide id="3" pos="5352" userDrawn="1">
          <p15:clr>
            <a:srgbClr val="A4A3A4"/>
          </p15:clr>
        </p15:guide>
        <p15:guide id="4" orient="horz" pos="3861" userDrawn="1">
          <p15:clr>
            <a:srgbClr val="A4A3A4"/>
          </p15:clr>
        </p15:guide>
        <p15:guide id="5" orient="horz" pos="39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96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5" autoAdjust="0"/>
    <p:restoredTop sz="68917" autoAdjust="0"/>
  </p:normalViewPr>
  <p:slideViewPr>
    <p:cSldViewPr snapToGrid="0" showGuides="1">
      <p:cViewPr>
        <p:scale>
          <a:sx n="65" d="100"/>
          <a:sy n="65" d="100"/>
        </p:scale>
        <p:origin x="-1434" y="216"/>
      </p:cViewPr>
      <p:guideLst>
        <p:guide orient="horz" pos="1139"/>
        <p:guide orient="horz" pos="3861"/>
        <p:guide orient="horz" pos="391"/>
        <p:guide pos="385"/>
        <p:guide pos="5352"/>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00DF0C0-FE14-498F-8A81-57AA3E60955A}" type="datetimeFigureOut">
              <a:rPr lang="ru-RU" smtClean="0"/>
              <a:t>19.06.19</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D5AA390-AA88-476B-A7E2-B0AC42D6D077}" type="slidenum">
              <a:rPr lang="ru-RU" smtClean="0"/>
              <a:t>‹#›</a:t>
            </a:fld>
            <a:endParaRPr lang="ru-RU"/>
          </a:p>
        </p:txBody>
      </p:sp>
    </p:spTree>
    <p:extLst>
      <p:ext uri="{BB962C8B-B14F-4D97-AF65-F5344CB8AC3E}">
        <p14:creationId xmlns:p14="http://schemas.microsoft.com/office/powerpoint/2010/main" val="31558292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0A2304-4636-44C2-AD1C-867935B92636}" type="datetimeFigureOut">
              <a:rPr lang="en-GB" smtClean="0"/>
              <a:t>19/06/2019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0BC878-E406-475E-9627-C2F9B2EACC66}" type="slidenum">
              <a:rPr lang="en-GB" smtClean="0"/>
              <a:t>‹#›</a:t>
            </a:fld>
            <a:endParaRPr lang="en-GB"/>
          </a:p>
        </p:txBody>
      </p:sp>
    </p:spTree>
    <p:extLst>
      <p:ext uri="{BB962C8B-B14F-4D97-AF65-F5344CB8AC3E}">
        <p14:creationId xmlns:p14="http://schemas.microsoft.com/office/powerpoint/2010/main" val="2305964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1</a:t>
            </a:fld>
            <a:endParaRPr lang="en-GB"/>
          </a:p>
        </p:txBody>
      </p:sp>
    </p:spTree>
    <p:extLst>
      <p:ext uri="{BB962C8B-B14F-4D97-AF65-F5344CB8AC3E}">
        <p14:creationId xmlns:p14="http://schemas.microsoft.com/office/powerpoint/2010/main" val="21622353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10</a:t>
            </a:fld>
            <a:endParaRPr lang="en-GB"/>
          </a:p>
        </p:txBody>
      </p:sp>
    </p:spTree>
    <p:extLst>
      <p:ext uri="{BB962C8B-B14F-4D97-AF65-F5344CB8AC3E}">
        <p14:creationId xmlns:p14="http://schemas.microsoft.com/office/powerpoint/2010/main" val="32040086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11</a:t>
            </a:fld>
            <a:endParaRPr lang="en-GB"/>
          </a:p>
        </p:txBody>
      </p:sp>
    </p:spTree>
    <p:extLst>
      <p:ext uri="{BB962C8B-B14F-4D97-AF65-F5344CB8AC3E}">
        <p14:creationId xmlns:p14="http://schemas.microsoft.com/office/powerpoint/2010/main" val="743941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GB" dirty="0"/>
          </a:p>
          <a:p>
            <a:pPr marL="0" indent="0">
              <a:buFont typeface="Arial" panose="020B0604020202020204" pitchFamily="34" charset="0"/>
              <a:buNone/>
            </a:pPr>
            <a:r>
              <a:rPr lang="en-GB" b="1" dirty="0"/>
              <a:t>NOTES</a:t>
            </a:r>
          </a:p>
          <a:p>
            <a:pPr marL="171450" indent="-171450">
              <a:buFont typeface="Arial" panose="020B0604020202020204" pitchFamily="34" charset="0"/>
              <a:buChar char="•"/>
            </a:pPr>
            <a:r>
              <a:rPr lang="en-GB" dirty="0"/>
              <a:t>Portfolio managers and analysts are increasingly incorporating ESG factors into their investment analyses and processes. </a:t>
            </a:r>
          </a:p>
          <a:p>
            <a:pPr marL="171450" indent="-171450">
              <a:buFont typeface="Arial" panose="020B0604020202020204" pitchFamily="34" charset="0"/>
              <a:buChar char="•"/>
            </a:pPr>
            <a:r>
              <a:rPr lang="en-GB" dirty="0"/>
              <a:t>However, ESG integration remains in its relative infancy, with investors and analysts calling for more guidance on exactly “how” they can “do ESG” and integrate ESG data into their analysis.</a:t>
            </a:r>
          </a:p>
          <a:p>
            <a:pPr marL="171450" indent="-171450">
              <a:buFont typeface="Arial" panose="020B0604020202020204" pitchFamily="34" charset="0"/>
              <a:buChar char="•"/>
            </a:pPr>
            <a:r>
              <a:rPr lang="en-GB" dirty="0"/>
              <a:t>In 2017, CFA Institute and Principles for Responsible Investment (PRI) set out to create a best-practice report (</a:t>
            </a:r>
            <a:r>
              <a:rPr lang="en-GB" b="1" i="1" dirty="0"/>
              <a:t>Guidance and Case Studies for ESG Integration: Equities and Fixed Income</a:t>
            </a:r>
            <a:r>
              <a:rPr lang="en-GB" dirty="0"/>
              <a:t>) and three regional reports [one for the </a:t>
            </a:r>
            <a:r>
              <a:rPr lang="en-GB" b="1" i="1" dirty="0"/>
              <a:t>Americas (AMER</a:t>
            </a:r>
            <a:r>
              <a:rPr lang="en-GB" dirty="0"/>
              <a:t>), one for </a:t>
            </a:r>
            <a:r>
              <a:rPr lang="en-GB" b="1" i="1" dirty="0"/>
              <a:t>Asia Pacific (APAC</a:t>
            </a:r>
            <a:r>
              <a:rPr lang="en-GB" dirty="0"/>
              <a:t>), and one for </a:t>
            </a:r>
            <a:r>
              <a:rPr lang="en-GB" b="1" i="1" dirty="0"/>
              <a:t>Europe, the Middle East, and Africa (EMEA</a:t>
            </a:r>
            <a:r>
              <a:rPr lang="en-GB" dirty="0"/>
              <a:t>)] to help investors understand how they can better integrate ESG factors into their equity, corporate bond, and sovereign debt portfolios.</a:t>
            </a:r>
          </a:p>
          <a:p>
            <a:pPr marL="171450" indent="-171450">
              <a:buFont typeface="Arial" panose="020B0604020202020204" pitchFamily="34" charset="0"/>
              <a:buChar char="•"/>
            </a:pPr>
            <a:r>
              <a:rPr lang="en-GB" sz="1200" dirty="0"/>
              <a:t>The best-practice and Americas reports were released in September 2018. </a:t>
            </a:r>
            <a:r>
              <a:rPr lang="en-GB" dirty="0"/>
              <a:t>The best-practice report contains guidance on ESG integration in equity and fixed-income investments and contains 33 case studies on how ESG integration is “done” by leading practitioners. The Americas report focuses on the current state of ESG integration in the Americas. </a:t>
            </a:r>
          </a:p>
          <a:p>
            <a:pPr marL="171450" indent="-171450">
              <a:buFont typeface="Arial" panose="020B0604020202020204" pitchFamily="34" charset="0"/>
              <a:buChar char="•"/>
            </a:pPr>
            <a:r>
              <a:rPr lang="en-GB" dirty="0"/>
              <a:t>Other regional reports will focus on the EMEA and APAC regions (to be released in Q1 2019).</a:t>
            </a:r>
          </a:p>
        </p:txBody>
      </p:sp>
      <p:sp>
        <p:nvSpPr>
          <p:cNvPr id="4" name="Slide Number Placeholder 3"/>
          <p:cNvSpPr>
            <a:spLocks noGrp="1"/>
          </p:cNvSpPr>
          <p:nvPr>
            <p:ph type="sldNum" sz="quarter" idx="10"/>
          </p:nvPr>
        </p:nvSpPr>
        <p:spPr/>
        <p:txBody>
          <a:bodyPr/>
          <a:lstStyle/>
          <a:p>
            <a:fld id="{7F0BC878-E406-475E-9627-C2F9B2EACC66}" type="slidenum">
              <a:rPr lang="en-GB" smtClean="0"/>
              <a:t>2</a:t>
            </a:fld>
            <a:endParaRPr lang="en-GB"/>
          </a:p>
        </p:txBody>
      </p:sp>
    </p:spTree>
    <p:extLst>
      <p:ext uri="{BB962C8B-B14F-4D97-AF65-F5344CB8AC3E}">
        <p14:creationId xmlns:p14="http://schemas.microsoft.com/office/powerpoint/2010/main" val="2569072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3</a:t>
            </a:fld>
            <a:endParaRPr lang="en-GB"/>
          </a:p>
        </p:txBody>
      </p:sp>
    </p:spTree>
    <p:extLst>
      <p:ext uri="{BB962C8B-B14F-4D97-AF65-F5344CB8AC3E}">
        <p14:creationId xmlns:p14="http://schemas.microsoft.com/office/powerpoint/2010/main" val="1920104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7F0BC878-E406-475E-9627-C2F9B2EACC66}" type="slidenum">
              <a:rPr lang="en-GB" smtClean="0"/>
              <a:t>4</a:t>
            </a:fld>
            <a:endParaRPr lang="en-GB"/>
          </a:p>
        </p:txBody>
      </p:sp>
    </p:spTree>
    <p:extLst>
      <p:ext uri="{BB962C8B-B14F-4D97-AF65-F5344CB8AC3E}">
        <p14:creationId xmlns:p14="http://schemas.microsoft.com/office/powerpoint/2010/main" val="3646663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5</a:t>
            </a:fld>
            <a:endParaRPr lang="en-GB"/>
          </a:p>
        </p:txBody>
      </p:sp>
    </p:spTree>
    <p:extLst>
      <p:ext uri="{BB962C8B-B14F-4D97-AF65-F5344CB8AC3E}">
        <p14:creationId xmlns:p14="http://schemas.microsoft.com/office/powerpoint/2010/main" val="3902204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7F0BC878-E406-475E-9627-C2F9B2EACC66}" type="slidenum">
              <a:rPr lang="en-GB" smtClean="0">
                <a:solidFill>
                  <a:prstClr val="black"/>
                </a:solidFill>
              </a:rPr>
              <a:pPr/>
              <a:t>6</a:t>
            </a:fld>
            <a:endParaRPr lang="en-GB">
              <a:solidFill>
                <a:prstClr val="black"/>
              </a:solidFill>
            </a:endParaRPr>
          </a:p>
        </p:txBody>
      </p:sp>
    </p:spTree>
    <p:extLst>
      <p:ext uri="{BB962C8B-B14F-4D97-AF65-F5344CB8AC3E}">
        <p14:creationId xmlns:p14="http://schemas.microsoft.com/office/powerpoint/2010/main" val="1105828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F0BC878-E406-475E-9627-C2F9B2EACC66}" type="slidenum">
              <a:rPr lang="en-GB" smtClean="0"/>
              <a:t>7</a:t>
            </a:fld>
            <a:endParaRPr lang="en-GB"/>
          </a:p>
        </p:txBody>
      </p:sp>
    </p:spTree>
    <p:extLst>
      <p:ext uri="{BB962C8B-B14F-4D97-AF65-F5344CB8AC3E}">
        <p14:creationId xmlns:p14="http://schemas.microsoft.com/office/powerpoint/2010/main" val="235758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10"/>
          </p:nvPr>
        </p:nvSpPr>
        <p:spPr/>
        <p:txBody>
          <a:bodyPr/>
          <a:lstStyle/>
          <a:p>
            <a:fld id="{7F0BC878-E406-475E-9627-C2F9B2EACC66}" type="slidenum">
              <a:rPr lang="en-GB" smtClean="0"/>
              <a:t>8</a:t>
            </a:fld>
            <a:endParaRPr lang="en-GB"/>
          </a:p>
        </p:txBody>
      </p:sp>
    </p:spTree>
    <p:extLst>
      <p:ext uri="{BB962C8B-B14F-4D97-AF65-F5344CB8AC3E}">
        <p14:creationId xmlns:p14="http://schemas.microsoft.com/office/powerpoint/2010/main" val="31902491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endParaRPr lang="en-GB" dirty="0"/>
          </a:p>
        </p:txBody>
      </p:sp>
      <p:sp>
        <p:nvSpPr>
          <p:cNvPr id="4" name="Slide Number Placeholder 3"/>
          <p:cNvSpPr>
            <a:spLocks noGrp="1"/>
          </p:cNvSpPr>
          <p:nvPr>
            <p:ph type="sldNum" sz="quarter" idx="10"/>
          </p:nvPr>
        </p:nvSpPr>
        <p:spPr/>
        <p:txBody>
          <a:bodyPr/>
          <a:lstStyle/>
          <a:p>
            <a:fld id="{7F0BC878-E406-475E-9627-C2F9B2EACC66}" type="slidenum">
              <a:rPr lang="en-GB" smtClean="0"/>
              <a:t>9</a:t>
            </a:fld>
            <a:endParaRPr lang="en-GB"/>
          </a:p>
        </p:txBody>
      </p:sp>
    </p:spTree>
    <p:extLst>
      <p:ext uri="{BB962C8B-B14F-4D97-AF65-F5344CB8AC3E}">
        <p14:creationId xmlns:p14="http://schemas.microsoft.com/office/powerpoint/2010/main" val="8756290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acebook.com/pages/Principles-for-Responsible-Investment/434366556638201" TargetMode="External"/><Relationship Id="rId7" Type="http://schemas.openxmlformats.org/officeDocument/2006/relationships/hyperlink" Target="https://twitter.com/Pri_news" TargetMode="External"/><Relationship Id="rId2" Type="http://schemas.openxmlformats.org/officeDocument/2006/relationships/image" Target="../media/image2.jpg"/><Relationship Id="rId1" Type="http://schemas.openxmlformats.org/officeDocument/2006/relationships/slideMaster" Target="../slideMasters/slideMaster3.xml"/><Relationship Id="rId6" Type="http://schemas.openxmlformats.org/officeDocument/2006/relationships/image" Target="../media/image4.png"/><Relationship Id="rId5" Type="http://schemas.openxmlformats.org/officeDocument/2006/relationships/hyperlink" Target="http://www.linkedin.com/company/262774?trk=tyah&amp;trkInfo=tas:principles%20for%20r,idx:1-1-1"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s://www.facebook.com/pages/Principles-for-Responsible-Investment/434366556638201" TargetMode="External"/><Relationship Id="rId7" Type="http://schemas.openxmlformats.org/officeDocument/2006/relationships/hyperlink" Target="https://twitter.com/Pri_news" TargetMode="External"/><Relationship Id="rId2" Type="http://schemas.openxmlformats.org/officeDocument/2006/relationships/image" Target="../media/image2.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hyperlink" Target="http://www.linkedin.com/company/262774?trk=tyah&amp;trkInfo=tas:principles%20for%20r,idx:1-1-1" TargetMode="Externa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0486" y="653142"/>
            <a:ext cx="7862206" cy="505506"/>
          </a:xfrm>
          <a:prstGeom prst="rect">
            <a:avLst/>
          </a:prstGeom>
          <a:noFill/>
        </p:spPr>
        <p:txBody>
          <a:bodyPr anchor="b">
            <a:noAutofit/>
          </a:bodyPr>
          <a:lstStyle>
            <a:lvl1pPr marL="0" indent="0" algn="l">
              <a:defRPr sz="2000" b="1">
                <a:solidFill>
                  <a:srgbClr val="00AFF0"/>
                </a:solidFill>
                <a:latin typeface="+mn-lt"/>
              </a:defRPr>
            </a:lvl1pPr>
          </a:lstStyle>
          <a:p>
            <a:r>
              <a:rPr lang="en-US" dirty="0"/>
              <a:t>Type title here</a:t>
            </a:r>
            <a:endParaRPr lang="en-GB" dirty="0"/>
          </a:p>
        </p:txBody>
      </p:sp>
      <p:sp>
        <p:nvSpPr>
          <p:cNvPr id="8" name="Subtitle 2"/>
          <p:cNvSpPr>
            <a:spLocks noGrp="1"/>
          </p:cNvSpPr>
          <p:nvPr>
            <p:ph type="subTitle" idx="1" hasCustomPrompt="1"/>
          </p:nvPr>
        </p:nvSpPr>
        <p:spPr>
          <a:xfrm>
            <a:off x="620486" y="1208539"/>
            <a:ext cx="7862206" cy="424315"/>
          </a:xfrm>
          <a:prstGeom prst="rect">
            <a:avLst/>
          </a:prstGeom>
        </p:spPr>
        <p:txBody>
          <a:bodyPr>
            <a:noAutofit/>
          </a:bodyPr>
          <a:lstStyle>
            <a:lvl1pPr marL="0" indent="0" algn="l">
              <a:buNone/>
              <a:defRPr sz="12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sp>
        <p:nvSpPr>
          <p:cNvPr id="9" name="Text Placeholder 2"/>
          <p:cNvSpPr>
            <a:spLocks noGrp="1"/>
          </p:cNvSpPr>
          <p:nvPr>
            <p:ph idx="12" hasCustomPrompt="1"/>
          </p:nvPr>
        </p:nvSpPr>
        <p:spPr>
          <a:xfrm>
            <a:off x="620485" y="1825625"/>
            <a:ext cx="7862207"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1758B8B9-B4A9-4F7E-8623-AA033B1F5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4" name="Slide Number Placeholder 5">
            <a:extLst>
              <a:ext uri="{FF2B5EF4-FFF2-40B4-BE49-F238E27FC236}">
                <a16:creationId xmlns="" xmlns:a16="http://schemas.microsoft.com/office/drawing/2014/main" id="{F9A40FF0-0DCF-494A-8CB3-295F0ADEF103}"/>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pPr/>
              <a:t>‹#›</a:t>
            </a:fld>
            <a:endParaRPr lang="en-GB" dirty="0"/>
          </a:p>
        </p:txBody>
      </p:sp>
    </p:spTree>
    <p:extLst>
      <p:ext uri="{BB962C8B-B14F-4D97-AF65-F5344CB8AC3E}">
        <p14:creationId xmlns:p14="http://schemas.microsoft.com/office/powerpoint/2010/main" val="1292459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R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lvl1pPr>
              <a:defRPr>
                <a:solidFill>
                  <a:srgbClr val="00AFF0"/>
                </a:solidFill>
              </a:defRPr>
            </a:lvl1pPr>
          </a:lstStyle>
          <a:p>
            <a:r>
              <a:rPr lang="en-US" noProof="0" dirty="0"/>
              <a:t>Click to edit Master title style</a:t>
            </a:r>
            <a:endParaRPr lang="en-GB" noProof="0" dirty="0"/>
          </a:p>
        </p:txBody>
      </p:sp>
      <p:sp>
        <p:nvSpPr>
          <p:cNvPr id="7" name="Text Placeholder 6"/>
          <p:cNvSpPr>
            <a:spLocks noGrp="1"/>
          </p:cNvSpPr>
          <p:nvPr>
            <p:ph type="body" sz="quarter" idx="19"/>
          </p:nvPr>
        </p:nvSpPr>
        <p:spPr>
          <a:xfrm>
            <a:off x="142875" y="1700213"/>
            <a:ext cx="6625369"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3" name="Picture Placeholder 2"/>
          <p:cNvSpPr>
            <a:spLocks noGrp="1"/>
          </p:cNvSpPr>
          <p:nvPr>
            <p:ph type="pic" sz="quarter" idx="23"/>
          </p:nvPr>
        </p:nvSpPr>
        <p:spPr>
          <a:xfrm>
            <a:off x="6767512" y="1700213"/>
            <a:ext cx="2376488" cy="4465637"/>
          </a:xfrm>
          <a:solidFill>
            <a:schemeClr val="bg2">
              <a:lumMod val="20000"/>
              <a:lumOff val="80000"/>
            </a:schemeClr>
          </a:solidFill>
        </p:spPr>
        <p:txBody>
          <a:bodyPr/>
          <a:lstStyle/>
          <a:p>
            <a:endParaRPr lang="en-GB" dirty="0"/>
          </a:p>
        </p:txBody>
      </p:sp>
      <p:pic>
        <p:nvPicPr>
          <p:cNvPr id="8" name="Picture 7"/>
          <p:cNvPicPr>
            <a:picLocks noChangeAspect="1"/>
          </p:cNvPicPr>
          <p:nvPr userDrawn="1"/>
        </p:nvPicPr>
        <p:blipFill>
          <a:blip r:embed="rId2"/>
          <a:stretch>
            <a:fillRect/>
          </a:stretch>
        </p:blipFill>
        <p:spPr>
          <a:xfrm>
            <a:off x="3235570" y="6380005"/>
            <a:ext cx="2373924" cy="443682"/>
          </a:xfrm>
          <a:prstGeom prst="rect">
            <a:avLst/>
          </a:prstGeom>
        </p:spPr>
      </p:pic>
      <p:pic>
        <p:nvPicPr>
          <p:cNvPr id="10"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80014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text Subtitle Question Text Crowd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a:t>Click to edit Master title style</a:t>
            </a:r>
            <a:endParaRPr lang="en-GB" noProof="0" dirty="0"/>
          </a:p>
        </p:txBody>
      </p:sp>
      <p:sp>
        <p:nvSpPr>
          <p:cNvPr id="7" name="Text Placeholder 6"/>
          <p:cNvSpPr>
            <a:spLocks noGrp="1"/>
          </p:cNvSpPr>
          <p:nvPr>
            <p:ph type="body" sz="quarter" idx="19"/>
          </p:nvPr>
        </p:nvSpPr>
        <p:spPr>
          <a:xfrm>
            <a:off x="142875" y="1700213"/>
            <a:ext cx="7489465"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pic>
        <p:nvPicPr>
          <p:cNvPr id="8" name="Picture Placeholder 25"/>
          <p:cNvPicPr>
            <a:picLocks noChangeAspect="1"/>
          </p:cNvPicPr>
          <p:nvPr userDrawn="1"/>
        </p:nvPicPr>
        <p:blipFill rotWithShape="1">
          <a:blip r:embed="rId2">
            <a:extLst>
              <a:ext uri="{28A0092B-C50C-407E-A947-70E740481C1C}">
                <a14:useLocalDpi xmlns:a14="http://schemas.microsoft.com/office/drawing/2010/main" val="0"/>
              </a:ext>
            </a:extLst>
          </a:blip>
          <a:srcRect l="2615" t="293" r="-1" b="-88"/>
          <a:stretch/>
        </p:blipFill>
        <p:spPr>
          <a:xfrm flipH="1">
            <a:off x="8014507" y="1689281"/>
            <a:ext cx="1129493" cy="4471307"/>
          </a:xfrm>
          <a:prstGeom prst="rect">
            <a:avLst/>
          </a:prstGeom>
        </p:spPr>
      </p:pic>
      <p:pic>
        <p:nvPicPr>
          <p:cNvPr id="10" name="Picture 9"/>
          <p:cNvPicPr>
            <a:picLocks noChangeAspect="1"/>
          </p:cNvPicPr>
          <p:nvPr userDrawn="1"/>
        </p:nvPicPr>
        <p:blipFill>
          <a:blip r:embed="rId3"/>
          <a:stretch>
            <a:fillRect/>
          </a:stretch>
        </p:blipFill>
        <p:spPr>
          <a:xfrm>
            <a:off x="3235570" y="6380005"/>
            <a:ext cx="2373924" cy="443682"/>
          </a:xfrm>
          <a:prstGeom prst="rect">
            <a:avLst/>
          </a:prstGeom>
        </p:spPr>
      </p:pic>
      <p:pic>
        <p:nvPicPr>
          <p:cNvPr id="11" name="Picture 2" descr="Image result for cfa institute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888414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Full text Subtitle Question Text Connection">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p>
            <a:r>
              <a:rPr lang="en-US" noProof="0"/>
              <a:t>Click to edit Master title style</a:t>
            </a:r>
            <a:endParaRPr lang="en-GB" noProof="0" dirty="0"/>
          </a:p>
        </p:txBody>
      </p:sp>
      <p:sp>
        <p:nvSpPr>
          <p:cNvPr id="7" name="Text Placeholder 6"/>
          <p:cNvSpPr>
            <a:spLocks noGrp="1"/>
          </p:cNvSpPr>
          <p:nvPr>
            <p:ph type="body" sz="quarter" idx="19"/>
          </p:nvPr>
        </p:nvSpPr>
        <p:spPr>
          <a:xfrm>
            <a:off x="142876" y="1700213"/>
            <a:ext cx="5201502"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pic>
        <p:nvPicPr>
          <p:cNvPr id="10" name="Picture 9"/>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44377" y="1716267"/>
            <a:ext cx="3799623" cy="3795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userDrawn="1"/>
        </p:nvPicPr>
        <p:blipFill>
          <a:blip r:embed="rId3"/>
          <a:stretch>
            <a:fillRect/>
          </a:stretch>
        </p:blipFill>
        <p:spPr>
          <a:xfrm>
            <a:off x="3235570" y="6380005"/>
            <a:ext cx="2373924" cy="443682"/>
          </a:xfrm>
          <a:prstGeom prst="rect">
            <a:avLst/>
          </a:prstGeom>
        </p:spPr>
      </p:pic>
      <p:pic>
        <p:nvPicPr>
          <p:cNvPr id="11" name="Picture 2" descr="Image result for cfa institute logo"/>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4655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chart - Com box bottom">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6"/>
          </a:xfrm>
          <a:prstGeom prst="rect">
            <a:avLst/>
          </a:prstGeom>
        </p:spPr>
        <p:txBody>
          <a:bodyPr/>
          <a:lstStyle/>
          <a:p>
            <a:r>
              <a:rPr lang="en-US" noProof="0" dirty="0"/>
              <a:t>Click icon to add chart</a:t>
            </a:r>
            <a:endParaRPr lang="en-GB" noProof="0" dirty="0"/>
          </a:p>
        </p:txBody>
      </p:sp>
      <p:sp>
        <p:nvSpPr>
          <p:cNvPr id="12" name="Content Placeholder 11"/>
          <p:cNvSpPr>
            <a:spLocks noGrp="1"/>
          </p:cNvSpPr>
          <p:nvPr>
            <p:ph sz="quarter" idx="14" hasCustomPrompt="1"/>
          </p:nvPr>
        </p:nvSpPr>
        <p:spPr>
          <a:xfrm>
            <a:off x="142875" y="5589588"/>
            <a:ext cx="8850339" cy="79216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
        <p:nvSpPr>
          <p:cNvPr id="7" name="Title 6"/>
          <p:cNvSpPr>
            <a:spLocks noGrp="1"/>
          </p:cNvSpPr>
          <p:nvPr>
            <p:ph type="title"/>
          </p:nvPr>
        </p:nvSpPr>
        <p:spPr/>
        <p:txBody>
          <a:bodyPr/>
          <a:lstStyle/>
          <a:p>
            <a:r>
              <a:rPr lang="en-US" dirty="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pic>
        <p:nvPicPr>
          <p:cNvPr id="6" name="Picture 5"/>
          <p:cNvPicPr>
            <a:picLocks noChangeAspect="1"/>
          </p:cNvPicPr>
          <p:nvPr userDrawn="1"/>
        </p:nvPicPr>
        <p:blipFill>
          <a:blip r:embed="rId2"/>
          <a:stretch>
            <a:fillRect/>
          </a:stretch>
        </p:blipFill>
        <p:spPr>
          <a:xfrm>
            <a:off x="3235570" y="6380005"/>
            <a:ext cx="2373924" cy="443682"/>
          </a:xfrm>
          <a:prstGeom prst="rect">
            <a:avLst/>
          </a:prstGeom>
        </p:spPr>
      </p:pic>
      <p:pic>
        <p:nvPicPr>
          <p:cNvPr id="9"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9276805"/>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Full chart - Com box bottom_subtitle_question Teal">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8858250" cy="3889375"/>
          </a:xfrm>
          <a:prstGeom prst="rect">
            <a:avLst/>
          </a:prstGeom>
        </p:spPr>
        <p:txBody>
          <a:bodyPr/>
          <a:lstStyle/>
          <a:p>
            <a:r>
              <a:rPr lang="en-US" noProof="0" dirty="0"/>
              <a:t>Click icon to add chart</a:t>
            </a:r>
            <a:endParaRPr lang="en-GB" noProof="0" dirty="0"/>
          </a:p>
        </p:txBody>
      </p:sp>
      <p:sp>
        <p:nvSpPr>
          <p:cNvPr id="12"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
        <p:nvSpPr>
          <p:cNvPr id="7" name="Title 6"/>
          <p:cNvSpPr>
            <a:spLocks noGrp="1"/>
          </p:cNvSpPr>
          <p:nvPr>
            <p:ph type="title"/>
          </p:nvPr>
        </p:nvSpPr>
        <p:spPr/>
        <p:txBody>
          <a:bodyPr/>
          <a:lstStyle/>
          <a:p>
            <a:r>
              <a:rPr lang="en-US" dirty="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6" name="Text Placeholder 2"/>
          <p:cNvSpPr>
            <a:spLocks noGrp="1"/>
          </p:cNvSpPr>
          <p:nvPr>
            <p:ph type="body" sz="quarter" idx="18" hasCustomPrompt="1"/>
          </p:nvPr>
        </p:nvSpPr>
        <p:spPr>
          <a:xfrm>
            <a:off x="135053" y="1376363"/>
            <a:ext cx="8866072" cy="323850"/>
          </a:xfrm>
        </p:spPr>
        <p:txBody>
          <a:bodyPr anchor="t">
            <a:normAutofit/>
          </a:bodyPr>
          <a:lstStyle>
            <a:lvl1pPr marL="0" indent="0">
              <a:buNone/>
              <a:defRPr sz="1200" i="1"/>
            </a:lvl1pPr>
          </a:lstStyle>
          <a:p>
            <a:pPr lvl="0"/>
            <a:r>
              <a:rPr lang="en-US" dirty="0"/>
              <a:t>Question Text</a:t>
            </a:r>
          </a:p>
        </p:txBody>
      </p:sp>
      <p:sp>
        <p:nvSpPr>
          <p:cNvPr id="9" name="Text Placeholder 2"/>
          <p:cNvSpPr>
            <a:spLocks noGrp="1"/>
          </p:cNvSpPr>
          <p:nvPr>
            <p:ph type="body" sz="quarter" idx="19" hasCustomPrompt="1"/>
          </p:nvPr>
        </p:nvSpPr>
        <p:spPr>
          <a:xfrm>
            <a:off x="141352" y="1016323"/>
            <a:ext cx="8859773" cy="360040"/>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pic>
        <p:nvPicPr>
          <p:cNvPr id="10" name="Picture 9"/>
          <p:cNvPicPr>
            <a:picLocks noChangeAspect="1"/>
          </p:cNvPicPr>
          <p:nvPr userDrawn="1"/>
        </p:nvPicPr>
        <p:blipFill>
          <a:blip r:embed="rId2"/>
          <a:stretch>
            <a:fillRect/>
          </a:stretch>
        </p:blipFill>
        <p:spPr>
          <a:xfrm>
            <a:off x="3235570" y="6380005"/>
            <a:ext cx="2373924" cy="443682"/>
          </a:xfrm>
          <a:prstGeom prst="rect">
            <a:avLst/>
          </a:prstGeom>
        </p:spPr>
      </p:pic>
      <p:pic>
        <p:nvPicPr>
          <p:cNvPr id="11"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216264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Full chart - Com box Top">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8858250" cy="3889375"/>
          </a:xfrm>
          <a:prstGeom prst="rect">
            <a:avLst/>
          </a:prstGeom>
        </p:spPr>
        <p:txBody>
          <a:bodyPr/>
          <a:lstStyle/>
          <a:p>
            <a:r>
              <a:rPr lang="en-US" noProof="0" dirty="0"/>
              <a:t>Click icon to add chart</a:t>
            </a:r>
            <a:endParaRPr lang="en-GB" noProof="0" dirty="0"/>
          </a:p>
        </p:txBody>
      </p:sp>
      <p:sp>
        <p:nvSpPr>
          <p:cNvPr id="7" name="Title 6"/>
          <p:cNvSpPr>
            <a:spLocks noGrp="1"/>
          </p:cNvSpPr>
          <p:nvPr>
            <p:ph type="title"/>
          </p:nvPr>
        </p:nvSpPr>
        <p:spPr/>
        <p:txBody>
          <a:bodyPr/>
          <a:lstStyle/>
          <a:p>
            <a:r>
              <a:rPr lang="en-US" dirty="0"/>
              <a:t>Click to edit Master title style</a:t>
            </a:r>
            <a:endParaRPr lang="da-DK" dirty="0"/>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
        <p:nvSpPr>
          <p:cNvPr id="6"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169775228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top RH image and table">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2875" y="1016000"/>
            <a:ext cx="8858250" cy="68421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
        <p:nvSpPr>
          <p:cNvPr id="3" name="Picture Placeholder 2"/>
          <p:cNvSpPr>
            <a:spLocks noGrp="1"/>
          </p:cNvSpPr>
          <p:nvPr>
            <p:ph type="pic" sz="quarter" idx="19"/>
          </p:nvPr>
        </p:nvSpPr>
        <p:spPr>
          <a:xfrm>
            <a:off x="6840538" y="1700213"/>
            <a:ext cx="2303462" cy="4465637"/>
          </a:xfrm>
          <a:solidFill>
            <a:schemeClr val="bg1">
              <a:lumMod val="95000"/>
            </a:schemeClr>
          </a:solidFill>
        </p:spPr>
        <p:txBody>
          <a:bodyPr/>
          <a:lstStyle/>
          <a:p>
            <a:endParaRPr lang="en-GB" dirty="0"/>
          </a:p>
        </p:txBody>
      </p:sp>
      <p:sp>
        <p:nvSpPr>
          <p:cNvPr id="5" name="Table Placeholder 4"/>
          <p:cNvSpPr>
            <a:spLocks noGrp="1"/>
          </p:cNvSpPr>
          <p:nvPr>
            <p:ph type="tbl" sz="quarter" idx="20"/>
          </p:nvPr>
        </p:nvSpPr>
        <p:spPr>
          <a:xfrm>
            <a:off x="142875" y="1700213"/>
            <a:ext cx="6697663" cy="4465637"/>
          </a:xfrm>
        </p:spPr>
        <p:txBody>
          <a:bodyPr/>
          <a:lstStyle/>
          <a:p>
            <a:endParaRPr lang="en-GB" dirty="0"/>
          </a:p>
        </p:txBody>
      </p:sp>
    </p:spTree>
    <p:extLst>
      <p:ext uri="{BB962C8B-B14F-4D97-AF65-F5344CB8AC3E}">
        <p14:creationId xmlns:p14="http://schemas.microsoft.com/office/powerpoint/2010/main" val="1459125166"/>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Full chart - Com box Top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2367862"/>
            <a:ext cx="8858250" cy="3221726"/>
          </a:xfrm>
          <a:prstGeom prst="rect">
            <a:avLst/>
          </a:prstGeom>
        </p:spPr>
        <p:txBody>
          <a:bodyPr/>
          <a:lstStyle/>
          <a:p>
            <a:r>
              <a:rPr lang="en-US" noProof="0" dirty="0"/>
              <a:t>Click icon to add chart</a:t>
            </a:r>
            <a:endParaRPr lang="en-GB" noProof="0" dirty="0"/>
          </a:p>
        </p:txBody>
      </p:sp>
      <p:sp>
        <p:nvSpPr>
          <p:cNvPr id="7" name="Title 6"/>
          <p:cNvSpPr>
            <a:spLocks noGrp="1"/>
          </p:cNvSpPr>
          <p:nvPr>
            <p:ph type="title"/>
          </p:nvPr>
        </p:nvSpPr>
        <p:spPr/>
        <p:txBody>
          <a:bodyPr/>
          <a:lstStyle/>
          <a:p>
            <a:r>
              <a:rPr lang="en-US"/>
              <a:t>Click to edit Master title style</a:t>
            </a:r>
            <a:endParaRPr lang="da-DK"/>
          </a:p>
        </p:txBody>
      </p:sp>
      <p:sp>
        <p:nvSpPr>
          <p:cNvPr id="19" name="Slide Number Placeholder 18"/>
          <p:cNvSpPr>
            <a:spLocks noGrp="1"/>
          </p:cNvSpPr>
          <p:nvPr>
            <p:ph type="sldNum" sz="quarter" idx="17"/>
          </p:nvPr>
        </p:nvSpPr>
        <p:spPr/>
        <p:txBody>
          <a:bodyPr/>
          <a:lstStyle/>
          <a:p>
            <a:fld id="{8F5610C8-4100-4700-A695-ED7D190A45BE}" type="slidenum">
              <a:rPr lang="en-GB" smtClean="0"/>
              <a:pPr/>
              <a:t>‹#›</a:t>
            </a:fld>
            <a:endParaRPr lang="en-GB" dirty="0"/>
          </a:p>
        </p:txBody>
      </p:sp>
      <p:sp>
        <p:nvSpPr>
          <p:cNvPr id="9" name="Content Placeholder 11"/>
          <p:cNvSpPr>
            <a:spLocks noGrp="1"/>
          </p:cNvSpPr>
          <p:nvPr>
            <p:ph sz="quarter" idx="18" hasCustomPrompt="1"/>
          </p:nvPr>
        </p:nvSpPr>
        <p:spPr>
          <a:xfrm>
            <a:off x="144157" y="1706833"/>
            <a:ext cx="8856967" cy="64204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
        <p:nvSpPr>
          <p:cNvPr id="6" name="Text Placeholder 2"/>
          <p:cNvSpPr>
            <a:spLocks noGrp="1"/>
          </p:cNvSpPr>
          <p:nvPr>
            <p:ph type="body" sz="quarter" idx="19" hasCustomPrompt="1"/>
          </p:nvPr>
        </p:nvSpPr>
        <p:spPr>
          <a:xfrm>
            <a:off x="142876" y="1376363"/>
            <a:ext cx="8858250" cy="323850"/>
          </a:xfrm>
        </p:spPr>
        <p:txBody>
          <a:bodyPr anchor="t">
            <a:normAutofit/>
          </a:bodyPr>
          <a:lstStyle>
            <a:lvl1pPr marL="0" indent="0">
              <a:buNone/>
              <a:defRPr sz="1200" i="1"/>
            </a:lvl1pPr>
          </a:lstStyle>
          <a:p>
            <a:pPr lvl="0"/>
            <a:r>
              <a:rPr lang="en-US" dirty="0"/>
              <a:t>Question Text</a:t>
            </a:r>
          </a:p>
        </p:txBody>
      </p:sp>
      <p:sp>
        <p:nvSpPr>
          <p:cNvPr id="10" name="Text Placeholder 2"/>
          <p:cNvSpPr>
            <a:spLocks noGrp="1"/>
          </p:cNvSpPr>
          <p:nvPr>
            <p:ph type="body" sz="quarter" idx="20" hasCustomPrompt="1"/>
          </p:nvPr>
        </p:nvSpPr>
        <p:spPr>
          <a:xfrm>
            <a:off x="132605" y="1016323"/>
            <a:ext cx="8868520" cy="360040"/>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11"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163325247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_subtitle_question text_Chart left - Com box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6697663" cy="3889515"/>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1" name="Slide Number Placeholder 10"/>
          <p:cNvSpPr>
            <a:spLocks noGrp="1"/>
          </p:cNvSpPr>
          <p:nvPr>
            <p:ph type="sldNum" sz="quarter" idx="17"/>
          </p:nvPr>
        </p:nvSpPr>
        <p:spPr/>
        <p:txBody>
          <a:bodyPr/>
          <a:lstStyle/>
          <a:p>
            <a:fld id="{8F5610C8-4100-4700-A695-ED7D190A45BE}" type="slidenum">
              <a:rPr lang="en-GB" smtClean="0"/>
              <a:pPr/>
              <a:t>‹#›</a:t>
            </a:fld>
            <a:endParaRPr lang="en-GB" dirty="0"/>
          </a:p>
        </p:txBody>
      </p:sp>
      <p:sp>
        <p:nvSpPr>
          <p:cNvPr id="13" name="Content Placeholder 11"/>
          <p:cNvSpPr>
            <a:spLocks noGrp="1"/>
          </p:cNvSpPr>
          <p:nvPr>
            <p:ph sz="quarter" idx="18" hasCustomPrompt="1"/>
          </p:nvPr>
        </p:nvSpPr>
        <p:spPr>
          <a:xfrm>
            <a:off x="6840538" y="1699131"/>
            <a:ext cx="2160587" cy="389045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2"/>
                </a:solidFill>
                <a:latin typeface="+mn-lt"/>
              </a:defRPr>
            </a:lvl1pPr>
          </a:lstStyle>
          <a:p>
            <a:pPr lvl="0"/>
            <a:r>
              <a:rPr lang="en-GB" noProof="0" dirty="0"/>
              <a:t>Text</a:t>
            </a:r>
          </a:p>
        </p:txBody>
      </p:sp>
      <p:sp>
        <p:nvSpPr>
          <p:cNvPr id="6" name="Text Placeholder 2"/>
          <p:cNvSpPr>
            <a:spLocks noGrp="1"/>
          </p:cNvSpPr>
          <p:nvPr>
            <p:ph type="body" sz="quarter" idx="19"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7" name="Text Placeholder 2"/>
          <p:cNvSpPr>
            <a:spLocks noGrp="1"/>
          </p:cNvSpPr>
          <p:nvPr>
            <p:ph type="body" sz="quarter" idx="20" hasCustomPrompt="1"/>
          </p:nvPr>
        </p:nvSpPr>
        <p:spPr>
          <a:xfrm>
            <a:off x="145890" y="1016323"/>
            <a:ext cx="8855235" cy="360040"/>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lnSpc>
                <a:spcPct val="100000"/>
              </a:lnSpc>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288138765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om box left - Chart right_subtitle_question tex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2303463" y="1700212"/>
            <a:ext cx="6697662" cy="3889376"/>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dirty="0"/>
              <a:t>Click to edit Master title style</a:t>
            </a:r>
            <a:endParaRPr lang="en-GB" noProof="0" dirty="0"/>
          </a:p>
        </p:txBody>
      </p:sp>
      <p:sp>
        <p:nvSpPr>
          <p:cNvPr id="10" name="Slide Number Placeholder 9"/>
          <p:cNvSpPr>
            <a:spLocks noGrp="1"/>
          </p:cNvSpPr>
          <p:nvPr>
            <p:ph type="sldNum" sz="quarter" idx="17"/>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18" hasCustomPrompt="1"/>
          </p:nvPr>
        </p:nvSpPr>
        <p:spPr>
          <a:xfrm>
            <a:off x="142875" y="1700213"/>
            <a:ext cx="2160587" cy="3889375"/>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
        <p:nvSpPr>
          <p:cNvPr id="6" name="Text Placeholder 2"/>
          <p:cNvSpPr>
            <a:spLocks noGrp="1"/>
          </p:cNvSpPr>
          <p:nvPr>
            <p:ph type="body" sz="quarter" idx="19" hasCustomPrompt="1"/>
          </p:nvPr>
        </p:nvSpPr>
        <p:spPr>
          <a:xfrm>
            <a:off x="142875" y="1376363"/>
            <a:ext cx="8858250" cy="323849"/>
          </a:xfrm>
        </p:spPr>
        <p:txBody>
          <a:bodyPr anchor="t">
            <a:normAutofit/>
          </a:bodyPr>
          <a:lstStyle>
            <a:lvl1pPr marL="0" indent="0">
              <a:buNone/>
              <a:defRPr sz="1200" i="1"/>
            </a:lvl1pPr>
          </a:lstStyle>
          <a:p>
            <a:pPr lvl="0"/>
            <a:r>
              <a:rPr lang="en-US" dirty="0"/>
              <a:t>Question Text</a:t>
            </a:r>
          </a:p>
        </p:txBody>
      </p:sp>
      <p:sp>
        <p:nvSpPr>
          <p:cNvPr id="7" name="Text Placeholder 2"/>
          <p:cNvSpPr>
            <a:spLocks noGrp="1"/>
          </p:cNvSpPr>
          <p:nvPr>
            <p:ph type="body" sz="quarter" idx="20" hasCustomPrompt="1"/>
          </p:nvPr>
        </p:nvSpPr>
        <p:spPr>
          <a:xfrm>
            <a:off x="142875" y="1015999"/>
            <a:ext cx="8858250" cy="360364"/>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9"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114494813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0486" y="653142"/>
            <a:ext cx="7862206" cy="505506"/>
          </a:xfrm>
          <a:prstGeom prst="rect">
            <a:avLst/>
          </a:prstGeom>
          <a:noFill/>
        </p:spPr>
        <p:txBody>
          <a:bodyPr anchor="b">
            <a:noAutofit/>
          </a:bodyPr>
          <a:lstStyle>
            <a:lvl1pPr marL="0" indent="0" algn="l">
              <a:defRPr sz="2000" b="1">
                <a:solidFill>
                  <a:srgbClr val="00AFF0"/>
                </a:solidFill>
                <a:latin typeface="+mn-lt"/>
              </a:defRPr>
            </a:lvl1pPr>
          </a:lstStyle>
          <a:p>
            <a:r>
              <a:rPr lang="en-US" dirty="0"/>
              <a:t>Type title here</a:t>
            </a:r>
            <a:endParaRPr lang="en-GB" dirty="0"/>
          </a:p>
        </p:txBody>
      </p:sp>
      <p:sp>
        <p:nvSpPr>
          <p:cNvPr id="8" name="Subtitle 2"/>
          <p:cNvSpPr>
            <a:spLocks noGrp="1"/>
          </p:cNvSpPr>
          <p:nvPr>
            <p:ph type="subTitle" idx="1" hasCustomPrompt="1"/>
          </p:nvPr>
        </p:nvSpPr>
        <p:spPr>
          <a:xfrm>
            <a:off x="620486" y="1208539"/>
            <a:ext cx="7862206" cy="424315"/>
          </a:xfrm>
          <a:prstGeom prst="rect">
            <a:avLst/>
          </a:prstGeom>
        </p:spPr>
        <p:txBody>
          <a:bodyPr>
            <a:noAutofit/>
          </a:bodyPr>
          <a:lstStyle>
            <a:lvl1pPr marL="0" indent="0" algn="l">
              <a:buNone/>
              <a:defRPr sz="12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sp>
        <p:nvSpPr>
          <p:cNvPr id="9" name="Text Placeholder 2"/>
          <p:cNvSpPr>
            <a:spLocks noGrp="1"/>
          </p:cNvSpPr>
          <p:nvPr>
            <p:ph idx="12" hasCustomPrompt="1"/>
          </p:nvPr>
        </p:nvSpPr>
        <p:spPr>
          <a:xfrm>
            <a:off x="620485" y="1825625"/>
            <a:ext cx="4359729"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 xmlns:a16="http://schemas.microsoft.com/office/drawing/2014/main" id="{1758B8B9-B4A9-4F7E-8623-AA033B1F5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4" name="Slide Number Placeholder 5">
            <a:extLst>
              <a:ext uri="{FF2B5EF4-FFF2-40B4-BE49-F238E27FC236}">
                <a16:creationId xmlns="" xmlns:a16="http://schemas.microsoft.com/office/drawing/2014/main" id="{F9A40FF0-0DCF-494A-8CB3-295F0ADEF103}"/>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pPr/>
              <a:t>‹#›</a:t>
            </a:fld>
            <a:endParaRPr lang="en-GB" dirty="0"/>
          </a:p>
        </p:txBody>
      </p:sp>
      <p:sp>
        <p:nvSpPr>
          <p:cNvPr id="12" name="Text Placeholder 2">
            <a:extLst>
              <a:ext uri="{FF2B5EF4-FFF2-40B4-BE49-F238E27FC236}">
                <a16:creationId xmlns="" xmlns:a16="http://schemas.microsoft.com/office/drawing/2014/main" id="{2CADD007-7CDB-458F-A904-30ABC7A70C96}"/>
              </a:ext>
            </a:extLst>
          </p:cNvPr>
          <p:cNvSpPr>
            <a:spLocks noGrp="1"/>
          </p:cNvSpPr>
          <p:nvPr>
            <p:ph idx="13" hasCustomPrompt="1"/>
          </p:nvPr>
        </p:nvSpPr>
        <p:spPr>
          <a:xfrm>
            <a:off x="5314948" y="1825625"/>
            <a:ext cx="3167744"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Object there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5368605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left - Chart right w com box">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2"/>
            <a:ext cx="4429125" cy="3889375"/>
          </a:xfrm>
          <a:prstGeom prst="rect">
            <a:avLst/>
          </a:prstGeom>
        </p:spPr>
        <p:txBody>
          <a:bodyPr/>
          <a:lstStyle/>
          <a:p>
            <a:r>
              <a:rPr lang="en-US" noProof="0" dirty="0"/>
              <a:t>Click icon to add chart</a:t>
            </a:r>
            <a:endParaRPr lang="en-GB" noProof="0" dirty="0"/>
          </a:p>
        </p:txBody>
      </p:sp>
      <p:sp>
        <p:nvSpPr>
          <p:cNvPr id="7" name="Title 6"/>
          <p:cNvSpPr>
            <a:spLocks noGrp="1"/>
          </p:cNvSpPr>
          <p:nvPr>
            <p:ph type="title"/>
          </p:nvPr>
        </p:nvSpPr>
        <p:spPr/>
        <p:txBody>
          <a:bodyPr/>
          <a:lstStyle/>
          <a:p>
            <a:r>
              <a:rPr lang="en-US" noProof="0"/>
              <a:t>Click to edit Master title style</a:t>
            </a:r>
            <a:endParaRPr lang="en-GB" noProof="0" dirty="0"/>
          </a:p>
        </p:txBody>
      </p:sp>
      <p:sp>
        <p:nvSpPr>
          <p:cNvPr id="18" name="Text Placeholder 17"/>
          <p:cNvSpPr>
            <a:spLocks noGrp="1"/>
          </p:cNvSpPr>
          <p:nvPr>
            <p:ph type="body" sz="quarter" idx="19"/>
          </p:nvPr>
        </p:nvSpPr>
        <p:spPr>
          <a:xfrm>
            <a:off x="142875" y="1700213"/>
            <a:ext cx="4429125" cy="446563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3" name="Slide Number Placeholder 12"/>
          <p:cNvSpPr>
            <a:spLocks noGrp="1"/>
          </p:cNvSpPr>
          <p:nvPr>
            <p:ph type="sldNum" sz="quarter" idx="22"/>
          </p:nvPr>
        </p:nvSpPr>
        <p:spPr/>
        <p:txBody>
          <a:bodyPr/>
          <a:lstStyle/>
          <a:p>
            <a:fld id="{8F5610C8-4100-4700-A695-ED7D190A45BE}" type="slidenum">
              <a:rPr lang="en-GB" smtClean="0"/>
              <a:pPr/>
              <a:t>‹#›</a:t>
            </a:fld>
            <a:endParaRPr lang="en-GB" dirty="0"/>
          </a:p>
        </p:txBody>
      </p:sp>
      <p:sp>
        <p:nvSpPr>
          <p:cNvPr id="15" name="Content Placeholder 11"/>
          <p:cNvSpPr>
            <a:spLocks noGrp="1"/>
          </p:cNvSpPr>
          <p:nvPr>
            <p:ph sz="quarter" idx="23"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Tree>
    <p:extLst>
      <p:ext uri="{BB962C8B-B14F-4D97-AF65-F5344CB8AC3E}">
        <p14:creationId xmlns:p14="http://schemas.microsoft.com/office/powerpoint/2010/main" val="690251257"/>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left - Two Charts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4571999" y="1700213"/>
            <a:ext cx="4429125" cy="1944830"/>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0" name="Chart Placeholder 7"/>
          <p:cNvSpPr>
            <a:spLocks noGrp="1"/>
          </p:cNvSpPr>
          <p:nvPr>
            <p:ph type="chart" sz="quarter" idx="19"/>
          </p:nvPr>
        </p:nvSpPr>
        <p:spPr>
          <a:xfrm>
            <a:off x="4571999" y="3646140"/>
            <a:ext cx="4429125" cy="1943448"/>
          </a:xfrm>
          <a:prstGeom prst="rect">
            <a:avLst/>
          </a:prstGeom>
        </p:spPr>
        <p:txBody>
          <a:bodyPr/>
          <a:lstStyle/>
          <a:p>
            <a:r>
              <a:rPr lang="en-US" noProof="0" dirty="0"/>
              <a:t>Click icon to add chart</a:t>
            </a:r>
            <a:endParaRPr lang="en-GB" noProof="0" dirty="0"/>
          </a:p>
        </p:txBody>
      </p:sp>
      <p:sp>
        <p:nvSpPr>
          <p:cNvPr id="13" name="Text Placeholder 17"/>
          <p:cNvSpPr>
            <a:spLocks noGrp="1"/>
          </p:cNvSpPr>
          <p:nvPr>
            <p:ph type="body" sz="quarter" idx="23"/>
          </p:nvPr>
        </p:nvSpPr>
        <p:spPr>
          <a:xfrm>
            <a:off x="142875" y="1700213"/>
            <a:ext cx="4429125" cy="3889376"/>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4" name="Slide Number Placeholder 13"/>
          <p:cNvSpPr>
            <a:spLocks noGrp="1"/>
          </p:cNvSpPr>
          <p:nvPr>
            <p:ph type="sldNum" sz="quarter" idx="26"/>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14"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1203158544"/>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ull chart - Com box bottom and bobbles">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20" name="Rectangular Callout 19"/>
          <p:cNvSpPr/>
          <p:nvPr userDrawn="1"/>
        </p:nvSpPr>
        <p:spPr>
          <a:xfrm>
            <a:off x="141412" y="5589588"/>
            <a:ext cx="4359151"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21" name="Rectangular Callout 20"/>
          <p:cNvSpPr/>
          <p:nvPr userDrawn="1"/>
        </p:nvSpPr>
        <p:spPr>
          <a:xfrm>
            <a:off x="4643438" y="5582665"/>
            <a:ext cx="4349000" cy="583185"/>
          </a:xfrm>
          <a:prstGeom prst="wedgeRectCallout">
            <a:avLst/>
          </a:prstGeom>
          <a:solidFill>
            <a:srgbClr val="A7A9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p:cNvSpPr>
            <a:spLocks noGrp="1"/>
          </p:cNvSpPr>
          <p:nvPr>
            <p:ph type="body" sz="quarter" idx="19"/>
          </p:nvPr>
        </p:nvSpPr>
        <p:spPr>
          <a:xfrm>
            <a:off x="142875" y="2744923"/>
            <a:ext cx="8858250" cy="284431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1700213"/>
            <a:ext cx="8858250" cy="1044711"/>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304037141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hart left - Tex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6"/>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6" name="Text Placeholder 5"/>
          <p:cNvSpPr>
            <a:spLocks noGrp="1"/>
          </p:cNvSpPr>
          <p:nvPr>
            <p:ph type="body" sz="quarter" idx="19"/>
          </p:nvPr>
        </p:nvSpPr>
        <p:spPr>
          <a:xfrm>
            <a:off x="4572001" y="1700212"/>
            <a:ext cx="4429124" cy="446563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3" hasCustomPrompt="1"/>
          </p:nvPr>
        </p:nvSpPr>
        <p:spPr>
          <a:xfrm>
            <a:off x="132212"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Tree>
    <p:extLst>
      <p:ext uri="{BB962C8B-B14F-4D97-AF65-F5344CB8AC3E}">
        <p14:creationId xmlns:p14="http://schemas.microsoft.com/office/powerpoint/2010/main" val="91018174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3"/>
            <a:ext cx="4429125" cy="2233302"/>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dirty="0"/>
              <a:t>Click to edit Master title style</a:t>
            </a:r>
            <a:endParaRPr lang="en-GB" noProof="0" dirty="0"/>
          </a:p>
        </p:txBody>
      </p:sp>
      <p:sp>
        <p:nvSpPr>
          <p:cNvPr id="10" name="Chart Placeholder 7"/>
          <p:cNvSpPr>
            <a:spLocks noGrp="1"/>
          </p:cNvSpPr>
          <p:nvPr>
            <p:ph type="chart" sz="quarter" idx="19"/>
          </p:nvPr>
        </p:nvSpPr>
        <p:spPr>
          <a:xfrm>
            <a:off x="4571999" y="1700212"/>
            <a:ext cx="4429125" cy="2233613"/>
          </a:xfrm>
          <a:prstGeom prst="rect">
            <a:avLst/>
          </a:prstGeom>
        </p:spPr>
        <p:txBody>
          <a:bodyPr/>
          <a:lstStyle/>
          <a:p>
            <a:r>
              <a:rPr lang="en-US" noProof="0" dirty="0"/>
              <a:t>Click icon to add chart</a:t>
            </a:r>
            <a:endParaRPr lang="en-GB" noProof="0" dirty="0"/>
          </a:p>
        </p:txBody>
      </p:sp>
      <p:sp>
        <p:nvSpPr>
          <p:cNvPr id="9" name="Slide Number Placeholder 8"/>
          <p:cNvSpPr>
            <a:spLocks noGrp="1"/>
          </p:cNvSpPr>
          <p:nvPr>
            <p:ph type="sldNum" sz="quarter" idx="23"/>
          </p:nvPr>
        </p:nvSpPr>
        <p:spPr/>
        <p:txBody>
          <a:bodyPr/>
          <a:lstStyle/>
          <a:p>
            <a:fld id="{8F5610C8-4100-4700-A695-ED7D190A45BE}" type="slidenum">
              <a:rPr lang="en-GB" smtClean="0"/>
              <a:pPr/>
              <a:t>‹#›</a:t>
            </a:fld>
            <a:endParaRPr lang="en-GB" dirty="0"/>
          </a:p>
        </p:txBody>
      </p:sp>
      <p:sp>
        <p:nvSpPr>
          <p:cNvPr id="18" name="Content Placeholder 11"/>
          <p:cNvSpPr>
            <a:spLocks noGrp="1"/>
          </p:cNvSpPr>
          <p:nvPr>
            <p:ph sz="quarter" idx="18" hasCustomPrompt="1"/>
          </p:nvPr>
        </p:nvSpPr>
        <p:spPr>
          <a:xfrm>
            <a:off x="142875"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
        <p:nvSpPr>
          <p:cNvPr id="20" name="Content Placeholder 11"/>
          <p:cNvSpPr>
            <a:spLocks noGrp="1"/>
          </p:cNvSpPr>
          <p:nvPr>
            <p:ph sz="quarter" idx="24" hasCustomPrompt="1"/>
          </p:nvPr>
        </p:nvSpPr>
        <p:spPr>
          <a:xfrm>
            <a:off x="4571999" y="3933825"/>
            <a:ext cx="4429125" cy="1655763"/>
          </a:xfrm>
          <a:prstGeom prst="rect">
            <a:avLst/>
          </a:prstGeom>
          <a:noFill/>
          <a:ln w="12700">
            <a:noFill/>
          </a:ln>
          <a:effectLst/>
        </p:spPr>
        <p:style>
          <a:lnRef idx="3">
            <a:schemeClr val="lt1"/>
          </a:lnRef>
          <a:fillRef idx="1">
            <a:schemeClr val="accent1"/>
          </a:fillRef>
          <a:effectRef idx="1">
            <a:schemeClr val="accent1"/>
          </a:effectRef>
          <a:fontRef idx="none"/>
        </p:style>
        <p:txBody>
          <a:bodyPr vert="horz" lIns="91440" tIns="45720" rIns="91440" bIns="45720" numCol="1" spcCol="180000" rtlCol="0">
            <a:normAutofit/>
          </a:bodyPr>
          <a:lstStyle>
            <a:lvl1pPr>
              <a:defRPr lang="en-GB" noProof="0" dirty="0" smtClean="0">
                <a:latin typeface="+mn-lt"/>
              </a:defRPr>
            </a:lvl1pPr>
          </a:lstStyle>
          <a:p>
            <a:pPr lvl="0"/>
            <a:r>
              <a:rPr lang="en-GB" noProof="0" dirty="0"/>
              <a:t>Text</a:t>
            </a:r>
          </a:p>
        </p:txBody>
      </p:sp>
      <p:sp>
        <p:nvSpPr>
          <p:cNvPr id="12"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
        <p:nvSpPr>
          <p:cNvPr id="13"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Tree>
    <p:extLst>
      <p:ext uri="{BB962C8B-B14F-4D97-AF65-F5344CB8AC3E}">
        <p14:creationId xmlns:p14="http://schemas.microsoft.com/office/powerpoint/2010/main" val="675883070"/>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ull Chart left - Chart right">
    <p:spTree>
      <p:nvGrpSpPr>
        <p:cNvPr id="1" name=""/>
        <p:cNvGrpSpPr/>
        <p:nvPr/>
      </p:nvGrpSpPr>
      <p:grpSpPr>
        <a:xfrm>
          <a:off x="0" y="0"/>
          <a:ext cx="0" cy="0"/>
          <a:chOff x="0" y="0"/>
          <a:chExt cx="0" cy="0"/>
        </a:xfrm>
      </p:grpSpPr>
      <p:sp>
        <p:nvSpPr>
          <p:cNvPr id="8" name="Chart Placeholder 7"/>
          <p:cNvSpPr>
            <a:spLocks noGrp="1"/>
          </p:cNvSpPr>
          <p:nvPr>
            <p:ph type="chart" sz="quarter" idx="13"/>
          </p:nvPr>
        </p:nvSpPr>
        <p:spPr>
          <a:xfrm>
            <a:off x="142875" y="1700212"/>
            <a:ext cx="4429125" cy="3889377"/>
          </a:xfrm>
          <a:prstGeom prst="rect">
            <a:avLst/>
          </a:prstGeom>
        </p:spPr>
        <p:txBody>
          <a:bodyPr/>
          <a:lstStyle/>
          <a:p>
            <a:r>
              <a:rPr lang="en-US" noProof="0" dirty="0"/>
              <a:t>Click icon to add chart</a:t>
            </a:r>
            <a:endParaRPr lang="en-GB" noProof="0" dirty="0"/>
          </a:p>
        </p:txBody>
      </p:sp>
      <p:sp>
        <p:nvSpPr>
          <p:cNvPr id="15" name="Title 14"/>
          <p:cNvSpPr>
            <a:spLocks noGrp="1"/>
          </p:cNvSpPr>
          <p:nvPr>
            <p:ph type="title"/>
          </p:nvPr>
        </p:nvSpPr>
        <p:spPr/>
        <p:txBody>
          <a:bodyPr/>
          <a:lstStyle/>
          <a:p>
            <a:r>
              <a:rPr lang="en-US" noProof="0"/>
              <a:t>Click to edit Master title style</a:t>
            </a:r>
            <a:endParaRPr lang="en-GB" noProof="0"/>
          </a:p>
        </p:txBody>
      </p:sp>
      <p:sp>
        <p:nvSpPr>
          <p:cNvPr id="10" name="Chart Placeholder 7"/>
          <p:cNvSpPr>
            <a:spLocks noGrp="1"/>
          </p:cNvSpPr>
          <p:nvPr>
            <p:ph type="chart" sz="quarter" idx="19"/>
          </p:nvPr>
        </p:nvSpPr>
        <p:spPr>
          <a:xfrm>
            <a:off x="4571999" y="1700213"/>
            <a:ext cx="4429125" cy="3889376"/>
          </a:xfrm>
          <a:prstGeom prst="rect">
            <a:avLst/>
          </a:prstGeom>
        </p:spPr>
        <p:txBody>
          <a:bodyPr/>
          <a:lstStyle/>
          <a:p>
            <a:r>
              <a:rPr lang="en-US" noProof="0" dirty="0"/>
              <a:t>Click icon to add chart</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7" name="Content Placeholder 11"/>
          <p:cNvSpPr>
            <a:spLocks noGrp="1"/>
          </p:cNvSpPr>
          <p:nvPr>
            <p:ph sz="quarter" idx="25" hasCustomPrompt="1"/>
          </p:nvPr>
        </p:nvSpPr>
        <p:spPr>
          <a:xfrm>
            <a:off x="4571999"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
        <p:nvSpPr>
          <p:cNvPr id="11" name="Content Placeholder 11"/>
          <p:cNvSpPr>
            <a:spLocks noGrp="1"/>
          </p:cNvSpPr>
          <p:nvPr>
            <p:ph sz="quarter" idx="26" hasCustomPrompt="1"/>
          </p:nvPr>
        </p:nvSpPr>
        <p:spPr>
          <a:xfrm>
            <a:off x="147184" y="5589588"/>
            <a:ext cx="4429124"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effectLst/>
                <a:latin typeface="+mn-lt"/>
              </a:defRPr>
            </a:lvl1pPr>
          </a:lstStyle>
          <a:p>
            <a:pPr lvl="0"/>
            <a:r>
              <a:rPr lang="en-GB" noProof="0" dirty="0"/>
              <a:t>Text</a:t>
            </a:r>
          </a:p>
        </p:txBody>
      </p:sp>
    </p:spTree>
    <p:extLst>
      <p:ext uri="{BB962C8B-B14F-4D97-AF65-F5344CB8AC3E}">
        <p14:creationId xmlns:p14="http://schemas.microsoft.com/office/powerpoint/2010/main" val="233396836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left - Text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13" name="Text Placeholder 17"/>
          <p:cNvSpPr>
            <a:spLocks noGrp="1"/>
          </p:cNvSpPr>
          <p:nvPr>
            <p:ph type="body" sz="quarter" idx="19"/>
          </p:nvPr>
        </p:nvSpPr>
        <p:spPr>
          <a:xfrm>
            <a:off x="142875" y="1700212"/>
            <a:ext cx="4285109" cy="446563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0" name="Text Placeholder 17"/>
          <p:cNvSpPr>
            <a:spLocks noGrp="1"/>
          </p:cNvSpPr>
          <p:nvPr>
            <p:ph type="body" sz="quarter" idx="26"/>
          </p:nvPr>
        </p:nvSpPr>
        <p:spPr>
          <a:xfrm>
            <a:off x="4572001" y="1700212"/>
            <a:ext cx="4429124"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9"/>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78893171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Full tabl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p>
        </p:txBody>
      </p:sp>
      <p:sp>
        <p:nvSpPr>
          <p:cNvPr id="6" name="Table Placeholder 5"/>
          <p:cNvSpPr>
            <a:spLocks noGrp="1"/>
          </p:cNvSpPr>
          <p:nvPr>
            <p:ph type="tbl" sz="quarter" idx="17"/>
          </p:nvPr>
        </p:nvSpPr>
        <p:spPr>
          <a:xfrm>
            <a:off x="142875" y="1700212"/>
            <a:ext cx="8858250" cy="4465637"/>
          </a:xfrm>
          <a:prstGeom prst="rect">
            <a:avLst/>
          </a:prstGeom>
        </p:spPr>
        <p:txBody>
          <a:bodyPr/>
          <a:lstStyle/>
          <a:p>
            <a:r>
              <a:rPr lang="en-US" dirty="0"/>
              <a:t>Click icon to add table</a:t>
            </a:r>
          </a:p>
        </p:txBody>
      </p:sp>
      <p:sp>
        <p:nvSpPr>
          <p:cNvPr id="10" name="Slide Number Placeholder 9"/>
          <p:cNvSpPr>
            <a:spLocks noGrp="1"/>
          </p:cNvSpPr>
          <p:nvPr>
            <p:ph type="sldNum" sz="quarter" idx="20"/>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2739673490"/>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Full table - Com box bottom">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p>
        </p:txBody>
      </p:sp>
      <p:sp>
        <p:nvSpPr>
          <p:cNvPr id="6" name="Table Placeholder 5"/>
          <p:cNvSpPr>
            <a:spLocks noGrp="1"/>
          </p:cNvSpPr>
          <p:nvPr>
            <p:ph type="tbl" sz="quarter" idx="18"/>
          </p:nvPr>
        </p:nvSpPr>
        <p:spPr>
          <a:xfrm>
            <a:off x="142875" y="1700212"/>
            <a:ext cx="8858250" cy="3889375"/>
          </a:xfrm>
          <a:prstGeom prst="rect">
            <a:avLst/>
          </a:prstGeom>
        </p:spPr>
        <p:txBody>
          <a:bodyPr/>
          <a:lstStyle/>
          <a:p>
            <a:r>
              <a:rPr lang="en-US" dirty="0"/>
              <a:t>Click icon to add table</a:t>
            </a:r>
          </a:p>
        </p:txBody>
      </p:sp>
      <p:sp>
        <p:nvSpPr>
          <p:cNvPr id="13" name="Slide Number Placeholder 12"/>
          <p:cNvSpPr>
            <a:spLocks noGrp="1"/>
          </p:cNvSpPr>
          <p:nvPr>
            <p:ph type="sldNum" sz="quarter" idx="21"/>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22"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88866635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able left - Com box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dirty="0"/>
              <a:t>Click to edit Master title style</a:t>
            </a:r>
          </a:p>
        </p:txBody>
      </p:sp>
      <p:sp>
        <p:nvSpPr>
          <p:cNvPr id="3" name="Table Placeholder 2"/>
          <p:cNvSpPr>
            <a:spLocks noGrp="1"/>
          </p:cNvSpPr>
          <p:nvPr>
            <p:ph type="tbl" sz="quarter" idx="18"/>
          </p:nvPr>
        </p:nvSpPr>
        <p:spPr>
          <a:xfrm>
            <a:off x="142875" y="1700212"/>
            <a:ext cx="6697663" cy="4465637"/>
          </a:xfrm>
          <a:prstGeom prst="rect">
            <a:avLst/>
          </a:prstGeom>
        </p:spPr>
        <p:txBody>
          <a:bodyPr/>
          <a:lstStyle/>
          <a:p>
            <a:r>
              <a:rPr lang="en-US" dirty="0"/>
              <a:t>Click icon to add table</a:t>
            </a:r>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6840885" y="1700213"/>
            <a:ext cx="2160240" cy="4465637"/>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346982448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22040" y="2336977"/>
            <a:ext cx="7862207" cy="1558213"/>
          </a:xfrm>
          <a:prstGeom prst="rect">
            <a:avLst/>
          </a:prstGeom>
          <a:noFill/>
        </p:spPr>
        <p:txBody>
          <a:bodyPr anchor="ctr"/>
          <a:lstStyle>
            <a:lvl1pPr algn="l">
              <a:defRPr sz="4000">
                <a:solidFill>
                  <a:srgbClr val="00AFF0"/>
                </a:solidFill>
                <a:latin typeface="Arial Black" panose="020B0A04020102020204" pitchFamily="34" charset="0"/>
              </a:defRPr>
            </a:lvl1pPr>
          </a:lstStyle>
          <a:p>
            <a:r>
              <a:rPr lang="en-US" dirty="0"/>
              <a:t>Type title here</a:t>
            </a:r>
            <a:endParaRPr lang="en-GB" dirty="0"/>
          </a:p>
        </p:txBody>
      </p:sp>
      <p:sp>
        <p:nvSpPr>
          <p:cNvPr id="9" name="Subtitle 2"/>
          <p:cNvSpPr>
            <a:spLocks noGrp="1"/>
          </p:cNvSpPr>
          <p:nvPr>
            <p:ph type="subTitle" idx="1" hasCustomPrompt="1"/>
          </p:nvPr>
        </p:nvSpPr>
        <p:spPr>
          <a:xfrm>
            <a:off x="620485" y="4054021"/>
            <a:ext cx="7862207" cy="480316"/>
          </a:xfrm>
          <a:prstGeom prst="rect">
            <a:avLst/>
          </a:prstGeom>
        </p:spPr>
        <p:txBody>
          <a:bodyPr/>
          <a:lstStyle>
            <a:lvl1pPr marL="0" indent="0" algn="l">
              <a:buNone/>
              <a:defRPr sz="15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cxnSp>
        <p:nvCxnSpPr>
          <p:cNvPr id="13" name="Straight Connector 12"/>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 xmlns:a16="http://schemas.microsoft.com/office/drawing/2014/main" id="{B061DABA-9ECC-4251-8858-2CC37C0528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1" name="Slide Number Placeholder 5">
            <a:extLst>
              <a:ext uri="{FF2B5EF4-FFF2-40B4-BE49-F238E27FC236}">
                <a16:creationId xmlns="" xmlns:a16="http://schemas.microsoft.com/office/drawing/2014/main" id="{ECA99407-ACD7-4A27-B440-7FC7B8718316}"/>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pPr/>
              <a:t>‹#›</a:t>
            </a:fld>
            <a:endParaRPr lang="en-GB" dirty="0"/>
          </a:p>
        </p:txBody>
      </p:sp>
    </p:spTree>
    <p:extLst>
      <p:ext uri="{BB962C8B-B14F-4D97-AF65-F5344CB8AC3E}">
        <p14:creationId xmlns:p14="http://schemas.microsoft.com/office/powerpoint/2010/main" val="16539665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om box left - Tabl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p>
        </p:txBody>
      </p:sp>
      <p:sp>
        <p:nvSpPr>
          <p:cNvPr id="6" name="Table Placeholder 5"/>
          <p:cNvSpPr>
            <a:spLocks noGrp="1"/>
          </p:cNvSpPr>
          <p:nvPr>
            <p:ph type="tbl" sz="quarter" idx="18"/>
          </p:nvPr>
        </p:nvSpPr>
        <p:spPr>
          <a:xfrm>
            <a:off x="2303463" y="1700212"/>
            <a:ext cx="6697662" cy="4465637"/>
          </a:xfrm>
          <a:prstGeom prst="rect">
            <a:avLst/>
          </a:prstGeom>
        </p:spPr>
        <p:txBody>
          <a:bodyPr/>
          <a:lstStyle/>
          <a:p>
            <a:r>
              <a:rPr lang="en-US" dirty="0"/>
              <a:t>Click icon to add table</a:t>
            </a:r>
          </a:p>
        </p:txBody>
      </p:sp>
      <p:sp>
        <p:nvSpPr>
          <p:cNvPr id="10" name="Slide Number Placeholder 9"/>
          <p:cNvSpPr>
            <a:spLocks noGrp="1"/>
          </p:cNvSpPr>
          <p:nvPr>
            <p:ph type="sldNum" sz="quarter" idx="21"/>
          </p:nvPr>
        </p:nvSpPr>
        <p:spPr/>
        <p:txBody>
          <a:bodyPr/>
          <a:lstStyle/>
          <a:p>
            <a:fld id="{8F5610C8-4100-4700-A695-ED7D190A45BE}" type="slidenum">
              <a:rPr lang="en-GB" smtClean="0"/>
              <a:pPr/>
              <a:t>‹#›</a:t>
            </a:fld>
            <a:endParaRPr lang="en-GB" dirty="0"/>
          </a:p>
        </p:txBody>
      </p:sp>
      <p:sp>
        <p:nvSpPr>
          <p:cNvPr id="12" name="Content Placeholder 11"/>
          <p:cNvSpPr>
            <a:spLocks noGrp="1"/>
          </p:cNvSpPr>
          <p:nvPr>
            <p:ph sz="quarter" idx="22" hasCustomPrompt="1"/>
          </p:nvPr>
        </p:nvSpPr>
        <p:spPr>
          <a:xfrm>
            <a:off x="142876" y="1700212"/>
            <a:ext cx="2160588" cy="4465638"/>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64255266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ext left - Picture right w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3" name="Picture Placeholder 2"/>
          <p:cNvSpPr>
            <a:spLocks noGrp="1"/>
          </p:cNvSpPr>
          <p:nvPr>
            <p:ph type="pic" sz="quarter" idx="19"/>
          </p:nvPr>
        </p:nvSpPr>
        <p:spPr>
          <a:xfrm>
            <a:off x="4572000" y="1700212"/>
            <a:ext cx="4429125" cy="3889376"/>
          </a:xfrm>
          <a:prstGeom prst="rect">
            <a:avLst/>
          </a:prstGeom>
        </p:spPr>
        <p:txBody>
          <a:bodyPr/>
          <a:lstStyle/>
          <a:p>
            <a:r>
              <a:rPr lang="en-US" noProof="0" dirty="0"/>
              <a:t>Click icon to add picture</a:t>
            </a:r>
            <a:endParaRPr lang="en-GB" noProof="0" dirty="0"/>
          </a:p>
        </p:txBody>
      </p:sp>
      <p:sp>
        <p:nvSpPr>
          <p:cNvPr id="7" name="Text Placeholder 6"/>
          <p:cNvSpPr>
            <a:spLocks noGrp="1"/>
          </p:cNvSpPr>
          <p:nvPr>
            <p:ph type="body" sz="quarter" idx="23"/>
          </p:nvPr>
        </p:nvSpPr>
        <p:spPr>
          <a:xfrm>
            <a:off x="142875" y="1700212"/>
            <a:ext cx="4429125"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13" name="Slide Number Placeholder 12"/>
          <p:cNvSpPr>
            <a:spLocks noGrp="1"/>
          </p:cNvSpPr>
          <p:nvPr>
            <p:ph type="sldNum" sz="quarter" idx="30"/>
          </p:nvPr>
        </p:nvSpPr>
        <p:spPr/>
        <p:txBody>
          <a:bodyPr/>
          <a:lstStyle/>
          <a:p>
            <a:fld id="{8F5610C8-4100-4700-A695-ED7D190A45BE}" type="slidenum">
              <a:rPr lang="en-GB" smtClean="0"/>
              <a:pPr/>
              <a:t>‹#›</a:t>
            </a:fld>
            <a:endParaRPr lang="en-GB" dirty="0"/>
          </a:p>
        </p:txBody>
      </p:sp>
      <p:sp>
        <p:nvSpPr>
          <p:cNvPr id="16" name="Content Placeholder 11"/>
          <p:cNvSpPr>
            <a:spLocks noGrp="1"/>
          </p:cNvSpPr>
          <p:nvPr>
            <p:ph sz="quarter" idx="31" hasCustomPrompt="1"/>
          </p:nvPr>
        </p:nvSpPr>
        <p:spPr>
          <a:xfrm>
            <a:off x="4571999" y="5589588"/>
            <a:ext cx="4429125"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1501215297"/>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ull picture">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3" name="Picture Placeholder 2"/>
          <p:cNvSpPr>
            <a:spLocks noGrp="1"/>
          </p:cNvSpPr>
          <p:nvPr>
            <p:ph type="pic" sz="quarter" idx="19"/>
          </p:nvPr>
        </p:nvSpPr>
        <p:spPr>
          <a:xfrm>
            <a:off x="142875" y="1700212"/>
            <a:ext cx="8858250" cy="4465637"/>
          </a:xfrm>
          <a:prstGeom prst="rect">
            <a:avLst/>
          </a:prstGeom>
        </p:spPr>
        <p:txBody>
          <a:bodyPr/>
          <a:lstStyle/>
          <a:p>
            <a:r>
              <a:rPr lang="en-US" noProof="0" dirty="0"/>
              <a:t>Click icon to add picture</a:t>
            </a:r>
            <a:endParaRPr lang="en-GB" noProof="0" dirty="0"/>
          </a:p>
        </p:txBody>
      </p:sp>
      <p:sp>
        <p:nvSpPr>
          <p:cNvPr id="10" name="Slide Number Placeholder 9"/>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3839025360"/>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Full picture with com box">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3" name="Picture Placeholder 2"/>
          <p:cNvSpPr>
            <a:spLocks noGrp="1"/>
          </p:cNvSpPr>
          <p:nvPr>
            <p:ph type="pic" sz="quarter" idx="19"/>
          </p:nvPr>
        </p:nvSpPr>
        <p:spPr>
          <a:xfrm>
            <a:off x="142875" y="1376362"/>
            <a:ext cx="8858250" cy="4213226"/>
          </a:xfrm>
          <a:prstGeom prst="rect">
            <a:avLst/>
          </a:prstGeom>
        </p:spPr>
        <p:txBody>
          <a:bodyPr/>
          <a:lstStyle/>
          <a:p>
            <a:r>
              <a:rPr lang="en-US" noProof="0" dirty="0"/>
              <a:t>Click icon to add picture</a:t>
            </a:r>
            <a:endParaRPr lang="en-GB" noProof="0" dirty="0"/>
          </a:p>
        </p:txBody>
      </p:sp>
      <p:sp>
        <p:nvSpPr>
          <p:cNvPr id="12" name="Slide Number Placeholder 11"/>
          <p:cNvSpPr>
            <a:spLocks noGrp="1"/>
          </p:cNvSpPr>
          <p:nvPr>
            <p:ph type="sldNum" sz="quarter" idx="22"/>
          </p:nvPr>
        </p:nvSpPr>
        <p:spPr/>
        <p:txBody>
          <a:bodyPr/>
          <a:lstStyle/>
          <a:p>
            <a:fld id="{8F5610C8-4100-4700-A695-ED7D190A45BE}" type="slidenum">
              <a:rPr lang="en-GB" smtClean="0"/>
              <a:pPr/>
              <a:t>‹#›</a:t>
            </a:fld>
            <a:endParaRPr lang="en-GB" dirty="0"/>
          </a:p>
        </p:txBody>
      </p:sp>
      <p:sp>
        <p:nvSpPr>
          <p:cNvPr id="14" name="Content Placeholder 11"/>
          <p:cNvSpPr>
            <a:spLocks noGrp="1"/>
          </p:cNvSpPr>
          <p:nvPr>
            <p:ph sz="quarter" idx="23" hasCustomPrompt="1"/>
          </p:nvPr>
        </p:nvSpPr>
        <p:spPr>
          <a:xfrm>
            <a:off x="142875" y="5589588"/>
            <a:ext cx="8858250" cy="576262"/>
          </a:xfrm>
          <a:prstGeom prst="rect">
            <a:avLst/>
          </a:prstGeom>
          <a:noFill/>
          <a:ln w="12700">
            <a:noFill/>
          </a:ln>
          <a:effectLst/>
        </p:spPr>
        <p:style>
          <a:lnRef idx="3">
            <a:schemeClr val="lt1"/>
          </a:lnRef>
          <a:fillRef idx="1">
            <a:schemeClr val="accent1"/>
          </a:fillRef>
          <a:effectRef idx="1">
            <a:schemeClr val="accent1"/>
          </a:effectRef>
          <a:fontRef idx="none"/>
        </p:style>
        <p:txBody>
          <a:bodyPr numCol="1" spcCol="180000">
            <a:normAutofit/>
          </a:bodyPr>
          <a:lstStyle>
            <a:lvl1pPr marL="0" indent="0">
              <a:buNone/>
              <a:defRPr sz="1200" baseline="0">
                <a:solidFill>
                  <a:schemeClr val="tx1"/>
                </a:solidFill>
                <a:latin typeface="+mn-lt"/>
              </a:defRPr>
            </a:lvl1pPr>
          </a:lstStyle>
          <a:p>
            <a:pPr lvl="0"/>
            <a:r>
              <a:rPr lang="en-GB" noProof="0" dirty="0"/>
              <a:t>Text</a:t>
            </a:r>
          </a:p>
        </p:txBody>
      </p:sp>
    </p:spTree>
    <p:extLst>
      <p:ext uri="{BB962C8B-B14F-4D97-AF65-F5344CB8AC3E}">
        <p14:creationId xmlns:p14="http://schemas.microsoft.com/office/powerpoint/2010/main" val="26042741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left - Picture right">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dirty="0"/>
              <a:t>Click to edit Master title style</a:t>
            </a:r>
            <a:endParaRPr lang="en-GB" noProof="0" dirty="0"/>
          </a:p>
        </p:txBody>
      </p:sp>
      <p:sp>
        <p:nvSpPr>
          <p:cNvPr id="3" name="Picture Placeholder 2"/>
          <p:cNvSpPr>
            <a:spLocks noGrp="1"/>
          </p:cNvSpPr>
          <p:nvPr>
            <p:ph type="pic" sz="quarter" idx="19"/>
          </p:nvPr>
        </p:nvSpPr>
        <p:spPr>
          <a:xfrm>
            <a:off x="4572000" y="1376362"/>
            <a:ext cx="4429125" cy="4789487"/>
          </a:xfrm>
          <a:prstGeom prst="rect">
            <a:avLst/>
          </a:prstGeom>
        </p:spPr>
        <p:txBody>
          <a:bodyPr/>
          <a:lstStyle/>
          <a:p>
            <a:r>
              <a:rPr lang="en-US" noProof="0" dirty="0"/>
              <a:t>Click icon to add picture</a:t>
            </a:r>
            <a:endParaRPr lang="en-GB" noProof="0" dirty="0"/>
          </a:p>
        </p:txBody>
      </p:sp>
      <p:sp>
        <p:nvSpPr>
          <p:cNvPr id="14" name="Text Placeholder 6"/>
          <p:cNvSpPr>
            <a:spLocks noGrp="1"/>
          </p:cNvSpPr>
          <p:nvPr>
            <p:ph type="body" sz="quarter" idx="23"/>
          </p:nvPr>
        </p:nvSpPr>
        <p:spPr>
          <a:xfrm>
            <a:off x="142875" y="1376362"/>
            <a:ext cx="4429125" cy="4789487"/>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6"/>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1114556909"/>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ull picture small">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noProof="0"/>
              <a:t>Click to edit Master title style</a:t>
            </a:r>
            <a:endParaRPr lang="en-GB" noProof="0"/>
          </a:p>
        </p:txBody>
      </p:sp>
      <p:sp>
        <p:nvSpPr>
          <p:cNvPr id="3" name="Picture Placeholder 2"/>
          <p:cNvSpPr>
            <a:spLocks noGrp="1"/>
          </p:cNvSpPr>
          <p:nvPr>
            <p:ph type="pic" sz="quarter" idx="19"/>
          </p:nvPr>
        </p:nvSpPr>
        <p:spPr>
          <a:xfrm>
            <a:off x="142875" y="1376363"/>
            <a:ext cx="8858250" cy="4789487"/>
          </a:xfrm>
          <a:prstGeom prst="rect">
            <a:avLst/>
          </a:prstGeom>
        </p:spPr>
        <p:txBody>
          <a:bodyPr/>
          <a:lstStyle/>
          <a:p>
            <a:r>
              <a:rPr lang="en-US" noProof="0" dirty="0"/>
              <a:t>Click icon to add picture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Tree>
    <p:extLst>
      <p:ext uri="{BB962C8B-B14F-4D97-AF65-F5344CB8AC3E}">
        <p14:creationId xmlns:p14="http://schemas.microsoft.com/office/powerpoint/2010/main" val="1017297725"/>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1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0486" y="653142"/>
            <a:ext cx="7862206" cy="505506"/>
          </a:xfrm>
          <a:prstGeom prst="rect">
            <a:avLst/>
          </a:prstGeom>
          <a:noFill/>
        </p:spPr>
        <p:txBody>
          <a:bodyPr anchor="b">
            <a:noAutofit/>
          </a:bodyPr>
          <a:lstStyle>
            <a:lvl1pPr marL="0" indent="0" algn="l">
              <a:defRPr sz="2000" b="1">
                <a:solidFill>
                  <a:srgbClr val="00AFF0"/>
                </a:solidFill>
                <a:latin typeface="+mn-lt"/>
              </a:defRPr>
            </a:lvl1pPr>
          </a:lstStyle>
          <a:p>
            <a:r>
              <a:rPr lang="en-US" dirty="0"/>
              <a:t>Type title here</a:t>
            </a:r>
            <a:endParaRPr lang="en-GB" dirty="0"/>
          </a:p>
        </p:txBody>
      </p:sp>
      <p:sp>
        <p:nvSpPr>
          <p:cNvPr id="8" name="Subtitle 2"/>
          <p:cNvSpPr>
            <a:spLocks noGrp="1"/>
          </p:cNvSpPr>
          <p:nvPr>
            <p:ph type="subTitle" idx="1" hasCustomPrompt="1"/>
          </p:nvPr>
        </p:nvSpPr>
        <p:spPr>
          <a:xfrm>
            <a:off x="620486" y="1208539"/>
            <a:ext cx="7862206" cy="424315"/>
          </a:xfrm>
          <a:prstGeom prst="rect">
            <a:avLst/>
          </a:prstGeom>
        </p:spPr>
        <p:txBody>
          <a:bodyPr>
            <a:noAutofit/>
          </a:bodyPr>
          <a:lstStyle>
            <a:lvl1pPr marL="0" indent="0" algn="l">
              <a:buNone/>
              <a:defRPr sz="12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sp>
        <p:nvSpPr>
          <p:cNvPr id="9" name="Text Placeholder 2"/>
          <p:cNvSpPr>
            <a:spLocks noGrp="1"/>
          </p:cNvSpPr>
          <p:nvPr>
            <p:ph idx="12" hasCustomPrompt="1"/>
          </p:nvPr>
        </p:nvSpPr>
        <p:spPr>
          <a:xfrm>
            <a:off x="620485" y="1825625"/>
            <a:ext cx="7862207"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Content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1758B8B9-B4A9-4F7E-8623-AA033B1F5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4" name="Slide Number Placeholder 5">
            <a:extLst>
              <a:ext uri="{FF2B5EF4-FFF2-40B4-BE49-F238E27FC236}">
                <a16:creationId xmlns:a16="http://schemas.microsoft.com/office/drawing/2014/main" xmlns="" id="{F9A40FF0-0DCF-494A-8CB3-295F0ADEF103}"/>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19159529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2 content slide">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620486" y="653142"/>
            <a:ext cx="7862206" cy="505506"/>
          </a:xfrm>
          <a:prstGeom prst="rect">
            <a:avLst/>
          </a:prstGeom>
          <a:noFill/>
        </p:spPr>
        <p:txBody>
          <a:bodyPr anchor="b">
            <a:noAutofit/>
          </a:bodyPr>
          <a:lstStyle>
            <a:lvl1pPr marL="0" indent="0" algn="l">
              <a:defRPr sz="2000" b="1">
                <a:solidFill>
                  <a:srgbClr val="00AFF0"/>
                </a:solidFill>
                <a:latin typeface="+mn-lt"/>
              </a:defRPr>
            </a:lvl1pPr>
          </a:lstStyle>
          <a:p>
            <a:r>
              <a:rPr lang="en-US" dirty="0"/>
              <a:t>Type title here</a:t>
            </a:r>
            <a:endParaRPr lang="en-GB" dirty="0"/>
          </a:p>
        </p:txBody>
      </p:sp>
      <p:sp>
        <p:nvSpPr>
          <p:cNvPr id="8" name="Subtitle 2"/>
          <p:cNvSpPr>
            <a:spLocks noGrp="1"/>
          </p:cNvSpPr>
          <p:nvPr>
            <p:ph type="subTitle" idx="1" hasCustomPrompt="1"/>
          </p:nvPr>
        </p:nvSpPr>
        <p:spPr>
          <a:xfrm>
            <a:off x="620486" y="1208539"/>
            <a:ext cx="7862206" cy="424315"/>
          </a:xfrm>
          <a:prstGeom prst="rect">
            <a:avLst/>
          </a:prstGeom>
        </p:spPr>
        <p:txBody>
          <a:bodyPr>
            <a:noAutofit/>
          </a:bodyPr>
          <a:lstStyle>
            <a:lvl1pPr marL="0" indent="0" algn="l">
              <a:buNone/>
              <a:defRPr sz="12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sp>
        <p:nvSpPr>
          <p:cNvPr id="9" name="Text Placeholder 2"/>
          <p:cNvSpPr>
            <a:spLocks noGrp="1"/>
          </p:cNvSpPr>
          <p:nvPr>
            <p:ph idx="12" hasCustomPrompt="1"/>
          </p:nvPr>
        </p:nvSpPr>
        <p:spPr>
          <a:xfrm>
            <a:off x="620485" y="1825625"/>
            <a:ext cx="4359729"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Text 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cxnSp>
        <p:nvCxnSpPr>
          <p:cNvPr id="10" name="Straight Connector 9"/>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1758B8B9-B4A9-4F7E-8623-AA033B1F5D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4" name="Slide Number Placeholder 5">
            <a:extLst>
              <a:ext uri="{FF2B5EF4-FFF2-40B4-BE49-F238E27FC236}">
                <a16:creationId xmlns:a16="http://schemas.microsoft.com/office/drawing/2014/main" xmlns="" id="{F9A40FF0-0DCF-494A-8CB3-295F0ADEF103}"/>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solidFill>
                  <a:prstClr val="white"/>
                </a:solidFill>
              </a:rPr>
              <a:pPr/>
              <a:t>‹#›</a:t>
            </a:fld>
            <a:endParaRPr lang="en-GB" dirty="0">
              <a:solidFill>
                <a:prstClr val="white"/>
              </a:solidFill>
            </a:endParaRPr>
          </a:p>
        </p:txBody>
      </p:sp>
      <p:sp>
        <p:nvSpPr>
          <p:cNvPr id="12" name="Text Placeholder 2">
            <a:extLst>
              <a:ext uri="{FF2B5EF4-FFF2-40B4-BE49-F238E27FC236}">
                <a16:creationId xmlns:a16="http://schemas.microsoft.com/office/drawing/2014/main" xmlns="" id="{2CADD007-7CDB-458F-A904-30ABC7A70C96}"/>
              </a:ext>
            </a:extLst>
          </p:cNvPr>
          <p:cNvSpPr>
            <a:spLocks noGrp="1"/>
          </p:cNvSpPr>
          <p:nvPr>
            <p:ph idx="13" hasCustomPrompt="1"/>
          </p:nvPr>
        </p:nvSpPr>
        <p:spPr>
          <a:xfrm>
            <a:off x="5314948" y="1825625"/>
            <a:ext cx="3167744" cy="4335509"/>
          </a:xfrm>
          <a:prstGeom prst="rect">
            <a:avLst/>
          </a:prstGeom>
        </p:spPr>
        <p:txBody>
          <a:bodyPr vert="horz" lIns="91440" tIns="45720" rIns="91440" bIns="45720" rtlCol="0">
            <a:noAutofit/>
          </a:bodyPr>
          <a:lstStyle>
            <a:lvl1pPr marL="2857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1pPr>
            <a:lvl2pPr marL="742950" indent="-285750">
              <a:buClr>
                <a:srgbClr val="00AFF0"/>
              </a:buClr>
              <a:buFont typeface="Wingdings" panose="05000000000000000000" pitchFamily="2" charset="2"/>
              <a:buChar char="§"/>
              <a:defRPr sz="1500">
                <a:solidFill>
                  <a:schemeClr val="tx1"/>
                </a:solidFill>
                <a:latin typeface="Arial" panose="020B0604020202020204" pitchFamily="34" charset="0"/>
                <a:cs typeface="Arial" panose="020B0604020202020204" pitchFamily="34" charset="0"/>
              </a:defRPr>
            </a:lvl2pPr>
            <a:lvl3pPr marL="1200150" indent="-285750">
              <a:buClr>
                <a:srgbClr val="00AFF0"/>
              </a:buClr>
              <a:buFont typeface="Wingdings" panose="05000000000000000000" pitchFamily="2" charset="2"/>
              <a:buChar char="§"/>
              <a:defRPr sz="1200">
                <a:solidFill>
                  <a:schemeClr val="tx1"/>
                </a:solidFill>
                <a:latin typeface="Arial" panose="020B0604020202020204" pitchFamily="34" charset="0"/>
                <a:cs typeface="Arial" panose="020B0604020202020204" pitchFamily="34" charset="0"/>
              </a:defRPr>
            </a:lvl3pPr>
            <a:lvl4pPr marL="1657350" indent="-285750">
              <a:buClr>
                <a:srgbClr val="00AFF0"/>
              </a:buClr>
              <a:buFont typeface="Wingdings" panose="05000000000000000000" pitchFamily="2" charset="2"/>
              <a:buChar char="§"/>
              <a:defRPr sz="1000">
                <a:solidFill>
                  <a:schemeClr val="tx1"/>
                </a:solidFill>
                <a:latin typeface="Arial" panose="020B0604020202020204" pitchFamily="34" charset="0"/>
                <a:cs typeface="Arial" panose="020B0604020202020204" pitchFamily="34" charset="0"/>
              </a:defRPr>
            </a:lvl4pPr>
            <a:lvl5pPr marL="2114550" indent="-285750">
              <a:buClr>
                <a:srgbClr val="00AFF0"/>
              </a:buClr>
              <a:buFont typeface="Wingdings" panose="05000000000000000000" pitchFamily="2" charset="2"/>
              <a:buChar char="§"/>
              <a:defRPr sz="800">
                <a:solidFill>
                  <a:schemeClr val="tx1"/>
                </a:solidFill>
                <a:latin typeface="Arial" panose="020B0604020202020204" pitchFamily="34" charset="0"/>
                <a:cs typeface="Arial" panose="020B0604020202020204" pitchFamily="34" charset="0"/>
              </a:defRPr>
            </a:lvl5pPr>
          </a:lstStyle>
          <a:p>
            <a:pPr lvl="0"/>
            <a:r>
              <a:rPr lang="en-US" dirty="0"/>
              <a:t>Object there</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11478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3 Title slide">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622040" y="2336977"/>
            <a:ext cx="7862207" cy="1558213"/>
          </a:xfrm>
          <a:prstGeom prst="rect">
            <a:avLst/>
          </a:prstGeom>
          <a:noFill/>
        </p:spPr>
        <p:txBody>
          <a:bodyPr anchor="ctr"/>
          <a:lstStyle>
            <a:lvl1pPr algn="l">
              <a:defRPr sz="4000">
                <a:solidFill>
                  <a:srgbClr val="00AFF0"/>
                </a:solidFill>
                <a:latin typeface="Arial Black" panose="020B0A04020102020204" pitchFamily="34" charset="0"/>
              </a:defRPr>
            </a:lvl1pPr>
          </a:lstStyle>
          <a:p>
            <a:r>
              <a:rPr lang="en-US" dirty="0"/>
              <a:t>Type title here</a:t>
            </a:r>
            <a:endParaRPr lang="en-GB" dirty="0"/>
          </a:p>
        </p:txBody>
      </p:sp>
      <p:sp>
        <p:nvSpPr>
          <p:cNvPr id="9" name="Subtitle 2"/>
          <p:cNvSpPr>
            <a:spLocks noGrp="1"/>
          </p:cNvSpPr>
          <p:nvPr>
            <p:ph type="subTitle" idx="1" hasCustomPrompt="1"/>
          </p:nvPr>
        </p:nvSpPr>
        <p:spPr>
          <a:xfrm>
            <a:off x="620485" y="4054021"/>
            <a:ext cx="7862207" cy="480316"/>
          </a:xfrm>
          <a:prstGeom prst="rect">
            <a:avLst/>
          </a:prstGeom>
        </p:spPr>
        <p:txBody>
          <a:bodyPr/>
          <a:lstStyle>
            <a:lvl1pPr marL="0" indent="0" algn="l">
              <a:buNone/>
              <a:defRPr sz="1500">
                <a:solidFill>
                  <a:srgbClr val="0050A0"/>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Type subtitle here</a:t>
            </a:r>
            <a:endParaRPr lang="en-GB" dirty="0"/>
          </a:p>
        </p:txBody>
      </p:sp>
      <p:cxnSp>
        <p:nvCxnSpPr>
          <p:cNvPr id="13" name="Straight Connector 12"/>
          <p:cNvCxnSpPr/>
          <p:nvPr userDrawn="1"/>
        </p:nvCxnSpPr>
        <p:spPr>
          <a:xfrm>
            <a:off x="0" y="6251510"/>
            <a:ext cx="9144000" cy="0"/>
          </a:xfrm>
          <a:prstGeom prst="line">
            <a:avLst/>
          </a:prstGeom>
          <a:ln>
            <a:solidFill>
              <a:srgbClr val="00AFF0"/>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xmlns="" id="{B061DABA-9ECC-4251-8858-2CC37C0528D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0485" y="6382707"/>
            <a:ext cx="1136001" cy="399704"/>
          </a:xfrm>
          <a:prstGeom prst="rect">
            <a:avLst/>
          </a:prstGeom>
        </p:spPr>
      </p:pic>
      <p:sp>
        <p:nvSpPr>
          <p:cNvPr id="11" name="Slide Number Placeholder 5">
            <a:extLst>
              <a:ext uri="{FF2B5EF4-FFF2-40B4-BE49-F238E27FC236}">
                <a16:creationId xmlns:a16="http://schemas.microsoft.com/office/drawing/2014/main" xmlns="" id="{ECA99407-ACD7-4A27-B440-7FC7B8718316}"/>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224695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4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748" y="5256210"/>
            <a:ext cx="203008" cy="203008"/>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7757" y="5256210"/>
            <a:ext cx="203008" cy="203008"/>
          </a:xfrm>
          <a:prstGeom prst="rect">
            <a:avLst/>
          </a:prstGeom>
        </p:spPr>
      </p:pic>
      <p:pic>
        <p:nvPicPr>
          <p:cNvPr id="12" name="Picture 11">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6496" y="5256210"/>
            <a:ext cx="203008" cy="203008"/>
          </a:xfrm>
          <a:prstGeom prst="rect">
            <a:avLst/>
          </a:prstGeom>
        </p:spPr>
      </p:pic>
      <p:sp>
        <p:nvSpPr>
          <p:cNvPr id="13" name="Title 1"/>
          <p:cNvSpPr>
            <a:spLocks noGrp="1"/>
          </p:cNvSpPr>
          <p:nvPr>
            <p:ph type="ctrTitle"/>
          </p:nvPr>
        </p:nvSpPr>
        <p:spPr>
          <a:xfrm>
            <a:off x="648748" y="1943100"/>
            <a:ext cx="7613509" cy="2067232"/>
          </a:xfrm>
          <a:prstGeom prst="rect">
            <a:avLst/>
          </a:prstGeom>
          <a:noFill/>
        </p:spPr>
        <p:txBody>
          <a:bodyPr anchor="t"/>
          <a:lstStyle>
            <a:lvl1pPr algn="l">
              <a:defRPr sz="40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648748" y="4010332"/>
            <a:ext cx="7613509" cy="267754"/>
          </a:xfrm>
          <a:prstGeom prst="rect">
            <a:avLst/>
          </a:prstGeom>
        </p:spPr>
        <p:txBody>
          <a:bodyPr>
            <a:no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Footer Placeholder 4">
            <a:extLst>
              <a:ext uri="{FF2B5EF4-FFF2-40B4-BE49-F238E27FC236}">
                <a16:creationId xmlns:a16="http://schemas.microsoft.com/office/drawing/2014/main" xmlns="" id="{E4234569-E6F1-4EEF-AB17-B695AF302028}"/>
              </a:ext>
            </a:extLst>
          </p:cNvPr>
          <p:cNvSpPr txBox="1">
            <a:spLocks/>
          </p:cNvSpPr>
          <p:nvPr userDrawn="1"/>
        </p:nvSpPr>
        <p:spPr>
          <a:xfrm>
            <a:off x="648748" y="6391796"/>
            <a:ext cx="7956409" cy="365125"/>
          </a:xfrm>
          <a:prstGeom prst="rect">
            <a:avLst/>
          </a:prstGeom>
        </p:spPr>
        <p:txBody>
          <a:bodyPr/>
          <a:lstStyle>
            <a:defPPr>
              <a:defRPr lang="en-US"/>
            </a:defPPr>
            <a:lvl1pPr marL="0" algn="ctr" defTabSz="914400" rtl="0" eaLnBrk="1" latinLnBrk="0" hangingPunct="1">
              <a:defRPr sz="2000" kern="1200" spc="7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cap="all" baseline="30000" dirty="0">
                <a:solidFill>
                  <a:prstClr val="white"/>
                </a:solidFill>
              </a:rPr>
              <a:t>-  responsible</a:t>
            </a:r>
            <a:r>
              <a:rPr lang="en-GB" b="1" cap="all" dirty="0">
                <a:solidFill>
                  <a:prstClr val="white"/>
                </a:solidFill>
              </a:rPr>
              <a:t> </a:t>
            </a:r>
            <a:r>
              <a:rPr lang="en-GB" b="1" cap="all" baseline="30000" dirty="0">
                <a:solidFill>
                  <a:prstClr val="white"/>
                </a:solidFill>
              </a:rPr>
              <a:t>investment  -</a:t>
            </a:r>
          </a:p>
        </p:txBody>
      </p:sp>
    </p:spTree>
    <p:extLst>
      <p:ext uri="{BB962C8B-B14F-4D97-AF65-F5344CB8AC3E}">
        <p14:creationId xmlns:p14="http://schemas.microsoft.com/office/powerpoint/2010/main" val="345651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4 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48748" y="5256210"/>
            <a:ext cx="203008" cy="203008"/>
          </a:xfrm>
          <a:prstGeom prst="rect">
            <a:avLst/>
          </a:prstGeom>
        </p:spPr>
      </p:pic>
      <p:pic>
        <p:nvPicPr>
          <p:cNvPr id="11" name="Picture 10">
            <a:hlinkClick r:id="rId5"/>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77757" y="5256210"/>
            <a:ext cx="203008" cy="203008"/>
          </a:xfrm>
          <a:prstGeom prst="rect">
            <a:avLst/>
          </a:prstGeom>
        </p:spPr>
      </p:pic>
      <p:pic>
        <p:nvPicPr>
          <p:cNvPr id="12" name="Picture 11">
            <a:hlinkClick r:id="rId7"/>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56496" y="5256210"/>
            <a:ext cx="203008" cy="203008"/>
          </a:xfrm>
          <a:prstGeom prst="rect">
            <a:avLst/>
          </a:prstGeom>
        </p:spPr>
      </p:pic>
      <p:sp>
        <p:nvSpPr>
          <p:cNvPr id="13" name="Title 1"/>
          <p:cNvSpPr>
            <a:spLocks noGrp="1"/>
          </p:cNvSpPr>
          <p:nvPr>
            <p:ph type="ctrTitle"/>
          </p:nvPr>
        </p:nvSpPr>
        <p:spPr>
          <a:xfrm>
            <a:off x="648748" y="1943100"/>
            <a:ext cx="7613509" cy="2067232"/>
          </a:xfrm>
          <a:prstGeom prst="rect">
            <a:avLst/>
          </a:prstGeom>
          <a:noFill/>
        </p:spPr>
        <p:txBody>
          <a:bodyPr anchor="t"/>
          <a:lstStyle>
            <a:lvl1pPr algn="l">
              <a:defRPr sz="4000" baseline="0">
                <a:solidFill>
                  <a:schemeClr val="bg1"/>
                </a:solidFill>
                <a:latin typeface="Arial Black" panose="020B0A04020102020204" pitchFamily="34" charset="0"/>
              </a:defRPr>
            </a:lvl1pPr>
          </a:lstStyle>
          <a:p>
            <a:r>
              <a:rPr lang="en-US"/>
              <a:t>Click to edit Master title style</a:t>
            </a:r>
            <a:endParaRPr lang="en-GB" dirty="0"/>
          </a:p>
        </p:txBody>
      </p:sp>
      <p:sp>
        <p:nvSpPr>
          <p:cNvPr id="15" name="Subtitle 2"/>
          <p:cNvSpPr>
            <a:spLocks noGrp="1"/>
          </p:cNvSpPr>
          <p:nvPr>
            <p:ph type="subTitle" idx="1"/>
          </p:nvPr>
        </p:nvSpPr>
        <p:spPr>
          <a:xfrm>
            <a:off x="648748" y="4010332"/>
            <a:ext cx="7613509" cy="267754"/>
          </a:xfrm>
          <a:prstGeom prst="rect">
            <a:avLst/>
          </a:prstGeom>
        </p:spPr>
        <p:txBody>
          <a:bodyPr>
            <a:noAutofit/>
          </a:bodyPr>
          <a:lstStyle>
            <a:lvl1pPr marL="0" indent="0" algn="l">
              <a:buNone/>
              <a:defRPr sz="15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7" name="Footer Placeholder 4">
            <a:extLst>
              <a:ext uri="{FF2B5EF4-FFF2-40B4-BE49-F238E27FC236}">
                <a16:creationId xmlns="" xmlns:a16="http://schemas.microsoft.com/office/drawing/2014/main" id="{E4234569-E6F1-4EEF-AB17-B695AF302028}"/>
              </a:ext>
            </a:extLst>
          </p:cNvPr>
          <p:cNvSpPr txBox="1">
            <a:spLocks/>
          </p:cNvSpPr>
          <p:nvPr userDrawn="1"/>
        </p:nvSpPr>
        <p:spPr>
          <a:xfrm>
            <a:off x="648748" y="6391796"/>
            <a:ext cx="7956409" cy="365125"/>
          </a:xfrm>
          <a:prstGeom prst="rect">
            <a:avLst/>
          </a:prstGeom>
        </p:spPr>
        <p:txBody>
          <a:bodyPr/>
          <a:lstStyle>
            <a:defPPr>
              <a:defRPr lang="en-US"/>
            </a:defPPr>
            <a:lvl1pPr marL="0" algn="ctr" defTabSz="914400" rtl="0" eaLnBrk="1" latinLnBrk="0" hangingPunct="1">
              <a:defRPr sz="2000" kern="1200" spc="70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cap="all" baseline="30000" dirty="0"/>
              <a:t>-  responsible</a:t>
            </a:r>
            <a:r>
              <a:rPr lang="en-GB" b="1" cap="all" dirty="0"/>
              <a:t> </a:t>
            </a:r>
            <a:r>
              <a:rPr lang="en-GB" b="1" cap="all" baseline="30000" dirty="0"/>
              <a:t>investment  -</a:t>
            </a:r>
          </a:p>
        </p:txBody>
      </p:sp>
    </p:spTree>
    <p:extLst>
      <p:ext uri="{BB962C8B-B14F-4D97-AF65-F5344CB8AC3E}">
        <p14:creationId xmlns:p14="http://schemas.microsoft.com/office/powerpoint/2010/main" val="1392555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ro slide">
    <p:bg>
      <p:bgPr>
        <a:solidFill>
          <a:schemeClr val="bg1"/>
        </a:solidFill>
        <a:effectLst/>
      </p:bgPr>
    </p:bg>
    <p:spTree>
      <p:nvGrpSpPr>
        <p:cNvPr id="1" name=""/>
        <p:cNvGrpSpPr/>
        <p:nvPr/>
      </p:nvGrpSpPr>
      <p:grpSpPr>
        <a:xfrm>
          <a:off x="0" y="0"/>
          <a:ext cx="0" cy="0"/>
          <a:chOff x="0" y="0"/>
          <a:chExt cx="0" cy="0"/>
        </a:xfrm>
      </p:grpSpPr>
      <p:pic>
        <p:nvPicPr>
          <p:cNvPr id="13" name="Picture 4" descr="http://annualreport2012.yougov.co.uk/assets/img/slider0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3496" y="1519386"/>
            <a:ext cx="7921709" cy="3637806"/>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8"/>
          <p:cNvSpPr>
            <a:spLocks noGrp="1"/>
          </p:cNvSpPr>
          <p:nvPr userDrawn="1">
            <p:ph type="body" sz="quarter" idx="10" hasCustomPrompt="1"/>
          </p:nvPr>
        </p:nvSpPr>
        <p:spPr>
          <a:xfrm>
            <a:off x="142740" y="5805264"/>
            <a:ext cx="7237572"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6" name="Title 5"/>
          <p:cNvSpPr>
            <a:spLocks noGrp="1"/>
          </p:cNvSpPr>
          <p:nvPr userDrawn="1">
            <p:ph type="title" hasCustomPrompt="1"/>
          </p:nvPr>
        </p:nvSpPr>
        <p:spPr>
          <a:xfrm>
            <a:off x="142875" y="5301208"/>
            <a:ext cx="7237437" cy="504056"/>
          </a:xfrm>
        </p:spPr>
        <p:txBody>
          <a:bodyPr>
            <a:noAutofit/>
          </a:bodyPr>
          <a:lstStyle>
            <a:lvl1pPr algn="l">
              <a:defRPr sz="3000" b="1" baseline="0">
                <a:solidFill>
                  <a:srgbClr val="00AFF0"/>
                </a:solidFill>
              </a:defRPr>
            </a:lvl1pPr>
          </a:lstStyle>
          <a:p>
            <a:r>
              <a:rPr lang="en-GB" noProof="0" dirty="0"/>
              <a:t>Report title</a:t>
            </a:r>
          </a:p>
        </p:txBody>
      </p:sp>
      <p:sp>
        <p:nvSpPr>
          <p:cNvPr id="7" name="Picture Placeholder 6"/>
          <p:cNvSpPr>
            <a:spLocks noGrp="1"/>
          </p:cNvSpPr>
          <p:nvPr userDrawn="1">
            <p:ph type="pic" sz="quarter" idx="11" hasCustomPrompt="1"/>
          </p:nvPr>
        </p:nvSpPr>
        <p:spPr>
          <a:xfrm>
            <a:off x="7380312" y="5300488"/>
            <a:ext cx="1620813" cy="864816"/>
          </a:xfrm>
        </p:spPr>
        <p:txBody>
          <a:bodyPr/>
          <a:lstStyle>
            <a:lvl1pPr>
              <a:defRPr baseline="0"/>
            </a:lvl1pPr>
          </a:lstStyle>
          <a:p>
            <a:r>
              <a:rPr lang="en-US" noProof="0" dirty="0"/>
              <a:t>Insert client logo here</a:t>
            </a:r>
          </a:p>
        </p:txBody>
      </p:sp>
      <p:sp>
        <p:nvSpPr>
          <p:cNvPr id="14" name="Rectangle 13"/>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5" name="Rectangle 14"/>
          <p:cNvSpPr/>
          <p:nvPr userDrawn="1"/>
        </p:nvSpPr>
        <p:spPr>
          <a:xfrm>
            <a:off x="0" y="287831"/>
            <a:ext cx="9144000" cy="58553"/>
          </a:xfrm>
          <a:prstGeom prst="rect">
            <a:avLst/>
          </a:prstGeom>
          <a:solidFill>
            <a:srgbClr val="00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Century Gothic" pitchFamily="34" charset="0"/>
            </a:endParaRPr>
          </a:p>
        </p:txBody>
      </p:sp>
      <p:sp>
        <p:nvSpPr>
          <p:cNvPr id="11" name="Rectangle 10"/>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val="333204452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_devider">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a:extLst>
              <a:ext uri="{28A0092B-C50C-407E-A947-70E740481C1C}">
                <a14:useLocalDpi xmlns:a14="http://schemas.microsoft.com/office/drawing/2010/main" val="0"/>
              </a:ext>
            </a:extLst>
          </a:blip>
          <a:srcRect t="69330"/>
          <a:stretch/>
        </p:blipFill>
        <p:spPr>
          <a:xfrm>
            <a:off x="0" y="4169951"/>
            <a:ext cx="9144000" cy="2103365"/>
          </a:xfrm>
          <a:prstGeom prst="rect">
            <a:avLst/>
          </a:prstGeom>
        </p:spPr>
      </p:pic>
      <p:sp>
        <p:nvSpPr>
          <p:cNvPr id="14" name="Text Placeholder 8"/>
          <p:cNvSpPr>
            <a:spLocks noGrp="1"/>
          </p:cNvSpPr>
          <p:nvPr>
            <p:ph type="body" sz="quarter" idx="10" hasCustomPrompt="1"/>
          </p:nvPr>
        </p:nvSpPr>
        <p:spPr>
          <a:xfrm>
            <a:off x="142740" y="3212976"/>
            <a:ext cx="8858250" cy="360040"/>
          </a:xfrm>
          <a:prstGeom prst="rect">
            <a:avLst/>
          </a:prstGeom>
        </p:spPr>
        <p:txBody>
          <a:bodyPr>
            <a:noAutofit/>
          </a:bodyPr>
          <a:lstStyle>
            <a:lvl1pPr marL="0" indent="0" algn="l">
              <a:buNone/>
              <a:defRPr sz="1800" i="1" baseline="0">
                <a:solidFill>
                  <a:schemeClr val="tx1"/>
                </a:solidFill>
              </a:defRPr>
            </a:lvl1pPr>
            <a:lvl2pPr marL="492017" indent="0">
              <a:buNone/>
              <a:defRPr/>
            </a:lvl2pPr>
            <a:lvl3pPr marL="984033" indent="0">
              <a:buNone/>
              <a:defRPr/>
            </a:lvl3pPr>
            <a:lvl4pPr marL="1476050" indent="0">
              <a:buNone/>
              <a:defRPr/>
            </a:lvl4pPr>
            <a:lvl5pPr marL="1968068" indent="0">
              <a:buNone/>
              <a:defRPr/>
            </a:lvl5pPr>
          </a:lstStyle>
          <a:p>
            <a:pPr lvl="0"/>
            <a:r>
              <a:rPr lang="en-GB" noProof="0" dirty="0"/>
              <a:t>Further information</a:t>
            </a:r>
          </a:p>
        </p:txBody>
      </p:sp>
      <p:sp>
        <p:nvSpPr>
          <p:cNvPr id="15" name="Title 5"/>
          <p:cNvSpPr>
            <a:spLocks noGrp="1"/>
          </p:cNvSpPr>
          <p:nvPr>
            <p:ph type="title" hasCustomPrompt="1"/>
          </p:nvPr>
        </p:nvSpPr>
        <p:spPr>
          <a:xfrm>
            <a:off x="142875" y="2708920"/>
            <a:ext cx="8858250" cy="504056"/>
          </a:xfrm>
        </p:spPr>
        <p:txBody>
          <a:bodyPr>
            <a:noAutofit/>
          </a:bodyPr>
          <a:lstStyle>
            <a:lvl1pPr algn="l">
              <a:defRPr sz="3000" b="1" baseline="0">
                <a:solidFill>
                  <a:srgbClr val="00AFF0"/>
                </a:solidFill>
              </a:defRPr>
            </a:lvl1pPr>
          </a:lstStyle>
          <a:p>
            <a:r>
              <a:rPr lang="en-GB" noProof="0" dirty="0"/>
              <a:t>Section</a:t>
            </a:r>
          </a:p>
        </p:txBody>
      </p:sp>
      <p:sp>
        <p:nvSpPr>
          <p:cNvPr id="16" name="Rectangle 15"/>
          <p:cNvSpPr/>
          <p:nvPr userDrawn="1"/>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19" name="Rectangle 18"/>
          <p:cNvSpPr/>
          <p:nvPr userDrawn="1"/>
        </p:nvSpPr>
        <p:spPr>
          <a:xfrm>
            <a:off x="0" y="287831"/>
            <a:ext cx="9144000" cy="58553"/>
          </a:xfrm>
          <a:prstGeom prst="rect">
            <a:avLst/>
          </a:prstGeom>
          <a:solidFill>
            <a:srgbClr val="00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userDrawn="1"/>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val="367256414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text">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lvl1pPr>
              <a:defRPr>
                <a:solidFill>
                  <a:srgbClr val="00AFF0"/>
                </a:solidFill>
              </a:defRPr>
            </a:lvl1pPr>
          </a:lstStyle>
          <a:p>
            <a:r>
              <a:rPr lang="en-US" noProof="0" dirty="0"/>
              <a:t>Click to edit Master title style</a:t>
            </a:r>
            <a:endParaRPr lang="en-GB" noProof="0" dirty="0"/>
          </a:p>
        </p:txBody>
      </p:sp>
      <p:sp>
        <p:nvSpPr>
          <p:cNvPr id="7" name="Text Placeholder 6"/>
          <p:cNvSpPr>
            <a:spLocks noGrp="1"/>
          </p:cNvSpPr>
          <p:nvPr>
            <p:ph type="body" sz="quarter" idx="19"/>
          </p:nvPr>
        </p:nvSpPr>
        <p:spPr>
          <a:xfrm>
            <a:off x="142875" y="1700213"/>
            <a:ext cx="8858250"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pic>
        <p:nvPicPr>
          <p:cNvPr id="5" name="Picture 4"/>
          <p:cNvPicPr>
            <a:picLocks noChangeAspect="1"/>
          </p:cNvPicPr>
          <p:nvPr userDrawn="1"/>
        </p:nvPicPr>
        <p:blipFill>
          <a:blip r:embed="rId2"/>
          <a:stretch>
            <a:fillRect/>
          </a:stretch>
        </p:blipFill>
        <p:spPr>
          <a:xfrm>
            <a:off x="3235570" y="6380005"/>
            <a:ext cx="2373924" cy="443682"/>
          </a:xfrm>
          <a:prstGeom prst="rect">
            <a:avLst/>
          </a:prstGeom>
        </p:spPr>
      </p:pic>
      <p:pic>
        <p:nvPicPr>
          <p:cNvPr id="6"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362690" y="402429"/>
            <a:ext cx="520090" cy="52009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950220" y="402429"/>
            <a:ext cx="520090" cy="520090"/>
          </a:xfrm>
          <a:prstGeom prst="rect">
            <a:avLst/>
          </a:prstGeom>
        </p:spPr>
      </p:pic>
      <p:pic>
        <p:nvPicPr>
          <p:cNvPr id="11" name="Picture 10"/>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37751" y="402429"/>
            <a:ext cx="520090" cy="520090"/>
          </a:xfrm>
          <a:prstGeom prst="rect">
            <a:avLst/>
          </a:prstGeom>
        </p:spPr>
      </p:pic>
    </p:spTree>
    <p:extLst>
      <p:ext uri="{BB962C8B-B14F-4D97-AF65-F5344CB8AC3E}">
        <p14:creationId xmlns:p14="http://schemas.microsoft.com/office/powerpoint/2010/main" val="206523415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Full text Subtitle Question Objects">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lvl1pPr>
              <a:defRPr>
                <a:solidFill>
                  <a:srgbClr val="00AFF0"/>
                </a:solidFill>
              </a:defRPr>
            </a:lvl1pPr>
          </a:lstStyle>
          <a:p>
            <a:r>
              <a:rPr lang="en-US" noProof="0"/>
              <a:t>Click to edit Master title style</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3" name="Content Placeholder 2"/>
          <p:cNvSpPr>
            <a:spLocks noGrp="1"/>
          </p:cNvSpPr>
          <p:nvPr>
            <p:ph sz="quarter" idx="2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p:cNvPicPr>
            <a:picLocks noChangeAspect="1"/>
          </p:cNvPicPr>
          <p:nvPr userDrawn="1"/>
        </p:nvPicPr>
        <p:blipFill>
          <a:blip r:embed="rId2"/>
          <a:stretch>
            <a:fillRect/>
          </a:stretch>
        </p:blipFill>
        <p:spPr>
          <a:xfrm>
            <a:off x="3235570" y="6380005"/>
            <a:ext cx="2373924" cy="443682"/>
          </a:xfrm>
          <a:prstGeom prst="rect">
            <a:avLst/>
          </a:prstGeom>
        </p:spPr>
      </p:pic>
      <p:pic>
        <p:nvPicPr>
          <p:cNvPr id="8"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55883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ull text Subtitle Question tex LHImage">
    <p:spTree>
      <p:nvGrpSpPr>
        <p:cNvPr id="1" name=""/>
        <p:cNvGrpSpPr/>
        <p:nvPr/>
      </p:nvGrpSpPr>
      <p:grpSpPr>
        <a:xfrm>
          <a:off x="0" y="0"/>
          <a:ext cx="0" cy="0"/>
          <a:chOff x="0" y="0"/>
          <a:chExt cx="0" cy="0"/>
        </a:xfrm>
      </p:grpSpPr>
      <p:sp>
        <p:nvSpPr>
          <p:cNvPr id="15" name="Title 14"/>
          <p:cNvSpPr>
            <a:spLocks noGrp="1"/>
          </p:cNvSpPr>
          <p:nvPr>
            <p:ph type="title"/>
          </p:nvPr>
        </p:nvSpPr>
        <p:spPr/>
        <p:txBody>
          <a:bodyPr lIns="90000"/>
          <a:lstStyle>
            <a:lvl1pPr>
              <a:defRPr>
                <a:solidFill>
                  <a:srgbClr val="00AFF0"/>
                </a:solidFill>
              </a:defRPr>
            </a:lvl1pPr>
          </a:lstStyle>
          <a:p>
            <a:r>
              <a:rPr lang="en-US" noProof="0" dirty="0"/>
              <a:t>Click to edit Master title style</a:t>
            </a:r>
            <a:endParaRPr lang="en-GB" noProof="0" dirty="0"/>
          </a:p>
        </p:txBody>
      </p:sp>
      <p:sp>
        <p:nvSpPr>
          <p:cNvPr id="7" name="Text Placeholder 6"/>
          <p:cNvSpPr>
            <a:spLocks noGrp="1"/>
          </p:cNvSpPr>
          <p:nvPr>
            <p:ph type="body" sz="quarter" idx="19"/>
          </p:nvPr>
        </p:nvSpPr>
        <p:spPr>
          <a:xfrm>
            <a:off x="2375755" y="1700213"/>
            <a:ext cx="6625369" cy="4465638"/>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9" name="Slide Number Placeholder 8"/>
          <p:cNvSpPr>
            <a:spLocks noGrp="1"/>
          </p:cNvSpPr>
          <p:nvPr>
            <p:ph type="sldNum" sz="quarter" idx="22"/>
          </p:nvPr>
        </p:nvSpPr>
        <p:spPr/>
        <p:txBody>
          <a:bodyPr/>
          <a:lstStyle/>
          <a:p>
            <a:fld id="{8F5610C8-4100-4700-A695-ED7D190A45BE}" type="slidenum">
              <a:rPr lang="en-GB" smtClean="0"/>
              <a:pPr/>
              <a:t>‹#›</a:t>
            </a:fld>
            <a:endParaRPr lang="en-GB" dirty="0"/>
          </a:p>
        </p:txBody>
      </p:sp>
      <p:sp>
        <p:nvSpPr>
          <p:cNvPr id="5" name="Text Placeholder 2"/>
          <p:cNvSpPr>
            <a:spLocks noGrp="1"/>
          </p:cNvSpPr>
          <p:nvPr>
            <p:ph type="body" sz="quarter" idx="17" hasCustomPrompt="1"/>
          </p:nvPr>
        </p:nvSpPr>
        <p:spPr>
          <a:xfrm>
            <a:off x="142875" y="1376363"/>
            <a:ext cx="8858250" cy="323850"/>
          </a:xfrm>
        </p:spPr>
        <p:txBody>
          <a:bodyPr anchor="t">
            <a:normAutofit/>
          </a:bodyPr>
          <a:lstStyle>
            <a:lvl1pPr marL="0" indent="0">
              <a:buNone/>
              <a:defRPr sz="1200" i="1"/>
            </a:lvl1pPr>
          </a:lstStyle>
          <a:p>
            <a:pPr lvl="0"/>
            <a:r>
              <a:rPr lang="en-US" dirty="0"/>
              <a:t>Question Text</a:t>
            </a:r>
          </a:p>
        </p:txBody>
      </p:sp>
      <p:sp>
        <p:nvSpPr>
          <p:cNvPr id="6" name="Text Placeholder 2"/>
          <p:cNvSpPr>
            <a:spLocks noGrp="1"/>
          </p:cNvSpPr>
          <p:nvPr>
            <p:ph type="body" sz="quarter" idx="18" hasCustomPrompt="1"/>
          </p:nvPr>
        </p:nvSpPr>
        <p:spPr>
          <a:xfrm>
            <a:off x="142875" y="1015999"/>
            <a:ext cx="8858250" cy="360363"/>
          </a:xfrm>
        </p:spPr>
        <p:txBody>
          <a:bodyPr anchor="ctr">
            <a:noAutofit/>
          </a:bodyPr>
          <a:lstStyle>
            <a:lvl1pPr marL="0" indent="0">
              <a:buNone/>
              <a:defRPr sz="1800" b="0" baseline="0">
                <a:solidFill>
                  <a:schemeClr val="tx1"/>
                </a:solidFill>
              </a:defRPr>
            </a:lvl1pPr>
          </a:lstStyle>
          <a:p>
            <a:pPr lvl="0"/>
            <a:r>
              <a:rPr lang="en-US" dirty="0"/>
              <a:t>Insert Subtitle Text Here</a:t>
            </a:r>
          </a:p>
        </p:txBody>
      </p:sp>
      <p:sp>
        <p:nvSpPr>
          <p:cNvPr id="3" name="Picture Placeholder 2"/>
          <p:cNvSpPr>
            <a:spLocks noGrp="1"/>
          </p:cNvSpPr>
          <p:nvPr>
            <p:ph type="pic" sz="quarter" idx="23"/>
          </p:nvPr>
        </p:nvSpPr>
        <p:spPr>
          <a:xfrm>
            <a:off x="0" y="1700213"/>
            <a:ext cx="2376488" cy="4465637"/>
          </a:xfrm>
          <a:solidFill>
            <a:schemeClr val="bg2">
              <a:lumMod val="20000"/>
              <a:lumOff val="80000"/>
            </a:schemeClr>
          </a:solidFill>
        </p:spPr>
        <p:txBody>
          <a:bodyPr/>
          <a:lstStyle/>
          <a:p>
            <a:endParaRPr lang="en-GB" dirty="0"/>
          </a:p>
        </p:txBody>
      </p:sp>
      <p:pic>
        <p:nvPicPr>
          <p:cNvPr id="8" name="Picture 7"/>
          <p:cNvPicPr>
            <a:picLocks noChangeAspect="1"/>
          </p:cNvPicPr>
          <p:nvPr userDrawn="1"/>
        </p:nvPicPr>
        <p:blipFill>
          <a:blip r:embed="rId2"/>
          <a:stretch>
            <a:fillRect/>
          </a:stretch>
        </p:blipFill>
        <p:spPr>
          <a:xfrm>
            <a:off x="3235570" y="6380005"/>
            <a:ext cx="2373924" cy="443682"/>
          </a:xfrm>
          <a:prstGeom prst="rect">
            <a:avLst/>
          </a:prstGeom>
        </p:spPr>
      </p:pic>
      <p:pic>
        <p:nvPicPr>
          <p:cNvPr id="10" name="Picture 2" descr="Image result for cfa institute logo"/>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729898" y="6380887"/>
            <a:ext cx="2034250" cy="44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7513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slideLayout" Target="../slideLayouts/slideLayout30.xml"/><Relationship Id="rId3" Type="http://schemas.openxmlformats.org/officeDocument/2006/relationships/slideLayout" Target="../slideLayouts/slideLayout7.xml"/><Relationship Id="rId21" Type="http://schemas.openxmlformats.org/officeDocument/2006/relationships/slideLayout" Target="../slideLayouts/slideLayout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slideLayout" Target="../slideLayouts/slideLayout29.xml"/><Relationship Id="rId33" Type="http://schemas.openxmlformats.org/officeDocument/2006/relationships/image" Target="../media/image6.emf"/><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slideLayout" Target="../slideLayouts/slideLayout33.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slideLayout" Target="../slideLayouts/slideLayout28.xml"/><Relationship Id="rId32"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slideLayout" Target="../slideLayouts/slideLayout27.xml"/><Relationship Id="rId28" Type="http://schemas.openxmlformats.org/officeDocument/2006/relationships/slideLayout" Target="../slideLayouts/slideLayout32.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slideLayout" Target="../slideLayouts/slideLayout35.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slideLayout" Target="../slideLayouts/slideLayout26.xml"/><Relationship Id="rId27" Type="http://schemas.openxmlformats.org/officeDocument/2006/relationships/slideLayout" Target="../slideLayouts/slideLayout31.xml"/><Relationship Id="rId30"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3.xml"/><Relationship Id="rId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 xmlns:a16="http://schemas.microsoft.com/office/drawing/2014/main" id="{B970FF35-7D1D-4A89-BEA4-6FBFF9F10FFE}"/>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pPr/>
              <a:t>‹#›</a:t>
            </a:fld>
            <a:endParaRPr lang="en-GB" dirty="0"/>
          </a:p>
        </p:txBody>
      </p:sp>
    </p:spTree>
    <p:extLst>
      <p:ext uri="{BB962C8B-B14F-4D97-AF65-F5344CB8AC3E}">
        <p14:creationId xmlns:p14="http://schemas.microsoft.com/office/powerpoint/2010/main" val="7706101"/>
      </p:ext>
    </p:extLst>
  </p:cSld>
  <p:clrMap bg1="lt1" tx1="dk1" bg2="lt2" tx2="dk2" accent1="accent1" accent2="accent2" accent3="accent3" accent4="accent4" accent5="accent5" accent6="accent6" hlink="hlink" folHlink="folHlink"/>
  <p:sldLayoutIdLst>
    <p:sldLayoutId id="2147483661" r:id="rId1"/>
    <p:sldLayoutId id="2147483666" r:id="rId2"/>
    <p:sldLayoutId id="2147483664" r:id="rId3"/>
    <p:sldLayoutId id="2147483665"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8"/>
          <p:cNvSpPr>
            <a:spLocks noGrp="1"/>
          </p:cNvSpPr>
          <p:nvPr>
            <p:ph type="title"/>
          </p:nvPr>
        </p:nvSpPr>
        <p:spPr>
          <a:xfrm>
            <a:off x="142875" y="549275"/>
            <a:ext cx="8858250" cy="466726"/>
          </a:xfrm>
          <a:prstGeom prst="rect">
            <a:avLst/>
          </a:prstGeom>
        </p:spPr>
        <p:txBody>
          <a:bodyPr vert="horz" lIns="90000" tIns="45720" rIns="91440" bIns="45720" rtlCol="0" anchor="ctr">
            <a:noAutofit/>
          </a:bodyPr>
          <a:lstStyle/>
          <a:p>
            <a:r>
              <a:rPr lang="en-US" noProof="0" dirty="0"/>
              <a:t>Click to edit Master title style</a:t>
            </a:r>
            <a:endParaRPr lang="en-GB" noProof="0" dirty="0"/>
          </a:p>
        </p:txBody>
      </p:sp>
      <p:sp>
        <p:nvSpPr>
          <p:cNvPr id="8" name="Text Placeholder 7"/>
          <p:cNvSpPr>
            <a:spLocks noGrp="1"/>
          </p:cNvSpPr>
          <p:nvPr>
            <p:ph type="body" idx="1"/>
          </p:nvPr>
        </p:nvSpPr>
        <p:spPr>
          <a:xfrm>
            <a:off x="142875" y="1700213"/>
            <a:ext cx="8858250" cy="4465637"/>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21" name="Slide Number Placeholder 5"/>
          <p:cNvSpPr>
            <a:spLocks noGrp="1"/>
          </p:cNvSpPr>
          <p:nvPr>
            <p:ph type="sldNum" sz="quarter" idx="4"/>
          </p:nvPr>
        </p:nvSpPr>
        <p:spPr>
          <a:xfrm>
            <a:off x="142875" y="6354000"/>
            <a:ext cx="704332" cy="472715"/>
          </a:xfrm>
          <a:prstGeom prst="rect">
            <a:avLst/>
          </a:prstGeom>
        </p:spPr>
        <p:txBody>
          <a:bodyPr vert="horz" lIns="91440" tIns="45720" rIns="91440" bIns="45720" rtlCol="0" anchor="ctr"/>
          <a:lstStyle>
            <a:lvl1pPr algn="l">
              <a:defRPr sz="1400" b="0">
                <a:solidFill>
                  <a:schemeClr val="tx1"/>
                </a:solidFill>
                <a:latin typeface="+mj-lt"/>
              </a:defRPr>
            </a:lvl1pPr>
          </a:lstStyle>
          <a:p>
            <a:fld id="{8F5610C8-4100-4700-A695-ED7D190A45BE}" type="slidenum">
              <a:rPr lang="en-GB" smtClean="0"/>
              <a:pPr/>
              <a:t>‹#›</a:t>
            </a:fld>
            <a:endParaRPr lang="en-GB" dirty="0"/>
          </a:p>
        </p:txBody>
      </p:sp>
      <p:sp>
        <p:nvSpPr>
          <p:cNvPr id="23" name="Rectangle 22"/>
          <p:cNvSpPr/>
          <p:nvPr/>
        </p:nvSpPr>
        <p:spPr>
          <a:xfrm>
            <a:off x="0" y="-201"/>
            <a:ext cx="9144000" cy="28803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
        <p:nvSpPr>
          <p:cNvPr id="26" name="Rectangle 25"/>
          <p:cNvSpPr/>
          <p:nvPr/>
        </p:nvSpPr>
        <p:spPr>
          <a:xfrm>
            <a:off x="0" y="287831"/>
            <a:ext cx="9144000" cy="58553"/>
          </a:xfrm>
          <a:prstGeom prst="rect">
            <a:avLst/>
          </a:prstGeom>
          <a:solidFill>
            <a:srgbClr val="00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pic>
        <p:nvPicPr>
          <p:cNvPr id="9" name="Picture 2"/>
          <p:cNvPicPr>
            <a:picLocks noChangeAspect="1" noChangeArrowheads="1"/>
          </p:cNvPicPr>
          <p:nvPr/>
        </p:nvPicPr>
        <p:blipFill>
          <a:blip r:embed="rId33" cstate="print">
            <a:extLst>
              <a:ext uri="{28A0092B-C50C-407E-A947-70E740481C1C}">
                <a14:useLocalDpi xmlns:a14="http://schemas.microsoft.com/office/drawing/2010/main" val="0"/>
              </a:ext>
            </a:extLst>
          </a:blip>
          <a:stretch>
            <a:fillRect/>
          </a:stretch>
        </p:blipFill>
        <p:spPr bwMode="auto">
          <a:xfrm>
            <a:off x="7852579" y="6398704"/>
            <a:ext cx="1186866" cy="395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0" y="6274800"/>
            <a:ext cx="9144000" cy="576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dirty="0">
              <a:solidFill>
                <a:schemeClr val="tx1">
                  <a:lumMod val="65000"/>
                  <a:lumOff val="35000"/>
                </a:schemeClr>
              </a:solidFill>
              <a:latin typeface="+mj-lt"/>
            </a:endParaRPr>
          </a:p>
        </p:txBody>
      </p:sp>
    </p:spTree>
    <p:extLst>
      <p:ext uri="{BB962C8B-B14F-4D97-AF65-F5344CB8AC3E}">
        <p14:creationId xmlns:p14="http://schemas.microsoft.com/office/powerpoint/2010/main" val="1996593600"/>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86" r:id="rId19"/>
    <p:sldLayoutId id="2147483687" r:id="rId20"/>
    <p:sldLayoutId id="2147483688" r:id="rId21"/>
    <p:sldLayoutId id="2147483689" r:id="rId22"/>
    <p:sldLayoutId id="2147483690" r:id="rId23"/>
    <p:sldLayoutId id="2147483691" r:id="rId24"/>
    <p:sldLayoutId id="2147483692" r:id="rId25"/>
    <p:sldLayoutId id="2147483693" r:id="rId26"/>
    <p:sldLayoutId id="2147483694" r:id="rId27"/>
    <p:sldLayoutId id="2147483695" r:id="rId28"/>
    <p:sldLayoutId id="2147483696" r:id="rId29"/>
    <p:sldLayoutId id="2147483697" r:id="rId30"/>
    <p:sldLayoutId id="2147483698" r:id="rId31"/>
  </p:sldLayoutIdLst>
  <p:transition>
    <p:fade/>
  </p:transition>
  <p:hf hdr="0"/>
  <p:txStyles>
    <p:titleStyle>
      <a:lvl1pPr algn="l" defTabSz="984033" rtl="0" eaLnBrk="1" latinLnBrk="0" hangingPunct="1">
        <a:spcBef>
          <a:spcPct val="0"/>
        </a:spcBef>
        <a:buNone/>
        <a:defRPr sz="2800" b="0" kern="1200">
          <a:solidFill>
            <a:schemeClr val="accent1"/>
          </a:solidFill>
          <a:latin typeface="+mj-lt"/>
          <a:ea typeface="+mj-ea"/>
          <a:cs typeface="Arial" pitchFamily="34" charset="0"/>
        </a:defRPr>
      </a:lvl1pPr>
    </p:titleStyle>
    <p:bodyStyle>
      <a:lvl1pPr marL="285750" indent="-285750" algn="l" defTabSz="984033" rtl="0" eaLnBrk="1" latinLnBrk="0" hangingPunct="1">
        <a:lnSpc>
          <a:spcPct val="100000"/>
        </a:lnSpc>
        <a:spcBef>
          <a:spcPts val="600"/>
        </a:spcBef>
        <a:buClr>
          <a:schemeClr val="tx1"/>
        </a:buClr>
        <a:buFont typeface="Arial" pitchFamily="34" charset="0"/>
        <a:buChar char="•"/>
        <a:defRPr sz="1200" b="0" kern="1200" baseline="0">
          <a:solidFill>
            <a:schemeClr val="tx1"/>
          </a:solidFill>
          <a:latin typeface="+mj-lt"/>
          <a:ea typeface="+mn-ea"/>
          <a:cs typeface="Arial" pitchFamily="34" charset="0"/>
        </a:defRPr>
      </a:lvl1pPr>
      <a:lvl2pPr marL="444500" indent="-269875" algn="l" defTabSz="984033" rtl="0" eaLnBrk="1" latinLnBrk="0" hangingPunct="1">
        <a:lnSpc>
          <a:spcPct val="100000"/>
        </a:lnSpc>
        <a:spcBef>
          <a:spcPts val="600"/>
        </a:spcBef>
        <a:buClr>
          <a:schemeClr val="tx1"/>
        </a:buClr>
        <a:buSzPct val="95000"/>
        <a:buFont typeface="Arial" pitchFamily="34" charset="0"/>
        <a:buChar char="•"/>
        <a:defRPr sz="1100" b="0" kern="1200">
          <a:solidFill>
            <a:schemeClr val="tx1"/>
          </a:solidFill>
          <a:latin typeface="+mj-lt"/>
          <a:ea typeface="+mn-ea"/>
          <a:cs typeface="Arial" pitchFamily="34" charset="0"/>
        </a:defRPr>
      </a:lvl2pPr>
      <a:lvl3pPr marL="714375" indent="-269875"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3pPr>
      <a:lvl4pPr marL="985838" indent="-285750" algn="l" defTabSz="984033" rtl="0" eaLnBrk="1" latinLnBrk="0" hangingPunct="1">
        <a:lnSpc>
          <a:spcPct val="100000"/>
        </a:lnSpc>
        <a:spcBef>
          <a:spcPts val="600"/>
        </a:spcBef>
        <a:buClr>
          <a:schemeClr val="tx1"/>
        </a:buClr>
        <a:buSzPct val="105000"/>
        <a:buFont typeface="Arial" pitchFamily="34" charset="0"/>
        <a:buChar char="•"/>
        <a:defRPr sz="1050" b="0" i="1" kern="1200">
          <a:solidFill>
            <a:schemeClr val="tx1"/>
          </a:solidFill>
          <a:latin typeface="+mj-lt"/>
          <a:ea typeface="+mn-ea"/>
          <a:cs typeface="Arial" pitchFamily="34" charset="0"/>
        </a:defRPr>
      </a:lvl4pPr>
      <a:lvl5pPr marL="1250950" indent="-285750" algn="l" defTabSz="984033" rtl="0" eaLnBrk="1" latinLnBrk="0" hangingPunct="1">
        <a:lnSpc>
          <a:spcPct val="100000"/>
        </a:lnSpc>
        <a:spcBef>
          <a:spcPts val="600"/>
        </a:spcBef>
        <a:buClr>
          <a:schemeClr val="tx1"/>
        </a:buClr>
        <a:buSzPct val="105000"/>
        <a:buFont typeface="Arial" pitchFamily="34" charset="0"/>
        <a:buChar char="•"/>
        <a:tabLst/>
        <a:defRPr sz="1050" b="0" i="1" kern="1200">
          <a:solidFill>
            <a:schemeClr val="tx1"/>
          </a:solidFill>
          <a:latin typeface="+mj-lt"/>
          <a:ea typeface="+mn-ea"/>
          <a:cs typeface="Arial" pitchFamily="34" charset="0"/>
        </a:defRPr>
      </a:lvl5pPr>
      <a:lvl6pPr marL="2706093"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198110"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690127"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182144" indent="-246008" algn="l" defTabSz="984033"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da-DK"/>
      </a:defPPr>
      <a:lvl1pPr marL="0" algn="l" defTabSz="984033" rtl="0" eaLnBrk="1" latinLnBrk="0" hangingPunct="1">
        <a:defRPr sz="1900" kern="1200">
          <a:solidFill>
            <a:schemeClr val="tx1"/>
          </a:solidFill>
          <a:latin typeface="+mn-lt"/>
          <a:ea typeface="+mn-ea"/>
          <a:cs typeface="+mn-cs"/>
        </a:defRPr>
      </a:lvl1pPr>
      <a:lvl2pPr marL="492017" algn="l" defTabSz="984033" rtl="0" eaLnBrk="1" latinLnBrk="0" hangingPunct="1">
        <a:defRPr sz="1900" kern="1200">
          <a:solidFill>
            <a:schemeClr val="tx1"/>
          </a:solidFill>
          <a:latin typeface="+mn-lt"/>
          <a:ea typeface="+mn-ea"/>
          <a:cs typeface="+mn-cs"/>
        </a:defRPr>
      </a:lvl2pPr>
      <a:lvl3pPr marL="984033" algn="l" defTabSz="984033" rtl="0" eaLnBrk="1" latinLnBrk="0" hangingPunct="1">
        <a:defRPr sz="1900" kern="1200">
          <a:solidFill>
            <a:schemeClr val="tx1"/>
          </a:solidFill>
          <a:latin typeface="+mn-lt"/>
          <a:ea typeface="+mn-ea"/>
          <a:cs typeface="+mn-cs"/>
        </a:defRPr>
      </a:lvl3pPr>
      <a:lvl4pPr marL="1476050" algn="l" defTabSz="984033" rtl="0" eaLnBrk="1" latinLnBrk="0" hangingPunct="1">
        <a:defRPr sz="1900" kern="1200">
          <a:solidFill>
            <a:schemeClr val="tx1"/>
          </a:solidFill>
          <a:latin typeface="+mn-lt"/>
          <a:ea typeface="+mn-ea"/>
          <a:cs typeface="+mn-cs"/>
        </a:defRPr>
      </a:lvl4pPr>
      <a:lvl5pPr marL="1968068" algn="l" defTabSz="984033" rtl="0" eaLnBrk="1" latinLnBrk="0" hangingPunct="1">
        <a:defRPr sz="1900" kern="1200">
          <a:solidFill>
            <a:schemeClr val="tx1"/>
          </a:solidFill>
          <a:latin typeface="+mn-lt"/>
          <a:ea typeface="+mn-ea"/>
          <a:cs typeface="+mn-cs"/>
        </a:defRPr>
      </a:lvl5pPr>
      <a:lvl6pPr marL="2460085" algn="l" defTabSz="984033" rtl="0" eaLnBrk="1" latinLnBrk="0" hangingPunct="1">
        <a:defRPr sz="1900" kern="1200">
          <a:solidFill>
            <a:schemeClr val="tx1"/>
          </a:solidFill>
          <a:latin typeface="+mn-lt"/>
          <a:ea typeface="+mn-ea"/>
          <a:cs typeface="+mn-cs"/>
        </a:defRPr>
      </a:lvl6pPr>
      <a:lvl7pPr marL="2952102" algn="l" defTabSz="984033" rtl="0" eaLnBrk="1" latinLnBrk="0" hangingPunct="1">
        <a:defRPr sz="1900" kern="1200">
          <a:solidFill>
            <a:schemeClr val="tx1"/>
          </a:solidFill>
          <a:latin typeface="+mn-lt"/>
          <a:ea typeface="+mn-ea"/>
          <a:cs typeface="+mn-cs"/>
        </a:defRPr>
      </a:lvl7pPr>
      <a:lvl8pPr marL="3444119" algn="l" defTabSz="984033" rtl="0" eaLnBrk="1" latinLnBrk="0" hangingPunct="1">
        <a:defRPr sz="1900" kern="1200">
          <a:solidFill>
            <a:schemeClr val="tx1"/>
          </a:solidFill>
          <a:latin typeface="+mn-lt"/>
          <a:ea typeface="+mn-ea"/>
          <a:cs typeface="+mn-cs"/>
        </a:defRPr>
      </a:lvl8pPr>
      <a:lvl9pPr marL="3936135" algn="l" defTabSz="984033"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xmlns="" id="{B970FF35-7D1D-4A89-BEA4-6FBFF9F10FFE}"/>
              </a:ext>
            </a:extLst>
          </p:cNvPr>
          <p:cNvSpPr>
            <a:spLocks noGrp="1"/>
          </p:cNvSpPr>
          <p:nvPr>
            <p:ph type="sldNum" sz="quarter" idx="4"/>
          </p:nvPr>
        </p:nvSpPr>
        <p:spPr>
          <a:xfrm>
            <a:off x="7914075" y="6481938"/>
            <a:ext cx="568617" cy="201242"/>
          </a:xfrm>
          <a:prstGeom prst="rect">
            <a:avLst/>
          </a:prstGeom>
          <a:solidFill>
            <a:srgbClr val="00AFF0"/>
          </a:solidFill>
        </p:spPr>
        <p:txBody>
          <a:bodyPr vert="horz" lIns="91440" tIns="45720" rIns="91440" bIns="45720" rtlCol="0" anchor="ctr"/>
          <a:lstStyle>
            <a:lvl1pPr algn="r">
              <a:defRPr sz="900" b="1">
                <a:solidFill>
                  <a:schemeClr val="bg1"/>
                </a:solidFill>
                <a:latin typeface="Arial" panose="020B0604020202020204" pitchFamily="34" charset="0"/>
                <a:cs typeface="Arial" panose="020B0604020202020204" pitchFamily="34" charset="0"/>
              </a:defRPr>
            </a:lvl1pPr>
          </a:lstStyle>
          <a:p>
            <a:fld id="{AB3D6D62-770D-4A03-AB63-5CBA935EDD21}" type="slidenum">
              <a:rPr lang="en-GB" smtClean="0">
                <a:solidFill>
                  <a:prstClr val="white"/>
                </a:solidFill>
              </a:rPr>
              <a:pPr/>
              <a:t>‹#›</a:t>
            </a:fld>
            <a:endParaRPr lang="en-GB" dirty="0">
              <a:solidFill>
                <a:prstClr val="white"/>
              </a:solidFill>
            </a:endParaRPr>
          </a:p>
        </p:txBody>
      </p:sp>
    </p:spTree>
    <p:extLst>
      <p:ext uri="{BB962C8B-B14F-4D97-AF65-F5344CB8AC3E}">
        <p14:creationId xmlns:p14="http://schemas.microsoft.com/office/powerpoint/2010/main" val="3014574828"/>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A828F1-E9B0-4F39-83F0-056034EC7AE3}"/>
              </a:ext>
            </a:extLst>
          </p:cNvPr>
          <p:cNvSpPr>
            <a:spLocks noGrp="1"/>
          </p:cNvSpPr>
          <p:nvPr>
            <p:ph type="ctrTitle"/>
          </p:nvPr>
        </p:nvSpPr>
        <p:spPr>
          <a:xfrm>
            <a:off x="518708" y="1670781"/>
            <a:ext cx="9218583" cy="1308075"/>
          </a:xfrm>
        </p:spPr>
        <p:txBody>
          <a:bodyPr/>
          <a:lstStyle/>
          <a:p>
            <a:r>
              <a:rPr lang="en-GB" sz="3200" dirty="0"/>
              <a:t>Global ESG Integration </a:t>
            </a:r>
            <a:r>
              <a:rPr lang="en-GB" sz="3200" dirty="0" smtClean="0"/>
              <a:t>Study</a:t>
            </a:r>
            <a:endParaRPr lang="en-GB" sz="3200" dirty="0"/>
          </a:p>
        </p:txBody>
      </p:sp>
      <p:sp>
        <p:nvSpPr>
          <p:cNvPr id="3" name="Subtitle 2">
            <a:extLst>
              <a:ext uri="{FF2B5EF4-FFF2-40B4-BE49-F238E27FC236}">
                <a16:creationId xmlns="" xmlns:a16="http://schemas.microsoft.com/office/drawing/2014/main" id="{3B2A01BD-E02B-4453-9AF3-CFD08F76FA61}"/>
              </a:ext>
            </a:extLst>
          </p:cNvPr>
          <p:cNvSpPr>
            <a:spLocks noGrp="1"/>
          </p:cNvSpPr>
          <p:nvPr>
            <p:ph type="subTitle" idx="1"/>
          </p:nvPr>
        </p:nvSpPr>
        <p:spPr>
          <a:xfrm>
            <a:off x="518706" y="1184278"/>
            <a:ext cx="7613509" cy="462724"/>
          </a:xfrm>
        </p:spPr>
        <p:txBody>
          <a:bodyPr/>
          <a:lstStyle/>
          <a:p>
            <a:r>
              <a:rPr lang="en-GB" sz="2800" dirty="0"/>
              <a:t>CFA Institute and PRI</a:t>
            </a:r>
          </a:p>
        </p:txBody>
      </p:sp>
      <p:sp>
        <p:nvSpPr>
          <p:cNvPr id="4" name="TextBox 3"/>
          <p:cNvSpPr txBox="1"/>
          <p:nvPr/>
        </p:nvSpPr>
        <p:spPr>
          <a:xfrm>
            <a:off x="552090" y="2501661"/>
            <a:ext cx="7573992" cy="1938992"/>
          </a:xfrm>
          <a:prstGeom prst="rect">
            <a:avLst/>
          </a:prstGeom>
          <a:noFill/>
        </p:spPr>
        <p:txBody>
          <a:bodyPr wrap="square" rtlCol="0">
            <a:spAutoFit/>
          </a:bodyPr>
          <a:lstStyle/>
          <a:p>
            <a:r>
              <a:rPr lang="en-US" sz="4000" dirty="0" smtClean="0">
                <a:solidFill>
                  <a:schemeClr val="bg1"/>
                </a:solidFill>
                <a:latin typeface="+mj-lt"/>
              </a:rPr>
              <a:t>“Shareholders </a:t>
            </a:r>
            <a:r>
              <a:rPr lang="en-US" sz="4000" dirty="0" smtClean="0">
                <a:solidFill>
                  <a:schemeClr val="bg1"/>
                </a:solidFill>
                <a:latin typeface="+mj-lt"/>
              </a:rPr>
              <a:t>and investors are still your main </a:t>
            </a:r>
            <a:r>
              <a:rPr lang="en-US" sz="4000" dirty="0" smtClean="0">
                <a:solidFill>
                  <a:schemeClr val="bg1"/>
                </a:solidFill>
                <a:latin typeface="+mj-lt"/>
              </a:rPr>
              <a:t>stakeholders”</a:t>
            </a:r>
            <a:endParaRPr lang="ru-RU" sz="4000" dirty="0">
              <a:solidFill>
                <a:schemeClr val="bg1"/>
              </a:solidFill>
              <a:latin typeface="+mj-lt"/>
            </a:endParaRPr>
          </a:p>
        </p:txBody>
      </p:sp>
    </p:spTree>
    <p:extLst>
      <p:ext uri="{BB962C8B-B14F-4D97-AF65-F5344CB8AC3E}">
        <p14:creationId xmlns:p14="http://schemas.microsoft.com/office/powerpoint/2010/main" val="1885005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lstStyle/>
          <a:p>
            <a:r>
              <a:rPr lang="en-US" sz="2800" dirty="0" smtClean="0">
                <a:latin typeface="+mj-lt"/>
              </a:rPr>
              <a:t>Key ideas for Russian companies</a:t>
            </a:r>
            <a:endParaRPr lang="ru-RU" sz="2800" dirty="0">
              <a:latin typeface="+mj-lt"/>
            </a:endParaRPr>
          </a:p>
        </p:txBody>
      </p:sp>
      <p:sp>
        <p:nvSpPr>
          <p:cNvPr id="9" name="Объект 8"/>
          <p:cNvSpPr>
            <a:spLocks noGrp="1"/>
          </p:cNvSpPr>
          <p:nvPr>
            <p:ph idx="12"/>
          </p:nvPr>
        </p:nvSpPr>
        <p:spPr>
          <a:xfrm>
            <a:off x="637737" y="1428810"/>
            <a:ext cx="7862207" cy="4335509"/>
          </a:xfrm>
        </p:spPr>
        <p:txBody>
          <a:bodyPr/>
          <a:lstStyle/>
          <a:p>
            <a:r>
              <a:rPr lang="en-US" sz="2000" dirty="0" smtClean="0">
                <a:solidFill>
                  <a:schemeClr val="accent2">
                    <a:lumMod val="75000"/>
                  </a:schemeClr>
                </a:solidFill>
                <a:latin typeface="+mj-lt"/>
              </a:rPr>
              <a:t>There is no right answer</a:t>
            </a:r>
          </a:p>
          <a:p>
            <a:r>
              <a:rPr lang="en-US" sz="2000" dirty="0" smtClean="0">
                <a:solidFill>
                  <a:schemeClr val="accent2">
                    <a:lumMod val="75000"/>
                  </a:schemeClr>
                </a:solidFill>
                <a:latin typeface="+mj-lt"/>
              </a:rPr>
              <a:t>Perfect isn’t available, be honest about your values and how you will implement them</a:t>
            </a:r>
          </a:p>
          <a:p>
            <a:r>
              <a:rPr lang="en-US" sz="2000" dirty="0" smtClean="0">
                <a:solidFill>
                  <a:schemeClr val="accent2">
                    <a:lumMod val="75000"/>
                  </a:schemeClr>
                </a:solidFill>
                <a:latin typeface="+mj-lt"/>
              </a:rPr>
              <a:t>Progress is more important than being there.</a:t>
            </a:r>
          </a:p>
          <a:p>
            <a:r>
              <a:rPr lang="en-US" sz="2000" dirty="0" smtClean="0">
                <a:solidFill>
                  <a:schemeClr val="accent2">
                    <a:lumMod val="75000"/>
                  </a:schemeClr>
                </a:solidFill>
                <a:latin typeface="+mj-lt"/>
              </a:rPr>
              <a:t>Governance is critical now in Russia</a:t>
            </a:r>
          </a:p>
          <a:p>
            <a:pPr lvl="1"/>
            <a:r>
              <a:rPr lang="en-US" sz="2000" dirty="0" smtClean="0">
                <a:solidFill>
                  <a:schemeClr val="accent2">
                    <a:lumMod val="75000"/>
                  </a:schemeClr>
                </a:solidFill>
                <a:latin typeface="+mj-lt"/>
              </a:rPr>
              <a:t>Board composition</a:t>
            </a:r>
          </a:p>
          <a:p>
            <a:pPr lvl="1"/>
            <a:r>
              <a:rPr lang="en-US" sz="2000" dirty="0" smtClean="0">
                <a:solidFill>
                  <a:schemeClr val="accent2">
                    <a:lumMod val="75000"/>
                  </a:schemeClr>
                </a:solidFill>
                <a:latin typeface="+mj-lt"/>
              </a:rPr>
              <a:t>Dividend policy (and consistency)</a:t>
            </a:r>
          </a:p>
          <a:p>
            <a:pPr lvl="1"/>
            <a:r>
              <a:rPr lang="en-US" sz="2000" dirty="0" smtClean="0">
                <a:solidFill>
                  <a:schemeClr val="accent2">
                    <a:lumMod val="75000"/>
                  </a:schemeClr>
                </a:solidFill>
                <a:latin typeface="+mj-lt"/>
              </a:rPr>
              <a:t>Corporate corruption – and diversion of value from shareholders</a:t>
            </a:r>
          </a:p>
          <a:p>
            <a:pPr lvl="1"/>
            <a:r>
              <a:rPr lang="en-US" sz="2000" dirty="0" smtClean="0">
                <a:solidFill>
                  <a:schemeClr val="accent2">
                    <a:lumMod val="75000"/>
                  </a:schemeClr>
                </a:solidFill>
                <a:latin typeface="+mj-lt"/>
              </a:rPr>
              <a:t>Minority shareholders rights to profit &amp; dividends</a:t>
            </a:r>
          </a:p>
          <a:p>
            <a:pPr lvl="1"/>
            <a:r>
              <a:rPr lang="en-US" sz="2000" dirty="0" smtClean="0">
                <a:solidFill>
                  <a:schemeClr val="accent2">
                    <a:lumMod val="75000"/>
                  </a:schemeClr>
                </a:solidFill>
                <a:latin typeface="+mj-lt"/>
              </a:rPr>
              <a:t>Protection against adverse corporate action</a:t>
            </a:r>
            <a:endParaRPr lang="ru-RU" sz="2000" dirty="0">
              <a:solidFill>
                <a:schemeClr val="accent2">
                  <a:lumMod val="75000"/>
                </a:schemeClr>
              </a:solidFill>
              <a:latin typeface="+mj-lt"/>
            </a:endParaRPr>
          </a:p>
        </p:txBody>
      </p:sp>
      <p:sp>
        <p:nvSpPr>
          <p:cNvPr id="5" name="Номер слайда 4"/>
          <p:cNvSpPr>
            <a:spLocks noGrp="1"/>
          </p:cNvSpPr>
          <p:nvPr>
            <p:ph type="sldNum" sz="quarter" idx="4"/>
          </p:nvPr>
        </p:nvSpPr>
        <p:spPr/>
        <p:txBody>
          <a:bodyPr/>
          <a:lstStyle/>
          <a:p>
            <a:fld id="{AB3D6D62-770D-4A03-AB63-5CBA935EDD21}" type="slidenum">
              <a:rPr lang="en-GB" smtClean="0"/>
              <a:pPr/>
              <a:t>10</a:t>
            </a:fld>
            <a:endParaRPr lang="en-GB" dirty="0"/>
          </a:p>
        </p:txBody>
      </p:sp>
    </p:spTree>
    <p:extLst>
      <p:ext uri="{BB962C8B-B14F-4D97-AF65-F5344CB8AC3E}">
        <p14:creationId xmlns:p14="http://schemas.microsoft.com/office/powerpoint/2010/main" val="1258454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 xmlns:a16="http://schemas.microsoft.com/office/drawing/2014/main" id="{3FE26001-6B4D-405D-8D04-E6A4EA67CB06}"/>
              </a:ext>
            </a:extLst>
          </p:cNvPr>
          <p:cNvSpPr>
            <a:spLocks noGrp="1"/>
          </p:cNvSpPr>
          <p:nvPr>
            <p:ph type="ctrTitle"/>
          </p:nvPr>
        </p:nvSpPr>
        <p:spPr/>
        <p:txBody>
          <a:bodyPr/>
          <a:lstStyle/>
          <a:p>
            <a:r>
              <a:rPr lang="en-GB" dirty="0"/>
              <a:t>Thank you</a:t>
            </a:r>
          </a:p>
        </p:txBody>
      </p:sp>
      <p:sp>
        <p:nvSpPr>
          <p:cNvPr id="8" name="Subtitle 7">
            <a:extLst>
              <a:ext uri="{FF2B5EF4-FFF2-40B4-BE49-F238E27FC236}">
                <a16:creationId xmlns="" xmlns:a16="http://schemas.microsoft.com/office/drawing/2014/main" id="{DD1DBEFD-1F4A-46A0-AD57-3B332C44EDCF}"/>
              </a:ext>
            </a:extLst>
          </p:cNvPr>
          <p:cNvSpPr>
            <a:spLocks noGrp="1"/>
          </p:cNvSpPr>
          <p:nvPr>
            <p:ph type="subTitle" idx="1"/>
          </p:nvPr>
        </p:nvSpPr>
        <p:spPr>
          <a:xfrm>
            <a:off x="634093" y="3570941"/>
            <a:ext cx="7862207" cy="1045303"/>
          </a:xfrm>
        </p:spPr>
        <p:txBody>
          <a:bodyPr/>
          <a:lstStyle/>
          <a:p>
            <a:pPr algn="r"/>
            <a:r>
              <a:rPr lang="en-GB" sz="1800" dirty="0" smtClean="0">
                <a:latin typeface="+mj-lt"/>
              </a:rPr>
              <a:t>Neil Withers</a:t>
            </a:r>
          </a:p>
          <a:p>
            <a:pPr algn="r"/>
            <a:r>
              <a:rPr lang="en-GB" sz="1800" dirty="0" smtClean="0">
                <a:latin typeface="+mj-lt"/>
              </a:rPr>
              <a:t>Chairman, CFA Russia</a:t>
            </a:r>
          </a:p>
          <a:p>
            <a:pPr algn="r"/>
            <a:r>
              <a:rPr lang="en-GB" sz="1800" dirty="0" smtClean="0">
                <a:latin typeface="+mj-lt"/>
              </a:rPr>
              <a:t>nwithers@cfarussia.ru</a:t>
            </a:r>
            <a:endParaRPr lang="en-GB" sz="1800" dirty="0">
              <a:latin typeface="+mj-lt"/>
            </a:endParaRPr>
          </a:p>
        </p:txBody>
      </p:sp>
      <p:sp>
        <p:nvSpPr>
          <p:cNvPr id="5" name="Slide Number Placeholder 4">
            <a:extLst>
              <a:ext uri="{FF2B5EF4-FFF2-40B4-BE49-F238E27FC236}">
                <a16:creationId xmlns="" xmlns:a16="http://schemas.microsoft.com/office/drawing/2014/main" id="{05612493-4F93-45D2-8F15-368FA9D496D6}"/>
              </a:ext>
            </a:extLst>
          </p:cNvPr>
          <p:cNvSpPr>
            <a:spLocks noGrp="1"/>
          </p:cNvSpPr>
          <p:nvPr>
            <p:ph type="sldNum" sz="quarter" idx="4"/>
          </p:nvPr>
        </p:nvSpPr>
        <p:spPr/>
        <p:txBody>
          <a:bodyPr/>
          <a:lstStyle/>
          <a:p>
            <a:fld id="{AB3D6D62-770D-4A03-AB63-5CBA935EDD21}" type="slidenum">
              <a:rPr lang="en-GB" smtClean="0"/>
              <a:pPr/>
              <a:t>11</a:t>
            </a:fld>
            <a:endParaRPr lang="en-GB" dirty="0"/>
          </a:p>
        </p:txBody>
      </p:sp>
      <p:sp>
        <p:nvSpPr>
          <p:cNvPr id="9" name="Content Placeholder 5">
            <a:extLst>
              <a:ext uri="{FF2B5EF4-FFF2-40B4-BE49-F238E27FC236}">
                <a16:creationId xmlns="" xmlns:a16="http://schemas.microsoft.com/office/drawing/2014/main" id="{1676DA90-99CD-47F7-8571-3D0E024C0F5A}"/>
              </a:ext>
            </a:extLst>
          </p:cNvPr>
          <p:cNvSpPr txBox="1">
            <a:spLocks/>
          </p:cNvSpPr>
          <p:nvPr/>
        </p:nvSpPr>
        <p:spPr>
          <a:xfrm>
            <a:off x="611188" y="5285223"/>
            <a:ext cx="7862207" cy="532030"/>
          </a:xfrm>
          <a:prstGeom prst="rect">
            <a:avLst/>
          </a:prstGeom>
        </p:spPr>
        <p:txBody>
          <a:bodyPr vert="horz" lIns="91440" tIns="45720" rIns="91440" bIns="45720" rtlCol="0">
            <a:noAutofit/>
          </a:bodyPr>
          <a:lstStyle>
            <a:lvl1pPr marL="285750" indent="-285750" algn="l" defTabSz="914400" rtl="0" eaLnBrk="1" latinLnBrk="0" hangingPunct="1">
              <a:lnSpc>
                <a:spcPct val="90000"/>
              </a:lnSpc>
              <a:spcBef>
                <a:spcPts val="1000"/>
              </a:spcBef>
              <a:buClr>
                <a:srgbClr val="00AFF0"/>
              </a:buClr>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lnSpc>
                <a:spcPct val="90000"/>
              </a:lnSpc>
              <a:spcBef>
                <a:spcPts val="500"/>
              </a:spcBef>
              <a:buClr>
                <a:srgbClr val="00AFF0"/>
              </a:buClr>
              <a:buFont typeface="Wingdings" panose="05000000000000000000" pitchFamily="2" charset="2"/>
              <a:buChar char="§"/>
              <a:defRPr sz="1500" kern="1200">
                <a:solidFill>
                  <a:schemeClr val="tx1"/>
                </a:solidFill>
                <a:latin typeface="Arial" panose="020B0604020202020204" pitchFamily="34" charset="0"/>
                <a:ea typeface="+mn-ea"/>
                <a:cs typeface="Arial" panose="020B0604020202020204" pitchFamily="34" charset="0"/>
              </a:defRPr>
            </a:lvl2pPr>
            <a:lvl3pPr marL="1200150" indent="-285750" algn="l" defTabSz="914400" rtl="0" eaLnBrk="1" latinLnBrk="0" hangingPunct="1">
              <a:lnSpc>
                <a:spcPct val="90000"/>
              </a:lnSpc>
              <a:spcBef>
                <a:spcPts val="500"/>
              </a:spcBef>
              <a:buClr>
                <a:srgbClr val="00AFF0"/>
              </a:buClr>
              <a:buFont typeface="Wingdings" panose="05000000000000000000" pitchFamily="2" charset="2"/>
              <a:buChar char="§"/>
              <a:defRPr sz="1200" kern="1200">
                <a:solidFill>
                  <a:schemeClr val="tx1"/>
                </a:solidFill>
                <a:latin typeface="Arial" panose="020B0604020202020204" pitchFamily="34" charset="0"/>
                <a:ea typeface="+mn-ea"/>
                <a:cs typeface="Arial" panose="020B0604020202020204" pitchFamily="34" charset="0"/>
              </a:defRPr>
            </a:lvl3pPr>
            <a:lvl4pPr marL="1657350" indent="-285750" algn="l" defTabSz="914400" rtl="0" eaLnBrk="1" latinLnBrk="0" hangingPunct="1">
              <a:lnSpc>
                <a:spcPct val="90000"/>
              </a:lnSpc>
              <a:spcBef>
                <a:spcPts val="500"/>
              </a:spcBef>
              <a:buClr>
                <a:srgbClr val="00AFF0"/>
              </a:buClr>
              <a:buFont typeface="Wingdings" panose="05000000000000000000" pitchFamily="2" charset="2"/>
              <a:buChar char="§"/>
              <a:defRPr sz="1000" kern="1200">
                <a:solidFill>
                  <a:schemeClr val="tx1"/>
                </a:solidFill>
                <a:latin typeface="Arial" panose="020B0604020202020204" pitchFamily="34" charset="0"/>
                <a:ea typeface="+mn-ea"/>
                <a:cs typeface="Arial" panose="020B0604020202020204" pitchFamily="34" charset="0"/>
              </a:defRPr>
            </a:lvl4pPr>
            <a:lvl5pPr marL="2114550" indent="-285750" algn="l" defTabSz="914400" rtl="0" eaLnBrk="1" latinLnBrk="0" hangingPunct="1">
              <a:lnSpc>
                <a:spcPct val="90000"/>
              </a:lnSpc>
              <a:spcBef>
                <a:spcPts val="500"/>
              </a:spcBef>
              <a:buClr>
                <a:srgbClr val="00AFF0"/>
              </a:buClr>
              <a:buFont typeface="Wingdings" panose="05000000000000000000" pitchFamily="2" charset="2"/>
              <a:buChar char="§"/>
              <a:defRPr sz="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sz="800" i="1" dirty="0">
                <a:solidFill>
                  <a:schemeClr val="bg2">
                    <a:lumMod val="50000"/>
                  </a:schemeClr>
                </a:solidFill>
              </a:rPr>
              <a:t>This presentation is being provided to you by PRI Association (“the PRI”) and its subsidiaries for information purposes only. The presentation is incomplete without reference to, and should be viewed solely in conjunction with, the oral briefing provided by the PRI.  No reliance may be placed on its accuracy or completeness.  Neither the presentation, nor any of its contents, may be reproduced, or used for any other purpose, without the prior written consent of the PRI. PRI Association is incorporated in England &amp; Wales, registered number 7207947 and registered at 25 Camperdown Street, London E1 8DZ.</a:t>
            </a:r>
          </a:p>
          <a:p>
            <a:pPr marL="0" indent="0">
              <a:buFont typeface="Wingdings" panose="05000000000000000000" pitchFamily="2" charset="2"/>
              <a:buNone/>
            </a:pPr>
            <a:endParaRPr lang="en-GB" sz="800" i="1" dirty="0">
              <a:solidFill>
                <a:schemeClr val="bg2">
                  <a:lumMod val="50000"/>
                </a:schemeClr>
              </a:solidFill>
            </a:endParaRPr>
          </a:p>
        </p:txBody>
      </p:sp>
      <p:pic>
        <p:nvPicPr>
          <p:cNvPr id="6" name="Picture 5">
            <a:extLst>
              <a:ext uri="{FF2B5EF4-FFF2-40B4-BE49-F238E27FC236}">
                <a16:creationId xmlns="" xmlns:a16="http://schemas.microsoft.com/office/drawing/2014/main" id="{2338E043-74DD-4015-BB3B-0ADE8B177F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179" y="6446642"/>
            <a:ext cx="1260000" cy="271834"/>
          </a:xfrm>
          <a:prstGeom prst="rect">
            <a:avLst/>
          </a:prstGeom>
        </p:spPr>
      </p:pic>
    </p:spTree>
    <p:extLst>
      <p:ext uri="{BB962C8B-B14F-4D97-AF65-F5344CB8AC3E}">
        <p14:creationId xmlns:p14="http://schemas.microsoft.com/office/powerpoint/2010/main" val="1940834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FACE310-D037-4692-A0C9-4658078BEF4D}"/>
              </a:ext>
            </a:extLst>
          </p:cNvPr>
          <p:cNvSpPr>
            <a:spLocks noGrp="1"/>
          </p:cNvSpPr>
          <p:nvPr>
            <p:ph type="ctrTitle"/>
          </p:nvPr>
        </p:nvSpPr>
        <p:spPr/>
        <p:txBody>
          <a:bodyPr/>
          <a:lstStyle/>
          <a:p>
            <a:r>
              <a:rPr lang="en-GB" dirty="0"/>
              <a:t>Overview</a:t>
            </a:r>
          </a:p>
        </p:txBody>
      </p:sp>
      <p:sp>
        <p:nvSpPr>
          <p:cNvPr id="7" name="Content Placeholder 6">
            <a:extLst>
              <a:ext uri="{FF2B5EF4-FFF2-40B4-BE49-F238E27FC236}">
                <a16:creationId xmlns:a16="http://schemas.microsoft.com/office/drawing/2014/main" xmlns="" id="{19C14F96-5009-4A00-AFE7-A8EC90F3AE4C}"/>
              </a:ext>
            </a:extLst>
          </p:cNvPr>
          <p:cNvSpPr>
            <a:spLocks noGrp="1"/>
          </p:cNvSpPr>
          <p:nvPr>
            <p:ph idx="12"/>
          </p:nvPr>
        </p:nvSpPr>
        <p:spPr>
          <a:xfrm>
            <a:off x="620486" y="1294000"/>
            <a:ext cx="7862206" cy="4661957"/>
          </a:xfrm>
        </p:spPr>
        <p:txBody>
          <a:bodyPr/>
          <a:lstStyle/>
          <a:p>
            <a:r>
              <a:rPr lang="en-GB" sz="1600" dirty="0"/>
              <a:t>In 2017, CFA Institute and Principles for Responsible Investment (PRI) set out to create a best-practice report and three regional reports to help investors understand how they can better integrate ESG factors into their equity, corporate bond, and sovereign debt portfolios</a:t>
            </a:r>
          </a:p>
          <a:p>
            <a:r>
              <a:rPr lang="en-GB" sz="1600" dirty="0"/>
              <a:t>The best-practice and Americas reports were released in September 2018. </a:t>
            </a:r>
            <a:r>
              <a:rPr lang="en-GB" sz="1600" dirty="0" smtClean="0"/>
              <a:t>     The EMEA report has just been released. APAC </a:t>
            </a:r>
            <a:r>
              <a:rPr lang="en-GB" sz="1600" dirty="0"/>
              <a:t>will be released </a:t>
            </a:r>
            <a:r>
              <a:rPr lang="en-GB" sz="1600" dirty="0" smtClean="0"/>
              <a:t>soon.</a:t>
            </a:r>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p:txBody>
      </p:sp>
      <p:sp>
        <p:nvSpPr>
          <p:cNvPr id="4" name="Slide Number Placeholder 3">
            <a:extLst>
              <a:ext uri="{FF2B5EF4-FFF2-40B4-BE49-F238E27FC236}">
                <a16:creationId xmlns:a16="http://schemas.microsoft.com/office/drawing/2014/main" xmlns="" id="{79F4DF8B-7BDA-4564-B0D4-4210ABD506D9}"/>
              </a:ext>
            </a:extLst>
          </p:cNvPr>
          <p:cNvSpPr>
            <a:spLocks noGrp="1"/>
          </p:cNvSpPr>
          <p:nvPr>
            <p:ph type="sldNum" sz="quarter" idx="4"/>
          </p:nvPr>
        </p:nvSpPr>
        <p:spPr/>
        <p:txBody>
          <a:bodyPr/>
          <a:lstStyle/>
          <a:p>
            <a:fld id="{AB3D6D62-770D-4A03-AB63-5CBA935EDD21}" type="slidenum">
              <a:rPr lang="en-GB" smtClean="0"/>
              <a:pPr/>
              <a:t>2</a:t>
            </a:fld>
            <a:endParaRPr lang="en-GB" dirty="0"/>
          </a:p>
        </p:txBody>
      </p:sp>
      <p:pic>
        <p:nvPicPr>
          <p:cNvPr id="3" name="Picture 2">
            <a:extLst>
              <a:ext uri="{FF2B5EF4-FFF2-40B4-BE49-F238E27FC236}">
                <a16:creationId xmlns:a16="http://schemas.microsoft.com/office/drawing/2014/main" xmlns="" id="{266984DA-7565-4410-8877-1FB3C89AA649}"/>
              </a:ext>
            </a:extLst>
          </p:cNvPr>
          <p:cNvPicPr>
            <a:picLocks noChangeAspect="1"/>
          </p:cNvPicPr>
          <p:nvPr/>
        </p:nvPicPr>
        <p:blipFill>
          <a:blip r:embed="rId3"/>
          <a:stretch>
            <a:fillRect/>
          </a:stretch>
        </p:blipFill>
        <p:spPr>
          <a:xfrm>
            <a:off x="2487619" y="3279005"/>
            <a:ext cx="1899658" cy="238823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1">
            <a:extLst>
              <a:ext uri="{FF2B5EF4-FFF2-40B4-BE49-F238E27FC236}">
                <a16:creationId xmlns:a16="http://schemas.microsoft.com/office/drawing/2014/main" xmlns="" id="{A3ADDF6C-40D5-4307-90A6-A2B000E97AAE}"/>
              </a:ext>
            </a:extLst>
          </p:cNvPr>
          <p:cNvPicPr>
            <a:picLocks noChangeAspect="1"/>
          </p:cNvPicPr>
          <p:nvPr/>
        </p:nvPicPr>
        <p:blipFill>
          <a:blip r:embed="rId4"/>
          <a:stretch>
            <a:fillRect/>
          </a:stretch>
        </p:blipFill>
        <p:spPr>
          <a:xfrm>
            <a:off x="341709" y="3279005"/>
            <a:ext cx="1899658" cy="23849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xmlns="" id="{8AA8B388-B9EF-4BE6-B83F-EBAACB2A60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40179" y="6446642"/>
            <a:ext cx="1260000" cy="271834"/>
          </a:xfrm>
          <a:prstGeom prst="rect">
            <a:avLst/>
          </a:prstGeom>
        </p:spPr>
      </p:pic>
      <p:sp>
        <p:nvSpPr>
          <p:cNvPr id="12" name="Rectangle 11">
            <a:extLst>
              <a:ext uri="{FF2B5EF4-FFF2-40B4-BE49-F238E27FC236}">
                <a16:creationId xmlns:a16="http://schemas.microsoft.com/office/drawing/2014/main" xmlns="" id="{5C6540EB-91D6-4CFD-97E9-EA17F1E865CF}"/>
              </a:ext>
            </a:extLst>
          </p:cNvPr>
          <p:cNvSpPr/>
          <p:nvPr/>
        </p:nvSpPr>
        <p:spPr>
          <a:xfrm>
            <a:off x="6681326" y="3214425"/>
            <a:ext cx="1940201" cy="2449530"/>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ESG Integration in Asia Pacific (APAC): Markets, Practices, and Data</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dirty="0">
                <a:ln>
                  <a:noFill/>
                </a:ln>
                <a:solidFill>
                  <a:prstClr val="white"/>
                </a:solidFill>
                <a:effectLst/>
                <a:uLnTx/>
                <a:uFillTx/>
                <a:latin typeface="Calibri" panose="020F0502020204030204"/>
                <a:ea typeface="+mn-ea"/>
                <a:cs typeface="+mn-cs"/>
              </a:rPr>
              <a:t>Q2 2019</a:t>
            </a:r>
          </a:p>
        </p:txBody>
      </p:sp>
      <p:pic>
        <p:nvPicPr>
          <p:cNvPr id="13" name="Picture 12">
            <a:extLst>
              <a:ext uri="{FF2B5EF4-FFF2-40B4-BE49-F238E27FC236}">
                <a16:creationId xmlns:a16="http://schemas.microsoft.com/office/drawing/2014/main" xmlns="" id="{4E6C2BED-21F6-4866-9BFE-D5F75157EED5}"/>
              </a:ext>
            </a:extLst>
          </p:cNvPr>
          <p:cNvPicPr>
            <a:picLocks noChangeAspect="1"/>
          </p:cNvPicPr>
          <p:nvPr/>
        </p:nvPicPr>
        <p:blipFill>
          <a:blip r:embed="rId6"/>
          <a:stretch>
            <a:fillRect/>
          </a:stretch>
        </p:blipFill>
        <p:spPr>
          <a:xfrm>
            <a:off x="4592131" y="3273260"/>
            <a:ext cx="1899659" cy="23964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975316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smtClean="0"/>
              <a:t>Why is this important for Russian companies?</a:t>
            </a:r>
            <a:endParaRPr lang="ru-RU" dirty="0"/>
          </a:p>
        </p:txBody>
      </p:sp>
      <p:sp>
        <p:nvSpPr>
          <p:cNvPr id="3" name="Подзаголовок 2"/>
          <p:cNvSpPr>
            <a:spLocks noGrp="1"/>
          </p:cNvSpPr>
          <p:nvPr>
            <p:ph type="subTitle" idx="1"/>
          </p:nvPr>
        </p:nvSpPr>
        <p:spPr/>
        <p:txBody>
          <a:bodyPr/>
          <a:lstStyle/>
          <a:p>
            <a:r>
              <a:rPr lang="en-US" sz="3200" smtClean="0">
                <a:latin typeface="+mj-lt"/>
              </a:rPr>
              <a:t>CSR – Companies : ESG - Investors</a:t>
            </a:r>
            <a:endParaRPr lang="ru-RU" sz="3200" dirty="0">
              <a:latin typeface="+mj-lt"/>
            </a:endParaRPr>
          </a:p>
        </p:txBody>
      </p:sp>
      <p:sp>
        <p:nvSpPr>
          <p:cNvPr id="4" name="Объект 3"/>
          <p:cNvSpPr>
            <a:spLocks noGrp="1"/>
          </p:cNvSpPr>
          <p:nvPr>
            <p:ph idx="12"/>
          </p:nvPr>
        </p:nvSpPr>
        <p:spPr/>
        <p:txBody>
          <a:bodyPr/>
          <a:lstStyle/>
          <a:p>
            <a:r>
              <a:rPr lang="en-US" sz="2400" dirty="0" smtClean="0">
                <a:solidFill>
                  <a:schemeClr val="accent2">
                    <a:lumMod val="75000"/>
                  </a:schemeClr>
                </a:solidFill>
                <a:latin typeface="+mj-lt"/>
              </a:rPr>
              <a:t>SRI </a:t>
            </a:r>
            <a:r>
              <a:rPr lang="en-US" sz="2400" dirty="0" smtClean="0">
                <a:solidFill>
                  <a:schemeClr val="accent2">
                    <a:lumMod val="75000"/>
                  </a:schemeClr>
                </a:solidFill>
                <a:latin typeface="+mj-lt"/>
              </a:rPr>
              <a:t>– Socially Responsible Investing</a:t>
            </a:r>
          </a:p>
          <a:p>
            <a:r>
              <a:rPr lang="en-US" sz="3200" dirty="0" smtClean="0">
                <a:solidFill>
                  <a:schemeClr val="accent2">
                    <a:lumMod val="75000"/>
                  </a:schemeClr>
                </a:solidFill>
                <a:latin typeface="+mj-lt"/>
              </a:rPr>
              <a:t>CSR – Corporate Social Responsibility</a:t>
            </a:r>
          </a:p>
          <a:p>
            <a:r>
              <a:rPr lang="en-US" sz="3200" dirty="0" smtClean="0">
                <a:solidFill>
                  <a:schemeClr val="accent2">
                    <a:lumMod val="75000"/>
                  </a:schemeClr>
                </a:solidFill>
                <a:latin typeface="+mj-lt"/>
              </a:rPr>
              <a:t>ESG – Environment, Social Governance</a:t>
            </a:r>
            <a:endParaRPr lang="ru-RU" sz="3200" dirty="0">
              <a:solidFill>
                <a:schemeClr val="accent2">
                  <a:lumMod val="75000"/>
                </a:schemeClr>
              </a:solidFill>
              <a:latin typeface="+mj-lt"/>
            </a:endParaRPr>
          </a:p>
        </p:txBody>
      </p:sp>
      <p:sp>
        <p:nvSpPr>
          <p:cNvPr id="5" name="Номер слайда 4"/>
          <p:cNvSpPr>
            <a:spLocks noGrp="1"/>
          </p:cNvSpPr>
          <p:nvPr>
            <p:ph type="sldNum" sz="quarter" idx="4"/>
          </p:nvPr>
        </p:nvSpPr>
        <p:spPr/>
        <p:txBody>
          <a:bodyPr/>
          <a:lstStyle/>
          <a:p>
            <a:fld id="{AB3D6D62-770D-4A03-AB63-5CBA935EDD21}" type="slidenum">
              <a:rPr lang="en-GB" smtClean="0"/>
              <a:pPr/>
              <a:t>3</a:t>
            </a:fld>
            <a:endParaRPr lang="en-GB" dirty="0"/>
          </a:p>
        </p:txBody>
      </p:sp>
    </p:spTree>
    <p:extLst>
      <p:ext uri="{BB962C8B-B14F-4D97-AF65-F5344CB8AC3E}">
        <p14:creationId xmlns:p14="http://schemas.microsoft.com/office/powerpoint/2010/main" val="3677560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lstStyle/>
          <a:p>
            <a:r>
              <a:rPr lang="en-US" dirty="0" smtClean="0"/>
              <a:t>Examples of ESG Issues</a:t>
            </a:r>
            <a:endParaRPr lang="ru-RU" dirty="0"/>
          </a:p>
        </p:txBody>
      </p:sp>
      <p:graphicFrame>
        <p:nvGraphicFramePr>
          <p:cNvPr id="10" name="Объект 9"/>
          <p:cNvGraphicFramePr>
            <a:graphicFrameLocks noGrp="1"/>
          </p:cNvGraphicFramePr>
          <p:nvPr>
            <p:ph idx="12"/>
            <p:extLst>
              <p:ext uri="{D42A27DB-BD31-4B8C-83A1-F6EECF244321}">
                <p14:modId xmlns:p14="http://schemas.microsoft.com/office/powerpoint/2010/main" val="310659006"/>
              </p:ext>
            </p:extLst>
          </p:nvPr>
        </p:nvGraphicFramePr>
        <p:xfrm>
          <a:off x="615423" y="1524715"/>
          <a:ext cx="7959234" cy="4479272"/>
        </p:xfrm>
        <a:graphic>
          <a:graphicData uri="http://schemas.openxmlformats.org/drawingml/2006/table">
            <a:tbl>
              <a:tblPr firstRow="1" bandRow="1">
                <a:tableStyleId>{5C22544A-7EE6-4342-B048-85BDC9FD1C3A}</a:tableStyleId>
              </a:tblPr>
              <a:tblGrid>
                <a:gridCol w="2652801"/>
                <a:gridCol w="2652801"/>
                <a:gridCol w="2653632"/>
              </a:tblGrid>
              <a:tr h="914050">
                <a:tc>
                  <a:txBody>
                    <a:bodyPr/>
                    <a:lstStyle/>
                    <a:p>
                      <a:pPr>
                        <a:lnSpc>
                          <a:spcPct val="115000"/>
                        </a:lnSpc>
                        <a:spcAft>
                          <a:spcPts val="0"/>
                        </a:spcAft>
                      </a:pPr>
                      <a:r>
                        <a:rPr lang="en-US" sz="1800" dirty="0">
                          <a:effectLst/>
                        </a:rPr>
                        <a:t>Environmental Issues</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Social Issues</a:t>
                      </a:r>
                      <a:endParaRPr lang="ru-RU" sz="18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800" dirty="0">
                          <a:effectLst/>
                        </a:rPr>
                        <a:t>Governance Issues</a:t>
                      </a:r>
                      <a:endParaRPr lang="ru-RU" sz="1800" dirty="0">
                        <a:effectLst/>
                      </a:endParaRPr>
                    </a:p>
                    <a:p>
                      <a:pPr>
                        <a:lnSpc>
                          <a:spcPct val="115000"/>
                        </a:lnSpc>
                        <a:spcAft>
                          <a:spcPts val="0"/>
                        </a:spcAft>
                      </a:pPr>
                      <a:r>
                        <a:rPr lang="en-US" sz="1800" dirty="0">
                          <a:effectLst/>
                        </a:rPr>
                        <a:t> </a:t>
                      </a:r>
                      <a:endParaRPr lang="ru-RU" sz="1800" dirty="0">
                        <a:effectLst/>
                        <a:latin typeface="Calibri"/>
                        <a:ea typeface="Calibri"/>
                        <a:cs typeface="Times New Roman"/>
                      </a:endParaRPr>
                    </a:p>
                  </a:txBody>
                  <a:tcPr marL="68580" marR="68580" marT="0" marB="0"/>
                </a:tc>
              </a:tr>
              <a:tr h="914050">
                <a:tc>
                  <a:txBody>
                    <a:bodyPr/>
                    <a:lstStyle/>
                    <a:p>
                      <a:pPr>
                        <a:lnSpc>
                          <a:spcPct val="115000"/>
                        </a:lnSpc>
                        <a:spcAft>
                          <a:spcPts val="0"/>
                        </a:spcAft>
                      </a:pPr>
                      <a:r>
                        <a:rPr lang="en-US" sz="1600">
                          <a:effectLst/>
                        </a:rPr>
                        <a:t>■ Climate change and carbon emissions</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Customer satisfaction</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Board composition</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a:effectLst/>
                        </a:rPr>
                        <a:t>■ Air and water pollution</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Data </a:t>
                      </a:r>
                      <a:r>
                        <a:rPr lang="en-US" sz="1600" dirty="0" smtClean="0">
                          <a:effectLst/>
                        </a:rPr>
                        <a:t>protection / privacy</a:t>
                      </a:r>
                    </a:p>
                  </a:txBody>
                  <a:tcPr marL="68580" marR="68580" marT="0" marB="0"/>
                </a:tc>
                <a:tc>
                  <a:txBody>
                    <a:bodyPr/>
                    <a:lstStyle/>
                    <a:p>
                      <a:pPr>
                        <a:lnSpc>
                          <a:spcPct val="115000"/>
                        </a:lnSpc>
                        <a:spcAft>
                          <a:spcPts val="0"/>
                        </a:spcAft>
                      </a:pPr>
                      <a:r>
                        <a:rPr lang="en-US" sz="1600">
                          <a:effectLst/>
                        </a:rPr>
                        <a:t>■ Audit committee structure</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a:effectLst/>
                        </a:rPr>
                        <a:t>■ Biodiversity</a:t>
                      </a:r>
                      <a:endParaRPr lang="ru-RU" sz="1600">
                        <a:effectLst/>
                        <a:latin typeface="Calibri"/>
                        <a:ea typeface="Calibri"/>
                        <a:cs typeface="Times New Roman"/>
                      </a:endParaRPr>
                    </a:p>
                  </a:txBody>
                  <a:tcPr marL="68580" marR="68580" marT="0" marB="0"/>
                </a:tc>
                <a:tc>
                  <a:txBody>
                    <a:bodyPr/>
                    <a:lstStyle/>
                    <a:p>
                      <a:pPr marL="0" indent="0">
                        <a:lnSpc>
                          <a:spcPct val="115000"/>
                        </a:lnSpc>
                        <a:spcAft>
                          <a:spcPts val="0"/>
                        </a:spcAft>
                        <a:buFont typeface="Wingdings" panose="05000000000000000000" pitchFamily="2" charset="2"/>
                        <a:buNone/>
                      </a:pPr>
                      <a:r>
                        <a:rPr lang="en-US" sz="1670" baseline="0" dirty="0" smtClean="0">
                          <a:effectLst/>
                          <a:latin typeface="Calibri"/>
                          <a:ea typeface="Calibri"/>
                          <a:cs typeface="Times New Roman"/>
                        </a:rPr>
                        <a:t>■</a:t>
                      </a:r>
                      <a:r>
                        <a:rPr lang="en-US" sz="1600" dirty="0" smtClean="0">
                          <a:effectLst/>
                          <a:latin typeface="Calibri"/>
                          <a:ea typeface="Calibri"/>
                          <a:cs typeface="Times New Roman"/>
                        </a:rPr>
                        <a:t> </a:t>
                      </a:r>
                      <a:r>
                        <a:rPr lang="en-US" sz="1600" dirty="0" err="1" smtClean="0">
                          <a:effectLst/>
                          <a:latin typeface="Calibri"/>
                          <a:ea typeface="Calibri"/>
                          <a:cs typeface="Times New Roman"/>
                        </a:rPr>
                        <a:t>Labour</a:t>
                      </a:r>
                      <a:r>
                        <a:rPr lang="en-US" sz="1600" dirty="0" smtClean="0">
                          <a:effectLst/>
                          <a:latin typeface="Calibri"/>
                          <a:ea typeface="Calibri"/>
                          <a:cs typeface="Times New Roman"/>
                        </a:rPr>
                        <a:t> Standards</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Bribery and corruption</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a:effectLst/>
                        </a:rPr>
                        <a:t>■ Deforestation</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Gender and diversity</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Executive compensation</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a:effectLst/>
                        </a:rPr>
                        <a:t>■ Energy efficiency</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Employee engagement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Lobbying</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a:effectLst/>
                        </a:rPr>
                        <a:t>■ Waste management</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Community relations</a:t>
                      </a:r>
                      <a:endParaRPr lang="ru-RU" sz="1600">
                        <a:effectLst/>
                        <a:latin typeface="Calibri"/>
                        <a:ea typeface="Calibri"/>
                        <a:cs typeface="Times New Roman"/>
                      </a:endParaRPr>
                    </a:p>
                  </a:txBody>
                  <a:tcPr marL="68580" marR="68580" marT="0" marB="0"/>
                </a:tc>
                <a:tc>
                  <a:txBody>
                    <a:bodyPr/>
                    <a:lstStyle/>
                    <a:p>
                      <a:pPr>
                        <a:lnSpc>
                          <a:spcPct val="115000"/>
                        </a:lnSpc>
                        <a:spcAft>
                          <a:spcPts val="0"/>
                        </a:spcAft>
                      </a:pPr>
                      <a:r>
                        <a:rPr lang="en-US" sz="1600">
                          <a:effectLst/>
                        </a:rPr>
                        <a:t>■ Political contributions</a:t>
                      </a:r>
                      <a:endParaRPr lang="ru-RU" sz="1600">
                        <a:effectLst/>
                        <a:latin typeface="Calibri"/>
                        <a:ea typeface="Calibri"/>
                        <a:cs typeface="Times New Roman"/>
                      </a:endParaRPr>
                    </a:p>
                  </a:txBody>
                  <a:tcPr marL="68580" marR="68580" marT="0" marB="0"/>
                </a:tc>
              </a:tr>
              <a:tr h="441862">
                <a:tc>
                  <a:txBody>
                    <a:bodyPr/>
                    <a:lstStyle/>
                    <a:p>
                      <a:pPr>
                        <a:lnSpc>
                          <a:spcPct val="115000"/>
                        </a:lnSpc>
                        <a:spcAft>
                          <a:spcPts val="0"/>
                        </a:spcAft>
                      </a:pPr>
                      <a:r>
                        <a:rPr lang="ru-RU" sz="1600" dirty="0">
                          <a:effectLst/>
                        </a:rPr>
                        <a:t>■ </a:t>
                      </a:r>
                      <a:r>
                        <a:rPr lang="ru-RU" sz="1600" dirty="0" err="1">
                          <a:effectLst/>
                        </a:rPr>
                        <a:t>Water</a:t>
                      </a:r>
                      <a:r>
                        <a:rPr lang="ru-RU" sz="1600" dirty="0">
                          <a:effectLst/>
                        </a:rPr>
                        <a:t> </a:t>
                      </a:r>
                      <a:r>
                        <a:rPr lang="ru-RU" sz="1600" dirty="0" err="1">
                          <a:effectLst/>
                        </a:rPr>
                        <a:t>scarcity</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Human rights</a:t>
                      </a:r>
                      <a:endParaRPr lang="ru-RU" sz="1600" dirty="0">
                        <a:effectLst/>
                        <a:latin typeface="Calibri"/>
                        <a:ea typeface="Calibri"/>
                        <a:cs typeface="Times New Roman"/>
                      </a:endParaRPr>
                    </a:p>
                  </a:txBody>
                  <a:tcPr marL="68580" marR="68580" marT="0" marB="0"/>
                </a:tc>
                <a:tc>
                  <a:txBody>
                    <a:bodyPr/>
                    <a:lstStyle/>
                    <a:p>
                      <a:pPr>
                        <a:lnSpc>
                          <a:spcPct val="115000"/>
                        </a:lnSpc>
                        <a:spcAft>
                          <a:spcPts val="0"/>
                        </a:spcAft>
                      </a:pPr>
                      <a:r>
                        <a:rPr lang="en-US" sz="1600" dirty="0">
                          <a:effectLst/>
                        </a:rPr>
                        <a:t>■ Whistleblower schemes</a:t>
                      </a:r>
                      <a:endParaRPr lang="ru-RU" sz="1600" dirty="0">
                        <a:effectLst/>
                        <a:latin typeface="Calibri"/>
                        <a:ea typeface="Calibri"/>
                        <a:cs typeface="Times New Roman"/>
                      </a:endParaRPr>
                    </a:p>
                  </a:txBody>
                  <a:tcPr marL="68580" marR="68580" marT="0" marB="0"/>
                </a:tc>
              </a:tr>
            </a:tbl>
          </a:graphicData>
        </a:graphic>
      </p:graphicFrame>
      <p:sp>
        <p:nvSpPr>
          <p:cNvPr id="5" name="Номер слайда 4"/>
          <p:cNvSpPr>
            <a:spLocks noGrp="1"/>
          </p:cNvSpPr>
          <p:nvPr>
            <p:ph type="sldNum" sz="quarter" idx="4"/>
          </p:nvPr>
        </p:nvSpPr>
        <p:spPr/>
        <p:txBody>
          <a:bodyPr/>
          <a:lstStyle/>
          <a:p>
            <a:fld id="{AB3D6D62-770D-4A03-AB63-5CBA935EDD21}" type="slidenum">
              <a:rPr lang="en-GB" smtClean="0"/>
              <a:pPr/>
              <a:t>4</a:t>
            </a:fld>
            <a:endParaRPr lang="en-GB" dirty="0"/>
          </a:p>
        </p:txBody>
      </p:sp>
    </p:spTree>
    <p:extLst>
      <p:ext uri="{BB962C8B-B14F-4D97-AF65-F5344CB8AC3E}">
        <p14:creationId xmlns:p14="http://schemas.microsoft.com/office/powerpoint/2010/main" val="14871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a:xfrm>
            <a:off x="473002" y="653142"/>
            <a:ext cx="7862206" cy="505506"/>
          </a:xfrm>
        </p:spPr>
        <p:txBody>
          <a:bodyPr/>
          <a:lstStyle/>
          <a:p>
            <a:r>
              <a:rPr lang="en-US" sz="2400" dirty="0">
                <a:latin typeface="+mj-lt"/>
              </a:rPr>
              <a:t>Does ESG have an impact on Share Prices</a:t>
            </a:r>
            <a:r>
              <a:rPr lang="en-US" sz="2400" dirty="0" smtClean="0">
                <a:latin typeface="+mj-lt"/>
              </a:rPr>
              <a:t>?</a:t>
            </a:r>
            <a:endParaRPr lang="ru-RU" sz="2400" dirty="0">
              <a:latin typeface="+mj-lt"/>
            </a:endParaRPr>
          </a:p>
        </p:txBody>
      </p:sp>
      <p:graphicFrame>
        <p:nvGraphicFramePr>
          <p:cNvPr id="10" name="Объект 9"/>
          <p:cNvGraphicFramePr>
            <a:graphicFrameLocks noGrp="1"/>
          </p:cNvGraphicFramePr>
          <p:nvPr>
            <p:ph idx="12"/>
            <p:extLst>
              <p:ext uri="{D42A27DB-BD31-4B8C-83A1-F6EECF244321}">
                <p14:modId xmlns:p14="http://schemas.microsoft.com/office/powerpoint/2010/main" val="2486771502"/>
              </p:ext>
            </p:extLst>
          </p:nvPr>
        </p:nvGraphicFramePr>
        <p:xfrm>
          <a:off x="603849" y="1328466"/>
          <a:ext cx="7884543" cy="2428397"/>
        </p:xfrm>
        <a:graphic>
          <a:graphicData uri="http://schemas.openxmlformats.org/drawingml/2006/table">
            <a:tbl>
              <a:tblPr>
                <a:tableStyleId>{5C22544A-7EE6-4342-B048-85BDC9FD1C3A}</a:tableStyleId>
              </a:tblPr>
              <a:tblGrid>
                <a:gridCol w="2122097"/>
                <a:gridCol w="793631"/>
                <a:gridCol w="645663"/>
                <a:gridCol w="320495"/>
                <a:gridCol w="810650"/>
                <a:gridCol w="828369"/>
                <a:gridCol w="396815"/>
                <a:gridCol w="1138687"/>
                <a:gridCol w="828136"/>
              </a:tblGrid>
              <a:tr h="452318">
                <a:tc>
                  <a:txBody>
                    <a:bodyPr/>
                    <a:lstStyle/>
                    <a:p>
                      <a:pPr algn="l" fontAlgn="b"/>
                      <a:endParaRPr lang="ru-RU" sz="2000" b="0" i="0" u="none" strike="noStrike" dirty="0">
                        <a:solidFill>
                          <a:srgbClr val="000000"/>
                        </a:solidFill>
                        <a:effectLst/>
                        <a:latin typeface="Arial"/>
                      </a:endParaRPr>
                    </a:p>
                  </a:txBody>
                  <a:tcPr marL="9525" marR="9525" marT="9525" marB="0" anchor="b"/>
                </a:tc>
                <a:tc gridSpan="2">
                  <a:txBody>
                    <a:bodyPr/>
                    <a:lstStyle/>
                    <a:p>
                      <a:pPr algn="ctr" fontAlgn="b"/>
                      <a:r>
                        <a:rPr lang="en-US" sz="2400" u="none" strike="noStrike" dirty="0">
                          <a:effectLst/>
                          <a:latin typeface="+mj-lt"/>
                        </a:rPr>
                        <a:t>Canada</a:t>
                      </a:r>
                      <a:endParaRPr lang="en-US" sz="2400" b="0" i="0" u="none" strike="noStrike" dirty="0">
                        <a:solidFill>
                          <a:srgbClr val="000000"/>
                        </a:solidFill>
                        <a:effectLst/>
                        <a:latin typeface="+mj-lt"/>
                      </a:endParaRPr>
                    </a:p>
                  </a:txBody>
                  <a:tcPr marL="9525" marR="9525" marT="9525" marB="0" anchor="b"/>
                </a:tc>
                <a:tc hMerge="1">
                  <a:txBody>
                    <a:bodyPr/>
                    <a:lstStyle/>
                    <a:p>
                      <a:pPr algn="l" fontAlgn="b"/>
                      <a:endParaRPr lang="ru-RU" sz="2000" b="0" i="0" u="none" strike="noStrike" dirty="0">
                        <a:solidFill>
                          <a:srgbClr val="000000"/>
                        </a:solidFill>
                        <a:effectLst/>
                        <a:latin typeface="Arial"/>
                      </a:endParaRPr>
                    </a:p>
                  </a:txBody>
                  <a:tcPr marL="9525" marR="9525" marT="9525" marB="0" anchor="b"/>
                </a:tc>
                <a:tc>
                  <a:txBody>
                    <a:bodyPr/>
                    <a:lstStyle/>
                    <a:p>
                      <a:endParaRPr lang="ru-RU" dirty="0"/>
                    </a:p>
                  </a:txBody>
                  <a:tcPr marL="9525" marR="9525" marT="9525" marB="0" anchor="b"/>
                </a:tc>
                <a:tc gridSpan="2">
                  <a:txBody>
                    <a:bodyPr/>
                    <a:lstStyle/>
                    <a:p>
                      <a:pPr algn="ctr" fontAlgn="b"/>
                      <a:r>
                        <a:rPr lang="en-US" sz="2400" u="none" strike="noStrike" dirty="0">
                          <a:effectLst/>
                          <a:latin typeface="+mj-lt"/>
                        </a:rPr>
                        <a:t>Russia</a:t>
                      </a:r>
                      <a:endParaRPr lang="en-US" sz="2400" b="0" i="0" u="none" strike="noStrike" dirty="0">
                        <a:solidFill>
                          <a:srgbClr val="000000"/>
                        </a:solidFill>
                        <a:effectLst/>
                        <a:latin typeface="+mj-lt"/>
                      </a:endParaRPr>
                    </a:p>
                  </a:txBody>
                  <a:tcPr marL="9525" marR="9525" marT="9525" marB="0" anchor="b"/>
                </a:tc>
                <a:tc hMerge="1">
                  <a:txBody>
                    <a:bodyPr/>
                    <a:lstStyle/>
                    <a:p>
                      <a:pPr algn="l" fontAlgn="b"/>
                      <a:endParaRPr lang="ru-RU" sz="2000" b="0" i="0" u="none" strike="noStrike" dirty="0">
                        <a:solidFill>
                          <a:srgbClr val="000000"/>
                        </a:solidFill>
                        <a:effectLst/>
                        <a:latin typeface="Arial"/>
                      </a:endParaRPr>
                    </a:p>
                  </a:txBody>
                  <a:tcPr marL="9525" marR="9525" marT="9525" marB="0" anchor="b"/>
                </a:tc>
                <a:tc>
                  <a:txBody>
                    <a:bodyPr/>
                    <a:lstStyle/>
                    <a:p>
                      <a:pPr algn="ctr" fontAlgn="b"/>
                      <a:endParaRPr lang="en-US" sz="2400" b="0" i="0" u="none" strike="noStrike" dirty="0">
                        <a:solidFill>
                          <a:srgbClr val="000000"/>
                        </a:solidFill>
                        <a:effectLst/>
                        <a:latin typeface="+mj-lt"/>
                      </a:endParaRPr>
                    </a:p>
                  </a:txBody>
                  <a:tcPr marL="9525" marR="9525" marT="9525" marB="0" anchor="b"/>
                </a:tc>
                <a:tc gridSpan="2">
                  <a:txBody>
                    <a:bodyPr/>
                    <a:lstStyle/>
                    <a:p>
                      <a:pPr algn="ctr" fontAlgn="b"/>
                      <a:r>
                        <a:rPr lang="en-US" sz="2400" u="none" strike="noStrike" dirty="0">
                          <a:effectLst/>
                          <a:latin typeface="+mj-lt"/>
                        </a:rPr>
                        <a:t>Europe</a:t>
                      </a:r>
                      <a:endParaRPr lang="en-US" sz="2400" b="0" i="0" u="none" strike="noStrike" dirty="0">
                        <a:solidFill>
                          <a:srgbClr val="000000"/>
                        </a:solidFill>
                        <a:effectLst/>
                        <a:latin typeface="+mj-lt"/>
                      </a:endParaRPr>
                    </a:p>
                  </a:txBody>
                  <a:tcPr marL="9525" marR="9525" marT="9525" marB="0" anchor="b"/>
                </a:tc>
                <a:tc hMerge="1">
                  <a:txBody>
                    <a:bodyPr/>
                    <a:lstStyle/>
                    <a:p>
                      <a:endParaRPr lang="ru-RU"/>
                    </a:p>
                  </a:txBody>
                  <a:tcPr/>
                </a:tc>
              </a:tr>
              <a:tr h="441086">
                <a:tc>
                  <a:txBody>
                    <a:bodyPr/>
                    <a:lstStyle/>
                    <a:p>
                      <a:pPr algn="r" fontAlgn="b"/>
                      <a:r>
                        <a:rPr lang="en-US" sz="1800" b="0" i="1" u="none" strike="noStrike" dirty="0" smtClean="0">
                          <a:solidFill>
                            <a:srgbClr val="000000"/>
                          </a:solidFill>
                          <a:effectLst/>
                          <a:latin typeface="Arial"/>
                        </a:rPr>
                        <a:t>Percent</a:t>
                      </a:r>
                      <a:endParaRPr lang="ru-RU" sz="1800" b="0" i="1"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2017</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by </a:t>
                      </a:r>
                      <a:r>
                        <a:rPr lang="en-US" sz="2000" u="none" strike="noStrike" dirty="0">
                          <a:effectLst/>
                        </a:rPr>
                        <a:t>2022</a:t>
                      </a:r>
                      <a:endParaRPr lang="en-US" sz="2000" b="0" i="0" u="none" strike="noStrike" dirty="0">
                        <a:solidFill>
                          <a:srgbClr val="000000"/>
                        </a:solidFill>
                        <a:effectLst/>
                        <a:latin typeface="Arial"/>
                      </a:endParaRPr>
                    </a:p>
                  </a:txBody>
                  <a:tcPr marL="9525" marR="9525" marT="9525" marB="0" anchor="b"/>
                </a:tc>
                <a:tc>
                  <a:txBody>
                    <a:bodyPr/>
                    <a:lstStyle/>
                    <a:p>
                      <a:pPr algn="ctr"/>
                      <a:endParaRPr lang="ru-RU" dirty="0"/>
                    </a:p>
                  </a:txBody>
                  <a:tcPr marL="9525" marR="9525" marT="9525" marB="0" anchor="b"/>
                </a:tc>
                <a:tc>
                  <a:txBody>
                    <a:bodyPr/>
                    <a:lstStyle/>
                    <a:p>
                      <a:pPr algn="ctr" fontAlgn="b"/>
                      <a:r>
                        <a:rPr lang="en-US" sz="2000" u="none" strike="noStrike" dirty="0" smtClean="0">
                          <a:effectLst/>
                        </a:rPr>
                        <a:t>2017</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by </a:t>
                      </a:r>
                      <a:r>
                        <a:rPr lang="en-US" sz="2000" u="none" strike="noStrike" dirty="0">
                          <a:effectLst/>
                        </a:rPr>
                        <a:t>2022</a:t>
                      </a:r>
                      <a:endParaRPr lang="en-US" sz="2000" b="0" i="0" u="none" strike="noStrike" dirty="0">
                        <a:solidFill>
                          <a:srgbClr val="000000"/>
                        </a:solidFill>
                        <a:effectLst/>
                        <a:latin typeface="Arial"/>
                      </a:endParaRPr>
                    </a:p>
                  </a:txBody>
                  <a:tcPr marL="9525" marR="9525" marT="9525" marB="0" anchor="b"/>
                </a:tc>
                <a:tc>
                  <a:txBody>
                    <a:bodyPr/>
                    <a:lstStyle/>
                    <a:p>
                      <a:pPr algn="ctr" fontAlgn="b"/>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2017</a:t>
                      </a:r>
                      <a:endParaRPr lang="en-US" sz="2000" b="0" i="0" u="none" strike="noStrike" dirty="0">
                        <a:solidFill>
                          <a:srgbClr val="000000"/>
                        </a:solidFill>
                        <a:effectLst/>
                        <a:latin typeface="Arial"/>
                      </a:endParaRPr>
                    </a:p>
                  </a:txBody>
                  <a:tcPr marL="9525" marR="9525" marT="9525" marB="0" anchor="b"/>
                </a:tc>
                <a:tc>
                  <a:txBody>
                    <a:bodyPr/>
                    <a:lstStyle/>
                    <a:p>
                      <a:pPr algn="ctr" fontAlgn="b"/>
                      <a:r>
                        <a:rPr lang="en-US" sz="2000" u="none" strike="noStrike" dirty="0" smtClean="0">
                          <a:effectLst/>
                        </a:rPr>
                        <a:t>by </a:t>
                      </a:r>
                      <a:r>
                        <a:rPr lang="en-US" sz="2000" u="none" strike="noStrike" dirty="0">
                          <a:effectLst/>
                        </a:rPr>
                        <a:t>2022</a:t>
                      </a:r>
                      <a:endParaRPr lang="en-US" sz="2000" b="0" i="0" u="none" strike="noStrike" dirty="0">
                        <a:solidFill>
                          <a:srgbClr val="000000"/>
                        </a:solidFill>
                        <a:effectLst/>
                        <a:latin typeface="Arial"/>
                      </a:endParaRPr>
                    </a:p>
                  </a:txBody>
                  <a:tcPr marL="9525" marR="9525" marT="9525" marB="0" anchor="b"/>
                </a:tc>
              </a:tr>
              <a:tr h="452318">
                <a:tc>
                  <a:txBody>
                    <a:bodyPr/>
                    <a:lstStyle/>
                    <a:p>
                      <a:pPr algn="l" fontAlgn="b"/>
                      <a:r>
                        <a:rPr lang="en-US" sz="2000" u="none" strike="noStrike" dirty="0" smtClean="0">
                          <a:effectLst/>
                          <a:latin typeface="+mj-lt"/>
                        </a:rPr>
                        <a:t>Governance</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ru-RU" sz="2000" u="none" strike="noStrike" dirty="0">
                          <a:effectLst/>
                        </a:rPr>
                        <a:t>52</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54</a:t>
                      </a:r>
                      <a:endParaRPr lang="ru-RU" sz="2000" b="0" i="0" u="none" strike="noStrike" dirty="0">
                        <a:solidFill>
                          <a:srgbClr val="000000"/>
                        </a:solidFill>
                        <a:effectLst/>
                        <a:latin typeface="Arial"/>
                      </a:endParaRPr>
                    </a:p>
                  </a:txBody>
                  <a:tcPr marL="9525" marR="9525" marT="9525" marB="0" anchor="b"/>
                </a:tc>
                <a:tc>
                  <a:txBody>
                    <a:bodyPr/>
                    <a:lstStyle/>
                    <a:p>
                      <a:endParaRPr lang="ru-RU"/>
                    </a:p>
                  </a:txBody>
                  <a:tcPr marL="9525" marR="9525" marT="9525" marB="0" anchor="b"/>
                </a:tc>
                <a:tc>
                  <a:txBody>
                    <a:bodyPr/>
                    <a:lstStyle/>
                    <a:p>
                      <a:pPr algn="ctr" fontAlgn="b"/>
                      <a:r>
                        <a:rPr lang="ru-RU" sz="2000" u="none" strike="noStrike" dirty="0">
                          <a:effectLst/>
                        </a:rPr>
                        <a:t>81</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85</a:t>
                      </a:r>
                      <a:endParaRPr lang="ru-RU" sz="2000" b="0" i="0" u="none" strike="noStrike" dirty="0">
                        <a:solidFill>
                          <a:srgbClr val="000000"/>
                        </a:solidFill>
                        <a:effectLst/>
                        <a:latin typeface="Arial"/>
                      </a:endParaRPr>
                    </a:p>
                  </a:txBody>
                  <a:tcPr marL="9525" marR="9525" marT="9525" marB="0" anchor="b"/>
                </a:tc>
                <a:tc>
                  <a:txBody>
                    <a:bodyPr/>
                    <a:lstStyle/>
                    <a:p>
                      <a:pPr algn="ctr" fontAlgn="b"/>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60</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69</a:t>
                      </a:r>
                      <a:endParaRPr lang="ru-RU" sz="2000" b="0" i="0" u="none" strike="noStrike" dirty="0">
                        <a:solidFill>
                          <a:srgbClr val="000000"/>
                        </a:solidFill>
                        <a:effectLst/>
                        <a:latin typeface="Arial"/>
                      </a:endParaRPr>
                    </a:p>
                  </a:txBody>
                  <a:tcPr marL="9525" marR="9525" marT="9525" marB="0" anchor="b"/>
                </a:tc>
              </a:tr>
              <a:tr h="452318">
                <a:tc>
                  <a:txBody>
                    <a:bodyPr/>
                    <a:lstStyle/>
                    <a:p>
                      <a:pPr algn="l" fontAlgn="b"/>
                      <a:r>
                        <a:rPr lang="en-US" sz="2000" u="none" strike="noStrike" dirty="0">
                          <a:effectLst/>
                          <a:latin typeface="+mj-lt"/>
                        </a:rPr>
                        <a:t>Environmental</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ru-RU" sz="2000" u="none" strike="noStrike" dirty="0">
                          <a:effectLst/>
                        </a:rPr>
                        <a:t>30</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48</a:t>
                      </a:r>
                      <a:endParaRPr lang="ru-RU" sz="2000" b="0" i="0" u="none" strike="noStrike" dirty="0">
                        <a:solidFill>
                          <a:srgbClr val="000000"/>
                        </a:solidFill>
                        <a:effectLst/>
                        <a:latin typeface="Arial"/>
                      </a:endParaRPr>
                    </a:p>
                  </a:txBody>
                  <a:tcPr marL="9525" marR="9525" marT="9525" marB="0" anchor="b"/>
                </a:tc>
                <a:tc>
                  <a:txBody>
                    <a:bodyPr/>
                    <a:lstStyle/>
                    <a:p>
                      <a:endParaRPr lang="ru-RU"/>
                    </a:p>
                  </a:txBody>
                  <a:tcPr marL="9525" marR="9525" marT="9525" marB="0" anchor="b"/>
                </a:tc>
                <a:tc>
                  <a:txBody>
                    <a:bodyPr/>
                    <a:lstStyle/>
                    <a:p>
                      <a:pPr algn="ctr" fontAlgn="b"/>
                      <a:r>
                        <a:rPr lang="ru-RU" sz="2000" u="none" strike="noStrike">
                          <a:effectLst/>
                        </a:rPr>
                        <a:t>7</a:t>
                      </a:r>
                      <a:endParaRPr lang="ru-RU" sz="2000" b="0" i="0" u="none" strike="noStrike">
                        <a:solidFill>
                          <a:srgbClr val="000000"/>
                        </a:solidFill>
                        <a:effectLst/>
                        <a:latin typeface="Arial"/>
                      </a:endParaRPr>
                    </a:p>
                  </a:txBody>
                  <a:tcPr marL="9525" marR="9525" marT="9525" marB="0" anchor="b"/>
                </a:tc>
                <a:tc>
                  <a:txBody>
                    <a:bodyPr/>
                    <a:lstStyle/>
                    <a:p>
                      <a:pPr algn="ctr" fontAlgn="b"/>
                      <a:r>
                        <a:rPr lang="ru-RU" sz="2000" u="none" strike="noStrike">
                          <a:effectLst/>
                        </a:rPr>
                        <a:t>26</a:t>
                      </a:r>
                      <a:endParaRPr lang="ru-RU" sz="2000" b="0" i="0" u="none" strike="noStrike">
                        <a:solidFill>
                          <a:srgbClr val="000000"/>
                        </a:solidFill>
                        <a:effectLst/>
                        <a:latin typeface="Arial"/>
                      </a:endParaRPr>
                    </a:p>
                  </a:txBody>
                  <a:tcPr marL="9525" marR="9525" marT="9525" marB="0" anchor="b"/>
                </a:tc>
                <a:tc>
                  <a:txBody>
                    <a:bodyPr/>
                    <a:lstStyle/>
                    <a:p>
                      <a:pPr algn="ctr" fontAlgn="b"/>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24</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54</a:t>
                      </a:r>
                      <a:endParaRPr lang="ru-RU" sz="2000" b="0" i="0" u="none" strike="noStrike" dirty="0">
                        <a:solidFill>
                          <a:srgbClr val="000000"/>
                        </a:solidFill>
                        <a:effectLst/>
                        <a:latin typeface="Arial"/>
                      </a:endParaRPr>
                    </a:p>
                  </a:txBody>
                  <a:tcPr marL="9525" marR="9525" marT="9525" marB="0" anchor="b"/>
                </a:tc>
              </a:tr>
              <a:tr h="452318">
                <a:tc>
                  <a:txBody>
                    <a:bodyPr/>
                    <a:lstStyle/>
                    <a:p>
                      <a:pPr algn="l" fontAlgn="b"/>
                      <a:r>
                        <a:rPr lang="en-US" sz="2000" u="none" strike="noStrike" dirty="0">
                          <a:effectLst/>
                          <a:latin typeface="+mj-lt"/>
                        </a:rPr>
                        <a:t>Social</a:t>
                      </a:r>
                      <a:endParaRPr lang="en-US" sz="2000" b="0" i="0" u="none" strike="noStrike" dirty="0">
                        <a:solidFill>
                          <a:srgbClr val="000000"/>
                        </a:solidFill>
                        <a:effectLst/>
                        <a:latin typeface="+mj-lt"/>
                      </a:endParaRPr>
                    </a:p>
                  </a:txBody>
                  <a:tcPr marL="9525" marR="9525" marT="9525" marB="0" anchor="b"/>
                </a:tc>
                <a:tc>
                  <a:txBody>
                    <a:bodyPr/>
                    <a:lstStyle/>
                    <a:p>
                      <a:pPr algn="ctr" fontAlgn="b"/>
                      <a:r>
                        <a:rPr lang="ru-RU" sz="2000" u="none" strike="noStrike">
                          <a:effectLst/>
                        </a:rPr>
                        <a:t>26</a:t>
                      </a:r>
                      <a:endParaRPr lang="ru-RU" sz="2000" b="0" i="0" u="none" strike="noStrike">
                        <a:solidFill>
                          <a:srgbClr val="000000"/>
                        </a:solidFill>
                        <a:effectLst/>
                        <a:latin typeface="Arial"/>
                      </a:endParaRPr>
                    </a:p>
                  </a:txBody>
                  <a:tcPr marL="9525" marR="9525" marT="9525" marB="0" anchor="b"/>
                </a:tc>
                <a:tc>
                  <a:txBody>
                    <a:bodyPr/>
                    <a:lstStyle/>
                    <a:p>
                      <a:pPr algn="ctr" fontAlgn="b"/>
                      <a:r>
                        <a:rPr lang="ru-RU" sz="2000" u="none" strike="noStrike">
                          <a:effectLst/>
                        </a:rPr>
                        <a:t>41</a:t>
                      </a:r>
                      <a:endParaRPr lang="ru-RU" sz="2000" b="0" i="0" u="none" strike="noStrike">
                        <a:solidFill>
                          <a:srgbClr val="000000"/>
                        </a:solidFill>
                        <a:effectLst/>
                        <a:latin typeface="Arial"/>
                      </a:endParaRPr>
                    </a:p>
                  </a:txBody>
                  <a:tcPr marL="9525" marR="9525" marT="9525" marB="0" anchor="b"/>
                </a:tc>
                <a:tc>
                  <a:txBody>
                    <a:bodyPr/>
                    <a:lstStyle/>
                    <a:p>
                      <a:endParaRPr lang="ru-RU"/>
                    </a:p>
                  </a:txBody>
                  <a:tcPr marL="9525" marR="9525" marT="9525" marB="0" anchor="b"/>
                </a:tc>
                <a:tc>
                  <a:txBody>
                    <a:bodyPr/>
                    <a:lstStyle/>
                    <a:p>
                      <a:pPr algn="ctr" fontAlgn="b"/>
                      <a:r>
                        <a:rPr lang="ru-RU" sz="2000" u="none" strike="noStrike" dirty="0">
                          <a:effectLst/>
                        </a:rPr>
                        <a:t>11</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30</a:t>
                      </a:r>
                      <a:endParaRPr lang="ru-RU" sz="2000" b="0" i="0" u="none" strike="noStrike" dirty="0">
                        <a:solidFill>
                          <a:srgbClr val="000000"/>
                        </a:solidFill>
                        <a:effectLst/>
                        <a:latin typeface="Arial"/>
                      </a:endParaRPr>
                    </a:p>
                  </a:txBody>
                  <a:tcPr marL="9525" marR="9525" marT="9525" marB="0" anchor="b"/>
                </a:tc>
                <a:tc>
                  <a:txBody>
                    <a:bodyPr/>
                    <a:lstStyle/>
                    <a:p>
                      <a:pPr algn="ctr" fontAlgn="b"/>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24</a:t>
                      </a:r>
                      <a:endParaRPr lang="ru-RU" sz="2000" b="0" i="0" u="none" strike="noStrike" dirty="0">
                        <a:solidFill>
                          <a:srgbClr val="000000"/>
                        </a:solidFill>
                        <a:effectLst/>
                        <a:latin typeface="Arial"/>
                      </a:endParaRPr>
                    </a:p>
                  </a:txBody>
                  <a:tcPr marL="9525" marR="9525" marT="9525" marB="0" anchor="b"/>
                </a:tc>
                <a:tc>
                  <a:txBody>
                    <a:bodyPr/>
                    <a:lstStyle/>
                    <a:p>
                      <a:pPr algn="ctr" fontAlgn="b"/>
                      <a:r>
                        <a:rPr lang="ru-RU" sz="2000" u="none" strike="noStrike" dirty="0">
                          <a:effectLst/>
                        </a:rPr>
                        <a:t>46</a:t>
                      </a:r>
                      <a:endParaRPr lang="ru-RU" sz="2000" b="0" i="0" u="none" strike="noStrike" dirty="0">
                        <a:solidFill>
                          <a:srgbClr val="000000"/>
                        </a:solidFill>
                        <a:effectLst/>
                        <a:latin typeface="Arial"/>
                      </a:endParaRPr>
                    </a:p>
                  </a:txBody>
                  <a:tcPr marL="9525" marR="9525" marT="9525" marB="0" anchor="b"/>
                </a:tc>
              </a:tr>
            </a:tbl>
          </a:graphicData>
        </a:graphic>
      </p:graphicFrame>
      <p:sp>
        <p:nvSpPr>
          <p:cNvPr id="5" name="Номер слайда 4"/>
          <p:cNvSpPr>
            <a:spLocks noGrp="1"/>
          </p:cNvSpPr>
          <p:nvPr>
            <p:ph type="sldNum" sz="quarter" idx="4"/>
          </p:nvPr>
        </p:nvSpPr>
        <p:spPr/>
        <p:txBody>
          <a:bodyPr/>
          <a:lstStyle/>
          <a:p>
            <a:fld id="{AB3D6D62-770D-4A03-AB63-5CBA935EDD21}" type="slidenum">
              <a:rPr lang="en-GB" smtClean="0"/>
              <a:pPr/>
              <a:t>5</a:t>
            </a:fld>
            <a:endParaRPr lang="en-GB" dirty="0"/>
          </a:p>
        </p:txBody>
      </p:sp>
      <p:graphicFrame>
        <p:nvGraphicFramePr>
          <p:cNvPr id="11" name="Таблица 10"/>
          <p:cNvGraphicFramePr>
            <a:graphicFrameLocks noGrp="1"/>
          </p:cNvGraphicFramePr>
          <p:nvPr>
            <p:extLst>
              <p:ext uri="{D42A27DB-BD31-4B8C-83A1-F6EECF244321}">
                <p14:modId xmlns:p14="http://schemas.microsoft.com/office/powerpoint/2010/main" val="2119330936"/>
              </p:ext>
            </p:extLst>
          </p:nvPr>
        </p:nvGraphicFramePr>
        <p:xfrm>
          <a:off x="652632" y="4589255"/>
          <a:ext cx="7901795" cy="1155937"/>
        </p:xfrm>
        <a:graphic>
          <a:graphicData uri="http://schemas.openxmlformats.org/drawingml/2006/table">
            <a:tbl>
              <a:tblPr firstRow="1" bandRow="1">
                <a:tableStyleId>{F5AB1C69-6EDB-4FF4-983F-18BD219EF322}</a:tableStyleId>
              </a:tblPr>
              <a:tblGrid>
                <a:gridCol w="2173857"/>
                <a:gridCol w="1788542"/>
                <a:gridCol w="1969698"/>
                <a:gridCol w="1969698"/>
              </a:tblGrid>
              <a:tr h="343465">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2400" b="0" i="0" u="none" strike="noStrike" dirty="0" smtClean="0">
                          <a:solidFill>
                            <a:schemeClr val="tx1"/>
                          </a:solidFill>
                          <a:effectLst/>
                          <a:latin typeface="+mj-lt"/>
                        </a:rPr>
                        <a:t>Governance</a:t>
                      </a:r>
                    </a:p>
                  </a:txBody>
                  <a:tcPr marL="9525" marR="9525" marT="9525" marB="0" anchor="b"/>
                </a:tc>
                <a:tc>
                  <a:txBody>
                    <a:bodyPr/>
                    <a:lstStyle/>
                    <a:p>
                      <a:pPr algn="ctr" fontAlgn="b"/>
                      <a:r>
                        <a:rPr lang="en-US" sz="2400" b="0" i="0" u="none" strike="noStrike" dirty="0">
                          <a:solidFill>
                            <a:schemeClr val="tx1"/>
                          </a:solidFill>
                          <a:effectLst/>
                          <a:latin typeface="+mj-lt"/>
                        </a:rPr>
                        <a:t>Canada</a:t>
                      </a:r>
                    </a:p>
                  </a:txBody>
                  <a:tcPr marL="9525" marR="9525" marT="9525" marB="0" anchor="b"/>
                </a:tc>
                <a:tc>
                  <a:txBody>
                    <a:bodyPr/>
                    <a:lstStyle/>
                    <a:p>
                      <a:pPr algn="ctr" fontAlgn="b"/>
                      <a:r>
                        <a:rPr lang="en-US" sz="2400" b="0" i="0" u="none" strike="noStrike" dirty="0">
                          <a:solidFill>
                            <a:schemeClr val="tx1"/>
                          </a:solidFill>
                          <a:effectLst/>
                          <a:latin typeface="+mj-lt"/>
                        </a:rPr>
                        <a:t>Russia</a:t>
                      </a:r>
                    </a:p>
                  </a:txBody>
                  <a:tcPr marL="9525" marR="9525" marT="9525" marB="0" anchor="b"/>
                </a:tc>
                <a:tc>
                  <a:txBody>
                    <a:bodyPr/>
                    <a:lstStyle/>
                    <a:p>
                      <a:pPr algn="ctr" fontAlgn="b"/>
                      <a:r>
                        <a:rPr lang="en-US" sz="2400" b="0" i="0" u="none" strike="noStrike" dirty="0">
                          <a:solidFill>
                            <a:schemeClr val="tx1"/>
                          </a:solidFill>
                          <a:effectLst/>
                          <a:latin typeface="+mj-lt"/>
                        </a:rPr>
                        <a:t>Europe</a:t>
                      </a:r>
                    </a:p>
                  </a:txBody>
                  <a:tcPr marL="9525" marR="9525" marT="9525" marB="0" anchor="b"/>
                </a:tc>
              </a:tr>
              <a:tr h="366585">
                <a:tc>
                  <a:txBody>
                    <a:bodyPr/>
                    <a:lstStyle/>
                    <a:p>
                      <a:pPr marL="0" marR="0" indent="0" algn="r" defTabSz="914400" rtl="0" eaLnBrk="1" fontAlgn="b" latinLnBrk="0" hangingPunct="1">
                        <a:lnSpc>
                          <a:spcPct val="100000"/>
                        </a:lnSpc>
                        <a:spcBef>
                          <a:spcPts val="0"/>
                        </a:spcBef>
                        <a:spcAft>
                          <a:spcPts val="0"/>
                        </a:spcAft>
                        <a:buClrTx/>
                        <a:buSzTx/>
                        <a:buFontTx/>
                        <a:buNone/>
                        <a:tabLst/>
                        <a:defRPr/>
                      </a:pPr>
                      <a:r>
                        <a:rPr lang="en-US" sz="2000" b="0" i="0" u="none" strike="noStrike" dirty="0" smtClean="0">
                          <a:solidFill>
                            <a:schemeClr val="tx1"/>
                          </a:solidFill>
                          <a:effectLst/>
                          <a:latin typeface="+mj-lt"/>
                        </a:rPr>
                        <a:t>Risk</a:t>
                      </a:r>
                    </a:p>
                  </a:txBody>
                  <a:tcPr marL="9525" marR="9525" marT="9525" marB="0" anchor="b"/>
                </a:tc>
                <a:tc>
                  <a:txBody>
                    <a:bodyPr/>
                    <a:lstStyle/>
                    <a:p>
                      <a:pPr algn="ctr" fontAlgn="b"/>
                      <a:r>
                        <a:rPr lang="ru-RU" sz="2000" b="0" i="0" u="none" strike="noStrike" dirty="0">
                          <a:solidFill>
                            <a:schemeClr val="tx1"/>
                          </a:solidFill>
                          <a:effectLst/>
                          <a:latin typeface="+mn-lt"/>
                        </a:rPr>
                        <a:t>48</a:t>
                      </a:r>
                    </a:p>
                  </a:txBody>
                  <a:tcPr marL="9525" marR="9525" marT="9525" marB="0" anchor="b"/>
                </a:tc>
                <a:tc>
                  <a:txBody>
                    <a:bodyPr/>
                    <a:lstStyle/>
                    <a:p>
                      <a:pPr algn="ctr" fontAlgn="b"/>
                      <a:r>
                        <a:rPr lang="ru-RU" sz="2000" b="0" i="0" u="none" strike="noStrike" dirty="0">
                          <a:solidFill>
                            <a:schemeClr val="tx1"/>
                          </a:solidFill>
                          <a:effectLst/>
                          <a:latin typeface="+mn-lt"/>
                        </a:rPr>
                        <a:t>70</a:t>
                      </a:r>
                    </a:p>
                  </a:txBody>
                  <a:tcPr marL="9525" marR="9525" marT="9525" marB="0" anchor="b"/>
                </a:tc>
                <a:tc>
                  <a:txBody>
                    <a:bodyPr/>
                    <a:lstStyle/>
                    <a:p>
                      <a:pPr algn="ctr" fontAlgn="b"/>
                      <a:r>
                        <a:rPr lang="ru-RU" sz="2000" b="0" i="0" u="none" strike="noStrike" dirty="0">
                          <a:solidFill>
                            <a:schemeClr val="tx1"/>
                          </a:solidFill>
                          <a:effectLst/>
                          <a:latin typeface="+mn-lt"/>
                        </a:rPr>
                        <a:t>62</a:t>
                      </a:r>
                    </a:p>
                  </a:txBody>
                  <a:tcPr marL="9525" marR="9525" marT="9525" marB="0" anchor="b"/>
                </a:tc>
              </a:tr>
              <a:tr h="414067">
                <a:tc>
                  <a:txBody>
                    <a:bodyPr/>
                    <a:lstStyle/>
                    <a:p>
                      <a:pPr algn="r" fontAlgn="b"/>
                      <a:r>
                        <a:rPr lang="en-US" sz="2000" b="0" i="0" u="none" strike="noStrike" dirty="0" smtClean="0">
                          <a:solidFill>
                            <a:schemeClr val="tx1"/>
                          </a:solidFill>
                          <a:effectLst/>
                          <a:latin typeface="+mj-lt"/>
                        </a:rPr>
                        <a:t>Opportunity</a:t>
                      </a:r>
                    </a:p>
                  </a:txBody>
                  <a:tcPr marL="9525" marR="9525" marT="9525" marB="0" anchor="b"/>
                </a:tc>
                <a:tc>
                  <a:txBody>
                    <a:bodyPr/>
                    <a:lstStyle/>
                    <a:p>
                      <a:pPr algn="ctr" fontAlgn="b"/>
                      <a:r>
                        <a:rPr lang="ru-RU" sz="2000" b="0" i="0" u="none" strike="noStrike">
                          <a:solidFill>
                            <a:schemeClr val="tx1"/>
                          </a:solidFill>
                          <a:effectLst/>
                          <a:latin typeface="+mn-lt"/>
                        </a:rPr>
                        <a:t>32</a:t>
                      </a:r>
                    </a:p>
                  </a:txBody>
                  <a:tcPr marL="9525" marR="9525" marT="9525" marB="0" anchor="b"/>
                </a:tc>
                <a:tc>
                  <a:txBody>
                    <a:bodyPr/>
                    <a:lstStyle/>
                    <a:p>
                      <a:pPr algn="ctr" fontAlgn="b"/>
                      <a:r>
                        <a:rPr lang="ru-RU" sz="2000" b="0" i="0" u="none" strike="noStrike">
                          <a:solidFill>
                            <a:schemeClr val="tx1"/>
                          </a:solidFill>
                          <a:effectLst/>
                          <a:latin typeface="+mn-lt"/>
                        </a:rPr>
                        <a:t>63</a:t>
                      </a:r>
                    </a:p>
                  </a:txBody>
                  <a:tcPr marL="9525" marR="9525" marT="9525" marB="0" anchor="b"/>
                </a:tc>
                <a:tc>
                  <a:txBody>
                    <a:bodyPr/>
                    <a:lstStyle/>
                    <a:p>
                      <a:pPr algn="ctr" fontAlgn="b"/>
                      <a:r>
                        <a:rPr lang="ru-RU" sz="2000" b="0" i="0" u="none" strike="noStrike" dirty="0">
                          <a:solidFill>
                            <a:schemeClr val="tx1"/>
                          </a:solidFill>
                          <a:effectLst/>
                          <a:latin typeface="+mn-lt"/>
                        </a:rPr>
                        <a:t>37</a:t>
                      </a:r>
                    </a:p>
                  </a:txBody>
                  <a:tcPr marL="9525" marR="9525" marT="9525" marB="0" anchor="b"/>
                </a:tc>
              </a:tr>
            </a:tbl>
          </a:graphicData>
        </a:graphic>
      </p:graphicFrame>
      <p:sp>
        <p:nvSpPr>
          <p:cNvPr id="12" name="TextBox 11"/>
          <p:cNvSpPr txBox="1"/>
          <p:nvPr/>
        </p:nvSpPr>
        <p:spPr>
          <a:xfrm>
            <a:off x="522595" y="4150362"/>
            <a:ext cx="8518166" cy="461665"/>
          </a:xfrm>
          <a:prstGeom prst="rect">
            <a:avLst/>
          </a:prstGeom>
          <a:noFill/>
        </p:spPr>
        <p:txBody>
          <a:bodyPr wrap="none" rtlCol="0">
            <a:spAutoFit/>
          </a:bodyPr>
          <a:lstStyle/>
          <a:p>
            <a:r>
              <a:rPr lang="en-US" sz="2400" dirty="0" smtClean="0">
                <a:solidFill>
                  <a:schemeClr val="accent2">
                    <a:lumMod val="75000"/>
                  </a:schemeClr>
                </a:solidFill>
                <a:latin typeface="+mj-lt"/>
              </a:rPr>
              <a:t>Do investors </a:t>
            </a:r>
            <a:r>
              <a:rPr lang="en-US" sz="2400" dirty="0" smtClean="0">
                <a:solidFill>
                  <a:schemeClr val="accent2">
                    <a:lumMod val="75000"/>
                  </a:schemeClr>
                </a:solidFill>
                <a:latin typeface="+mj-lt"/>
              </a:rPr>
              <a:t>look at ESG </a:t>
            </a:r>
            <a:r>
              <a:rPr lang="en-US" sz="2400" dirty="0" smtClean="0">
                <a:solidFill>
                  <a:schemeClr val="accent2">
                    <a:lumMod val="75000"/>
                  </a:schemeClr>
                </a:solidFill>
                <a:latin typeface="+mj-lt"/>
              </a:rPr>
              <a:t>for risk or </a:t>
            </a:r>
            <a:r>
              <a:rPr lang="en-US" sz="2400" dirty="0" smtClean="0">
                <a:solidFill>
                  <a:schemeClr val="accent2">
                    <a:lumMod val="75000"/>
                  </a:schemeClr>
                </a:solidFill>
                <a:latin typeface="+mj-lt"/>
              </a:rPr>
              <a:t>opportunity?</a:t>
            </a:r>
            <a:endParaRPr lang="ru-RU" dirty="0">
              <a:solidFill>
                <a:schemeClr val="accent2">
                  <a:lumMod val="75000"/>
                </a:schemeClr>
              </a:solidFill>
            </a:endParaRPr>
          </a:p>
        </p:txBody>
      </p:sp>
    </p:spTree>
    <p:extLst>
      <p:ext uri="{BB962C8B-B14F-4D97-AF65-F5344CB8AC3E}">
        <p14:creationId xmlns:p14="http://schemas.microsoft.com/office/powerpoint/2010/main" val="4025440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1FACE310-D037-4692-A0C9-4658078BEF4D}"/>
              </a:ext>
            </a:extLst>
          </p:cNvPr>
          <p:cNvSpPr>
            <a:spLocks noGrp="1"/>
          </p:cNvSpPr>
          <p:nvPr>
            <p:ph type="ctrTitle"/>
          </p:nvPr>
        </p:nvSpPr>
        <p:spPr/>
        <p:txBody>
          <a:bodyPr/>
          <a:lstStyle/>
          <a:p>
            <a:r>
              <a:rPr lang="en-GB" dirty="0"/>
              <a:t>Regional findings: </a:t>
            </a:r>
            <a:r>
              <a:rPr lang="en-GB" dirty="0" smtClean="0"/>
              <a:t>EMEA and Russia</a:t>
            </a:r>
            <a:endParaRPr lang="en-GB" dirty="0"/>
          </a:p>
        </p:txBody>
      </p:sp>
      <p:sp>
        <p:nvSpPr>
          <p:cNvPr id="7" name="Content Placeholder 6">
            <a:extLst>
              <a:ext uri="{FF2B5EF4-FFF2-40B4-BE49-F238E27FC236}">
                <a16:creationId xmlns:a16="http://schemas.microsoft.com/office/drawing/2014/main" xmlns="" id="{19C14F96-5009-4A00-AFE7-A8EC90F3AE4C}"/>
              </a:ext>
            </a:extLst>
          </p:cNvPr>
          <p:cNvSpPr>
            <a:spLocks noGrp="1"/>
          </p:cNvSpPr>
          <p:nvPr>
            <p:ph idx="12"/>
          </p:nvPr>
        </p:nvSpPr>
        <p:spPr>
          <a:xfrm>
            <a:off x="620485" y="1473896"/>
            <a:ext cx="7862207" cy="4335509"/>
          </a:xfrm>
        </p:spPr>
        <p:txBody>
          <a:bodyPr/>
          <a:lstStyle/>
          <a:p>
            <a:r>
              <a:rPr lang="en-GB" sz="1400" dirty="0"/>
              <a:t>There is no “one best way” to do ESG integration and no “silver bullet” to ESG integration.</a:t>
            </a:r>
          </a:p>
          <a:p>
            <a:r>
              <a:rPr lang="en-GB" sz="1400" dirty="0"/>
              <a:t>Investors acknowledge that ESG data has come a long way, but advances in quality and comparability of data still have a long way to go.</a:t>
            </a:r>
          </a:p>
          <a:p>
            <a:r>
              <a:rPr lang="en-GB" sz="1400" dirty="0"/>
              <a:t>It would be helpful for issuers and investors to agree upon a single ESG reporting standard that could streamline the data collection process and produce more quality data.</a:t>
            </a:r>
          </a:p>
          <a:p>
            <a:r>
              <a:rPr lang="en-GB" sz="1400" dirty="0" smtClean="0"/>
              <a:t>Governance </a:t>
            </a:r>
            <a:r>
              <a:rPr lang="en-GB" sz="1400" dirty="0"/>
              <a:t>is the ESG factor most investors are integrating into their </a:t>
            </a:r>
            <a:r>
              <a:rPr lang="en-GB" sz="1400" dirty="0" smtClean="0"/>
              <a:t>process; Especially important in Russia</a:t>
            </a:r>
            <a:endParaRPr lang="en-GB" sz="1400" dirty="0"/>
          </a:p>
          <a:p>
            <a:r>
              <a:rPr lang="en-GB" sz="1400" dirty="0"/>
              <a:t>Environmental and social factors are gaining acceptance</a:t>
            </a:r>
            <a:r>
              <a:rPr lang="en-GB" sz="1400" dirty="0" smtClean="0"/>
              <a:t>, </a:t>
            </a:r>
            <a:r>
              <a:rPr lang="en-GB" sz="1400" dirty="0"/>
              <a:t>from a low </a:t>
            </a:r>
            <a:r>
              <a:rPr lang="en-GB" sz="1400" dirty="0" smtClean="0"/>
              <a:t>base – and Russia lower.</a:t>
            </a:r>
            <a:endParaRPr lang="en-GB" sz="1400" dirty="0"/>
          </a:p>
          <a:p>
            <a:r>
              <a:rPr lang="en-GB" sz="1400" dirty="0"/>
              <a:t>ESG integration is farther along in the equity world than in fixed income.</a:t>
            </a:r>
          </a:p>
          <a:p>
            <a:r>
              <a:rPr lang="en-GB" sz="1400" dirty="0"/>
              <a:t>Portfolio managers and analysts are more frequently integrating ESG into the investment process, but rarely adjusting their models based on ESG data.</a:t>
            </a:r>
          </a:p>
          <a:p>
            <a:r>
              <a:rPr lang="en-GB" sz="1400" dirty="0"/>
              <a:t>The main drivers of ESG integration are risk management and client demand</a:t>
            </a:r>
            <a:r>
              <a:rPr lang="en-GB" sz="1400" dirty="0" smtClean="0"/>
              <a:t>. Globally and in Russia.</a:t>
            </a:r>
            <a:endParaRPr lang="en-GB" sz="1400" dirty="0"/>
          </a:p>
          <a:p>
            <a:r>
              <a:rPr lang="en-GB" sz="1400" dirty="0"/>
              <a:t>The main barriers to ESG integration are a limited understanding of ESG issues and a lack of comparable ESG data</a:t>
            </a:r>
            <a:r>
              <a:rPr lang="en-GB" sz="1400" dirty="0" smtClean="0"/>
              <a:t>. In Russia, lack of regulatory involvement.</a:t>
            </a:r>
            <a:endParaRPr lang="en-GB" sz="1400" dirty="0"/>
          </a:p>
          <a:p>
            <a:r>
              <a:rPr lang="en-GB" sz="1400" dirty="0" smtClean="0"/>
              <a:t>Many </a:t>
            </a:r>
            <a:r>
              <a:rPr lang="en-GB" sz="1400" dirty="0"/>
              <a:t>participants were concerned that ESG mutual funds and ETFs offered to investors may be driven by marketing decisions and may not be true ESG investment products.</a:t>
            </a:r>
          </a:p>
        </p:txBody>
      </p:sp>
      <p:sp>
        <p:nvSpPr>
          <p:cNvPr id="4" name="Slide Number Placeholder 3">
            <a:extLst>
              <a:ext uri="{FF2B5EF4-FFF2-40B4-BE49-F238E27FC236}">
                <a16:creationId xmlns:a16="http://schemas.microsoft.com/office/drawing/2014/main" xmlns="" id="{79F4DF8B-7BDA-4564-B0D4-4210ABD506D9}"/>
              </a:ext>
            </a:extLst>
          </p:cNvPr>
          <p:cNvSpPr>
            <a:spLocks noGrp="1"/>
          </p:cNvSpPr>
          <p:nvPr>
            <p:ph type="sldNum" sz="quarter" idx="4"/>
          </p:nvPr>
        </p:nvSpPr>
        <p:spPr/>
        <p:txBody>
          <a:bodyPr/>
          <a:lstStyle/>
          <a:p>
            <a:fld id="{AB3D6D62-770D-4A03-AB63-5CBA935EDD21}" type="slidenum">
              <a:rPr lang="en-GB" smtClean="0">
                <a:solidFill>
                  <a:prstClr val="white"/>
                </a:solidFill>
              </a:rPr>
              <a:pPr/>
              <a:t>6</a:t>
            </a:fld>
            <a:endParaRPr lang="en-GB" dirty="0">
              <a:solidFill>
                <a:prstClr val="white"/>
              </a:solidFill>
            </a:endParaRPr>
          </a:p>
        </p:txBody>
      </p:sp>
      <p:pic>
        <p:nvPicPr>
          <p:cNvPr id="6" name="Picture 5">
            <a:extLst>
              <a:ext uri="{FF2B5EF4-FFF2-40B4-BE49-F238E27FC236}">
                <a16:creationId xmlns:a16="http://schemas.microsoft.com/office/drawing/2014/main" xmlns="" id="{9B583C62-4EBE-4D90-9CE9-5A93EED1E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0179" y="6446642"/>
            <a:ext cx="1260000" cy="271834"/>
          </a:xfrm>
          <a:prstGeom prst="rect">
            <a:avLst/>
          </a:prstGeom>
        </p:spPr>
      </p:pic>
    </p:spTree>
    <p:extLst>
      <p:ext uri="{BB962C8B-B14F-4D97-AF65-F5344CB8AC3E}">
        <p14:creationId xmlns:p14="http://schemas.microsoft.com/office/powerpoint/2010/main" val="1425849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ctrTitle"/>
          </p:nvPr>
        </p:nvSpPr>
        <p:spPr/>
        <p:txBody>
          <a:bodyPr/>
          <a:lstStyle/>
          <a:p>
            <a:r>
              <a:rPr lang="en-US" dirty="0" smtClean="0"/>
              <a:t>Is ESG about Value or Values?</a:t>
            </a:r>
            <a:endParaRPr lang="ru-RU" dirty="0"/>
          </a:p>
        </p:txBody>
      </p:sp>
      <p:sp>
        <p:nvSpPr>
          <p:cNvPr id="9" name="Объект 8"/>
          <p:cNvSpPr>
            <a:spLocks noGrp="1"/>
          </p:cNvSpPr>
          <p:nvPr>
            <p:ph idx="12"/>
          </p:nvPr>
        </p:nvSpPr>
        <p:spPr>
          <a:xfrm>
            <a:off x="620485" y="1377051"/>
            <a:ext cx="7862207" cy="4335509"/>
          </a:xfrm>
        </p:spPr>
        <p:txBody>
          <a:bodyPr/>
          <a:lstStyle/>
          <a:p>
            <a:r>
              <a:rPr lang="en-US" sz="2000" dirty="0" smtClean="0">
                <a:solidFill>
                  <a:schemeClr val="accent2">
                    <a:lumMod val="50000"/>
                  </a:schemeClr>
                </a:solidFill>
                <a:latin typeface="+mj-lt"/>
              </a:rPr>
              <a:t>Value </a:t>
            </a:r>
            <a:r>
              <a:rPr lang="en-US" sz="2000" dirty="0" smtClean="0">
                <a:solidFill>
                  <a:schemeClr val="accent2">
                    <a:lumMod val="75000"/>
                  </a:schemeClr>
                </a:solidFill>
                <a:latin typeface="+mj-lt"/>
              </a:rPr>
              <a:t>– how does ESG affect share and bond prices?</a:t>
            </a:r>
          </a:p>
          <a:p>
            <a:pPr lvl="1"/>
            <a:r>
              <a:rPr lang="en-US" sz="2000" dirty="0" smtClean="0">
                <a:solidFill>
                  <a:schemeClr val="accent2">
                    <a:lumMod val="75000"/>
                  </a:schemeClr>
                </a:solidFill>
                <a:latin typeface="+mj-lt"/>
              </a:rPr>
              <a:t>Will ESG factors improve in the nearest future?</a:t>
            </a:r>
          </a:p>
          <a:p>
            <a:pPr lvl="1"/>
            <a:r>
              <a:rPr lang="en-US" sz="2000" dirty="0" smtClean="0">
                <a:solidFill>
                  <a:schemeClr val="accent2">
                    <a:lumMod val="75000"/>
                  </a:schemeClr>
                </a:solidFill>
                <a:latin typeface="+mj-lt"/>
              </a:rPr>
              <a:t>Will investors see value; i.e., an increase in share prices?</a:t>
            </a:r>
          </a:p>
          <a:p>
            <a:pPr lvl="1"/>
            <a:r>
              <a:rPr lang="en-US" sz="2000" dirty="0">
                <a:solidFill>
                  <a:schemeClr val="accent2">
                    <a:lumMod val="75000"/>
                  </a:schemeClr>
                </a:solidFill>
                <a:latin typeface="+mj-lt"/>
              </a:rPr>
              <a:t>Determines the availability of new capital funding for the company</a:t>
            </a:r>
          </a:p>
          <a:p>
            <a:pPr marL="457200" lvl="1" indent="0">
              <a:buNone/>
            </a:pPr>
            <a:endParaRPr lang="en-US" sz="2000" dirty="0">
              <a:solidFill>
                <a:schemeClr val="accent2">
                  <a:lumMod val="75000"/>
                </a:schemeClr>
              </a:solidFill>
              <a:latin typeface="+mj-lt"/>
            </a:endParaRPr>
          </a:p>
          <a:p>
            <a:r>
              <a:rPr lang="en-US" sz="2000" dirty="0" smtClean="0">
                <a:solidFill>
                  <a:schemeClr val="accent2">
                    <a:lumMod val="50000"/>
                  </a:schemeClr>
                </a:solidFill>
                <a:latin typeface="+mj-lt"/>
              </a:rPr>
              <a:t>Values </a:t>
            </a:r>
            <a:r>
              <a:rPr lang="en-US" sz="2000" dirty="0" smtClean="0">
                <a:solidFill>
                  <a:schemeClr val="accent2">
                    <a:lumMod val="75000"/>
                  </a:schemeClr>
                </a:solidFill>
                <a:latin typeface="+mj-lt"/>
              </a:rPr>
              <a:t>– how does the company ‘want’ to act with respect to its social community and the environment?</a:t>
            </a:r>
          </a:p>
          <a:p>
            <a:pPr lvl="1"/>
            <a:r>
              <a:rPr lang="en-US" sz="2000" dirty="0" smtClean="0">
                <a:solidFill>
                  <a:schemeClr val="accent2">
                    <a:lumMod val="75000"/>
                  </a:schemeClr>
                </a:solidFill>
                <a:latin typeface="+mj-lt"/>
              </a:rPr>
              <a:t>Governance values are mostly about shareholder value and rights, especially treatment of minority shareholders; </a:t>
            </a:r>
            <a:endParaRPr lang="en-US" sz="2000" dirty="0">
              <a:solidFill>
                <a:schemeClr val="accent2">
                  <a:lumMod val="75000"/>
                </a:schemeClr>
              </a:solidFill>
              <a:latin typeface="+mj-lt"/>
            </a:endParaRPr>
          </a:p>
        </p:txBody>
      </p:sp>
      <p:sp>
        <p:nvSpPr>
          <p:cNvPr id="5" name="Номер слайда 4"/>
          <p:cNvSpPr>
            <a:spLocks noGrp="1"/>
          </p:cNvSpPr>
          <p:nvPr>
            <p:ph type="sldNum" sz="quarter" idx="4"/>
          </p:nvPr>
        </p:nvSpPr>
        <p:spPr/>
        <p:txBody>
          <a:bodyPr/>
          <a:lstStyle/>
          <a:p>
            <a:fld id="{AB3D6D62-770D-4A03-AB63-5CBA935EDD21}" type="slidenum">
              <a:rPr lang="en-GB" smtClean="0"/>
              <a:pPr/>
              <a:t>7</a:t>
            </a:fld>
            <a:endParaRPr lang="en-GB" dirty="0"/>
          </a:p>
        </p:txBody>
      </p:sp>
    </p:spTree>
    <p:extLst>
      <p:ext uri="{BB962C8B-B14F-4D97-AF65-F5344CB8AC3E}">
        <p14:creationId xmlns:p14="http://schemas.microsoft.com/office/powerpoint/2010/main" val="21666779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1FACE310-D037-4692-A0C9-4658078BEF4D}"/>
              </a:ext>
            </a:extLst>
          </p:cNvPr>
          <p:cNvSpPr>
            <a:spLocks noGrp="1"/>
          </p:cNvSpPr>
          <p:nvPr>
            <p:ph type="ctrTitle"/>
          </p:nvPr>
        </p:nvSpPr>
        <p:spPr/>
        <p:txBody>
          <a:bodyPr/>
          <a:lstStyle/>
          <a:p>
            <a:r>
              <a:rPr lang="en-GB" sz="2400" dirty="0">
                <a:solidFill>
                  <a:schemeClr val="accent2">
                    <a:lumMod val="50000"/>
                  </a:schemeClr>
                </a:solidFill>
              </a:rPr>
              <a:t>Drivers</a:t>
            </a:r>
            <a:r>
              <a:rPr lang="en-GB" dirty="0"/>
              <a:t> of ESG integration in selected global capital markets</a:t>
            </a:r>
          </a:p>
        </p:txBody>
      </p:sp>
      <p:pic>
        <p:nvPicPr>
          <p:cNvPr id="3" name="Content Placeholder 2">
            <a:extLst>
              <a:ext uri="{FF2B5EF4-FFF2-40B4-BE49-F238E27FC236}">
                <a16:creationId xmlns="" xmlns:a16="http://schemas.microsoft.com/office/drawing/2014/main" id="{5DA36828-BFEB-4F55-A0F4-12B462AA19E8}"/>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111471" y="1333190"/>
            <a:ext cx="9141711" cy="4500000"/>
          </a:xfrm>
        </p:spPr>
      </p:pic>
      <p:sp>
        <p:nvSpPr>
          <p:cNvPr id="4" name="Slide Number Placeholder 3">
            <a:extLst>
              <a:ext uri="{FF2B5EF4-FFF2-40B4-BE49-F238E27FC236}">
                <a16:creationId xmlns="" xmlns:a16="http://schemas.microsoft.com/office/drawing/2014/main" id="{79F4DF8B-7BDA-4564-B0D4-4210ABD506D9}"/>
              </a:ext>
            </a:extLst>
          </p:cNvPr>
          <p:cNvSpPr>
            <a:spLocks noGrp="1"/>
          </p:cNvSpPr>
          <p:nvPr>
            <p:ph type="sldNum" sz="quarter" idx="4"/>
          </p:nvPr>
        </p:nvSpPr>
        <p:spPr/>
        <p:txBody>
          <a:bodyPr/>
          <a:lstStyle/>
          <a:p>
            <a:fld id="{AB3D6D62-770D-4A03-AB63-5CBA935EDD21}" type="slidenum">
              <a:rPr lang="en-GB" smtClean="0"/>
              <a:pPr/>
              <a:t>8</a:t>
            </a:fld>
            <a:endParaRPr lang="en-GB" dirty="0"/>
          </a:p>
        </p:txBody>
      </p:sp>
      <p:sp>
        <p:nvSpPr>
          <p:cNvPr id="10" name="Subtitle 2">
            <a:extLst>
              <a:ext uri="{FF2B5EF4-FFF2-40B4-BE49-F238E27FC236}">
                <a16:creationId xmlns="" xmlns:a16="http://schemas.microsoft.com/office/drawing/2014/main" id="{9C56D8DA-11EB-47E7-89AC-33078F376FE7}"/>
              </a:ext>
            </a:extLst>
          </p:cNvPr>
          <p:cNvSpPr>
            <a:spLocks noGrp="1"/>
          </p:cNvSpPr>
          <p:nvPr>
            <p:ph type="subTitle" idx="1"/>
          </p:nvPr>
        </p:nvSpPr>
        <p:spPr/>
        <p:txBody>
          <a:bodyPr/>
          <a:lstStyle/>
          <a:p>
            <a:r>
              <a:rPr lang="en-GB" dirty="0"/>
              <a:t>Equities</a:t>
            </a:r>
          </a:p>
        </p:txBody>
      </p:sp>
      <p:pic>
        <p:nvPicPr>
          <p:cNvPr id="11" name="Picture 10">
            <a:extLst>
              <a:ext uri="{FF2B5EF4-FFF2-40B4-BE49-F238E27FC236}">
                <a16:creationId xmlns="" xmlns:a16="http://schemas.microsoft.com/office/drawing/2014/main" id="{312A22BF-7CC2-42BB-9EF9-3B146B6FC8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179" y="6446642"/>
            <a:ext cx="1260000" cy="271834"/>
          </a:xfrm>
          <a:prstGeom prst="rect">
            <a:avLst/>
          </a:prstGeom>
        </p:spPr>
      </p:pic>
      <p:sp>
        <p:nvSpPr>
          <p:cNvPr id="2" name="TextBox 1"/>
          <p:cNvSpPr txBox="1"/>
          <p:nvPr/>
        </p:nvSpPr>
        <p:spPr>
          <a:xfrm>
            <a:off x="914401" y="1874343"/>
            <a:ext cx="2285778" cy="923330"/>
          </a:xfrm>
          <a:prstGeom prst="rect">
            <a:avLst/>
          </a:prstGeom>
          <a:noFill/>
        </p:spPr>
        <p:txBody>
          <a:bodyPr wrap="square" rtlCol="0">
            <a:spAutoFit/>
          </a:bodyPr>
          <a:lstStyle/>
          <a:p>
            <a:r>
              <a:rPr lang="en-US" dirty="0" smtClean="0"/>
              <a:t>Canada</a:t>
            </a:r>
          </a:p>
          <a:p>
            <a:r>
              <a:rPr lang="en-US" dirty="0" smtClean="0"/>
              <a:t>Risk                63% </a:t>
            </a:r>
          </a:p>
          <a:p>
            <a:r>
              <a:rPr lang="en-US" dirty="0" smtClean="0"/>
              <a:t>Client demand 51%</a:t>
            </a:r>
            <a:endParaRPr lang="ru-RU" dirty="0"/>
          </a:p>
        </p:txBody>
      </p:sp>
      <p:sp>
        <p:nvSpPr>
          <p:cNvPr id="6" name="TextBox 5"/>
          <p:cNvSpPr txBox="1"/>
          <p:nvPr/>
        </p:nvSpPr>
        <p:spPr>
          <a:xfrm>
            <a:off x="5796116" y="1874343"/>
            <a:ext cx="2403987" cy="923330"/>
          </a:xfrm>
          <a:prstGeom prst="rect">
            <a:avLst/>
          </a:prstGeom>
          <a:noFill/>
        </p:spPr>
        <p:txBody>
          <a:bodyPr wrap="square" rtlCol="0">
            <a:spAutoFit/>
          </a:bodyPr>
          <a:lstStyle/>
          <a:p>
            <a:r>
              <a:rPr lang="en-US" dirty="0" smtClean="0"/>
              <a:t>Russia</a:t>
            </a:r>
          </a:p>
          <a:p>
            <a:r>
              <a:rPr lang="en-US" dirty="0" smtClean="0"/>
              <a:t>Risk                 56% </a:t>
            </a:r>
          </a:p>
          <a:p>
            <a:r>
              <a:rPr lang="en-US" dirty="0" smtClean="0"/>
              <a:t>Client demand 41%</a:t>
            </a:r>
            <a:endParaRPr lang="ru-RU" dirty="0"/>
          </a:p>
        </p:txBody>
      </p:sp>
      <p:cxnSp>
        <p:nvCxnSpPr>
          <p:cNvPr id="12" name="Прямая соединительная линия 11"/>
          <p:cNvCxnSpPr/>
          <p:nvPr/>
        </p:nvCxnSpPr>
        <p:spPr>
          <a:xfrm>
            <a:off x="914401" y="2197509"/>
            <a:ext cx="21237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5796116" y="2197509"/>
            <a:ext cx="210901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86344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 xmlns:a16="http://schemas.microsoft.com/office/drawing/2014/main" id="{1FACE310-D037-4692-A0C9-4658078BEF4D}"/>
              </a:ext>
            </a:extLst>
          </p:cNvPr>
          <p:cNvSpPr>
            <a:spLocks noGrp="1"/>
          </p:cNvSpPr>
          <p:nvPr>
            <p:ph type="ctrTitle"/>
          </p:nvPr>
        </p:nvSpPr>
        <p:spPr/>
        <p:txBody>
          <a:bodyPr/>
          <a:lstStyle/>
          <a:p>
            <a:r>
              <a:rPr lang="en-GB" sz="2400" dirty="0">
                <a:solidFill>
                  <a:schemeClr val="accent2">
                    <a:lumMod val="50000"/>
                  </a:schemeClr>
                </a:solidFill>
              </a:rPr>
              <a:t>Barriers</a:t>
            </a:r>
            <a:r>
              <a:rPr lang="en-GB" dirty="0"/>
              <a:t> to ESG integration in selected global capital markets</a:t>
            </a:r>
          </a:p>
        </p:txBody>
      </p:sp>
      <p:sp>
        <p:nvSpPr>
          <p:cNvPr id="6" name="Subtitle 5">
            <a:extLst>
              <a:ext uri="{FF2B5EF4-FFF2-40B4-BE49-F238E27FC236}">
                <a16:creationId xmlns="" xmlns:a16="http://schemas.microsoft.com/office/drawing/2014/main" id="{DBC3EDBA-5173-48F8-8453-2C1694D83A14}"/>
              </a:ext>
            </a:extLst>
          </p:cNvPr>
          <p:cNvSpPr>
            <a:spLocks noGrp="1"/>
          </p:cNvSpPr>
          <p:nvPr>
            <p:ph type="subTitle" idx="1"/>
          </p:nvPr>
        </p:nvSpPr>
        <p:spPr/>
        <p:txBody>
          <a:bodyPr/>
          <a:lstStyle/>
          <a:p>
            <a:r>
              <a:rPr lang="en-GB" dirty="0"/>
              <a:t>Equities</a:t>
            </a:r>
          </a:p>
        </p:txBody>
      </p:sp>
      <p:pic>
        <p:nvPicPr>
          <p:cNvPr id="3" name="Content Placeholder 2">
            <a:extLst>
              <a:ext uri="{FF2B5EF4-FFF2-40B4-BE49-F238E27FC236}">
                <a16:creationId xmlns="" xmlns:a16="http://schemas.microsoft.com/office/drawing/2014/main" id="{5DA36828-BFEB-4F55-A0F4-12B462AA19E8}"/>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124158" y="1246166"/>
            <a:ext cx="9141710" cy="4500000"/>
          </a:xfrm>
        </p:spPr>
      </p:pic>
      <p:sp>
        <p:nvSpPr>
          <p:cNvPr id="4" name="Slide Number Placeholder 3">
            <a:extLst>
              <a:ext uri="{FF2B5EF4-FFF2-40B4-BE49-F238E27FC236}">
                <a16:creationId xmlns="" xmlns:a16="http://schemas.microsoft.com/office/drawing/2014/main" id="{79F4DF8B-7BDA-4564-B0D4-4210ABD506D9}"/>
              </a:ext>
            </a:extLst>
          </p:cNvPr>
          <p:cNvSpPr>
            <a:spLocks noGrp="1"/>
          </p:cNvSpPr>
          <p:nvPr>
            <p:ph type="sldNum" sz="quarter" idx="4"/>
          </p:nvPr>
        </p:nvSpPr>
        <p:spPr/>
        <p:txBody>
          <a:bodyPr/>
          <a:lstStyle/>
          <a:p>
            <a:fld id="{AB3D6D62-770D-4A03-AB63-5CBA935EDD21}" type="slidenum">
              <a:rPr lang="en-GB" smtClean="0"/>
              <a:pPr/>
              <a:t>9</a:t>
            </a:fld>
            <a:endParaRPr lang="en-GB" dirty="0"/>
          </a:p>
        </p:txBody>
      </p:sp>
      <p:pic>
        <p:nvPicPr>
          <p:cNvPr id="7" name="Picture 6">
            <a:extLst>
              <a:ext uri="{FF2B5EF4-FFF2-40B4-BE49-F238E27FC236}">
                <a16:creationId xmlns="" xmlns:a16="http://schemas.microsoft.com/office/drawing/2014/main" id="{ED344485-2F18-4470-9D85-E8CD0861BBF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179" y="6446642"/>
            <a:ext cx="1260000" cy="271834"/>
          </a:xfrm>
          <a:prstGeom prst="rect">
            <a:avLst/>
          </a:prstGeom>
        </p:spPr>
      </p:pic>
      <p:sp>
        <p:nvSpPr>
          <p:cNvPr id="2" name="TextBox 1"/>
          <p:cNvSpPr txBox="1"/>
          <p:nvPr/>
        </p:nvSpPr>
        <p:spPr>
          <a:xfrm>
            <a:off x="1120876" y="1626218"/>
            <a:ext cx="2300749" cy="1200329"/>
          </a:xfrm>
          <a:prstGeom prst="rect">
            <a:avLst/>
          </a:prstGeom>
          <a:noFill/>
        </p:spPr>
        <p:txBody>
          <a:bodyPr wrap="square" rtlCol="0">
            <a:spAutoFit/>
          </a:bodyPr>
          <a:lstStyle/>
          <a:p>
            <a:r>
              <a:rPr lang="en-US" dirty="0" smtClean="0"/>
              <a:t>Canada</a:t>
            </a:r>
          </a:p>
          <a:p>
            <a:r>
              <a:rPr lang="en-US" dirty="0" smtClean="0"/>
              <a:t>Understanding 54% Data                 36% </a:t>
            </a:r>
          </a:p>
          <a:p>
            <a:r>
              <a:rPr lang="en-US" dirty="0" smtClean="0"/>
              <a:t>Performance    31%</a:t>
            </a:r>
            <a:endParaRPr lang="ru-RU" dirty="0"/>
          </a:p>
        </p:txBody>
      </p:sp>
      <p:sp>
        <p:nvSpPr>
          <p:cNvPr id="8" name="TextBox 7"/>
          <p:cNvSpPr txBox="1"/>
          <p:nvPr/>
        </p:nvSpPr>
        <p:spPr>
          <a:xfrm>
            <a:off x="5309420" y="1288305"/>
            <a:ext cx="2595716" cy="1200329"/>
          </a:xfrm>
          <a:prstGeom prst="rect">
            <a:avLst/>
          </a:prstGeom>
          <a:noFill/>
        </p:spPr>
        <p:txBody>
          <a:bodyPr wrap="square" rtlCol="0">
            <a:spAutoFit/>
          </a:bodyPr>
          <a:lstStyle/>
          <a:p>
            <a:r>
              <a:rPr lang="en-US" dirty="0" smtClean="0"/>
              <a:t>Russia</a:t>
            </a:r>
          </a:p>
          <a:p>
            <a:r>
              <a:rPr lang="en-US" dirty="0" smtClean="0"/>
              <a:t>Culture            52% </a:t>
            </a:r>
          </a:p>
          <a:p>
            <a:r>
              <a:rPr lang="en-US" dirty="0" smtClean="0"/>
              <a:t>Data                37% </a:t>
            </a:r>
          </a:p>
          <a:p>
            <a:r>
              <a:rPr lang="en-US" dirty="0" smtClean="0"/>
              <a:t>Client demand 37%</a:t>
            </a:r>
            <a:endParaRPr lang="ru-RU" dirty="0"/>
          </a:p>
        </p:txBody>
      </p:sp>
      <p:cxnSp>
        <p:nvCxnSpPr>
          <p:cNvPr id="11" name="Прямая соединительная линия 10"/>
          <p:cNvCxnSpPr/>
          <p:nvPr/>
        </p:nvCxnSpPr>
        <p:spPr>
          <a:xfrm>
            <a:off x="1238865" y="1888469"/>
            <a:ext cx="196131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p:nvPr/>
        </p:nvCxnSpPr>
        <p:spPr>
          <a:xfrm>
            <a:off x="5309420" y="1626218"/>
            <a:ext cx="2064774"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210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PRI palette">
      <a:dk1>
        <a:srgbClr val="000000"/>
      </a:dk1>
      <a:lt1>
        <a:sysClr val="window" lastClr="FFFFFF"/>
      </a:lt1>
      <a:dk2>
        <a:srgbClr val="0050A0"/>
      </a:dk2>
      <a:lt2>
        <a:srgbClr val="E7E6E6"/>
      </a:lt2>
      <a:accent1>
        <a:srgbClr val="00B0F0"/>
      </a:accent1>
      <a:accent2>
        <a:srgbClr val="57D3FF"/>
      </a:accent2>
      <a:accent3>
        <a:srgbClr val="00AFF0"/>
      </a:accent3>
      <a:accent4>
        <a:srgbClr val="008CC8"/>
      </a:accent4>
      <a:accent5>
        <a:srgbClr val="0050A0"/>
      </a:accent5>
      <a:accent6>
        <a:srgbClr val="003870"/>
      </a:accent6>
      <a:hlink>
        <a:srgbClr val="00B0F0"/>
      </a:hlink>
      <a:folHlink>
        <a:srgbClr val="00AFF0"/>
      </a:folHlink>
    </a:clrScheme>
    <a:fontScheme name="PRI">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Presentation1" id="{B532FB2D-0053-4D18-89DE-C5E13933A6E3}" vid="{A4EA975F-ED0C-414A-B1D6-F0ED2E4A04B1}"/>
    </a:ext>
  </a:extLst>
</a:theme>
</file>

<file path=ppt/theme/theme2.xml><?xml version="1.0" encoding="utf-8"?>
<a:theme xmlns:a="http://schemas.openxmlformats.org/drawingml/2006/main" name="5_UK_master_PPT_temp_v3_optimized_24-04-13 Purple">
  <a:themeElements>
    <a:clrScheme name="Custom 53">
      <a:dk1>
        <a:srgbClr val="6D6F71"/>
      </a:dk1>
      <a:lt1>
        <a:srgbClr val="FFFFFF"/>
      </a:lt1>
      <a:dk2>
        <a:srgbClr val="EE2D27"/>
      </a:dk2>
      <a:lt2>
        <a:srgbClr val="A7A9AC"/>
      </a:lt2>
      <a:accent1>
        <a:srgbClr val="885788"/>
      </a:accent1>
      <a:accent2>
        <a:srgbClr val="53ACAF"/>
      </a:accent2>
      <a:accent3>
        <a:srgbClr val="D3975B"/>
      </a:accent3>
      <a:accent4>
        <a:srgbClr val="93D023"/>
      </a:accent4>
      <a:accent5>
        <a:srgbClr val="117CC6"/>
      </a:accent5>
      <a:accent6>
        <a:srgbClr val="DEE705"/>
      </a:accent6>
      <a:hlink>
        <a:srgbClr val="DEE705"/>
      </a:hlink>
      <a:folHlink>
        <a:srgbClr val="885788"/>
      </a:folHlink>
    </a:clrScheme>
    <a:fontScheme name="Custom 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marL="0" marR="0" indent="0" defTabSz="914400" eaLnBrk="1" fontAlgn="auto" latinLnBrk="0" hangingPunct="1">
          <a:lnSpc>
            <a:spcPct val="100000"/>
          </a:lnSpc>
          <a:spcBef>
            <a:spcPts val="0"/>
          </a:spcBef>
          <a:spcAft>
            <a:spcPts val="0"/>
          </a:spcAft>
          <a:buClrTx/>
          <a:buSzTx/>
          <a:buFont typeface="Arial" pitchFamily="34" charset="0"/>
          <a:buNone/>
          <a:tabLst/>
          <a:defRPr kumimoji="0" sz="1200" b="0" i="0" u="none" strike="noStrike" kern="0" cap="none" spc="0" normalizeH="0" baseline="0" noProof="0" dirty="0" smtClean="0">
            <a:ln>
              <a:noFill/>
            </a:ln>
            <a:solidFill>
              <a:srgbClr val="6D6F71"/>
            </a:solidFill>
            <a:effectLst/>
            <a:uLnTx/>
            <a:uFillTx/>
            <a:latin typeface="Calibri" pitchFamily="34" charset="0"/>
          </a:defRPr>
        </a:defPPr>
      </a:lstStyle>
    </a:txDef>
  </a:objectDefaults>
  <a:extraClrSchemeLst/>
</a:theme>
</file>

<file path=ppt/theme/theme3.xml><?xml version="1.0" encoding="utf-8"?>
<a:theme xmlns:a="http://schemas.openxmlformats.org/drawingml/2006/main" name="1_Office Theme">
  <a:themeElements>
    <a:clrScheme name="PRI palette">
      <a:dk1>
        <a:srgbClr val="000000"/>
      </a:dk1>
      <a:lt1>
        <a:sysClr val="window" lastClr="FFFFFF"/>
      </a:lt1>
      <a:dk2>
        <a:srgbClr val="0050A0"/>
      </a:dk2>
      <a:lt2>
        <a:srgbClr val="E7E6E6"/>
      </a:lt2>
      <a:accent1>
        <a:srgbClr val="00B0F0"/>
      </a:accent1>
      <a:accent2>
        <a:srgbClr val="57D3FF"/>
      </a:accent2>
      <a:accent3>
        <a:srgbClr val="00AFF0"/>
      </a:accent3>
      <a:accent4>
        <a:srgbClr val="008CC8"/>
      </a:accent4>
      <a:accent5>
        <a:srgbClr val="0050A0"/>
      </a:accent5>
      <a:accent6>
        <a:srgbClr val="003870"/>
      </a:accent6>
      <a:hlink>
        <a:srgbClr val="00B0F0"/>
      </a:hlink>
      <a:folHlink>
        <a:srgbClr val="00AFF0"/>
      </a:folHlink>
    </a:clrScheme>
    <a:fontScheme name="PRI">
      <a:majorFont>
        <a:latin typeface="Arial Black"/>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Presentation1" id="{B532FB2D-0053-4D18-89DE-C5E13933A6E3}" vid="{A4EA975F-ED0C-414A-B1D6-F0ED2E4A04B1}"/>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31232CEC87EC14A9BA113779D17B35D" ma:contentTypeVersion="9" ma:contentTypeDescription="Create a new document." ma:contentTypeScope="" ma:versionID="e0d78259439b38478f726cbb228270da">
  <xsd:schema xmlns:xsd="http://www.w3.org/2001/XMLSchema" xmlns:xs="http://www.w3.org/2001/XMLSchema" xmlns:p="http://schemas.microsoft.com/office/2006/metadata/properties" xmlns:ns2="e02a590a-725c-406e-a4ef-1c446b515d9c" xmlns:ns3="d1f2cb5e-90ed-446c-b55a-c8efd3225fcc" xmlns:ns4="0de7e287-ddb1-4fcd-8e63-d15b18469464" targetNamespace="http://schemas.microsoft.com/office/2006/metadata/properties" ma:root="true" ma:fieldsID="10b50749acbed3753a362e86a510a470" ns2:_="" ns3:_="" ns4:_="">
    <xsd:import namespace="e02a590a-725c-406e-a4ef-1c446b515d9c"/>
    <xsd:import namespace="d1f2cb5e-90ed-446c-b55a-c8efd3225fcc"/>
    <xsd:import namespace="0de7e287-ddb1-4fcd-8e63-d15b18469464"/>
    <xsd:element name="properties">
      <xsd:complexType>
        <xsd:sequence>
          <xsd:element name="documentManagement">
            <xsd:complexType>
              <xsd:all>
                <xsd:element ref="ns2:SharedWithUsers" minOccurs="0"/>
                <xsd:element ref="ns2: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EventHashCode" minOccurs="0"/>
                <xsd:element ref="ns4: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a590a-725c-406e-a4ef-1c446b515d9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2cb5e-90ed-446c-b55a-c8efd3225fcc" elementFormDefault="qualified">
    <xsd:import namespace="http://schemas.microsoft.com/office/2006/documentManagement/types"/>
    <xsd:import namespace="http://schemas.microsoft.com/office/infopath/2007/PartnerControls"/>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de7e287-ddb1-4fcd-8e63-d15b1846946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325566-E5A8-4D61-B5C6-FC87056D594E}">
  <ds:schemaRefs>
    <ds:schemaRef ds:uri="http://schemas.microsoft.com/sharepoint/v3/contenttype/forms"/>
  </ds:schemaRefs>
</ds:datastoreItem>
</file>

<file path=customXml/itemProps2.xml><?xml version="1.0" encoding="utf-8"?>
<ds:datastoreItem xmlns:ds="http://schemas.openxmlformats.org/officeDocument/2006/customXml" ds:itemID="{B5DE3B7E-D747-4179-85FB-58D107BFC6AB}">
  <ds:schemaRefs>
    <ds:schemaRef ds:uri="http://schemas.microsoft.com/office/infopath/2007/PartnerControls"/>
    <ds:schemaRef ds:uri="http://purl.org/dc/elements/1.1/"/>
    <ds:schemaRef ds:uri="http://purl.org/dc/terms/"/>
    <ds:schemaRef ds:uri="http://schemas.openxmlformats.org/package/2006/metadata/core-properties"/>
    <ds:schemaRef ds:uri="0de7e287-ddb1-4fcd-8e63-d15b18469464"/>
    <ds:schemaRef ds:uri="http://schemas.microsoft.com/office/2006/metadata/properties"/>
    <ds:schemaRef ds:uri="http://schemas.microsoft.com/office/2006/documentManagement/types"/>
    <ds:schemaRef ds:uri="http://www.w3.org/XML/1998/namespace"/>
    <ds:schemaRef ds:uri="d1f2cb5e-90ed-446c-b55a-c8efd3225fcc"/>
    <ds:schemaRef ds:uri="e02a590a-725c-406e-a4ef-1c446b515d9c"/>
    <ds:schemaRef ds:uri="http://purl.org/dc/dcmitype/"/>
  </ds:schemaRefs>
</ds:datastoreItem>
</file>

<file path=customXml/itemProps3.xml><?xml version="1.0" encoding="utf-8"?>
<ds:datastoreItem xmlns:ds="http://schemas.openxmlformats.org/officeDocument/2006/customXml" ds:itemID="{3DA11F27-BFB2-4334-9C5A-2F4183C509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a590a-725c-406e-a4ef-1c446b515d9c"/>
    <ds:schemaRef ds:uri="d1f2cb5e-90ed-446c-b55a-c8efd3225fcc"/>
    <ds:schemaRef ds:uri="0de7e287-ddb1-4fcd-8e63-d15b184694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CFA-PRI (2018) Americas report</Template>
  <TotalTime>13361</TotalTime>
  <Words>1085</Words>
  <Application>Microsoft Office PowerPoint</Application>
  <PresentationFormat>Экран (4:3)</PresentationFormat>
  <Paragraphs>169</Paragraphs>
  <Slides>11</Slides>
  <Notes>11</Notes>
  <HiddenSlides>0</HiddenSlides>
  <MMClips>0</MMClips>
  <ScaleCrop>false</ScaleCrop>
  <HeadingPairs>
    <vt:vector size="4" baseType="variant">
      <vt:variant>
        <vt:lpstr>Тема</vt:lpstr>
      </vt:variant>
      <vt:variant>
        <vt:i4>3</vt:i4>
      </vt:variant>
      <vt:variant>
        <vt:lpstr>Заголовки слайдов</vt:lpstr>
      </vt:variant>
      <vt:variant>
        <vt:i4>11</vt:i4>
      </vt:variant>
    </vt:vector>
  </HeadingPairs>
  <TitlesOfParts>
    <vt:vector size="14" baseType="lpstr">
      <vt:lpstr>Office Theme</vt:lpstr>
      <vt:lpstr>5_UK_master_PPT_temp_v3_optimized_24-04-13 Purple</vt:lpstr>
      <vt:lpstr>1_Office Theme</vt:lpstr>
      <vt:lpstr>Global ESG Integration Study</vt:lpstr>
      <vt:lpstr>Overview</vt:lpstr>
      <vt:lpstr>Why is this important for Russian companies?</vt:lpstr>
      <vt:lpstr>Examples of ESG Issues</vt:lpstr>
      <vt:lpstr>Does ESG have an impact on Share Prices?</vt:lpstr>
      <vt:lpstr>Regional findings: EMEA and Russia</vt:lpstr>
      <vt:lpstr>Is ESG about Value or Values?</vt:lpstr>
      <vt:lpstr>Drivers of ESG integration in selected global capital markets</vt:lpstr>
      <vt:lpstr>Barriers to ESG integration in selected global capital markets</vt:lpstr>
      <vt:lpstr>Key ideas for Russian companies</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Georgieva</dc:creator>
  <cp:lastModifiedBy>User</cp:lastModifiedBy>
  <cp:revision>136</cp:revision>
  <cp:lastPrinted>2019-06-19T11:49:51Z</cp:lastPrinted>
  <dcterms:created xsi:type="dcterms:W3CDTF">2018-09-05T09:38:55Z</dcterms:created>
  <dcterms:modified xsi:type="dcterms:W3CDTF">2019-06-19T19:18:27Z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0x010100831232CEC87EC14A9BA113779D17B35D</vt:lpwstr>
  </property>
</Properties>
</file>