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318" r:id="rId4"/>
    <p:sldId id="301" r:id="rId5"/>
    <p:sldId id="302" r:id="rId6"/>
    <p:sldId id="303" r:id="rId7"/>
    <p:sldId id="304" r:id="rId8"/>
    <p:sldId id="314" r:id="rId9"/>
    <p:sldId id="315" r:id="rId10"/>
    <p:sldId id="316" r:id="rId11"/>
    <p:sldId id="305" r:id="rId12"/>
    <p:sldId id="281" r:id="rId13"/>
    <p:sldId id="312" r:id="rId14"/>
    <p:sldId id="313" r:id="rId15"/>
    <p:sldId id="285" r:id="rId16"/>
    <p:sldId id="289" r:id="rId17"/>
    <p:sldId id="290" r:id="rId18"/>
    <p:sldId id="294" r:id="rId19"/>
    <p:sldId id="295" r:id="rId20"/>
    <p:sldId id="296" r:id="rId21"/>
    <p:sldId id="310" r:id="rId22"/>
    <p:sldId id="306" r:id="rId23"/>
    <p:sldId id="307" r:id="rId2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FFFFFF"/>
    <a:srgbClr val="FF6600"/>
    <a:srgbClr val="505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6" autoAdjust="0"/>
    <p:restoredTop sz="92439" autoAdjust="0"/>
  </p:normalViewPr>
  <p:slideViewPr>
    <p:cSldViewPr snapToGrid="0" snapToObjects="1">
      <p:cViewPr varScale="1">
        <p:scale>
          <a:sx n="76" d="100"/>
          <a:sy n="76" d="100"/>
        </p:scale>
        <p:origin x="-534" y="-96"/>
      </p:cViewPr>
      <p:guideLst>
        <p:guide orient="horz" pos="871"/>
        <p:guide pos="4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LKFS\ECG\ECG_TEH\&#1052;&#1080;&#1093;&#1072;&#1081;&#1083;&#1086;&#1074;\&#1055;&#1088;&#1077;&#1079;&#1077;&#1085;&#1090;&#1072;&#1094;&#1080;&#1080;%20&#1091;&#1087;&#1088;&#1072;&#1074;&#1083;&#1077;&#1085;&#1080;&#1103;\&#1055;&#1088;&#1077;&#1079;&#1077;&#1085;&#1090;&#1072;&#1094;&#1080;&#1103;%20&#1052;&#1048;&#1053;&#1045;&#1050;\&#1058;&#1072;&#1073;&#1083;&#1080;&#1094;&#1072;%20&#1080;&#1089;&#1087;&#1099;&#1090;&#1072;&#1085;&#1080;&#1081;%202008-2013&#107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LKFS\ECG\ECG_TEH\&#1052;&#1080;&#1093;&#1072;&#1081;&#1083;&#1086;&#1074;\&#1055;&#1088;&#1077;&#1079;&#1077;&#1085;&#1090;&#1072;&#1094;&#1080;&#1080;%20&#1091;&#1087;&#1088;&#1072;&#1074;&#1083;&#1077;&#1085;&#1080;&#1103;\&#1055;&#1088;&#1077;&#1079;&#1077;&#1085;&#1090;&#1072;&#1094;&#1080;&#1103;%20&#1052;&#1048;&#1053;&#1045;&#1050;\&#1058;&#1072;&#1073;&#1083;&#1080;&#1094;&#1072;%20&#1080;&#1089;&#1087;&#1099;&#1090;&#1072;&#1085;&#1080;&#1081;%202008-2013&#10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LKFS\ECG\ECG_TEH\&#1052;&#1080;&#1093;&#1072;&#1081;&#1083;&#1086;&#1074;\&#1055;&#1088;&#1077;&#1079;&#1077;&#1085;&#1090;&#1072;&#1094;&#1080;&#1080;%20&#1091;&#1087;&#1088;&#1072;&#1074;&#1083;&#1077;&#1085;&#1080;&#1103;\&#1055;&#1088;&#1077;&#1079;&#1077;&#1085;&#1090;&#1072;&#1094;&#1080;&#1103;%20&#1052;&#1048;&#1053;&#1045;&#1050;\&#1058;&#1072;&#1073;&#1083;&#1080;&#1094;&#1072;%20&#1080;&#1089;&#1087;&#1099;&#1090;&#1072;&#1085;&#1080;&#1081;%202008-2013&#107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LKFS\ECG\ECG_TEH\&#1052;&#1080;&#1093;&#1072;&#1081;&#1083;&#1086;&#1074;\&#1055;&#1088;&#1077;&#1079;&#1077;&#1085;&#1090;&#1072;&#1094;&#1080;&#1080;%20&#1091;&#1087;&#1088;&#1072;&#1074;&#1083;&#1077;&#1085;&#1080;&#1103;\&#1055;&#1088;&#1077;&#1079;&#1077;&#1085;&#1090;&#1072;&#1094;&#1080;&#1103;%20&#1052;&#1048;&#1053;&#1045;&#1050;\&#1058;&#1072;&#1073;&#1083;&#1080;&#1094;&#1072;%20&#1080;&#1089;&#1087;&#1099;&#1090;&#1072;&#1085;&#1080;&#1081;%202008-2013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097059793155722E-2"/>
          <c:y val="0.11096774271457761"/>
          <c:w val="0.89949842616369924"/>
          <c:h val="0.8890322572854223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22"/>
            <c:spPr>
              <a:solidFill>
                <a:srgbClr val="92D050">
                  <a:alpha val="88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0000">
                  <a:alpha val="61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>
                  <a:alpha val="58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prstClr val="black">
                    <a:lumMod val="25000"/>
                    <a:lumOff val="75000"/>
                  </a:prstClr>
                </a:contourClr>
              </a:sp3d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Лист1!$F$23:$F$25</c:f>
              <c:strCache>
                <c:ptCount val="3"/>
                <c:pt idx="0">
                  <c:v>Качественный цемент</c:v>
                </c:pt>
                <c:pt idx="1">
                  <c:v>Не соответствует требованиям ГОСТ</c:v>
                </c:pt>
                <c:pt idx="2">
                  <c:v>Низкие строительные свойства</c:v>
                </c:pt>
              </c:strCache>
            </c:strRef>
          </c:cat>
          <c:val>
            <c:numRef>
              <c:f>Лист1!$E$23:$E$25</c:f>
              <c:numCache>
                <c:formatCode>0</c:formatCode>
                <c:ptCount val="3"/>
                <c:pt idx="0">
                  <c:v>38.308457711442792</c:v>
                </c:pt>
                <c:pt idx="1">
                  <c:v>26.865671641791046</c:v>
                </c:pt>
                <c:pt idx="2">
                  <c:v>34.82587064676617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ln w="6350">
                  <a:gradFill>
                    <a:gsLst>
                      <a:gs pos="54000">
                        <a:srgbClr val="FFC000"/>
                      </a:gs>
                      <a:gs pos="96719">
                        <a:srgbClr val="FF9900"/>
                      </a:gs>
                      <a:gs pos="0">
                        <a:srgbClr val="FFFF00"/>
                      </a:gs>
                      <a:gs pos="74000">
                        <a:srgbClr val="FFFF00"/>
                      </a:gs>
                      <a:gs pos="83000">
                        <a:srgbClr val="FFC00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0758796417003743E-2"/>
          <c:y val="1.9170575250092983E-2"/>
          <c:w val="0.97845036237319849"/>
          <c:h val="0.1285176351563774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228600">
        <a:schemeClr val="accent6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7871425186373331E-2"/>
          <c:w val="0.90976454812514373"/>
          <c:h val="0.87268286458997868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rgbClr val="FF0000">
                  <a:alpha val="59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explosion val="17"/>
            <c:spPr>
              <a:solidFill>
                <a:srgbClr val="FFFF00">
                  <a:alpha val="59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val>
            <c:numRef>
              <c:f>Лист1!$B$23:$B$25</c:f>
              <c:numCache>
                <c:formatCode>0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50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prstClr val="black">
          <a:lumMod val="25000"/>
          <a:lumOff val="75000"/>
        </a:prstClr>
      </a:solidFill>
      <a:round/>
    </a:ln>
    <a:effectLst>
      <a:glow rad="127000">
        <a:schemeClr val="accent6">
          <a:lumMod val="60000"/>
          <a:lumOff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681174601616404E-2"/>
          <c:y val="9.6435810567351954E-2"/>
          <c:w val="0.87894962588762315"/>
          <c:h val="0.835263828355912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explosion val="19"/>
            <c:spPr>
              <a:solidFill>
                <a:srgbClr val="FF0000">
                  <a:alpha val="6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rgbClr val="FFFF00">
                  <a:alpha val="59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val>
            <c:numRef>
              <c:f>Лист1!$C$23:$C$25</c:f>
              <c:numCache>
                <c:formatCode>0</c:formatCode>
                <c:ptCount val="3"/>
                <c:pt idx="0">
                  <c:v>48.101265822784818</c:v>
                </c:pt>
                <c:pt idx="1">
                  <c:v>20.253164556962023</c:v>
                </c:pt>
                <c:pt idx="2">
                  <c:v>31.645569620253163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>
      <a:glow rad="127000">
        <a:schemeClr val="accent6"/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explosion val="18"/>
            <c:spPr>
              <a:solidFill>
                <a:srgbClr val="FF0000">
                  <a:alpha val="59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explosion val="21"/>
            <c:spPr>
              <a:solidFill>
                <a:srgbClr val="FFFF00">
                  <a:alpha val="6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val>
            <c:numRef>
              <c:f>Лист1!$D$23:$D$25</c:f>
              <c:numCache>
                <c:formatCode>0</c:formatCode>
                <c:ptCount val="3"/>
                <c:pt idx="0">
                  <c:v>29.166666666666664</c:v>
                </c:pt>
                <c:pt idx="1">
                  <c:v>50</c:v>
                </c:pt>
                <c:pt idx="2">
                  <c:v>20.833333333333336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>
      <a:glow rad="127000">
        <a:schemeClr val="accent6"/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E2C04-8380-4C32-B997-36875BE069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12550-4350-4DD8-8693-57F495478BF8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600" b="0" i="0" dirty="0" smtClean="0">
              <a:solidFill>
                <a:schemeClr val="bg1"/>
              </a:solidFill>
              <a:latin typeface="Century Gothic" pitchFamily="34" charset="0"/>
            </a:rPr>
            <a:t>Цемент и бетон являются самым употребляемым после воды ресурсом на земле, а темпы развития цементной промышленности в 1,5-2 раза превышают темпы роста мирового ВВП.</a:t>
          </a:r>
          <a:endParaRPr lang="ru-RU" sz="1600" b="0" i="0" dirty="0">
            <a:solidFill>
              <a:schemeClr val="bg1"/>
            </a:solidFill>
            <a:latin typeface="Century Gothic" pitchFamily="34" charset="0"/>
          </a:endParaRPr>
        </a:p>
      </dgm:t>
    </dgm:pt>
    <dgm:pt modelId="{946E25A7-BE6A-49A2-A318-AF850C1F10FE}" type="parTrans" cxnId="{8D9B1203-2F3B-4399-A18A-76E663AC2627}">
      <dgm:prSet/>
      <dgm:spPr/>
      <dgm:t>
        <a:bodyPr/>
        <a:lstStyle/>
        <a:p>
          <a:endParaRPr lang="ru-RU"/>
        </a:p>
      </dgm:t>
    </dgm:pt>
    <dgm:pt modelId="{44056F51-2C52-4017-81AF-0E65A1A5CB56}" type="sibTrans" cxnId="{8D9B1203-2F3B-4399-A18A-76E663AC2627}">
      <dgm:prSet/>
      <dgm:spPr/>
      <dgm:t>
        <a:bodyPr/>
        <a:lstStyle/>
        <a:p>
          <a:endParaRPr lang="ru-RU"/>
        </a:p>
      </dgm:t>
    </dgm:pt>
    <dgm:pt modelId="{E2F53D34-6B16-4D93-BD16-9221D692CFD6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Century Gothic" pitchFamily="34" charset="0"/>
            </a:rPr>
            <a:t>Цемент вместе с бетоном является вторым после воды наиболее употребляемым ресурсом на земле: ежегодно его потребление на нашей планете составляет около 1 тонны на человека. Цемент производится в 156 странах мира. Однако 70% мирового производства цемента сосредоточено лишь в 10 странах мира, где проживает 70% населения земли. Цементная промышленность имеет ключевое значение для экономического развития, поскольку производит основной вид строительных материалов для жилищного, промышленного строительства и для строительства объектов инфраструктуры.</a:t>
          </a:r>
          <a:endParaRPr lang="ru-RU" sz="1200" dirty="0">
            <a:latin typeface="Century Gothic" pitchFamily="34" charset="0"/>
          </a:endParaRPr>
        </a:p>
      </dgm:t>
    </dgm:pt>
    <dgm:pt modelId="{187BEAE6-755C-438D-AAE5-CEF092C1E7AD}" type="parTrans" cxnId="{74EF9119-6E5B-47E3-8022-41F776C28D5F}">
      <dgm:prSet/>
      <dgm:spPr/>
      <dgm:t>
        <a:bodyPr/>
        <a:lstStyle/>
        <a:p>
          <a:endParaRPr lang="ru-RU"/>
        </a:p>
      </dgm:t>
    </dgm:pt>
    <dgm:pt modelId="{E674D30B-D8E3-40FA-BE9D-2230B92492BC}" type="sibTrans" cxnId="{74EF9119-6E5B-47E3-8022-41F776C28D5F}">
      <dgm:prSet/>
      <dgm:spPr/>
      <dgm:t>
        <a:bodyPr/>
        <a:lstStyle/>
        <a:p>
          <a:endParaRPr lang="ru-RU"/>
        </a:p>
      </dgm:t>
    </dgm:pt>
    <dgm:pt modelId="{0720162C-BEF8-43F4-98D2-A59E00812560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entury Gothic" pitchFamily="34" charset="0"/>
            </a:rPr>
            <a:t>Цемент – один из базовых строительных материалов, который называют "хлебом строительства". </a:t>
          </a:r>
          <a:endParaRPr lang="ru-RU" sz="1600" dirty="0">
            <a:solidFill>
              <a:schemeClr val="bg1"/>
            </a:solidFill>
            <a:latin typeface="Century Gothic" pitchFamily="34" charset="0"/>
          </a:endParaRPr>
        </a:p>
      </dgm:t>
    </dgm:pt>
    <dgm:pt modelId="{494E593C-D110-4234-AE7F-16AA61285B1D}" type="parTrans" cxnId="{D84C82E2-539C-4574-8EA0-45514D05FD2A}">
      <dgm:prSet/>
      <dgm:spPr/>
      <dgm:t>
        <a:bodyPr/>
        <a:lstStyle/>
        <a:p>
          <a:endParaRPr lang="ru-RU"/>
        </a:p>
      </dgm:t>
    </dgm:pt>
    <dgm:pt modelId="{FC64602A-B828-4207-ADD0-49B55DE1F6F9}" type="sibTrans" cxnId="{D84C82E2-539C-4574-8EA0-45514D05FD2A}">
      <dgm:prSet/>
      <dgm:spPr/>
      <dgm:t>
        <a:bodyPr/>
        <a:lstStyle/>
        <a:p>
          <a:endParaRPr lang="ru-RU"/>
        </a:p>
      </dgm:t>
    </dgm:pt>
    <dgm:pt modelId="{26E43795-40B4-41F0-A3A8-3A380B5B436F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Century Gothic" pitchFamily="34" charset="0"/>
            </a:rPr>
            <a:t>Являясь основным вяжущим компонентом, цемент находит широкое применение в производстве бетона, железобетона, строительных растворов, а также в асбестоцементной, нефтедобывающей и других отраслях промышленности Уникальные свойства цемента позволяют на его основе изготавливать специальные конструкции, такие как железнодорожные шпалы, строительные блоки, панели и плитки, многие другие изделия.</a:t>
          </a:r>
          <a:endParaRPr lang="ru-RU" sz="1200" dirty="0">
            <a:latin typeface="Century Gothic" pitchFamily="34" charset="0"/>
          </a:endParaRPr>
        </a:p>
      </dgm:t>
    </dgm:pt>
    <dgm:pt modelId="{0F55E9F0-A56F-4CDC-A3CC-FD58A34EDCB1}" type="parTrans" cxnId="{4B7331CF-08B8-482F-B413-3DF5C7E9BB57}">
      <dgm:prSet/>
      <dgm:spPr/>
      <dgm:t>
        <a:bodyPr/>
        <a:lstStyle/>
        <a:p>
          <a:endParaRPr lang="ru-RU"/>
        </a:p>
      </dgm:t>
    </dgm:pt>
    <dgm:pt modelId="{543202CB-A260-46E8-A913-E174025F72FE}" type="sibTrans" cxnId="{4B7331CF-08B8-482F-B413-3DF5C7E9BB57}">
      <dgm:prSet/>
      <dgm:spPr/>
      <dgm:t>
        <a:bodyPr/>
        <a:lstStyle/>
        <a:p>
          <a:endParaRPr lang="ru-RU"/>
        </a:p>
      </dgm:t>
    </dgm:pt>
    <dgm:pt modelId="{F50E93E6-50F3-49E3-8EB6-21E0643247F1}">
      <dgm:prSet custT="1"/>
      <dgm:spPr>
        <a:solidFill>
          <a:srgbClr val="F39200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entury Gothic" pitchFamily="34" charset="0"/>
            </a:rPr>
            <a:t>Цементная промышленность – одна из ведущих отраслей производства строительных материалов.</a:t>
          </a:r>
          <a:endParaRPr lang="ru-RU" sz="1600" dirty="0">
            <a:solidFill>
              <a:schemeClr val="bg1"/>
            </a:solidFill>
            <a:latin typeface="Century Gothic" pitchFamily="34" charset="0"/>
          </a:endParaRPr>
        </a:p>
      </dgm:t>
    </dgm:pt>
    <dgm:pt modelId="{93C767FE-51B0-4B86-BC68-1F7580EA36C3}" type="parTrans" cxnId="{03EA243F-2698-4A8B-8F9B-600FC1ECE64E}">
      <dgm:prSet/>
      <dgm:spPr/>
      <dgm:t>
        <a:bodyPr/>
        <a:lstStyle/>
        <a:p>
          <a:endParaRPr lang="ru-RU"/>
        </a:p>
      </dgm:t>
    </dgm:pt>
    <dgm:pt modelId="{5E84DDA9-BF7F-4333-95BF-8885775E7277}" type="sibTrans" cxnId="{03EA243F-2698-4A8B-8F9B-600FC1ECE64E}">
      <dgm:prSet/>
      <dgm:spPr/>
      <dgm:t>
        <a:bodyPr/>
        <a:lstStyle/>
        <a:p>
          <a:endParaRPr lang="ru-RU"/>
        </a:p>
      </dgm:t>
    </dgm:pt>
    <dgm:pt modelId="{E21627E0-E22E-4EE2-B416-8EC7CA9CD8A3}">
      <dgm:prSet custT="1"/>
      <dgm:spPr/>
      <dgm:t>
        <a:bodyPr/>
        <a:lstStyle/>
        <a:p>
          <a:pPr algn="just"/>
          <a:r>
            <a:rPr lang="ru-RU" sz="1200" dirty="0" smtClean="0">
              <a:latin typeface="Century Gothic" pitchFamily="34" charset="0"/>
            </a:rPr>
            <a:t>Выпускаются различные виды цемента: портландцемент, </a:t>
          </a:r>
          <a:r>
            <a:rPr lang="ru-RU" sz="1200" dirty="0" err="1" smtClean="0">
              <a:latin typeface="Century Gothic" pitchFamily="34" charset="0"/>
            </a:rPr>
            <a:t>шлакопортландцемент</a:t>
          </a:r>
          <a:r>
            <a:rPr lang="ru-RU" sz="1200" dirty="0" smtClean="0">
              <a:latin typeface="Century Gothic" pitchFamily="34" charset="0"/>
            </a:rPr>
            <a:t>, пуццолановый портландцемент, специальные цементы (декоративные, </a:t>
          </a:r>
          <a:r>
            <a:rPr lang="ru-RU" sz="1200" dirty="0" err="1" smtClean="0">
              <a:latin typeface="Century Gothic" pitchFamily="34" charset="0"/>
            </a:rPr>
            <a:t>тампонажный</a:t>
          </a:r>
          <a:r>
            <a:rPr lang="ru-RU" sz="1200" dirty="0" smtClean="0">
              <a:latin typeface="Century Gothic" pitchFamily="34" charset="0"/>
            </a:rPr>
            <a:t>, глинозёмистый, </a:t>
          </a:r>
          <a:r>
            <a:rPr lang="ru-RU" sz="1200" dirty="0" err="1" smtClean="0">
              <a:latin typeface="Century Gothic" pitchFamily="34" charset="0"/>
            </a:rPr>
            <a:t>сульфатостойкий</a:t>
          </a:r>
          <a:r>
            <a:rPr lang="ru-RU" sz="1200" dirty="0" smtClean="0">
              <a:latin typeface="Century Gothic" pitchFamily="34" charset="0"/>
            </a:rPr>
            <a:t>, цемент для гидротехнических сооружений, быстротвердеющий цемент и др.).</a:t>
          </a:r>
          <a:endParaRPr lang="ru-RU" sz="1200" dirty="0">
            <a:latin typeface="Century Gothic" pitchFamily="34" charset="0"/>
          </a:endParaRPr>
        </a:p>
      </dgm:t>
    </dgm:pt>
    <dgm:pt modelId="{764B5C06-0D6A-48DF-9095-DDD43AE6D05B}" type="parTrans" cxnId="{996BC208-1229-4ECE-83F1-68077864241C}">
      <dgm:prSet/>
      <dgm:spPr/>
      <dgm:t>
        <a:bodyPr/>
        <a:lstStyle/>
        <a:p>
          <a:endParaRPr lang="ru-RU"/>
        </a:p>
      </dgm:t>
    </dgm:pt>
    <dgm:pt modelId="{0E4ACB78-304E-4325-BDA5-7EDEFE2CA66F}" type="sibTrans" cxnId="{996BC208-1229-4ECE-83F1-68077864241C}">
      <dgm:prSet/>
      <dgm:spPr/>
      <dgm:t>
        <a:bodyPr/>
        <a:lstStyle/>
        <a:p>
          <a:endParaRPr lang="ru-RU"/>
        </a:p>
      </dgm:t>
    </dgm:pt>
    <dgm:pt modelId="{EC58F221-B24D-49C7-AD30-465FC349A8B4}" type="pres">
      <dgm:prSet presAssocID="{AC2E2C04-8380-4C32-B997-36875BE069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FF305-93DD-455B-B7E0-77406C31F3FC}" type="pres">
      <dgm:prSet presAssocID="{39012550-4350-4DD8-8693-57F495478BF8}" presName="parentText" presStyleLbl="node1" presStyleIdx="0" presStyleCnt="3" custScaleY="100331" custLinFactNeighborY="-180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63DA2-6E26-4918-80AE-82CF3BFA6971}" type="pres">
      <dgm:prSet presAssocID="{39012550-4350-4DD8-8693-57F495478BF8}" presName="childText" presStyleLbl="revTx" presStyleIdx="0" presStyleCnt="3" custScaleY="188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D7183-AB4A-45F0-8FF6-F0D0C0B4DA97}" type="pres">
      <dgm:prSet presAssocID="{0720162C-BEF8-43F4-98D2-A59E00812560}" presName="parentText" presStyleLbl="node1" presStyleIdx="1" presStyleCnt="3" custLinFactNeighborY="-89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1169D-5053-4BD0-9E13-C1E67EBF65B8}" type="pres">
      <dgm:prSet presAssocID="{0720162C-BEF8-43F4-98D2-A59E00812560}" presName="childText" presStyleLbl="revTx" presStyleIdx="1" presStyleCnt="3" custLinFactNeighborY="-86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5214A-62E1-4717-AA40-9553031D504B}" type="pres">
      <dgm:prSet presAssocID="{F50E93E6-50F3-49E3-8EB6-21E0643247F1}" presName="parentText" presStyleLbl="node1" presStyleIdx="2" presStyleCnt="3" custLinFactY="-6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6B8E1-BC29-4F1F-A6B8-31DF693933A7}" type="pres">
      <dgm:prSet presAssocID="{F50E93E6-50F3-49E3-8EB6-21E0643247F1}" presName="childText" presStyleLbl="revTx" presStyleIdx="2" presStyleCnt="3" custLinFactNeighborY="-60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D31889-085D-443A-B4A8-C21C625DA20B}" type="presOf" srcId="{E2F53D34-6B16-4D93-BD16-9221D692CFD6}" destId="{ECD63DA2-6E26-4918-80AE-82CF3BFA6971}" srcOrd="0" destOrd="0" presId="urn:microsoft.com/office/officeart/2005/8/layout/vList2"/>
    <dgm:cxn modelId="{167718FB-52AF-44E3-9D52-50EE60034454}" type="presOf" srcId="{E21627E0-E22E-4EE2-B416-8EC7CA9CD8A3}" destId="{75F6B8E1-BC29-4F1F-A6B8-31DF693933A7}" srcOrd="0" destOrd="0" presId="urn:microsoft.com/office/officeart/2005/8/layout/vList2"/>
    <dgm:cxn modelId="{4B7331CF-08B8-482F-B413-3DF5C7E9BB57}" srcId="{0720162C-BEF8-43F4-98D2-A59E00812560}" destId="{26E43795-40B4-41F0-A3A8-3A380B5B436F}" srcOrd="0" destOrd="0" parTransId="{0F55E9F0-A56F-4CDC-A3CC-FD58A34EDCB1}" sibTransId="{543202CB-A260-46E8-A913-E174025F72FE}"/>
    <dgm:cxn modelId="{996BC208-1229-4ECE-83F1-68077864241C}" srcId="{F50E93E6-50F3-49E3-8EB6-21E0643247F1}" destId="{E21627E0-E22E-4EE2-B416-8EC7CA9CD8A3}" srcOrd="0" destOrd="0" parTransId="{764B5C06-0D6A-48DF-9095-DDD43AE6D05B}" sibTransId="{0E4ACB78-304E-4325-BDA5-7EDEFE2CA66F}"/>
    <dgm:cxn modelId="{2580F7F1-5345-404C-BF3E-CE16BE568264}" type="presOf" srcId="{0720162C-BEF8-43F4-98D2-A59E00812560}" destId="{312D7183-AB4A-45F0-8FF6-F0D0C0B4DA97}" srcOrd="0" destOrd="0" presId="urn:microsoft.com/office/officeart/2005/8/layout/vList2"/>
    <dgm:cxn modelId="{EB15C6C2-18C2-4BE8-8792-A8C6CA3395ED}" type="presOf" srcId="{26E43795-40B4-41F0-A3A8-3A380B5B436F}" destId="{DD21169D-5053-4BD0-9E13-C1E67EBF65B8}" srcOrd="0" destOrd="0" presId="urn:microsoft.com/office/officeart/2005/8/layout/vList2"/>
    <dgm:cxn modelId="{03EA243F-2698-4A8B-8F9B-600FC1ECE64E}" srcId="{AC2E2C04-8380-4C32-B997-36875BE069C3}" destId="{F50E93E6-50F3-49E3-8EB6-21E0643247F1}" srcOrd="2" destOrd="0" parTransId="{93C767FE-51B0-4B86-BC68-1F7580EA36C3}" sibTransId="{5E84DDA9-BF7F-4333-95BF-8885775E7277}"/>
    <dgm:cxn modelId="{A0565B74-2259-4018-B150-2D2F10C6F09D}" type="presOf" srcId="{39012550-4350-4DD8-8693-57F495478BF8}" destId="{D0EFF305-93DD-455B-B7E0-77406C31F3FC}" srcOrd="0" destOrd="0" presId="urn:microsoft.com/office/officeart/2005/8/layout/vList2"/>
    <dgm:cxn modelId="{C69E5945-1642-4B1C-BD48-62BD54D4F3C0}" type="presOf" srcId="{F50E93E6-50F3-49E3-8EB6-21E0643247F1}" destId="{AEE5214A-62E1-4717-AA40-9553031D504B}" srcOrd="0" destOrd="0" presId="urn:microsoft.com/office/officeart/2005/8/layout/vList2"/>
    <dgm:cxn modelId="{53829D11-144C-4E1C-8F14-13032D8F5053}" type="presOf" srcId="{AC2E2C04-8380-4C32-B997-36875BE069C3}" destId="{EC58F221-B24D-49C7-AD30-465FC349A8B4}" srcOrd="0" destOrd="0" presId="urn:microsoft.com/office/officeart/2005/8/layout/vList2"/>
    <dgm:cxn modelId="{D84C82E2-539C-4574-8EA0-45514D05FD2A}" srcId="{AC2E2C04-8380-4C32-B997-36875BE069C3}" destId="{0720162C-BEF8-43F4-98D2-A59E00812560}" srcOrd="1" destOrd="0" parTransId="{494E593C-D110-4234-AE7F-16AA61285B1D}" sibTransId="{FC64602A-B828-4207-ADD0-49B55DE1F6F9}"/>
    <dgm:cxn modelId="{8D9B1203-2F3B-4399-A18A-76E663AC2627}" srcId="{AC2E2C04-8380-4C32-B997-36875BE069C3}" destId="{39012550-4350-4DD8-8693-57F495478BF8}" srcOrd="0" destOrd="0" parTransId="{946E25A7-BE6A-49A2-A318-AF850C1F10FE}" sibTransId="{44056F51-2C52-4017-81AF-0E65A1A5CB56}"/>
    <dgm:cxn modelId="{74EF9119-6E5B-47E3-8022-41F776C28D5F}" srcId="{39012550-4350-4DD8-8693-57F495478BF8}" destId="{E2F53D34-6B16-4D93-BD16-9221D692CFD6}" srcOrd="0" destOrd="0" parTransId="{187BEAE6-755C-438D-AAE5-CEF092C1E7AD}" sibTransId="{E674D30B-D8E3-40FA-BE9D-2230B92492BC}"/>
    <dgm:cxn modelId="{BBBE94DB-2906-45A3-8819-73304C739D91}" type="presParOf" srcId="{EC58F221-B24D-49C7-AD30-465FC349A8B4}" destId="{D0EFF305-93DD-455B-B7E0-77406C31F3FC}" srcOrd="0" destOrd="0" presId="urn:microsoft.com/office/officeart/2005/8/layout/vList2"/>
    <dgm:cxn modelId="{BAF735D3-7EED-485B-8629-D51366D7ABE7}" type="presParOf" srcId="{EC58F221-B24D-49C7-AD30-465FC349A8B4}" destId="{ECD63DA2-6E26-4918-80AE-82CF3BFA6971}" srcOrd="1" destOrd="0" presId="urn:microsoft.com/office/officeart/2005/8/layout/vList2"/>
    <dgm:cxn modelId="{EE0D44BF-C1E1-406C-9D5C-A78E788DE3BF}" type="presParOf" srcId="{EC58F221-B24D-49C7-AD30-465FC349A8B4}" destId="{312D7183-AB4A-45F0-8FF6-F0D0C0B4DA97}" srcOrd="2" destOrd="0" presId="urn:microsoft.com/office/officeart/2005/8/layout/vList2"/>
    <dgm:cxn modelId="{8E6C53C4-CD4D-4691-85CF-7EC197C2E6B4}" type="presParOf" srcId="{EC58F221-B24D-49C7-AD30-465FC349A8B4}" destId="{DD21169D-5053-4BD0-9E13-C1E67EBF65B8}" srcOrd="3" destOrd="0" presId="urn:microsoft.com/office/officeart/2005/8/layout/vList2"/>
    <dgm:cxn modelId="{FB2658C6-021B-4322-89CE-F00E67041819}" type="presParOf" srcId="{EC58F221-B24D-49C7-AD30-465FC349A8B4}" destId="{AEE5214A-62E1-4717-AA40-9553031D504B}" srcOrd="4" destOrd="0" presId="urn:microsoft.com/office/officeart/2005/8/layout/vList2"/>
    <dgm:cxn modelId="{7E74943A-0BE9-421B-A543-5896BFF55368}" type="presParOf" srcId="{EC58F221-B24D-49C7-AD30-465FC349A8B4}" destId="{75F6B8E1-BC29-4F1F-A6B8-31DF693933A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5F1A91-E290-4B00-8389-5AC1692CE8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7447FC-432C-4913-AEAA-589A60B0A168}">
      <dgm:prSet phldrT="[Текст]" custT="1"/>
      <dgm:spPr>
        <a:solidFill>
          <a:srgbClr val="F39200"/>
        </a:solidFill>
      </dgm:spPr>
      <dgm:t>
        <a:bodyPr/>
        <a:lstStyle/>
        <a:p>
          <a:pPr algn="l"/>
          <a:r>
            <a:rPr lang="ru-RU" sz="1700" dirty="0" smtClean="0">
              <a:latin typeface="Century Gothic" pitchFamily="34" charset="0"/>
            </a:rPr>
            <a:t>Установление обязательных требований к производителям и импортерам </a:t>
          </a:r>
          <a:endParaRPr lang="ru-RU" sz="1700" dirty="0">
            <a:latin typeface="Century Gothic" pitchFamily="34" charset="0"/>
          </a:endParaRPr>
        </a:p>
      </dgm:t>
    </dgm:pt>
    <dgm:pt modelId="{CDA424BA-D771-4F25-8088-43FD3BF7FE95}" type="parTrans" cxnId="{2AFBB7C0-F3B0-4FE6-AF4E-0A77CE6F1DFE}">
      <dgm:prSet/>
      <dgm:spPr/>
      <dgm:t>
        <a:bodyPr/>
        <a:lstStyle/>
        <a:p>
          <a:endParaRPr lang="ru-RU"/>
        </a:p>
      </dgm:t>
    </dgm:pt>
    <dgm:pt modelId="{844DCAC0-AAE9-4257-9DA2-9589A9BCE290}" type="sibTrans" cxnId="{2AFBB7C0-F3B0-4FE6-AF4E-0A77CE6F1DFE}">
      <dgm:prSet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6FEC5FB3-E05E-4024-B0E0-6095F7A6C292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700" dirty="0" smtClean="0">
              <a:latin typeface="Century Gothic" pitchFamily="34" charset="0"/>
            </a:rPr>
            <a:t>Стимулирование производства (утверждение стандартов)</a:t>
          </a:r>
          <a:endParaRPr lang="ru-RU" sz="1700" dirty="0">
            <a:latin typeface="Century Gothic" pitchFamily="34" charset="0"/>
          </a:endParaRPr>
        </a:p>
      </dgm:t>
    </dgm:pt>
    <dgm:pt modelId="{04DC4763-3724-46A2-9861-D679B29A266D}" type="parTrans" cxnId="{E34E5966-430E-458E-93E3-818615E39B08}">
      <dgm:prSet/>
      <dgm:spPr/>
      <dgm:t>
        <a:bodyPr/>
        <a:lstStyle/>
        <a:p>
          <a:endParaRPr lang="ru-RU"/>
        </a:p>
      </dgm:t>
    </dgm:pt>
    <dgm:pt modelId="{8710108A-1DD4-46F7-B467-84068C26C30E}" type="sibTrans" cxnId="{E34E5966-430E-458E-93E3-818615E39B08}">
      <dgm:prSet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1AF4905B-B15B-44C4-9A16-8F328F6CEA98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700" dirty="0" smtClean="0">
              <a:latin typeface="Century Gothic" pitchFamily="34" charset="0"/>
            </a:rPr>
            <a:t>Аккредитация сертификационных центров</a:t>
          </a:r>
          <a:endParaRPr lang="ru-RU" sz="1700" dirty="0">
            <a:latin typeface="Century Gothic" pitchFamily="34" charset="0"/>
          </a:endParaRPr>
        </a:p>
      </dgm:t>
    </dgm:pt>
    <dgm:pt modelId="{2291A408-61C0-42E0-AC46-EE4ED8E75FE6}" type="parTrans" cxnId="{D179245A-7330-4143-BD5E-64C437F51835}">
      <dgm:prSet/>
      <dgm:spPr/>
      <dgm:t>
        <a:bodyPr/>
        <a:lstStyle/>
        <a:p>
          <a:endParaRPr lang="ru-RU"/>
        </a:p>
      </dgm:t>
    </dgm:pt>
    <dgm:pt modelId="{AF965CDC-1385-46A9-9131-2FF4E4FFB30C}" type="sibTrans" cxnId="{D179245A-7330-4143-BD5E-64C437F51835}">
      <dgm:prSet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CF81A57-B34D-418F-82BB-DDA676EC0EBC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700" dirty="0" smtClean="0">
              <a:latin typeface="Century Gothic" pitchFamily="34" charset="0"/>
            </a:rPr>
            <a:t>Государственный контроль (надзор) за соблюдением требований</a:t>
          </a:r>
          <a:endParaRPr lang="ru-RU" sz="1700" dirty="0">
            <a:latin typeface="Century Gothic" pitchFamily="34" charset="0"/>
          </a:endParaRPr>
        </a:p>
      </dgm:t>
    </dgm:pt>
    <dgm:pt modelId="{3A692B07-0E37-466F-9C43-2FE9E25D9567}" type="parTrans" cxnId="{D1D96AFD-16E4-41DC-BA1B-D5C346AA8E09}">
      <dgm:prSet/>
      <dgm:spPr/>
      <dgm:t>
        <a:bodyPr/>
        <a:lstStyle/>
        <a:p>
          <a:endParaRPr lang="ru-RU"/>
        </a:p>
      </dgm:t>
    </dgm:pt>
    <dgm:pt modelId="{14CB80A5-274B-41EA-949C-13EBF07905D1}" type="sibTrans" cxnId="{D1D96AFD-16E4-41DC-BA1B-D5C346AA8E09}">
      <dgm:prSet/>
      <dgm:spPr/>
      <dgm:t>
        <a:bodyPr/>
        <a:lstStyle/>
        <a:p>
          <a:endParaRPr lang="ru-RU"/>
        </a:p>
      </dgm:t>
    </dgm:pt>
    <dgm:pt modelId="{081A2002-8222-434C-80CF-835A602E5831}">
      <dgm:prSet phldrT="[Текст]" custT="1"/>
      <dgm:spPr>
        <a:solidFill>
          <a:srgbClr val="F39200"/>
        </a:solidFill>
      </dgm:spPr>
      <dgm:t>
        <a:bodyPr/>
        <a:lstStyle/>
        <a:p>
          <a:pPr algn="l"/>
          <a:r>
            <a:rPr lang="ru-RU" sz="1700" dirty="0" smtClean="0">
              <a:latin typeface="Century Gothic" pitchFamily="34" charset="0"/>
            </a:rPr>
            <a:t>Установление ответственности производителей и импортеров, нарушающих требования</a:t>
          </a:r>
          <a:endParaRPr lang="ru-RU" sz="1700" dirty="0">
            <a:latin typeface="Century Gothic" pitchFamily="34" charset="0"/>
          </a:endParaRPr>
        </a:p>
      </dgm:t>
    </dgm:pt>
    <dgm:pt modelId="{167840EF-31FC-428D-B82C-4EC1D371C2C9}" type="parTrans" cxnId="{4FADEF51-1854-4599-9E5C-3C90FA9C39F4}">
      <dgm:prSet/>
      <dgm:spPr/>
      <dgm:t>
        <a:bodyPr/>
        <a:lstStyle/>
        <a:p>
          <a:endParaRPr lang="ru-RU"/>
        </a:p>
      </dgm:t>
    </dgm:pt>
    <dgm:pt modelId="{EA16F5EB-FAAA-4625-9B29-9FE8EA06BF21}" type="sibTrans" cxnId="{4FADEF51-1854-4599-9E5C-3C90FA9C39F4}">
      <dgm:prSet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B6FCE1ED-E2B8-4225-A214-035578BA7E36}" type="pres">
      <dgm:prSet presAssocID="{035F1A91-E290-4B00-8389-5AC1692CE86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C34F04-EA93-46DF-8BC2-0B85541A6970}" type="pres">
      <dgm:prSet presAssocID="{035F1A91-E290-4B00-8389-5AC1692CE869}" presName="dummyMaxCanvas" presStyleCnt="0">
        <dgm:presLayoutVars/>
      </dgm:prSet>
      <dgm:spPr/>
    </dgm:pt>
    <dgm:pt modelId="{3A205CCC-7B25-44C3-BBD2-04104CDE2531}" type="pres">
      <dgm:prSet presAssocID="{035F1A91-E290-4B00-8389-5AC1692CE86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89D17-08D6-4BCF-A12B-8FCF0FAFB266}" type="pres">
      <dgm:prSet presAssocID="{035F1A91-E290-4B00-8389-5AC1692CE86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1656B-E826-4F3C-8E07-8CCCAB63AE24}" type="pres">
      <dgm:prSet presAssocID="{035F1A91-E290-4B00-8389-5AC1692CE86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D3CE5-CC86-4FC3-AD2F-BE5362975FC0}" type="pres">
      <dgm:prSet presAssocID="{035F1A91-E290-4B00-8389-5AC1692CE869}" presName="FiveNodes_4" presStyleLbl="node1" presStyleIdx="3" presStyleCnt="5" custLinFactNeighborX="467" custLinFactNeighborY="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83C08-245D-422F-81E0-576371D617F5}" type="pres">
      <dgm:prSet presAssocID="{035F1A91-E290-4B00-8389-5AC1692CE86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14E21-1C99-4EF0-AC3D-696B656F76FB}" type="pres">
      <dgm:prSet presAssocID="{035F1A91-E290-4B00-8389-5AC1692CE86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F9697-B310-435D-A5CF-D5485CE2CD55}" type="pres">
      <dgm:prSet presAssocID="{035F1A91-E290-4B00-8389-5AC1692CE86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DE046-7AEA-4DDF-8EB4-D6423B12ED17}" type="pres">
      <dgm:prSet presAssocID="{035F1A91-E290-4B00-8389-5AC1692CE86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533B2-4F91-4C49-B63B-B258F079583D}" type="pres">
      <dgm:prSet presAssocID="{035F1A91-E290-4B00-8389-5AC1692CE86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10806-10AB-4991-87AF-99ECE2961E6F}" type="pres">
      <dgm:prSet presAssocID="{035F1A91-E290-4B00-8389-5AC1692CE86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F64F0-1173-4EE2-B543-536E3D2EE133}" type="pres">
      <dgm:prSet presAssocID="{035F1A91-E290-4B00-8389-5AC1692CE86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DB21A-33C9-478B-9076-3768F6D010CA}" type="pres">
      <dgm:prSet presAssocID="{035F1A91-E290-4B00-8389-5AC1692CE86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93D29-1B15-4AFB-8215-21352DE37837}" type="pres">
      <dgm:prSet presAssocID="{035F1A91-E290-4B00-8389-5AC1692CE86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EEB98-FE0C-4F34-82E0-8DFEC5FDB409}" type="pres">
      <dgm:prSet presAssocID="{035F1A91-E290-4B00-8389-5AC1692CE86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6814DC-EDE7-40A4-BB89-932C0C7F2CEF}" type="presOf" srcId="{EA16F5EB-FAAA-4625-9B29-9FE8EA06BF21}" destId="{F90533B2-4F91-4C49-B63B-B258F079583D}" srcOrd="0" destOrd="0" presId="urn:microsoft.com/office/officeart/2005/8/layout/vProcess5"/>
    <dgm:cxn modelId="{4FADEF51-1854-4599-9E5C-3C90FA9C39F4}" srcId="{035F1A91-E290-4B00-8389-5AC1692CE869}" destId="{081A2002-8222-434C-80CF-835A602E5831}" srcOrd="3" destOrd="0" parTransId="{167840EF-31FC-428D-B82C-4EC1D371C2C9}" sibTransId="{EA16F5EB-FAAA-4625-9B29-9FE8EA06BF21}"/>
    <dgm:cxn modelId="{6BFAA2E6-C898-4FD2-AB93-7909504C9450}" type="presOf" srcId="{1AF4905B-B15B-44C4-9A16-8F328F6CEA98}" destId="{57DDB21A-33C9-478B-9076-3768F6D010CA}" srcOrd="1" destOrd="0" presId="urn:microsoft.com/office/officeart/2005/8/layout/vProcess5"/>
    <dgm:cxn modelId="{35118E85-388C-498E-B001-BECB387F5ED5}" type="presOf" srcId="{E37447FC-432C-4913-AEAA-589A60B0A168}" destId="{3A205CCC-7B25-44C3-BBD2-04104CDE2531}" srcOrd="0" destOrd="0" presId="urn:microsoft.com/office/officeart/2005/8/layout/vProcess5"/>
    <dgm:cxn modelId="{D1D96AFD-16E4-41DC-BA1B-D5C346AA8E09}" srcId="{035F1A91-E290-4B00-8389-5AC1692CE869}" destId="{7CF81A57-B34D-418F-82BB-DDA676EC0EBC}" srcOrd="4" destOrd="0" parTransId="{3A692B07-0E37-466F-9C43-2FE9E25D9567}" sibTransId="{14CB80A5-274B-41EA-949C-13EBF07905D1}"/>
    <dgm:cxn modelId="{E34E5966-430E-458E-93E3-818615E39B08}" srcId="{035F1A91-E290-4B00-8389-5AC1692CE869}" destId="{6FEC5FB3-E05E-4024-B0E0-6095F7A6C292}" srcOrd="1" destOrd="0" parTransId="{04DC4763-3724-46A2-9861-D679B29A266D}" sibTransId="{8710108A-1DD4-46F7-B467-84068C26C30E}"/>
    <dgm:cxn modelId="{C0557FD8-EA60-473A-956C-E6A4FC260EEE}" type="presOf" srcId="{081A2002-8222-434C-80CF-835A602E5831}" destId="{CC0D3CE5-CC86-4FC3-AD2F-BE5362975FC0}" srcOrd="0" destOrd="0" presId="urn:microsoft.com/office/officeart/2005/8/layout/vProcess5"/>
    <dgm:cxn modelId="{A1BE5875-03A8-4834-811C-EF80BD8DA5A5}" type="presOf" srcId="{8710108A-1DD4-46F7-B467-84068C26C30E}" destId="{328F9697-B310-435D-A5CF-D5485CE2CD55}" srcOrd="0" destOrd="0" presId="urn:microsoft.com/office/officeart/2005/8/layout/vProcess5"/>
    <dgm:cxn modelId="{C64A2124-5265-467B-98D5-2AC3E814E071}" type="presOf" srcId="{AF965CDC-1385-46A9-9131-2FF4E4FFB30C}" destId="{29DDE046-7AEA-4DDF-8EB4-D6423B12ED17}" srcOrd="0" destOrd="0" presId="urn:microsoft.com/office/officeart/2005/8/layout/vProcess5"/>
    <dgm:cxn modelId="{FD54CD06-A2C0-44E9-A843-B32A8FB84600}" type="presOf" srcId="{1AF4905B-B15B-44C4-9A16-8F328F6CEA98}" destId="{D351656B-E826-4F3C-8E07-8CCCAB63AE24}" srcOrd="0" destOrd="0" presId="urn:microsoft.com/office/officeart/2005/8/layout/vProcess5"/>
    <dgm:cxn modelId="{469D5374-D0A2-4D08-99C9-7E038F01967B}" type="presOf" srcId="{7CF81A57-B34D-418F-82BB-DDA676EC0EBC}" destId="{F26EEB98-FE0C-4F34-82E0-8DFEC5FDB409}" srcOrd="1" destOrd="0" presId="urn:microsoft.com/office/officeart/2005/8/layout/vProcess5"/>
    <dgm:cxn modelId="{2AFBB7C0-F3B0-4FE6-AF4E-0A77CE6F1DFE}" srcId="{035F1A91-E290-4B00-8389-5AC1692CE869}" destId="{E37447FC-432C-4913-AEAA-589A60B0A168}" srcOrd="0" destOrd="0" parTransId="{CDA424BA-D771-4F25-8088-43FD3BF7FE95}" sibTransId="{844DCAC0-AAE9-4257-9DA2-9589A9BCE290}"/>
    <dgm:cxn modelId="{1E7B2846-84E9-4347-AC5B-9C7B1C184634}" type="presOf" srcId="{6FEC5FB3-E05E-4024-B0E0-6095F7A6C292}" destId="{80989D17-08D6-4BCF-A12B-8FCF0FAFB266}" srcOrd="0" destOrd="0" presId="urn:microsoft.com/office/officeart/2005/8/layout/vProcess5"/>
    <dgm:cxn modelId="{5AAA3D6B-8994-4DE8-BD76-801F6C67FAD9}" type="presOf" srcId="{844DCAC0-AAE9-4257-9DA2-9589A9BCE290}" destId="{9D014E21-1C99-4EF0-AC3D-696B656F76FB}" srcOrd="0" destOrd="0" presId="urn:microsoft.com/office/officeart/2005/8/layout/vProcess5"/>
    <dgm:cxn modelId="{87639395-6DA8-434F-980B-7F68608C9087}" type="presOf" srcId="{035F1A91-E290-4B00-8389-5AC1692CE869}" destId="{B6FCE1ED-E2B8-4225-A214-035578BA7E36}" srcOrd="0" destOrd="0" presId="urn:microsoft.com/office/officeart/2005/8/layout/vProcess5"/>
    <dgm:cxn modelId="{8EF9422F-FD87-4632-A21C-28D9B2F05B43}" type="presOf" srcId="{7CF81A57-B34D-418F-82BB-DDA676EC0EBC}" destId="{E8283C08-245D-422F-81E0-576371D617F5}" srcOrd="0" destOrd="0" presId="urn:microsoft.com/office/officeart/2005/8/layout/vProcess5"/>
    <dgm:cxn modelId="{D179245A-7330-4143-BD5E-64C437F51835}" srcId="{035F1A91-E290-4B00-8389-5AC1692CE869}" destId="{1AF4905B-B15B-44C4-9A16-8F328F6CEA98}" srcOrd="2" destOrd="0" parTransId="{2291A408-61C0-42E0-AC46-EE4ED8E75FE6}" sibTransId="{AF965CDC-1385-46A9-9131-2FF4E4FFB30C}"/>
    <dgm:cxn modelId="{241E1243-4284-4A2D-BC8B-9CBBB927EDA9}" type="presOf" srcId="{6FEC5FB3-E05E-4024-B0E0-6095F7A6C292}" destId="{0A4F64F0-1173-4EE2-B543-536E3D2EE133}" srcOrd="1" destOrd="0" presId="urn:microsoft.com/office/officeart/2005/8/layout/vProcess5"/>
    <dgm:cxn modelId="{1CFD42EF-5142-4DA1-97E0-8265C108FFA4}" type="presOf" srcId="{081A2002-8222-434C-80CF-835A602E5831}" destId="{EC893D29-1B15-4AFB-8215-21352DE37837}" srcOrd="1" destOrd="0" presId="urn:microsoft.com/office/officeart/2005/8/layout/vProcess5"/>
    <dgm:cxn modelId="{057E733F-292E-4F00-A94C-AA67A6D48F16}" type="presOf" srcId="{E37447FC-432C-4913-AEAA-589A60B0A168}" destId="{95F10806-10AB-4991-87AF-99ECE2961E6F}" srcOrd="1" destOrd="0" presId="urn:microsoft.com/office/officeart/2005/8/layout/vProcess5"/>
    <dgm:cxn modelId="{B407FC56-E991-475B-BC5E-DB14DBBF13AC}" type="presParOf" srcId="{B6FCE1ED-E2B8-4225-A214-035578BA7E36}" destId="{E0C34F04-EA93-46DF-8BC2-0B85541A6970}" srcOrd="0" destOrd="0" presId="urn:microsoft.com/office/officeart/2005/8/layout/vProcess5"/>
    <dgm:cxn modelId="{8ACDADA4-8E0B-4EE1-8C6F-A9D0E52488B1}" type="presParOf" srcId="{B6FCE1ED-E2B8-4225-A214-035578BA7E36}" destId="{3A205CCC-7B25-44C3-BBD2-04104CDE2531}" srcOrd="1" destOrd="0" presId="urn:microsoft.com/office/officeart/2005/8/layout/vProcess5"/>
    <dgm:cxn modelId="{4D2CCD0E-31D6-404E-9AED-4298709AF2C5}" type="presParOf" srcId="{B6FCE1ED-E2B8-4225-A214-035578BA7E36}" destId="{80989D17-08D6-4BCF-A12B-8FCF0FAFB266}" srcOrd="2" destOrd="0" presId="urn:microsoft.com/office/officeart/2005/8/layout/vProcess5"/>
    <dgm:cxn modelId="{00B5F5A5-6E1E-46AC-BFE1-2A4C059CDB52}" type="presParOf" srcId="{B6FCE1ED-E2B8-4225-A214-035578BA7E36}" destId="{D351656B-E826-4F3C-8E07-8CCCAB63AE24}" srcOrd="3" destOrd="0" presId="urn:microsoft.com/office/officeart/2005/8/layout/vProcess5"/>
    <dgm:cxn modelId="{5CCCB34E-6331-479D-8D98-215E8FAB3C53}" type="presParOf" srcId="{B6FCE1ED-E2B8-4225-A214-035578BA7E36}" destId="{CC0D3CE5-CC86-4FC3-AD2F-BE5362975FC0}" srcOrd="4" destOrd="0" presId="urn:microsoft.com/office/officeart/2005/8/layout/vProcess5"/>
    <dgm:cxn modelId="{7624950D-721A-430F-80A4-2AE709811311}" type="presParOf" srcId="{B6FCE1ED-E2B8-4225-A214-035578BA7E36}" destId="{E8283C08-245D-422F-81E0-576371D617F5}" srcOrd="5" destOrd="0" presId="urn:microsoft.com/office/officeart/2005/8/layout/vProcess5"/>
    <dgm:cxn modelId="{7FF78D85-70EB-4C5B-9608-AF97EBE82310}" type="presParOf" srcId="{B6FCE1ED-E2B8-4225-A214-035578BA7E36}" destId="{9D014E21-1C99-4EF0-AC3D-696B656F76FB}" srcOrd="6" destOrd="0" presId="urn:microsoft.com/office/officeart/2005/8/layout/vProcess5"/>
    <dgm:cxn modelId="{0D012A75-73D5-4DD5-A55C-6EBB1CD6C2EF}" type="presParOf" srcId="{B6FCE1ED-E2B8-4225-A214-035578BA7E36}" destId="{328F9697-B310-435D-A5CF-D5485CE2CD55}" srcOrd="7" destOrd="0" presId="urn:microsoft.com/office/officeart/2005/8/layout/vProcess5"/>
    <dgm:cxn modelId="{B0BE5AA5-4657-46C0-B7F2-AD1BD199824A}" type="presParOf" srcId="{B6FCE1ED-E2B8-4225-A214-035578BA7E36}" destId="{29DDE046-7AEA-4DDF-8EB4-D6423B12ED17}" srcOrd="8" destOrd="0" presId="urn:microsoft.com/office/officeart/2005/8/layout/vProcess5"/>
    <dgm:cxn modelId="{CEC965DE-FC83-44B7-B4B2-E0A310FCEBCC}" type="presParOf" srcId="{B6FCE1ED-E2B8-4225-A214-035578BA7E36}" destId="{F90533B2-4F91-4C49-B63B-B258F079583D}" srcOrd="9" destOrd="0" presId="urn:microsoft.com/office/officeart/2005/8/layout/vProcess5"/>
    <dgm:cxn modelId="{B2A95A41-170C-4566-A458-F2B9F3E9E34B}" type="presParOf" srcId="{B6FCE1ED-E2B8-4225-A214-035578BA7E36}" destId="{95F10806-10AB-4991-87AF-99ECE2961E6F}" srcOrd="10" destOrd="0" presId="urn:microsoft.com/office/officeart/2005/8/layout/vProcess5"/>
    <dgm:cxn modelId="{B09CD938-83EA-4D65-96E3-B66D92B9A826}" type="presParOf" srcId="{B6FCE1ED-E2B8-4225-A214-035578BA7E36}" destId="{0A4F64F0-1173-4EE2-B543-536E3D2EE133}" srcOrd="11" destOrd="0" presId="urn:microsoft.com/office/officeart/2005/8/layout/vProcess5"/>
    <dgm:cxn modelId="{51C3EAC6-552A-4BBE-A1C4-130B2DFCB689}" type="presParOf" srcId="{B6FCE1ED-E2B8-4225-A214-035578BA7E36}" destId="{57DDB21A-33C9-478B-9076-3768F6D010CA}" srcOrd="12" destOrd="0" presId="urn:microsoft.com/office/officeart/2005/8/layout/vProcess5"/>
    <dgm:cxn modelId="{9AF31545-8E8C-4994-ACA0-DB04B66A1353}" type="presParOf" srcId="{B6FCE1ED-E2B8-4225-A214-035578BA7E36}" destId="{EC893D29-1B15-4AFB-8215-21352DE37837}" srcOrd="13" destOrd="0" presId="urn:microsoft.com/office/officeart/2005/8/layout/vProcess5"/>
    <dgm:cxn modelId="{3091C03B-B883-4ED6-8130-1019B52EAEA2}" type="presParOf" srcId="{B6FCE1ED-E2B8-4225-A214-035578BA7E36}" destId="{F26EEB98-FE0C-4F34-82E0-8DFEC5FDB409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D648C1-C820-4E14-A97F-9D90F889C87D}" type="doc">
      <dgm:prSet loTypeId="urn:microsoft.com/office/officeart/2005/8/layout/process5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534A3-9B60-4954-B83A-8ACF6462CA38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200" dirty="0" smtClean="0">
              <a:latin typeface="Century Gothic" pitchFamily="34" charset="0"/>
            </a:rPr>
            <a:t>производство</a:t>
          </a:r>
          <a:endParaRPr lang="ru-RU" sz="2200" dirty="0">
            <a:latin typeface="Century Gothic" pitchFamily="34" charset="0"/>
          </a:endParaRPr>
        </a:p>
      </dgm:t>
    </dgm:pt>
    <dgm:pt modelId="{96462E48-E207-4C24-8F71-E8697931BD23}" type="parTrans" cxnId="{81150F03-088D-41F8-9B77-A521FC1A6490}">
      <dgm:prSet/>
      <dgm:spPr/>
      <dgm:t>
        <a:bodyPr/>
        <a:lstStyle/>
        <a:p>
          <a:endParaRPr lang="ru-RU"/>
        </a:p>
      </dgm:t>
    </dgm:pt>
    <dgm:pt modelId="{9B0202E5-C124-4BCE-AD35-23781957BC08}" type="sibTrans" cxnId="{81150F03-088D-41F8-9B77-A521FC1A649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A976186B-1AAA-4950-95AE-46030336B4E2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200" dirty="0" smtClean="0">
              <a:latin typeface="Century Gothic" pitchFamily="34" charset="0"/>
            </a:rPr>
            <a:t>испытания</a:t>
          </a:r>
          <a:endParaRPr lang="ru-RU" sz="2200" dirty="0">
            <a:latin typeface="Century Gothic" pitchFamily="34" charset="0"/>
          </a:endParaRPr>
        </a:p>
      </dgm:t>
    </dgm:pt>
    <dgm:pt modelId="{BCA84179-FF7B-464E-8FB0-E0A3157826B6}" type="parTrans" cxnId="{B8399E57-77B0-4D06-BB70-028F13F198A7}">
      <dgm:prSet/>
      <dgm:spPr/>
      <dgm:t>
        <a:bodyPr/>
        <a:lstStyle/>
        <a:p>
          <a:endParaRPr lang="ru-RU"/>
        </a:p>
      </dgm:t>
    </dgm:pt>
    <dgm:pt modelId="{79E35B92-1E08-4562-B1C0-7D266C4B0DAF}" type="sibTrans" cxnId="{B8399E57-77B0-4D06-BB70-028F13F198A7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793209AF-7239-45E4-BDC0-4010A011EC9E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200" dirty="0" smtClean="0">
              <a:latin typeface="Century Gothic" pitchFamily="34" charset="0"/>
            </a:rPr>
            <a:t>сертификат</a:t>
          </a:r>
          <a:endParaRPr lang="ru-RU" sz="2200" dirty="0">
            <a:latin typeface="Century Gothic" pitchFamily="34" charset="0"/>
          </a:endParaRPr>
        </a:p>
      </dgm:t>
    </dgm:pt>
    <dgm:pt modelId="{F564343E-715B-402E-9D9A-6B81C1C28400}" type="parTrans" cxnId="{A48268E2-3217-47FA-A92B-C1204B18417B}">
      <dgm:prSet/>
      <dgm:spPr/>
      <dgm:t>
        <a:bodyPr/>
        <a:lstStyle/>
        <a:p>
          <a:endParaRPr lang="ru-RU"/>
        </a:p>
      </dgm:t>
    </dgm:pt>
    <dgm:pt modelId="{9DF098A2-4258-4AB3-A5E5-471B07ECDE52}" type="sibTrans" cxnId="{A48268E2-3217-47FA-A92B-C1204B18417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DAFA4483-28B9-432C-8DA7-EB87B7986000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200" dirty="0" smtClean="0">
              <a:latin typeface="Century Gothic" pitchFamily="34" charset="0"/>
            </a:rPr>
            <a:t>Маркировка ЕАС</a:t>
          </a:r>
          <a:endParaRPr lang="ru-RU" sz="2200" dirty="0">
            <a:latin typeface="Century Gothic" pitchFamily="34" charset="0"/>
          </a:endParaRPr>
        </a:p>
      </dgm:t>
    </dgm:pt>
    <dgm:pt modelId="{61118E30-191F-449E-B690-3A72B3DBFB9C}" type="parTrans" cxnId="{6F0CAAF3-A7FA-49FC-9B95-62AE4ACA0FC0}">
      <dgm:prSet/>
      <dgm:spPr/>
      <dgm:t>
        <a:bodyPr/>
        <a:lstStyle/>
        <a:p>
          <a:endParaRPr lang="ru-RU"/>
        </a:p>
      </dgm:t>
    </dgm:pt>
    <dgm:pt modelId="{5D30060A-0E21-43E6-9550-4DD36F931786}" type="sibTrans" cxnId="{6F0CAAF3-A7FA-49FC-9B95-62AE4ACA0FC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0FBB25D7-836C-4014-A350-99CD3D3BC83B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200" dirty="0" smtClean="0">
              <a:latin typeface="Century Gothic" pitchFamily="34" charset="0"/>
            </a:rPr>
            <a:t>Рынок</a:t>
          </a:r>
          <a:endParaRPr lang="ru-RU" sz="2200" dirty="0">
            <a:latin typeface="Century Gothic" pitchFamily="34" charset="0"/>
          </a:endParaRPr>
        </a:p>
      </dgm:t>
    </dgm:pt>
    <dgm:pt modelId="{7BC7CAE1-4BA1-43FD-B5C9-3AE7FA6AE719}" type="parTrans" cxnId="{D7F7BBDE-5956-44D6-833F-9B2CBBF65D26}">
      <dgm:prSet/>
      <dgm:spPr/>
      <dgm:t>
        <a:bodyPr/>
        <a:lstStyle/>
        <a:p>
          <a:endParaRPr lang="ru-RU"/>
        </a:p>
      </dgm:t>
    </dgm:pt>
    <dgm:pt modelId="{FB4C5FC5-8AE1-49EF-ABC5-D813E7DF77DB}" type="sibTrans" cxnId="{D7F7BBDE-5956-44D6-833F-9B2CBBF65D2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B7652426-FF1F-4ED8-8C70-BD95691E64D2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200" dirty="0" smtClean="0">
              <a:latin typeface="Century Gothic" pitchFamily="34" charset="0"/>
            </a:rPr>
            <a:t>потребитель</a:t>
          </a:r>
          <a:endParaRPr lang="ru-RU" sz="2200" dirty="0">
            <a:latin typeface="Century Gothic" pitchFamily="34" charset="0"/>
          </a:endParaRPr>
        </a:p>
      </dgm:t>
    </dgm:pt>
    <dgm:pt modelId="{12EE110F-14CE-4555-8903-BC3EABEE1C53}" type="parTrans" cxnId="{2A5702A8-5113-4312-96B4-50CE207951DF}">
      <dgm:prSet/>
      <dgm:spPr/>
      <dgm:t>
        <a:bodyPr/>
        <a:lstStyle/>
        <a:p>
          <a:endParaRPr lang="ru-RU"/>
        </a:p>
      </dgm:t>
    </dgm:pt>
    <dgm:pt modelId="{B5A80770-CFB8-4FDE-A7FE-03900B05AB58}" type="sibTrans" cxnId="{2A5702A8-5113-4312-96B4-50CE207951DF}">
      <dgm:prSet/>
      <dgm:spPr/>
      <dgm:t>
        <a:bodyPr/>
        <a:lstStyle/>
        <a:p>
          <a:endParaRPr lang="ru-RU"/>
        </a:p>
      </dgm:t>
    </dgm:pt>
    <dgm:pt modelId="{0A71A8E9-A3A8-4DD0-9AA4-F39B153486D2}" type="pres">
      <dgm:prSet presAssocID="{CBD648C1-C820-4E14-A97F-9D90F889C8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2719E-40C6-4ADB-997F-47D9B6F8DE4D}" type="pres">
      <dgm:prSet presAssocID="{83E534A3-9B60-4954-B83A-8ACF6462CA3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BD61B-25EA-4DDD-8FFA-8779686452BF}" type="pres">
      <dgm:prSet presAssocID="{9B0202E5-C124-4BCE-AD35-23781957BC0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9C8E79E-7BD3-4405-A9FC-14752C7031F2}" type="pres">
      <dgm:prSet presAssocID="{9B0202E5-C124-4BCE-AD35-23781957BC0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5274F96-0A15-4978-B539-E12EC2BFCFAD}" type="pres">
      <dgm:prSet presAssocID="{A976186B-1AAA-4950-95AE-46030336B4E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419AE-56EE-4DD2-853B-5DCA4CCD8470}" type="pres">
      <dgm:prSet presAssocID="{79E35B92-1E08-4562-B1C0-7D266C4B0DA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8D047FC-31C6-4093-92D3-ADA6E954F203}" type="pres">
      <dgm:prSet presAssocID="{79E35B92-1E08-4562-B1C0-7D266C4B0DA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32D269C-BED6-4F83-9710-7031A6E73CED}" type="pres">
      <dgm:prSet presAssocID="{793209AF-7239-45E4-BDC0-4010A011EC9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5D05F-FE7B-4731-A49C-AC5BFA1E2E8B}" type="pres">
      <dgm:prSet presAssocID="{9DF098A2-4258-4AB3-A5E5-471B07ECDE5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0D7D9E0-EC02-46B8-BD1E-6AE59553C48B}" type="pres">
      <dgm:prSet presAssocID="{9DF098A2-4258-4AB3-A5E5-471B07ECDE5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B440CDB-7528-4765-ABD5-D745E6102AD5}" type="pres">
      <dgm:prSet presAssocID="{DAFA4483-28B9-432C-8DA7-EB87B79860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DF2CA-3F98-4D16-9BBE-B768478DAFCE}" type="pres">
      <dgm:prSet presAssocID="{5D30060A-0E21-43E6-9550-4DD36F93178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0D03713-DEFE-420D-AF91-2C595B384BA1}" type="pres">
      <dgm:prSet presAssocID="{5D30060A-0E21-43E6-9550-4DD36F93178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917A48E-0F34-4B80-9278-F406EC6AC602}" type="pres">
      <dgm:prSet presAssocID="{0FBB25D7-836C-4014-A350-99CD3D3BC83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6DECD-85D0-4009-86C2-724DF85DE74F}" type="pres">
      <dgm:prSet presAssocID="{FB4C5FC5-8AE1-49EF-ABC5-D813E7DF77DB}" presName="sibTrans" presStyleLbl="sibTrans2D1" presStyleIdx="4" presStyleCnt="5"/>
      <dgm:spPr/>
      <dgm:t>
        <a:bodyPr/>
        <a:lstStyle/>
        <a:p>
          <a:endParaRPr lang="ru-RU"/>
        </a:p>
      </dgm:t>
    </dgm:pt>
    <dgm:pt modelId="{BA5CF93C-7EF6-406A-8A16-C73FABF779BA}" type="pres">
      <dgm:prSet presAssocID="{FB4C5FC5-8AE1-49EF-ABC5-D813E7DF77D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830A068-DBB1-4CE2-B781-B47B06892905}" type="pres">
      <dgm:prSet presAssocID="{B7652426-FF1F-4ED8-8C70-BD95691E64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8268E2-3217-47FA-A92B-C1204B18417B}" srcId="{CBD648C1-C820-4E14-A97F-9D90F889C87D}" destId="{793209AF-7239-45E4-BDC0-4010A011EC9E}" srcOrd="2" destOrd="0" parTransId="{F564343E-715B-402E-9D9A-6B81C1C28400}" sibTransId="{9DF098A2-4258-4AB3-A5E5-471B07ECDE52}"/>
    <dgm:cxn modelId="{3DBA2577-F6AF-48A8-AD22-4341968BDCC8}" type="presOf" srcId="{9B0202E5-C124-4BCE-AD35-23781957BC08}" destId="{A21BD61B-25EA-4DDD-8FFA-8779686452BF}" srcOrd="0" destOrd="0" presId="urn:microsoft.com/office/officeart/2005/8/layout/process5"/>
    <dgm:cxn modelId="{70CAF6C2-0E3E-4331-A397-BAF2258A26AE}" type="presOf" srcId="{5D30060A-0E21-43E6-9550-4DD36F931786}" destId="{B0D03713-DEFE-420D-AF91-2C595B384BA1}" srcOrd="1" destOrd="0" presId="urn:microsoft.com/office/officeart/2005/8/layout/process5"/>
    <dgm:cxn modelId="{2A5702A8-5113-4312-96B4-50CE207951DF}" srcId="{CBD648C1-C820-4E14-A97F-9D90F889C87D}" destId="{B7652426-FF1F-4ED8-8C70-BD95691E64D2}" srcOrd="5" destOrd="0" parTransId="{12EE110F-14CE-4555-8903-BC3EABEE1C53}" sibTransId="{B5A80770-CFB8-4FDE-A7FE-03900B05AB58}"/>
    <dgm:cxn modelId="{A2DBA748-0783-4D9E-83C1-18504B56E04F}" type="presOf" srcId="{9DF098A2-4258-4AB3-A5E5-471B07ECDE52}" destId="{87D5D05F-FE7B-4731-A49C-AC5BFA1E2E8B}" srcOrd="0" destOrd="0" presId="urn:microsoft.com/office/officeart/2005/8/layout/process5"/>
    <dgm:cxn modelId="{6F0CAAF3-A7FA-49FC-9B95-62AE4ACA0FC0}" srcId="{CBD648C1-C820-4E14-A97F-9D90F889C87D}" destId="{DAFA4483-28B9-432C-8DA7-EB87B7986000}" srcOrd="3" destOrd="0" parTransId="{61118E30-191F-449E-B690-3A72B3DBFB9C}" sibTransId="{5D30060A-0E21-43E6-9550-4DD36F931786}"/>
    <dgm:cxn modelId="{483035A0-DA93-4E12-8273-00409B857351}" type="presOf" srcId="{83E534A3-9B60-4954-B83A-8ACF6462CA38}" destId="{7E12719E-40C6-4ADB-997F-47D9B6F8DE4D}" srcOrd="0" destOrd="0" presId="urn:microsoft.com/office/officeart/2005/8/layout/process5"/>
    <dgm:cxn modelId="{81150F03-088D-41F8-9B77-A521FC1A6490}" srcId="{CBD648C1-C820-4E14-A97F-9D90F889C87D}" destId="{83E534A3-9B60-4954-B83A-8ACF6462CA38}" srcOrd="0" destOrd="0" parTransId="{96462E48-E207-4C24-8F71-E8697931BD23}" sibTransId="{9B0202E5-C124-4BCE-AD35-23781957BC08}"/>
    <dgm:cxn modelId="{3640DF26-F59F-4AC2-8FEB-3DCBEEEAA143}" type="presOf" srcId="{B7652426-FF1F-4ED8-8C70-BD95691E64D2}" destId="{A830A068-DBB1-4CE2-B781-B47B06892905}" srcOrd="0" destOrd="0" presId="urn:microsoft.com/office/officeart/2005/8/layout/process5"/>
    <dgm:cxn modelId="{D7F7BBDE-5956-44D6-833F-9B2CBBF65D26}" srcId="{CBD648C1-C820-4E14-A97F-9D90F889C87D}" destId="{0FBB25D7-836C-4014-A350-99CD3D3BC83B}" srcOrd="4" destOrd="0" parTransId="{7BC7CAE1-4BA1-43FD-B5C9-3AE7FA6AE719}" sibTransId="{FB4C5FC5-8AE1-49EF-ABC5-D813E7DF77DB}"/>
    <dgm:cxn modelId="{1AC047F7-903D-4ACF-83EA-BC8FB7410A3F}" type="presOf" srcId="{9DF098A2-4258-4AB3-A5E5-471B07ECDE52}" destId="{D0D7D9E0-EC02-46B8-BD1E-6AE59553C48B}" srcOrd="1" destOrd="0" presId="urn:microsoft.com/office/officeart/2005/8/layout/process5"/>
    <dgm:cxn modelId="{488C96D2-762C-421C-9F09-DAA77A9287C4}" type="presOf" srcId="{A976186B-1AAA-4950-95AE-46030336B4E2}" destId="{F5274F96-0A15-4978-B539-E12EC2BFCFAD}" srcOrd="0" destOrd="0" presId="urn:microsoft.com/office/officeart/2005/8/layout/process5"/>
    <dgm:cxn modelId="{A8ADCD61-850D-434B-8BEA-9343346E43E1}" type="presOf" srcId="{79E35B92-1E08-4562-B1C0-7D266C4B0DAF}" destId="{287419AE-56EE-4DD2-853B-5DCA4CCD8470}" srcOrd="0" destOrd="0" presId="urn:microsoft.com/office/officeart/2005/8/layout/process5"/>
    <dgm:cxn modelId="{8CE5400C-F757-4A2C-8047-31BF6A6085F8}" type="presOf" srcId="{CBD648C1-C820-4E14-A97F-9D90F889C87D}" destId="{0A71A8E9-A3A8-4DD0-9AA4-F39B153486D2}" srcOrd="0" destOrd="0" presId="urn:microsoft.com/office/officeart/2005/8/layout/process5"/>
    <dgm:cxn modelId="{86C66728-233B-47CD-A153-99BE42DBE4EB}" type="presOf" srcId="{793209AF-7239-45E4-BDC0-4010A011EC9E}" destId="{332D269C-BED6-4F83-9710-7031A6E73CED}" srcOrd="0" destOrd="0" presId="urn:microsoft.com/office/officeart/2005/8/layout/process5"/>
    <dgm:cxn modelId="{EFFCD977-9A7D-456F-BEB4-B3BC0BA389A3}" type="presOf" srcId="{0FBB25D7-836C-4014-A350-99CD3D3BC83B}" destId="{D917A48E-0F34-4B80-9278-F406EC6AC602}" srcOrd="0" destOrd="0" presId="urn:microsoft.com/office/officeart/2005/8/layout/process5"/>
    <dgm:cxn modelId="{CD3DCD73-37A7-412B-ABA0-125758018109}" type="presOf" srcId="{DAFA4483-28B9-432C-8DA7-EB87B7986000}" destId="{BB440CDB-7528-4765-ABD5-D745E6102AD5}" srcOrd="0" destOrd="0" presId="urn:microsoft.com/office/officeart/2005/8/layout/process5"/>
    <dgm:cxn modelId="{ABD4A0E1-B595-40BE-A148-6EC9DCF36907}" type="presOf" srcId="{5D30060A-0E21-43E6-9550-4DD36F931786}" destId="{99EDF2CA-3F98-4D16-9BBE-B768478DAFCE}" srcOrd="0" destOrd="0" presId="urn:microsoft.com/office/officeart/2005/8/layout/process5"/>
    <dgm:cxn modelId="{BFE1A657-A834-49B5-B046-AFF82993259C}" type="presOf" srcId="{FB4C5FC5-8AE1-49EF-ABC5-D813E7DF77DB}" destId="{BA5CF93C-7EF6-406A-8A16-C73FABF779BA}" srcOrd="1" destOrd="0" presId="urn:microsoft.com/office/officeart/2005/8/layout/process5"/>
    <dgm:cxn modelId="{B8399E57-77B0-4D06-BB70-028F13F198A7}" srcId="{CBD648C1-C820-4E14-A97F-9D90F889C87D}" destId="{A976186B-1AAA-4950-95AE-46030336B4E2}" srcOrd="1" destOrd="0" parTransId="{BCA84179-FF7B-464E-8FB0-E0A3157826B6}" sibTransId="{79E35B92-1E08-4562-B1C0-7D266C4B0DAF}"/>
    <dgm:cxn modelId="{5F4DFB82-2CDB-4878-8065-5548B32A14E9}" type="presOf" srcId="{FB4C5FC5-8AE1-49EF-ABC5-D813E7DF77DB}" destId="{FC26DECD-85D0-4009-86C2-724DF85DE74F}" srcOrd="0" destOrd="0" presId="urn:microsoft.com/office/officeart/2005/8/layout/process5"/>
    <dgm:cxn modelId="{D040C953-766D-4697-8C9C-7187A4F720AB}" type="presOf" srcId="{9B0202E5-C124-4BCE-AD35-23781957BC08}" destId="{C9C8E79E-7BD3-4405-A9FC-14752C7031F2}" srcOrd="1" destOrd="0" presId="urn:microsoft.com/office/officeart/2005/8/layout/process5"/>
    <dgm:cxn modelId="{C4B6B3F6-79C5-4465-AC50-6D3535B1F5F5}" type="presOf" srcId="{79E35B92-1E08-4562-B1C0-7D266C4B0DAF}" destId="{B8D047FC-31C6-4093-92D3-ADA6E954F203}" srcOrd="1" destOrd="0" presId="urn:microsoft.com/office/officeart/2005/8/layout/process5"/>
    <dgm:cxn modelId="{57430E01-1E78-41AD-A880-453AC82C9BF9}" type="presParOf" srcId="{0A71A8E9-A3A8-4DD0-9AA4-F39B153486D2}" destId="{7E12719E-40C6-4ADB-997F-47D9B6F8DE4D}" srcOrd="0" destOrd="0" presId="urn:microsoft.com/office/officeart/2005/8/layout/process5"/>
    <dgm:cxn modelId="{E0F47FAF-4AED-4D9A-A787-5C0B14F40FCE}" type="presParOf" srcId="{0A71A8E9-A3A8-4DD0-9AA4-F39B153486D2}" destId="{A21BD61B-25EA-4DDD-8FFA-8779686452BF}" srcOrd="1" destOrd="0" presId="urn:microsoft.com/office/officeart/2005/8/layout/process5"/>
    <dgm:cxn modelId="{4D771BE2-60D3-4E68-B9B5-66D2B72B337B}" type="presParOf" srcId="{A21BD61B-25EA-4DDD-8FFA-8779686452BF}" destId="{C9C8E79E-7BD3-4405-A9FC-14752C7031F2}" srcOrd="0" destOrd="0" presId="urn:microsoft.com/office/officeart/2005/8/layout/process5"/>
    <dgm:cxn modelId="{2026EA4B-28A3-4AEB-92AC-AE65C3B1CE60}" type="presParOf" srcId="{0A71A8E9-A3A8-4DD0-9AA4-F39B153486D2}" destId="{F5274F96-0A15-4978-B539-E12EC2BFCFAD}" srcOrd="2" destOrd="0" presId="urn:microsoft.com/office/officeart/2005/8/layout/process5"/>
    <dgm:cxn modelId="{C8906ECA-27EA-4208-8643-8FE0601390F9}" type="presParOf" srcId="{0A71A8E9-A3A8-4DD0-9AA4-F39B153486D2}" destId="{287419AE-56EE-4DD2-853B-5DCA4CCD8470}" srcOrd="3" destOrd="0" presId="urn:microsoft.com/office/officeart/2005/8/layout/process5"/>
    <dgm:cxn modelId="{26F0675E-BCD6-495C-AE83-4FA5366151AA}" type="presParOf" srcId="{287419AE-56EE-4DD2-853B-5DCA4CCD8470}" destId="{B8D047FC-31C6-4093-92D3-ADA6E954F203}" srcOrd="0" destOrd="0" presId="urn:microsoft.com/office/officeart/2005/8/layout/process5"/>
    <dgm:cxn modelId="{7BFB3076-66D5-4AC1-BF83-4089D3B5DFF4}" type="presParOf" srcId="{0A71A8E9-A3A8-4DD0-9AA4-F39B153486D2}" destId="{332D269C-BED6-4F83-9710-7031A6E73CED}" srcOrd="4" destOrd="0" presId="urn:microsoft.com/office/officeart/2005/8/layout/process5"/>
    <dgm:cxn modelId="{603ECDCE-0D17-4A85-A4B8-4406E892881D}" type="presParOf" srcId="{0A71A8E9-A3A8-4DD0-9AA4-F39B153486D2}" destId="{87D5D05F-FE7B-4731-A49C-AC5BFA1E2E8B}" srcOrd="5" destOrd="0" presId="urn:microsoft.com/office/officeart/2005/8/layout/process5"/>
    <dgm:cxn modelId="{BCF1C009-04FA-4E49-87BA-2C4204DE9B0B}" type="presParOf" srcId="{87D5D05F-FE7B-4731-A49C-AC5BFA1E2E8B}" destId="{D0D7D9E0-EC02-46B8-BD1E-6AE59553C48B}" srcOrd="0" destOrd="0" presId="urn:microsoft.com/office/officeart/2005/8/layout/process5"/>
    <dgm:cxn modelId="{C7C46D76-E03C-4CB9-9BB2-7F9AE73E3AF6}" type="presParOf" srcId="{0A71A8E9-A3A8-4DD0-9AA4-F39B153486D2}" destId="{BB440CDB-7528-4765-ABD5-D745E6102AD5}" srcOrd="6" destOrd="0" presId="urn:microsoft.com/office/officeart/2005/8/layout/process5"/>
    <dgm:cxn modelId="{49EBCB79-97C3-4EFD-ADB4-2F4C89FC2399}" type="presParOf" srcId="{0A71A8E9-A3A8-4DD0-9AA4-F39B153486D2}" destId="{99EDF2CA-3F98-4D16-9BBE-B768478DAFCE}" srcOrd="7" destOrd="0" presId="urn:microsoft.com/office/officeart/2005/8/layout/process5"/>
    <dgm:cxn modelId="{6A52CF31-ECE3-46D9-A436-39315BFBD7F2}" type="presParOf" srcId="{99EDF2CA-3F98-4D16-9BBE-B768478DAFCE}" destId="{B0D03713-DEFE-420D-AF91-2C595B384BA1}" srcOrd="0" destOrd="0" presId="urn:microsoft.com/office/officeart/2005/8/layout/process5"/>
    <dgm:cxn modelId="{486821C7-4CC5-496D-BE89-CA0CF2EBBA55}" type="presParOf" srcId="{0A71A8E9-A3A8-4DD0-9AA4-F39B153486D2}" destId="{D917A48E-0F34-4B80-9278-F406EC6AC602}" srcOrd="8" destOrd="0" presId="urn:microsoft.com/office/officeart/2005/8/layout/process5"/>
    <dgm:cxn modelId="{016C87CA-7D6E-4218-90ED-79DBABCB2FC3}" type="presParOf" srcId="{0A71A8E9-A3A8-4DD0-9AA4-F39B153486D2}" destId="{FC26DECD-85D0-4009-86C2-724DF85DE74F}" srcOrd="9" destOrd="0" presId="urn:microsoft.com/office/officeart/2005/8/layout/process5"/>
    <dgm:cxn modelId="{78CEAF4A-CC50-4715-A57D-7BF1EDD11ED4}" type="presParOf" srcId="{FC26DECD-85D0-4009-86C2-724DF85DE74F}" destId="{BA5CF93C-7EF6-406A-8A16-C73FABF779BA}" srcOrd="0" destOrd="0" presId="urn:microsoft.com/office/officeart/2005/8/layout/process5"/>
    <dgm:cxn modelId="{9B21C339-E01B-4228-8956-5B392349D8E9}" type="presParOf" srcId="{0A71A8E9-A3A8-4DD0-9AA4-F39B153486D2}" destId="{A830A068-DBB1-4CE2-B781-B47B06892905}" srcOrd="10" destOrd="0" presId="urn:microsoft.com/office/officeart/2005/8/layout/process5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4C5545-11BE-4F29-90E3-3A659281C05B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812E16-2ECA-4EA2-871F-4C70EB73E426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entury Gothic" pitchFamily="34" charset="0"/>
            </a:rPr>
            <a:t>продукция</a:t>
          </a:r>
          <a:endParaRPr lang="ru-RU" sz="1800" dirty="0">
            <a:solidFill>
              <a:schemeClr val="tx1"/>
            </a:solidFill>
            <a:latin typeface="Century Gothic" pitchFamily="34" charset="0"/>
          </a:endParaRPr>
        </a:p>
      </dgm:t>
    </dgm:pt>
    <dgm:pt modelId="{87AD28F8-EB91-43A7-A3FC-BE0D179DD858}" type="parTrans" cxnId="{911A3912-5251-4133-8EAC-C1C395C3830A}">
      <dgm:prSet/>
      <dgm:spPr/>
      <dgm:t>
        <a:bodyPr/>
        <a:lstStyle/>
        <a:p>
          <a:endParaRPr lang="ru-RU"/>
        </a:p>
      </dgm:t>
    </dgm:pt>
    <dgm:pt modelId="{1DD9C3E0-05D7-494A-9BC3-8F28DAC34D1A}" type="sibTrans" cxnId="{911A3912-5251-4133-8EAC-C1C395C3830A}">
      <dgm:prSet/>
      <dgm:spPr/>
      <dgm:t>
        <a:bodyPr/>
        <a:lstStyle/>
        <a:p>
          <a:endParaRPr lang="ru-RU"/>
        </a:p>
      </dgm:t>
    </dgm:pt>
    <dgm:pt modelId="{34FDAC93-A066-47FA-87A5-4D0D3FF80601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500" dirty="0" err="1" smtClean="0">
              <a:solidFill>
                <a:schemeClr val="tx1"/>
              </a:solidFill>
              <a:latin typeface="Century Gothic" pitchFamily="34" charset="0"/>
            </a:rPr>
            <a:t>Роспотребнадзор</a:t>
          </a:r>
          <a:endParaRPr lang="ru-RU" sz="2500" dirty="0">
            <a:solidFill>
              <a:schemeClr val="tx1"/>
            </a:solidFill>
            <a:latin typeface="Century Gothic" pitchFamily="34" charset="0"/>
          </a:endParaRPr>
        </a:p>
      </dgm:t>
    </dgm:pt>
    <dgm:pt modelId="{21E30FDE-B0EC-4BD8-9583-20B015C8469C}" type="parTrans" cxnId="{5B6A592B-1767-4210-9C07-7F83F4FAFF31}">
      <dgm:prSet/>
      <dgm:spPr/>
      <dgm:t>
        <a:bodyPr/>
        <a:lstStyle/>
        <a:p>
          <a:endParaRPr lang="ru-RU"/>
        </a:p>
      </dgm:t>
    </dgm:pt>
    <dgm:pt modelId="{DC4F6C7C-B425-47F8-B2A3-0F2C6273AD30}" type="sibTrans" cxnId="{5B6A592B-1767-4210-9C07-7F83F4FAFF31}">
      <dgm:prSet/>
      <dgm:spPr/>
      <dgm:t>
        <a:bodyPr/>
        <a:lstStyle/>
        <a:p>
          <a:endParaRPr lang="ru-RU"/>
        </a:p>
      </dgm:t>
    </dgm:pt>
    <dgm:pt modelId="{F06E7EEA-D406-46DE-9D74-11007C21C977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500" dirty="0" smtClean="0">
              <a:solidFill>
                <a:schemeClr val="tx1"/>
              </a:solidFill>
              <a:latin typeface="Century Gothic" pitchFamily="34" charset="0"/>
            </a:rPr>
            <a:t>Общества потребителей</a:t>
          </a:r>
          <a:endParaRPr lang="ru-RU" sz="2500" dirty="0">
            <a:solidFill>
              <a:schemeClr val="tx1"/>
            </a:solidFill>
            <a:latin typeface="Century Gothic" pitchFamily="34" charset="0"/>
          </a:endParaRPr>
        </a:p>
      </dgm:t>
    </dgm:pt>
    <dgm:pt modelId="{A0AC4388-8869-4E44-A942-1CA66F1925A6}" type="parTrans" cxnId="{EBF4B156-2D1E-4FE3-B200-3CBA47C15F19}">
      <dgm:prSet/>
      <dgm:spPr/>
      <dgm:t>
        <a:bodyPr/>
        <a:lstStyle/>
        <a:p>
          <a:endParaRPr lang="ru-RU"/>
        </a:p>
      </dgm:t>
    </dgm:pt>
    <dgm:pt modelId="{C508033E-3DD7-4FA1-85B9-500B7641E580}" type="sibTrans" cxnId="{EBF4B156-2D1E-4FE3-B200-3CBA47C15F19}">
      <dgm:prSet/>
      <dgm:spPr/>
      <dgm:t>
        <a:bodyPr/>
        <a:lstStyle/>
        <a:p>
          <a:endParaRPr lang="ru-RU"/>
        </a:p>
      </dgm:t>
    </dgm:pt>
    <dgm:pt modelId="{085E1564-9BD8-4104-AD9A-0C5B306D675A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500" dirty="0" smtClean="0">
              <a:solidFill>
                <a:schemeClr val="tx1"/>
              </a:solidFill>
              <a:latin typeface="Century Gothic" pitchFamily="34" charset="0"/>
            </a:rPr>
            <a:t>Потребитель</a:t>
          </a:r>
          <a:endParaRPr lang="ru-RU" sz="2500" dirty="0">
            <a:solidFill>
              <a:schemeClr val="tx1"/>
            </a:solidFill>
            <a:latin typeface="Century Gothic" pitchFamily="34" charset="0"/>
          </a:endParaRPr>
        </a:p>
      </dgm:t>
    </dgm:pt>
    <dgm:pt modelId="{63366368-55DA-4890-9C2F-3E2521E4419D}" type="parTrans" cxnId="{E33619BA-5CB9-4D88-8FDB-3E96A0D76744}">
      <dgm:prSet/>
      <dgm:spPr/>
      <dgm:t>
        <a:bodyPr/>
        <a:lstStyle/>
        <a:p>
          <a:endParaRPr lang="ru-RU"/>
        </a:p>
      </dgm:t>
    </dgm:pt>
    <dgm:pt modelId="{AAB8CB2A-D45E-4D07-8D8D-108451053204}" type="sibTrans" cxnId="{E33619BA-5CB9-4D88-8FDB-3E96A0D76744}">
      <dgm:prSet/>
      <dgm:spPr/>
      <dgm:t>
        <a:bodyPr/>
        <a:lstStyle/>
        <a:p>
          <a:endParaRPr lang="ru-RU"/>
        </a:p>
      </dgm:t>
    </dgm:pt>
    <dgm:pt modelId="{42910316-FED3-475A-A258-8E6540B4C5DE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2500" dirty="0" smtClean="0">
              <a:solidFill>
                <a:schemeClr val="tx1"/>
              </a:solidFill>
              <a:latin typeface="Century Gothic" pitchFamily="34" charset="0"/>
            </a:rPr>
            <a:t>МВД РФ</a:t>
          </a:r>
          <a:endParaRPr lang="ru-RU" sz="2500" dirty="0">
            <a:solidFill>
              <a:schemeClr val="tx1"/>
            </a:solidFill>
            <a:latin typeface="Century Gothic" pitchFamily="34" charset="0"/>
          </a:endParaRPr>
        </a:p>
      </dgm:t>
    </dgm:pt>
    <dgm:pt modelId="{21E27636-8505-4B16-B0D8-059F430AE501}" type="parTrans" cxnId="{F9B2A317-61B2-4494-BD2E-384B3BC9E68B}">
      <dgm:prSet/>
      <dgm:spPr/>
      <dgm:t>
        <a:bodyPr/>
        <a:lstStyle/>
        <a:p>
          <a:endParaRPr lang="ru-RU"/>
        </a:p>
      </dgm:t>
    </dgm:pt>
    <dgm:pt modelId="{677F3099-9D0E-40D3-99E8-2EF93FC2CA71}" type="sibTrans" cxnId="{F9B2A317-61B2-4494-BD2E-384B3BC9E68B}">
      <dgm:prSet/>
      <dgm:spPr/>
      <dgm:t>
        <a:bodyPr/>
        <a:lstStyle/>
        <a:p>
          <a:endParaRPr lang="ru-RU"/>
        </a:p>
      </dgm:t>
    </dgm:pt>
    <dgm:pt modelId="{F11AC7F6-EAA6-41F3-A44E-7D7F61D08285}" type="pres">
      <dgm:prSet presAssocID="{754C5545-11BE-4F29-90E3-3A659281C05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1361C-BA95-46B9-928B-177F306A79BB}" type="pres">
      <dgm:prSet presAssocID="{5F812E16-2ECA-4EA2-871F-4C70EB73E426}" presName="singleCycle" presStyleCnt="0"/>
      <dgm:spPr/>
      <dgm:t>
        <a:bodyPr/>
        <a:lstStyle/>
        <a:p>
          <a:endParaRPr lang="ru-RU"/>
        </a:p>
      </dgm:t>
    </dgm:pt>
    <dgm:pt modelId="{9C8B77B7-9EF4-4972-9BBD-FAF2FB36711F}" type="pres">
      <dgm:prSet presAssocID="{5F812E16-2ECA-4EA2-871F-4C70EB73E426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01664B9-ED3A-4F4C-A1BF-CB050D047704}" type="pres">
      <dgm:prSet presAssocID="{21E30FDE-B0EC-4BD8-9583-20B015C8469C}" presName="Name56" presStyleLbl="parChTrans1D2" presStyleIdx="0" presStyleCnt="4"/>
      <dgm:spPr/>
      <dgm:t>
        <a:bodyPr/>
        <a:lstStyle/>
        <a:p>
          <a:endParaRPr lang="ru-RU"/>
        </a:p>
      </dgm:t>
    </dgm:pt>
    <dgm:pt modelId="{788B6E51-31ED-4082-9734-02517C733624}" type="pres">
      <dgm:prSet presAssocID="{34FDAC93-A066-47FA-87A5-4D0D3FF80601}" presName="text0" presStyleLbl="node1" presStyleIdx="1" presStyleCnt="5" custScaleX="311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D6977-F76D-4646-AE76-8BD0321C32BE}" type="pres">
      <dgm:prSet presAssocID="{A0AC4388-8869-4E44-A942-1CA66F1925A6}" presName="Name56" presStyleLbl="parChTrans1D2" presStyleIdx="1" presStyleCnt="4"/>
      <dgm:spPr/>
      <dgm:t>
        <a:bodyPr/>
        <a:lstStyle/>
        <a:p>
          <a:endParaRPr lang="ru-RU"/>
        </a:p>
      </dgm:t>
    </dgm:pt>
    <dgm:pt modelId="{1F718D39-E1BA-4E66-973E-C4E2E3C7752B}" type="pres">
      <dgm:prSet presAssocID="{F06E7EEA-D406-46DE-9D74-11007C21C977}" presName="text0" presStyleLbl="node1" presStyleIdx="2" presStyleCnt="5" custScaleX="293728" custRadScaleRad="135103" custRadScaleInc="-2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B6D97-8617-4B7F-A340-A66214E4E757}" type="pres">
      <dgm:prSet presAssocID="{63366368-55DA-4890-9C2F-3E2521E4419D}" presName="Name56" presStyleLbl="parChTrans1D2" presStyleIdx="2" presStyleCnt="4"/>
      <dgm:spPr/>
      <dgm:t>
        <a:bodyPr/>
        <a:lstStyle/>
        <a:p>
          <a:endParaRPr lang="ru-RU"/>
        </a:p>
      </dgm:t>
    </dgm:pt>
    <dgm:pt modelId="{DEBA9C04-492D-434D-88B4-652F4B422275}" type="pres">
      <dgm:prSet presAssocID="{085E1564-9BD8-4104-AD9A-0C5B306D675A}" presName="text0" presStyleLbl="node1" presStyleIdx="3" presStyleCnt="5" custScaleX="258101" custRadScaleRad="100128" custRadScaleInc="-5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DD779-7F5E-491D-AAAF-0D52CFAE198D}" type="pres">
      <dgm:prSet presAssocID="{21E27636-8505-4B16-B0D8-059F430AE50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DB2C63B8-33FF-4F84-BFA4-7AB1B7129F95}" type="pres">
      <dgm:prSet presAssocID="{42910316-FED3-475A-A258-8E6540B4C5DE}" presName="text0" presStyleLbl="node1" presStyleIdx="4" presStyleCnt="5" custScaleX="257117" custRadScaleRad="148894" custRadScaleInc="2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A592B-1767-4210-9C07-7F83F4FAFF31}" srcId="{5F812E16-2ECA-4EA2-871F-4C70EB73E426}" destId="{34FDAC93-A066-47FA-87A5-4D0D3FF80601}" srcOrd="0" destOrd="0" parTransId="{21E30FDE-B0EC-4BD8-9583-20B015C8469C}" sibTransId="{DC4F6C7C-B425-47F8-B2A3-0F2C6273AD30}"/>
    <dgm:cxn modelId="{3E2B4A23-779B-462B-874F-BA1268A56ED6}" type="presOf" srcId="{34FDAC93-A066-47FA-87A5-4D0D3FF80601}" destId="{788B6E51-31ED-4082-9734-02517C733624}" srcOrd="0" destOrd="0" presId="urn:microsoft.com/office/officeart/2008/layout/RadialCluster"/>
    <dgm:cxn modelId="{D05E0A39-62C4-48C0-A854-CA41CC8428A4}" type="presOf" srcId="{085E1564-9BD8-4104-AD9A-0C5B306D675A}" destId="{DEBA9C04-492D-434D-88B4-652F4B422275}" srcOrd="0" destOrd="0" presId="urn:microsoft.com/office/officeart/2008/layout/RadialCluster"/>
    <dgm:cxn modelId="{4069AD44-E9F5-4F71-A08E-01379BEC1966}" type="presOf" srcId="{63366368-55DA-4890-9C2F-3E2521E4419D}" destId="{ECFB6D97-8617-4B7F-A340-A66214E4E757}" srcOrd="0" destOrd="0" presId="urn:microsoft.com/office/officeart/2008/layout/RadialCluster"/>
    <dgm:cxn modelId="{EBF4B156-2D1E-4FE3-B200-3CBA47C15F19}" srcId="{5F812E16-2ECA-4EA2-871F-4C70EB73E426}" destId="{F06E7EEA-D406-46DE-9D74-11007C21C977}" srcOrd="1" destOrd="0" parTransId="{A0AC4388-8869-4E44-A942-1CA66F1925A6}" sibTransId="{C508033E-3DD7-4FA1-85B9-500B7641E580}"/>
    <dgm:cxn modelId="{D0DA9838-6911-4106-9B27-33CD316DA948}" type="presOf" srcId="{F06E7EEA-D406-46DE-9D74-11007C21C977}" destId="{1F718D39-E1BA-4E66-973E-C4E2E3C7752B}" srcOrd="0" destOrd="0" presId="urn:microsoft.com/office/officeart/2008/layout/RadialCluster"/>
    <dgm:cxn modelId="{E33619BA-5CB9-4D88-8FDB-3E96A0D76744}" srcId="{5F812E16-2ECA-4EA2-871F-4C70EB73E426}" destId="{085E1564-9BD8-4104-AD9A-0C5B306D675A}" srcOrd="2" destOrd="0" parTransId="{63366368-55DA-4890-9C2F-3E2521E4419D}" sibTransId="{AAB8CB2A-D45E-4D07-8D8D-108451053204}"/>
    <dgm:cxn modelId="{A3E58300-066F-4675-AF74-1B9724A9F6F4}" type="presOf" srcId="{42910316-FED3-475A-A258-8E6540B4C5DE}" destId="{DB2C63B8-33FF-4F84-BFA4-7AB1B7129F95}" srcOrd="0" destOrd="0" presId="urn:microsoft.com/office/officeart/2008/layout/RadialCluster"/>
    <dgm:cxn modelId="{BD5C0134-5B91-41DF-A311-E078FC726A0B}" type="presOf" srcId="{21E30FDE-B0EC-4BD8-9583-20B015C8469C}" destId="{C01664B9-ED3A-4F4C-A1BF-CB050D047704}" srcOrd="0" destOrd="0" presId="urn:microsoft.com/office/officeart/2008/layout/RadialCluster"/>
    <dgm:cxn modelId="{7AB968CA-932E-43F7-96B6-D43AF6477020}" type="presOf" srcId="{A0AC4388-8869-4E44-A942-1CA66F1925A6}" destId="{622D6977-F76D-4646-AE76-8BD0321C32BE}" srcOrd="0" destOrd="0" presId="urn:microsoft.com/office/officeart/2008/layout/RadialCluster"/>
    <dgm:cxn modelId="{B375C238-05E6-48DF-B5F8-DF1D5CC7C1A9}" type="presOf" srcId="{5F812E16-2ECA-4EA2-871F-4C70EB73E426}" destId="{9C8B77B7-9EF4-4972-9BBD-FAF2FB36711F}" srcOrd="0" destOrd="0" presId="urn:microsoft.com/office/officeart/2008/layout/RadialCluster"/>
    <dgm:cxn modelId="{EA879833-813A-48E8-91DC-2AC0C3FBD358}" type="presOf" srcId="{21E27636-8505-4B16-B0D8-059F430AE501}" destId="{025DD779-7F5E-491D-AAAF-0D52CFAE198D}" srcOrd="0" destOrd="0" presId="urn:microsoft.com/office/officeart/2008/layout/RadialCluster"/>
    <dgm:cxn modelId="{F9B2A317-61B2-4494-BD2E-384B3BC9E68B}" srcId="{5F812E16-2ECA-4EA2-871F-4C70EB73E426}" destId="{42910316-FED3-475A-A258-8E6540B4C5DE}" srcOrd="3" destOrd="0" parTransId="{21E27636-8505-4B16-B0D8-059F430AE501}" sibTransId="{677F3099-9D0E-40D3-99E8-2EF93FC2CA71}"/>
    <dgm:cxn modelId="{911A3912-5251-4133-8EAC-C1C395C3830A}" srcId="{754C5545-11BE-4F29-90E3-3A659281C05B}" destId="{5F812E16-2ECA-4EA2-871F-4C70EB73E426}" srcOrd="0" destOrd="0" parTransId="{87AD28F8-EB91-43A7-A3FC-BE0D179DD858}" sibTransId="{1DD9C3E0-05D7-494A-9BC3-8F28DAC34D1A}"/>
    <dgm:cxn modelId="{ABCECA4F-47BD-4A40-BF0B-3ABF528F9F2E}" type="presOf" srcId="{754C5545-11BE-4F29-90E3-3A659281C05B}" destId="{F11AC7F6-EAA6-41F3-A44E-7D7F61D08285}" srcOrd="0" destOrd="0" presId="urn:microsoft.com/office/officeart/2008/layout/RadialCluster"/>
    <dgm:cxn modelId="{86D98037-6536-4F66-B5BC-7649D4DFCAB0}" type="presParOf" srcId="{F11AC7F6-EAA6-41F3-A44E-7D7F61D08285}" destId="{0DD1361C-BA95-46B9-928B-177F306A79BB}" srcOrd="0" destOrd="0" presId="urn:microsoft.com/office/officeart/2008/layout/RadialCluster"/>
    <dgm:cxn modelId="{A518C124-25F2-428E-82FD-CC20EEFADD56}" type="presParOf" srcId="{0DD1361C-BA95-46B9-928B-177F306A79BB}" destId="{9C8B77B7-9EF4-4972-9BBD-FAF2FB36711F}" srcOrd="0" destOrd="0" presId="urn:microsoft.com/office/officeart/2008/layout/RadialCluster"/>
    <dgm:cxn modelId="{1E418FFF-FAB1-4F79-8810-43985331821C}" type="presParOf" srcId="{0DD1361C-BA95-46B9-928B-177F306A79BB}" destId="{C01664B9-ED3A-4F4C-A1BF-CB050D047704}" srcOrd="1" destOrd="0" presId="urn:microsoft.com/office/officeart/2008/layout/RadialCluster"/>
    <dgm:cxn modelId="{3A98DADB-4C20-44E6-B8B0-5C3F1D7C6CB7}" type="presParOf" srcId="{0DD1361C-BA95-46B9-928B-177F306A79BB}" destId="{788B6E51-31ED-4082-9734-02517C733624}" srcOrd="2" destOrd="0" presId="urn:microsoft.com/office/officeart/2008/layout/RadialCluster"/>
    <dgm:cxn modelId="{E19CB31B-6ED6-4A92-A30A-CBD165E5139C}" type="presParOf" srcId="{0DD1361C-BA95-46B9-928B-177F306A79BB}" destId="{622D6977-F76D-4646-AE76-8BD0321C32BE}" srcOrd="3" destOrd="0" presId="urn:microsoft.com/office/officeart/2008/layout/RadialCluster"/>
    <dgm:cxn modelId="{DDB1D1DC-7B01-4F29-A0D3-225E6A0BFE55}" type="presParOf" srcId="{0DD1361C-BA95-46B9-928B-177F306A79BB}" destId="{1F718D39-E1BA-4E66-973E-C4E2E3C7752B}" srcOrd="4" destOrd="0" presId="urn:microsoft.com/office/officeart/2008/layout/RadialCluster"/>
    <dgm:cxn modelId="{97509F51-A5C8-4669-B6D6-9525A11F8F34}" type="presParOf" srcId="{0DD1361C-BA95-46B9-928B-177F306A79BB}" destId="{ECFB6D97-8617-4B7F-A340-A66214E4E757}" srcOrd="5" destOrd="0" presId="urn:microsoft.com/office/officeart/2008/layout/RadialCluster"/>
    <dgm:cxn modelId="{3C4DA298-CB19-4E3F-9363-B18BE0B31D75}" type="presParOf" srcId="{0DD1361C-BA95-46B9-928B-177F306A79BB}" destId="{DEBA9C04-492D-434D-88B4-652F4B422275}" srcOrd="6" destOrd="0" presId="urn:microsoft.com/office/officeart/2008/layout/RadialCluster"/>
    <dgm:cxn modelId="{5AEFE33A-BB5C-436F-9E32-B0F6205F98BF}" type="presParOf" srcId="{0DD1361C-BA95-46B9-928B-177F306A79BB}" destId="{025DD779-7F5E-491D-AAAF-0D52CFAE198D}" srcOrd="7" destOrd="0" presId="urn:microsoft.com/office/officeart/2008/layout/RadialCluster"/>
    <dgm:cxn modelId="{96FE471D-2DF9-4399-9AD1-3E4074D693C2}" type="presParOf" srcId="{0DD1361C-BA95-46B9-928B-177F306A79BB}" destId="{DB2C63B8-33FF-4F84-BFA4-7AB1B7129F95}" srcOrd="8" destOrd="0" presId="urn:microsoft.com/office/officeart/2008/layout/RadialCluster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21C6D2-D5DF-4284-AC9C-D7497D9E70C2}" type="doc">
      <dgm:prSet loTypeId="urn:microsoft.com/office/officeart/2005/8/layout/radial6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34D1DC-1444-4C75-855C-01FBBAD6DF96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200" dirty="0" smtClean="0">
              <a:latin typeface="Century Gothic" pitchFamily="34" charset="0"/>
            </a:rPr>
            <a:t>Отсутствие до рыночного контроля</a:t>
          </a:r>
          <a:endParaRPr lang="ru-RU" sz="1200" dirty="0">
            <a:latin typeface="Century Gothic" pitchFamily="34" charset="0"/>
          </a:endParaRPr>
        </a:p>
      </dgm:t>
    </dgm:pt>
    <dgm:pt modelId="{2A73EC14-9160-4260-809B-02DC96B2A9F2}" type="parTrans" cxnId="{8CA5E856-767D-4A6D-8996-6F4E06429530}">
      <dgm:prSet/>
      <dgm:spPr/>
      <dgm:t>
        <a:bodyPr/>
        <a:lstStyle/>
        <a:p>
          <a:endParaRPr lang="ru-RU"/>
        </a:p>
      </dgm:t>
    </dgm:pt>
    <dgm:pt modelId="{F0095B3C-AF9F-43D7-81B6-4E4FD5C0D0E5}" type="sibTrans" cxnId="{8CA5E856-767D-4A6D-8996-6F4E06429530}">
      <dgm:prSet/>
      <dgm:spPr/>
      <dgm:t>
        <a:bodyPr/>
        <a:lstStyle/>
        <a:p>
          <a:endParaRPr lang="ru-RU"/>
        </a:p>
      </dgm:t>
    </dgm:pt>
    <dgm:pt modelId="{707713CA-5800-445A-998E-3D2E21D6664A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200" dirty="0" smtClean="0">
              <a:latin typeface="Century Gothic" pitchFamily="34" charset="0"/>
            </a:rPr>
            <a:t>Рост</a:t>
          </a:r>
        </a:p>
        <a:p>
          <a:r>
            <a:rPr lang="ru-RU" sz="1200" dirty="0" smtClean="0">
              <a:latin typeface="Century Gothic" pitchFamily="34" charset="0"/>
            </a:rPr>
            <a:t>Контрафактной продукции</a:t>
          </a:r>
          <a:endParaRPr lang="ru-RU" sz="1200" dirty="0">
            <a:latin typeface="Century Gothic" pitchFamily="34" charset="0"/>
          </a:endParaRPr>
        </a:p>
      </dgm:t>
    </dgm:pt>
    <dgm:pt modelId="{67A5B6AB-1CF6-4D12-8F62-D20A8A0472BF}" type="parTrans" cxnId="{7D953EA4-2D2D-4F89-95EB-68C95A641B92}">
      <dgm:prSet/>
      <dgm:spPr/>
      <dgm:t>
        <a:bodyPr/>
        <a:lstStyle/>
        <a:p>
          <a:endParaRPr lang="ru-RU"/>
        </a:p>
      </dgm:t>
    </dgm:pt>
    <dgm:pt modelId="{371FAA62-52A3-4DF8-B389-83E898F1EF48}" type="sibTrans" cxnId="{7D953EA4-2D2D-4F89-95EB-68C95A641B92}">
      <dgm:prSet/>
      <dgm:spPr/>
      <dgm:t>
        <a:bodyPr/>
        <a:lstStyle/>
        <a:p>
          <a:endParaRPr lang="ru-RU"/>
        </a:p>
      </dgm:t>
    </dgm:pt>
    <dgm:pt modelId="{F973FC0D-05DF-40CE-B18A-6E432C27CD48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200" dirty="0" smtClean="0">
              <a:latin typeface="Century Gothic" pitchFamily="34" charset="0"/>
            </a:rPr>
            <a:t>Отсутствие</a:t>
          </a:r>
        </a:p>
        <a:p>
          <a:r>
            <a:rPr lang="ru-RU" sz="1200" dirty="0" smtClean="0">
              <a:latin typeface="Century Gothic" pitchFamily="34" charset="0"/>
            </a:rPr>
            <a:t>Добросовестной конкуренции</a:t>
          </a:r>
          <a:endParaRPr lang="ru-RU" sz="1200" dirty="0">
            <a:latin typeface="Century Gothic" pitchFamily="34" charset="0"/>
          </a:endParaRPr>
        </a:p>
      </dgm:t>
    </dgm:pt>
    <dgm:pt modelId="{4BDEAA2C-8857-422A-AF59-B6766DB2B752}" type="parTrans" cxnId="{C13AE4D3-1541-4134-AC8F-04DBAA05F96C}">
      <dgm:prSet/>
      <dgm:spPr/>
      <dgm:t>
        <a:bodyPr/>
        <a:lstStyle/>
        <a:p>
          <a:endParaRPr lang="ru-RU"/>
        </a:p>
      </dgm:t>
    </dgm:pt>
    <dgm:pt modelId="{C95009F7-849B-4DCC-8A4B-8125D619CEB6}" type="sibTrans" cxnId="{C13AE4D3-1541-4134-AC8F-04DBAA05F96C}">
      <dgm:prSet/>
      <dgm:spPr/>
      <dgm:t>
        <a:bodyPr/>
        <a:lstStyle/>
        <a:p>
          <a:endParaRPr lang="ru-RU"/>
        </a:p>
      </dgm:t>
    </dgm:pt>
    <dgm:pt modelId="{73430EB4-21F8-4549-8A10-4B4BD346E5EB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200" dirty="0" smtClean="0">
              <a:latin typeface="Century Gothic" pitchFamily="34" charset="0"/>
            </a:rPr>
            <a:t>Рост некачественной продукции</a:t>
          </a:r>
          <a:endParaRPr lang="ru-RU" sz="1200" dirty="0">
            <a:latin typeface="Century Gothic" pitchFamily="34" charset="0"/>
          </a:endParaRPr>
        </a:p>
      </dgm:t>
    </dgm:pt>
    <dgm:pt modelId="{D3132DF2-DDBB-4032-B531-DCEA4777C727}" type="parTrans" cxnId="{06A62976-5BEE-4F77-AEEF-44367E20A292}">
      <dgm:prSet/>
      <dgm:spPr/>
      <dgm:t>
        <a:bodyPr/>
        <a:lstStyle/>
        <a:p>
          <a:endParaRPr lang="ru-RU"/>
        </a:p>
      </dgm:t>
    </dgm:pt>
    <dgm:pt modelId="{CF3B6E11-CD2D-4A55-A948-7640E24F0C74}" type="sibTrans" cxnId="{06A62976-5BEE-4F77-AEEF-44367E20A292}">
      <dgm:prSet/>
      <dgm:spPr/>
      <dgm:t>
        <a:bodyPr/>
        <a:lstStyle/>
        <a:p>
          <a:endParaRPr lang="ru-RU"/>
        </a:p>
      </dgm:t>
    </dgm:pt>
    <dgm:pt modelId="{5CA13552-59C4-4E5A-A5A0-D53E26E42B35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200" dirty="0" smtClean="0">
              <a:latin typeface="Century Gothic" pitchFamily="34" charset="0"/>
            </a:rPr>
            <a:t>Отсутствие безопасности  </a:t>
          </a:r>
        </a:p>
        <a:p>
          <a:r>
            <a:rPr lang="ru-RU" sz="1200" dirty="0" smtClean="0">
              <a:latin typeface="Century Gothic" pitchFamily="34" charset="0"/>
            </a:rPr>
            <a:t>для жизнедеятельности и окружающей среды</a:t>
          </a:r>
          <a:endParaRPr lang="ru-RU" sz="1200" dirty="0">
            <a:latin typeface="Century Gothic" pitchFamily="34" charset="0"/>
          </a:endParaRPr>
        </a:p>
      </dgm:t>
    </dgm:pt>
    <dgm:pt modelId="{95D5CA16-9227-4945-B40D-5C03948A0CFD}" type="parTrans" cxnId="{EC6601F6-73EE-4258-9917-8A9407CC81DF}">
      <dgm:prSet/>
      <dgm:spPr/>
      <dgm:t>
        <a:bodyPr/>
        <a:lstStyle/>
        <a:p>
          <a:endParaRPr lang="ru-RU"/>
        </a:p>
      </dgm:t>
    </dgm:pt>
    <dgm:pt modelId="{88539F54-9E24-41E4-AE00-6C036CFEC6AF}" type="sibTrans" cxnId="{EC6601F6-73EE-4258-9917-8A9407CC81DF}">
      <dgm:prSet/>
      <dgm:spPr/>
      <dgm:t>
        <a:bodyPr/>
        <a:lstStyle/>
        <a:p>
          <a:endParaRPr lang="ru-RU"/>
        </a:p>
      </dgm:t>
    </dgm:pt>
    <dgm:pt modelId="{699201A0-CB3E-4219-B574-96253C3D11FA}" type="pres">
      <dgm:prSet presAssocID="{4F21C6D2-D5DF-4284-AC9C-D7497D9E70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52C9D-F938-46AC-8497-17D84715E93F}" type="pres">
      <dgm:prSet presAssocID="{A234D1DC-1444-4C75-855C-01FBBAD6DF96}" presName="centerShape" presStyleLbl="node0" presStyleIdx="0" presStyleCnt="1"/>
      <dgm:spPr/>
      <dgm:t>
        <a:bodyPr/>
        <a:lstStyle/>
        <a:p>
          <a:endParaRPr lang="ru-RU"/>
        </a:p>
      </dgm:t>
    </dgm:pt>
    <dgm:pt modelId="{889A07A8-A7AC-444D-8454-66BEEFA66C22}" type="pres">
      <dgm:prSet presAssocID="{707713CA-5800-445A-998E-3D2E21D6664A}" presName="node" presStyleLbl="node1" presStyleIdx="0" presStyleCnt="4" custScaleX="193044" custScaleY="134991" custRadScaleRad="101707" custRadScaleInc="6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1FFD1-5320-45ED-A337-BD8631849320}" type="pres">
      <dgm:prSet presAssocID="{707713CA-5800-445A-998E-3D2E21D6664A}" presName="dummy" presStyleCnt="0"/>
      <dgm:spPr/>
    </dgm:pt>
    <dgm:pt modelId="{E1D35A87-2C9C-4282-A4E4-B817DDEC21B1}" type="pres">
      <dgm:prSet presAssocID="{371FAA62-52A3-4DF8-B389-83E898F1EF48}" presName="sibTrans" presStyleLbl="sibTrans2D1" presStyleIdx="0" presStyleCnt="4" custScaleX="110101"/>
      <dgm:spPr/>
      <dgm:t>
        <a:bodyPr/>
        <a:lstStyle/>
        <a:p>
          <a:endParaRPr lang="ru-RU"/>
        </a:p>
      </dgm:t>
    </dgm:pt>
    <dgm:pt modelId="{0EB6CC17-A532-46B8-A141-ED946DB0DB8C}" type="pres">
      <dgm:prSet presAssocID="{F973FC0D-05DF-40CE-B18A-6E432C27CD48}" presName="node" presStyleLbl="node1" presStyleIdx="1" presStyleCnt="4" custScaleX="198063" custScaleY="178355" custRadScaleRad="158281" custRadScaleInc="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6AB39-2383-4F85-B694-DA0F28BEFAFD}" type="pres">
      <dgm:prSet presAssocID="{F973FC0D-05DF-40CE-B18A-6E432C27CD48}" presName="dummy" presStyleCnt="0"/>
      <dgm:spPr/>
    </dgm:pt>
    <dgm:pt modelId="{92B58823-06B0-4B04-90D9-D7AC404C92C7}" type="pres">
      <dgm:prSet presAssocID="{C95009F7-849B-4DCC-8A4B-8125D619CEB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29CEBEE-81D0-4B75-B607-F04FA4B3D433}" type="pres">
      <dgm:prSet presAssocID="{73430EB4-21F8-4549-8A10-4B4BD346E5EB}" presName="node" presStyleLbl="node1" presStyleIdx="2" presStyleCnt="4" custScaleX="187537" custRadScaleRad="98934" custRadScaleInc="-13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4DDCF-8BB3-475C-B501-0D69CCAAB1D3}" type="pres">
      <dgm:prSet presAssocID="{73430EB4-21F8-4549-8A10-4B4BD346E5EB}" presName="dummy" presStyleCnt="0"/>
      <dgm:spPr/>
    </dgm:pt>
    <dgm:pt modelId="{63542D21-D06B-4C9D-A22E-5574C8C7B659}" type="pres">
      <dgm:prSet presAssocID="{CF3B6E11-CD2D-4A55-A948-7640E24F0C7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C695CA8-7845-46AA-96B0-2EC109964EFA}" type="pres">
      <dgm:prSet presAssocID="{5CA13552-59C4-4E5A-A5A0-D53E26E42B35}" presName="node" presStyleLbl="node1" presStyleIdx="3" presStyleCnt="4" custScaleX="206249" custScaleY="178908" custRadScaleRad="153158" custRadScaleInc="2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81406-4C0D-4E67-80DF-926B22473B3F}" type="pres">
      <dgm:prSet presAssocID="{5CA13552-59C4-4E5A-A5A0-D53E26E42B35}" presName="dummy" presStyleCnt="0"/>
      <dgm:spPr/>
    </dgm:pt>
    <dgm:pt modelId="{F875740F-2E9C-4966-BBBC-BE678028CBFB}" type="pres">
      <dgm:prSet presAssocID="{88539F54-9E24-41E4-AE00-6C036CFEC6AF}" presName="sibTrans" presStyleLbl="sibTrans2D1" presStyleIdx="3" presStyleCnt="4" custScaleX="98488" custLinFactNeighborX="-1440" custLinFactNeighborY="-1260"/>
      <dgm:spPr/>
      <dgm:t>
        <a:bodyPr/>
        <a:lstStyle/>
        <a:p>
          <a:endParaRPr lang="ru-RU"/>
        </a:p>
      </dgm:t>
    </dgm:pt>
  </dgm:ptLst>
  <dgm:cxnLst>
    <dgm:cxn modelId="{06A62976-5BEE-4F77-AEEF-44367E20A292}" srcId="{A234D1DC-1444-4C75-855C-01FBBAD6DF96}" destId="{73430EB4-21F8-4549-8A10-4B4BD346E5EB}" srcOrd="2" destOrd="0" parTransId="{D3132DF2-DDBB-4032-B531-DCEA4777C727}" sibTransId="{CF3B6E11-CD2D-4A55-A948-7640E24F0C74}"/>
    <dgm:cxn modelId="{9158AA52-CE4C-40A2-9190-CBE763E4FC6E}" type="presOf" srcId="{4F21C6D2-D5DF-4284-AC9C-D7497D9E70C2}" destId="{699201A0-CB3E-4219-B574-96253C3D11FA}" srcOrd="0" destOrd="0" presId="urn:microsoft.com/office/officeart/2005/8/layout/radial6"/>
    <dgm:cxn modelId="{EC6601F6-73EE-4258-9917-8A9407CC81DF}" srcId="{A234D1DC-1444-4C75-855C-01FBBAD6DF96}" destId="{5CA13552-59C4-4E5A-A5A0-D53E26E42B35}" srcOrd="3" destOrd="0" parTransId="{95D5CA16-9227-4945-B40D-5C03948A0CFD}" sibTransId="{88539F54-9E24-41E4-AE00-6C036CFEC6AF}"/>
    <dgm:cxn modelId="{A3090AE1-DA99-466C-B925-AA7426B60477}" type="presOf" srcId="{F973FC0D-05DF-40CE-B18A-6E432C27CD48}" destId="{0EB6CC17-A532-46B8-A141-ED946DB0DB8C}" srcOrd="0" destOrd="0" presId="urn:microsoft.com/office/officeart/2005/8/layout/radial6"/>
    <dgm:cxn modelId="{D24E58E0-9EF8-4D07-907C-94E0FBAB1532}" type="presOf" srcId="{5CA13552-59C4-4E5A-A5A0-D53E26E42B35}" destId="{2C695CA8-7845-46AA-96B0-2EC109964EFA}" srcOrd="0" destOrd="0" presId="urn:microsoft.com/office/officeart/2005/8/layout/radial6"/>
    <dgm:cxn modelId="{5C857112-FA59-4CD7-8D08-BBFED3AB98AB}" type="presOf" srcId="{C95009F7-849B-4DCC-8A4B-8125D619CEB6}" destId="{92B58823-06B0-4B04-90D9-D7AC404C92C7}" srcOrd="0" destOrd="0" presId="urn:microsoft.com/office/officeart/2005/8/layout/radial6"/>
    <dgm:cxn modelId="{431723E8-0ECC-4046-86CE-632EF37E5322}" type="presOf" srcId="{707713CA-5800-445A-998E-3D2E21D6664A}" destId="{889A07A8-A7AC-444D-8454-66BEEFA66C22}" srcOrd="0" destOrd="0" presId="urn:microsoft.com/office/officeart/2005/8/layout/radial6"/>
    <dgm:cxn modelId="{8CA5E856-767D-4A6D-8996-6F4E06429530}" srcId="{4F21C6D2-D5DF-4284-AC9C-D7497D9E70C2}" destId="{A234D1DC-1444-4C75-855C-01FBBAD6DF96}" srcOrd="0" destOrd="0" parTransId="{2A73EC14-9160-4260-809B-02DC96B2A9F2}" sibTransId="{F0095B3C-AF9F-43D7-81B6-4E4FD5C0D0E5}"/>
    <dgm:cxn modelId="{7D953EA4-2D2D-4F89-95EB-68C95A641B92}" srcId="{A234D1DC-1444-4C75-855C-01FBBAD6DF96}" destId="{707713CA-5800-445A-998E-3D2E21D6664A}" srcOrd="0" destOrd="0" parTransId="{67A5B6AB-1CF6-4D12-8F62-D20A8A0472BF}" sibTransId="{371FAA62-52A3-4DF8-B389-83E898F1EF48}"/>
    <dgm:cxn modelId="{CC8740AE-D3E4-4339-AF61-9901BE3BD84E}" type="presOf" srcId="{88539F54-9E24-41E4-AE00-6C036CFEC6AF}" destId="{F875740F-2E9C-4966-BBBC-BE678028CBFB}" srcOrd="0" destOrd="0" presId="urn:microsoft.com/office/officeart/2005/8/layout/radial6"/>
    <dgm:cxn modelId="{6ED2AC48-AED4-4CDC-B45C-5065AA769EEC}" type="presOf" srcId="{73430EB4-21F8-4549-8A10-4B4BD346E5EB}" destId="{A29CEBEE-81D0-4B75-B607-F04FA4B3D433}" srcOrd="0" destOrd="0" presId="urn:microsoft.com/office/officeart/2005/8/layout/radial6"/>
    <dgm:cxn modelId="{43D02192-BF3C-4C9E-A111-0568718C0C47}" type="presOf" srcId="{371FAA62-52A3-4DF8-B389-83E898F1EF48}" destId="{E1D35A87-2C9C-4282-A4E4-B817DDEC21B1}" srcOrd="0" destOrd="0" presId="urn:microsoft.com/office/officeart/2005/8/layout/radial6"/>
    <dgm:cxn modelId="{C13AE4D3-1541-4134-AC8F-04DBAA05F96C}" srcId="{A234D1DC-1444-4C75-855C-01FBBAD6DF96}" destId="{F973FC0D-05DF-40CE-B18A-6E432C27CD48}" srcOrd="1" destOrd="0" parTransId="{4BDEAA2C-8857-422A-AF59-B6766DB2B752}" sibTransId="{C95009F7-849B-4DCC-8A4B-8125D619CEB6}"/>
    <dgm:cxn modelId="{6A543F48-9AE6-418B-B4EE-89817A767ED4}" type="presOf" srcId="{A234D1DC-1444-4C75-855C-01FBBAD6DF96}" destId="{47C52C9D-F938-46AC-8497-17D84715E93F}" srcOrd="0" destOrd="0" presId="urn:microsoft.com/office/officeart/2005/8/layout/radial6"/>
    <dgm:cxn modelId="{DB20CADD-D7BA-42A1-85A2-EF1FEEC56480}" type="presOf" srcId="{CF3B6E11-CD2D-4A55-A948-7640E24F0C74}" destId="{63542D21-D06B-4C9D-A22E-5574C8C7B659}" srcOrd="0" destOrd="0" presId="urn:microsoft.com/office/officeart/2005/8/layout/radial6"/>
    <dgm:cxn modelId="{3DFC096E-7649-4A52-AC25-51342EDD24FE}" type="presParOf" srcId="{699201A0-CB3E-4219-B574-96253C3D11FA}" destId="{47C52C9D-F938-46AC-8497-17D84715E93F}" srcOrd="0" destOrd="0" presId="urn:microsoft.com/office/officeart/2005/8/layout/radial6"/>
    <dgm:cxn modelId="{1220F841-7428-4CB0-AE71-C7DDAA26BCEB}" type="presParOf" srcId="{699201A0-CB3E-4219-B574-96253C3D11FA}" destId="{889A07A8-A7AC-444D-8454-66BEEFA66C22}" srcOrd="1" destOrd="0" presId="urn:microsoft.com/office/officeart/2005/8/layout/radial6"/>
    <dgm:cxn modelId="{40F4F085-3A70-405C-9E2D-65C678653629}" type="presParOf" srcId="{699201A0-CB3E-4219-B574-96253C3D11FA}" destId="{C461FFD1-5320-45ED-A337-BD8631849320}" srcOrd="2" destOrd="0" presId="urn:microsoft.com/office/officeart/2005/8/layout/radial6"/>
    <dgm:cxn modelId="{E5567984-A24D-46A0-9B40-AEC5BF37329D}" type="presParOf" srcId="{699201A0-CB3E-4219-B574-96253C3D11FA}" destId="{E1D35A87-2C9C-4282-A4E4-B817DDEC21B1}" srcOrd="3" destOrd="0" presId="urn:microsoft.com/office/officeart/2005/8/layout/radial6"/>
    <dgm:cxn modelId="{7E20F70E-C242-4922-9A53-59BCD8AB457B}" type="presParOf" srcId="{699201A0-CB3E-4219-B574-96253C3D11FA}" destId="{0EB6CC17-A532-46B8-A141-ED946DB0DB8C}" srcOrd="4" destOrd="0" presId="urn:microsoft.com/office/officeart/2005/8/layout/radial6"/>
    <dgm:cxn modelId="{F1A1CA43-4A6F-4D8D-A306-3566FC60E9D1}" type="presParOf" srcId="{699201A0-CB3E-4219-B574-96253C3D11FA}" destId="{24D6AB39-2383-4F85-B694-DA0F28BEFAFD}" srcOrd="5" destOrd="0" presId="urn:microsoft.com/office/officeart/2005/8/layout/radial6"/>
    <dgm:cxn modelId="{64FF9F14-9D57-4339-9AB1-B06CB6C40126}" type="presParOf" srcId="{699201A0-CB3E-4219-B574-96253C3D11FA}" destId="{92B58823-06B0-4B04-90D9-D7AC404C92C7}" srcOrd="6" destOrd="0" presId="urn:microsoft.com/office/officeart/2005/8/layout/radial6"/>
    <dgm:cxn modelId="{5E9954BE-F3B8-4836-8E23-C68A8B6557EB}" type="presParOf" srcId="{699201A0-CB3E-4219-B574-96253C3D11FA}" destId="{A29CEBEE-81D0-4B75-B607-F04FA4B3D433}" srcOrd="7" destOrd="0" presId="urn:microsoft.com/office/officeart/2005/8/layout/radial6"/>
    <dgm:cxn modelId="{AF0DC27A-A45A-4884-A3D4-A7D5603775E0}" type="presParOf" srcId="{699201A0-CB3E-4219-B574-96253C3D11FA}" destId="{1454DDCF-8BB3-475C-B501-0D69CCAAB1D3}" srcOrd="8" destOrd="0" presId="urn:microsoft.com/office/officeart/2005/8/layout/radial6"/>
    <dgm:cxn modelId="{D5E6F679-0523-4C49-B15C-6B3C9A189899}" type="presParOf" srcId="{699201A0-CB3E-4219-B574-96253C3D11FA}" destId="{63542D21-D06B-4C9D-A22E-5574C8C7B659}" srcOrd="9" destOrd="0" presId="urn:microsoft.com/office/officeart/2005/8/layout/radial6"/>
    <dgm:cxn modelId="{E6C6A656-EED5-42F1-9D28-2D3E218CD04D}" type="presParOf" srcId="{699201A0-CB3E-4219-B574-96253C3D11FA}" destId="{2C695CA8-7845-46AA-96B0-2EC109964EFA}" srcOrd="10" destOrd="0" presId="urn:microsoft.com/office/officeart/2005/8/layout/radial6"/>
    <dgm:cxn modelId="{1922BC99-CDBA-4D03-821F-A64AD5C96110}" type="presParOf" srcId="{699201A0-CB3E-4219-B574-96253C3D11FA}" destId="{64581406-4C0D-4E67-80DF-926B22473B3F}" srcOrd="11" destOrd="0" presId="urn:microsoft.com/office/officeart/2005/8/layout/radial6"/>
    <dgm:cxn modelId="{E8DA4811-66D7-422F-99AC-7C4EEF0D7296}" type="presParOf" srcId="{699201A0-CB3E-4219-B574-96253C3D11FA}" destId="{F875740F-2E9C-4966-BBBC-BE678028CBFB}" srcOrd="12" destOrd="0" presId="urn:microsoft.com/office/officeart/2005/8/layout/radial6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648C52-ABDD-4252-AE7B-ED1812D8201A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FABDF6-B076-4153-9A9B-C798F29049CE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400" dirty="0" smtClean="0">
              <a:latin typeface="Century Gothic" pitchFamily="34" charset="0"/>
            </a:rPr>
            <a:t>Важнейший элемент функционирования системы обязательной сертификации</a:t>
          </a:r>
          <a:endParaRPr lang="ru-RU" sz="1400" dirty="0">
            <a:latin typeface="Century Gothic" pitchFamily="34" charset="0"/>
          </a:endParaRPr>
        </a:p>
      </dgm:t>
    </dgm:pt>
    <dgm:pt modelId="{9314DBF7-8DD7-4A4D-9D39-80219CE3C0E8}" type="parTrans" cxnId="{C56FE800-2CA1-4281-A246-900DB07A7D89}">
      <dgm:prSet/>
      <dgm:spPr/>
      <dgm:t>
        <a:bodyPr/>
        <a:lstStyle/>
        <a:p>
          <a:endParaRPr lang="ru-RU" sz="1400"/>
        </a:p>
      </dgm:t>
    </dgm:pt>
    <dgm:pt modelId="{1046BA3A-1F7E-433B-B723-9C2EF548497E}" type="sibTrans" cxnId="{C56FE800-2CA1-4281-A246-900DB07A7D89}">
      <dgm:prSet/>
      <dgm:spPr/>
      <dgm:t>
        <a:bodyPr/>
        <a:lstStyle/>
        <a:p>
          <a:endParaRPr lang="ru-RU" sz="1400"/>
        </a:p>
      </dgm:t>
    </dgm:pt>
    <dgm:pt modelId="{D07D8ECB-555F-4AD9-B80B-568219A59650}">
      <dgm:prSet phldrT="[Текст]" custT="1"/>
      <dgm:spPr/>
      <dgm:t>
        <a:bodyPr/>
        <a:lstStyle/>
        <a:p>
          <a:r>
            <a:rPr lang="ru-RU" sz="1400" dirty="0" smtClean="0">
              <a:latin typeface="Century Gothic" pitchFamily="34" charset="0"/>
            </a:rPr>
            <a:t>Обеспечение имущественной ответственности органа по сертификации за допуск строительной продукции к обращению на рынке</a:t>
          </a:r>
          <a:endParaRPr lang="ru-RU" sz="1400" dirty="0">
            <a:latin typeface="Century Gothic" pitchFamily="34" charset="0"/>
          </a:endParaRPr>
        </a:p>
      </dgm:t>
    </dgm:pt>
    <dgm:pt modelId="{1780F7FE-8FE8-42B4-B52F-115349CA6C38}" type="parTrans" cxnId="{CDAF81E4-D632-4B3C-A01D-8367A9E27E80}">
      <dgm:prSet/>
      <dgm:spPr/>
      <dgm:t>
        <a:bodyPr/>
        <a:lstStyle/>
        <a:p>
          <a:endParaRPr lang="ru-RU" sz="1400"/>
        </a:p>
      </dgm:t>
    </dgm:pt>
    <dgm:pt modelId="{B5CDC0A5-E858-4B4F-9C1F-B3B50157A3F3}" type="sibTrans" cxnId="{CDAF81E4-D632-4B3C-A01D-8367A9E27E80}">
      <dgm:prSet/>
      <dgm:spPr/>
      <dgm:t>
        <a:bodyPr/>
        <a:lstStyle/>
        <a:p>
          <a:endParaRPr lang="ru-RU" sz="1400"/>
        </a:p>
      </dgm:t>
    </dgm:pt>
    <dgm:pt modelId="{A7E38F29-EBE6-4DF9-A5C7-3D46C04AA2FE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400" dirty="0" smtClean="0">
              <a:latin typeface="Century Gothic" pitchFamily="34" charset="0"/>
            </a:rPr>
            <a:t>Механизм обеспечения ответственности</a:t>
          </a:r>
          <a:endParaRPr lang="ru-RU" sz="1400" dirty="0">
            <a:latin typeface="Century Gothic" pitchFamily="34" charset="0"/>
          </a:endParaRPr>
        </a:p>
      </dgm:t>
    </dgm:pt>
    <dgm:pt modelId="{EDCD1FD0-5F49-49B5-8C79-6CC361FD48CC}" type="parTrans" cxnId="{51B5A633-7620-497D-9513-CF579BDE71CB}">
      <dgm:prSet/>
      <dgm:spPr/>
      <dgm:t>
        <a:bodyPr/>
        <a:lstStyle/>
        <a:p>
          <a:endParaRPr lang="ru-RU" sz="1400"/>
        </a:p>
      </dgm:t>
    </dgm:pt>
    <dgm:pt modelId="{7990AD1A-8C59-4E31-A7DB-22FBEE93064F}" type="sibTrans" cxnId="{51B5A633-7620-497D-9513-CF579BDE71CB}">
      <dgm:prSet/>
      <dgm:spPr/>
      <dgm:t>
        <a:bodyPr/>
        <a:lstStyle/>
        <a:p>
          <a:endParaRPr lang="ru-RU" sz="1400"/>
        </a:p>
      </dgm:t>
    </dgm:pt>
    <dgm:pt modelId="{26FB7E19-6625-44DF-9B11-8A4496B0116E}">
      <dgm:prSet phldrT="[Текст]" custT="1"/>
      <dgm:spPr/>
      <dgm:t>
        <a:bodyPr/>
        <a:lstStyle/>
        <a:p>
          <a:r>
            <a:rPr lang="ru-RU" sz="1400" dirty="0" smtClean="0">
              <a:latin typeface="Century Gothic" pitchFamily="34" charset="0"/>
            </a:rPr>
            <a:t>Страхование гражданской ответственности органов по сертификации по аналогии с нормами ЕС</a:t>
          </a:r>
          <a:endParaRPr lang="ru-RU" sz="1400" dirty="0">
            <a:latin typeface="Century Gothic" pitchFamily="34" charset="0"/>
          </a:endParaRPr>
        </a:p>
      </dgm:t>
    </dgm:pt>
    <dgm:pt modelId="{F6FC4A69-25EF-439B-A810-9B78FDCCA29F}" type="parTrans" cxnId="{32396BE3-5273-4CB3-A1F3-3FBF5CB0AA95}">
      <dgm:prSet/>
      <dgm:spPr/>
      <dgm:t>
        <a:bodyPr/>
        <a:lstStyle/>
        <a:p>
          <a:endParaRPr lang="ru-RU" sz="1400"/>
        </a:p>
      </dgm:t>
    </dgm:pt>
    <dgm:pt modelId="{870F8C15-C456-42D3-B67F-39CDAF38AAB9}" type="sibTrans" cxnId="{32396BE3-5273-4CB3-A1F3-3FBF5CB0AA95}">
      <dgm:prSet/>
      <dgm:spPr/>
      <dgm:t>
        <a:bodyPr/>
        <a:lstStyle/>
        <a:p>
          <a:endParaRPr lang="ru-RU" sz="1400"/>
        </a:p>
      </dgm:t>
    </dgm:pt>
    <dgm:pt modelId="{732F60E6-2B6A-4F7E-A529-F6C3EC7F7DB8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400" dirty="0" smtClean="0">
              <a:latin typeface="Century Gothic" pitchFamily="34" charset="0"/>
            </a:rPr>
            <a:t>Внедрение</a:t>
          </a:r>
          <a:endParaRPr lang="ru-RU" sz="1400" dirty="0">
            <a:latin typeface="Century Gothic" pitchFamily="34" charset="0"/>
          </a:endParaRPr>
        </a:p>
      </dgm:t>
    </dgm:pt>
    <dgm:pt modelId="{CAEF336B-AACB-473F-BA3D-7CD79E2E43B3}" type="parTrans" cxnId="{50EA67D8-E4D1-4178-9468-2A769D49C372}">
      <dgm:prSet/>
      <dgm:spPr/>
      <dgm:t>
        <a:bodyPr/>
        <a:lstStyle/>
        <a:p>
          <a:endParaRPr lang="ru-RU" sz="1400"/>
        </a:p>
      </dgm:t>
    </dgm:pt>
    <dgm:pt modelId="{61BC5931-1934-4555-8111-0DB5CD055D2E}" type="sibTrans" cxnId="{50EA67D8-E4D1-4178-9468-2A769D49C372}">
      <dgm:prSet/>
      <dgm:spPr/>
      <dgm:t>
        <a:bodyPr/>
        <a:lstStyle/>
        <a:p>
          <a:endParaRPr lang="ru-RU" sz="1400"/>
        </a:p>
      </dgm:t>
    </dgm:pt>
    <dgm:pt modelId="{D1DDF417-A15A-4A30-9180-42437542C5EC}">
      <dgm:prSet phldrT="[Текст]" custT="1"/>
      <dgm:spPr/>
      <dgm:t>
        <a:bodyPr/>
        <a:lstStyle/>
        <a:p>
          <a:r>
            <a:rPr lang="ru-RU" sz="1400" dirty="0" smtClean="0">
              <a:latin typeface="Century Gothic" pitchFamily="34" charset="0"/>
            </a:rPr>
            <a:t>Внесение изменений в законодательство</a:t>
          </a:r>
          <a:endParaRPr lang="ru-RU" sz="1400" dirty="0">
            <a:latin typeface="Century Gothic" pitchFamily="34" charset="0"/>
          </a:endParaRPr>
        </a:p>
      </dgm:t>
    </dgm:pt>
    <dgm:pt modelId="{4C2BA2FB-F559-45D3-8368-0F36E9F14117}" type="parTrans" cxnId="{358C2713-6125-4242-9A18-47A60DBCC73D}">
      <dgm:prSet/>
      <dgm:spPr/>
      <dgm:t>
        <a:bodyPr/>
        <a:lstStyle/>
        <a:p>
          <a:endParaRPr lang="ru-RU" sz="1400"/>
        </a:p>
      </dgm:t>
    </dgm:pt>
    <dgm:pt modelId="{1958D7CF-F131-4852-843D-493B3C778E5F}" type="sibTrans" cxnId="{358C2713-6125-4242-9A18-47A60DBCC73D}">
      <dgm:prSet/>
      <dgm:spPr/>
      <dgm:t>
        <a:bodyPr/>
        <a:lstStyle/>
        <a:p>
          <a:endParaRPr lang="ru-RU" sz="1400"/>
        </a:p>
      </dgm:t>
    </dgm:pt>
    <dgm:pt modelId="{30AF85F0-BB46-4409-A1F1-5E39C17A4324}">
      <dgm:prSet phldrT="[Текст]" custT="1"/>
      <dgm:spPr/>
      <dgm:t>
        <a:bodyPr/>
        <a:lstStyle/>
        <a:p>
          <a:endParaRPr lang="ru-RU" sz="1400" dirty="0">
            <a:latin typeface="Century Gothic" pitchFamily="34" charset="0"/>
          </a:endParaRPr>
        </a:p>
      </dgm:t>
    </dgm:pt>
    <dgm:pt modelId="{5CBF5DA5-D6F4-41C0-9300-4A71681564A2}" type="parTrans" cxnId="{FFE91DF9-FFD7-4617-93B1-2C6876A80052}">
      <dgm:prSet/>
      <dgm:spPr/>
      <dgm:t>
        <a:bodyPr/>
        <a:lstStyle/>
        <a:p>
          <a:endParaRPr lang="ru-RU" sz="1400"/>
        </a:p>
      </dgm:t>
    </dgm:pt>
    <dgm:pt modelId="{72BAAB69-2EA0-40B5-87D5-D178DD7A8094}" type="sibTrans" cxnId="{FFE91DF9-FFD7-4617-93B1-2C6876A80052}">
      <dgm:prSet/>
      <dgm:spPr/>
      <dgm:t>
        <a:bodyPr/>
        <a:lstStyle/>
        <a:p>
          <a:endParaRPr lang="ru-RU" sz="1400"/>
        </a:p>
      </dgm:t>
    </dgm:pt>
    <dgm:pt modelId="{CF7DA68E-65BF-4B7B-B46B-8A2F175CC82F}" type="pres">
      <dgm:prSet presAssocID="{00648C52-ABDD-4252-AE7B-ED1812D820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FF5ED-7FF7-4D06-8EF6-E3F6402E9C81}" type="pres">
      <dgm:prSet presAssocID="{04FABDF6-B076-4153-9A9B-C798F29049CE}" presName="linNode" presStyleCnt="0"/>
      <dgm:spPr/>
    </dgm:pt>
    <dgm:pt modelId="{157EBF8C-1285-419D-82EC-3BA3188AD930}" type="pres">
      <dgm:prSet presAssocID="{04FABDF6-B076-4153-9A9B-C798F29049C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12B33-68BD-4813-95EF-7380C2B3C16F}" type="pres">
      <dgm:prSet presAssocID="{04FABDF6-B076-4153-9A9B-C798F29049C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42E4C-70AD-4718-B894-BA38A8B2E1C6}" type="pres">
      <dgm:prSet presAssocID="{1046BA3A-1F7E-433B-B723-9C2EF548497E}" presName="sp" presStyleCnt="0"/>
      <dgm:spPr/>
    </dgm:pt>
    <dgm:pt modelId="{8488D1F6-CBF0-48B9-A1CE-372CF73D0D1C}" type="pres">
      <dgm:prSet presAssocID="{A7E38F29-EBE6-4DF9-A5C7-3D46C04AA2FE}" presName="linNode" presStyleCnt="0"/>
      <dgm:spPr/>
    </dgm:pt>
    <dgm:pt modelId="{FE613D80-8F02-4740-A2A4-481415035CC1}" type="pres">
      <dgm:prSet presAssocID="{A7E38F29-EBE6-4DF9-A5C7-3D46C04AA2F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89B96-963B-42D6-ADAC-67FB8B7B8E36}" type="pres">
      <dgm:prSet presAssocID="{A7E38F29-EBE6-4DF9-A5C7-3D46C04AA2F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504A7-8143-4A22-A2D1-1FEFFBD5662D}" type="pres">
      <dgm:prSet presAssocID="{7990AD1A-8C59-4E31-A7DB-22FBEE93064F}" presName="sp" presStyleCnt="0"/>
      <dgm:spPr/>
    </dgm:pt>
    <dgm:pt modelId="{73BBE8BB-34F5-41AE-A108-3EE915975788}" type="pres">
      <dgm:prSet presAssocID="{732F60E6-2B6A-4F7E-A529-F6C3EC7F7DB8}" presName="linNode" presStyleCnt="0"/>
      <dgm:spPr/>
    </dgm:pt>
    <dgm:pt modelId="{8C766BC3-2D9C-40CA-9CCA-A23179747F84}" type="pres">
      <dgm:prSet presAssocID="{732F60E6-2B6A-4F7E-A529-F6C3EC7F7DB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B7648-6C87-46D6-A090-5F6E2971F35F}" type="pres">
      <dgm:prSet presAssocID="{732F60E6-2B6A-4F7E-A529-F6C3EC7F7DB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A92E1C-BBC6-4660-AE29-7DC3C5C510CF}" type="presOf" srcId="{732F60E6-2B6A-4F7E-A529-F6C3EC7F7DB8}" destId="{8C766BC3-2D9C-40CA-9CCA-A23179747F84}" srcOrd="0" destOrd="0" presId="urn:microsoft.com/office/officeart/2005/8/layout/vList5"/>
    <dgm:cxn modelId="{6D52FD40-6626-46B6-9BE1-3E02735A0090}" type="presOf" srcId="{D1DDF417-A15A-4A30-9180-42437542C5EC}" destId="{131B7648-6C87-46D6-A090-5F6E2971F35F}" srcOrd="0" destOrd="0" presId="urn:microsoft.com/office/officeart/2005/8/layout/vList5"/>
    <dgm:cxn modelId="{DBE1521E-B9D9-4EC2-9CCA-D7A7D5FB4F71}" type="presOf" srcId="{A7E38F29-EBE6-4DF9-A5C7-3D46C04AA2FE}" destId="{FE613D80-8F02-4740-A2A4-481415035CC1}" srcOrd="0" destOrd="0" presId="urn:microsoft.com/office/officeart/2005/8/layout/vList5"/>
    <dgm:cxn modelId="{50EA67D8-E4D1-4178-9468-2A769D49C372}" srcId="{00648C52-ABDD-4252-AE7B-ED1812D8201A}" destId="{732F60E6-2B6A-4F7E-A529-F6C3EC7F7DB8}" srcOrd="2" destOrd="0" parTransId="{CAEF336B-AACB-473F-BA3D-7CD79E2E43B3}" sibTransId="{61BC5931-1934-4555-8111-0DB5CD055D2E}"/>
    <dgm:cxn modelId="{51B5A633-7620-497D-9513-CF579BDE71CB}" srcId="{00648C52-ABDD-4252-AE7B-ED1812D8201A}" destId="{A7E38F29-EBE6-4DF9-A5C7-3D46C04AA2FE}" srcOrd="1" destOrd="0" parTransId="{EDCD1FD0-5F49-49B5-8C79-6CC361FD48CC}" sibTransId="{7990AD1A-8C59-4E31-A7DB-22FBEE93064F}"/>
    <dgm:cxn modelId="{32396BE3-5273-4CB3-A1F3-3FBF5CB0AA95}" srcId="{A7E38F29-EBE6-4DF9-A5C7-3D46C04AA2FE}" destId="{26FB7E19-6625-44DF-9B11-8A4496B0116E}" srcOrd="0" destOrd="0" parTransId="{F6FC4A69-25EF-439B-A810-9B78FDCCA29F}" sibTransId="{870F8C15-C456-42D3-B67F-39CDAF38AAB9}"/>
    <dgm:cxn modelId="{CDAF81E4-D632-4B3C-A01D-8367A9E27E80}" srcId="{04FABDF6-B076-4153-9A9B-C798F29049CE}" destId="{D07D8ECB-555F-4AD9-B80B-568219A59650}" srcOrd="0" destOrd="0" parTransId="{1780F7FE-8FE8-42B4-B52F-115349CA6C38}" sibTransId="{B5CDC0A5-E858-4B4F-9C1F-B3B50157A3F3}"/>
    <dgm:cxn modelId="{A23995E1-7D3E-4EAA-B45D-441DC82F9BC5}" type="presOf" srcId="{30AF85F0-BB46-4409-A1F1-5E39C17A4324}" destId="{131B7648-6C87-46D6-A090-5F6E2971F35F}" srcOrd="0" destOrd="1" presId="urn:microsoft.com/office/officeart/2005/8/layout/vList5"/>
    <dgm:cxn modelId="{08B44717-9D96-45EC-ABB8-271AED1FAC0A}" type="presOf" srcId="{04FABDF6-B076-4153-9A9B-C798F29049CE}" destId="{157EBF8C-1285-419D-82EC-3BA3188AD930}" srcOrd="0" destOrd="0" presId="urn:microsoft.com/office/officeart/2005/8/layout/vList5"/>
    <dgm:cxn modelId="{C689A5E5-EEF7-4E3B-9848-92ABB627A455}" type="presOf" srcId="{26FB7E19-6625-44DF-9B11-8A4496B0116E}" destId="{D3989B96-963B-42D6-ADAC-67FB8B7B8E36}" srcOrd="0" destOrd="0" presId="urn:microsoft.com/office/officeart/2005/8/layout/vList5"/>
    <dgm:cxn modelId="{FFE91DF9-FFD7-4617-93B1-2C6876A80052}" srcId="{732F60E6-2B6A-4F7E-A529-F6C3EC7F7DB8}" destId="{30AF85F0-BB46-4409-A1F1-5E39C17A4324}" srcOrd="1" destOrd="0" parTransId="{5CBF5DA5-D6F4-41C0-9300-4A71681564A2}" sibTransId="{72BAAB69-2EA0-40B5-87D5-D178DD7A8094}"/>
    <dgm:cxn modelId="{358C2713-6125-4242-9A18-47A60DBCC73D}" srcId="{732F60E6-2B6A-4F7E-A529-F6C3EC7F7DB8}" destId="{D1DDF417-A15A-4A30-9180-42437542C5EC}" srcOrd="0" destOrd="0" parTransId="{4C2BA2FB-F559-45D3-8368-0F36E9F14117}" sibTransId="{1958D7CF-F131-4852-843D-493B3C778E5F}"/>
    <dgm:cxn modelId="{2A2480B5-C0B5-46F5-8DA2-A061CE2FCAA1}" type="presOf" srcId="{00648C52-ABDD-4252-AE7B-ED1812D8201A}" destId="{CF7DA68E-65BF-4B7B-B46B-8A2F175CC82F}" srcOrd="0" destOrd="0" presId="urn:microsoft.com/office/officeart/2005/8/layout/vList5"/>
    <dgm:cxn modelId="{D7516A8A-2AEE-4D10-95FD-F4577DA1009A}" type="presOf" srcId="{D07D8ECB-555F-4AD9-B80B-568219A59650}" destId="{EB812B33-68BD-4813-95EF-7380C2B3C16F}" srcOrd="0" destOrd="0" presId="urn:microsoft.com/office/officeart/2005/8/layout/vList5"/>
    <dgm:cxn modelId="{C56FE800-2CA1-4281-A246-900DB07A7D89}" srcId="{00648C52-ABDD-4252-AE7B-ED1812D8201A}" destId="{04FABDF6-B076-4153-9A9B-C798F29049CE}" srcOrd="0" destOrd="0" parTransId="{9314DBF7-8DD7-4A4D-9D39-80219CE3C0E8}" sibTransId="{1046BA3A-1F7E-433B-B723-9C2EF548497E}"/>
    <dgm:cxn modelId="{8A980872-5D91-4224-B4A0-875525B3793E}" type="presParOf" srcId="{CF7DA68E-65BF-4B7B-B46B-8A2F175CC82F}" destId="{8A5FF5ED-7FF7-4D06-8EF6-E3F6402E9C81}" srcOrd="0" destOrd="0" presId="urn:microsoft.com/office/officeart/2005/8/layout/vList5"/>
    <dgm:cxn modelId="{B4B217C0-E63E-4D55-A65D-4C4FB5193861}" type="presParOf" srcId="{8A5FF5ED-7FF7-4D06-8EF6-E3F6402E9C81}" destId="{157EBF8C-1285-419D-82EC-3BA3188AD930}" srcOrd="0" destOrd="0" presId="urn:microsoft.com/office/officeart/2005/8/layout/vList5"/>
    <dgm:cxn modelId="{9323635E-1962-4113-BC8E-E893B60AB1C7}" type="presParOf" srcId="{8A5FF5ED-7FF7-4D06-8EF6-E3F6402E9C81}" destId="{EB812B33-68BD-4813-95EF-7380C2B3C16F}" srcOrd="1" destOrd="0" presId="urn:microsoft.com/office/officeart/2005/8/layout/vList5"/>
    <dgm:cxn modelId="{EA4D320A-7D60-412A-B40C-144CBAC628F1}" type="presParOf" srcId="{CF7DA68E-65BF-4B7B-B46B-8A2F175CC82F}" destId="{94042E4C-70AD-4718-B894-BA38A8B2E1C6}" srcOrd="1" destOrd="0" presId="urn:microsoft.com/office/officeart/2005/8/layout/vList5"/>
    <dgm:cxn modelId="{A205F765-8B36-44D9-A137-33AB5C5586C2}" type="presParOf" srcId="{CF7DA68E-65BF-4B7B-B46B-8A2F175CC82F}" destId="{8488D1F6-CBF0-48B9-A1CE-372CF73D0D1C}" srcOrd="2" destOrd="0" presId="urn:microsoft.com/office/officeart/2005/8/layout/vList5"/>
    <dgm:cxn modelId="{A74EDD45-F954-4A2F-BEBF-B0D790025ABB}" type="presParOf" srcId="{8488D1F6-CBF0-48B9-A1CE-372CF73D0D1C}" destId="{FE613D80-8F02-4740-A2A4-481415035CC1}" srcOrd="0" destOrd="0" presId="urn:microsoft.com/office/officeart/2005/8/layout/vList5"/>
    <dgm:cxn modelId="{7BEBB0C2-CAED-45F9-A11F-61D0ED8B3E7A}" type="presParOf" srcId="{8488D1F6-CBF0-48B9-A1CE-372CF73D0D1C}" destId="{D3989B96-963B-42D6-ADAC-67FB8B7B8E36}" srcOrd="1" destOrd="0" presId="urn:microsoft.com/office/officeart/2005/8/layout/vList5"/>
    <dgm:cxn modelId="{13866AE4-AB81-4418-BF9E-C333B8ECE440}" type="presParOf" srcId="{CF7DA68E-65BF-4B7B-B46B-8A2F175CC82F}" destId="{7BB504A7-8143-4A22-A2D1-1FEFFBD5662D}" srcOrd="3" destOrd="0" presId="urn:microsoft.com/office/officeart/2005/8/layout/vList5"/>
    <dgm:cxn modelId="{5622DE3F-572B-4536-98A0-A1DBE4B5A61E}" type="presParOf" srcId="{CF7DA68E-65BF-4B7B-B46B-8A2F175CC82F}" destId="{73BBE8BB-34F5-41AE-A108-3EE915975788}" srcOrd="4" destOrd="0" presId="urn:microsoft.com/office/officeart/2005/8/layout/vList5"/>
    <dgm:cxn modelId="{135EEF6B-2DA5-48CF-AADF-7FC2EAC1B23B}" type="presParOf" srcId="{73BBE8BB-34F5-41AE-A108-3EE915975788}" destId="{8C766BC3-2D9C-40CA-9CCA-A23179747F84}" srcOrd="0" destOrd="0" presId="urn:microsoft.com/office/officeart/2005/8/layout/vList5"/>
    <dgm:cxn modelId="{F7356D82-FE51-480E-9DAA-CF095A8C1A87}" type="presParOf" srcId="{73BBE8BB-34F5-41AE-A108-3EE915975788}" destId="{131B7648-6C87-46D6-A090-5F6E2971F3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FC5A9DE-0A50-4EB5-B36E-19D36081BF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0C774-7860-48F6-86A9-9494A8233ECA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ctr"/>
          <a:r>
            <a:rPr lang="ru-RU" sz="1400" b="1" dirty="0" smtClean="0">
              <a:latin typeface="Century Gothic" pitchFamily="34" charset="0"/>
            </a:rPr>
            <a:t>Подтверждение соответствия цемента в форме обязательной сертификации в большей степени, чем декларирование, отвечает задачам:</a:t>
          </a:r>
          <a:endParaRPr lang="ru-RU" sz="1400" b="1" dirty="0">
            <a:latin typeface="Century Gothic" pitchFamily="34" charset="0"/>
          </a:endParaRPr>
        </a:p>
      </dgm:t>
    </dgm:pt>
    <dgm:pt modelId="{7D9EF808-F03B-4BE3-A4FA-9CA6FACDA995}" type="parTrans" cxnId="{7E1C7024-3EB2-4B37-9138-DAA457B07FC1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B06474D0-A8F2-42B3-B25F-9CE6B6D135EE}" type="sibTrans" cxnId="{7E1C7024-3EB2-4B37-9138-DAA457B07FC1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505A08AA-37BC-43DE-BEED-F480F52B6D6F}">
      <dgm:prSet phldrT="[Текст]" custT="1"/>
      <dgm:spPr/>
      <dgm:t>
        <a:bodyPr/>
        <a:lstStyle/>
        <a:p>
          <a:pPr algn="just"/>
          <a:r>
            <a:rPr lang="ru-RU" sz="1300" dirty="0" smtClean="0">
              <a:latin typeface="Century Gothic" pitchFamily="34" charset="0"/>
            </a:rPr>
            <a:t>1)защиты жизни или здоровья граждан, имущества физических или юридических лиц, государственного или муниципального имущества;</a:t>
          </a:r>
          <a:endParaRPr lang="ru-RU" sz="1300" dirty="0">
            <a:latin typeface="Century Gothic" pitchFamily="34" charset="0"/>
          </a:endParaRPr>
        </a:p>
      </dgm:t>
    </dgm:pt>
    <dgm:pt modelId="{0618243D-3BD0-431A-9191-5082C5025245}" type="parTrans" cxnId="{D5D3688E-CC21-4E37-B230-689C5C286C14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D492DB6A-3828-4B05-A258-DFFDF7129AC9}" type="sibTrans" cxnId="{D5D3688E-CC21-4E37-B230-689C5C286C14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92A3CE9D-1D62-4603-AF01-84F238467296}">
      <dgm:prSet phldrT="[Текст]" custT="1"/>
      <dgm:spPr/>
      <dgm:t>
        <a:bodyPr/>
        <a:lstStyle/>
        <a:p>
          <a:pPr algn="just"/>
          <a:r>
            <a:rPr lang="ru-RU" sz="1300" dirty="0" smtClean="0">
              <a:latin typeface="Century Gothic" pitchFamily="34" charset="0"/>
            </a:rPr>
            <a:t>2) охраны окружающей среды, жизни или здоровья животных и растений;</a:t>
          </a:r>
          <a:endParaRPr lang="ru-RU" sz="1300" dirty="0">
            <a:latin typeface="Century Gothic" pitchFamily="34" charset="0"/>
          </a:endParaRPr>
        </a:p>
      </dgm:t>
    </dgm:pt>
    <dgm:pt modelId="{74B0490E-06E2-464D-9B53-8801C017B3B7}" type="parTrans" cxnId="{A9940FF2-CDB9-4989-9719-67AF9E123A3A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93E77620-DBFD-4E31-BDF6-E0AF14A4EA2E}" type="sibTrans" cxnId="{A9940FF2-CDB9-4989-9719-67AF9E123A3A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AAF134A9-6612-4824-B63F-FD83434723E5}">
      <dgm:prSet phldrT="[Текст]" custT="1"/>
      <dgm:spPr/>
      <dgm:t>
        <a:bodyPr/>
        <a:lstStyle/>
        <a:p>
          <a:pPr algn="just"/>
          <a:r>
            <a:rPr lang="ru-RU" sz="1300" dirty="0" smtClean="0">
              <a:latin typeface="Century Gothic" pitchFamily="34" charset="0"/>
            </a:rPr>
            <a:t>3) предупреждения действий, вводящих в заблуждение приобретателей, в том числе потребителей.</a:t>
          </a:r>
          <a:endParaRPr lang="ru-RU" sz="1300" dirty="0">
            <a:latin typeface="Century Gothic" pitchFamily="34" charset="0"/>
          </a:endParaRPr>
        </a:p>
      </dgm:t>
    </dgm:pt>
    <dgm:pt modelId="{A9E94A3F-FBC2-4F71-B316-6A70C76A7EAB}" type="parTrans" cxnId="{BAD27FEE-1A8D-485F-8143-424183D151AB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C0E9D87F-E3F2-4468-B348-4E06123281DB}" type="sibTrans" cxnId="{BAD27FEE-1A8D-485F-8143-424183D151AB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376EF3AC-2DDD-4CB7-B982-8572FF39F323}" type="pres">
      <dgm:prSet presAssocID="{8FC5A9DE-0A50-4EB5-B36E-19D36081BF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13A45-1CE0-4196-985E-47F7094608C6}" type="pres">
      <dgm:prSet presAssocID="{C4F0C774-7860-48F6-86A9-9494A8233ECA}" presName="parentText" presStyleLbl="node1" presStyleIdx="0" presStyleCnt="1" custScaleY="68905" custLinFactNeighborX="-465" custLinFactNeighborY="-274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5E65F-3D03-4FED-A500-F86421985F4E}" type="pres">
      <dgm:prSet presAssocID="{C4F0C774-7860-48F6-86A9-9494A8233ECA}" presName="childText" presStyleLbl="revTx" presStyleIdx="0" presStyleCnt="1" custScaleY="61377" custLinFactNeighborY="-9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E2695-9EF7-480C-8F39-7C6ABF353B1D}" type="presOf" srcId="{92A3CE9D-1D62-4603-AF01-84F238467296}" destId="{63F5E65F-3D03-4FED-A500-F86421985F4E}" srcOrd="0" destOrd="1" presId="urn:microsoft.com/office/officeart/2005/8/layout/vList2"/>
    <dgm:cxn modelId="{7E1C7024-3EB2-4B37-9138-DAA457B07FC1}" srcId="{8FC5A9DE-0A50-4EB5-B36E-19D36081BFC1}" destId="{C4F0C774-7860-48F6-86A9-9494A8233ECA}" srcOrd="0" destOrd="0" parTransId="{7D9EF808-F03B-4BE3-A4FA-9CA6FACDA995}" sibTransId="{B06474D0-A8F2-42B3-B25F-9CE6B6D135EE}"/>
    <dgm:cxn modelId="{BAD27FEE-1A8D-485F-8143-424183D151AB}" srcId="{C4F0C774-7860-48F6-86A9-9494A8233ECA}" destId="{AAF134A9-6612-4824-B63F-FD83434723E5}" srcOrd="2" destOrd="0" parTransId="{A9E94A3F-FBC2-4F71-B316-6A70C76A7EAB}" sibTransId="{C0E9D87F-E3F2-4468-B348-4E06123281DB}"/>
    <dgm:cxn modelId="{DBC26CBC-ACB5-4D79-9948-DE93A55B2332}" type="presOf" srcId="{C4F0C774-7860-48F6-86A9-9494A8233ECA}" destId="{7B913A45-1CE0-4196-985E-47F7094608C6}" srcOrd="0" destOrd="0" presId="urn:microsoft.com/office/officeart/2005/8/layout/vList2"/>
    <dgm:cxn modelId="{D5D3688E-CC21-4E37-B230-689C5C286C14}" srcId="{C4F0C774-7860-48F6-86A9-9494A8233ECA}" destId="{505A08AA-37BC-43DE-BEED-F480F52B6D6F}" srcOrd="0" destOrd="0" parTransId="{0618243D-3BD0-431A-9191-5082C5025245}" sibTransId="{D492DB6A-3828-4B05-A258-DFFDF7129AC9}"/>
    <dgm:cxn modelId="{AA85D210-3C9F-4582-9F6D-CEF42049A0C7}" type="presOf" srcId="{8FC5A9DE-0A50-4EB5-B36E-19D36081BFC1}" destId="{376EF3AC-2DDD-4CB7-B982-8572FF39F323}" srcOrd="0" destOrd="0" presId="urn:microsoft.com/office/officeart/2005/8/layout/vList2"/>
    <dgm:cxn modelId="{A9940FF2-CDB9-4989-9719-67AF9E123A3A}" srcId="{C4F0C774-7860-48F6-86A9-9494A8233ECA}" destId="{92A3CE9D-1D62-4603-AF01-84F238467296}" srcOrd="1" destOrd="0" parTransId="{74B0490E-06E2-464D-9B53-8801C017B3B7}" sibTransId="{93E77620-DBFD-4E31-BDF6-E0AF14A4EA2E}"/>
    <dgm:cxn modelId="{005D8156-999D-490D-90E4-C1A6B6CEC0DE}" type="presOf" srcId="{505A08AA-37BC-43DE-BEED-F480F52B6D6F}" destId="{63F5E65F-3D03-4FED-A500-F86421985F4E}" srcOrd="0" destOrd="0" presId="urn:microsoft.com/office/officeart/2005/8/layout/vList2"/>
    <dgm:cxn modelId="{90891A2C-5DF0-47ED-9263-69186DF920CB}" type="presOf" srcId="{AAF134A9-6612-4824-B63F-FD83434723E5}" destId="{63F5E65F-3D03-4FED-A500-F86421985F4E}" srcOrd="0" destOrd="2" presId="urn:microsoft.com/office/officeart/2005/8/layout/vList2"/>
    <dgm:cxn modelId="{82B94D79-81F9-4B1F-BC8E-F5CB008D55FE}" type="presParOf" srcId="{376EF3AC-2DDD-4CB7-B982-8572FF39F323}" destId="{7B913A45-1CE0-4196-985E-47F7094608C6}" srcOrd="0" destOrd="0" presId="urn:microsoft.com/office/officeart/2005/8/layout/vList2"/>
    <dgm:cxn modelId="{F3439A0D-1929-41D8-A46D-F3E428CD343D}" type="presParOf" srcId="{376EF3AC-2DDD-4CB7-B982-8572FF39F323}" destId="{63F5E65F-3D03-4FED-A500-F86421985F4E}" srcOrd="1" destOrd="0" presId="urn:microsoft.com/office/officeart/2005/8/layout/vList2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CA7D3D-B749-4669-88AC-51748437DB6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81D22F-4DC8-42EF-84BA-4328F8157A12}">
      <dgm:prSet phldrT="[Текст]" custT="1"/>
      <dgm:spPr>
        <a:solidFill>
          <a:srgbClr val="F39200"/>
        </a:solidFill>
      </dgm:spPr>
      <dgm:t>
        <a:bodyPr/>
        <a:lstStyle/>
        <a:p>
          <a:pPr algn="just"/>
          <a:endParaRPr lang="ru-RU" sz="2000" b="1" dirty="0" smtClean="0">
            <a:latin typeface="Century Gothic" pitchFamily="34" charset="0"/>
          </a:endParaRPr>
        </a:p>
        <a:p>
          <a:pPr algn="ctr"/>
          <a:r>
            <a:rPr lang="ru-RU" sz="2000" b="1" dirty="0" smtClean="0">
              <a:latin typeface="Century Gothic" pitchFamily="34" charset="0"/>
            </a:rPr>
            <a:t>Ускорить принятие и вступление в силу Технического регламента Таможенного союза «О безопасности зданий и </a:t>
          </a:r>
          <a:r>
            <a:rPr lang="ru-RU" sz="2000" b="1" dirty="0" err="1" smtClean="0">
              <a:latin typeface="Century Gothic" pitchFamily="34" charset="0"/>
            </a:rPr>
            <a:t>сооружений,строительных</a:t>
          </a:r>
          <a:r>
            <a:rPr lang="ru-RU" sz="2000" b="1" dirty="0" smtClean="0">
              <a:latin typeface="Century Gothic" pitchFamily="34" charset="0"/>
            </a:rPr>
            <a:t> материалов и изделий» .</a:t>
          </a:r>
          <a:endParaRPr lang="ru-RU" sz="2000" dirty="0"/>
        </a:p>
      </dgm:t>
    </dgm:pt>
    <dgm:pt modelId="{BFF8FA22-46DB-441E-BA65-76827ADA0EF8}" type="parTrans" cxnId="{67B85BA2-0215-4E88-A82F-449F2BA108A4}">
      <dgm:prSet/>
      <dgm:spPr/>
      <dgm:t>
        <a:bodyPr/>
        <a:lstStyle/>
        <a:p>
          <a:endParaRPr lang="ru-RU"/>
        </a:p>
      </dgm:t>
    </dgm:pt>
    <dgm:pt modelId="{9A563A7C-64D6-46CB-BF0C-08CDD5E1AF40}" type="sibTrans" cxnId="{67B85BA2-0215-4E88-A82F-449F2BA108A4}">
      <dgm:prSet/>
      <dgm:spPr/>
      <dgm:t>
        <a:bodyPr/>
        <a:lstStyle/>
        <a:p>
          <a:endParaRPr lang="ru-RU"/>
        </a:p>
      </dgm:t>
    </dgm:pt>
    <dgm:pt modelId="{8D65B29A-D54A-4E52-962F-DB7C0B8F3883}">
      <dgm:prSet phldrT="[Текст]" custT="1"/>
      <dgm:spPr/>
      <dgm:t>
        <a:bodyPr/>
        <a:lstStyle/>
        <a:p>
          <a:r>
            <a:rPr lang="ru-RU" sz="1200" dirty="0" smtClean="0">
              <a:latin typeface="Century Gothic" pitchFamily="34" charset="0"/>
            </a:rPr>
            <a:t>Введение данного регламента позволит правообладателю в борьбе с изготовителями некачественного цемента в форме привлечения по ст. 14.43 </a:t>
          </a:r>
          <a:r>
            <a:rPr lang="ru-RU" sz="1200" dirty="0" err="1" smtClean="0">
              <a:latin typeface="Century Gothic" pitchFamily="34" charset="0"/>
            </a:rPr>
            <a:t>КоАП</a:t>
          </a:r>
          <a:r>
            <a:rPr lang="ru-RU" sz="1200" dirty="0" smtClean="0">
              <a:latin typeface="Century Gothic" pitchFamily="34" charset="0"/>
            </a:rPr>
            <a:t> РФ, устанавливающей ответственность изготовителя и продавца за несоблюдение требований технических регламентов.</a:t>
          </a:r>
          <a:endParaRPr lang="ru-RU" sz="1200" dirty="0"/>
        </a:p>
      </dgm:t>
    </dgm:pt>
    <dgm:pt modelId="{20519E51-35AE-4E01-870E-14030F6AEE3A}" type="parTrans" cxnId="{C6017AC5-4A3F-4890-B680-3C2265064349}">
      <dgm:prSet/>
      <dgm:spPr/>
      <dgm:t>
        <a:bodyPr/>
        <a:lstStyle/>
        <a:p>
          <a:endParaRPr lang="ru-RU"/>
        </a:p>
      </dgm:t>
    </dgm:pt>
    <dgm:pt modelId="{76C0328D-561F-4B2E-9030-3AB3DD942E95}" type="sibTrans" cxnId="{C6017AC5-4A3F-4890-B680-3C2265064349}">
      <dgm:prSet/>
      <dgm:spPr/>
      <dgm:t>
        <a:bodyPr/>
        <a:lstStyle/>
        <a:p>
          <a:endParaRPr lang="ru-RU"/>
        </a:p>
      </dgm:t>
    </dgm:pt>
    <dgm:pt modelId="{95CD9B8E-878D-4DCE-B47A-4A99863BA744}">
      <dgm:prSet phldrT="[Текст]" custT="1"/>
      <dgm:spPr>
        <a:solidFill>
          <a:srgbClr val="F39200"/>
        </a:solidFill>
      </dgm:spPr>
      <dgm:t>
        <a:bodyPr/>
        <a:lstStyle/>
        <a:p>
          <a:endParaRPr lang="ru-RU" sz="1400" b="1" dirty="0" smtClean="0">
            <a:latin typeface="Century Gothic" pitchFamily="34" charset="0"/>
          </a:endParaRPr>
        </a:p>
        <a:p>
          <a:endParaRPr lang="ru-RU" sz="1400" b="1" dirty="0" smtClean="0">
            <a:latin typeface="Century Gothic" pitchFamily="34" charset="0"/>
          </a:endParaRPr>
        </a:p>
        <a:p>
          <a:r>
            <a:rPr lang="ru-RU" sz="1400" b="1" dirty="0" smtClean="0">
              <a:latin typeface="Century Gothic" pitchFamily="34" charset="0"/>
            </a:rPr>
            <a:t>Рассмотреть вопрос о внесении изменений в Административный и Уголовный кодексы РФ в части ужесточения наказания за нарушения в указанной области, а также совершенствования правоприменительной практики в данном вопросе, в частности</a:t>
          </a:r>
          <a:endParaRPr lang="ru-RU" sz="1400" dirty="0"/>
        </a:p>
      </dgm:t>
    </dgm:pt>
    <dgm:pt modelId="{58954F38-2735-48E5-8A3E-DE782D77C8E2}" type="parTrans" cxnId="{C8AD7811-435F-4CB4-A0E0-2FFA9931FFE2}">
      <dgm:prSet/>
      <dgm:spPr/>
      <dgm:t>
        <a:bodyPr/>
        <a:lstStyle/>
        <a:p>
          <a:endParaRPr lang="ru-RU"/>
        </a:p>
      </dgm:t>
    </dgm:pt>
    <dgm:pt modelId="{0FB876FF-0521-418F-A6F8-E06A7C4A74AB}" type="sibTrans" cxnId="{C8AD7811-435F-4CB4-A0E0-2FFA9931FFE2}">
      <dgm:prSet/>
      <dgm:spPr/>
      <dgm:t>
        <a:bodyPr/>
        <a:lstStyle/>
        <a:p>
          <a:endParaRPr lang="ru-RU"/>
        </a:p>
      </dgm:t>
    </dgm:pt>
    <dgm:pt modelId="{6C8116D1-BF24-4A2F-9C9D-CE9AD37975EF}">
      <dgm:prSet phldrT="[Текст]" custT="1"/>
      <dgm:spPr/>
      <dgm:t>
        <a:bodyPr anchor="t"/>
        <a:lstStyle/>
        <a:p>
          <a:pPr algn="l"/>
          <a:r>
            <a:rPr lang="ru-RU" sz="1200" dirty="0" smtClean="0">
              <a:latin typeface="Century Gothic" pitchFamily="34" charset="0"/>
            </a:rPr>
            <a:t>в) изменения в ст. 14.4 </a:t>
          </a:r>
          <a:r>
            <a:rPr lang="ru-RU" sz="1200" dirty="0" err="1" smtClean="0">
              <a:latin typeface="Century Gothic" pitchFamily="34" charset="0"/>
            </a:rPr>
            <a:t>КоАП</a:t>
          </a:r>
          <a:r>
            <a:rPr lang="ru-RU" sz="1200" dirty="0" smtClean="0">
              <a:latin typeface="Century Gothic" pitchFamily="34" charset="0"/>
            </a:rPr>
            <a:t> РФ (продажа товаров ненадлежащего качества или с нарушением обязательных требований) в форме увеличения материальной ответственности до 100 – 200 тыс. руб.</a:t>
          </a:r>
          <a:r>
            <a:rPr lang="en-US" sz="1200" dirty="0" smtClean="0">
              <a:latin typeface="Century Gothic" pitchFamily="34" charset="0"/>
            </a:rPr>
            <a:t> </a:t>
          </a:r>
          <a:r>
            <a:rPr lang="ru-RU" sz="1200" dirty="0" smtClean="0">
              <a:latin typeface="Century Gothic" pitchFamily="34" charset="0"/>
            </a:rPr>
            <a:t>в (настоящий момент всего 20-30 тыс. руб.)</a:t>
          </a:r>
          <a:endParaRPr lang="ru-RU" sz="1200" dirty="0"/>
        </a:p>
      </dgm:t>
    </dgm:pt>
    <dgm:pt modelId="{8D5A853C-9803-44F4-B436-B7CB636918E6}" type="parTrans" cxnId="{52CAC516-D461-439F-BEAF-D23CA7C2871F}">
      <dgm:prSet/>
      <dgm:spPr/>
      <dgm:t>
        <a:bodyPr/>
        <a:lstStyle/>
        <a:p>
          <a:endParaRPr lang="ru-RU"/>
        </a:p>
      </dgm:t>
    </dgm:pt>
    <dgm:pt modelId="{6DC8BB16-672F-44C9-86AE-AC587ABAD460}" type="sibTrans" cxnId="{52CAC516-D461-439F-BEAF-D23CA7C2871F}">
      <dgm:prSet/>
      <dgm:spPr/>
      <dgm:t>
        <a:bodyPr/>
        <a:lstStyle/>
        <a:p>
          <a:endParaRPr lang="ru-RU"/>
        </a:p>
      </dgm:t>
    </dgm:pt>
    <dgm:pt modelId="{3997F49B-E418-4A65-9440-5AAAEB874BEB}">
      <dgm:prSet phldrT="[Текст]" custT="1"/>
      <dgm:spPr/>
      <dgm:t>
        <a:bodyPr anchor="t"/>
        <a:lstStyle/>
        <a:p>
          <a:pPr algn="l"/>
          <a:r>
            <a:rPr lang="ru-RU" sz="1200" dirty="0" smtClean="0">
              <a:latin typeface="Century Gothic" pitchFamily="34" charset="0"/>
            </a:rPr>
            <a:t>б) изменения в ст. 180 УК РФ (уголовная ответственность за незаконное использование товарного знака):</a:t>
          </a:r>
          <a:endParaRPr lang="en-US" sz="1200" dirty="0" smtClean="0">
            <a:latin typeface="Century Gothic" pitchFamily="34" charset="0"/>
          </a:endParaRPr>
        </a:p>
        <a:p>
          <a:pPr algn="l"/>
          <a:r>
            <a:rPr lang="ru-RU" sz="1200" dirty="0" smtClean="0">
              <a:latin typeface="Century Gothic" pitchFamily="34" charset="0"/>
            </a:rPr>
            <a:t>- снизить размер крупного ущерба, то есть «порог преступления», до действовавшей ранее</a:t>
          </a:r>
          <a:r>
            <a:rPr lang="en-US" sz="1200" dirty="0" smtClean="0">
              <a:latin typeface="Century Gothic" pitchFamily="34" charset="0"/>
            </a:rPr>
            <a:t> </a:t>
          </a:r>
          <a:r>
            <a:rPr lang="ru-RU" sz="1200" dirty="0" smtClean="0">
              <a:latin typeface="Century Gothic" pitchFamily="34" charset="0"/>
            </a:rPr>
            <a:t>реалистичной суммы 250 тыс. руб., чтобы сделать статью «рабочей» в отношении мелких нарушителей;</a:t>
          </a:r>
          <a:endParaRPr lang="en-US" sz="1200" dirty="0" smtClean="0">
            <a:latin typeface="Century Gothic" pitchFamily="34" charset="0"/>
          </a:endParaRPr>
        </a:p>
        <a:p>
          <a:pPr algn="l"/>
          <a:r>
            <a:rPr lang="ru-RU" sz="1200" dirty="0" smtClean="0">
              <a:latin typeface="Century Gothic" pitchFamily="34" charset="0"/>
            </a:rPr>
            <a:t>- повысить уголовную ответственность по ч. 1 данной статьи с увеличением штрафных санкций (сейчас штраф 200 тыс. руб.) и введением наказания в виде лишения свободы.</a:t>
          </a:r>
          <a:endParaRPr lang="ru-RU" sz="1200" dirty="0"/>
        </a:p>
      </dgm:t>
    </dgm:pt>
    <dgm:pt modelId="{CC8CD62A-6EE9-4813-BFC1-7771E6D86A82}" type="parTrans" cxnId="{9CA0A4A2-F023-4354-99A4-32FF7DB58353}">
      <dgm:prSet/>
      <dgm:spPr/>
      <dgm:t>
        <a:bodyPr/>
        <a:lstStyle/>
        <a:p>
          <a:endParaRPr lang="ru-RU"/>
        </a:p>
      </dgm:t>
    </dgm:pt>
    <dgm:pt modelId="{D9809A25-46DF-4D8C-9DBC-833F86BCEBEA}" type="sibTrans" cxnId="{9CA0A4A2-F023-4354-99A4-32FF7DB58353}">
      <dgm:prSet/>
      <dgm:spPr/>
      <dgm:t>
        <a:bodyPr/>
        <a:lstStyle/>
        <a:p>
          <a:endParaRPr lang="ru-RU"/>
        </a:p>
      </dgm:t>
    </dgm:pt>
    <dgm:pt modelId="{4462C5D7-5AF1-46E4-A034-0B977D0B5A6F}">
      <dgm:prSet phldrT="[Текст]" custT="1"/>
      <dgm:spPr/>
      <dgm:t>
        <a:bodyPr anchor="t"/>
        <a:lstStyle/>
        <a:p>
          <a:pPr algn="l"/>
          <a:r>
            <a:rPr lang="ru-RU" sz="1200" dirty="0" smtClean="0">
              <a:latin typeface="Century Gothic" pitchFamily="34" charset="0"/>
            </a:rPr>
            <a:t>г) изменения в ст. 147 УК РФ, в которой необходимо определить в абсолютных цифрах размер</a:t>
          </a:r>
          <a:r>
            <a:rPr lang="en-US" sz="1200" dirty="0" smtClean="0">
              <a:latin typeface="Century Gothic" pitchFamily="34" charset="0"/>
            </a:rPr>
            <a:t> </a:t>
          </a:r>
          <a:r>
            <a:rPr lang="ru-RU" sz="1200" dirty="0" smtClean="0">
              <a:latin typeface="Century Gothic" pitchFamily="34" charset="0"/>
            </a:rPr>
            <a:t>крупного ущерба.</a:t>
          </a:r>
          <a:endParaRPr lang="ru-RU" sz="1200" dirty="0"/>
        </a:p>
      </dgm:t>
    </dgm:pt>
    <dgm:pt modelId="{1DAA8DE1-8322-45B0-83D3-8AA2C7305A2C}" type="parTrans" cxnId="{473E3674-5387-4449-BF73-87984A482204}">
      <dgm:prSet/>
      <dgm:spPr/>
      <dgm:t>
        <a:bodyPr/>
        <a:lstStyle/>
        <a:p>
          <a:endParaRPr lang="ru-RU"/>
        </a:p>
      </dgm:t>
    </dgm:pt>
    <dgm:pt modelId="{50A001D8-DB70-4B40-B3DA-783BDDD809DD}" type="sibTrans" cxnId="{473E3674-5387-4449-BF73-87984A482204}">
      <dgm:prSet/>
      <dgm:spPr/>
      <dgm:t>
        <a:bodyPr/>
        <a:lstStyle/>
        <a:p>
          <a:endParaRPr lang="ru-RU"/>
        </a:p>
      </dgm:t>
    </dgm:pt>
    <dgm:pt modelId="{DF7E74C9-BE6D-41F0-BF70-55F5DD44EEFD}">
      <dgm:prSet phldrT="[Текст]" custT="1"/>
      <dgm:spPr/>
      <dgm:t>
        <a:bodyPr anchor="t"/>
        <a:lstStyle/>
        <a:p>
          <a:pPr algn="l"/>
          <a:r>
            <a:rPr lang="ru-RU" sz="1200" dirty="0" smtClean="0">
              <a:latin typeface="Century Gothic" pitchFamily="34" charset="0"/>
            </a:rPr>
            <a:t>а) изменения в санкцию ст. 14.10 </a:t>
          </a:r>
          <a:r>
            <a:rPr lang="ru-RU" sz="1200" dirty="0" err="1" smtClean="0">
              <a:latin typeface="Century Gothic" pitchFamily="34" charset="0"/>
            </a:rPr>
            <a:t>КоАП</a:t>
          </a:r>
          <a:r>
            <a:rPr lang="ru-RU" sz="1200" dirty="0" smtClean="0">
              <a:latin typeface="Century Gothic" pitchFamily="34" charset="0"/>
            </a:rPr>
            <a:t> РФ (административная ответственность за незаконное</a:t>
          </a:r>
          <a:r>
            <a:rPr lang="en-US" sz="1200" dirty="0" smtClean="0">
              <a:latin typeface="Century Gothic" pitchFamily="34" charset="0"/>
            </a:rPr>
            <a:t> </a:t>
          </a:r>
          <a:r>
            <a:rPr lang="ru-RU" sz="1200" dirty="0" smtClean="0">
              <a:latin typeface="Century Gothic" pitchFamily="34" charset="0"/>
            </a:rPr>
            <a:t>использование товарного знака):</a:t>
          </a:r>
        </a:p>
        <a:p>
          <a:pPr algn="l"/>
          <a:r>
            <a:rPr lang="ru-RU" sz="1200" dirty="0" smtClean="0">
              <a:latin typeface="Century Gothic" pitchFamily="34" charset="0"/>
            </a:rPr>
            <a:t>- увеличение штрафов для всех категорий правонарушителей до более существенных размеров 	50</a:t>
          </a:r>
          <a:r>
            <a:rPr lang="en-US" sz="1200" dirty="0" smtClean="0">
              <a:latin typeface="Century Gothic" pitchFamily="34" charset="0"/>
            </a:rPr>
            <a:t>  </a:t>
          </a:r>
          <a:r>
            <a:rPr lang="ru-RU" sz="1200" dirty="0" smtClean="0">
              <a:latin typeface="Century Gothic" pitchFamily="34" charset="0"/>
            </a:rPr>
            <a:t>-</a:t>
          </a:r>
          <a:r>
            <a:rPr lang="en-US" sz="1200" dirty="0" smtClean="0">
              <a:latin typeface="Century Gothic" pitchFamily="34" charset="0"/>
            </a:rPr>
            <a:t> </a:t>
          </a:r>
          <a:r>
            <a:rPr lang="ru-RU" sz="1200" dirty="0" smtClean="0">
              <a:latin typeface="Century Gothic" pitchFamily="34" charset="0"/>
            </a:rPr>
            <a:t>150 тыс. </a:t>
          </a:r>
          <a:r>
            <a:rPr lang="ru-RU" sz="1200" smtClean="0">
              <a:latin typeface="Century Gothic" pitchFamily="34" charset="0"/>
            </a:rPr>
            <a:t>руб.;</a:t>
          </a:r>
          <a:endParaRPr lang="ru-RU" sz="1200" dirty="0" smtClean="0">
            <a:latin typeface="Century Gothic" pitchFamily="34" charset="0"/>
          </a:endParaRPr>
        </a:p>
        <a:p>
          <a:pPr algn="l"/>
          <a:r>
            <a:rPr lang="ru-RU" sz="1200" dirty="0" smtClean="0">
              <a:latin typeface="Century Gothic" pitchFamily="34" charset="0"/>
            </a:rPr>
            <a:t>- введение дисквалификации для руководителя юридического лица с запретом занимать 	определенные</a:t>
          </a:r>
          <a:r>
            <a:rPr lang="en-US" sz="1200" dirty="0" smtClean="0">
              <a:latin typeface="Century Gothic" pitchFamily="34" charset="0"/>
            </a:rPr>
            <a:t> </a:t>
          </a:r>
          <a:r>
            <a:rPr lang="ru-RU" sz="1200" dirty="0" smtClean="0">
              <a:latin typeface="Century Gothic" pitchFamily="34" charset="0"/>
            </a:rPr>
            <a:t>должности на срок до трех лет;</a:t>
          </a:r>
        </a:p>
        <a:p>
          <a:pPr algn="l"/>
          <a:r>
            <a:rPr lang="ru-RU" sz="1200" dirty="0" smtClean="0">
              <a:latin typeface="Century Gothic" pitchFamily="34" charset="0"/>
            </a:rPr>
            <a:t>- изъятие контрафактного товара из оборота в административном порядке, то есть без решения</a:t>
          </a:r>
          <a:r>
            <a:rPr lang="en-US" sz="1200" dirty="0" smtClean="0">
              <a:latin typeface="Century Gothic" pitchFamily="34" charset="0"/>
            </a:rPr>
            <a:t> </a:t>
          </a:r>
          <a:r>
            <a:rPr lang="ru-RU" sz="1200" dirty="0" smtClean="0">
              <a:latin typeface="Century Gothic" pitchFamily="34" charset="0"/>
            </a:rPr>
            <a:t>суда</a:t>
          </a:r>
          <a:r>
            <a:rPr lang="ru-RU" sz="900" dirty="0" smtClean="0">
              <a:latin typeface="Century Gothic" pitchFamily="34" charset="0"/>
            </a:rPr>
            <a:t>.</a:t>
          </a:r>
          <a:endParaRPr lang="ru-RU" sz="900" dirty="0"/>
        </a:p>
      </dgm:t>
    </dgm:pt>
    <dgm:pt modelId="{621BA0C2-A088-42FD-A074-D682775ADAB1}" type="sibTrans" cxnId="{83F10AA7-7D71-428A-B285-82FF15AFCCA8}">
      <dgm:prSet/>
      <dgm:spPr/>
      <dgm:t>
        <a:bodyPr/>
        <a:lstStyle/>
        <a:p>
          <a:endParaRPr lang="ru-RU"/>
        </a:p>
      </dgm:t>
    </dgm:pt>
    <dgm:pt modelId="{4808BA52-D014-4BB8-B788-A445B9A97DD4}" type="parTrans" cxnId="{83F10AA7-7D71-428A-B285-82FF15AFCCA8}">
      <dgm:prSet/>
      <dgm:spPr/>
      <dgm:t>
        <a:bodyPr/>
        <a:lstStyle/>
        <a:p>
          <a:endParaRPr lang="ru-RU"/>
        </a:p>
      </dgm:t>
    </dgm:pt>
    <dgm:pt modelId="{F7B15B8E-4071-4CC1-B5F8-EC7CCB522BEF}" type="pres">
      <dgm:prSet presAssocID="{E8CA7D3D-B749-4669-88AC-51748437DB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179A0-D653-412E-8B01-71F4CED82B6B}" type="pres">
      <dgm:prSet presAssocID="{95CD9B8E-878D-4DCE-B47A-4A99863BA744}" presName="boxAndChildren" presStyleCnt="0"/>
      <dgm:spPr/>
    </dgm:pt>
    <dgm:pt modelId="{2E5B163D-BDF0-4977-81EB-A600DE375687}" type="pres">
      <dgm:prSet presAssocID="{95CD9B8E-878D-4DCE-B47A-4A99863BA744}" presName="parentTextBox" presStyleLbl="node1" presStyleIdx="0" presStyleCnt="2"/>
      <dgm:spPr/>
      <dgm:t>
        <a:bodyPr/>
        <a:lstStyle/>
        <a:p>
          <a:endParaRPr lang="ru-RU"/>
        </a:p>
      </dgm:t>
    </dgm:pt>
    <dgm:pt modelId="{7A30DC1F-22DD-4CE4-B393-DE75C54A7D60}" type="pres">
      <dgm:prSet presAssocID="{95CD9B8E-878D-4DCE-B47A-4A99863BA744}" presName="entireBox" presStyleLbl="node1" presStyleIdx="0" presStyleCnt="2" custScaleY="16060" custLinFactNeighborY="-6091"/>
      <dgm:spPr/>
      <dgm:t>
        <a:bodyPr/>
        <a:lstStyle/>
        <a:p>
          <a:endParaRPr lang="ru-RU"/>
        </a:p>
      </dgm:t>
    </dgm:pt>
    <dgm:pt modelId="{EDD15509-0A38-4535-A7BC-25D72AEA728C}" type="pres">
      <dgm:prSet presAssocID="{95CD9B8E-878D-4DCE-B47A-4A99863BA744}" presName="descendantBox" presStyleCnt="0"/>
      <dgm:spPr/>
    </dgm:pt>
    <dgm:pt modelId="{44EFBA1E-CFF3-41A6-BB00-B8E13C64FC97}" type="pres">
      <dgm:prSet presAssocID="{DF7E74C9-BE6D-41F0-BF70-55F5DD44EEFD}" presName="childTextBox" presStyleLbl="fgAccFollowNode1" presStyleIdx="0" presStyleCnt="5" custScaleY="110418" custLinFactNeighborX="-21" custLinFactNeighborY="11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93EB2-38AD-45FC-957E-425EB679436D}" type="pres">
      <dgm:prSet presAssocID="{3997F49B-E418-4A65-9440-5AAAEB874BEB}" presName="childTextBox" presStyleLbl="fgAccFollowNode1" presStyleIdx="1" presStyleCnt="5" custScaleY="115491" custLinFactNeighborX="16" custLinFactNeighborY="12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5EC46-24A9-4EC4-B17E-3025AEE2BD9F}" type="pres">
      <dgm:prSet presAssocID="{6C8116D1-BF24-4A2F-9C9D-CE9AD37975EF}" presName="childTextBox" presStyleLbl="fgAccFollowNode1" presStyleIdx="2" presStyleCnt="5" custScaleX="63196" custLinFactNeighborX="-793" custLinFactNeighborY="5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0DD9D-7844-4201-BB2D-CDDF1745A8ED}" type="pres">
      <dgm:prSet presAssocID="{4462C5D7-5AF1-46E4-A034-0B977D0B5A6F}" presName="childTextBox" presStyleLbl="fgAccFollowNode1" presStyleIdx="3" presStyleCnt="5" custScaleX="39721" custLinFactNeighborX="21" custLinFactNeighborY="5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64F1F-9514-4901-A457-7EBD8B7DD680}" type="pres">
      <dgm:prSet presAssocID="{9A563A7C-64D6-46CB-BF0C-08CDD5E1AF40}" presName="sp" presStyleCnt="0"/>
      <dgm:spPr/>
    </dgm:pt>
    <dgm:pt modelId="{D05BDC15-9D4E-4964-8819-2CB4530BE68E}" type="pres">
      <dgm:prSet presAssocID="{A781D22F-4DC8-42EF-84BA-4328F8157A12}" presName="arrowAndChildren" presStyleCnt="0"/>
      <dgm:spPr/>
    </dgm:pt>
    <dgm:pt modelId="{F1A6B27B-F174-4A75-A085-C19E4607E153}" type="pres">
      <dgm:prSet presAssocID="{A781D22F-4DC8-42EF-84BA-4328F8157A12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3F30601E-8136-428D-AD59-D0EB0BB46780}" type="pres">
      <dgm:prSet presAssocID="{A781D22F-4DC8-42EF-84BA-4328F8157A12}" presName="arrow" presStyleLbl="node1" presStyleIdx="1" presStyleCnt="2" custScaleY="19134" custLinFactNeighborX="-1270" custLinFactNeighborY="-5530"/>
      <dgm:spPr/>
      <dgm:t>
        <a:bodyPr/>
        <a:lstStyle/>
        <a:p>
          <a:endParaRPr lang="ru-RU"/>
        </a:p>
      </dgm:t>
    </dgm:pt>
    <dgm:pt modelId="{91C61959-F58C-401F-A066-9DE9C2BFA919}" type="pres">
      <dgm:prSet presAssocID="{A781D22F-4DC8-42EF-84BA-4328F8157A12}" presName="descendantArrow" presStyleCnt="0"/>
      <dgm:spPr/>
    </dgm:pt>
    <dgm:pt modelId="{325BD4A6-6834-47E4-98D1-648D7B1DF471}" type="pres">
      <dgm:prSet presAssocID="{8D65B29A-D54A-4E52-962F-DB7C0B8F3883}" presName="childTextArrow" presStyleLbl="fgAccFollowNode1" presStyleIdx="4" presStyleCnt="5" custScaleY="18310" custLinFactNeighborY="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1AC04F-02C0-4156-9DDD-FB4DBB9EC333}" type="presOf" srcId="{6C8116D1-BF24-4A2F-9C9D-CE9AD37975EF}" destId="{5735EC46-24A9-4EC4-B17E-3025AEE2BD9F}" srcOrd="0" destOrd="0" presId="urn:microsoft.com/office/officeart/2005/8/layout/process4"/>
    <dgm:cxn modelId="{9CA0A4A2-F023-4354-99A4-32FF7DB58353}" srcId="{95CD9B8E-878D-4DCE-B47A-4A99863BA744}" destId="{3997F49B-E418-4A65-9440-5AAAEB874BEB}" srcOrd="1" destOrd="0" parTransId="{CC8CD62A-6EE9-4813-BFC1-7771E6D86A82}" sibTransId="{D9809A25-46DF-4D8C-9DBC-833F86BCEBEA}"/>
    <dgm:cxn modelId="{A5DBB09B-1805-46D4-B056-3FAFD11DC037}" type="presOf" srcId="{8D65B29A-D54A-4E52-962F-DB7C0B8F3883}" destId="{325BD4A6-6834-47E4-98D1-648D7B1DF471}" srcOrd="0" destOrd="0" presId="urn:microsoft.com/office/officeart/2005/8/layout/process4"/>
    <dgm:cxn modelId="{3179893A-C39D-415A-9364-E4D2ECA5965F}" type="presOf" srcId="{DF7E74C9-BE6D-41F0-BF70-55F5DD44EEFD}" destId="{44EFBA1E-CFF3-41A6-BB00-B8E13C64FC97}" srcOrd="0" destOrd="0" presId="urn:microsoft.com/office/officeart/2005/8/layout/process4"/>
    <dgm:cxn modelId="{C6017AC5-4A3F-4890-B680-3C2265064349}" srcId="{A781D22F-4DC8-42EF-84BA-4328F8157A12}" destId="{8D65B29A-D54A-4E52-962F-DB7C0B8F3883}" srcOrd="0" destOrd="0" parTransId="{20519E51-35AE-4E01-870E-14030F6AEE3A}" sibTransId="{76C0328D-561F-4B2E-9030-3AB3DD942E95}"/>
    <dgm:cxn modelId="{CBBF0BA9-8B09-4345-91E9-7ACC83A6E465}" type="presOf" srcId="{4462C5D7-5AF1-46E4-A034-0B977D0B5A6F}" destId="{7C70DD9D-7844-4201-BB2D-CDDF1745A8ED}" srcOrd="0" destOrd="0" presId="urn:microsoft.com/office/officeart/2005/8/layout/process4"/>
    <dgm:cxn modelId="{83F10AA7-7D71-428A-B285-82FF15AFCCA8}" srcId="{95CD9B8E-878D-4DCE-B47A-4A99863BA744}" destId="{DF7E74C9-BE6D-41F0-BF70-55F5DD44EEFD}" srcOrd="0" destOrd="0" parTransId="{4808BA52-D014-4BB8-B788-A445B9A97DD4}" sibTransId="{621BA0C2-A088-42FD-A074-D682775ADAB1}"/>
    <dgm:cxn modelId="{67B85BA2-0215-4E88-A82F-449F2BA108A4}" srcId="{E8CA7D3D-B749-4669-88AC-51748437DB66}" destId="{A781D22F-4DC8-42EF-84BA-4328F8157A12}" srcOrd="0" destOrd="0" parTransId="{BFF8FA22-46DB-441E-BA65-76827ADA0EF8}" sibTransId="{9A563A7C-64D6-46CB-BF0C-08CDD5E1AF40}"/>
    <dgm:cxn modelId="{AE79C29E-AA84-4AA3-86A6-F5A4AAFCC6E7}" type="presOf" srcId="{A781D22F-4DC8-42EF-84BA-4328F8157A12}" destId="{3F30601E-8136-428D-AD59-D0EB0BB46780}" srcOrd="1" destOrd="0" presId="urn:microsoft.com/office/officeart/2005/8/layout/process4"/>
    <dgm:cxn modelId="{5D1279A8-50F2-4076-904F-942407B2FC99}" type="presOf" srcId="{95CD9B8E-878D-4DCE-B47A-4A99863BA744}" destId="{7A30DC1F-22DD-4CE4-B393-DE75C54A7D60}" srcOrd="1" destOrd="0" presId="urn:microsoft.com/office/officeart/2005/8/layout/process4"/>
    <dgm:cxn modelId="{1F86A546-AFBE-44AE-8844-403D98AC96BA}" type="presOf" srcId="{E8CA7D3D-B749-4669-88AC-51748437DB66}" destId="{F7B15B8E-4071-4CC1-B5F8-EC7CCB522BEF}" srcOrd="0" destOrd="0" presId="urn:microsoft.com/office/officeart/2005/8/layout/process4"/>
    <dgm:cxn modelId="{C8AD7811-435F-4CB4-A0E0-2FFA9931FFE2}" srcId="{E8CA7D3D-B749-4669-88AC-51748437DB66}" destId="{95CD9B8E-878D-4DCE-B47A-4A99863BA744}" srcOrd="1" destOrd="0" parTransId="{58954F38-2735-48E5-8A3E-DE782D77C8E2}" sibTransId="{0FB876FF-0521-418F-A6F8-E06A7C4A74AB}"/>
    <dgm:cxn modelId="{473E3674-5387-4449-BF73-87984A482204}" srcId="{95CD9B8E-878D-4DCE-B47A-4A99863BA744}" destId="{4462C5D7-5AF1-46E4-A034-0B977D0B5A6F}" srcOrd="3" destOrd="0" parTransId="{1DAA8DE1-8322-45B0-83D3-8AA2C7305A2C}" sibTransId="{50A001D8-DB70-4B40-B3DA-783BDDD809DD}"/>
    <dgm:cxn modelId="{76AB1A81-C2AA-42B2-AA2F-EB24B763F0DC}" type="presOf" srcId="{A781D22F-4DC8-42EF-84BA-4328F8157A12}" destId="{F1A6B27B-F174-4A75-A085-C19E4607E153}" srcOrd="0" destOrd="0" presId="urn:microsoft.com/office/officeart/2005/8/layout/process4"/>
    <dgm:cxn modelId="{52CAC516-D461-439F-BEAF-D23CA7C2871F}" srcId="{95CD9B8E-878D-4DCE-B47A-4A99863BA744}" destId="{6C8116D1-BF24-4A2F-9C9D-CE9AD37975EF}" srcOrd="2" destOrd="0" parTransId="{8D5A853C-9803-44F4-B436-B7CB636918E6}" sibTransId="{6DC8BB16-672F-44C9-86AE-AC587ABAD460}"/>
    <dgm:cxn modelId="{87B67191-0D8F-4E77-A23E-B116A88EB853}" type="presOf" srcId="{3997F49B-E418-4A65-9440-5AAAEB874BEB}" destId="{4EE93EB2-38AD-45FC-957E-425EB679436D}" srcOrd="0" destOrd="0" presId="urn:microsoft.com/office/officeart/2005/8/layout/process4"/>
    <dgm:cxn modelId="{7A88B40F-BF6C-4D77-8A87-17ABE18B6AFF}" type="presOf" srcId="{95CD9B8E-878D-4DCE-B47A-4A99863BA744}" destId="{2E5B163D-BDF0-4977-81EB-A600DE375687}" srcOrd="0" destOrd="0" presId="urn:microsoft.com/office/officeart/2005/8/layout/process4"/>
    <dgm:cxn modelId="{21409946-5AE5-46DC-950A-152CF701F949}" type="presParOf" srcId="{F7B15B8E-4071-4CC1-B5F8-EC7CCB522BEF}" destId="{F4F179A0-D653-412E-8B01-71F4CED82B6B}" srcOrd="0" destOrd="0" presId="urn:microsoft.com/office/officeart/2005/8/layout/process4"/>
    <dgm:cxn modelId="{1D1BA815-3E0F-4780-A9C3-C1E7A2FDF5D8}" type="presParOf" srcId="{F4F179A0-D653-412E-8B01-71F4CED82B6B}" destId="{2E5B163D-BDF0-4977-81EB-A600DE375687}" srcOrd="0" destOrd="0" presId="urn:microsoft.com/office/officeart/2005/8/layout/process4"/>
    <dgm:cxn modelId="{44898B65-6ACE-46A5-BFEB-AC7D808AF4E5}" type="presParOf" srcId="{F4F179A0-D653-412E-8B01-71F4CED82B6B}" destId="{7A30DC1F-22DD-4CE4-B393-DE75C54A7D60}" srcOrd="1" destOrd="0" presId="urn:microsoft.com/office/officeart/2005/8/layout/process4"/>
    <dgm:cxn modelId="{C3EF544B-8815-4272-8E3D-6E75C0992DCB}" type="presParOf" srcId="{F4F179A0-D653-412E-8B01-71F4CED82B6B}" destId="{EDD15509-0A38-4535-A7BC-25D72AEA728C}" srcOrd="2" destOrd="0" presId="urn:microsoft.com/office/officeart/2005/8/layout/process4"/>
    <dgm:cxn modelId="{599569C2-F6D0-4A64-9005-D81A247CDF36}" type="presParOf" srcId="{EDD15509-0A38-4535-A7BC-25D72AEA728C}" destId="{44EFBA1E-CFF3-41A6-BB00-B8E13C64FC97}" srcOrd="0" destOrd="0" presId="urn:microsoft.com/office/officeart/2005/8/layout/process4"/>
    <dgm:cxn modelId="{8FE1ADC8-19E2-4F88-9006-15F0038A7A4D}" type="presParOf" srcId="{EDD15509-0A38-4535-A7BC-25D72AEA728C}" destId="{4EE93EB2-38AD-45FC-957E-425EB679436D}" srcOrd="1" destOrd="0" presId="urn:microsoft.com/office/officeart/2005/8/layout/process4"/>
    <dgm:cxn modelId="{32C41D7F-37C4-4389-941E-2BBBB9DD54F3}" type="presParOf" srcId="{EDD15509-0A38-4535-A7BC-25D72AEA728C}" destId="{5735EC46-24A9-4EC4-B17E-3025AEE2BD9F}" srcOrd="2" destOrd="0" presId="urn:microsoft.com/office/officeart/2005/8/layout/process4"/>
    <dgm:cxn modelId="{B04E3BCA-1ADA-46EE-BEB4-0ED9B7F56A64}" type="presParOf" srcId="{EDD15509-0A38-4535-A7BC-25D72AEA728C}" destId="{7C70DD9D-7844-4201-BB2D-CDDF1745A8ED}" srcOrd="3" destOrd="0" presId="urn:microsoft.com/office/officeart/2005/8/layout/process4"/>
    <dgm:cxn modelId="{C46E0105-D21B-4EFB-803F-10D2A50D3CF6}" type="presParOf" srcId="{F7B15B8E-4071-4CC1-B5F8-EC7CCB522BEF}" destId="{E1364F1F-9514-4901-A457-7EBD8B7DD680}" srcOrd="1" destOrd="0" presId="urn:microsoft.com/office/officeart/2005/8/layout/process4"/>
    <dgm:cxn modelId="{443CCFCE-D423-4D0F-A76C-7290B28BEDEC}" type="presParOf" srcId="{F7B15B8E-4071-4CC1-B5F8-EC7CCB522BEF}" destId="{D05BDC15-9D4E-4964-8819-2CB4530BE68E}" srcOrd="2" destOrd="0" presId="urn:microsoft.com/office/officeart/2005/8/layout/process4"/>
    <dgm:cxn modelId="{D76BB2A6-E5A6-478E-8CB9-0F53DB58A2DB}" type="presParOf" srcId="{D05BDC15-9D4E-4964-8819-2CB4530BE68E}" destId="{F1A6B27B-F174-4A75-A085-C19E4607E153}" srcOrd="0" destOrd="0" presId="urn:microsoft.com/office/officeart/2005/8/layout/process4"/>
    <dgm:cxn modelId="{72F50949-D200-4266-94AF-440053380A10}" type="presParOf" srcId="{D05BDC15-9D4E-4964-8819-2CB4530BE68E}" destId="{3F30601E-8136-428D-AD59-D0EB0BB46780}" srcOrd="1" destOrd="0" presId="urn:microsoft.com/office/officeart/2005/8/layout/process4"/>
    <dgm:cxn modelId="{4A337075-D0A6-496A-A6C6-EE832607575B}" type="presParOf" srcId="{D05BDC15-9D4E-4964-8819-2CB4530BE68E}" destId="{91C61959-F58C-401F-A066-9DE9C2BFA919}" srcOrd="2" destOrd="0" presId="urn:microsoft.com/office/officeart/2005/8/layout/process4"/>
    <dgm:cxn modelId="{2065014B-EFF0-4399-8BBD-8C93139BC9D9}" type="presParOf" srcId="{91C61959-F58C-401F-A066-9DE9C2BFA919}" destId="{325BD4A6-6834-47E4-98D1-648D7B1DF4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CA7D3D-B749-4669-88AC-51748437DB6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81D22F-4DC8-42EF-84BA-4328F8157A12}">
      <dgm:prSet phldrT="[Текст]" custT="1"/>
      <dgm:spPr>
        <a:solidFill>
          <a:srgbClr val="F39200"/>
        </a:solidFill>
      </dgm:spPr>
      <dgm:t>
        <a:bodyPr anchor="t"/>
        <a:lstStyle/>
        <a:p>
          <a:r>
            <a:rPr lang="ru-RU" sz="1300" b="1" dirty="0" smtClean="0">
              <a:latin typeface="Century Gothic" pitchFamily="34" charset="0"/>
            </a:rPr>
            <a:t>Восстановление Департамента по борьбе с преступлениями на потребительском рынке в структуре МВД</a:t>
          </a:r>
          <a:endParaRPr lang="ru-RU" sz="1300" dirty="0"/>
        </a:p>
      </dgm:t>
    </dgm:pt>
    <dgm:pt modelId="{BFF8FA22-46DB-441E-BA65-76827ADA0EF8}" type="parTrans" cxnId="{67B85BA2-0215-4E88-A82F-449F2BA108A4}">
      <dgm:prSet/>
      <dgm:spPr/>
      <dgm:t>
        <a:bodyPr/>
        <a:lstStyle/>
        <a:p>
          <a:endParaRPr lang="ru-RU"/>
        </a:p>
      </dgm:t>
    </dgm:pt>
    <dgm:pt modelId="{9A563A7C-64D6-46CB-BF0C-08CDD5E1AF40}" type="sibTrans" cxnId="{67B85BA2-0215-4E88-A82F-449F2BA108A4}">
      <dgm:prSet/>
      <dgm:spPr/>
      <dgm:t>
        <a:bodyPr/>
        <a:lstStyle/>
        <a:p>
          <a:endParaRPr lang="ru-RU"/>
        </a:p>
      </dgm:t>
    </dgm:pt>
    <dgm:pt modelId="{8D65B29A-D54A-4E52-962F-DB7C0B8F3883}">
      <dgm:prSet phldrT="[Текст]" custT="1"/>
      <dgm:spPr/>
      <dgm:t>
        <a:bodyPr/>
        <a:lstStyle/>
        <a:p>
          <a:r>
            <a:rPr lang="ru-RU" sz="1200" dirty="0" smtClean="0">
              <a:latin typeface="Century Gothic" pitchFamily="34" charset="0"/>
            </a:rPr>
            <a:t>Сейчас такими преступлениями занимается Департамент по борьбе с коррупцией, что автоматически отодвигает контрафакт на второй план в шкале приоритетов правоохранителей.</a:t>
          </a:r>
          <a:endParaRPr lang="ru-RU" sz="1200" dirty="0"/>
        </a:p>
      </dgm:t>
    </dgm:pt>
    <dgm:pt modelId="{20519E51-35AE-4E01-870E-14030F6AEE3A}" type="parTrans" cxnId="{C6017AC5-4A3F-4890-B680-3C2265064349}">
      <dgm:prSet/>
      <dgm:spPr/>
      <dgm:t>
        <a:bodyPr/>
        <a:lstStyle/>
        <a:p>
          <a:endParaRPr lang="ru-RU"/>
        </a:p>
      </dgm:t>
    </dgm:pt>
    <dgm:pt modelId="{76C0328D-561F-4B2E-9030-3AB3DD942E95}" type="sibTrans" cxnId="{C6017AC5-4A3F-4890-B680-3C2265064349}">
      <dgm:prSet/>
      <dgm:spPr/>
      <dgm:t>
        <a:bodyPr/>
        <a:lstStyle/>
        <a:p>
          <a:endParaRPr lang="ru-RU"/>
        </a:p>
      </dgm:t>
    </dgm:pt>
    <dgm:pt modelId="{95CD9B8E-878D-4DCE-B47A-4A99863BA744}">
      <dgm:prSet phldrT="[Текст]" custT="1"/>
      <dgm:spPr>
        <a:solidFill>
          <a:srgbClr val="F39200"/>
        </a:solidFill>
      </dgm:spPr>
      <dgm:t>
        <a:bodyPr anchor="t"/>
        <a:lstStyle/>
        <a:p>
          <a:pPr algn="ctr"/>
          <a:r>
            <a:rPr lang="ru-RU" sz="1300" b="1" dirty="0" smtClean="0">
              <a:latin typeface="Century Gothic" pitchFamily="34" charset="0"/>
            </a:rPr>
            <a:t>Объединение усилий с общественными организациями потребителей (их ассоциациями, союзами) и </a:t>
          </a:r>
          <a:r>
            <a:rPr lang="ru-RU" sz="1300" b="1" dirty="0" err="1" smtClean="0">
              <a:latin typeface="Century Gothic" pitchFamily="34" charset="0"/>
            </a:rPr>
            <a:t>Роспотребнадзором</a:t>
          </a:r>
          <a:r>
            <a:rPr lang="ru-RU" sz="1300" b="1" dirty="0" smtClean="0">
              <a:latin typeface="Century Gothic" pitchFamily="34" charset="0"/>
            </a:rPr>
            <a:t>.</a:t>
          </a:r>
          <a:endParaRPr lang="ru-RU" sz="1300" dirty="0"/>
        </a:p>
      </dgm:t>
    </dgm:pt>
    <dgm:pt modelId="{58954F38-2735-48E5-8A3E-DE782D77C8E2}" type="parTrans" cxnId="{C8AD7811-435F-4CB4-A0E0-2FFA9931FFE2}">
      <dgm:prSet/>
      <dgm:spPr/>
      <dgm:t>
        <a:bodyPr/>
        <a:lstStyle/>
        <a:p>
          <a:endParaRPr lang="ru-RU"/>
        </a:p>
      </dgm:t>
    </dgm:pt>
    <dgm:pt modelId="{0FB876FF-0521-418F-A6F8-E06A7C4A74AB}" type="sibTrans" cxnId="{C8AD7811-435F-4CB4-A0E0-2FFA9931FFE2}">
      <dgm:prSet/>
      <dgm:spPr/>
      <dgm:t>
        <a:bodyPr/>
        <a:lstStyle/>
        <a:p>
          <a:endParaRPr lang="ru-RU"/>
        </a:p>
      </dgm:t>
    </dgm:pt>
    <dgm:pt modelId="{DF7E74C9-BE6D-41F0-BF70-55F5DD44EEFD}">
      <dgm:prSet phldrT="[Текст]" custT="1"/>
      <dgm:spPr/>
      <dgm:t>
        <a:bodyPr anchor="t"/>
        <a:lstStyle/>
        <a:p>
          <a:pPr algn="just"/>
          <a:r>
            <a:rPr lang="ru-RU" sz="900" dirty="0" smtClean="0">
              <a:latin typeface="Century Gothic" pitchFamily="34" charset="0"/>
            </a:rPr>
            <a:t>- </a:t>
          </a:r>
          <a:r>
            <a:rPr lang="ru-RU" sz="1200" dirty="0" smtClean="0">
              <a:latin typeface="Century Gothic" pitchFamily="34" charset="0"/>
            </a:rPr>
            <a:t>в настоящий момент </a:t>
          </a:r>
          <a:r>
            <a:rPr lang="ru-RU" sz="1200" dirty="0" err="1" smtClean="0">
              <a:latin typeface="Century Gothic" pitchFamily="34" charset="0"/>
            </a:rPr>
            <a:t>Роспотребнадзор</a:t>
          </a:r>
          <a:r>
            <a:rPr lang="ru-RU" sz="1200" dirty="0" smtClean="0">
              <a:latin typeface="Century Gothic" pitchFamily="34" charset="0"/>
            </a:rPr>
            <a:t> не может проводить проверки производителей и продавцов без предварительного уведомления (что в свою очередь сводит эффект от проверки к нулю), за исключением случаев, когда </a:t>
          </a:r>
          <a:r>
            <a:rPr lang="ru-RU" sz="1200" dirty="0" err="1" smtClean="0">
              <a:latin typeface="Century Gothic" pitchFamily="34" charset="0"/>
            </a:rPr>
            <a:t>Роспотребнадзор</a:t>
          </a:r>
          <a:r>
            <a:rPr lang="ru-RU" sz="1200" dirty="0" smtClean="0">
              <a:latin typeface="Century Gothic" pitchFamily="34" charset="0"/>
            </a:rPr>
            <a:t> реагирует на обращение потребителя или соответствующего общественного объединения на нарушение прав потребителей.</a:t>
          </a:r>
          <a:endParaRPr lang="ru-RU" sz="1200" dirty="0"/>
        </a:p>
      </dgm:t>
    </dgm:pt>
    <dgm:pt modelId="{4808BA52-D014-4BB8-B788-A445B9A97DD4}" type="parTrans" cxnId="{83F10AA7-7D71-428A-B285-82FF15AFCCA8}">
      <dgm:prSet/>
      <dgm:spPr/>
      <dgm:t>
        <a:bodyPr/>
        <a:lstStyle/>
        <a:p>
          <a:endParaRPr lang="ru-RU"/>
        </a:p>
      </dgm:t>
    </dgm:pt>
    <dgm:pt modelId="{621BA0C2-A088-42FD-A074-D682775ADAB1}" type="sibTrans" cxnId="{83F10AA7-7D71-428A-B285-82FF15AFCCA8}">
      <dgm:prSet/>
      <dgm:spPr/>
      <dgm:t>
        <a:bodyPr/>
        <a:lstStyle/>
        <a:p>
          <a:endParaRPr lang="ru-RU"/>
        </a:p>
      </dgm:t>
    </dgm:pt>
    <dgm:pt modelId="{6C8116D1-BF24-4A2F-9C9D-CE9AD37975EF}">
      <dgm:prSet phldrT="[Текст]" custT="1"/>
      <dgm:spPr/>
      <dgm:t>
        <a:bodyPr anchor="t"/>
        <a:lstStyle/>
        <a:p>
          <a:pPr algn="just"/>
          <a:r>
            <a:rPr lang="ru-RU" sz="1200" dirty="0" smtClean="0">
              <a:latin typeface="Century Gothic" pitchFamily="34" charset="0"/>
            </a:rPr>
            <a:t>- вариант с общественными объединениями представляется более интересным, поскольку в этом случае имеется возможность предъявлять иски в суды о прекращении противоправных действий изготовителя (в части производства некачественного цемента) в отношении неопределенного круга потребителей, в том числе с </a:t>
          </a:r>
          <a:r>
            <a:rPr lang="ru-RU" sz="1200" dirty="0" err="1" smtClean="0">
              <a:latin typeface="Century Gothic" pitchFamily="34" charset="0"/>
            </a:rPr>
            <a:t>обязанием</a:t>
          </a:r>
          <a:r>
            <a:rPr lang="ru-RU" sz="1200" dirty="0" smtClean="0">
              <a:latin typeface="Century Gothic" pitchFamily="34" charset="0"/>
            </a:rPr>
            <a:t> изготовителя опубликовать решение суда в СМИ.</a:t>
          </a:r>
          <a:endParaRPr lang="en-US" sz="1200" dirty="0" smtClean="0">
            <a:latin typeface="Century Gothic" pitchFamily="34" charset="0"/>
          </a:endParaRPr>
        </a:p>
      </dgm:t>
    </dgm:pt>
    <dgm:pt modelId="{8D5A853C-9803-44F4-B436-B7CB636918E6}" type="parTrans" cxnId="{52CAC516-D461-439F-BEAF-D23CA7C2871F}">
      <dgm:prSet/>
      <dgm:spPr/>
      <dgm:t>
        <a:bodyPr/>
        <a:lstStyle/>
        <a:p>
          <a:endParaRPr lang="ru-RU"/>
        </a:p>
      </dgm:t>
    </dgm:pt>
    <dgm:pt modelId="{6DC8BB16-672F-44C9-86AE-AC587ABAD460}" type="sibTrans" cxnId="{52CAC516-D461-439F-BEAF-D23CA7C2871F}">
      <dgm:prSet/>
      <dgm:spPr/>
      <dgm:t>
        <a:bodyPr/>
        <a:lstStyle/>
        <a:p>
          <a:endParaRPr lang="ru-RU"/>
        </a:p>
      </dgm:t>
    </dgm:pt>
    <dgm:pt modelId="{3997F49B-E418-4A65-9440-5AAAEB874BEB}">
      <dgm:prSet phldrT="[Текст]" custT="1"/>
      <dgm:spPr/>
      <dgm:t>
        <a:bodyPr anchor="t"/>
        <a:lstStyle/>
        <a:p>
          <a:pPr algn="just"/>
          <a:r>
            <a:rPr lang="ru-RU" sz="1200" dirty="0" smtClean="0">
              <a:latin typeface="Century Gothic" pitchFamily="34" charset="0"/>
            </a:rPr>
            <a:t>- соответственно цементным производителям нужно осуществлять самостоятельно или совместно с общественными объединениями потребителей «контрольные закупки» и с результатами экспертизы обращаться в </a:t>
          </a:r>
          <a:r>
            <a:rPr lang="ru-RU" sz="1200" dirty="0" err="1" smtClean="0">
              <a:latin typeface="Century Gothic" pitchFamily="34" charset="0"/>
            </a:rPr>
            <a:t>Роспотребнадзор</a:t>
          </a:r>
          <a:r>
            <a:rPr lang="ru-RU" sz="1200" dirty="0" smtClean="0">
              <a:latin typeface="Century Gothic" pitchFamily="34" charset="0"/>
            </a:rPr>
            <a:t>, выступая от имени потребителя. </a:t>
          </a:r>
          <a:endParaRPr lang="ru-RU" sz="1200" dirty="0"/>
        </a:p>
      </dgm:t>
    </dgm:pt>
    <dgm:pt modelId="{CC8CD62A-6EE9-4813-BFC1-7771E6D86A82}" type="parTrans" cxnId="{9CA0A4A2-F023-4354-99A4-32FF7DB58353}">
      <dgm:prSet/>
      <dgm:spPr/>
      <dgm:t>
        <a:bodyPr/>
        <a:lstStyle/>
        <a:p>
          <a:endParaRPr lang="ru-RU"/>
        </a:p>
      </dgm:t>
    </dgm:pt>
    <dgm:pt modelId="{D9809A25-46DF-4D8C-9DBC-833F86BCEBEA}" type="sibTrans" cxnId="{9CA0A4A2-F023-4354-99A4-32FF7DB58353}">
      <dgm:prSet/>
      <dgm:spPr/>
      <dgm:t>
        <a:bodyPr/>
        <a:lstStyle/>
        <a:p>
          <a:endParaRPr lang="ru-RU"/>
        </a:p>
      </dgm:t>
    </dgm:pt>
    <dgm:pt modelId="{82146202-A315-41B8-9B3C-736AE35B07A7}">
      <dgm:prSet phldrT="[Текст]" custT="1"/>
      <dgm:spPr>
        <a:solidFill>
          <a:srgbClr val="F39200"/>
        </a:solidFill>
      </dgm:spPr>
      <dgm:t>
        <a:bodyPr anchor="b"/>
        <a:lstStyle/>
        <a:p>
          <a:pPr algn="ctr"/>
          <a:r>
            <a:rPr lang="ru-RU" sz="1300" b="1" dirty="0" smtClean="0">
              <a:latin typeface="Century Gothic" pitchFamily="34" charset="0"/>
            </a:rPr>
            <a:t>Обращение в Комитет Госдумы РФ по безопасности, </a:t>
          </a:r>
          <a:r>
            <a:rPr lang="ru-RU" sz="1300" b="1" dirty="0" err="1" smtClean="0">
              <a:latin typeface="Century Gothic" pitchFamily="34" charset="0"/>
            </a:rPr>
            <a:t>Роспотребнадзор</a:t>
          </a:r>
          <a:r>
            <a:rPr lang="ru-RU" sz="1300" b="1" dirty="0" smtClean="0">
              <a:latin typeface="Century Gothic" pitchFamily="34" charset="0"/>
            </a:rPr>
            <a:t>, МВД РФ и Генеральную прокуратуру РФ с рекомендацией в течение 2014г. организовать комплексную совместную проверку тарированного цемента, реализуемого на территории РФ с применением административных и уголовных санкций к выявленным правонарушителям.</a:t>
          </a:r>
          <a:endParaRPr lang="en-US" sz="1300" dirty="0" smtClean="0">
            <a:latin typeface="Century Gothic" pitchFamily="34" charset="0"/>
          </a:endParaRPr>
        </a:p>
      </dgm:t>
    </dgm:pt>
    <dgm:pt modelId="{735960CC-9960-4790-8675-ACC18C8A95DA}" type="parTrans" cxnId="{B41E0985-014F-4F5A-9D3F-C7A04626A1ED}">
      <dgm:prSet/>
      <dgm:spPr/>
      <dgm:t>
        <a:bodyPr/>
        <a:lstStyle/>
        <a:p>
          <a:endParaRPr lang="ru-RU"/>
        </a:p>
      </dgm:t>
    </dgm:pt>
    <dgm:pt modelId="{C82EC996-5BC5-40EB-A684-724B58639135}" type="sibTrans" cxnId="{B41E0985-014F-4F5A-9D3F-C7A04626A1ED}">
      <dgm:prSet/>
      <dgm:spPr/>
      <dgm:t>
        <a:bodyPr/>
        <a:lstStyle/>
        <a:p>
          <a:endParaRPr lang="ru-RU"/>
        </a:p>
      </dgm:t>
    </dgm:pt>
    <dgm:pt modelId="{F7B15B8E-4071-4CC1-B5F8-EC7CCB522BEF}" type="pres">
      <dgm:prSet presAssocID="{E8CA7D3D-B749-4669-88AC-51748437DB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71EDC-418B-4AD7-80DE-E34024F56978}" type="pres">
      <dgm:prSet presAssocID="{82146202-A315-41B8-9B3C-736AE35B07A7}" presName="boxAndChildren" presStyleCnt="0"/>
      <dgm:spPr/>
    </dgm:pt>
    <dgm:pt modelId="{65CDAF37-7A1C-4964-86CC-E20E0F9FF4DA}" type="pres">
      <dgm:prSet presAssocID="{82146202-A315-41B8-9B3C-736AE35B07A7}" presName="parentTextBox" presStyleLbl="node1" presStyleIdx="0" presStyleCnt="3" custScaleY="22558" custLinFactNeighborY="-1913"/>
      <dgm:spPr/>
      <dgm:t>
        <a:bodyPr/>
        <a:lstStyle/>
        <a:p>
          <a:endParaRPr lang="ru-RU"/>
        </a:p>
      </dgm:t>
    </dgm:pt>
    <dgm:pt modelId="{CF36A8E5-BD3A-4CD6-AA60-D37830BD5EA3}" type="pres">
      <dgm:prSet presAssocID="{0FB876FF-0521-418F-A6F8-E06A7C4A74AB}" presName="sp" presStyleCnt="0"/>
      <dgm:spPr/>
    </dgm:pt>
    <dgm:pt modelId="{A408B989-1A71-4132-B63E-03D1D7DA3F69}" type="pres">
      <dgm:prSet presAssocID="{95CD9B8E-878D-4DCE-B47A-4A99863BA744}" presName="arrowAndChildren" presStyleCnt="0"/>
      <dgm:spPr/>
    </dgm:pt>
    <dgm:pt modelId="{CA8FEE81-84C7-4992-82DA-A58CDED7A949}" type="pres">
      <dgm:prSet presAssocID="{95CD9B8E-878D-4DCE-B47A-4A99863BA744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1040968-636B-4F9A-AF04-9B69C6BF1E88}" type="pres">
      <dgm:prSet presAssocID="{95CD9B8E-878D-4DCE-B47A-4A99863BA744}" presName="arrow" presStyleLbl="node1" presStyleIdx="1" presStyleCnt="3" custScaleY="31955" custLinFactNeighborX="317" custLinFactNeighborY="-2362"/>
      <dgm:spPr/>
      <dgm:t>
        <a:bodyPr/>
        <a:lstStyle/>
        <a:p>
          <a:endParaRPr lang="ru-RU"/>
        </a:p>
      </dgm:t>
    </dgm:pt>
    <dgm:pt modelId="{03F357BD-FA12-4487-983D-B502F2E9B10A}" type="pres">
      <dgm:prSet presAssocID="{95CD9B8E-878D-4DCE-B47A-4A99863BA744}" presName="descendantArrow" presStyleCnt="0"/>
      <dgm:spPr/>
    </dgm:pt>
    <dgm:pt modelId="{FDA3FAEC-CB3B-4BB1-A987-29534919AF31}" type="pres">
      <dgm:prSet presAssocID="{DF7E74C9-BE6D-41F0-BF70-55F5DD44EEFD}" presName="childTextArrow" presStyleLbl="fgAccFollowNode1" presStyleIdx="0" presStyleCnt="4" custScaleY="99383" custLinFactNeighborX="-147" custLinFactNeighborY="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1C8A3-8950-4CA5-B612-2C742CE57B6D}" type="pres">
      <dgm:prSet presAssocID="{3997F49B-E418-4A65-9440-5AAAEB874BEB}" presName="childTextArrow" presStyleLbl="fgAccFollowNode1" presStyleIdx="1" presStyleCnt="4" custScaleX="102049" custScaleY="66554" custLinFactNeighborX="-1438" custLinFactNeighborY="-4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37A9A-B75F-4750-A278-82BC7B11548D}" type="pres">
      <dgm:prSet presAssocID="{6C8116D1-BF24-4A2F-9C9D-CE9AD37975EF}" presName="childTextArrow" presStyleLbl="fgAccFollowNode1" presStyleIdx="2" presStyleCnt="4" custScaleY="92082" custLinFactNeighborX="147" custLinFactNeighborY="5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64F1F-9514-4901-A457-7EBD8B7DD680}" type="pres">
      <dgm:prSet presAssocID="{9A563A7C-64D6-46CB-BF0C-08CDD5E1AF40}" presName="sp" presStyleCnt="0"/>
      <dgm:spPr/>
    </dgm:pt>
    <dgm:pt modelId="{D05BDC15-9D4E-4964-8819-2CB4530BE68E}" type="pres">
      <dgm:prSet presAssocID="{A781D22F-4DC8-42EF-84BA-4328F8157A12}" presName="arrowAndChildren" presStyleCnt="0"/>
      <dgm:spPr/>
    </dgm:pt>
    <dgm:pt modelId="{F1A6B27B-F174-4A75-A085-C19E4607E153}" type="pres">
      <dgm:prSet presAssocID="{A781D22F-4DC8-42EF-84BA-4328F8157A1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3F30601E-8136-428D-AD59-D0EB0BB46780}" type="pres">
      <dgm:prSet presAssocID="{A781D22F-4DC8-42EF-84BA-4328F8157A12}" presName="arrow" presStyleLbl="node1" presStyleIdx="2" presStyleCnt="3" custScaleY="17290" custLinFactNeighborY="-2490"/>
      <dgm:spPr/>
      <dgm:t>
        <a:bodyPr/>
        <a:lstStyle/>
        <a:p>
          <a:endParaRPr lang="ru-RU"/>
        </a:p>
      </dgm:t>
    </dgm:pt>
    <dgm:pt modelId="{91C61959-F58C-401F-A066-9DE9C2BFA919}" type="pres">
      <dgm:prSet presAssocID="{A781D22F-4DC8-42EF-84BA-4328F8157A12}" presName="descendantArrow" presStyleCnt="0"/>
      <dgm:spPr/>
    </dgm:pt>
    <dgm:pt modelId="{325BD4A6-6834-47E4-98D1-648D7B1DF471}" type="pres">
      <dgm:prSet presAssocID="{8D65B29A-D54A-4E52-962F-DB7C0B8F3883}" presName="childTextArrow" presStyleLbl="fgAccFollowNode1" presStyleIdx="3" presStyleCnt="4" custScaleY="16332" custLinFactNeighborY="-5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0A4A2-F023-4354-99A4-32FF7DB58353}" srcId="{95CD9B8E-878D-4DCE-B47A-4A99863BA744}" destId="{3997F49B-E418-4A65-9440-5AAAEB874BEB}" srcOrd="1" destOrd="0" parTransId="{CC8CD62A-6EE9-4813-BFC1-7771E6D86A82}" sibTransId="{D9809A25-46DF-4D8C-9DBC-833F86BCEBEA}"/>
    <dgm:cxn modelId="{D0E07D73-15CC-43B2-A0E5-48F876452B36}" type="presOf" srcId="{DF7E74C9-BE6D-41F0-BF70-55F5DD44EEFD}" destId="{FDA3FAEC-CB3B-4BB1-A987-29534919AF31}" srcOrd="0" destOrd="0" presId="urn:microsoft.com/office/officeart/2005/8/layout/process4"/>
    <dgm:cxn modelId="{BCF129C4-6717-4E2E-B999-75C816BB724E}" type="presOf" srcId="{6C8116D1-BF24-4A2F-9C9D-CE9AD37975EF}" destId="{3E837A9A-B75F-4750-A278-82BC7B11548D}" srcOrd="0" destOrd="0" presId="urn:microsoft.com/office/officeart/2005/8/layout/process4"/>
    <dgm:cxn modelId="{C6017AC5-4A3F-4890-B680-3C2265064349}" srcId="{A781D22F-4DC8-42EF-84BA-4328F8157A12}" destId="{8D65B29A-D54A-4E52-962F-DB7C0B8F3883}" srcOrd="0" destOrd="0" parTransId="{20519E51-35AE-4E01-870E-14030F6AEE3A}" sibTransId="{76C0328D-561F-4B2E-9030-3AB3DD942E95}"/>
    <dgm:cxn modelId="{0C526A4E-57A9-4D39-B4F9-8F28353C8A65}" type="presOf" srcId="{8D65B29A-D54A-4E52-962F-DB7C0B8F3883}" destId="{325BD4A6-6834-47E4-98D1-648D7B1DF471}" srcOrd="0" destOrd="0" presId="urn:microsoft.com/office/officeart/2005/8/layout/process4"/>
    <dgm:cxn modelId="{404E8306-FA91-40E4-8921-8D2D033446DC}" type="presOf" srcId="{95CD9B8E-878D-4DCE-B47A-4A99863BA744}" destId="{CA8FEE81-84C7-4992-82DA-A58CDED7A949}" srcOrd="0" destOrd="0" presId="urn:microsoft.com/office/officeart/2005/8/layout/process4"/>
    <dgm:cxn modelId="{EC528450-540A-4BA7-BC43-30BD5F32C474}" type="presOf" srcId="{A781D22F-4DC8-42EF-84BA-4328F8157A12}" destId="{F1A6B27B-F174-4A75-A085-C19E4607E153}" srcOrd="0" destOrd="0" presId="urn:microsoft.com/office/officeart/2005/8/layout/process4"/>
    <dgm:cxn modelId="{83F10AA7-7D71-428A-B285-82FF15AFCCA8}" srcId="{95CD9B8E-878D-4DCE-B47A-4A99863BA744}" destId="{DF7E74C9-BE6D-41F0-BF70-55F5DD44EEFD}" srcOrd="0" destOrd="0" parTransId="{4808BA52-D014-4BB8-B788-A445B9A97DD4}" sibTransId="{621BA0C2-A088-42FD-A074-D682775ADAB1}"/>
    <dgm:cxn modelId="{67B85BA2-0215-4E88-A82F-449F2BA108A4}" srcId="{E8CA7D3D-B749-4669-88AC-51748437DB66}" destId="{A781D22F-4DC8-42EF-84BA-4328F8157A12}" srcOrd="0" destOrd="0" parTransId="{BFF8FA22-46DB-441E-BA65-76827ADA0EF8}" sibTransId="{9A563A7C-64D6-46CB-BF0C-08CDD5E1AF40}"/>
    <dgm:cxn modelId="{282283FE-F619-42B2-B298-1BE706F67035}" type="presOf" srcId="{82146202-A315-41B8-9B3C-736AE35B07A7}" destId="{65CDAF37-7A1C-4964-86CC-E20E0F9FF4DA}" srcOrd="0" destOrd="0" presId="urn:microsoft.com/office/officeart/2005/8/layout/process4"/>
    <dgm:cxn modelId="{9D605679-D48C-4AA7-A694-C00E25BB55DC}" type="presOf" srcId="{A781D22F-4DC8-42EF-84BA-4328F8157A12}" destId="{3F30601E-8136-428D-AD59-D0EB0BB46780}" srcOrd="1" destOrd="0" presId="urn:microsoft.com/office/officeart/2005/8/layout/process4"/>
    <dgm:cxn modelId="{6E30A6E8-F7E0-45D9-BF22-F4C357335D61}" type="presOf" srcId="{95CD9B8E-878D-4DCE-B47A-4A99863BA744}" destId="{B1040968-636B-4F9A-AF04-9B69C6BF1E88}" srcOrd="1" destOrd="0" presId="urn:microsoft.com/office/officeart/2005/8/layout/process4"/>
    <dgm:cxn modelId="{C8AD7811-435F-4CB4-A0E0-2FFA9931FFE2}" srcId="{E8CA7D3D-B749-4669-88AC-51748437DB66}" destId="{95CD9B8E-878D-4DCE-B47A-4A99863BA744}" srcOrd="1" destOrd="0" parTransId="{58954F38-2735-48E5-8A3E-DE782D77C8E2}" sibTransId="{0FB876FF-0521-418F-A6F8-E06A7C4A74AB}"/>
    <dgm:cxn modelId="{D3ED2D57-5520-44C3-9B2C-4F75D8A6F4FB}" type="presOf" srcId="{3997F49B-E418-4A65-9440-5AAAEB874BEB}" destId="{BFE1C8A3-8950-4CA5-B612-2C742CE57B6D}" srcOrd="0" destOrd="0" presId="urn:microsoft.com/office/officeart/2005/8/layout/process4"/>
    <dgm:cxn modelId="{70AEB2CA-B426-4988-B887-77336E474E16}" type="presOf" srcId="{E8CA7D3D-B749-4669-88AC-51748437DB66}" destId="{F7B15B8E-4071-4CC1-B5F8-EC7CCB522BEF}" srcOrd="0" destOrd="0" presId="urn:microsoft.com/office/officeart/2005/8/layout/process4"/>
    <dgm:cxn modelId="{52CAC516-D461-439F-BEAF-D23CA7C2871F}" srcId="{95CD9B8E-878D-4DCE-B47A-4A99863BA744}" destId="{6C8116D1-BF24-4A2F-9C9D-CE9AD37975EF}" srcOrd="2" destOrd="0" parTransId="{8D5A853C-9803-44F4-B436-B7CB636918E6}" sibTransId="{6DC8BB16-672F-44C9-86AE-AC587ABAD460}"/>
    <dgm:cxn modelId="{B41E0985-014F-4F5A-9D3F-C7A04626A1ED}" srcId="{E8CA7D3D-B749-4669-88AC-51748437DB66}" destId="{82146202-A315-41B8-9B3C-736AE35B07A7}" srcOrd="2" destOrd="0" parTransId="{735960CC-9960-4790-8675-ACC18C8A95DA}" sibTransId="{C82EC996-5BC5-40EB-A684-724B58639135}"/>
    <dgm:cxn modelId="{7A8127B1-912C-45B4-BCDC-0EDE610133D4}" type="presParOf" srcId="{F7B15B8E-4071-4CC1-B5F8-EC7CCB522BEF}" destId="{D6271EDC-418B-4AD7-80DE-E34024F56978}" srcOrd="0" destOrd="0" presId="urn:microsoft.com/office/officeart/2005/8/layout/process4"/>
    <dgm:cxn modelId="{EDB799C6-3B4A-4928-B97E-D54A7743C151}" type="presParOf" srcId="{D6271EDC-418B-4AD7-80DE-E34024F56978}" destId="{65CDAF37-7A1C-4964-86CC-E20E0F9FF4DA}" srcOrd="0" destOrd="0" presId="urn:microsoft.com/office/officeart/2005/8/layout/process4"/>
    <dgm:cxn modelId="{8AC5B729-29C0-41D3-BC24-B6D4789577DD}" type="presParOf" srcId="{F7B15B8E-4071-4CC1-B5F8-EC7CCB522BEF}" destId="{CF36A8E5-BD3A-4CD6-AA60-D37830BD5EA3}" srcOrd="1" destOrd="0" presId="urn:microsoft.com/office/officeart/2005/8/layout/process4"/>
    <dgm:cxn modelId="{6C3BC3CE-F90C-48EE-8682-E3D07B27CF6E}" type="presParOf" srcId="{F7B15B8E-4071-4CC1-B5F8-EC7CCB522BEF}" destId="{A408B989-1A71-4132-B63E-03D1D7DA3F69}" srcOrd="2" destOrd="0" presId="urn:microsoft.com/office/officeart/2005/8/layout/process4"/>
    <dgm:cxn modelId="{559148F6-2967-4512-9400-80282F57E041}" type="presParOf" srcId="{A408B989-1A71-4132-B63E-03D1D7DA3F69}" destId="{CA8FEE81-84C7-4992-82DA-A58CDED7A949}" srcOrd="0" destOrd="0" presId="urn:microsoft.com/office/officeart/2005/8/layout/process4"/>
    <dgm:cxn modelId="{F02C8898-14CC-4CD6-8CEF-E6AD6D8B1D16}" type="presParOf" srcId="{A408B989-1A71-4132-B63E-03D1D7DA3F69}" destId="{B1040968-636B-4F9A-AF04-9B69C6BF1E88}" srcOrd="1" destOrd="0" presId="urn:microsoft.com/office/officeart/2005/8/layout/process4"/>
    <dgm:cxn modelId="{14BAA945-AE60-4541-892C-6F2334FA2165}" type="presParOf" srcId="{A408B989-1A71-4132-B63E-03D1D7DA3F69}" destId="{03F357BD-FA12-4487-983D-B502F2E9B10A}" srcOrd="2" destOrd="0" presId="urn:microsoft.com/office/officeart/2005/8/layout/process4"/>
    <dgm:cxn modelId="{BCED124F-5321-457F-9744-4A42D1C7FCDB}" type="presParOf" srcId="{03F357BD-FA12-4487-983D-B502F2E9B10A}" destId="{FDA3FAEC-CB3B-4BB1-A987-29534919AF31}" srcOrd="0" destOrd="0" presId="urn:microsoft.com/office/officeart/2005/8/layout/process4"/>
    <dgm:cxn modelId="{39B01910-9048-49A5-A0DC-66B1CE2C72FB}" type="presParOf" srcId="{03F357BD-FA12-4487-983D-B502F2E9B10A}" destId="{BFE1C8A3-8950-4CA5-B612-2C742CE57B6D}" srcOrd="1" destOrd="0" presId="urn:microsoft.com/office/officeart/2005/8/layout/process4"/>
    <dgm:cxn modelId="{C24B577A-A65D-418A-A960-2FD51E148E40}" type="presParOf" srcId="{03F357BD-FA12-4487-983D-B502F2E9B10A}" destId="{3E837A9A-B75F-4750-A278-82BC7B11548D}" srcOrd="2" destOrd="0" presId="urn:microsoft.com/office/officeart/2005/8/layout/process4"/>
    <dgm:cxn modelId="{FF4739AA-C2A8-4212-AA99-740768C5C256}" type="presParOf" srcId="{F7B15B8E-4071-4CC1-B5F8-EC7CCB522BEF}" destId="{E1364F1F-9514-4901-A457-7EBD8B7DD680}" srcOrd="3" destOrd="0" presId="urn:microsoft.com/office/officeart/2005/8/layout/process4"/>
    <dgm:cxn modelId="{44294064-6AD0-4E53-B4AE-C5F860AF45B8}" type="presParOf" srcId="{F7B15B8E-4071-4CC1-B5F8-EC7CCB522BEF}" destId="{D05BDC15-9D4E-4964-8819-2CB4530BE68E}" srcOrd="4" destOrd="0" presId="urn:microsoft.com/office/officeart/2005/8/layout/process4"/>
    <dgm:cxn modelId="{2FA99664-6B91-46E0-9D60-042C8A3364B3}" type="presParOf" srcId="{D05BDC15-9D4E-4964-8819-2CB4530BE68E}" destId="{F1A6B27B-F174-4A75-A085-C19E4607E153}" srcOrd="0" destOrd="0" presId="urn:microsoft.com/office/officeart/2005/8/layout/process4"/>
    <dgm:cxn modelId="{11D56F8A-1850-49DE-9714-7EE3C5AD5B2A}" type="presParOf" srcId="{D05BDC15-9D4E-4964-8819-2CB4530BE68E}" destId="{3F30601E-8136-428D-AD59-D0EB0BB46780}" srcOrd="1" destOrd="0" presId="urn:microsoft.com/office/officeart/2005/8/layout/process4"/>
    <dgm:cxn modelId="{7DAF9FD8-E6E7-4689-A2C4-F23B222E1B2D}" type="presParOf" srcId="{D05BDC15-9D4E-4964-8819-2CB4530BE68E}" destId="{91C61959-F58C-401F-A066-9DE9C2BFA919}" srcOrd="2" destOrd="0" presId="urn:microsoft.com/office/officeart/2005/8/layout/process4"/>
    <dgm:cxn modelId="{405E7929-B595-4983-9E99-56301C10049E}" type="presParOf" srcId="{91C61959-F58C-401F-A066-9DE9C2BFA919}" destId="{325BD4A6-6834-47E4-98D1-648D7B1DF4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BA1CCA-F38E-4EA4-9628-A48479C52E0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A0901C48-D008-4503-BEB0-B95EF6EA13CA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Century Gothic" pitchFamily="34" charset="0"/>
            </a:rPr>
            <a:t>Под контрафактом мы</a:t>
          </a:r>
          <a:r>
            <a:rPr lang="en-US" sz="1600" b="1" dirty="0" smtClean="0">
              <a:latin typeface="Century Gothic" pitchFamily="34" charset="0"/>
            </a:rPr>
            <a:t> </a:t>
          </a:r>
          <a:r>
            <a:rPr lang="ru-RU" sz="1600" b="1" dirty="0" smtClean="0">
              <a:latin typeface="Century Gothic" pitchFamily="34" charset="0"/>
            </a:rPr>
            <a:t>понимаем не только незаконное использование результатов интеллектуальной деятельности</a:t>
          </a:r>
          <a:r>
            <a:rPr lang="en-US" sz="1600" b="1" dirty="0" smtClean="0">
              <a:latin typeface="Century Gothic" pitchFamily="34" charset="0"/>
            </a:rPr>
            <a:t> </a:t>
          </a:r>
          <a:r>
            <a:rPr lang="ru-RU" sz="1600" b="1" dirty="0" smtClean="0">
              <a:latin typeface="Century Gothic" pitchFamily="34" charset="0"/>
            </a:rPr>
            <a:t>и средств индивидуализации</a:t>
          </a:r>
          <a:r>
            <a:rPr lang="en-US" sz="1600" b="1" dirty="0" smtClean="0">
              <a:latin typeface="Century Gothic" pitchFamily="34" charset="0"/>
            </a:rPr>
            <a:t> </a:t>
          </a:r>
          <a:r>
            <a:rPr lang="ru-RU" sz="1600" b="1" dirty="0" smtClean="0">
              <a:latin typeface="Century Gothic" pitchFamily="34" charset="0"/>
            </a:rPr>
            <a:t>юридического лица и продукции, но и введение в заблуждение потребителя в</a:t>
          </a:r>
          <a:r>
            <a:rPr lang="en-US" sz="1600" b="1" dirty="0" smtClean="0">
              <a:latin typeface="Century Gothic" pitchFamily="34" charset="0"/>
            </a:rPr>
            <a:t> </a:t>
          </a:r>
          <a:r>
            <a:rPr lang="ru-RU" sz="1600" b="1" dirty="0" smtClean="0">
              <a:latin typeface="Century Gothic" pitchFamily="34" charset="0"/>
            </a:rPr>
            <a:t>отношении потребительских свойств, качества и производителя продукции.</a:t>
          </a:r>
          <a:endParaRPr lang="ru-RU" sz="1600" b="1" dirty="0"/>
        </a:p>
      </dgm:t>
    </dgm:pt>
    <dgm:pt modelId="{F742A292-4752-4A22-A11F-2847D237738E}" type="parTrans" cxnId="{BBB3D72F-EFB9-45F5-9BA9-9415AEEEB02D}">
      <dgm:prSet/>
      <dgm:spPr/>
      <dgm:t>
        <a:bodyPr/>
        <a:lstStyle/>
        <a:p>
          <a:endParaRPr lang="ru-RU"/>
        </a:p>
      </dgm:t>
    </dgm:pt>
    <dgm:pt modelId="{10B72B77-A0EA-4A1D-A138-8A013BA2689D}" type="sibTrans" cxnId="{BBB3D72F-EFB9-45F5-9BA9-9415AEEEB02D}">
      <dgm:prSet/>
      <dgm:spPr/>
      <dgm:t>
        <a:bodyPr/>
        <a:lstStyle/>
        <a:p>
          <a:endParaRPr lang="ru-RU"/>
        </a:p>
      </dgm:t>
    </dgm:pt>
    <dgm:pt modelId="{EACBB13D-CF4D-4691-9AC8-BBA27F4FFA03}">
      <dgm:prSet phldrT="[Текст]"/>
      <dgm:spPr/>
      <dgm:t>
        <a:bodyPr/>
        <a:lstStyle/>
        <a:p>
          <a:pPr algn="just"/>
          <a:endParaRPr lang="ru-RU" dirty="0"/>
        </a:p>
      </dgm:t>
    </dgm:pt>
    <dgm:pt modelId="{7B09C2BE-88BA-4EF1-8EE6-57F40BBBB6BA}" type="parTrans" cxnId="{BF0B26C5-8613-41B4-827D-6178D8F55826}">
      <dgm:prSet/>
      <dgm:spPr/>
      <dgm:t>
        <a:bodyPr/>
        <a:lstStyle/>
        <a:p>
          <a:endParaRPr lang="ru-RU"/>
        </a:p>
      </dgm:t>
    </dgm:pt>
    <dgm:pt modelId="{101057CB-44F3-41C4-8B91-5E666EB4B44A}" type="sibTrans" cxnId="{BF0B26C5-8613-41B4-827D-6178D8F55826}">
      <dgm:prSet/>
      <dgm:spPr/>
      <dgm:t>
        <a:bodyPr/>
        <a:lstStyle/>
        <a:p>
          <a:endParaRPr lang="ru-RU"/>
        </a:p>
      </dgm:t>
    </dgm:pt>
    <dgm:pt modelId="{67BD5326-EE5A-418B-B63D-5F95E6B2B2F8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Century Gothic" pitchFamily="34" charset="0"/>
            </a:rPr>
            <a:t>Законодательство, на основании которого можно привлечь к ответственности за данные нарушения, можно разделить на 3 группы: </a:t>
          </a:r>
          <a:endParaRPr lang="ru-RU" sz="1600" b="1" dirty="0"/>
        </a:p>
      </dgm:t>
    </dgm:pt>
    <dgm:pt modelId="{5C431A1E-5CAD-44F5-8598-410A55C64810}" type="parTrans" cxnId="{A0E3EFBC-22F5-4754-AB3C-38729B99D4B8}">
      <dgm:prSet/>
      <dgm:spPr/>
      <dgm:t>
        <a:bodyPr/>
        <a:lstStyle/>
        <a:p>
          <a:endParaRPr lang="ru-RU"/>
        </a:p>
      </dgm:t>
    </dgm:pt>
    <dgm:pt modelId="{3EB17F02-9B87-4578-AD3E-CD7D5C08A605}" type="sibTrans" cxnId="{A0E3EFBC-22F5-4754-AB3C-38729B99D4B8}">
      <dgm:prSet/>
      <dgm:spPr/>
      <dgm:t>
        <a:bodyPr/>
        <a:lstStyle/>
        <a:p>
          <a:endParaRPr lang="ru-RU"/>
        </a:p>
      </dgm:t>
    </dgm:pt>
    <dgm:pt modelId="{DD8E0A15-8714-4EE7-B0B1-9C6155E0AD14}">
      <dgm:prSet phldrT="[Текст]" custT="1"/>
      <dgm:spPr/>
      <dgm:t>
        <a:bodyPr/>
        <a:lstStyle/>
        <a:p>
          <a:r>
            <a:rPr lang="ru-RU" sz="1300" dirty="0" smtClean="0">
              <a:latin typeface="Century Gothic" pitchFamily="34" charset="0"/>
            </a:rPr>
            <a:t>незаконное использование</a:t>
          </a:r>
          <a:r>
            <a:rPr lang="en-US" sz="1300" dirty="0" smtClean="0">
              <a:latin typeface="Century Gothic" pitchFamily="34" charset="0"/>
            </a:rPr>
            <a:t> </a:t>
          </a:r>
          <a:r>
            <a:rPr lang="ru-RU" sz="1300" dirty="0" smtClean="0">
              <a:latin typeface="Century Gothic" pitchFamily="34" charset="0"/>
            </a:rPr>
            <a:t>товарного знака; </a:t>
          </a:r>
          <a:endParaRPr lang="ru-RU" sz="1300" dirty="0"/>
        </a:p>
      </dgm:t>
    </dgm:pt>
    <dgm:pt modelId="{35ADC235-1A62-47D8-82E8-2D0D25D0E4D7}" type="parTrans" cxnId="{32D30D04-4447-4188-B1AC-D24F585982E8}">
      <dgm:prSet/>
      <dgm:spPr/>
      <dgm:t>
        <a:bodyPr/>
        <a:lstStyle/>
        <a:p>
          <a:endParaRPr lang="ru-RU"/>
        </a:p>
      </dgm:t>
    </dgm:pt>
    <dgm:pt modelId="{A36E7F02-4298-453D-BD86-C157D0CD2904}" type="sibTrans" cxnId="{32D30D04-4447-4188-B1AC-D24F585982E8}">
      <dgm:prSet/>
      <dgm:spPr/>
      <dgm:t>
        <a:bodyPr/>
        <a:lstStyle/>
        <a:p>
          <a:endParaRPr lang="ru-RU"/>
        </a:p>
      </dgm:t>
    </dgm:pt>
    <dgm:pt modelId="{BCE023DE-A25F-4850-BCB9-D8219DE8800B}">
      <dgm:prSet custT="1"/>
      <dgm:spPr/>
      <dgm:t>
        <a:bodyPr/>
        <a:lstStyle/>
        <a:p>
          <a:r>
            <a:rPr lang="ru-RU" sz="1300" dirty="0" smtClean="0">
              <a:latin typeface="Century Gothic" pitchFamily="34" charset="0"/>
            </a:rPr>
            <a:t>нарушение патентных прав; </a:t>
          </a:r>
        </a:p>
      </dgm:t>
    </dgm:pt>
    <dgm:pt modelId="{9238F21F-348A-49B8-A16D-A4765EA387C0}" type="parTrans" cxnId="{728E18E1-45FD-4FDB-940B-424C67779D18}">
      <dgm:prSet/>
      <dgm:spPr/>
      <dgm:t>
        <a:bodyPr/>
        <a:lstStyle/>
        <a:p>
          <a:endParaRPr lang="ru-RU"/>
        </a:p>
      </dgm:t>
    </dgm:pt>
    <dgm:pt modelId="{342B4D78-2EFF-4FF4-A9A0-4B6FB7AF3400}" type="sibTrans" cxnId="{728E18E1-45FD-4FDB-940B-424C67779D18}">
      <dgm:prSet/>
      <dgm:spPr/>
      <dgm:t>
        <a:bodyPr/>
        <a:lstStyle/>
        <a:p>
          <a:endParaRPr lang="ru-RU"/>
        </a:p>
      </dgm:t>
    </dgm:pt>
    <dgm:pt modelId="{C8CC66B6-DAB0-4110-A52E-44B2F00655BE}">
      <dgm:prSet custT="1"/>
      <dgm:spPr/>
      <dgm:t>
        <a:bodyPr/>
        <a:lstStyle/>
        <a:p>
          <a:r>
            <a:rPr lang="ru-RU" sz="1300" dirty="0" smtClean="0">
              <a:latin typeface="Century Gothic" pitchFamily="34" charset="0"/>
            </a:rPr>
            <a:t>нарушения в области предпринимательской деятельности</a:t>
          </a:r>
          <a:endParaRPr lang="ru-RU" sz="1300" dirty="0"/>
        </a:p>
      </dgm:t>
    </dgm:pt>
    <dgm:pt modelId="{78DCD8EB-CB63-4D8A-A6D7-A824723EC09A}" type="parTrans" cxnId="{CCC4AD56-1A8F-4B89-870B-84443A0217A6}">
      <dgm:prSet/>
      <dgm:spPr/>
      <dgm:t>
        <a:bodyPr/>
        <a:lstStyle/>
        <a:p>
          <a:endParaRPr lang="ru-RU"/>
        </a:p>
      </dgm:t>
    </dgm:pt>
    <dgm:pt modelId="{EE342FB4-75C6-49E5-8822-366E46405F2B}" type="sibTrans" cxnId="{CCC4AD56-1A8F-4B89-870B-84443A0217A6}">
      <dgm:prSet/>
      <dgm:spPr/>
      <dgm:t>
        <a:bodyPr/>
        <a:lstStyle/>
        <a:p>
          <a:endParaRPr lang="ru-RU"/>
        </a:p>
      </dgm:t>
    </dgm:pt>
    <dgm:pt modelId="{430E13D3-5C1D-43BF-A50A-68F0377236FA}">
      <dgm:prSet/>
      <dgm:spPr>
        <a:noFill/>
      </dgm:spPr>
      <dgm:t>
        <a:bodyPr/>
        <a:lstStyle/>
        <a:p>
          <a:pPr marL="263525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  <a:latin typeface="Century Gothic" pitchFamily="34" charset="0"/>
            </a:rPr>
            <a:t>- Данная проблема продолжает оставаться актуальной и весьма ощутимо отражается на строительной отрасли. Продукция с товарными знаками Холдинга ЗАО «ЕВРОЦЕМЕНТ </a:t>
          </a:r>
          <a:r>
            <a:rPr lang="ru-RU" dirty="0" err="1" smtClean="0">
              <a:solidFill>
                <a:schemeClr val="tx1"/>
              </a:solidFill>
              <a:latin typeface="Century Gothic" pitchFamily="34" charset="0"/>
            </a:rPr>
            <a:t>груп</a:t>
          </a:r>
          <a:r>
            <a:rPr lang="ru-RU" dirty="0" smtClean="0">
              <a:solidFill>
                <a:schemeClr val="tx1"/>
              </a:solidFill>
              <a:latin typeface="Century Gothic" pitchFamily="34" charset="0"/>
            </a:rPr>
            <a:t>» широко известна и востребована потребителем, в связи с чем также активно подвергается подделке.</a:t>
          </a:r>
          <a:r>
            <a:rPr lang="ru-RU" b="0" dirty="0" smtClean="0">
              <a:solidFill>
                <a:schemeClr val="tx1"/>
              </a:solidFill>
              <a:latin typeface="Century Gothic" pitchFamily="34" charset="0"/>
            </a:rPr>
            <a:t> </a:t>
          </a:r>
        </a:p>
        <a:p>
          <a:pPr marL="263525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dirty="0" smtClean="0">
              <a:solidFill>
                <a:schemeClr val="tx1"/>
              </a:solidFill>
              <a:latin typeface="Century Gothic" pitchFamily="34" charset="0"/>
            </a:rPr>
            <a:t>- Деятельность по противодействию незаконному использованию товарных знаков и другим проявлениям недобросовестной конкуренции остается одним из приоритетных направлений в работе Департамента экономической безопасности ЗАО «ЕВРОЦЕМЕНТ</a:t>
          </a:r>
          <a:r>
            <a:rPr lang="en-US" b="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ru-RU" b="0" dirty="0" err="1" smtClean="0">
              <a:solidFill>
                <a:schemeClr val="tx1"/>
              </a:solidFill>
              <a:latin typeface="Century Gothic" pitchFamily="34" charset="0"/>
            </a:rPr>
            <a:t>груп</a:t>
          </a:r>
          <a:r>
            <a:rPr lang="ru-RU" b="0" dirty="0" smtClean="0">
              <a:solidFill>
                <a:schemeClr val="tx1"/>
              </a:solidFill>
              <a:latin typeface="Century Gothic" pitchFamily="34" charset="0"/>
            </a:rPr>
            <a:t>».</a:t>
          </a:r>
          <a:endParaRPr lang="ru-RU" b="0" dirty="0" smtClean="0">
            <a:solidFill>
              <a:schemeClr val="tx1"/>
            </a:solidFill>
          </a:endParaRPr>
        </a:p>
        <a:p>
          <a:pPr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ACE061FF-FBAA-4F21-A443-D5242E66BD16}" type="parTrans" cxnId="{A8C42EBE-DEC6-4779-8944-E1968C14E162}">
      <dgm:prSet/>
      <dgm:spPr/>
      <dgm:t>
        <a:bodyPr/>
        <a:lstStyle/>
        <a:p>
          <a:endParaRPr lang="ru-RU"/>
        </a:p>
      </dgm:t>
    </dgm:pt>
    <dgm:pt modelId="{3662B927-0914-469B-85C9-AA2113DACD2D}" type="sibTrans" cxnId="{A8C42EBE-DEC6-4779-8944-E1968C14E162}">
      <dgm:prSet/>
      <dgm:spPr/>
      <dgm:t>
        <a:bodyPr/>
        <a:lstStyle/>
        <a:p>
          <a:endParaRPr lang="ru-RU"/>
        </a:p>
      </dgm:t>
    </dgm:pt>
    <dgm:pt modelId="{C7927ED5-4AD2-4D87-9BA5-B07FBB0511F7}" type="pres">
      <dgm:prSet presAssocID="{E7BA1CCA-F38E-4EA4-9628-A48479C5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CB6E9-8668-41A5-9203-64B9910D0421}" type="pres">
      <dgm:prSet presAssocID="{A0901C48-D008-4503-BEB0-B95EF6EA13CA}" presName="parentText" presStyleLbl="node1" presStyleIdx="0" presStyleCnt="3" custAng="0" custScaleY="54513" custLinFactNeighborX="12" custLinFactNeighborY="-614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AC58B-9F93-4A33-B81B-3190CCC45204}" type="pres">
      <dgm:prSet presAssocID="{A0901C48-D008-4503-BEB0-B95EF6EA13CA}" presName="childText" presStyleLbl="revTx" presStyleIdx="0" presStyleCnt="2" custScaleY="83802" custLinFactY="-4345" custLinFactNeighborX="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C9550-8400-4DCE-85FC-ECE5D8C7C5FB}" type="pres">
      <dgm:prSet presAssocID="{430E13D3-5C1D-43BF-A50A-68F0377236FA}" presName="parentText" presStyleLbl="node1" presStyleIdx="1" presStyleCnt="3" custScaleY="5068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A6136DF-1259-453F-B8F1-5CEBFEA694B1}" type="pres">
      <dgm:prSet presAssocID="{3662B927-0914-469B-85C9-AA2113DACD2D}" presName="spacer" presStyleCnt="0"/>
      <dgm:spPr/>
    </dgm:pt>
    <dgm:pt modelId="{C12F7FCA-C611-488B-8AA9-9A43728A31F3}" type="pres">
      <dgm:prSet presAssocID="{67BD5326-EE5A-418B-B63D-5F95E6B2B2F8}" presName="parentText" presStyleLbl="node1" presStyleIdx="2" presStyleCnt="3" custScaleY="374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63F49-1CD2-4257-802B-1E486116D764}" type="pres">
      <dgm:prSet presAssocID="{67BD5326-EE5A-418B-B63D-5F95E6B2B2F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E3EFBC-22F5-4754-AB3C-38729B99D4B8}" srcId="{E7BA1CCA-F38E-4EA4-9628-A48479C52E0E}" destId="{67BD5326-EE5A-418B-B63D-5F95E6B2B2F8}" srcOrd="2" destOrd="0" parTransId="{5C431A1E-5CAD-44F5-8598-410A55C64810}" sibTransId="{3EB17F02-9B87-4578-AD3E-CD7D5C08A605}"/>
    <dgm:cxn modelId="{BF0B26C5-8613-41B4-827D-6178D8F55826}" srcId="{A0901C48-D008-4503-BEB0-B95EF6EA13CA}" destId="{EACBB13D-CF4D-4691-9AC8-BBA27F4FFA03}" srcOrd="0" destOrd="0" parTransId="{7B09C2BE-88BA-4EF1-8EE6-57F40BBBB6BA}" sibTransId="{101057CB-44F3-41C4-8B91-5E666EB4B44A}"/>
    <dgm:cxn modelId="{AEAF004C-3EAC-49C8-B79F-C5907613E462}" type="presOf" srcId="{E7BA1CCA-F38E-4EA4-9628-A48479C52E0E}" destId="{C7927ED5-4AD2-4D87-9BA5-B07FBB0511F7}" srcOrd="0" destOrd="0" presId="urn:microsoft.com/office/officeart/2005/8/layout/vList2"/>
    <dgm:cxn modelId="{32D30D04-4447-4188-B1AC-D24F585982E8}" srcId="{67BD5326-EE5A-418B-B63D-5F95E6B2B2F8}" destId="{DD8E0A15-8714-4EE7-B0B1-9C6155E0AD14}" srcOrd="0" destOrd="0" parTransId="{35ADC235-1A62-47D8-82E8-2D0D25D0E4D7}" sibTransId="{A36E7F02-4298-453D-BD86-C157D0CD2904}"/>
    <dgm:cxn modelId="{A8C42EBE-DEC6-4779-8944-E1968C14E162}" srcId="{E7BA1CCA-F38E-4EA4-9628-A48479C52E0E}" destId="{430E13D3-5C1D-43BF-A50A-68F0377236FA}" srcOrd="1" destOrd="0" parTransId="{ACE061FF-FBAA-4F21-A443-D5242E66BD16}" sibTransId="{3662B927-0914-469B-85C9-AA2113DACD2D}"/>
    <dgm:cxn modelId="{9959B337-D853-4497-B06A-2E1DC9C13910}" type="presOf" srcId="{67BD5326-EE5A-418B-B63D-5F95E6B2B2F8}" destId="{C12F7FCA-C611-488B-8AA9-9A43728A31F3}" srcOrd="0" destOrd="0" presId="urn:microsoft.com/office/officeart/2005/8/layout/vList2"/>
    <dgm:cxn modelId="{1229A88D-E3E9-4761-9291-786193709D4F}" type="presOf" srcId="{DD8E0A15-8714-4EE7-B0B1-9C6155E0AD14}" destId="{66A63F49-1CD2-4257-802B-1E486116D764}" srcOrd="0" destOrd="0" presId="urn:microsoft.com/office/officeart/2005/8/layout/vList2"/>
    <dgm:cxn modelId="{728E18E1-45FD-4FDB-940B-424C67779D18}" srcId="{67BD5326-EE5A-418B-B63D-5F95E6B2B2F8}" destId="{BCE023DE-A25F-4850-BCB9-D8219DE8800B}" srcOrd="1" destOrd="0" parTransId="{9238F21F-348A-49B8-A16D-A4765EA387C0}" sibTransId="{342B4D78-2EFF-4FF4-A9A0-4B6FB7AF3400}"/>
    <dgm:cxn modelId="{CE626AD6-9054-4070-9C85-A15682021FC2}" type="presOf" srcId="{430E13D3-5C1D-43BF-A50A-68F0377236FA}" destId="{7C6C9550-8400-4DCE-85FC-ECE5D8C7C5FB}" srcOrd="0" destOrd="0" presId="urn:microsoft.com/office/officeart/2005/8/layout/vList2"/>
    <dgm:cxn modelId="{2FBB0C38-A8F5-4766-A5D9-2145D1A09BF9}" type="presOf" srcId="{A0901C48-D008-4503-BEB0-B95EF6EA13CA}" destId="{87ECB6E9-8668-41A5-9203-64B9910D0421}" srcOrd="0" destOrd="0" presId="urn:microsoft.com/office/officeart/2005/8/layout/vList2"/>
    <dgm:cxn modelId="{71E4B34A-5088-4D6D-AC05-BBC712A17AD0}" type="presOf" srcId="{EACBB13D-CF4D-4691-9AC8-BBA27F4FFA03}" destId="{015AC58B-9F93-4A33-B81B-3190CCC45204}" srcOrd="0" destOrd="0" presId="urn:microsoft.com/office/officeart/2005/8/layout/vList2"/>
    <dgm:cxn modelId="{CCC4AD56-1A8F-4B89-870B-84443A0217A6}" srcId="{67BD5326-EE5A-418B-B63D-5F95E6B2B2F8}" destId="{C8CC66B6-DAB0-4110-A52E-44B2F00655BE}" srcOrd="2" destOrd="0" parTransId="{78DCD8EB-CB63-4D8A-A6D7-A824723EC09A}" sibTransId="{EE342FB4-75C6-49E5-8822-366E46405F2B}"/>
    <dgm:cxn modelId="{BBB3D72F-EFB9-45F5-9BA9-9415AEEEB02D}" srcId="{E7BA1CCA-F38E-4EA4-9628-A48479C52E0E}" destId="{A0901C48-D008-4503-BEB0-B95EF6EA13CA}" srcOrd="0" destOrd="0" parTransId="{F742A292-4752-4A22-A11F-2847D237738E}" sibTransId="{10B72B77-A0EA-4A1D-A138-8A013BA2689D}"/>
    <dgm:cxn modelId="{9E74721A-22FA-43FA-9149-4A7978D00024}" type="presOf" srcId="{C8CC66B6-DAB0-4110-A52E-44B2F00655BE}" destId="{66A63F49-1CD2-4257-802B-1E486116D764}" srcOrd="0" destOrd="2" presId="urn:microsoft.com/office/officeart/2005/8/layout/vList2"/>
    <dgm:cxn modelId="{CB42795C-DE81-4DC8-9832-EC3224CB5204}" type="presOf" srcId="{BCE023DE-A25F-4850-BCB9-D8219DE8800B}" destId="{66A63F49-1CD2-4257-802B-1E486116D764}" srcOrd="0" destOrd="1" presId="urn:microsoft.com/office/officeart/2005/8/layout/vList2"/>
    <dgm:cxn modelId="{6D05767D-71E6-45FB-9619-524EA0E7B777}" type="presParOf" srcId="{C7927ED5-4AD2-4D87-9BA5-B07FBB0511F7}" destId="{87ECB6E9-8668-41A5-9203-64B9910D0421}" srcOrd="0" destOrd="0" presId="urn:microsoft.com/office/officeart/2005/8/layout/vList2"/>
    <dgm:cxn modelId="{0813302A-29A9-447D-8CDF-8CF82DEC1624}" type="presParOf" srcId="{C7927ED5-4AD2-4D87-9BA5-B07FBB0511F7}" destId="{015AC58B-9F93-4A33-B81B-3190CCC45204}" srcOrd="1" destOrd="0" presId="urn:microsoft.com/office/officeart/2005/8/layout/vList2"/>
    <dgm:cxn modelId="{A97E0868-BDB3-4F69-A711-22C41CFEEC86}" type="presParOf" srcId="{C7927ED5-4AD2-4D87-9BA5-B07FBB0511F7}" destId="{7C6C9550-8400-4DCE-85FC-ECE5D8C7C5FB}" srcOrd="2" destOrd="0" presId="urn:microsoft.com/office/officeart/2005/8/layout/vList2"/>
    <dgm:cxn modelId="{4479D357-CA9B-4AFD-A942-16E1D5B9C424}" type="presParOf" srcId="{C7927ED5-4AD2-4D87-9BA5-B07FBB0511F7}" destId="{DA6136DF-1259-453F-B8F1-5CEBFEA694B1}" srcOrd="3" destOrd="0" presId="urn:microsoft.com/office/officeart/2005/8/layout/vList2"/>
    <dgm:cxn modelId="{0A393E5A-7FC4-4976-BFF4-9E3DCF37F4A5}" type="presParOf" srcId="{C7927ED5-4AD2-4D87-9BA5-B07FBB0511F7}" destId="{C12F7FCA-C611-488B-8AA9-9A43728A31F3}" srcOrd="4" destOrd="0" presId="urn:microsoft.com/office/officeart/2005/8/layout/vList2"/>
    <dgm:cxn modelId="{6DC2608C-4D84-4DDA-A53B-5DBF5B81F30C}" type="presParOf" srcId="{C7927ED5-4AD2-4D87-9BA5-B07FBB0511F7}" destId="{66A63F49-1CD2-4257-802B-1E486116D76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13A32-EA7B-4BBA-BB17-F45DFD707223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88E96EE-A0A8-4380-B1BC-6198E459CFC9}">
      <dgm:prSet phldrT="[Текст]" custT="1"/>
      <dgm:spPr/>
      <dgm:t>
        <a:bodyPr/>
        <a:lstStyle/>
        <a:p>
          <a:pPr algn="just"/>
          <a:r>
            <a:rPr lang="ru-RU" sz="1600" dirty="0" smtClean="0"/>
            <a:t>Опыт в вопросе привлечения к административной и уголовной ответственности за незаконное использование товарных знаков по ст. 14.10 КоАП РФ и ст. 180 УК РФ требует придерживаться следующих правил и принципов: </a:t>
          </a:r>
          <a:endParaRPr lang="ru-RU" sz="1600" dirty="0"/>
        </a:p>
      </dgm:t>
    </dgm:pt>
    <dgm:pt modelId="{DD9FFE7C-262C-4344-9DE9-2FC06BA6A2A0}" type="parTrans" cxnId="{EAAE0865-151B-46F7-B271-AC0851369592}">
      <dgm:prSet/>
      <dgm:spPr/>
      <dgm:t>
        <a:bodyPr/>
        <a:lstStyle/>
        <a:p>
          <a:endParaRPr lang="ru-RU"/>
        </a:p>
      </dgm:t>
    </dgm:pt>
    <dgm:pt modelId="{DE4E16BC-1789-443E-998F-866EDECB86E2}" type="sibTrans" cxnId="{EAAE0865-151B-46F7-B271-AC0851369592}">
      <dgm:prSet/>
      <dgm:spPr/>
      <dgm:t>
        <a:bodyPr/>
        <a:lstStyle/>
        <a:p>
          <a:endParaRPr lang="ru-RU"/>
        </a:p>
      </dgm:t>
    </dgm:pt>
    <dgm:pt modelId="{5F79C4DE-8F7A-4045-AD6D-1CF36C6A2A65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неотвратимость административного наказания при реализации даже одного контрафактного мешка;</a:t>
          </a:r>
          <a:endParaRPr lang="ru-RU" dirty="0"/>
        </a:p>
      </dgm:t>
    </dgm:pt>
    <dgm:pt modelId="{929A02DA-B1C3-4A9D-B36D-2FB693922260}" type="parTrans" cxnId="{B24FB4C5-17DD-4FF7-9843-48BD39B8AA5C}">
      <dgm:prSet/>
      <dgm:spPr/>
      <dgm:t>
        <a:bodyPr/>
        <a:lstStyle/>
        <a:p>
          <a:endParaRPr lang="ru-RU"/>
        </a:p>
      </dgm:t>
    </dgm:pt>
    <dgm:pt modelId="{19FAB1F0-1D10-4F62-8878-9B715ACAC429}" type="sibTrans" cxnId="{B24FB4C5-17DD-4FF7-9843-48BD39B8AA5C}">
      <dgm:prSet/>
      <dgm:spPr/>
      <dgm:t>
        <a:bodyPr/>
        <a:lstStyle/>
        <a:p>
          <a:endParaRPr lang="ru-RU"/>
        </a:p>
      </dgm:t>
    </dgm:pt>
    <dgm:pt modelId="{EE4D3DFC-5A90-41E7-9890-01ADB6A3C894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конфискация контрафактного товара и оборудования для его производства, что </a:t>
          </a:r>
          <a:r>
            <a:rPr lang="ru-RU" dirty="0" smtClean="0">
              <a:latin typeface="+mn-lt"/>
            </a:rPr>
            <a:t>позволяет</a:t>
          </a:r>
          <a:r>
            <a:rPr lang="ru-RU" dirty="0" smtClean="0"/>
            <a:t> не допустить дальнейшую реализацию контрафакта и при необходимости предъявить образцы в качестве доказательств;</a:t>
          </a:r>
          <a:endParaRPr lang="ru-RU" dirty="0"/>
        </a:p>
      </dgm:t>
    </dgm:pt>
    <dgm:pt modelId="{36E0965B-B831-4196-8CEC-E225DE266F49}" type="parTrans" cxnId="{AF22DE6D-C69C-4BEA-A027-ADCFC677DA1D}">
      <dgm:prSet/>
      <dgm:spPr/>
      <dgm:t>
        <a:bodyPr/>
        <a:lstStyle/>
        <a:p>
          <a:endParaRPr lang="ru-RU"/>
        </a:p>
      </dgm:t>
    </dgm:pt>
    <dgm:pt modelId="{7BC94E7C-D17F-4064-A337-46954528DD63}" type="sibTrans" cxnId="{AF22DE6D-C69C-4BEA-A027-ADCFC677DA1D}">
      <dgm:prSet/>
      <dgm:spPr/>
      <dgm:t>
        <a:bodyPr/>
        <a:lstStyle/>
        <a:p>
          <a:endParaRPr lang="ru-RU"/>
        </a:p>
      </dgm:t>
    </dgm:pt>
    <dgm:pt modelId="{3E246B5D-BFBB-4507-9132-0B496803D327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максимальное участие потерпевшей стороны в процессе; </a:t>
          </a:r>
          <a:endParaRPr lang="ru-RU" dirty="0"/>
        </a:p>
      </dgm:t>
    </dgm:pt>
    <dgm:pt modelId="{4E01985E-6997-4B11-BABE-EFD8B5A265E1}" type="parTrans" cxnId="{5AF7E852-8509-40A2-904B-89B970A6B335}">
      <dgm:prSet/>
      <dgm:spPr/>
      <dgm:t>
        <a:bodyPr/>
        <a:lstStyle/>
        <a:p>
          <a:endParaRPr lang="ru-RU"/>
        </a:p>
      </dgm:t>
    </dgm:pt>
    <dgm:pt modelId="{544BC972-1A2E-4046-A5F0-6FE834167A62}" type="sibTrans" cxnId="{5AF7E852-8509-40A2-904B-89B970A6B335}">
      <dgm:prSet/>
      <dgm:spPr/>
      <dgm:t>
        <a:bodyPr/>
        <a:lstStyle/>
        <a:p>
          <a:endParaRPr lang="ru-RU"/>
        </a:p>
      </dgm:t>
    </dgm:pt>
    <dgm:pt modelId="{4FAEF589-6543-4E89-994D-7A5A9D4DF68F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важно добиваться подробного документирования факта правонарушения с приложением фото таблиц;</a:t>
          </a:r>
          <a:endParaRPr lang="ru-RU" dirty="0"/>
        </a:p>
      </dgm:t>
    </dgm:pt>
    <dgm:pt modelId="{310DFCDA-A1F2-44F2-AF6B-2E34B51B6FC8}" type="parTrans" cxnId="{157118FF-3AAB-4088-8460-31F8E1806E88}">
      <dgm:prSet/>
      <dgm:spPr/>
      <dgm:t>
        <a:bodyPr/>
        <a:lstStyle/>
        <a:p>
          <a:endParaRPr lang="ru-RU"/>
        </a:p>
      </dgm:t>
    </dgm:pt>
    <dgm:pt modelId="{F58D3F45-81FC-45A4-976F-531E86255D29}" type="sibTrans" cxnId="{157118FF-3AAB-4088-8460-31F8E1806E88}">
      <dgm:prSet/>
      <dgm:spPr/>
      <dgm:t>
        <a:bodyPr/>
        <a:lstStyle/>
        <a:p>
          <a:endParaRPr lang="ru-RU"/>
        </a:p>
      </dgm:t>
    </dgm:pt>
    <dgm:pt modelId="{6434CD71-64E5-4A01-97CD-5D1EDCC19CCA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проведение исследования с целью подтверждения принадлежности изъятого товара к контрафакту. В связи с малозначительным характером ущерба, наносимого административными правонарушениями, исследование целесообразно проводить на безвозмездной основе специалистами правообладателя;</a:t>
          </a:r>
          <a:endParaRPr lang="ru-RU" dirty="0"/>
        </a:p>
      </dgm:t>
    </dgm:pt>
    <dgm:pt modelId="{0AEBB110-8C6D-4536-A73A-40EB6A4D01E9}" type="parTrans" cxnId="{9960E248-ABCA-4904-B9E8-28DDB2B770F7}">
      <dgm:prSet/>
      <dgm:spPr/>
      <dgm:t>
        <a:bodyPr/>
        <a:lstStyle/>
        <a:p>
          <a:endParaRPr lang="ru-RU"/>
        </a:p>
      </dgm:t>
    </dgm:pt>
    <dgm:pt modelId="{2685BD19-04BF-4882-A878-8690F5F3A3B1}" type="sibTrans" cxnId="{9960E248-ABCA-4904-B9E8-28DDB2B770F7}">
      <dgm:prSet/>
      <dgm:spPr/>
      <dgm:t>
        <a:bodyPr/>
        <a:lstStyle/>
        <a:p>
          <a:endParaRPr lang="ru-RU"/>
        </a:p>
      </dgm:t>
    </dgm:pt>
    <dgm:pt modelId="{DAB0D7F3-05AC-47D2-9772-9652DF46FD87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по спорным административным делам и по уголовным делам допустимо проведение </a:t>
          </a:r>
          <a:r>
            <a:rPr lang="ru-RU" dirty="0" err="1" smtClean="0"/>
            <a:t>патентоведческих</a:t>
          </a:r>
          <a:r>
            <a:rPr lang="ru-RU" dirty="0" smtClean="0"/>
            <a:t> экспертиз на платной основе;</a:t>
          </a:r>
        </a:p>
      </dgm:t>
    </dgm:pt>
    <dgm:pt modelId="{5B4062D8-620A-4E88-82AB-D079F8A1F6DB}" type="parTrans" cxnId="{E941886A-FFB1-4382-BBD6-5E3C56A0BFA0}">
      <dgm:prSet/>
      <dgm:spPr/>
      <dgm:t>
        <a:bodyPr/>
        <a:lstStyle/>
        <a:p>
          <a:endParaRPr lang="ru-RU"/>
        </a:p>
      </dgm:t>
    </dgm:pt>
    <dgm:pt modelId="{8CCCC23F-0A07-49E5-8944-AC1FBBE721E3}" type="sibTrans" cxnId="{E941886A-FFB1-4382-BBD6-5E3C56A0BFA0}">
      <dgm:prSet/>
      <dgm:spPr/>
      <dgm:t>
        <a:bodyPr/>
        <a:lstStyle/>
        <a:p>
          <a:endParaRPr lang="ru-RU"/>
        </a:p>
      </dgm:t>
    </dgm:pt>
    <dgm:pt modelId="{150CEF35-6538-4BCE-BBFB-E6892A8D3129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114300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дополнительно необходимо учитывать, что при рассмотрении административных дел сходство обозначений может быть установлено судом с точки зрения потребителя без назначения экспертизы (Информационное письмо Президиума ВАС РФ № 122 от 13.12.2007);</a:t>
          </a:r>
        </a:p>
      </dgm:t>
    </dgm:pt>
    <dgm:pt modelId="{8A92AEB0-6104-4D26-ACC7-86EB97FBA468}" type="parTrans" cxnId="{11DEF8A5-EC21-47AD-8EE4-5F17CC7F70DA}">
      <dgm:prSet/>
      <dgm:spPr/>
      <dgm:t>
        <a:bodyPr/>
        <a:lstStyle/>
        <a:p>
          <a:endParaRPr lang="ru-RU"/>
        </a:p>
      </dgm:t>
    </dgm:pt>
    <dgm:pt modelId="{4F228E5F-9462-40E2-9773-500EC11DEB40}" type="sibTrans" cxnId="{11DEF8A5-EC21-47AD-8EE4-5F17CC7F70DA}">
      <dgm:prSet/>
      <dgm:spPr/>
      <dgm:t>
        <a:bodyPr/>
        <a:lstStyle/>
        <a:p>
          <a:endParaRPr lang="ru-RU"/>
        </a:p>
      </dgm:t>
    </dgm:pt>
    <dgm:pt modelId="{A9A3C92F-091C-41AE-AD4A-751B610A561D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87313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 случае вынесения судами постановлений, в которых судьба вещественных доказательств не определена, необходимо ходатайствовать о вынесении разъясняющего постановления;  </a:t>
          </a:r>
        </a:p>
      </dgm:t>
    </dgm:pt>
    <dgm:pt modelId="{AA545F38-4227-40FD-A9E3-BE0010C55C15}" type="parTrans" cxnId="{AAF41124-554C-4D2B-A0B2-B096E381B937}">
      <dgm:prSet/>
      <dgm:spPr/>
      <dgm:t>
        <a:bodyPr/>
        <a:lstStyle/>
        <a:p>
          <a:endParaRPr lang="ru-RU"/>
        </a:p>
      </dgm:t>
    </dgm:pt>
    <dgm:pt modelId="{9122B485-7163-4B67-8E23-94146E08D8F6}" type="sibTrans" cxnId="{AAF41124-554C-4D2B-A0B2-B096E381B937}">
      <dgm:prSet/>
      <dgm:spPr/>
      <dgm:t>
        <a:bodyPr/>
        <a:lstStyle/>
        <a:p>
          <a:endParaRPr lang="ru-RU"/>
        </a:p>
      </dgm:t>
    </dgm:pt>
    <dgm:pt modelId="{9E85346A-81A6-4F30-B4F0-542CD5B43EAC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87313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последующее взыскание в судебном порядке убытков или компенсации за незаконное использование товарных знаков с нарушителя.</a:t>
          </a:r>
        </a:p>
      </dgm:t>
    </dgm:pt>
    <dgm:pt modelId="{6A3070AD-60F3-4243-960D-B1E3D5007AD7}" type="parTrans" cxnId="{F973194B-3BDC-41E4-BA45-16D5B2614000}">
      <dgm:prSet/>
      <dgm:spPr/>
      <dgm:t>
        <a:bodyPr/>
        <a:lstStyle/>
        <a:p>
          <a:endParaRPr lang="ru-RU"/>
        </a:p>
      </dgm:t>
    </dgm:pt>
    <dgm:pt modelId="{B98FBEBE-AAFB-4F85-B176-31467AC3902D}" type="sibTrans" cxnId="{F973194B-3BDC-41E4-BA45-16D5B2614000}">
      <dgm:prSet/>
      <dgm:spPr/>
      <dgm:t>
        <a:bodyPr/>
        <a:lstStyle/>
        <a:p>
          <a:endParaRPr lang="ru-RU"/>
        </a:p>
      </dgm:t>
    </dgm:pt>
    <dgm:pt modelId="{E250FAF2-2239-420C-8A67-3FF53BBD35A9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87313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на этапе рассмотрения материалов в судах, в случая оставления контрафакта на хранение предпринимателю, необходимо добиваться направления решений судов в службы судебных приставов для исполнения в части конфискации и уничтожении;</a:t>
          </a:r>
        </a:p>
      </dgm:t>
    </dgm:pt>
    <dgm:pt modelId="{130548C4-14E7-4286-8EED-FC309E9DE6CB}" type="parTrans" cxnId="{2001CB2F-2D89-4EEE-9089-4116C7D92BAE}">
      <dgm:prSet/>
      <dgm:spPr/>
    </dgm:pt>
    <dgm:pt modelId="{8219C25E-CDBA-43EB-A3A6-9A45F490427A}" type="sibTrans" cxnId="{2001CB2F-2D89-4EEE-9089-4116C7D92BAE}">
      <dgm:prSet/>
      <dgm:spPr/>
    </dgm:pt>
    <dgm:pt modelId="{6F1B6F6F-F742-4591-AA18-EEE4C8E7BCAB}" type="pres">
      <dgm:prSet presAssocID="{51D13A32-EA7B-4BBA-BB17-F45DFD7072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41449-0CE8-47DB-A4A7-2C56ECD8937B}" type="pres">
      <dgm:prSet presAssocID="{288E96EE-A0A8-4380-B1BC-6198E459CFC9}" presName="composite" presStyleCnt="0"/>
      <dgm:spPr/>
    </dgm:pt>
    <dgm:pt modelId="{AA96A642-0E3A-4926-B4D5-AC8A270673DB}" type="pres">
      <dgm:prSet presAssocID="{288E96EE-A0A8-4380-B1BC-6198E459CFC9}" presName="parTx" presStyleLbl="alignNode1" presStyleIdx="0" presStyleCnt="1" custScaleY="159204" custLinFactNeighborX="146" custLinFactNeighborY="-58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6FE8A-12ED-49F5-961B-FBD06E8D283A}" type="pres">
      <dgm:prSet presAssocID="{288E96EE-A0A8-4380-B1BC-6198E459CFC9}" presName="desTx" presStyleLbl="alignAccFollowNode1" presStyleIdx="0" presStyleCnt="1" custAng="0" custScaleX="100000" custLinFactNeighborX="-2423" custLinFactNeighborY="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B5E089-71B8-47D0-87E7-316AEBD6851C}" type="presOf" srcId="{51D13A32-EA7B-4BBA-BB17-F45DFD707223}" destId="{6F1B6F6F-F742-4591-AA18-EEE4C8E7BCAB}" srcOrd="0" destOrd="0" presId="urn:microsoft.com/office/officeart/2005/8/layout/hList1"/>
    <dgm:cxn modelId="{92F3ED45-01E5-45B5-822D-543E61FB418A}" type="presOf" srcId="{3E246B5D-BFBB-4507-9132-0B496803D327}" destId="{99A6FE8A-12ED-49F5-961B-FBD06E8D283A}" srcOrd="0" destOrd="2" presId="urn:microsoft.com/office/officeart/2005/8/layout/hList1"/>
    <dgm:cxn modelId="{38BD5B32-081D-4518-9CEE-8DF8FD978E09}" type="presOf" srcId="{6434CD71-64E5-4A01-97CD-5D1EDCC19CCA}" destId="{99A6FE8A-12ED-49F5-961B-FBD06E8D283A}" srcOrd="0" destOrd="4" presId="urn:microsoft.com/office/officeart/2005/8/layout/hList1"/>
    <dgm:cxn modelId="{AAF41124-554C-4D2B-A0B2-B096E381B937}" srcId="{288E96EE-A0A8-4380-B1BC-6198E459CFC9}" destId="{A9A3C92F-091C-41AE-AD4A-751B610A561D}" srcOrd="7" destOrd="0" parTransId="{AA545F38-4227-40FD-A9E3-BE0010C55C15}" sibTransId="{9122B485-7163-4B67-8E23-94146E08D8F6}"/>
    <dgm:cxn modelId="{85AEEF00-5D72-474E-B141-EDA4138564BA}" type="presOf" srcId="{5F79C4DE-8F7A-4045-AD6D-1CF36C6A2A65}" destId="{99A6FE8A-12ED-49F5-961B-FBD06E8D283A}" srcOrd="0" destOrd="0" presId="urn:microsoft.com/office/officeart/2005/8/layout/hList1"/>
    <dgm:cxn modelId="{3225D357-E659-4395-B155-62F5DA75724D}" type="presOf" srcId="{288E96EE-A0A8-4380-B1BC-6198E459CFC9}" destId="{AA96A642-0E3A-4926-B4D5-AC8A270673DB}" srcOrd="0" destOrd="0" presId="urn:microsoft.com/office/officeart/2005/8/layout/hList1"/>
    <dgm:cxn modelId="{5AF7E852-8509-40A2-904B-89B970A6B335}" srcId="{288E96EE-A0A8-4380-B1BC-6198E459CFC9}" destId="{3E246B5D-BFBB-4507-9132-0B496803D327}" srcOrd="2" destOrd="0" parTransId="{4E01985E-6997-4B11-BABE-EFD8B5A265E1}" sibTransId="{544BC972-1A2E-4046-A5F0-6FE834167A62}"/>
    <dgm:cxn modelId="{157118FF-3AAB-4088-8460-31F8E1806E88}" srcId="{288E96EE-A0A8-4380-B1BC-6198E459CFC9}" destId="{4FAEF589-6543-4E89-994D-7A5A9D4DF68F}" srcOrd="3" destOrd="0" parTransId="{310DFCDA-A1F2-44F2-AF6B-2E34B51B6FC8}" sibTransId="{F58D3F45-81FC-45A4-976F-531E86255D29}"/>
    <dgm:cxn modelId="{F210C837-CB1E-4D13-8C57-589E0D1F4926}" type="presOf" srcId="{4FAEF589-6543-4E89-994D-7A5A9D4DF68F}" destId="{99A6FE8A-12ED-49F5-961B-FBD06E8D283A}" srcOrd="0" destOrd="3" presId="urn:microsoft.com/office/officeart/2005/8/layout/hList1"/>
    <dgm:cxn modelId="{B24FB4C5-17DD-4FF7-9843-48BD39B8AA5C}" srcId="{288E96EE-A0A8-4380-B1BC-6198E459CFC9}" destId="{5F79C4DE-8F7A-4045-AD6D-1CF36C6A2A65}" srcOrd="0" destOrd="0" parTransId="{929A02DA-B1C3-4A9D-B36D-2FB693922260}" sibTransId="{19FAB1F0-1D10-4F62-8878-9B715ACAC429}"/>
    <dgm:cxn modelId="{152DDA3A-8AC8-4DC7-BDD0-2F122247953F}" type="presOf" srcId="{A9A3C92F-091C-41AE-AD4A-751B610A561D}" destId="{99A6FE8A-12ED-49F5-961B-FBD06E8D283A}" srcOrd="0" destOrd="7" presId="urn:microsoft.com/office/officeart/2005/8/layout/hList1"/>
    <dgm:cxn modelId="{6173582C-5749-490A-92A0-C4C7D6B6BBEB}" type="presOf" srcId="{E250FAF2-2239-420C-8A67-3FF53BBD35A9}" destId="{99A6FE8A-12ED-49F5-961B-FBD06E8D283A}" srcOrd="0" destOrd="8" presId="urn:microsoft.com/office/officeart/2005/8/layout/hList1"/>
    <dgm:cxn modelId="{EAAE0865-151B-46F7-B271-AC0851369592}" srcId="{51D13A32-EA7B-4BBA-BB17-F45DFD707223}" destId="{288E96EE-A0A8-4380-B1BC-6198E459CFC9}" srcOrd="0" destOrd="0" parTransId="{DD9FFE7C-262C-4344-9DE9-2FC06BA6A2A0}" sibTransId="{DE4E16BC-1789-443E-998F-866EDECB86E2}"/>
    <dgm:cxn modelId="{9960E248-ABCA-4904-B9E8-28DDB2B770F7}" srcId="{288E96EE-A0A8-4380-B1BC-6198E459CFC9}" destId="{6434CD71-64E5-4A01-97CD-5D1EDCC19CCA}" srcOrd="4" destOrd="0" parTransId="{0AEBB110-8C6D-4536-A73A-40EB6A4D01E9}" sibTransId="{2685BD19-04BF-4882-A878-8690F5F3A3B1}"/>
    <dgm:cxn modelId="{11DEF8A5-EC21-47AD-8EE4-5F17CC7F70DA}" srcId="{288E96EE-A0A8-4380-B1BC-6198E459CFC9}" destId="{150CEF35-6538-4BCE-BBFB-E6892A8D3129}" srcOrd="6" destOrd="0" parTransId="{8A92AEB0-6104-4D26-ACC7-86EB97FBA468}" sibTransId="{4F228E5F-9462-40E2-9773-500EC11DEB40}"/>
    <dgm:cxn modelId="{2001CB2F-2D89-4EEE-9089-4116C7D92BAE}" srcId="{288E96EE-A0A8-4380-B1BC-6198E459CFC9}" destId="{E250FAF2-2239-420C-8A67-3FF53BBD35A9}" srcOrd="8" destOrd="0" parTransId="{130548C4-14E7-4286-8EED-FC309E9DE6CB}" sibTransId="{8219C25E-CDBA-43EB-A3A6-9A45F490427A}"/>
    <dgm:cxn modelId="{AF22DE6D-C69C-4BEA-A027-ADCFC677DA1D}" srcId="{288E96EE-A0A8-4380-B1BC-6198E459CFC9}" destId="{EE4D3DFC-5A90-41E7-9890-01ADB6A3C894}" srcOrd="1" destOrd="0" parTransId="{36E0965B-B831-4196-8CEC-E225DE266F49}" sibTransId="{7BC94E7C-D17F-4064-A337-46954528DD63}"/>
    <dgm:cxn modelId="{C44A3F64-BAD5-4B58-9BBD-C8FAE55A6400}" type="presOf" srcId="{9E85346A-81A6-4F30-B4F0-542CD5B43EAC}" destId="{99A6FE8A-12ED-49F5-961B-FBD06E8D283A}" srcOrd="0" destOrd="9" presId="urn:microsoft.com/office/officeart/2005/8/layout/hList1"/>
    <dgm:cxn modelId="{E941886A-FFB1-4382-BBD6-5E3C56A0BFA0}" srcId="{288E96EE-A0A8-4380-B1BC-6198E459CFC9}" destId="{DAB0D7F3-05AC-47D2-9772-9652DF46FD87}" srcOrd="5" destOrd="0" parTransId="{5B4062D8-620A-4E88-82AB-D079F8A1F6DB}" sibTransId="{8CCCC23F-0A07-49E5-8944-AC1FBBE721E3}"/>
    <dgm:cxn modelId="{9AFDD67F-C97C-47B5-84E4-085576135B14}" type="presOf" srcId="{DAB0D7F3-05AC-47D2-9772-9652DF46FD87}" destId="{99A6FE8A-12ED-49F5-961B-FBD06E8D283A}" srcOrd="0" destOrd="5" presId="urn:microsoft.com/office/officeart/2005/8/layout/hList1"/>
    <dgm:cxn modelId="{A6C23FF5-D4EC-448A-A291-A8951FA57FCA}" type="presOf" srcId="{150CEF35-6538-4BCE-BBFB-E6892A8D3129}" destId="{99A6FE8A-12ED-49F5-961B-FBD06E8D283A}" srcOrd="0" destOrd="6" presId="urn:microsoft.com/office/officeart/2005/8/layout/hList1"/>
    <dgm:cxn modelId="{744434C7-A7E7-474C-9D17-03C23733650A}" type="presOf" srcId="{EE4D3DFC-5A90-41E7-9890-01ADB6A3C894}" destId="{99A6FE8A-12ED-49F5-961B-FBD06E8D283A}" srcOrd="0" destOrd="1" presId="urn:microsoft.com/office/officeart/2005/8/layout/hList1"/>
    <dgm:cxn modelId="{F973194B-3BDC-41E4-BA45-16D5B2614000}" srcId="{288E96EE-A0A8-4380-B1BC-6198E459CFC9}" destId="{9E85346A-81A6-4F30-B4F0-542CD5B43EAC}" srcOrd="9" destOrd="0" parTransId="{6A3070AD-60F3-4243-960D-B1E3D5007AD7}" sibTransId="{B98FBEBE-AAFB-4F85-B176-31467AC3902D}"/>
    <dgm:cxn modelId="{B31C7891-DF2E-40DB-B892-47003184EF19}" type="presParOf" srcId="{6F1B6F6F-F742-4591-AA18-EEE4C8E7BCAB}" destId="{20F41449-0CE8-47DB-A4A7-2C56ECD8937B}" srcOrd="0" destOrd="0" presId="urn:microsoft.com/office/officeart/2005/8/layout/hList1"/>
    <dgm:cxn modelId="{58C55F5C-63AF-4A5C-95AF-9585D50A4FBF}" type="presParOf" srcId="{20F41449-0CE8-47DB-A4A7-2C56ECD8937B}" destId="{AA96A642-0E3A-4926-B4D5-AC8A270673DB}" srcOrd="0" destOrd="0" presId="urn:microsoft.com/office/officeart/2005/8/layout/hList1"/>
    <dgm:cxn modelId="{29ACFD8A-B62D-4CB9-8F37-9F659FA26DDA}" type="presParOf" srcId="{20F41449-0CE8-47DB-A4A7-2C56ECD8937B}" destId="{99A6FE8A-12ED-49F5-961B-FBD06E8D28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202BDC-2F4B-49ED-A311-CD0A4E40B2BA}" type="doc">
      <dgm:prSet loTypeId="urn:microsoft.com/office/officeart/2005/8/layout/list1" loCatId="list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E9FE348-A887-4C33-992A-2844D42C4476}">
      <dgm:prSet phldrT="[Текст]" custT="1"/>
      <dgm:spPr/>
      <dgm:t>
        <a:bodyPr/>
        <a:lstStyle/>
        <a:p>
          <a:r>
            <a:rPr lang="ru-RU" sz="1400" dirty="0" smtClean="0">
              <a:latin typeface="Century Gothic" pitchFamily="34" charset="0"/>
            </a:rPr>
            <a:t>некомпетентность исполнителей, которая чаще всего проявляется в ненадлежащем уведомлении лица, в отношении которого составляется протокол; в нарушении порядка направления заявления в суды; ненадлежащем порядке назначения экспертиз; неотражении фото и видеосъемки в протоколах и др.;</a:t>
          </a:r>
          <a:endParaRPr lang="ru-RU" sz="1400" dirty="0"/>
        </a:p>
      </dgm:t>
    </dgm:pt>
    <dgm:pt modelId="{75968D99-ADE4-48D8-9080-CBBF146F316B}" type="parTrans" cxnId="{8D734C79-CE88-4D2F-81DF-779DB328E455}">
      <dgm:prSet/>
      <dgm:spPr/>
      <dgm:t>
        <a:bodyPr/>
        <a:lstStyle/>
        <a:p>
          <a:endParaRPr lang="ru-RU"/>
        </a:p>
      </dgm:t>
    </dgm:pt>
    <dgm:pt modelId="{EB3DBBBA-169D-4AEC-BC1F-B20923BD32F3}" type="sibTrans" cxnId="{8D734C79-CE88-4D2F-81DF-779DB328E455}">
      <dgm:prSet/>
      <dgm:spPr/>
      <dgm:t>
        <a:bodyPr/>
        <a:lstStyle/>
        <a:p>
          <a:endParaRPr lang="ru-RU"/>
        </a:p>
      </dgm:t>
    </dgm:pt>
    <dgm:pt modelId="{320F6947-8FC3-47D3-A2D0-3F033CF37FDB}">
      <dgm:prSet phldrT="[Текст]" custT="1"/>
      <dgm:spPr/>
      <dgm:t>
        <a:bodyPr/>
        <a:lstStyle/>
        <a:p>
          <a:r>
            <a:rPr lang="ru-RU" sz="1400" dirty="0" smtClean="0">
              <a:latin typeface="Century Gothic" pitchFamily="34" charset="0"/>
            </a:rPr>
            <a:t>необоснованные требования правоохранительных органов к правообладателю о необходимости уведомления правонарушителей о прекращении реализации контрафактной продукции в течение 10 суток. Подобное уведомление правонарушителей до проведения процессуальных действий является излишней мерой и позволяет правонарушителям избежать ответственности;</a:t>
          </a:r>
          <a:endParaRPr lang="ru-RU" sz="1400" dirty="0"/>
        </a:p>
      </dgm:t>
    </dgm:pt>
    <dgm:pt modelId="{A5514B22-7992-4FB4-8992-E97F47F33E9B}" type="parTrans" cxnId="{BCEAEF23-AC28-45D8-90E6-4C2128026C4F}">
      <dgm:prSet/>
      <dgm:spPr/>
      <dgm:t>
        <a:bodyPr/>
        <a:lstStyle/>
        <a:p>
          <a:endParaRPr lang="ru-RU"/>
        </a:p>
      </dgm:t>
    </dgm:pt>
    <dgm:pt modelId="{ED45D1B7-5AA5-4957-BFED-64FC8A8EC056}" type="sibTrans" cxnId="{BCEAEF23-AC28-45D8-90E6-4C2128026C4F}">
      <dgm:prSet/>
      <dgm:spPr/>
      <dgm:t>
        <a:bodyPr/>
        <a:lstStyle/>
        <a:p>
          <a:endParaRPr lang="ru-RU"/>
        </a:p>
      </dgm:t>
    </dgm:pt>
    <dgm:pt modelId="{F5C5D447-E2BA-4428-B13D-B5FB626E978A}">
      <dgm:prSet phldrT="[Текст]" custT="1"/>
      <dgm:spPr/>
      <dgm:t>
        <a:bodyPr/>
        <a:lstStyle/>
        <a:p>
          <a:r>
            <a:rPr lang="ru-RU" sz="1400" dirty="0" smtClean="0">
              <a:latin typeface="Century Gothic" pitchFamily="34" charset="0"/>
            </a:rPr>
            <a:t>незначительный опыт правоохранительных органов и скромная судебная практика по ст. 180 УК РФ;</a:t>
          </a:r>
          <a:endParaRPr lang="ru-RU" sz="1400" dirty="0"/>
        </a:p>
      </dgm:t>
    </dgm:pt>
    <dgm:pt modelId="{BE476B1A-3682-4D61-851D-741CA5F501D1}" type="parTrans" cxnId="{3B643540-8FD6-4298-B2E1-3BDFC9ECC21F}">
      <dgm:prSet/>
      <dgm:spPr/>
      <dgm:t>
        <a:bodyPr/>
        <a:lstStyle/>
        <a:p>
          <a:endParaRPr lang="ru-RU"/>
        </a:p>
      </dgm:t>
    </dgm:pt>
    <dgm:pt modelId="{FFBCB8D3-C4D2-4980-AE6B-C10181275821}" type="sibTrans" cxnId="{3B643540-8FD6-4298-B2E1-3BDFC9ECC21F}">
      <dgm:prSet/>
      <dgm:spPr/>
      <dgm:t>
        <a:bodyPr/>
        <a:lstStyle/>
        <a:p>
          <a:endParaRPr lang="ru-RU"/>
        </a:p>
      </dgm:t>
    </dgm:pt>
    <dgm:pt modelId="{000A7058-5423-4F4F-897E-2F063D88C406}">
      <dgm:prSet phldrT="[Текст]" custT="1"/>
      <dgm:spPr/>
      <dgm:t>
        <a:bodyPr/>
        <a:lstStyle/>
        <a:p>
          <a:r>
            <a:rPr lang="ru-RU" sz="1400" dirty="0" smtClean="0">
              <a:latin typeface="Century Gothic" pitchFamily="34" charset="0"/>
            </a:rPr>
            <a:t>в 2010 г. в ст. 180 УК РФ были внесены изменения, согласно которым крупным ущербом считается сумма 1,5 млн. руб. (ранее - 250 тыс. руб.), что снижает вероятность привлечения к ответственности, поскольку 1,5 млн. руб. - это свыше 400 тонн цемента, то есть более 6 вагонов.</a:t>
          </a:r>
          <a:endParaRPr lang="ru-RU" sz="1400" dirty="0"/>
        </a:p>
      </dgm:t>
    </dgm:pt>
    <dgm:pt modelId="{FF20B22A-6CB8-48F5-A967-C6C6A6223B01}" type="parTrans" cxnId="{75891E1C-F949-41E8-9FC1-A7346CAA5EB1}">
      <dgm:prSet/>
      <dgm:spPr/>
      <dgm:t>
        <a:bodyPr/>
        <a:lstStyle/>
        <a:p>
          <a:endParaRPr lang="ru-RU"/>
        </a:p>
      </dgm:t>
    </dgm:pt>
    <dgm:pt modelId="{7B65CC8C-A029-4384-B37B-29B6351163F7}" type="sibTrans" cxnId="{75891E1C-F949-41E8-9FC1-A7346CAA5EB1}">
      <dgm:prSet/>
      <dgm:spPr/>
      <dgm:t>
        <a:bodyPr/>
        <a:lstStyle/>
        <a:p>
          <a:endParaRPr lang="ru-RU"/>
        </a:p>
      </dgm:t>
    </dgm:pt>
    <dgm:pt modelId="{D67089AA-835D-4AF5-B76E-44FB562AC1D8}" type="pres">
      <dgm:prSet presAssocID="{F9202BDC-2F4B-49ED-A311-CD0A4E40B2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7E6235-6C65-492F-AF87-EA4480270E53}" type="pres">
      <dgm:prSet presAssocID="{EE9FE348-A887-4C33-992A-2844D42C4476}" presName="parentLin" presStyleCnt="0"/>
      <dgm:spPr/>
    </dgm:pt>
    <dgm:pt modelId="{56C63003-A0BB-4DD6-AD5E-21961540AE10}" type="pres">
      <dgm:prSet presAssocID="{EE9FE348-A887-4C33-992A-2844D42C447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A3582AE-7F17-416E-995C-E89FC1D374F6}" type="pres">
      <dgm:prSet presAssocID="{EE9FE348-A887-4C33-992A-2844D42C4476}" presName="parentText" presStyleLbl="node1" presStyleIdx="0" presStyleCnt="4" custScaleX="118693" custScaleY="151070" custLinFactNeighborY="253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1B92C-2CA4-48EA-95D6-B1DD8F3214B6}" type="pres">
      <dgm:prSet presAssocID="{EE9FE348-A887-4C33-992A-2844D42C4476}" presName="negativeSpace" presStyleCnt="0"/>
      <dgm:spPr/>
    </dgm:pt>
    <dgm:pt modelId="{5757651E-028E-4A36-910A-53654DA109B9}" type="pres">
      <dgm:prSet presAssocID="{EE9FE348-A887-4C33-992A-2844D42C4476}" presName="childText" presStyleLbl="conFgAcc1" presStyleIdx="0" presStyleCnt="4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BD69F16C-EB5A-4F6F-AEEB-578B02DC9B97}" type="pres">
      <dgm:prSet presAssocID="{EB3DBBBA-169D-4AEC-BC1F-B20923BD32F3}" presName="spaceBetweenRectangles" presStyleCnt="0"/>
      <dgm:spPr/>
    </dgm:pt>
    <dgm:pt modelId="{30B195FA-C139-4914-9DE9-09A195169CA4}" type="pres">
      <dgm:prSet presAssocID="{320F6947-8FC3-47D3-A2D0-3F033CF37FDB}" presName="parentLin" presStyleCnt="0"/>
      <dgm:spPr/>
    </dgm:pt>
    <dgm:pt modelId="{ABBDF5E4-3DA4-4161-B90F-94D7193F5DBE}" type="pres">
      <dgm:prSet presAssocID="{320F6947-8FC3-47D3-A2D0-3F033CF37FD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2208B9E-F25D-4C39-A2DF-24ABC2526A54}" type="pres">
      <dgm:prSet presAssocID="{320F6947-8FC3-47D3-A2D0-3F033CF37FDB}" presName="parentText" presStyleLbl="node1" presStyleIdx="1" presStyleCnt="4" custScaleX="120370" custScaleY="183482" custLinFactNeighborX="2444" custLinFactNeighborY="14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88615-5AFA-409A-AF7A-B6ADE4FD5677}" type="pres">
      <dgm:prSet presAssocID="{320F6947-8FC3-47D3-A2D0-3F033CF37FDB}" presName="negativeSpace" presStyleCnt="0"/>
      <dgm:spPr/>
    </dgm:pt>
    <dgm:pt modelId="{2307DB56-41C0-4260-8FB1-067B7DB21D32}" type="pres">
      <dgm:prSet presAssocID="{320F6947-8FC3-47D3-A2D0-3F033CF37FDB}" presName="childText" presStyleLbl="conFgAcc1" presStyleIdx="1" presStyleCnt="4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6A3CF03A-7359-4D80-BA06-DD02C58A953F}" type="pres">
      <dgm:prSet presAssocID="{ED45D1B7-5AA5-4957-BFED-64FC8A8EC056}" presName="spaceBetweenRectangles" presStyleCnt="0"/>
      <dgm:spPr/>
    </dgm:pt>
    <dgm:pt modelId="{0D981CCF-18F2-4372-AC27-ADCEF486468E}" type="pres">
      <dgm:prSet presAssocID="{F5C5D447-E2BA-4428-B13D-B5FB626E978A}" presName="parentLin" presStyleCnt="0"/>
      <dgm:spPr/>
    </dgm:pt>
    <dgm:pt modelId="{9C669066-893F-4425-8300-89E1E6B97A06}" type="pres">
      <dgm:prSet presAssocID="{F5C5D447-E2BA-4428-B13D-B5FB626E978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CE90B5F-590F-46EC-8ED4-165179734520}" type="pres">
      <dgm:prSet presAssocID="{F5C5D447-E2BA-4428-B13D-B5FB626E978A}" presName="parentText" presStyleLbl="node1" presStyleIdx="2" presStyleCnt="4" custScaleX="120419" custLinFactNeighborY="14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02435-C426-4784-AA75-F5F98EB5C4C4}" type="pres">
      <dgm:prSet presAssocID="{F5C5D447-E2BA-4428-B13D-B5FB626E978A}" presName="negativeSpace" presStyleCnt="0"/>
      <dgm:spPr/>
    </dgm:pt>
    <dgm:pt modelId="{89543697-ED7F-49D5-A17E-B75FA775DD60}" type="pres">
      <dgm:prSet presAssocID="{F5C5D447-E2BA-4428-B13D-B5FB626E978A}" presName="childText" presStyleLbl="conFgAcc1" presStyleIdx="2" presStyleCnt="4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48FC572D-DA57-4B82-BEE2-BF41D2595CCB}" type="pres">
      <dgm:prSet presAssocID="{FFBCB8D3-C4D2-4980-AE6B-C10181275821}" presName="spaceBetweenRectangles" presStyleCnt="0"/>
      <dgm:spPr/>
    </dgm:pt>
    <dgm:pt modelId="{87BFFEE1-B96C-4E82-AA23-858BE3043528}" type="pres">
      <dgm:prSet presAssocID="{000A7058-5423-4F4F-897E-2F063D88C406}" presName="parentLin" presStyleCnt="0"/>
      <dgm:spPr/>
    </dgm:pt>
    <dgm:pt modelId="{5AFF33B0-CBA4-4455-8EDA-BA6545B14D88}" type="pres">
      <dgm:prSet presAssocID="{000A7058-5423-4F4F-897E-2F063D88C40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4C8F957-1A0D-408C-91F4-A7278ACA0F2D}" type="pres">
      <dgm:prSet presAssocID="{000A7058-5423-4F4F-897E-2F063D88C406}" presName="parentText" presStyleLbl="node1" presStyleIdx="3" presStyleCnt="4" custScaleX="119773" custScaleY="135924" custLinFactNeighborY="130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E5B1D-43F3-4DC6-A5FD-98637AE998AA}" type="pres">
      <dgm:prSet presAssocID="{000A7058-5423-4F4F-897E-2F063D88C406}" presName="negativeSpace" presStyleCnt="0"/>
      <dgm:spPr/>
    </dgm:pt>
    <dgm:pt modelId="{2C52E12A-B801-4692-9251-D99EE46DA95D}" type="pres">
      <dgm:prSet presAssocID="{000A7058-5423-4F4F-897E-2F063D88C406}" presName="childText" presStyleLbl="conFgAcc1" presStyleIdx="3" presStyleCnt="4">
        <dgm:presLayoutVars>
          <dgm:bulletEnabled val="1"/>
        </dgm:presLayoutVars>
      </dgm:prSet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70A215FA-E6E4-4F4E-B9EA-B91882A0A667}" type="presOf" srcId="{000A7058-5423-4F4F-897E-2F063D88C406}" destId="{74C8F957-1A0D-408C-91F4-A7278ACA0F2D}" srcOrd="1" destOrd="0" presId="urn:microsoft.com/office/officeart/2005/8/layout/list1"/>
    <dgm:cxn modelId="{D1ED95A2-4F2D-40A8-8F49-14DA8EAC7DBA}" type="presOf" srcId="{F5C5D447-E2BA-4428-B13D-B5FB626E978A}" destId="{8CE90B5F-590F-46EC-8ED4-165179734520}" srcOrd="1" destOrd="0" presId="urn:microsoft.com/office/officeart/2005/8/layout/list1"/>
    <dgm:cxn modelId="{E59493CD-E190-4555-93A4-845C5B60C6CB}" type="presOf" srcId="{F9202BDC-2F4B-49ED-A311-CD0A4E40B2BA}" destId="{D67089AA-835D-4AF5-B76E-44FB562AC1D8}" srcOrd="0" destOrd="0" presId="urn:microsoft.com/office/officeart/2005/8/layout/list1"/>
    <dgm:cxn modelId="{B770EDBE-BFFF-4671-BC78-0F5A35E0FDA7}" type="presOf" srcId="{EE9FE348-A887-4C33-992A-2844D42C4476}" destId="{56C63003-A0BB-4DD6-AD5E-21961540AE10}" srcOrd="0" destOrd="0" presId="urn:microsoft.com/office/officeart/2005/8/layout/list1"/>
    <dgm:cxn modelId="{BF5AECA4-3FD1-4DD1-BB98-A6C20F71B6F6}" type="presOf" srcId="{F5C5D447-E2BA-4428-B13D-B5FB626E978A}" destId="{9C669066-893F-4425-8300-89E1E6B97A06}" srcOrd="0" destOrd="0" presId="urn:microsoft.com/office/officeart/2005/8/layout/list1"/>
    <dgm:cxn modelId="{75891E1C-F949-41E8-9FC1-A7346CAA5EB1}" srcId="{F9202BDC-2F4B-49ED-A311-CD0A4E40B2BA}" destId="{000A7058-5423-4F4F-897E-2F063D88C406}" srcOrd="3" destOrd="0" parTransId="{FF20B22A-6CB8-48F5-A967-C6C6A6223B01}" sibTransId="{7B65CC8C-A029-4384-B37B-29B6351163F7}"/>
    <dgm:cxn modelId="{3B643540-8FD6-4298-B2E1-3BDFC9ECC21F}" srcId="{F9202BDC-2F4B-49ED-A311-CD0A4E40B2BA}" destId="{F5C5D447-E2BA-4428-B13D-B5FB626E978A}" srcOrd="2" destOrd="0" parTransId="{BE476B1A-3682-4D61-851D-741CA5F501D1}" sibTransId="{FFBCB8D3-C4D2-4980-AE6B-C10181275821}"/>
    <dgm:cxn modelId="{89F87D70-06AD-433F-8283-B74AC19488C9}" type="presOf" srcId="{EE9FE348-A887-4C33-992A-2844D42C4476}" destId="{3A3582AE-7F17-416E-995C-E89FC1D374F6}" srcOrd="1" destOrd="0" presId="urn:microsoft.com/office/officeart/2005/8/layout/list1"/>
    <dgm:cxn modelId="{C85FF8B4-E932-43F3-8322-8F58F8BAEE68}" type="presOf" srcId="{320F6947-8FC3-47D3-A2D0-3F033CF37FDB}" destId="{ABBDF5E4-3DA4-4161-B90F-94D7193F5DBE}" srcOrd="0" destOrd="0" presId="urn:microsoft.com/office/officeart/2005/8/layout/list1"/>
    <dgm:cxn modelId="{EDA83C2D-21DF-40D8-8303-9D3C343342B7}" type="presOf" srcId="{320F6947-8FC3-47D3-A2D0-3F033CF37FDB}" destId="{A2208B9E-F25D-4C39-A2DF-24ABC2526A54}" srcOrd="1" destOrd="0" presId="urn:microsoft.com/office/officeart/2005/8/layout/list1"/>
    <dgm:cxn modelId="{2A93A663-B89B-4F0B-B9CE-8B643DC4B398}" type="presOf" srcId="{000A7058-5423-4F4F-897E-2F063D88C406}" destId="{5AFF33B0-CBA4-4455-8EDA-BA6545B14D88}" srcOrd="0" destOrd="0" presId="urn:microsoft.com/office/officeart/2005/8/layout/list1"/>
    <dgm:cxn modelId="{8D734C79-CE88-4D2F-81DF-779DB328E455}" srcId="{F9202BDC-2F4B-49ED-A311-CD0A4E40B2BA}" destId="{EE9FE348-A887-4C33-992A-2844D42C4476}" srcOrd="0" destOrd="0" parTransId="{75968D99-ADE4-48D8-9080-CBBF146F316B}" sibTransId="{EB3DBBBA-169D-4AEC-BC1F-B20923BD32F3}"/>
    <dgm:cxn modelId="{BCEAEF23-AC28-45D8-90E6-4C2128026C4F}" srcId="{F9202BDC-2F4B-49ED-A311-CD0A4E40B2BA}" destId="{320F6947-8FC3-47D3-A2D0-3F033CF37FDB}" srcOrd="1" destOrd="0" parTransId="{A5514B22-7992-4FB4-8992-E97F47F33E9B}" sibTransId="{ED45D1B7-5AA5-4957-BFED-64FC8A8EC056}"/>
    <dgm:cxn modelId="{C7049491-410C-4F50-BC26-B711F2AD2D7D}" type="presParOf" srcId="{D67089AA-835D-4AF5-B76E-44FB562AC1D8}" destId="{977E6235-6C65-492F-AF87-EA4480270E53}" srcOrd="0" destOrd="0" presId="urn:microsoft.com/office/officeart/2005/8/layout/list1"/>
    <dgm:cxn modelId="{56E88789-104A-41BB-97F2-611015EBFA25}" type="presParOf" srcId="{977E6235-6C65-492F-AF87-EA4480270E53}" destId="{56C63003-A0BB-4DD6-AD5E-21961540AE10}" srcOrd="0" destOrd="0" presId="urn:microsoft.com/office/officeart/2005/8/layout/list1"/>
    <dgm:cxn modelId="{D01F7941-9007-4509-899C-C6F839493E30}" type="presParOf" srcId="{977E6235-6C65-492F-AF87-EA4480270E53}" destId="{3A3582AE-7F17-416E-995C-E89FC1D374F6}" srcOrd="1" destOrd="0" presId="urn:microsoft.com/office/officeart/2005/8/layout/list1"/>
    <dgm:cxn modelId="{A27A6D93-E414-4838-A1EC-6D867D1F23E2}" type="presParOf" srcId="{D67089AA-835D-4AF5-B76E-44FB562AC1D8}" destId="{02F1B92C-2CA4-48EA-95D6-B1DD8F3214B6}" srcOrd="1" destOrd="0" presId="urn:microsoft.com/office/officeart/2005/8/layout/list1"/>
    <dgm:cxn modelId="{3BA05128-A947-4CD5-B9D2-5B3AB86A23EF}" type="presParOf" srcId="{D67089AA-835D-4AF5-B76E-44FB562AC1D8}" destId="{5757651E-028E-4A36-910A-53654DA109B9}" srcOrd="2" destOrd="0" presId="urn:microsoft.com/office/officeart/2005/8/layout/list1"/>
    <dgm:cxn modelId="{4BCACEC7-2C51-4B42-85A9-15AA4A7EC28A}" type="presParOf" srcId="{D67089AA-835D-4AF5-B76E-44FB562AC1D8}" destId="{BD69F16C-EB5A-4F6F-AEEB-578B02DC9B97}" srcOrd="3" destOrd="0" presId="urn:microsoft.com/office/officeart/2005/8/layout/list1"/>
    <dgm:cxn modelId="{7C0A421A-4951-40DC-A6BC-ECE5CD6AB26D}" type="presParOf" srcId="{D67089AA-835D-4AF5-B76E-44FB562AC1D8}" destId="{30B195FA-C139-4914-9DE9-09A195169CA4}" srcOrd="4" destOrd="0" presId="urn:microsoft.com/office/officeart/2005/8/layout/list1"/>
    <dgm:cxn modelId="{1D963766-9D26-4D5E-B356-79213EF76EBA}" type="presParOf" srcId="{30B195FA-C139-4914-9DE9-09A195169CA4}" destId="{ABBDF5E4-3DA4-4161-B90F-94D7193F5DBE}" srcOrd="0" destOrd="0" presId="urn:microsoft.com/office/officeart/2005/8/layout/list1"/>
    <dgm:cxn modelId="{F24379AC-EF4E-44CC-8CC3-F59D64A117D2}" type="presParOf" srcId="{30B195FA-C139-4914-9DE9-09A195169CA4}" destId="{A2208B9E-F25D-4C39-A2DF-24ABC2526A54}" srcOrd="1" destOrd="0" presId="urn:microsoft.com/office/officeart/2005/8/layout/list1"/>
    <dgm:cxn modelId="{A9F3D792-2813-48B9-9390-393C34CFE342}" type="presParOf" srcId="{D67089AA-835D-4AF5-B76E-44FB562AC1D8}" destId="{F8288615-5AFA-409A-AF7A-B6ADE4FD5677}" srcOrd="5" destOrd="0" presId="urn:microsoft.com/office/officeart/2005/8/layout/list1"/>
    <dgm:cxn modelId="{376B4AB1-3E2F-46F5-A710-BB78B15C97C3}" type="presParOf" srcId="{D67089AA-835D-4AF5-B76E-44FB562AC1D8}" destId="{2307DB56-41C0-4260-8FB1-067B7DB21D32}" srcOrd="6" destOrd="0" presId="urn:microsoft.com/office/officeart/2005/8/layout/list1"/>
    <dgm:cxn modelId="{148D3419-7682-4A87-9D45-0463D1BD6E50}" type="presParOf" srcId="{D67089AA-835D-4AF5-B76E-44FB562AC1D8}" destId="{6A3CF03A-7359-4D80-BA06-DD02C58A953F}" srcOrd="7" destOrd="0" presId="urn:microsoft.com/office/officeart/2005/8/layout/list1"/>
    <dgm:cxn modelId="{D1524DDF-AD5D-4356-B46B-1273FDB40C98}" type="presParOf" srcId="{D67089AA-835D-4AF5-B76E-44FB562AC1D8}" destId="{0D981CCF-18F2-4372-AC27-ADCEF486468E}" srcOrd="8" destOrd="0" presId="urn:microsoft.com/office/officeart/2005/8/layout/list1"/>
    <dgm:cxn modelId="{F99F4160-75A9-4039-9C73-0BD05AACEF76}" type="presParOf" srcId="{0D981CCF-18F2-4372-AC27-ADCEF486468E}" destId="{9C669066-893F-4425-8300-89E1E6B97A06}" srcOrd="0" destOrd="0" presId="urn:microsoft.com/office/officeart/2005/8/layout/list1"/>
    <dgm:cxn modelId="{6BAED3BD-9DD7-46C3-AA57-F16F8C7594DB}" type="presParOf" srcId="{0D981CCF-18F2-4372-AC27-ADCEF486468E}" destId="{8CE90B5F-590F-46EC-8ED4-165179734520}" srcOrd="1" destOrd="0" presId="urn:microsoft.com/office/officeart/2005/8/layout/list1"/>
    <dgm:cxn modelId="{1A03DE92-8344-451C-8E31-CC3AB756D2D8}" type="presParOf" srcId="{D67089AA-835D-4AF5-B76E-44FB562AC1D8}" destId="{DD702435-C426-4784-AA75-F5F98EB5C4C4}" srcOrd="9" destOrd="0" presId="urn:microsoft.com/office/officeart/2005/8/layout/list1"/>
    <dgm:cxn modelId="{9F0FDF42-61D5-4C6A-93EB-B24C5F1A97D3}" type="presParOf" srcId="{D67089AA-835D-4AF5-B76E-44FB562AC1D8}" destId="{89543697-ED7F-49D5-A17E-B75FA775DD60}" srcOrd="10" destOrd="0" presId="urn:microsoft.com/office/officeart/2005/8/layout/list1"/>
    <dgm:cxn modelId="{D6BEEE43-4020-46DF-9E7E-E8BF3929BF31}" type="presParOf" srcId="{D67089AA-835D-4AF5-B76E-44FB562AC1D8}" destId="{48FC572D-DA57-4B82-BEE2-BF41D2595CCB}" srcOrd="11" destOrd="0" presId="urn:microsoft.com/office/officeart/2005/8/layout/list1"/>
    <dgm:cxn modelId="{E8BFAD05-C3D5-463C-B900-CA8D28B7E160}" type="presParOf" srcId="{D67089AA-835D-4AF5-B76E-44FB562AC1D8}" destId="{87BFFEE1-B96C-4E82-AA23-858BE3043528}" srcOrd="12" destOrd="0" presId="urn:microsoft.com/office/officeart/2005/8/layout/list1"/>
    <dgm:cxn modelId="{370922A2-D888-4A06-BFC0-D9BE56B6EE8D}" type="presParOf" srcId="{87BFFEE1-B96C-4E82-AA23-858BE3043528}" destId="{5AFF33B0-CBA4-4455-8EDA-BA6545B14D88}" srcOrd="0" destOrd="0" presId="urn:microsoft.com/office/officeart/2005/8/layout/list1"/>
    <dgm:cxn modelId="{64F40530-BAF9-4B16-BA73-2694EFB139BF}" type="presParOf" srcId="{87BFFEE1-B96C-4E82-AA23-858BE3043528}" destId="{74C8F957-1A0D-408C-91F4-A7278ACA0F2D}" srcOrd="1" destOrd="0" presId="urn:microsoft.com/office/officeart/2005/8/layout/list1"/>
    <dgm:cxn modelId="{9127E7B8-7AA1-47D5-AB1F-A36CF7FBA291}" type="presParOf" srcId="{D67089AA-835D-4AF5-B76E-44FB562AC1D8}" destId="{EDEE5B1D-43F3-4DC6-A5FD-98637AE998AA}" srcOrd="13" destOrd="0" presId="urn:microsoft.com/office/officeart/2005/8/layout/list1"/>
    <dgm:cxn modelId="{83A4ACCD-CB79-418D-B36E-D10CCD45C7B6}" type="presParOf" srcId="{D67089AA-835D-4AF5-B76E-44FB562AC1D8}" destId="{2C52E12A-B801-4692-9251-D99EE46DA95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5A0BA4-70A3-47CD-A59C-BD4A83C6BF8C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18A6E8A-64CA-4B23-9387-9C793223FA7D}">
      <dgm:prSet phldrT="[Текст]" custT="1"/>
      <dgm:spPr/>
      <dgm:t>
        <a:bodyPr/>
        <a:lstStyle/>
        <a:p>
          <a:r>
            <a:rPr lang="ru-RU" sz="1500" b="1" dirty="0" smtClean="0">
              <a:latin typeface="Century Gothic" pitchFamily="34" charset="0"/>
            </a:rPr>
            <a:t>Не менее важная проблема, однако практика Холдинга в данном вопросе не велика. Это обусловлено крайне редкими случаями использования зарегистрированного ЗАО «ЕВРОЦЕМЕНТ </a:t>
          </a:r>
          <a:r>
            <a:rPr lang="ru-RU" sz="1500" b="1" dirty="0" err="1" smtClean="0">
              <a:latin typeface="Century Gothic" pitchFamily="34" charset="0"/>
            </a:rPr>
            <a:t>груп</a:t>
          </a:r>
          <a:r>
            <a:rPr lang="ru-RU" sz="1500" b="1" dirty="0" smtClean="0">
              <a:latin typeface="Century Gothic" pitchFamily="34" charset="0"/>
            </a:rPr>
            <a:t>» патента на промышленный образец упаковки.</a:t>
          </a:r>
          <a:endParaRPr lang="ru-RU" sz="1500" b="1" dirty="0">
            <a:latin typeface="Century Gothic" pitchFamily="34" charset="0"/>
          </a:endParaRPr>
        </a:p>
      </dgm:t>
    </dgm:pt>
    <dgm:pt modelId="{D70476AA-5974-4B49-9AB0-7C791EB436B5}" type="parTrans" cxnId="{6374520F-25A6-4471-A82C-A93DEC71AC9E}">
      <dgm:prSet/>
      <dgm:spPr/>
      <dgm:t>
        <a:bodyPr/>
        <a:lstStyle/>
        <a:p>
          <a:endParaRPr lang="ru-RU"/>
        </a:p>
      </dgm:t>
    </dgm:pt>
    <dgm:pt modelId="{05D0B7F6-27DB-4ED7-9461-CDE06586BFC2}" type="sibTrans" cxnId="{6374520F-25A6-4471-A82C-A93DEC71AC9E}">
      <dgm:prSet/>
      <dgm:spPr/>
      <dgm:t>
        <a:bodyPr/>
        <a:lstStyle/>
        <a:p>
          <a:endParaRPr lang="ru-RU"/>
        </a:p>
      </dgm:t>
    </dgm:pt>
    <dgm:pt modelId="{C06BC550-554B-45DD-A02A-0A3E4BEF6CFD}">
      <dgm:prSet phldrT="[Текст]" custT="1"/>
      <dgm:spPr/>
      <dgm:t>
        <a:bodyPr/>
        <a:lstStyle/>
        <a:p>
          <a:r>
            <a:rPr lang="ru-RU" sz="1300" b="1" dirty="0" smtClean="0">
              <a:latin typeface="Century Gothic" pitchFamily="34" charset="0"/>
            </a:rPr>
            <a:t>Необходима законодательная инициатива для определения размера ущерба.</a:t>
          </a:r>
          <a:endParaRPr lang="ru-RU" sz="1300" b="1" dirty="0"/>
        </a:p>
      </dgm:t>
    </dgm:pt>
    <dgm:pt modelId="{0B4E145B-160B-4CFA-A64D-45BAF81647CB}" type="parTrans" cxnId="{E49E26CC-0DCF-4F44-A706-07927FEA9839}">
      <dgm:prSet/>
      <dgm:spPr/>
      <dgm:t>
        <a:bodyPr/>
        <a:lstStyle/>
        <a:p>
          <a:endParaRPr lang="ru-RU"/>
        </a:p>
      </dgm:t>
    </dgm:pt>
    <dgm:pt modelId="{4CAFD7CD-C4C0-4044-BFBB-6BD0D45AC1EF}" type="sibTrans" cxnId="{E49E26CC-0DCF-4F44-A706-07927FEA9839}">
      <dgm:prSet/>
      <dgm:spPr/>
      <dgm:t>
        <a:bodyPr/>
        <a:lstStyle/>
        <a:p>
          <a:endParaRPr lang="ru-RU"/>
        </a:p>
      </dgm:t>
    </dgm:pt>
    <dgm:pt modelId="{9DD97A3F-3826-4260-92D6-B93341F4AD44}">
      <dgm:prSet phldrT="[Текст]"/>
      <dgm:spPr/>
      <dgm:t>
        <a:bodyPr/>
        <a:lstStyle/>
        <a:p>
          <a:r>
            <a:rPr lang="ru-RU" b="1" dirty="0" smtClean="0">
              <a:latin typeface="Century Gothic" pitchFamily="34" charset="0"/>
            </a:rPr>
            <a:t>Дополнительные затруднения вызывает незначительный опыт правоохранительных органов и скромная судебная практика по данной категории преступлений.</a:t>
          </a:r>
          <a:endParaRPr lang="ru-RU" b="1" dirty="0"/>
        </a:p>
      </dgm:t>
    </dgm:pt>
    <dgm:pt modelId="{E854B7B8-4117-4766-8866-9F836E1D0DCC}" type="parTrans" cxnId="{410B7434-B3A2-4778-9E05-B47A441704F0}">
      <dgm:prSet/>
      <dgm:spPr/>
      <dgm:t>
        <a:bodyPr/>
        <a:lstStyle/>
        <a:p>
          <a:endParaRPr lang="ru-RU"/>
        </a:p>
      </dgm:t>
    </dgm:pt>
    <dgm:pt modelId="{9AAF2362-D0EE-4A0B-9CE7-084E941C4420}" type="sibTrans" cxnId="{410B7434-B3A2-4778-9E05-B47A441704F0}">
      <dgm:prSet/>
      <dgm:spPr/>
      <dgm:t>
        <a:bodyPr/>
        <a:lstStyle/>
        <a:p>
          <a:endParaRPr lang="ru-RU"/>
        </a:p>
      </dgm:t>
    </dgm:pt>
    <dgm:pt modelId="{8D91B345-9DBC-4903-B0A8-F515EA9DAE19}">
      <dgm:prSet phldrT="[Текст]"/>
      <dgm:spPr/>
      <dgm:t>
        <a:bodyPr/>
        <a:lstStyle/>
        <a:p>
          <a:r>
            <a:rPr lang="ru-RU" b="1" dirty="0" smtClean="0">
              <a:latin typeface="Century Gothic" pitchFamily="34" charset="0"/>
            </a:rPr>
            <a:t>Возможность защиты патентных прав заложены в ст. 7.12 КоАП РФ в ст. 147 УК РФ. Однако, в статье УК РФ размер крупного ущерба не установлен, поэтому суды при установлении ущерба исходят из обстоятельств каждого конкретного дела (например из размера реального ущерба; упущенной выгоды; доходов, полученных нарушителем), что вызывает трудности в применении данной статьи.</a:t>
          </a:r>
          <a:endParaRPr lang="ru-RU" b="1" dirty="0">
            <a:latin typeface="Century Gothic" pitchFamily="34" charset="0"/>
          </a:endParaRPr>
        </a:p>
      </dgm:t>
    </dgm:pt>
    <dgm:pt modelId="{97A6E71B-B251-46AE-8E31-E9DFCBEF1D55}" type="sibTrans" cxnId="{0BEF99B3-75D9-4A6F-9E5C-3DA981E3846A}">
      <dgm:prSet/>
      <dgm:spPr/>
      <dgm:t>
        <a:bodyPr/>
        <a:lstStyle/>
        <a:p>
          <a:endParaRPr lang="ru-RU"/>
        </a:p>
      </dgm:t>
    </dgm:pt>
    <dgm:pt modelId="{F7E05C20-97A2-41AB-8353-C56D805A0F5B}" type="parTrans" cxnId="{0BEF99B3-75D9-4A6F-9E5C-3DA981E3846A}">
      <dgm:prSet/>
      <dgm:spPr/>
      <dgm:t>
        <a:bodyPr/>
        <a:lstStyle/>
        <a:p>
          <a:endParaRPr lang="ru-RU"/>
        </a:p>
      </dgm:t>
    </dgm:pt>
    <dgm:pt modelId="{DAB12C11-D2D9-4C6B-9C36-66552A6FB2EA}" type="pres">
      <dgm:prSet presAssocID="{C15A0BA4-70A3-47CD-A59C-BD4A83C6B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92D3D-8B95-4169-B503-D3435314D84F}" type="pres">
      <dgm:prSet presAssocID="{618A6E8A-64CA-4B23-9387-9C793223FA7D}" presName="parentText" presStyleLbl="node1" presStyleIdx="0" presStyleCnt="3" custLinFactY="-151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5059F-BACD-4A4A-B51B-447AC4375B4D}" type="pres">
      <dgm:prSet presAssocID="{05D0B7F6-27DB-4ED7-9461-CDE06586BFC2}" presName="spacer" presStyleCnt="0"/>
      <dgm:spPr/>
    </dgm:pt>
    <dgm:pt modelId="{BB4C053A-BFBD-4C0D-9CFA-303F08E1281C}" type="pres">
      <dgm:prSet presAssocID="{8D91B345-9DBC-4903-B0A8-F515EA9DAE19}" presName="parentText" presStyleLbl="node1" presStyleIdx="1" presStyleCnt="3" custLinFactNeighborY="-88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D3394-042D-477B-B7F8-F8E44AFB3648}" type="pres">
      <dgm:prSet presAssocID="{8D91B345-9DBC-4903-B0A8-F515EA9DAE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E7799-6CE5-4906-8AF2-578A6ED22293}" type="pres">
      <dgm:prSet presAssocID="{9DD97A3F-3826-4260-92D6-B93341F4AD44}" presName="parentText" presStyleLbl="node1" presStyleIdx="2" presStyleCnt="3" custLinFactNeighborY="728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518216-43C5-42D9-B46A-9A3892DCDA9B}" type="presOf" srcId="{618A6E8A-64CA-4B23-9387-9C793223FA7D}" destId="{B5992D3D-8B95-4169-B503-D3435314D84F}" srcOrd="0" destOrd="0" presId="urn:microsoft.com/office/officeart/2005/8/layout/vList2"/>
    <dgm:cxn modelId="{410B7434-B3A2-4778-9E05-B47A441704F0}" srcId="{C15A0BA4-70A3-47CD-A59C-BD4A83C6BF8C}" destId="{9DD97A3F-3826-4260-92D6-B93341F4AD44}" srcOrd="2" destOrd="0" parTransId="{E854B7B8-4117-4766-8866-9F836E1D0DCC}" sibTransId="{9AAF2362-D0EE-4A0B-9CE7-084E941C4420}"/>
    <dgm:cxn modelId="{2321047B-ECFA-45FB-8A72-4C77B2A2D05A}" type="presOf" srcId="{C15A0BA4-70A3-47CD-A59C-BD4A83C6BF8C}" destId="{DAB12C11-D2D9-4C6B-9C36-66552A6FB2EA}" srcOrd="0" destOrd="0" presId="urn:microsoft.com/office/officeart/2005/8/layout/vList2"/>
    <dgm:cxn modelId="{0BEF99B3-75D9-4A6F-9E5C-3DA981E3846A}" srcId="{C15A0BA4-70A3-47CD-A59C-BD4A83C6BF8C}" destId="{8D91B345-9DBC-4903-B0A8-F515EA9DAE19}" srcOrd="1" destOrd="0" parTransId="{F7E05C20-97A2-41AB-8353-C56D805A0F5B}" sibTransId="{97A6E71B-B251-46AE-8E31-E9DFCBEF1D55}"/>
    <dgm:cxn modelId="{6374520F-25A6-4471-A82C-A93DEC71AC9E}" srcId="{C15A0BA4-70A3-47CD-A59C-BD4A83C6BF8C}" destId="{618A6E8A-64CA-4B23-9387-9C793223FA7D}" srcOrd="0" destOrd="0" parTransId="{D70476AA-5974-4B49-9AB0-7C791EB436B5}" sibTransId="{05D0B7F6-27DB-4ED7-9461-CDE06586BFC2}"/>
    <dgm:cxn modelId="{4F266AC6-396E-45C7-99A2-45EE82D41529}" type="presOf" srcId="{8D91B345-9DBC-4903-B0A8-F515EA9DAE19}" destId="{BB4C053A-BFBD-4C0D-9CFA-303F08E1281C}" srcOrd="0" destOrd="0" presId="urn:microsoft.com/office/officeart/2005/8/layout/vList2"/>
    <dgm:cxn modelId="{E49E26CC-0DCF-4F44-A706-07927FEA9839}" srcId="{8D91B345-9DBC-4903-B0A8-F515EA9DAE19}" destId="{C06BC550-554B-45DD-A02A-0A3E4BEF6CFD}" srcOrd="0" destOrd="0" parTransId="{0B4E145B-160B-4CFA-A64D-45BAF81647CB}" sibTransId="{4CAFD7CD-C4C0-4044-BFBB-6BD0D45AC1EF}"/>
    <dgm:cxn modelId="{1FD84338-6954-404B-B116-CD1E5C515C25}" type="presOf" srcId="{9DD97A3F-3826-4260-92D6-B93341F4AD44}" destId="{6C1E7799-6CE5-4906-8AF2-578A6ED22293}" srcOrd="0" destOrd="0" presId="urn:microsoft.com/office/officeart/2005/8/layout/vList2"/>
    <dgm:cxn modelId="{72D7E086-F890-4577-BD88-7CBE8C9A6BC4}" type="presOf" srcId="{C06BC550-554B-45DD-A02A-0A3E4BEF6CFD}" destId="{328D3394-042D-477B-B7F8-F8E44AFB3648}" srcOrd="0" destOrd="0" presId="urn:microsoft.com/office/officeart/2005/8/layout/vList2"/>
    <dgm:cxn modelId="{A53004B3-EE47-4893-A209-07085012B5E6}" type="presParOf" srcId="{DAB12C11-D2D9-4C6B-9C36-66552A6FB2EA}" destId="{B5992D3D-8B95-4169-B503-D3435314D84F}" srcOrd="0" destOrd="0" presId="urn:microsoft.com/office/officeart/2005/8/layout/vList2"/>
    <dgm:cxn modelId="{FFEF8393-7BD5-4729-A00C-DB10DB07D490}" type="presParOf" srcId="{DAB12C11-D2D9-4C6B-9C36-66552A6FB2EA}" destId="{5395059F-BACD-4A4A-B51B-447AC4375B4D}" srcOrd="1" destOrd="0" presId="urn:microsoft.com/office/officeart/2005/8/layout/vList2"/>
    <dgm:cxn modelId="{D64A1E37-B42C-4BD7-B8CE-6D393443D6D1}" type="presParOf" srcId="{DAB12C11-D2D9-4C6B-9C36-66552A6FB2EA}" destId="{BB4C053A-BFBD-4C0D-9CFA-303F08E1281C}" srcOrd="2" destOrd="0" presId="urn:microsoft.com/office/officeart/2005/8/layout/vList2"/>
    <dgm:cxn modelId="{9749EE72-CBFD-4754-B207-FD7398B2B1C8}" type="presParOf" srcId="{DAB12C11-D2D9-4C6B-9C36-66552A6FB2EA}" destId="{328D3394-042D-477B-B7F8-F8E44AFB3648}" srcOrd="3" destOrd="0" presId="urn:microsoft.com/office/officeart/2005/8/layout/vList2"/>
    <dgm:cxn modelId="{6639E326-1E46-4D2D-9E99-4E517E420C43}" type="presParOf" srcId="{DAB12C11-D2D9-4C6B-9C36-66552A6FB2EA}" destId="{6C1E7799-6CE5-4906-8AF2-578A6ED222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297887-6B65-4B70-8395-C96B4E18567B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6E42D40-F581-4337-885E-DF2A53E29300}">
      <dgm:prSet phldrT="[Текст]"/>
      <dgm:spPr/>
      <dgm:t>
        <a:bodyPr/>
        <a:lstStyle/>
        <a:p>
          <a:r>
            <a:rPr lang="ru-RU" b="1" dirty="0" smtClean="0">
              <a:latin typeface="Century Gothic" pitchFamily="34" charset="0"/>
            </a:rPr>
            <a:t>Включение в Таможенный реестр объектов интеллектуальной собственности (ТРОИС) товарных знаков</a:t>
          </a:r>
          <a:endParaRPr lang="ru-RU" b="1" dirty="0"/>
        </a:p>
      </dgm:t>
    </dgm:pt>
    <dgm:pt modelId="{3D90EE28-567C-4C69-96D1-16A5E20E1D53}" type="parTrans" cxnId="{317D71C0-3CA1-48AE-A84A-C901957BC56D}">
      <dgm:prSet/>
      <dgm:spPr/>
      <dgm:t>
        <a:bodyPr/>
        <a:lstStyle/>
        <a:p>
          <a:endParaRPr lang="ru-RU"/>
        </a:p>
      </dgm:t>
    </dgm:pt>
    <dgm:pt modelId="{0A949AF2-50F6-4DD2-B57E-0533B391571E}" type="sibTrans" cxnId="{317D71C0-3CA1-48AE-A84A-C901957BC56D}">
      <dgm:prSet/>
      <dgm:spPr/>
      <dgm:t>
        <a:bodyPr/>
        <a:lstStyle/>
        <a:p>
          <a:endParaRPr lang="ru-RU"/>
        </a:p>
      </dgm:t>
    </dgm:pt>
    <dgm:pt modelId="{0F673191-58AF-4318-81D3-A2C350A1E917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+mn-lt"/>
            </a:rPr>
            <a:t>ведет к принятию Федеральной таможенной службой РФ мер, связанных с приостановлением выпуска контрафактных товаров при их перемещении через таможенную границу, а также их последующим изъятием.</a:t>
          </a:r>
          <a:endParaRPr lang="ru-RU" sz="1400" dirty="0">
            <a:latin typeface="+mn-lt"/>
          </a:endParaRPr>
        </a:p>
      </dgm:t>
    </dgm:pt>
    <dgm:pt modelId="{35F670FB-2967-4608-A4C0-6677F77A6029}" type="parTrans" cxnId="{BAFEA2AC-211A-4EAD-B5FD-984E01A80123}">
      <dgm:prSet/>
      <dgm:spPr/>
      <dgm:t>
        <a:bodyPr/>
        <a:lstStyle/>
        <a:p>
          <a:endParaRPr lang="ru-RU"/>
        </a:p>
      </dgm:t>
    </dgm:pt>
    <dgm:pt modelId="{84B3DF21-0CBE-4122-86D0-B7EB91F3459B}" type="sibTrans" cxnId="{BAFEA2AC-211A-4EAD-B5FD-984E01A80123}">
      <dgm:prSet/>
      <dgm:spPr/>
      <dgm:t>
        <a:bodyPr/>
        <a:lstStyle/>
        <a:p>
          <a:endParaRPr lang="ru-RU"/>
        </a:p>
      </dgm:t>
    </dgm:pt>
    <dgm:pt modelId="{35963D30-F501-4B9D-AF7F-43D1199E97E4}">
      <dgm:prSet phldrT="[Текст]"/>
      <dgm:spPr/>
      <dgm:t>
        <a:bodyPr/>
        <a:lstStyle/>
        <a:p>
          <a:r>
            <a:rPr lang="ru-RU" b="1" dirty="0" smtClean="0">
              <a:latin typeface="Century Gothic" pitchFamily="34" charset="0"/>
            </a:rPr>
            <a:t>Залог успеха в противодействии недобросовестной конкуренции </a:t>
          </a:r>
          <a:endParaRPr lang="ru-RU" b="1" dirty="0"/>
        </a:p>
      </dgm:t>
    </dgm:pt>
    <dgm:pt modelId="{2A3C6B9A-77BB-4F4C-8EDB-C41782D17477}" type="parTrans" cxnId="{E4FAC90D-4527-4544-B077-DDCF11BCE949}">
      <dgm:prSet/>
      <dgm:spPr/>
      <dgm:t>
        <a:bodyPr/>
        <a:lstStyle/>
        <a:p>
          <a:endParaRPr lang="ru-RU"/>
        </a:p>
      </dgm:t>
    </dgm:pt>
    <dgm:pt modelId="{2ED5B40D-62C3-4948-A972-C51DBF87828A}" type="sibTrans" cxnId="{E4FAC90D-4527-4544-B077-DDCF11BCE949}">
      <dgm:prSet/>
      <dgm:spPr/>
      <dgm:t>
        <a:bodyPr/>
        <a:lstStyle/>
        <a:p>
          <a:endParaRPr lang="ru-RU"/>
        </a:p>
      </dgm:t>
    </dgm:pt>
    <dgm:pt modelId="{CA732482-70AC-4410-81B4-BB8F268EACFD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ru-RU" sz="1400" dirty="0" smtClean="0">
              <a:latin typeface="+mn-lt"/>
            </a:rPr>
            <a:t>освещение существующих проблем в СМИ, доведение до потребителей информации о том, как отличить оригинальную продукцию, и об их правах.</a:t>
          </a:r>
          <a:endParaRPr lang="ru-RU" sz="1400" dirty="0">
            <a:latin typeface="+mn-lt"/>
          </a:endParaRPr>
        </a:p>
      </dgm:t>
    </dgm:pt>
    <dgm:pt modelId="{D2F32515-D9DF-4160-BE5F-7428992036B4}" type="parTrans" cxnId="{005B6ACE-4FB7-4AFA-8B1C-050716D992E6}">
      <dgm:prSet/>
      <dgm:spPr/>
      <dgm:t>
        <a:bodyPr/>
        <a:lstStyle/>
        <a:p>
          <a:endParaRPr lang="ru-RU"/>
        </a:p>
      </dgm:t>
    </dgm:pt>
    <dgm:pt modelId="{409CB768-EBDB-4310-9258-40DF7A1AD52C}" type="sibTrans" cxnId="{005B6ACE-4FB7-4AFA-8B1C-050716D992E6}">
      <dgm:prSet/>
      <dgm:spPr/>
      <dgm:t>
        <a:bodyPr/>
        <a:lstStyle/>
        <a:p>
          <a:endParaRPr lang="ru-RU"/>
        </a:p>
      </dgm:t>
    </dgm:pt>
    <dgm:pt modelId="{6A859D73-A341-473C-8519-866E02E97322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ru-RU" sz="1400" dirty="0" smtClean="0">
              <a:latin typeface="+mn-lt"/>
            </a:rPr>
            <a:t>размещение на официальном сайте Холдинга имеется раздел по контрафакту, в котором представлены изображения оригинальной и контрафактных упаковок и пояснения относительно способа различения оригинальной и поддельной продукции.</a:t>
          </a:r>
          <a:endParaRPr lang="ru-RU" sz="1400" dirty="0">
            <a:latin typeface="+mn-lt"/>
          </a:endParaRPr>
        </a:p>
      </dgm:t>
    </dgm:pt>
    <dgm:pt modelId="{8D35365A-C6D7-417A-A15D-53FC73B66871}" type="parTrans" cxnId="{8FEBFAA5-8B44-48D1-B1AB-36656EAA610B}">
      <dgm:prSet/>
      <dgm:spPr/>
      <dgm:t>
        <a:bodyPr/>
        <a:lstStyle/>
        <a:p>
          <a:endParaRPr lang="ru-RU"/>
        </a:p>
      </dgm:t>
    </dgm:pt>
    <dgm:pt modelId="{91196ACB-AA34-4E17-A04A-7D36A213A0A6}" type="sibTrans" cxnId="{8FEBFAA5-8B44-48D1-B1AB-36656EAA610B}">
      <dgm:prSet/>
      <dgm:spPr/>
      <dgm:t>
        <a:bodyPr/>
        <a:lstStyle/>
        <a:p>
          <a:endParaRPr lang="ru-RU"/>
        </a:p>
      </dgm:t>
    </dgm:pt>
    <dgm:pt modelId="{CCB47CAB-ECC5-41A4-98C2-6B0AADE34ABC}">
      <dgm:prSet phldrT="[Текст]"/>
      <dgm:spPr/>
      <dgm:t>
        <a:bodyPr/>
        <a:lstStyle/>
        <a:p>
          <a:r>
            <a:rPr lang="ru-RU" b="1" dirty="0" smtClean="0"/>
            <a:t>Результаты работы Департамента экономической безопасности.</a:t>
          </a:r>
          <a:endParaRPr lang="ru-RU" b="1" dirty="0"/>
        </a:p>
      </dgm:t>
    </dgm:pt>
    <dgm:pt modelId="{35533B4D-AD98-4577-8975-61F65CD195D8}" type="parTrans" cxnId="{455F6897-EFCC-4FA4-8567-9F20631E8222}">
      <dgm:prSet/>
      <dgm:spPr/>
      <dgm:t>
        <a:bodyPr/>
        <a:lstStyle/>
        <a:p>
          <a:endParaRPr lang="ru-RU"/>
        </a:p>
      </dgm:t>
    </dgm:pt>
    <dgm:pt modelId="{4BDCE68E-BAD3-4BF6-8D65-5A1D555055F5}" type="sibTrans" cxnId="{455F6897-EFCC-4FA4-8567-9F20631E8222}">
      <dgm:prSet/>
      <dgm:spPr/>
      <dgm:t>
        <a:bodyPr/>
        <a:lstStyle/>
        <a:p>
          <a:endParaRPr lang="ru-RU"/>
        </a:p>
      </dgm:t>
    </dgm:pt>
    <dgm:pt modelId="{385A5592-6752-4180-8737-863D454EB972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ru-RU" sz="1400" dirty="0" smtClean="0"/>
            <a:t>2012г. к административной ответственности по ст. 14.10 КоАП РФ привлечен 31 правонарушитель. В совокупности изъято 8 397 контрафактных мешков с цементом и 81 134 контрафактных пустых упаковок. Общий размер предотвращенного ущерба правообладателю ЗАО «ЕВРОЦЕМЕНТ </a:t>
          </a:r>
          <a:r>
            <a:rPr lang="ru-RU" sz="1400" dirty="0" err="1" smtClean="0"/>
            <a:t>груп</a:t>
          </a:r>
          <a:r>
            <a:rPr lang="ru-RU" sz="1400" dirty="0" smtClean="0"/>
            <a:t>» за 2012г. составил 18 443 386 руб. </a:t>
          </a:r>
          <a:endParaRPr lang="ru-RU" sz="1400" dirty="0"/>
        </a:p>
      </dgm:t>
    </dgm:pt>
    <dgm:pt modelId="{9920E6B0-67E7-435B-856E-C2ABF65C8A9D}" type="parTrans" cxnId="{506ADB77-5026-48E7-A4F0-9695F397CE28}">
      <dgm:prSet/>
      <dgm:spPr/>
      <dgm:t>
        <a:bodyPr/>
        <a:lstStyle/>
        <a:p>
          <a:endParaRPr lang="ru-RU"/>
        </a:p>
      </dgm:t>
    </dgm:pt>
    <dgm:pt modelId="{62D3C133-AB6E-44DA-BD94-05879AC7C150}" type="sibTrans" cxnId="{506ADB77-5026-48E7-A4F0-9695F397CE28}">
      <dgm:prSet/>
      <dgm:spPr/>
      <dgm:t>
        <a:bodyPr/>
        <a:lstStyle/>
        <a:p>
          <a:endParaRPr lang="ru-RU"/>
        </a:p>
      </dgm:t>
    </dgm:pt>
    <dgm:pt modelId="{7E0369D2-0898-4CEF-9279-5A5331827158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ru-RU" sz="1400" dirty="0" smtClean="0"/>
            <a:t>2013г. к административной ответственности привлечено 18 правонарушителей, из них по ст. 14.10 КоАП РФ - 14 лиц, по иным статьям КоАП РФ — 3 лица. Изъято 3 013 контрафактных мешков с цементом. Размер предотвращенного ущерба за составил 806 850 руб. </a:t>
          </a:r>
          <a:endParaRPr lang="ru-RU" sz="1400" dirty="0"/>
        </a:p>
      </dgm:t>
    </dgm:pt>
    <dgm:pt modelId="{7C81FDCE-4A6E-4D17-895E-8BB4DDCC912E}" type="parTrans" cxnId="{C571D148-51E2-4D65-9D36-A1A0DD7633B2}">
      <dgm:prSet/>
      <dgm:spPr/>
      <dgm:t>
        <a:bodyPr/>
        <a:lstStyle/>
        <a:p>
          <a:endParaRPr lang="ru-RU"/>
        </a:p>
      </dgm:t>
    </dgm:pt>
    <dgm:pt modelId="{B5D09673-F362-41AC-B868-5ECD808E0700}" type="sibTrans" cxnId="{C571D148-51E2-4D65-9D36-A1A0DD7633B2}">
      <dgm:prSet/>
      <dgm:spPr/>
      <dgm:t>
        <a:bodyPr/>
        <a:lstStyle/>
        <a:p>
          <a:endParaRPr lang="ru-RU"/>
        </a:p>
      </dgm:t>
    </dgm:pt>
    <dgm:pt modelId="{499F7977-FE16-490D-8E88-B50A147AB108}" type="pres">
      <dgm:prSet presAssocID="{AE297887-6B65-4B70-8395-C96B4E1856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326380-6805-431B-B0C6-CCA8E6ADFA73}" type="pres">
      <dgm:prSet presAssocID="{76E42D40-F581-4337-885E-DF2A53E29300}" presName="linNode" presStyleCnt="0"/>
      <dgm:spPr/>
    </dgm:pt>
    <dgm:pt modelId="{51363E35-6A2A-45F3-A943-B4279574206E}" type="pres">
      <dgm:prSet presAssocID="{76E42D40-F581-4337-885E-DF2A53E29300}" presName="parentText" presStyleLbl="node1" presStyleIdx="0" presStyleCnt="3" custScaleX="58912" custScaleY="815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C992E-870B-43A2-ADC0-95B35497CDE0}" type="pres">
      <dgm:prSet presAssocID="{76E42D40-F581-4337-885E-DF2A53E29300}" presName="descendantText" presStyleLbl="alignAccFollowNode1" presStyleIdx="0" presStyleCnt="3" custScaleX="118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692DE-D2EF-499D-B377-17B6A20D6555}" type="pres">
      <dgm:prSet presAssocID="{0A949AF2-50F6-4DD2-B57E-0533B391571E}" presName="sp" presStyleCnt="0"/>
      <dgm:spPr/>
    </dgm:pt>
    <dgm:pt modelId="{9EB6AFE1-B989-4070-B08D-F530A882D810}" type="pres">
      <dgm:prSet presAssocID="{35963D30-F501-4B9D-AF7F-43D1199E97E4}" presName="linNode" presStyleCnt="0"/>
      <dgm:spPr/>
    </dgm:pt>
    <dgm:pt modelId="{630FFF4D-FF6F-43FF-AE5C-8D0C7FE63437}" type="pres">
      <dgm:prSet presAssocID="{35963D30-F501-4B9D-AF7F-43D1199E97E4}" presName="parentText" presStyleLbl="node1" presStyleIdx="1" presStyleCnt="3" custScaleX="59474" custScaleY="697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C28B0-4F41-44B8-97DB-9BA7550F16C8}" type="pres">
      <dgm:prSet presAssocID="{35963D30-F501-4B9D-AF7F-43D1199E97E4}" presName="descendantText" presStyleLbl="alignAccFollowNode1" presStyleIdx="1" presStyleCnt="3" custScaleX="119905" custScaleY="92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8280B-56A8-4D3B-9C6B-CF9D95BA9CAF}" type="pres">
      <dgm:prSet presAssocID="{2ED5B40D-62C3-4948-A972-C51DBF87828A}" presName="sp" presStyleCnt="0"/>
      <dgm:spPr/>
    </dgm:pt>
    <dgm:pt modelId="{2F43BB6E-F8F4-4FD2-8BC7-902BEAD74CE9}" type="pres">
      <dgm:prSet presAssocID="{CCB47CAB-ECC5-41A4-98C2-6B0AADE34ABC}" presName="linNode" presStyleCnt="0"/>
      <dgm:spPr/>
    </dgm:pt>
    <dgm:pt modelId="{3A6C8BB0-8CC7-4D83-9CDF-CFC41BBD0584}" type="pres">
      <dgm:prSet presAssocID="{CCB47CAB-ECC5-41A4-98C2-6B0AADE34ABC}" presName="parentText" presStyleLbl="node1" presStyleIdx="2" presStyleCnt="3" custScaleX="58201" custScaleY="1071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060ED-171F-47FC-8222-081F79F04498}" type="pres">
      <dgm:prSet presAssocID="{CCB47CAB-ECC5-41A4-98C2-6B0AADE34ABC}" presName="descendantText" presStyleLbl="alignAccFollowNode1" presStyleIdx="2" presStyleCnt="3" custScaleX="120367" custScaleY="131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18D3C-126E-4737-87D9-E7585CF2F0B2}" type="presOf" srcId="{385A5592-6752-4180-8737-863D454EB972}" destId="{672060ED-171F-47FC-8222-081F79F04498}" srcOrd="0" destOrd="0" presId="urn:microsoft.com/office/officeart/2005/8/layout/vList5"/>
    <dgm:cxn modelId="{74D679E9-1AB6-4768-8F01-3956C3310C29}" type="presOf" srcId="{7E0369D2-0898-4CEF-9279-5A5331827158}" destId="{672060ED-171F-47FC-8222-081F79F04498}" srcOrd="0" destOrd="1" presId="urn:microsoft.com/office/officeart/2005/8/layout/vList5"/>
    <dgm:cxn modelId="{4B2A8BC9-7A47-4F2B-BA0A-39D82149DF0C}" type="presOf" srcId="{CCB47CAB-ECC5-41A4-98C2-6B0AADE34ABC}" destId="{3A6C8BB0-8CC7-4D83-9CDF-CFC41BBD0584}" srcOrd="0" destOrd="0" presId="urn:microsoft.com/office/officeart/2005/8/layout/vList5"/>
    <dgm:cxn modelId="{8E3FAC20-F230-4C12-AF29-860C3A9A7773}" type="presOf" srcId="{6A859D73-A341-473C-8519-866E02E97322}" destId="{5FAC28B0-4F41-44B8-97DB-9BA7550F16C8}" srcOrd="0" destOrd="1" presId="urn:microsoft.com/office/officeart/2005/8/layout/vList5"/>
    <dgm:cxn modelId="{4FFF4FA6-0F52-4966-9D57-E79C25E59757}" type="presOf" srcId="{76E42D40-F581-4337-885E-DF2A53E29300}" destId="{51363E35-6A2A-45F3-A943-B4279574206E}" srcOrd="0" destOrd="0" presId="urn:microsoft.com/office/officeart/2005/8/layout/vList5"/>
    <dgm:cxn modelId="{5931F84B-F8F8-410F-9A00-7B18545BA416}" type="presOf" srcId="{0F673191-58AF-4318-81D3-A2C350A1E917}" destId="{A43C992E-870B-43A2-ADC0-95B35497CDE0}" srcOrd="0" destOrd="0" presId="urn:microsoft.com/office/officeart/2005/8/layout/vList5"/>
    <dgm:cxn modelId="{F1931BF4-A0C3-44B9-963B-6D69044DFADE}" type="presOf" srcId="{35963D30-F501-4B9D-AF7F-43D1199E97E4}" destId="{630FFF4D-FF6F-43FF-AE5C-8D0C7FE63437}" srcOrd="0" destOrd="0" presId="urn:microsoft.com/office/officeart/2005/8/layout/vList5"/>
    <dgm:cxn modelId="{005B6ACE-4FB7-4AFA-8B1C-050716D992E6}" srcId="{35963D30-F501-4B9D-AF7F-43D1199E97E4}" destId="{CA732482-70AC-4410-81B4-BB8F268EACFD}" srcOrd="0" destOrd="0" parTransId="{D2F32515-D9DF-4160-BE5F-7428992036B4}" sibTransId="{409CB768-EBDB-4310-9258-40DF7A1AD52C}"/>
    <dgm:cxn modelId="{8FEBFAA5-8B44-48D1-B1AB-36656EAA610B}" srcId="{35963D30-F501-4B9D-AF7F-43D1199E97E4}" destId="{6A859D73-A341-473C-8519-866E02E97322}" srcOrd="1" destOrd="0" parTransId="{8D35365A-C6D7-417A-A15D-53FC73B66871}" sibTransId="{91196ACB-AA34-4E17-A04A-7D36A213A0A6}"/>
    <dgm:cxn modelId="{BAFEA2AC-211A-4EAD-B5FD-984E01A80123}" srcId="{76E42D40-F581-4337-885E-DF2A53E29300}" destId="{0F673191-58AF-4318-81D3-A2C350A1E917}" srcOrd="0" destOrd="0" parTransId="{35F670FB-2967-4608-A4C0-6677F77A6029}" sibTransId="{84B3DF21-0CBE-4122-86D0-B7EB91F3459B}"/>
    <dgm:cxn modelId="{506ADB77-5026-48E7-A4F0-9695F397CE28}" srcId="{CCB47CAB-ECC5-41A4-98C2-6B0AADE34ABC}" destId="{385A5592-6752-4180-8737-863D454EB972}" srcOrd="0" destOrd="0" parTransId="{9920E6B0-67E7-435B-856E-C2ABF65C8A9D}" sibTransId="{62D3C133-AB6E-44DA-BD94-05879AC7C150}"/>
    <dgm:cxn modelId="{1CB15B43-F804-456A-811E-35616CEB3A4F}" type="presOf" srcId="{AE297887-6B65-4B70-8395-C96B4E18567B}" destId="{499F7977-FE16-490D-8E88-B50A147AB108}" srcOrd="0" destOrd="0" presId="urn:microsoft.com/office/officeart/2005/8/layout/vList5"/>
    <dgm:cxn modelId="{455F6897-EFCC-4FA4-8567-9F20631E8222}" srcId="{AE297887-6B65-4B70-8395-C96B4E18567B}" destId="{CCB47CAB-ECC5-41A4-98C2-6B0AADE34ABC}" srcOrd="2" destOrd="0" parTransId="{35533B4D-AD98-4577-8975-61F65CD195D8}" sibTransId="{4BDCE68E-BAD3-4BF6-8D65-5A1D555055F5}"/>
    <dgm:cxn modelId="{317D71C0-3CA1-48AE-A84A-C901957BC56D}" srcId="{AE297887-6B65-4B70-8395-C96B4E18567B}" destId="{76E42D40-F581-4337-885E-DF2A53E29300}" srcOrd="0" destOrd="0" parTransId="{3D90EE28-567C-4C69-96D1-16A5E20E1D53}" sibTransId="{0A949AF2-50F6-4DD2-B57E-0533B391571E}"/>
    <dgm:cxn modelId="{9FDE1169-31B0-415F-A87C-F11BA7AA0B0B}" type="presOf" srcId="{CA732482-70AC-4410-81B4-BB8F268EACFD}" destId="{5FAC28B0-4F41-44B8-97DB-9BA7550F16C8}" srcOrd="0" destOrd="0" presId="urn:microsoft.com/office/officeart/2005/8/layout/vList5"/>
    <dgm:cxn modelId="{E4FAC90D-4527-4544-B077-DDCF11BCE949}" srcId="{AE297887-6B65-4B70-8395-C96B4E18567B}" destId="{35963D30-F501-4B9D-AF7F-43D1199E97E4}" srcOrd="1" destOrd="0" parTransId="{2A3C6B9A-77BB-4F4C-8EDB-C41782D17477}" sibTransId="{2ED5B40D-62C3-4948-A972-C51DBF87828A}"/>
    <dgm:cxn modelId="{C571D148-51E2-4D65-9D36-A1A0DD7633B2}" srcId="{CCB47CAB-ECC5-41A4-98C2-6B0AADE34ABC}" destId="{7E0369D2-0898-4CEF-9279-5A5331827158}" srcOrd="1" destOrd="0" parTransId="{7C81FDCE-4A6E-4D17-895E-8BB4DDCC912E}" sibTransId="{B5D09673-F362-41AC-B868-5ECD808E0700}"/>
    <dgm:cxn modelId="{51DDBC0E-B5A7-4B88-8AC6-60D1E5195C56}" type="presParOf" srcId="{499F7977-FE16-490D-8E88-B50A147AB108}" destId="{48326380-6805-431B-B0C6-CCA8E6ADFA73}" srcOrd="0" destOrd="0" presId="urn:microsoft.com/office/officeart/2005/8/layout/vList5"/>
    <dgm:cxn modelId="{FB86BF2E-88F8-4FE7-B52F-BCF6A05663BE}" type="presParOf" srcId="{48326380-6805-431B-B0C6-CCA8E6ADFA73}" destId="{51363E35-6A2A-45F3-A943-B4279574206E}" srcOrd="0" destOrd="0" presId="urn:microsoft.com/office/officeart/2005/8/layout/vList5"/>
    <dgm:cxn modelId="{A2B46F7B-E119-4A30-B82D-33E498DA1B55}" type="presParOf" srcId="{48326380-6805-431B-B0C6-CCA8E6ADFA73}" destId="{A43C992E-870B-43A2-ADC0-95B35497CDE0}" srcOrd="1" destOrd="0" presId="urn:microsoft.com/office/officeart/2005/8/layout/vList5"/>
    <dgm:cxn modelId="{FBFE392D-4D8A-404E-88D0-80524FE4FD03}" type="presParOf" srcId="{499F7977-FE16-490D-8E88-B50A147AB108}" destId="{62B692DE-D2EF-499D-B377-17B6A20D6555}" srcOrd="1" destOrd="0" presId="urn:microsoft.com/office/officeart/2005/8/layout/vList5"/>
    <dgm:cxn modelId="{3B3E3A1B-9694-4480-BEB5-465B2B0211AD}" type="presParOf" srcId="{499F7977-FE16-490D-8E88-B50A147AB108}" destId="{9EB6AFE1-B989-4070-B08D-F530A882D810}" srcOrd="2" destOrd="0" presId="urn:microsoft.com/office/officeart/2005/8/layout/vList5"/>
    <dgm:cxn modelId="{F6826FC9-9622-4F4F-810A-D838343DF060}" type="presParOf" srcId="{9EB6AFE1-B989-4070-B08D-F530A882D810}" destId="{630FFF4D-FF6F-43FF-AE5C-8D0C7FE63437}" srcOrd="0" destOrd="0" presId="urn:microsoft.com/office/officeart/2005/8/layout/vList5"/>
    <dgm:cxn modelId="{D09520E3-32D3-4C34-9BD8-424782394B79}" type="presParOf" srcId="{9EB6AFE1-B989-4070-B08D-F530A882D810}" destId="{5FAC28B0-4F41-44B8-97DB-9BA7550F16C8}" srcOrd="1" destOrd="0" presId="urn:microsoft.com/office/officeart/2005/8/layout/vList5"/>
    <dgm:cxn modelId="{FE6A9C14-76BD-4C27-94FD-2B43C5505460}" type="presParOf" srcId="{499F7977-FE16-490D-8E88-B50A147AB108}" destId="{83E8280B-56A8-4D3B-9C6B-CF9D95BA9CAF}" srcOrd="3" destOrd="0" presId="urn:microsoft.com/office/officeart/2005/8/layout/vList5"/>
    <dgm:cxn modelId="{5C8010AA-FE53-4BBE-BAA4-9FFDC4C60AD1}" type="presParOf" srcId="{499F7977-FE16-490D-8E88-B50A147AB108}" destId="{2F43BB6E-F8F4-4FD2-8BC7-902BEAD74CE9}" srcOrd="4" destOrd="0" presId="urn:microsoft.com/office/officeart/2005/8/layout/vList5"/>
    <dgm:cxn modelId="{7041319D-DA4B-4639-8DE9-B6E4600BF0DF}" type="presParOf" srcId="{2F43BB6E-F8F4-4FD2-8BC7-902BEAD74CE9}" destId="{3A6C8BB0-8CC7-4D83-9CDF-CFC41BBD0584}" srcOrd="0" destOrd="0" presId="urn:microsoft.com/office/officeart/2005/8/layout/vList5"/>
    <dgm:cxn modelId="{11101941-AF9C-41D0-9D59-D037DA848431}" type="presParOf" srcId="{2F43BB6E-F8F4-4FD2-8BC7-902BEAD74CE9}" destId="{672060ED-171F-47FC-8222-081F79F044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24FFDA-B19E-4C1E-86FE-0FD3CF6B04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1AC05C-D7F6-4D47-9C62-4CA114E39EF1}">
      <dgm:prSet phldrT="[Текст]"/>
      <dgm:spPr>
        <a:solidFill>
          <a:srgbClr val="F39200"/>
        </a:solidFill>
      </dgm:spPr>
      <dgm:t>
        <a:bodyPr/>
        <a:lstStyle/>
        <a:p>
          <a:r>
            <a:rPr lang="ru-RU" dirty="0" smtClean="0">
              <a:latin typeface="Century Gothic" pitchFamily="34" charset="0"/>
            </a:rPr>
            <a:t>Негативные тенденции в области безопасности строительства</a:t>
          </a:r>
          <a:endParaRPr lang="ru-RU" dirty="0">
            <a:latin typeface="Century Gothic" pitchFamily="34" charset="0"/>
          </a:endParaRPr>
        </a:p>
      </dgm:t>
    </dgm:pt>
    <dgm:pt modelId="{DA0CF33C-33EC-40E8-B4A4-2CE126ED33F0}" type="parTrans" cxnId="{E4F68158-9B77-4F93-A8E0-9C58390A94FA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B07330FA-6FF4-427F-A19F-3727A8DA4D95}" type="sibTrans" cxnId="{E4F68158-9B77-4F93-A8E0-9C58390A94FA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57FFFBF9-E19C-483F-A80A-7458940454AE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Century Gothic" pitchFamily="34" charset="0"/>
            </a:rPr>
            <a:t>Манипуляции качеством цемента;</a:t>
          </a:r>
          <a:endParaRPr lang="ru-RU" sz="1200" dirty="0">
            <a:latin typeface="Century Gothic" pitchFamily="34" charset="0"/>
          </a:endParaRPr>
        </a:p>
      </dgm:t>
    </dgm:pt>
    <dgm:pt modelId="{A9DB9BAE-5839-4ED1-961B-4716E82D6D5B}" type="parTrans" cxnId="{445118D4-89C8-4586-A62C-8216F4EC2224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2B2B4E47-B02F-47D5-A18C-ADDE2ED10A8B}" type="sibTrans" cxnId="{445118D4-89C8-4586-A62C-8216F4EC2224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7EF6138B-17F3-47FE-A401-CD9B3E670338}">
      <dgm:prSet phldrT="[Текст]"/>
      <dgm:spPr>
        <a:solidFill>
          <a:srgbClr val="F39200"/>
        </a:solidFill>
      </dgm:spPr>
      <dgm:t>
        <a:bodyPr/>
        <a:lstStyle/>
        <a:p>
          <a:r>
            <a:rPr lang="ru-RU" dirty="0" smtClean="0">
              <a:latin typeface="Century Gothic" pitchFamily="34" charset="0"/>
            </a:rPr>
            <a:t>Несоответствие цемента отечественным климатическим условиям</a:t>
          </a:r>
          <a:endParaRPr lang="ru-RU" dirty="0">
            <a:latin typeface="Century Gothic" pitchFamily="34" charset="0"/>
          </a:endParaRPr>
        </a:p>
      </dgm:t>
    </dgm:pt>
    <dgm:pt modelId="{9FAF82DC-E45E-4C3D-B489-87B92CB517F0}" type="parTrans" cxnId="{6B65BA3E-0AD5-4629-9E63-D82928E6C72B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398801D1-AFEB-439C-826E-689827B5E4AD}" type="sibTrans" cxnId="{6B65BA3E-0AD5-4629-9E63-D82928E6C72B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420CED74-538D-41F7-96F9-287BC0E47DCB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Century Gothic" pitchFamily="34" charset="0"/>
            </a:rPr>
            <a:t>При изготовлении бетонных и ж\б конструкций подземных частей зданий и сооружений;</a:t>
          </a:r>
          <a:endParaRPr lang="ru-RU" sz="1200" dirty="0">
            <a:latin typeface="Century Gothic" pitchFamily="34" charset="0"/>
          </a:endParaRPr>
        </a:p>
      </dgm:t>
    </dgm:pt>
    <dgm:pt modelId="{6620927A-D1C2-4B97-9644-454F504B14A3}" type="parTrans" cxnId="{7FA1C85E-1A65-4F40-920E-1C36E01CF618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173E07C1-CF31-4ACD-8AEB-DF1171BD3685}" type="sibTrans" cxnId="{7FA1C85E-1A65-4F40-920E-1C36E01CF618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275CA58A-A839-4102-9402-9CB63A6EE2FB}">
      <dgm:prSet custT="1"/>
      <dgm:spPr/>
      <dgm:t>
        <a:bodyPr/>
        <a:lstStyle/>
        <a:p>
          <a:pPr algn="just"/>
          <a:r>
            <a:rPr lang="ru-RU" sz="1200" dirty="0" smtClean="0">
              <a:latin typeface="Century Gothic" pitchFamily="34" charset="0"/>
            </a:rPr>
            <a:t>Для конструкций с повышенными требованиями к условиям (морозостойкость, водонепроницаемость);</a:t>
          </a:r>
          <a:endParaRPr lang="ru-RU" sz="1200" dirty="0">
            <a:latin typeface="Century Gothic" pitchFamily="34" charset="0"/>
          </a:endParaRPr>
        </a:p>
      </dgm:t>
    </dgm:pt>
    <dgm:pt modelId="{6C95749F-B585-4BF7-9725-7D942DC0A51B}" type="parTrans" cxnId="{E906F4A3-E0E1-42E2-8E40-5B8C69A177BC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69D7C51E-81C4-4F6A-9BDF-D0227774C190}" type="sibTrans" cxnId="{E906F4A3-E0E1-42E2-8E40-5B8C69A177BC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29F7DB56-89E3-42AA-82AF-2EAF9091B6B8}">
      <dgm:prSet custT="1"/>
      <dgm:spPr/>
      <dgm:t>
        <a:bodyPr/>
        <a:lstStyle/>
        <a:p>
          <a:pPr algn="just"/>
          <a:r>
            <a:rPr lang="ru-RU" sz="1200" dirty="0" smtClean="0">
              <a:latin typeface="Century Gothic" pitchFamily="34" charset="0"/>
            </a:rPr>
            <a:t>При изготовлении конструкций, подвергающихся ускоренному твердению;</a:t>
          </a:r>
          <a:endParaRPr lang="ru-RU" sz="1200" dirty="0">
            <a:latin typeface="Century Gothic" pitchFamily="34" charset="0"/>
          </a:endParaRPr>
        </a:p>
      </dgm:t>
    </dgm:pt>
    <dgm:pt modelId="{B38C4F9F-183F-41E6-912C-C875BDD0800F}" type="parTrans" cxnId="{5DB2DB2E-B6C1-4DFC-AEC3-25B4BF964A32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F738B50D-0AC1-4CF2-9836-02E5F7134696}" type="sibTrans" cxnId="{5DB2DB2E-B6C1-4DFC-AEC3-25B4BF964A32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61315B3B-2296-4E31-8447-86BDBC83EC12}">
      <dgm:prSet custT="1"/>
      <dgm:spPr/>
      <dgm:t>
        <a:bodyPr/>
        <a:lstStyle/>
        <a:p>
          <a:pPr algn="just"/>
          <a:r>
            <a:rPr lang="ru-RU" sz="1200" dirty="0" smtClean="0">
              <a:latin typeface="Century Gothic" pitchFamily="34" charset="0"/>
            </a:rPr>
            <a:t>Следовательно, турецкий цемент в принципе нельзя применять для строительства фундаментов, а в климатических условиях большинства регионов России – и для строительства наземных объектов.</a:t>
          </a:r>
          <a:endParaRPr lang="ru-RU" sz="1200" dirty="0">
            <a:latin typeface="Century Gothic" pitchFamily="34" charset="0"/>
          </a:endParaRPr>
        </a:p>
      </dgm:t>
    </dgm:pt>
    <dgm:pt modelId="{EAFC34F8-907D-4E19-B7FE-FC9F31DC1728}" type="parTrans" cxnId="{CB08325B-A741-4B2F-85AF-D5EFDBC4749D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88B3D79B-3499-4065-89C7-D3A93591E8DA}" type="sibTrans" cxnId="{CB08325B-A741-4B2F-85AF-D5EFDBC4749D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D6C4C015-D493-4D0D-9723-5626FDCA4A63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Century Gothic" pitchFamily="34" charset="0"/>
            </a:rPr>
            <a:t>В связи с многочисленными жалобами со стороны строительных организаций и населения, Ростовский Государственный строительный университет провёл экспертизу нескольких партий турецких цементов. По итогам исследований специалистами испытательной лаборатории были сделаны выводы – цемент из Турции не рекомендуется применять в следующих случаях:</a:t>
          </a:r>
          <a:endParaRPr lang="ru-RU" sz="1200" dirty="0">
            <a:latin typeface="Century Gothic" pitchFamily="34" charset="0"/>
          </a:endParaRPr>
        </a:p>
      </dgm:t>
    </dgm:pt>
    <dgm:pt modelId="{C80E3C28-A3F8-477D-AA70-C224D71A44D9}" type="sibTrans" cxnId="{0B581920-7624-4013-9CCE-79399586259E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6E0CA1A7-DB3E-4242-83A8-A8A1DCB2EE36}" type="parTrans" cxnId="{0B581920-7624-4013-9CCE-79399586259E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3BAF19F3-0C39-4681-A33F-932FABA33386}">
      <dgm:prSet phldrT="[Текст]" custT="1"/>
      <dgm:spPr/>
      <dgm:t>
        <a:bodyPr/>
        <a:lstStyle/>
        <a:p>
          <a:pPr algn="just"/>
          <a:r>
            <a:rPr lang="ru-RU" sz="1200" dirty="0" smtClean="0">
              <a:latin typeface="Century Gothic" pitchFamily="34" charset="0"/>
            </a:rPr>
            <a:t>По документам Турция поставляет в Россию цемент высокого качества без примесей. Однако, по данным Турецкой ассоциации производителей  цемента, в Турции почти не производится </a:t>
          </a:r>
          <a:r>
            <a:rPr lang="ru-RU" sz="1200" dirty="0" err="1" smtClean="0">
              <a:latin typeface="Century Gothic" pitchFamily="34" charset="0"/>
            </a:rPr>
            <a:t>бездобавочного</a:t>
          </a:r>
          <a:r>
            <a:rPr lang="ru-RU" sz="1200" dirty="0" smtClean="0">
              <a:latin typeface="Century Gothic" pitchFamily="34" charset="0"/>
            </a:rPr>
            <a:t> цемента. Следовательно, цемент с добавками выдаётся за цемент без добавок, что приводит к нарушению технических регламентов и, в конечном счёте, к разрушениям построенных объектов. </a:t>
          </a:r>
          <a:endParaRPr lang="ru-RU" sz="1200" dirty="0">
            <a:latin typeface="Century Gothic" pitchFamily="34" charset="0"/>
          </a:endParaRPr>
        </a:p>
      </dgm:t>
    </dgm:pt>
    <dgm:pt modelId="{70059B82-2715-442E-B758-31CA19556F1B}" type="sibTrans" cxnId="{3B1638C2-1876-483F-9836-49B63F728F10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1B93BFE8-4F48-41AA-91D4-BA3D17DB3799}" type="parTrans" cxnId="{3B1638C2-1876-483F-9836-49B63F728F10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2C024479-E841-4631-A6E6-A213BF657259}" type="pres">
      <dgm:prSet presAssocID="{2924FFDA-B19E-4C1E-86FE-0FD3CF6B04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148272-9577-4F12-84DB-7F1F859B9110}" type="pres">
      <dgm:prSet presAssocID="{751AC05C-D7F6-4D47-9C62-4CA114E39EF1}" presName="linNode" presStyleCnt="0"/>
      <dgm:spPr/>
    </dgm:pt>
    <dgm:pt modelId="{4B8E0D34-6F6F-41E8-9B49-38BA37B7744A}" type="pres">
      <dgm:prSet presAssocID="{751AC05C-D7F6-4D47-9C62-4CA114E39EF1}" presName="parentText" presStyleLbl="node1" presStyleIdx="0" presStyleCnt="2" custScaleY="746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B0543-502E-4559-9BE1-99FE61519ABF}" type="pres">
      <dgm:prSet presAssocID="{751AC05C-D7F6-4D47-9C62-4CA114E39EF1}" presName="descendantText" presStyleLbl="alignAccFollowNode1" presStyleIdx="0" presStyleCnt="2" custScaleY="87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DB0D2-2DBD-4E96-9CE2-9C01C4A59D25}" type="pres">
      <dgm:prSet presAssocID="{B07330FA-6FF4-427F-A19F-3727A8DA4D95}" presName="sp" presStyleCnt="0"/>
      <dgm:spPr/>
    </dgm:pt>
    <dgm:pt modelId="{A6EC67E5-FEED-4AC5-BD9D-3719DA654F16}" type="pres">
      <dgm:prSet presAssocID="{7EF6138B-17F3-47FE-A401-CD9B3E670338}" presName="linNode" presStyleCnt="0"/>
      <dgm:spPr/>
    </dgm:pt>
    <dgm:pt modelId="{37B22085-5E29-44F7-9644-38A5E1EB6E0E}" type="pres">
      <dgm:prSet presAssocID="{7EF6138B-17F3-47FE-A401-CD9B3E6703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5424C-419E-4CFE-B738-C04DBE8EDE94}" type="pres">
      <dgm:prSet presAssocID="{7EF6138B-17F3-47FE-A401-CD9B3E670338}" presName="descendantText" presStyleLbl="alignAccFollowNode1" presStyleIdx="1" presStyleCnt="2" custScaleY="163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72645-FAF8-406A-AD46-250FFBE9DD44}" type="presOf" srcId="{275CA58A-A839-4102-9402-9CB63A6EE2FB}" destId="{8205424C-419E-4CFE-B738-C04DBE8EDE94}" srcOrd="0" destOrd="2" presId="urn:microsoft.com/office/officeart/2005/8/layout/vList5"/>
    <dgm:cxn modelId="{56CF8E12-4F77-4AC8-846C-639AFC59D3CE}" type="presOf" srcId="{2924FFDA-B19E-4C1E-86FE-0FD3CF6B04A0}" destId="{2C024479-E841-4631-A6E6-A213BF657259}" srcOrd="0" destOrd="0" presId="urn:microsoft.com/office/officeart/2005/8/layout/vList5"/>
    <dgm:cxn modelId="{48FAE72B-D6E1-4FEC-AA74-26AB913D2748}" type="presOf" srcId="{3BAF19F3-0C39-4681-A33F-932FABA33386}" destId="{9C4B0543-502E-4559-9BE1-99FE61519ABF}" srcOrd="0" destOrd="1" presId="urn:microsoft.com/office/officeart/2005/8/layout/vList5"/>
    <dgm:cxn modelId="{5DB2DB2E-B6C1-4DFC-AEC3-25B4BF964A32}" srcId="{7EF6138B-17F3-47FE-A401-CD9B3E670338}" destId="{29F7DB56-89E3-42AA-82AF-2EAF9091B6B8}" srcOrd="3" destOrd="0" parTransId="{B38C4F9F-183F-41E6-912C-C875BDD0800F}" sibTransId="{F738B50D-0AC1-4CF2-9836-02E5F7134696}"/>
    <dgm:cxn modelId="{A94FB344-6A0E-49EB-A26A-14AFB8063EE8}" type="presOf" srcId="{57FFFBF9-E19C-483F-A80A-7458940454AE}" destId="{9C4B0543-502E-4559-9BE1-99FE61519ABF}" srcOrd="0" destOrd="0" presId="urn:microsoft.com/office/officeart/2005/8/layout/vList5"/>
    <dgm:cxn modelId="{7FA1C85E-1A65-4F40-920E-1C36E01CF618}" srcId="{7EF6138B-17F3-47FE-A401-CD9B3E670338}" destId="{420CED74-538D-41F7-96F9-287BC0E47DCB}" srcOrd="1" destOrd="0" parTransId="{6620927A-D1C2-4B97-9644-454F504B14A3}" sibTransId="{173E07C1-CF31-4ACD-8AEB-DF1171BD3685}"/>
    <dgm:cxn modelId="{6B65BA3E-0AD5-4629-9E63-D82928E6C72B}" srcId="{2924FFDA-B19E-4C1E-86FE-0FD3CF6B04A0}" destId="{7EF6138B-17F3-47FE-A401-CD9B3E670338}" srcOrd="1" destOrd="0" parTransId="{9FAF82DC-E45E-4C3D-B489-87B92CB517F0}" sibTransId="{398801D1-AFEB-439C-826E-689827B5E4AD}"/>
    <dgm:cxn modelId="{51A45962-C232-40C4-8C68-EE4BB28CC3F3}" type="presOf" srcId="{D6C4C015-D493-4D0D-9723-5626FDCA4A63}" destId="{8205424C-419E-4CFE-B738-C04DBE8EDE94}" srcOrd="0" destOrd="0" presId="urn:microsoft.com/office/officeart/2005/8/layout/vList5"/>
    <dgm:cxn modelId="{E4F68158-9B77-4F93-A8E0-9C58390A94FA}" srcId="{2924FFDA-B19E-4C1E-86FE-0FD3CF6B04A0}" destId="{751AC05C-D7F6-4D47-9C62-4CA114E39EF1}" srcOrd="0" destOrd="0" parTransId="{DA0CF33C-33EC-40E8-B4A4-2CE126ED33F0}" sibTransId="{B07330FA-6FF4-427F-A19F-3727A8DA4D95}"/>
    <dgm:cxn modelId="{B2693462-11B5-42D4-BAA5-97B48CE768B0}" type="presOf" srcId="{29F7DB56-89E3-42AA-82AF-2EAF9091B6B8}" destId="{8205424C-419E-4CFE-B738-C04DBE8EDE94}" srcOrd="0" destOrd="3" presId="urn:microsoft.com/office/officeart/2005/8/layout/vList5"/>
    <dgm:cxn modelId="{7BA7E544-F98B-47AF-A2CC-58D8AA615306}" type="presOf" srcId="{751AC05C-D7F6-4D47-9C62-4CA114E39EF1}" destId="{4B8E0D34-6F6F-41E8-9B49-38BA37B7744A}" srcOrd="0" destOrd="0" presId="urn:microsoft.com/office/officeart/2005/8/layout/vList5"/>
    <dgm:cxn modelId="{BC9226A2-F44F-49B7-BD5A-9DE449B43CBA}" type="presOf" srcId="{7EF6138B-17F3-47FE-A401-CD9B3E670338}" destId="{37B22085-5E29-44F7-9644-38A5E1EB6E0E}" srcOrd="0" destOrd="0" presId="urn:microsoft.com/office/officeart/2005/8/layout/vList5"/>
    <dgm:cxn modelId="{E906F4A3-E0E1-42E2-8E40-5B8C69A177BC}" srcId="{7EF6138B-17F3-47FE-A401-CD9B3E670338}" destId="{275CA58A-A839-4102-9402-9CB63A6EE2FB}" srcOrd="2" destOrd="0" parTransId="{6C95749F-B585-4BF7-9725-7D942DC0A51B}" sibTransId="{69D7C51E-81C4-4F6A-9BDF-D0227774C190}"/>
    <dgm:cxn modelId="{445118D4-89C8-4586-A62C-8216F4EC2224}" srcId="{751AC05C-D7F6-4D47-9C62-4CA114E39EF1}" destId="{57FFFBF9-E19C-483F-A80A-7458940454AE}" srcOrd="0" destOrd="0" parTransId="{A9DB9BAE-5839-4ED1-961B-4716E82D6D5B}" sibTransId="{2B2B4E47-B02F-47D5-A18C-ADDE2ED10A8B}"/>
    <dgm:cxn modelId="{0B581920-7624-4013-9CCE-79399586259E}" srcId="{7EF6138B-17F3-47FE-A401-CD9B3E670338}" destId="{D6C4C015-D493-4D0D-9723-5626FDCA4A63}" srcOrd="0" destOrd="0" parTransId="{6E0CA1A7-DB3E-4242-83A8-A8A1DCB2EE36}" sibTransId="{C80E3C28-A3F8-477D-AA70-C224D71A44D9}"/>
    <dgm:cxn modelId="{CB08325B-A741-4B2F-85AF-D5EFDBC4749D}" srcId="{7EF6138B-17F3-47FE-A401-CD9B3E670338}" destId="{61315B3B-2296-4E31-8447-86BDBC83EC12}" srcOrd="4" destOrd="0" parTransId="{EAFC34F8-907D-4E19-B7FE-FC9F31DC1728}" sibTransId="{88B3D79B-3499-4065-89C7-D3A93591E8DA}"/>
    <dgm:cxn modelId="{01D5168F-7AFD-43EF-840B-F877043F2291}" type="presOf" srcId="{420CED74-538D-41F7-96F9-287BC0E47DCB}" destId="{8205424C-419E-4CFE-B738-C04DBE8EDE94}" srcOrd="0" destOrd="1" presId="urn:microsoft.com/office/officeart/2005/8/layout/vList5"/>
    <dgm:cxn modelId="{2240925A-8040-4782-BB66-4A8CB4D76E03}" type="presOf" srcId="{61315B3B-2296-4E31-8447-86BDBC83EC12}" destId="{8205424C-419E-4CFE-B738-C04DBE8EDE94}" srcOrd="0" destOrd="4" presId="urn:microsoft.com/office/officeart/2005/8/layout/vList5"/>
    <dgm:cxn modelId="{3B1638C2-1876-483F-9836-49B63F728F10}" srcId="{751AC05C-D7F6-4D47-9C62-4CA114E39EF1}" destId="{3BAF19F3-0C39-4681-A33F-932FABA33386}" srcOrd="1" destOrd="0" parTransId="{1B93BFE8-4F48-41AA-91D4-BA3D17DB3799}" sibTransId="{70059B82-2715-442E-B758-31CA19556F1B}"/>
    <dgm:cxn modelId="{73CF02AF-114E-4A33-8AF3-F06FD14E9694}" type="presParOf" srcId="{2C024479-E841-4631-A6E6-A213BF657259}" destId="{46148272-9577-4F12-84DB-7F1F859B9110}" srcOrd="0" destOrd="0" presId="urn:microsoft.com/office/officeart/2005/8/layout/vList5"/>
    <dgm:cxn modelId="{D1A8098F-7FB5-43E9-B212-F56854EC8A8E}" type="presParOf" srcId="{46148272-9577-4F12-84DB-7F1F859B9110}" destId="{4B8E0D34-6F6F-41E8-9B49-38BA37B7744A}" srcOrd="0" destOrd="0" presId="urn:microsoft.com/office/officeart/2005/8/layout/vList5"/>
    <dgm:cxn modelId="{69B133AD-0DF4-401B-9E17-9A31FE51E144}" type="presParOf" srcId="{46148272-9577-4F12-84DB-7F1F859B9110}" destId="{9C4B0543-502E-4559-9BE1-99FE61519ABF}" srcOrd="1" destOrd="0" presId="urn:microsoft.com/office/officeart/2005/8/layout/vList5"/>
    <dgm:cxn modelId="{F76D86D8-6D71-4781-9AB4-73EE78048CCC}" type="presParOf" srcId="{2C024479-E841-4631-A6E6-A213BF657259}" destId="{207DB0D2-2DBD-4E96-9CE2-9C01C4A59D25}" srcOrd="1" destOrd="0" presId="urn:microsoft.com/office/officeart/2005/8/layout/vList5"/>
    <dgm:cxn modelId="{7CA84740-0116-41D4-BD7F-FE8DAE374C17}" type="presParOf" srcId="{2C024479-E841-4631-A6E6-A213BF657259}" destId="{A6EC67E5-FEED-4AC5-BD9D-3719DA654F16}" srcOrd="2" destOrd="0" presId="urn:microsoft.com/office/officeart/2005/8/layout/vList5"/>
    <dgm:cxn modelId="{8834EE39-CCE9-47E2-B233-F099E48D72C0}" type="presParOf" srcId="{A6EC67E5-FEED-4AC5-BD9D-3719DA654F16}" destId="{37B22085-5E29-44F7-9644-38A5E1EB6E0E}" srcOrd="0" destOrd="0" presId="urn:microsoft.com/office/officeart/2005/8/layout/vList5"/>
    <dgm:cxn modelId="{3226A7C3-87EA-4554-A594-1247283050CE}" type="presParOf" srcId="{A6EC67E5-FEED-4AC5-BD9D-3719DA654F16}" destId="{8205424C-419E-4CFE-B738-C04DBE8EDE94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E666D2-B355-4325-80EF-FA1E10DD6D16}" type="doc">
      <dgm:prSet loTypeId="urn:microsoft.com/office/officeart/2005/8/layout/target3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B147914-5FCA-4E40-8748-249B1724307E}">
      <dgm:prSet custT="1"/>
      <dgm:spPr/>
      <dgm:t>
        <a:bodyPr/>
        <a:lstStyle/>
        <a:p>
          <a:pPr algn="l" rtl="0"/>
          <a:endParaRPr lang="ru-RU" sz="12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EB4848B-3457-4C90-9E88-3090F4F0A553}" type="parTrans" cxnId="{BF7529C6-5068-4249-8971-678C9982F77E}">
      <dgm:prSet/>
      <dgm:spPr/>
      <dgm:t>
        <a:bodyPr/>
        <a:lstStyle/>
        <a:p>
          <a:endParaRPr lang="ru-RU" sz="1200"/>
        </a:p>
      </dgm:t>
    </dgm:pt>
    <dgm:pt modelId="{9AF86493-2385-4A8D-BB67-98BC9A89FCCD}" type="sibTrans" cxnId="{BF7529C6-5068-4249-8971-678C9982F77E}">
      <dgm:prSet/>
      <dgm:spPr/>
      <dgm:t>
        <a:bodyPr/>
        <a:lstStyle/>
        <a:p>
          <a:endParaRPr lang="ru-RU" sz="1200"/>
        </a:p>
      </dgm:t>
    </dgm:pt>
    <dgm:pt modelId="{A74DD534-4834-46A2-A10A-B78612D36F85}">
      <dgm:prSet custT="1"/>
      <dgm:spPr/>
      <dgm:t>
        <a:bodyPr/>
        <a:lstStyle/>
        <a:p>
          <a:pPr rtl="0"/>
          <a:r>
            <a:rPr lang="ru-RU" sz="1200" b="1" kern="1200" dirty="0" smtClean="0">
              <a:latin typeface="+mn-lt"/>
              <a:ea typeface="+mn-ea"/>
              <a:cs typeface="+mn-cs"/>
            </a:rPr>
            <a:t>79 проб цемента российских производителей (конкурентов);</a:t>
          </a:r>
          <a:endParaRPr lang="ru-RU" sz="1200" b="1" kern="1200" dirty="0">
            <a:latin typeface="+mn-lt"/>
            <a:ea typeface="+mn-ea"/>
            <a:cs typeface="+mn-cs"/>
          </a:endParaRPr>
        </a:p>
      </dgm:t>
    </dgm:pt>
    <dgm:pt modelId="{F6275021-B1E7-401A-A9A6-84E59717A825}" type="parTrans" cxnId="{F4336AFB-65A1-4F3F-BD72-62994D2FA2B8}">
      <dgm:prSet/>
      <dgm:spPr/>
      <dgm:t>
        <a:bodyPr/>
        <a:lstStyle/>
        <a:p>
          <a:endParaRPr lang="ru-RU" sz="1200"/>
        </a:p>
      </dgm:t>
    </dgm:pt>
    <dgm:pt modelId="{3FF51A34-1152-4576-B146-63E65EEE1518}" type="sibTrans" cxnId="{F4336AFB-65A1-4F3F-BD72-62994D2FA2B8}">
      <dgm:prSet/>
      <dgm:spPr/>
      <dgm:t>
        <a:bodyPr/>
        <a:lstStyle/>
        <a:p>
          <a:endParaRPr lang="ru-RU" sz="1200"/>
        </a:p>
      </dgm:t>
    </dgm:pt>
    <dgm:pt modelId="{9D935803-16B7-405F-808F-D4A5D6DA06CA}">
      <dgm:prSet custT="1"/>
      <dgm:spPr/>
      <dgm:t>
        <a:bodyPr/>
        <a:lstStyle/>
        <a:p>
          <a:pPr rtl="0"/>
          <a:r>
            <a:rPr lang="ru-RU" sz="1200" b="1" kern="1200" dirty="0" smtClean="0">
              <a:latin typeface="+mn-lt"/>
              <a:ea typeface="+mn-ea"/>
              <a:cs typeface="+mn-cs"/>
            </a:rPr>
            <a:t>48 проб цементов неустановленных производителей.</a:t>
          </a:r>
          <a:endParaRPr lang="ru-RU" sz="1200" b="1" kern="1200" dirty="0">
            <a:latin typeface="+mn-lt"/>
            <a:ea typeface="+mn-ea"/>
            <a:cs typeface="+mn-cs"/>
          </a:endParaRPr>
        </a:p>
      </dgm:t>
    </dgm:pt>
    <dgm:pt modelId="{0D6BB235-FFE2-4EC7-A91A-3D97DCCB6AC9}" type="parTrans" cxnId="{D2679DDB-EEAF-4CE2-9667-AA40C3C3D686}">
      <dgm:prSet/>
      <dgm:spPr/>
      <dgm:t>
        <a:bodyPr/>
        <a:lstStyle/>
        <a:p>
          <a:endParaRPr lang="ru-RU" sz="1200"/>
        </a:p>
      </dgm:t>
    </dgm:pt>
    <dgm:pt modelId="{03372AF3-8A77-447F-9D65-654DF97615B4}" type="sibTrans" cxnId="{D2679DDB-EEAF-4CE2-9667-AA40C3C3D686}">
      <dgm:prSet/>
      <dgm:spPr/>
      <dgm:t>
        <a:bodyPr/>
        <a:lstStyle/>
        <a:p>
          <a:endParaRPr lang="ru-RU" sz="1200"/>
        </a:p>
      </dgm:t>
    </dgm:pt>
    <dgm:pt modelId="{1E967347-4F92-4605-9A47-7BA1D115E64D}">
      <dgm:prSet custT="1"/>
      <dgm:spPr/>
      <dgm:t>
        <a:bodyPr/>
        <a:lstStyle/>
        <a:p>
          <a:pPr rtl="0">
            <a:spcAft>
              <a:spcPts val="0"/>
            </a:spcAft>
          </a:pPr>
          <a:endParaRPr lang="ru-RU" sz="1200" dirty="0"/>
        </a:p>
      </dgm:t>
    </dgm:pt>
    <dgm:pt modelId="{13326D46-AA08-499A-B225-A8B8813BBD22}" type="parTrans" cxnId="{3359B7C8-6EFB-4D73-A9F3-A7EC41AA66A5}">
      <dgm:prSet/>
      <dgm:spPr/>
      <dgm:t>
        <a:bodyPr/>
        <a:lstStyle/>
        <a:p>
          <a:endParaRPr lang="ru-RU" sz="1200"/>
        </a:p>
      </dgm:t>
    </dgm:pt>
    <dgm:pt modelId="{041307B1-28C2-48AD-A139-F4F09F03325E}" type="sibTrans" cxnId="{3359B7C8-6EFB-4D73-A9F3-A7EC41AA66A5}">
      <dgm:prSet/>
      <dgm:spPr/>
      <dgm:t>
        <a:bodyPr/>
        <a:lstStyle/>
        <a:p>
          <a:endParaRPr lang="ru-RU" sz="1200"/>
        </a:p>
      </dgm:t>
    </dgm:pt>
    <dgm:pt modelId="{51C5BE8E-196C-4FA8-9449-43C83218AB9A}">
      <dgm:prSet custT="1"/>
      <dgm:spPr/>
      <dgm:t>
        <a:bodyPr/>
        <a:lstStyle/>
        <a:p>
          <a:pPr rtl="0"/>
          <a:r>
            <a:rPr lang="ru-RU" sz="1200" b="1" kern="1200" smtClean="0">
              <a:latin typeface="+mn-lt"/>
              <a:ea typeface="+mn-ea"/>
              <a:cs typeface="+mn-cs"/>
            </a:rPr>
            <a:t>74 проб цементов импортного производства;</a:t>
          </a:r>
          <a:endParaRPr lang="ru-RU" sz="1200" b="1" kern="1200" dirty="0">
            <a:latin typeface="+mn-lt"/>
            <a:ea typeface="+mn-ea"/>
            <a:cs typeface="+mn-cs"/>
          </a:endParaRPr>
        </a:p>
      </dgm:t>
    </dgm:pt>
    <dgm:pt modelId="{82851F39-A5BA-454B-B7FB-45571642346E}" type="parTrans" cxnId="{35766358-97E6-4183-A9E5-FC9D9C288EEA}">
      <dgm:prSet/>
      <dgm:spPr/>
      <dgm:t>
        <a:bodyPr/>
        <a:lstStyle/>
        <a:p>
          <a:endParaRPr lang="ru-RU"/>
        </a:p>
      </dgm:t>
    </dgm:pt>
    <dgm:pt modelId="{3A5F29D7-5CEC-4F52-8DC0-26969DFC479E}" type="sibTrans" cxnId="{35766358-97E6-4183-A9E5-FC9D9C288EEA}">
      <dgm:prSet/>
      <dgm:spPr/>
      <dgm:t>
        <a:bodyPr/>
        <a:lstStyle/>
        <a:p>
          <a:endParaRPr lang="ru-RU"/>
        </a:p>
      </dgm:t>
    </dgm:pt>
    <dgm:pt modelId="{56A61B49-A0A8-4044-A911-C3E4223031FC}" type="pres">
      <dgm:prSet presAssocID="{8CE666D2-B355-4325-80EF-FA1E10DD6D1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15E2B4-7528-4BA8-96E8-7119ACD39A9C}" type="pres">
      <dgm:prSet presAssocID="{CB147914-5FCA-4E40-8748-249B1724307E}" presName="circle1" presStyleLbl="node1" presStyleIdx="0" presStyleCnt="2" custLinFactNeighborX="462" custLinFactNeighborY="-5305"/>
      <dgm:spPr/>
    </dgm:pt>
    <dgm:pt modelId="{C10793E5-A74C-43B9-8B7A-3D7E705EC980}" type="pres">
      <dgm:prSet presAssocID="{CB147914-5FCA-4E40-8748-249B1724307E}" presName="space" presStyleCnt="0"/>
      <dgm:spPr/>
    </dgm:pt>
    <dgm:pt modelId="{2F4FBFBB-892D-4467-B994-CEBB5B8E7206}" type="pres">
      <dgm:prSet presAssocID="{CB147914-5FCA-4E40-8748-249B1724307E}" presName="rect1" presStyleLbl="alignAcc1" presStyleIdx="0" presStyleCnt="2" custScaleY="100000" custLinFactNeighborX="700" custLinFactNeighborY="-4311"/>
      <dgm:spPr/>
      <dgm:t>
        <a:bodyPr/>
        <a:lstStyle/>
        <a:p>
          <a:endParaRPr lang="ru-RU"/>
        </a:p>
      </dgm:t>
    </dgm:pt>
    <dgm:pt modelId="{12014E47-8428-4FA4-90AC-9DFAC050436B}" type="pres">
      <dgm:prSet presAssocID="{1E967347-4F92-4605-9A47-7BA1D115E64D}" presName="vertSpace2" presStyleLbl="node1" presStyleIdx="0" presStyleCnt="2"/>
      <dgm:spPr/>
    </dgm:pt>
    <dgm:pt modelId="{3680FB48-F3D9-4935-BA03-15D959CD9530}" type="pres">
      <dgm:prSet presAssocID="{1E967347-4F92-4605-9A47-7BA1D115E64D}" presName="circle2" presStyleLbl="node1" presStyleIdx="1" presStyleCnt="2" custScaleY="72488" custLinFactNeighborX="974" custLinFactNeighborY="33338"/>
      <dgm:spPr/>
    </dgm:pt>
    <dgm:pt modelId="{31E375E6-19F9-4CCD-85E8-7EFB7EB4F88F}" type="pres">
      <dgm:prSet presAssocID="{1E967347-4F92-4605-9A47-7BA1D115E64D}" presName="rect2" presStyleLbl="alignAcc1" presStyleIdx="1" presStyleCnt="2" custAng="0" custScaleX="100000" custScaleY="64218" custLinFactNeighborX="-218" custLinFactNeighborY="19341"/>
      <dgm:spPr/>
      <dgm:t>
        <a:bodyPr/>
        <a:lstStyle/>
        <a:p>
          <a:endParaRPr lang="ru-RU"/>
        </a:p>
      </dgm:t>
    </dgm:pt>
    <dgm:pt modelId="{605F8980-71D3-4DCA-9126-DBADF17570A3}" type="pres">
      <dgm:prSet presAssocID="{CB147914-5FCA-4E40-8748-249B1724307E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7B520-DB11-4639-84CD-E513592EB69D}" type="pres">
      <dgm:prSet presAssocID="{CB147914-5FCA-4E40-8748-249B1724307E}" presName="rect1ChTx" presStyleLbl="alignAcc1" presStyleIdx="1" presStyleCnt="2" custScaleX="100000" custScaleY="136307" custLinFactNeighborX="-4544" custLinFactNeighborY="15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F55E3-6B1D-4AD4-B937-3DD340665F64}" type="pres">
      <dgm:prSet presAssocID="{1E967347-4F92-4605-9A47-7BA1D115E64D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7F665-4E02-4992-929C-58270B5EA370}" type="pres">
      <dgm:prSet presAssocID="{1E967347-4F92-4605-9A47-7BA1D115E64D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BF7529C6-5068-4249-8971-678C9982F77E}" srcId="{8CE666D2-B355-4325-80EF-FA1E10DD6D16}" destId="{CB147914-5FCA-4E40-8748-249B1724307E}" srcOrd="0" destOrd="0" parTransId="{CEB4848B-3457-4C90-9E88-3090F4F0A553}" sibTransId="{9AF86493-2385-4A8D-BB67-98BC9A89FCCD}"/>
    <dgm:cxn modelId="{1876D9A2-0204-4AC5-A494-82E590086AA1}" type="presOf" srcId="{CB147914-5FCA-4E40-8748-249B1724307E}" destId="{605F8980-71D3-4DCA-9126-DBADF17570A3}" srcOrd="1" destOrd="0" presId="urn:microsoft.com/office/officeart/2005/8/layout/target3"/>
    <dgm:cxn modelId="{F4336AFB-65A1-4F3F-BD72-62994D2FA2B8}" srcId="{CB147914-5FCA-4E40-8748-249B1724307E}" destId="{A74DD534-4834-46A2-A10A-B78612D36F85}" srcOrd="1" destOrd="0" parTransId="{F6275021-B1E7-401A-A9A6-84E59717A825}" sibTransId="{3FF51A34-1152-4576-B146-63E65EEE1518}"/>
    <dgm:cxn modelId="{D2679DDB-EEAF-4CE2-9667-AA40C3C3D686}" srcId="{CB147914-5FCA-4E40-8748-249B1724307E}" destId="{9D935803-16B7-405F-808F-D4A5D6DA06CA}" srcOrd="2" destOrd="0" parTransId="{0D6BB235-FFE2-4EC7-A91A-3D97DCCB6AC9}" sibTransId="{03372AF3-8A77-447F-9D65-654DF97615B4}"/>
    <dgm:cxn modelId="{03383FF8-0CED-4ACC-BCB4-924D1357BCCA}" type="presOf" srcId="{9D935803-16B7-405F-808F-D4A5D6DA06CA}" destId="{B317B520-DB11-4639-84CD-E513592EB69D}" srcOrd="0" destOrd="2" presId="urn:microsoft.com/office/officeart/2005/8/layout/target3"/>
    <dgm:cxn modelId="{2C8B5CDA-DA95-4E9B-92D2-9554055F0F95}" type="presOf" srcId="{51C5BE8E-196C-4FA8-9449-43C83218AB9A}" destId="{B317B520-DB11-4639-84CD-E513592EB69D}" srcOrd="0" destOrd="0" presId="urn:microsoft.com/office/officeart/2005/8/layout/target3"/>
    <dgm:cxn modelId="{35766358-97E6-4183-A9E5-FC9D9C288EEA}" srcId="{CB147914-5FCA-4E40-8748-249B1724307E}" destId="{51C5BE8E-196C-4FA8-9449-43C83218AB9A}" srcOrd="0" destOrd="0" parTransId="{82851F39-A5BA-454B-B7FB-45571642346E}" sibTransId="{3A5F29D7-5CEC-4F52-8DC0-26969DFC479E}"/>
    <dgm:cxn modelId="{978F4E83-2987-4FD2-9BBC-647E816C1E5B}" type="presOf" srcId="{A74DD534-4834-46A2-A10A-B78612D36F85}" destId="{B317B520-DB11-4639-84CD-E513592EB69D}" srcOrd="0" destOrd="1" presId="urn:microsoft.com/office/officeart/2005/8/layout/target3"/>
    <dgm:cxn modelId="{BE292C8C-A68B-4125-811A-BD4CE5893F2A}" type="presOf" srcId="{1E967347-4F92-4605-9A47-7BA1D115E64D}" destId="{0ECF55E3-6B1D-4AD4-B937-3DD340665F64}" srcOrd="1" destOrd="0" presId="urn:microsoft.com/office/officeart/2005/8/layout/target3"/>
    <dgm:cxn modelId="{EB4516DE-9CD6-424F-872D-75CE5256ED7F}" type="presOf" srcId="{1E967347-4F92-4605-9A47-7BA1D115E64D}" destId="{31E375E6-19F9-4CCD-85E8-7EFB7EB4F88F}" srcOrd="0" destOrd="0" presId="urn:microsoft.com/office/officeart/2005/8/layout/target3"/>
    <dgm:cxn modelId="{93C7DDAC-1415-4C43-A204-AA03462F9D99}" type="presOf" srcId="{8CE666D2-B355-4325-80EF-FA1E10DD6D16}" destId="{56A61B49-A0A8-4044-A911-C3E4223031FC}" srcOrd="0" destOrd="0" presId="urn:microsoft.com/office/officeart/2005/8/layout/target3"/>
    <dgm:cxn modelId="{B69999C7-9480-4138-929D-C9A1E80D47DD}" type="presOf" srcId="{CB147914-5FCA-4E40-8748-249B1724307E}" destId="{2F4FBFBB-892D-4467-B994-CEBB5B8E7206}" srcOrd="0" destOrd="0" presId="urn:microsoft.com/office/officeart/2005/8/layout/target3"/>
    <dgm:cxn modelId="{3359B7C8-6EFB-4D73-A9F3-A7EC41AA66A5}" srcId="{8CE666D2-B355-4325-80EF-FA1E10DD6D16}" destId="{1E967347-4F92-4605-9A47-7BA1D115E64D}" srcOrd="1" destOrd="0" parTransId="{13326D46-AA08-499A-B225-A8B8813BBD22}" sibTransId="{041307B1-28C2-48AD-A139-F4F09F03325E}"/>
    <dgm:cxn modelId="{E6656908-F4F3-4934-8489-2347CD548138}" type="presParOf" srcId="{56A61B49-A0A8-4044-A911-C3E4223031FC}" destId="{D515E2B4-7528-4BA8-96E8-7119ACD39A9C}" srcOrd="0" destOrd="0" presId="urn:microsoft.com/office/officeart/2005/8/layout/target3"/>
    <dgm:cxn modelId="{2B07E2D0-6C3D-498E-A872-81EF19F24596}" type="presParOf" srcId="{56A61B49-A0A8-4044-A911-C3E4223031FC}" destId="{C10793E5-A74C-43B9-8B7A-3D7E705EC980}" srcOrd="1" destOrd="0" presId="urn:microsoft.com/office/officeart/2005/8/layout/target3"/>
    <dgm:cxn modelId="{9329B25E-AA30-49B4-B383-099C81F37B3F}" type="presParOf" srcId="{56A61B49-A0A8-4044-A911-C3E4223031FC}" destId="{2F4FBFBB-892D-4467-B994-CEBB5B8E7206}" srcOrd="2" destOrd="0" presId="urn:microsoft.com/office/officeart/2005/8/layout/target3"/>
    <dgm:cxn modelId="{C1EA4CFE-537B-4E51-9D22-033BC0E63B65}" type="presParOf" srcId="{56A61B49-A0A8-4044-A911-C3E4223031FC}" destId="{12014E47-8428-4FA4-90AC-9DFAC050436B}" srcOrd="3" destOrd="0" presId="urn:microsoft.com/office/officeart/2005/8/layout/target3"/>
    <dgm:cxn modelId="{1FEEE84F-D487-4D7E-AA20-B4F09B325D35}" type="presParOf" srcId="{56A61B49-A0A8-4044-A911-C3E4223031FC}" destId="{3680FB48-F3D9-4935-BA03-15D959CD9530}" srcOrd="4" destOrd="0" presId="urn:microsoft.com/office/officeart/2005/8/layout/target3"/>
    <dgm:cxn modelId="{5BB27E01-D1FC-4518-AD07-2F27B943FFCB}" type="presParOf" srcId="{56A61B49-A0A8-4044-A911-C3E4223031FC}" destId="{31E375E6-19F9-4CCD-85E8-7EFB7EB4F88F}" srcOrd="5" destOrd="0" presId="urn:microsoft.com/office/officeart/2005/8/layout/target3"/>
    <dgm:cxn modelId="{6C751A80-1EA7-42C4-82ED-D29ECC9F48A9}" type="presParOf" srcId="{56A61B49-A0A8-4044-A911-C3E4223031FC}" destId="{605F8980-71D3-4DCA-9126-DBADF17570A3}" srcOrd="6" destOrd="0" presId="urn:microsoft.com/office/officeart/2005/8/layout/target3"/>
    <dgm:cxn modelId="{8EBFA297-513C-4FA1-B9F9-1CA9EB334A92}" type="presParOf" srcId="{56A61B49-A0A8-4044-A911-C3E4223031FC}" destId="{B317B520-DB11-4639-84CD-E513592EB69D}" srcOrd="7" destOrd="0" presId="urn:microsoft.com/office/officeart/2005/8/layout/target3"/>
    <dgm:cxn modelId="{427D65CD-1B23-4E84-9896-C44CBD751936}" type="presParOf" srcId="{56A61B49-A0A8-4044-A911-C3E4223031FC}" destId="{0ECF55E3-6B1D-4AD4-B937-3DD340665F64}" srcOrd="8" destOrd="0" presId="urn:microsoft.com/office/officeart/2005/8/layout/target3"/>
    <dgm:cxn modelId="{22E45E2B-12E1-4984-949B-7FEDCF54D142}" type="presParOf" srcId="{56A61B49-A0A8-4044-A911-C3E4223031FC}" destId="{3387F665-4E02-4992-929C-58270B5EA370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B1C7D7-0575-48BA-BC26-750F3006E11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85216-9BD0-40BC-9871-A372EB1748C7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300" dirty="0" smtClean="0">
              <a:latin typeface="Century Gothic" pitchFamily="34" charset="0"/>
            </a:rPr>
            <a:t>Сегодня в цементной отрасли России сертификация осуществляется на добровольной основе</a:t>
          </a:r>
          <a:endParaRPr lang="ru-RU" sz="1300" dirty="0">
            <a:latin typeface="Century Gothic" pitchFamily="34" charset="0"/>
          </a:endParaRPr>
        </a:p>
      </dgm:t>
    </dgm:pt>
    <dgm:pt modelId="{C67901FA-05AE-421D-9D67-CE409FA72DCD}" type="parTrans" cxnId="{547EB090-8EB3-4329-AA47-C27AB69C9E6C}">
      <dgm:prSet/>
      <dgm:spPr/>
      <dgm:t>
        <a:bodyPr/>
        <a:lstStyle/>
        <a:p>
          <a:endParaRPr lang="ru-RU"/>
        </a:p>
      </dgm:t>
    </dgm:pt>
    <dgm:pt modelId="{BF09F752-A2FF-43E9-9DEA-0432EB59A8B4}" type="sibTrans" cxnId="{547EB090-8EB3-4329-AA47-C27AB69C9E6C}">
      <dgm:prSet/>
      <dgm:spPr/>
      <dgm:t>
        <a:bodyPr/>
        <a:lstStyle/>
        <a:p>
          <a:endParaRPr lang="ru-RU"/>
        </a:p>
      </dgm:t>
    </dgm:pt>
    <dgm:pt modelId="{B4708159-19E4-4547-AF85-473B4C7093B6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300" b="1" dirty="0" smtClean="0">
              <a:latin typeface="Century Gothic" pitchFamily="34" charset="0"/>
            </a:rPr>
            <a:t>Обязательное подтверждение соответствия цемента в форме обязательной  сертификации обеспечит контроль  до выхода продукции на рынок</a:t>
          </a:r>
          <a:endParaRPr lang="ru-RU" sz="1300" b="1" dirty="0">
            <a:latin typeface="Century Gothic" pitchFamily="34" charset="0"/>
          </a:endParaRPr>
        </a:p>
      </dgm:t>
    </dgm:pt>
    <dgm:pt modelId="{4BCEE00E-6264-41BB-AB63-DB3064334BEF}" type="parTrans" cxnId="{E45A1F73-B134-441F-81DE-1285487CFDA5}">
      <dgm:prSet/>
      <dgm:spPr/>
      <dgm:t>
        <a:bodyPr/>
        <a:lstStyle/>
        <a:p>
          <a:endParaRPr lang="ru-RU"/>
        </a:p>
      </dgm:t>
    </dgm:pt>
    <dgm:pt modelId="{1747FE39-229C-41DB-9A53-3FADDDC0804F}" type="sibTrans" cxnId="{E45A1F73-B134-441F-81DE-1285487CFDA5}">
      <dgm:prSet/>
      <dgm:spPr/>
      <dgm:t>
        <a:bodyPr/>
        <a:lstStyle/>
        <a:p>
          <a:endParaRPr lang="ru-RU"/>
        </a:p>
      </dgm:t>
    </dgm:pt>
    <dgm:pt modelId="{A816DD2A-6A91-40B2-827C-E2E5CED63E2E}">
      <dgm:prSet phldrT="[Текст]" custT="1"/>
      <dgm:spPr/>
      <dgm:t>
        <a:bodyPr/>
        <a:lstStyle/>
        <a:p>
          <a:r>
            <a:rPr lang="ru-RU" sz="1300" dirty="0" smtClean="0"/>
            <a:t>позволит снизить риск  причинения вреда жизни и здоровью граждан, имуществу физических и юридических лиц, окружающей среде.</a:t>
          </a:r>
          <a:endParaRPr lang="ru-RU" sz="1300" dirty="0"/>
        </a:p>
      </dgm:t>
    </dgm:pt>
    <dgm:pt modelId="{1FEEB82F-B07E-43CB-B3BD-83AEA5E80D04}" type="parTrans" cxnId="{92DFE18A-40C9-485D-B30F-09F2D884F839}">
      <dgm:prSet/>
      <dgm:spPr/>
      <dgm:t>
        <a:bodyPr/>
        <a:lstStyle/>
        <a:p>
          <a:endParaRPr lang="ru-RU"/>
        </a:p>
      </dgm:t>
    </dgm:pt>
    <dgm:pt modelId="{2C1E3341-F30D-4831-AF6A-98BC5F08B483}" type="sibTrans" cxnId="{92DFE18A-40C9-485D-B30F-09F2D884F839}">
      <dgm:prSet/>
      <dgm:spPr/>
      <dgm:t>
        <a:bodyPr/>
        <a:lstStyle/>
        <a:p>
          <a:endParaRPr lang="ru-RU"/>
        </a:p>
      </dgm:t>
    </dgm:pt>
    <dgm:pt modelId="{E39FF6DC-E641-450A-92EF-F72790D16102}">
      <dgm:prSet phldrT="[Текст]" custT="1"/>
      <dgm:spPr/>
      <dgm:t>
        <a:bodyPr/>
        <a:lstStyle/>
        <a:p>
          <a:r>
            <a:rPr lang="ru-RU" sz="1300" dirty="0" smtClean="0"/>
            <a:t>позволит предупредить действия вводящие в заблуждение приобретателей, в том числе потребителей.</a:t>
          </a:r>
          <a:endParaRPr lang="ru-RU" sz="1300" dirty="0"/>
        </a:p>
      </dgm:t>
    </dgm:pt>
    <dgm:pt modelId="{DF8E52CF-E354-45F8-8135-71D0DDCC63C4}" type="parTrans" cxnId="{DCCCA368-31DB-4ABE-98FF-74C637594B4C}">
      <dgm:prSet/>
      <dgm:spPr/>
      <dgm:t>
        <a:bodyPr/>
        <a:lstStyle/>
        <a:p>
          <a:endParaRPr lang="ru-RU"/>
        </a:p>
      </dgm:t>
    </dgm:pt>
    <dgm:pt modelId="{7D534240-98D7-4CB0-A703-87C62DCE1E5F}" type="sibTrans" cxnId="{DCCCA368-31DB-4ABE-98FF-74C637594B4C}">
      <dgm:prSet/>
      <dgm:spPr/>
      <dgm:t>
        <a:bodyPr/>
        <a:lstStyle/>
        <a:p>
          <a:endParaRPr lang="ru-RU"/>
        </a:p>
      </dgm:t>
    </dgm:pt>
    <dgm:pt modelId="{64F7123C-F89F-4986-8680-CCA4AA6228EA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300" dirty="0" smtClean="0">
              <a:latin typeface="Century Gothic" pitchFamily="34" charset="0"/>
            </a:rPr>
            <a:t>Исходя из данных, приведенных нашими аналитиками, </a:t>
          </a:r>
          <a:r>
            <a:rPr lang="ru-RU" sz="1300" b="1" dirty="0" smtClean="0">
              <a:latin typeface="Century Gothic" pitchFamily="34" charset="0"/>
            </a:rPr>
            <a:t>удельный вес затрат на сертификацию </a:t>
          </a:r>
          <a:r>
            <a:rPr lang="ru-RU" sz="1300" dirty="0" smtClean="0">
              <a:latin typeface="Century Gothic" pitchFamily="34" charset="0"/>
            </a:rPr>
            <a:t>в производственной себестоимости цементной продукции </a:t>
          </a:r>
          <a:r>
            <a:rPr lang="ru-RU" sz="1300" b="1" dirty="0" smtClean="0">
              <a:latin typeface="Century Gothic" pitchFamily="34" charset="0"/>
            </a:rPr>
            <a:t>составляет не более 0, 016</a:t>
          </a:r>
          <a:r>
            <a:rPr lang="ru-RU" sz="1300" dirty="0" smtClean="0">
              <a:latin typeface="Century Gothic" pitchFamily="34" charset="0"/>
            </a:rPr>
            <a:t> %</a:t>
          </a:r>
          <a:endParaRPr lang="ru-RU" sz="1300" dirty="0">
            <a:latin typeface="Century Gothic" pitchFamily="34" charset="0"/>
          </a:endParaRPr>
        </a:p>
      </dgm:t>
    </dgm:pt>
    <dgm:pt modelId="{44B193E4-95EA-4D73-B7DC-60B11BA64C10}" type="sibTrans" cxnId="{559EFED2-918F-4A0E-A9C5-98D32F7A2C50}">
      <dgm:prSet/>
      <dgm:spPr/>
      <dgm:t>
        <a:bodyPr/>
        <a:lstStyle/>
        <a:p>
          <a:endParaRPr lang="ru-RU"/>
        </a:p>
      </dgm:t>
    </dgm:pt>
    <dgm:pt modelId="{CA288E10-CE36-484C-A295-4063424B0814}" type="parTrans" cxnId="{559EFED2-918F-4A0E-A9C5-98D32F7A2C50}">
      <dgm:prSet/>
      <dgm:spPr/>
      <dgm:t>
        <a:bodyPr/>
        <a:lstStyle/>
        <a:p>
          <a:endParaRPr lang="ru-RU"/>
        </a:p>
      </dgm:t>
    </dgm:pt>
    <dgm:pt modelId="{0C048830-75C9-4FA5-AD75-085AEE5E0D69}">
      <dgm:prSet custT="1"/>
      <dgm:spPr>
        <a:solidFill>
          <a:srgbClr val="F39200"/>
        </a:solidFill>
      </dgm:spPr>
      <dgm:t>
        <a:bodyPr/>
        <a:lstStyle/>
        <a:p>
          <a:r>
            <a:rPr lang="ru-RU" sz="1300" b="1" dirty="0" smtClean="0">
              <a:latin typeface="Century Gothic" pitchFamily="34" charset="0"/>
            </a:rPr>
            <a:t>Прочность цемента – важнейший параметр для потребителей, подтвержденный сертификатом</a:t>
          </a:r>
          <a:endParaRPr lang="ru-RU" sz="1300" b="1" dirty="0">
            <a:latin typeface="Century Gothic" pitchFamily="34" charset="0"/>
          </a:endParaRPr>
        </a:p>
      </dgm:t>
    </dgm:pt>
    <dgm:pt modelId="{17B7A5EA-6E8F-47B3-9167-53DDE2540C9D}" type="parTrans" cxnId="{5113B733-65F1-4389-BBA7-F2CFE054DCA2}">
      <dgm:prSet/>
      <dgm:spPr/>
      <dgm:t>
        <a:bodyPr/>
        <a:lstStyle/>
        <a:p>
          <a:endParaRPr lang="ru-RU"/>
        </a:p>
      </dgm:t>
    </dgm:pt>
    <dgm:pt modelId="{4D7FD4BE-EE55-4ACA-ACE0-8093183EB2FB}" type="sibTrans" cxnId="{5113B733-65F1-4389-BBA7-F2CFE054DCA2}">
      <dgm:prSet/>
      <dgm:spPr/>
      <dgm:t>
        <a:bodyPr/>
        <a:lstStyle/>
        <a:p>
          <a:endParaRPr lang="ru-RU"/>
        </a:p>
      </dgm:t>
    </dgm:pt>
    <dgm:pt modelId="{50FDE4CF-9C07-4989-BEFF-79B8A461A710}">
      <dgm:prSet phldrT="[Текст]" custT="1"/>
      <dgm:spPr>
        <a:solidFill>
          <a:srgbClr val="F39200"/>
        </a:solidFill>
      </dgm:spPr>
      <dgm:t>
        <a:bodyPr/>
        <a:lstStyle/>
        <a:p>
          <a:r>
            <a:rPr lang="ru-RU" sz="1300" b="0" i="1" dirty="0" smtClean="0">
              <a:latin typeface="Century Gothic" pitchFamily="34" charset="0"/>
            </a:rPr>
            <a:t>Обязательная сертификация</a:t>
          </a:r>
          <a:r>
            <a:rPr lang="ru-RU" sz="1300" b="0" i="0" dirty="0" smtClean="0">
              <a:latin typeface="Century Gothic" pitchFamily="34" charset="0"/>
            </a:rPr>
            <a:t> - является формой государственного контроля за безопасностью продукции</a:t>
          </a:r>
          <a:endParaRPr lang="ru-RU" sz="1300" dirty="0">
            <a:latin typeface="Century Gothic" pitchFamily="34" charset="0"/>
          </a:endParaRPr>
        </a:p>
      </dgm:t>
    </dgm:pt>
    <dgm:pt modelId="{A8AB864F-9D27-4D16-9A37-68A9F80111C1}" type="parTrans" cxnId="{071BA8F8-A8D7-4A93-8372-5FC1724808FA}">
      <dgm:prSet/>
      <dgm:spPr/>
      <dgm:t>
        <a:bodyPr/>
        <a:lstStyle/>
        <a:p>
          <a:endParaRPr lang="ru-RU"/>
        </a:p>
      </dgm:t>
    </dgm:pt>
    <dgm:pt modelId="{2647463C-82AA-48F9-B5A6-2445BDCFF2BA}" type="sibTrans" cxnId="{071BA8F8-A8D7-4A93-8372-5FC1724808FA}">
      <dgm:prSet/>
      <dgm:spPr/>
      <dgm:t>
        <a:bodyPr/>
        <a:lstStyle/>
        <a:p>
          <a:endParaRPr lang="ru-RU"/>
        </a:p>
      </dgm:t>
    </dgm:pt>
    <dgm:pt modelId="{73DCA5D4-48B6-4DF1-9328-171B59FC5C46}" type="pres">
      <dgm:prSet presAssocID="{37B1C7D7-0575-48BA-BC26-750F3006E1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5FBD6-6FCB-47C8-8EB3-9EDB63F4E74A}" type="pres">
      <dgm:prSet presAssocID="{50FDE4CF-9C07-4989-BEFF-79B8A461A710}" presName="boxAndChildren" presStyleCnt="0"/>
      <dgm:spPr/>
    </dgm:pt>
    <dgm:pt modelId="{865F4A59-EDE7-4550-81E1-94E71D2FB778}" type="pres">
      <dgm:prSet presAssocID="{50FDE4CF-9C07-4989-BEFF-79B8A461A710}" presName="parentTextBox" presStyleLbl="node1" presStyleIdx="0" presStyleCnt="5" custScaleY="41485"/>
      <dgm:spPr/>
      <dgm:t>
        <a:bodyPr/>
        <a:lstStyle/>
        <a:p>
          <a:endParaRPr lang="ru-RU"/>
        </a:p>
      </dgm:t>
    </dgm:pt>
    <dgm:pt modelId="{C4F8F24A-378F-44B2-A7C0-902F89D5D578}" type="pres">
      <dgm:prSet presAssocID="{1747FE39-229C-41DB-9A53-3FADDDC0804F}" presName="sp" presStyleCnt="0"/>
      <dgm:spPr/>
    </dgm:pt>
    <dgm:pt modelId="{6C4B17E7-522D-4453-BC7F-8F2242DF4107}" type="pres">
      <dgm:prSet presAssocID="{B4708159-19E4-4547-AF85-473B4C7093B6}" presName="arrowAndChildren" presStyleCnt="0"/>
      <dgm:spPr/>
    </dgm:pt>
    <dgm:pt modelId="{FB5B4EB0-1425-4DC9-BB02-961282666859}" type="pres">
      <dgm:prSet presAssocID="{B4708159-19E4-4547-AF85-473B4C7093B6}" presName="parentTextArrow" presStyleLbl="node1" presStyleIdx="0" presStyleCnt="5"/>
      <dgm:spPr/>
      <dgm:t>
        <a:bodyPr/>
        <a:lstStyle/>
        <a:p>
          <a:endParaRPr lang="ru-RU"/>
        </a:p>
      </dgm:t>
    </dgm:pt>
    <dgm:pt modelId="{93603993-0B3D-4E91-B14B-A4193BA8C630}" type="pres">
      <dgm:prSet presAssocID="{B4708159-19E4-4547-AF85-473B4C7093B6}" presName="arrow" presStyleLbl="node1" presStyleIdx="1" presStyleCnt="5"/>
      <dgm:spPr/>
      <dgm:t>
        <a:bodyPr/>
        <a:lstStyle/>
        <a:p>
          <a:endParaRPr lang="ru-RU"/>
        </a:p>
      </dgm:t>
    </dgm:pt>
    <dgm:pt modelId="{4FBEECE1-9B90-413E-8077-EAE629E4E4E3}" type="pres">
      <dgm:prSet presAssocID="{B4708159-19E4-4547-AF85-473B4C7093B6}" presName="descendantArrow" presStyleCnt="0"/>
      <dgm:spPr/>
    </dgm:pt>
    <dgm:pt modelId="{26D0A655-A6B9-4840-9E27-8071C3FBE631}" type="pres">
      <dgm:prSet presAssocID="{A816DD2A-6A91-40B2-827C-E2E5CED63E2E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7795E-19AB-4E1A-B906-39266A761699}" type="pres">
      <dgm:prSet presAssocID="{E39FF6DC-E641-450A-92EF-F72790D16102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EC5F0-48A9-442F-9FB3-CB8BF1BD6AD8}" type="pres">
      <dgm:prSet presAssocID="{44B193E4-95EA-4D73-B7DC-60B11BA64C10}" presName="sp" presStyleCnt="0"/>
      <dgm:spPr/>
    </dgm:pt>
    <dgm:pt modelId="{69E44355-9E1A-4D9E-8271-7451A1800A1E}" type="pres">
      <dgm:prSet presAssocID="{64F7123C-F89F-4986-8680-CCA4AA6228EA}" presName="arrowAndChildren" presStyleCnt="0"/>
      <dgm:spPr/>
    </dgm:pt>
    <dgm:pt modelId="{E1600E35-A068-4009-8335-7558CC1FF8FA}" type="pres">
      <dgm:prSet presAssocID="{64F7123C-F89F-4986-8680-CCA4AA6228EA}" presName="parentTextArrow" presStyleLbl="node1" presStyleIdx="2" presStyleCnt="5" custScaleY="47802" custLinFactNeighborX="-820" custLinFactNeighborY="520"/>
      <dgm:spPr/>
      <dgm:t>
        <a:bodyPr/>
        <a:lstStyle/>
        <a:p>
          <a:endParaRPr lang="ru-RU"/>
        </a:p>
      </dgm:t>
    </dgm:pt>
    <dgm:pt modelId="{414BE3B2-ECB6-4A0B-B335-C57A5964821E}" type="pres">
      <dgm:prSet presAssocID="{4D7FD4BE-EE55-4ACA-ACE0-8093183EB2FB}" presName="sp" presStyleCnt="0"/>
      <dgm:spPr/>
    </dgm:pt>
    <dgm:pt modelId="{FFAA7C99-7E2A-4DB6-9B8A-605F9D82814C}" type="pres">
      <dgm:prSet presAssocID="{0C048830-75C9-4FA5-AD75-085AEE5E0D69}" presName="arrowAndChildren" presStyleCnt="0"/>
      <dgm:spPr/>
    </dgm:pt>
    <dgm:pt modelId="{921C2697-8DBF-4DB9-8234-1E6F3C154FF6}" type="pres">
      <dgm:prSet presAssocID="{0C048830-75C9-4FA5-AD75-085AEE5E0D69}" presName="parentTextArrow" presStyleLbl="node1" presStyleIdx="3" presStyleCnt="5" custScaleY="33329" custLinFactNeighborX="820" custLinFactNeighborY="-67315"/>
      <dgm:spPr/>
      <dgm:t>
        <a:bodyPr/>
        <a:lstStyle/>
        <a:p>
          <a:endParaRPr lang="ru-RU"/>
        </a:p>
      </dgm:t>
    </dgm:pt>
    <dgm:pt modelId="{1A731934-145E-4E23-85BF-73C811E77DC5}" type="pres">
      <dgm:prSet presAssocID="{BF09F752-A2FF-43E9-9DEA-0432EB59A8B4}" presName="sp" presStyleCnt="0"/>
      <dgm:spPr/>
    </dgm:pt>
    <dgm:pt modelId="{EDB3ACF9-F572-4C81-AB69-039144079573}" type="pres">
      <dgm:prSet presAssocID="{B6885216-9BD0-40BC-9871-A372EB1748C7}" presName="arrowAndChildren" presStyleCnt="0"/>
      <dgm:spPr/>
    </dgm:pt>
    <dgm:pt modelId="{18EB687C-88BB-488B-8D70-E89E0A5117DF}" type="pres">
      <dgm:prSet presAssocID="{B6885216-9BD0-40BC-9871-A372EB1748C7}" presName="parentTextArrow" presStyleLbl="node1" presStyleIdx="4" presStyleCnt="5" custScaleY="32296" custLinFactNeighborY="32059"/>
      <dgm:spPr/>
      <dgm:t>
        <a:bodyPr/>
        <a:lstStyle/>
        <a:p>
          <a:endParaRPr lang="ru-RU"/>
        </a:p>
      </dgm:t>
    </dgm:pt>
  </dgm:ptLst>
  <dgm:cxnLst>
    <dgm:cxn modelId="{B2D9264A-E14C-4CC6-A8A9-74F368B294F6}" type="presOf" srcId="{37B1C7D7-0575-48BA-BC26-750F3006E11B}" destId="{73DCA5D4-48B6-4DF1-9328-171B59FC5C46}" srcOrd="0" destOrd="0" presId="urn:microsoft.com/office/officeart/2005/8/layout/process4"/>
    <dgm:cxn modelId="{1FCAE4F3-A039-4CD0-BA99-9DCE4CB50E5C}" type="presOf" srcId="{50FDE4CF-9C07-4989-BEFF-79B8A461A710}" destId="{865F4A59-EDE7-4550-81E1-94E71D2FB778}" srcOrd="0" destOrd="0" presId="urn:microsoft.com/office/officeart/2005/8/layout/process4"/>
    <dgm:cxn modelId="{071BA8F8-A8D7-4A93-8372-5FC1724808FA}" srcId="{37B1C7D7-0575-48BA-BC26-750F3006E11B}" destId="{50FDE4CF-9C07-4989-BEFF-79B8A461A710}" srcOrd="4" destOrd="0" parTransId="{A8AB864F-9D27-4D16-9A37-68A9F80111C1}" sibTransId="{2647463C-82AA-48F9-B5A6-2445BDCFF2BA}"/>
    <dgm:cxn modelId="{E45A1F73-B134-441F-81DE-1285487CFDA5}" srcId="{37B1C7D7-0575-48BA-BC26-750F3006E11B}" destId="{B4708159-19E4-4547-AF85-473B4C7093B6}" srcOrd="3" destOrd="0" parTransId="{4BCEE00E-6264-41BB-AB63-DB3064334BEF}" sibTransId="{1747FE39-229C-41DB-9A53-3FADDDC0804F}"/>
    <dgm:cxn modelId="{AE0D573E-494A-4822-A4EC-17E2295F26FE}" type="presOf" srcId="{A816DD2A-6A91-40B2-827C-E2E5CED63E2E}" destId="{26D0A655-A6B9-4840-9E27-8071C3FBE631}" srcOrd="0" destOrd="0" presId="urn:microsoft.com/office/officeart/2005/8/layout/process4"/>
    <dgm:cxn modelId="{547EB090-8EB3-4329-AA47-C27AB69C9E6C}" srcId="{37B1C7D7-0575-48BA-BC26-750F3006E11B}" destId="{B6885216-9BD0-40BC-9871-A372EB1748C7}" srcOrd="0" destOrd="0" parTransId="{C67901FA-05AE-421D-9D67-CE409FA72DCD}" sibTransId="{BF09F752-A2FF-43E9-9DEA-0432EB59A8B4}"/>
    <dgm:cxn modelId="{92DFE18A-40C9-485D-B30F-09F2D884F839}" srcId="{B4708159-19E4-4547-AF85-473B4C7093B6}" destId="{A816DD2A-6A91-40B2-827C-E2E5CED63E2E}" srcOrd="0" destOrd="0" parTransId="{1FEEB82F-B07E-43CB-B3BD-83AEA5E80D04}" sibTransId="{2C1E3341-F30D-4831-AF6A-98BC5F08B483}"/>
    <dgm:cxn modelId="{0024F089-92D3-480A-BA59-697CD02C44F8}" type="presOf" srcId="{B4708159-19E4-4547-AF85-473B4C7093B6}" destId="{FB5B4EB0-1425-4DC9-BB02-961282666859}" srcOrd="0" destOrd="0" presId="urn:microsoft.com/office/officeart/2005/8/layout/process4"/>
    <dgm:cxn modelId="{5113B733-65F1-4389-BBA7-F2CFE054DCA2}" srcId="{37B1C7D7-0575-48BA-BC26-750F3006E11B}" destId="{0C048830-75C9-4FA5-AD75-085AEE5E0D69}" srcOrd="1" destOrd="0" parTransId="{17B7A5EA-6E8F-47B3-9167-53DDE2540C9D}" sibTransId="{4D7FD4BE-EE55-4ACA-ACE0-8093183EB2FB}"/>
    <dgm:cxn modelId="{1B246D87-A209-4A48-A5C0-A2B833CCD50D}" type="presOf" srcId="{64F7123C-F89F-4986-8680-CCA4AA6228EA}" destId="{E1600E35-A068-4009-8335-7558CC1FF8FA}" srcOrd="0" destOrd="0" presId="urn:microsoft.com/office/officeart/2005/8/layout/process4"/>
    <dgm:cxn modelId="{A65DAECB-B83B-468E-86A1-62CC01F93ECB}" type="presOf" srcId="{B4708159-19E4-4547-AF85-473B4C7093B6}" destId="{93603993-0B3D-4E91-B14B-A4193BA8C630}" srcOrd="1" destOrd="0" presId="urn:microsoft.com/office/officeart/2005/8/layout/process4"/>
    <dgm:cxn modelId="{296B42B4-3FF1-46EC-BBCD-C4785A940101}" type="presOf" srcId="{0C048830-75C9-4FA5-AD75-085AEE5E0D69}" destId="{921C2697-8DBF-4DB9-8234-1E6F3C154FF6}" srcOrd="0" destOrd="0" presId="urn:microsoft.com/office/officeart/2005/8/layout/process4"/>
    <dgm:cxn modelId="{A95B4C5C-23D0-49F8-BD43-D80187D4F4DE}" type="presOf" srcId="{E39FF6DC-E641-450A-92EF-F72790D16102}" destId="{64D7795E-19AB-4E1A-B906-39266A761699}" srcOrd="0" destOrd="0" presId="urn:microsoft.com/office/officeart/2005/8/layout/process4"/>
    <dgm:cxn modelId="{06A2ECF9-7979-4857-9FA6-C1C21FA15BC9}" type="presOf" srcId="{B6885216-9BD0-40BC-9871-A372EB1748C7}" destId="{18EB687C-88BB-488B-8D70-E89E0A5117DF}" srcOrd="0" destOrd="0" presId="urn:microsoft.com/office/officeart/2005/8/layout/process4"/>
    <dgm:cxn modelId="{DCCCA368-31DB-4ABE-98FF-74C637594B4C}" srcId="{B4708159-19E4-4547-AF85-473B4C7093B6}" destId="{E39FF6DC-E641-450A-92EF-F72790D16102}" srcOrd="1" destOrd="0" parTransId="{DF8E52CF-E354-45F8-8135-71D0DDCC63C4}" sibTransId="{7D534240-98D7-4CB0-A703-87C62DCE1E5F}"/>
    <dgm:cxn modelId="{559EFED2-918F-4A0E-A9C5-98D32F7A2C50}" srcId="{37B1C7D7-0575-48BA-BC26-750F3006E11B}" destId="{64F7123C-F89F-4986-8680-CCA4AA6228EA}" srcOrd="2" destOrd="0" parTransId="{CA288E10-CE36-484C-A295-4063424B0814}" sibTransId="{44B193E4-95EA-4D73-B7DC-60B11BA64C10}"/>
    <dgm:cxn modelId="{24CB08D0-D41A-4F3F-8811-3A5B605D545C}" type="presParOf" srcId="{73DCA5D4-48B6-4DF1-9328-171B59FC5C46}" destId="{F845FBD6-6FCB-47C8-8EB3-9EDB63F4E74A}" srcOrd="0" destOrd="0" presId="urn:microsoft.com/office/officeart/2005/8/layout/process4"/>
    <dgm:cxn modelId="{254804C1-24D4-40A2-8481-A9DCDB0D9E4E}" type="presParOf" srcId="{F845FBD6-6FCB-47C8-8EB3-9EDB63F4E74A}" destId="{865F4A59-EDE7-4550-81E1-94E71D2FB778}" srcOrd="0" destOrd="0" presId="urn:microsoft.com/office/officeart/2005/8/layout/process4"/>
    <dgm:cxn modelId="{E4B3B9AD-B126-40E2-B98D-FED763A2447D}" type="presParOf" srcId="{73DCA5D4-48B6-4DF1-9328-171B59FC5C46}" destId="{C4F8F24A-378F-44B2-A7C0-902F89D5D578}" srcOrd="1" destOrd="0" presId="urn:microsoft.com/office/officeart/2005/8/layout/process4"/>
    <dgm:cxn modelId="{96A3ACD2-3387-434D-BE38-50C69B2A475A}" type="presParOf" srcId="{73DCA5D4-48B6-4DF1-9328-171B59FC5C46}" destId="{6C4B17E7-522D-4453-BC7F-8F2242DF4107}" srcOrd="2" destOrd="0" presId="urn:microsoft.com/office/officeart/2005/8/layout/process4"/>
    <dgm:cxn modelId="{ECB882D7-4274-439A-889D-96940BBB5336}" type="presParOf" srcId="{6C4B17E7-522D-4453-BC7F-8F2242DF4107}" destId="{FB5B4EB0-1425-4DC9-BB02-961282666859}" srcOrd="0" destOrd="0" presId="urn:microsoft.com/office/officeart/2005/8/layout/process4"/>
    <dgm:cxn modelId="{5AFE704C-1FA4-4055-8D5E-8AE1B725221D}" type="presParOf" srcId="{6C4B17E7-522D-4453-BC7F-8F2242DF4107}" destId="{93603993-0B3D-4E91-B14B-A4193BA8C630}" srcOrd="1" destOrd="0" presId="urn:microsoft.com/office/officeart/2005/8/layout/process4"/>
    <dgm:cxn modelId="{33A5AD66-6DE4-4F8E-822F-CDB8D824A5A5}" type="presParOf" srcId="{6C4B17E7-522D-4453-BC7F-8F2242DF4107}" destId="{4FBEECE1-9B90-413E-8077-EAE629E4E4E3}" srcOrd="2" destOrd="0" presId="urn:microsoft.com/office/officeart/2005/8/layout/process4"/>
    <dgm:cxn modelId="{72238BC9-F2FB-42B3-AC80-F0F3F9B862B4}" type="presParOf" srcId="{4FBEECE1-9B90-413E-8077-EAE629E4E4E3}" destId="{26D0A655-A6B9-4840-9E27-8071C3FBE631}" srcOrd="0" destOrd="0" presId="urn:microsoft.com/office/officeart/2005/8/layout/process4"/>
    <dgm:cxn modelId="{7DF71207-404E-4BDB-992F-0B7C57C94314}" type="presParOf" srcId="{4FBEECE1-9B90-413E-8077-EAE629E4E4E3}" destId="{64D7795E-19AB-4E1A-B906-39266A761699}" srcOrd="1" destOrd="0" presId="urn:microsoft.com/office/officeart/2005/8/layout/process4"/>
    <dgm:cxn modelId="{38744508-DD49-457D-8A99-022AC2D12CB8}" type="presParOf" srcId="{73DCA5D4-48B6-4DF1-9328-171B59FC5C46}" destId="{DC0EC5F0-48A9-442F-9FB3-CB8BF1BD6AD8}" srcOrd="3" destOrd="0" presId="urn:microsoft.com/office/officeart/2005/8/layout/process4"/>
    <dgm:cxn modelId="{D95F1F1E-4F6C-43D4-BFFC-037C53640021}" type="presParOf" srcId="{73DCA5D4-48B6-4DF1-9328-171B59FC5C46}" destId="{69E44355-9E1A-4D9E-8271-7451A1800A1E}" srcOrd="4" destOrd="0" presId="urn:microsoft.com/office/officeart/2005/8/layout/process4"/>
    <dgm:cxn modelId="{900706A1-AA27-4484-B163-DA365F7514E0}" type="presParOf" srcId="{69E44355-9E1A-4D9E-8271-7451A1800A1E}" destId="{E1600E35-A068-4009-8335-7558CC1FF8FA}" srcOrd="0" destOrd="0" presId="urn:microsoft.com/office/officeart/2005/8/layout/process4"/>
    <dgm:cxn modelId="{CD78AFE9-760A-4127-A856-848579D4D74B}" type="presParOf" srcId="{73DCA5D4-48B6-4DF1-9328-171B59FC5C46}" destId="{414BE3B2-ECB6-4A0B-B335-C57A5964821E}" srcOrd="5" destOrd="0" presId="urn:microsoft.com/office/officeart/2005/8/layout/process4"/>
    <dgm:cxn modelId="{5C771ADE-1228-4BEC-9355-A5304AF42762}" type="presParOf" srcId="{73DCA5D4-48B6-4DF1-9328-171B59FC5C46}" destId="{FFAA7C99-7E2A-4DB6-9B8A-605F9D82814C}" srcOrd="6" destOrd="0" presId="urn:microsoft.com/office/officeart/2005/8/layout/process4"/>
    <dgm:cxn modelId="{FDB6447D-7698-47CD-8E7D-F049BD9907B8}" type="presParOf" srcId="{FFAA7C99-7E2A-4DB6-9B8A-605F9D82814C}" destId="{921C2697-8DBF-4DB9-8234-1E6F3C154FF6}" srcOrd="0" destOrd="0" presId="urn:microsoft.com/office/officeart/2005/8/layout/process4"/>
    <dgm:cxn modelId="{56294841-B641-4FEB-B843-C82BB33F688F}" type="presParOf" srcId="{73DCA5D4-48B6-4DF1-9328-171B59FC5C46}" destId="{1A731934-145E-4E23-85BF-73C811E77DC5}" srcOrd="7" destOrd="0" presId="urn:microsoft.com/office/officeart/2005/8/layout/process4"/>
    <dgm:cxn modelId="{4358EC39-6C76-4E5E-91CD-FB7AF25912ED}" type="presParOf" srcId="{73DCA5D4-48B6-4DF1-9328-171B59FC5C46}" destId="{EDB3ACF9-F572-4C81-AB69-039144079573}" srcOrd="8" destOrd="0" presId="urn:microsoft.com/office/officeart/2005/8/layout/process4"/>
    <dgm:cxn modelId="{C4D6A6F8-816C-4B75-96A7-5592DCC2A9BB}" type="presParOf" srcId="{EDB3ACF9-F572-4C81-AB69-039144079573}" destId="{18EB687C-88BB-488B-8D70-E89E0A5117DF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FF305-93DD-455B-B7E0-77406C31F3FC}">
      <dsp:nvSpPr>
        <dsp:cNvPr id="0" name=""/>
        <dsp:cNvSpPr/>
      </dsp:nvSpPr>
      <dsp:spPr>
        <a:xfrm>
          <a:off x="0" y="0"/>
          <a:ext cx="8856663" cy="780625"/>
        </a:xfrm>
        <a:prstGeom prst="roundRec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bg1"/>
              </a:solidFill>
              <a:latin typeface="Century Gothic" pitchFamily="34" charset="0"/>
            </a:rPr>
            <a:t>Цемент и бетон являются самым употребляемым после воды ресурсом на земле, а темпы развития цементной промышленности в 1,5-2 раза превышают темпы роста мирового ВВП.</a:t>
          </a:r>
          <a:endParaRPr lang="ru-RU" sz="1600" b="0" i="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38107" y="38107"/>
        <a:ext cx="8780449" cy="704411"/>
      </dsp:txXfrm>
    </dsp:sp>
    <dsp:sp modelId="{ECD63DA2-6E26-4918-80AE-82CF3BFA6971}">
      <dsp:nvSpPr>
        <dsp:cNvPr id="0" name=""/>
        <dsp:cNvSpPr/>
      </dsp:nvSpPr>
      <dsp:spPr>
        <a:xfrm>
          <a:off x="0" y="783594"/>
          <a:ext cx="8856663" cy="1736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199" tIns="15240" rIns="85344" bIns="1524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latin typeface="Century Gothic" pitchFamily="34" charset="0"/>
            </a:rPr>
            <a:t>Цемент вместе с бетоном является вторым после воды наиболее употребляемым ресурсом на земле: ежегодно его потребление на нашей планете составляет около 1 тонны на человека. Цемент производится в 156 странах мира. Однако 70% мирового производства цемента сосредоточено лишь в 10 странах мира, где проживает 70% населения земли. Цементная промышленность имеет ключевое значение для экономического развития, поскольку производит основной вид строительных материалов для жилищного, промышленного строительства и для строительства объектов инфраструктуры.</a:t>
          </a:r>
          <a:endParaRPr lang="ru-RU" sz="1200" kern="1200" dirty="0">
            <a:latin typeface="Century Gothic" pitchFamily="34" charset="0"/>
          </a:endParaRPr>
        </a:p>
      </dsp:txBody>
      <dsp:txXfrm>
        <a:off x="0" y="783594"/>
        <a:ext cx="8856663" cy="1736811"/>
      </dsp:txXfrm>
    </dsp:sp>
    <dsp:sp modelId="{312D7183-AB4A-45F0-8FF6-F0D0C0B4DA97}">
      <dsp:nvSpPr>
        <dsp:cNvPr id="0" name=""/>
        <dsp:cNvSpPr/>
      </dsp:nvSpPr>
      <dsp:spPr>
        <a:xfrm>
          <a:off x="0" y="1821975"/>
          <a:ext cx="8856663" cy="778049"/>
        </a:xfrm>
        <a:prstGeom prst="roundRec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entury Gothic" pitchFamily="34" charset="0"/>
            </a:rPr>
            <a:t>Цемент – один из базовых строительных материалов, который называют "хлебом строительства". </a:t>
          </a:r>
          <a:endParaRPr lang="ru-RU" sz="16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37981" y="1859956"/>
        <a:ext cx="8780701" cy="702087"/>
      </dsp:txXfrm>
    </dsp:sp>
    <dsp:sp modelId="{DD21169D-5053-4BD0-9E13-C1E67EBF65B8}">
      <dsp:nvSpPr>
        <dsp:cNvPr id="0" name=""/>
        <dsp:cNvSpPr/>
      </dsp:nvSpPr>
      <dsp:spPr>
        <a:xfrm>
          <a:off x="0" y="2626002"/>
          <a:ext cx="8856663" cy="778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199" tIns="15240" rIns="85344" bIns="1524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latin typeface="Century Gothic" pitchFamily="34" charset="0"/>
            </a:rPr>
            <a:t>Являясь основным вяжущим компонентом, цемент находит широкое применение в производстве бетона, железобетона, строительных растворов, а также в асбестоцементной, нефтедобывающей и других отраслях промышленности Уникальные свойства цемента позволяют на его основе изготавливать специальные конструкции, такие как железнодорожные шпалы, строительные блоки, панели и плитки, многие другие изделия.</a:t>
          </a:r>
          <a:endParaRPr lang="ru-RU" sz="1200" kern="1200" dirty="0">
            <a:latin typeface="Century Gothic" pitchFamily="34" charset="0"/>
          </a:endParaRPr>
        </a:p>
      </dsp:txBody>
      <dsp:txXfrm>
        <a:off x="0" y="2626002"/>
        <a:ext cx="8856663" cy="778837"/>
      </dsp:txXfrm>
    </dsp:sp>
    <dsp:sp modelId="{AEE5214A-62E1-4717-AA40-9553031D504B}">
      <dsp:nvSpPr>
        <dsp:cNvPr id="0" name=""/>
        <dsp:cNvSpPr/>
      </dsp:nvSpPr>
      <dsp:spPr>
        <a:xfrm>
          <a:off x="0" y="3558238"/>
          <a:ext cx="8856663" cy="778049"/>
        </a:xfrm>
        <a:prstGeom prst="roundRec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entury Gothic" pitchFamily="34" charset="0"/>
            </a:rPr>
            <a:t>Цементная промышленность – одна из ведущих отраслей производства строительных материалов.</a:t>
          </a:r>
          <a:endParaRPr lang="ru-RU" sz="16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37981" y="3596219"/>
        <a:ext cx="8780701" cy="702087"/>
      </dsp:txXfrm>
    </dsp:sp>
    <dsp:sp modelId="{75F6B8E1-BC29-4F1F-A6B8-31DF693933A7}">
      <dsp:nvSpPr>
        <dsp:cNvPr id="0" name=""/>
        <dsp:cNvSpPr/>
      </dsp:nvSpPr>
      <dsp:spPr>
        <a:xfrm>
          <a:off x="0" y="4385603"/>
          <a:ext cx="8856663" cy="47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199" tIns="15240" rIns="85344" bIns="1524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latin typeface="Century Gothic" pitchFamily="34" charset="0"/>
            </a:rPr>
            <a:t>Выпускаются различные виды цемента: портландцемент, </a:t>
          </a:r>
          <a:r>
            <a:rPr lang="ru-RU" sz="1200" kern="1200" dirty="0" err="1" smtClean="0">
              <a:latin typeface="Century Gothic" pitchFamily="34" charset="0"/>
            </a:rPr>
            <a:t>шлакопортландцемент</a:t>
          </a:r>
          <a:r>
            <a:rPr lang="ru-RU" sz="1200" kern="1200" dirty="0" smtClean="0">
              <a:latin typeface="Century Gothic" pitchFamily="34" charset="0"/>
            </a:rPr>
            <a:t>, пуццолановый портландцемент, специальные цементы (декоративные, </a:t>
          </a:r>
          <a:r>
            <a:rPr lang="ru-RU" sz="1200" kern="1200" dirty="0" err="1" smtClean="0">
              <a:latin typeface="Century Gothic" pitchFamily="34" charset="0"/>
            </a:rPr>
            <a:t>тампонажный</a:t>
          </a:r>
          <a:r>
            <a:rPr lang="ru-RU" sz="1200" kern="1200" dirty="0" smtClean="0">
              <a:latin typeface="Century Gothic" pitchFamily="34" charset="0"/>
            </a:rPr>
            <a:t>, глинозёмистый, </a:t>
          </a:r>
          <a:r>
            <a:rPr lang="ru-RU" sz="1200" kern="1200" dirty="0" err="1" smtClean="0">
              <a:latin typeface="Century Gothic" pitchFamily="34" charset="0"/>
            </a:rPr>
            <a:t>сульфатостойкий</a:t>
          </a:r>
          <a:r>
            <a:rPr lang="ru-RU" sz="1200" kern="1200" dirty="0" smtClean="0">
              <a:latin typeface="Century Gothic" pitchFamily="34" charset="0"/>
            </a:rPr>
            <a:t>, цемент для гидротехнических сооружений, быстротвердеющий цемент и др.).</a:t>
          </a:r>
          <a:endParaRPr lang="ru-RU" sz="1200" kern="1200" dirty="0">
            <a:latin typeface="Century Gothic" pitchFamily="34" charset="0"/>
          </a:endParaRPr>
        </a:p>
      </dsp:txBody>
      <dsp:txXfrm>
        <a:off x="0" y="4385603"/>
        <a:ext cx="8856663" cy="4709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05CCC-7B25-44C3-BBD2-04104CDE2531}">
      <dsp:nvSpPr>
        <dsp:cNvPr id="0" name=""/>
        <dsp:cNvSpPr/>
      </dsp:nvSpPr>
      <dsp:spPr>
        <a:xfrm>
          <a:off x="0" y="0"/>
          <a:ext cx="6380842" cy="900118"/>
        </a:xfrm>
        <a:prstGeom prst="roundRect">
          <a:avLst>
            <a:gd name="adj" fmla="val 10000"/>
          </a:avLst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entury Gothic" pitchFamily="34" charset="0"/>
            </a:rPr>
            <a:t>Установление обязательных требований к производителям и импортерам </a:t>
          </a:r>
          <a:endParaRPr lang="ru-RU" sz="1700" kern="1200" dirty="0">
            <a:latin typeface="Century Gothic" pitchFamily="34" charset="0"/>
          </a:endParaRPr>
        </a:p>
      </dsp:txBody>
      <dsp:txXfrm>
        <a:off x="26364" y="26364"/>
        <a:ext cx="5304229" cy="847390"/>
      </dsp:txXfrm>
    </dsp:sp>
    <dsp:sp modelId="{80989D17-08D6-4BCF-A12B-8FCF0FAFB266}">
      <dsp:nvSpPr>
        <dsp:cNvPr id="0" name=""/>
        <dsp:cNvSpPr/>
      </dsp:nvSpPr>
      <dsp:spPr>
        <a:xfrm>
          <a:off x="476491" y="1025135"/>
          <a:ext cx="6380842" cy="900118"/>
        </a:xfrm>
        <a:prstGeom prst="roundRect">
          <a:avLst>
            <a:gd name="adj" fmla="val 10000"/>
          </a:avLst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entury Gothic" pitchFamily="34" charset="0"/>
            </a:rPr>
            <a:t>Стимулирование производства (утверждение стандартов)</a:t>
          </a:r>
          <a:endParaRPr lang="ru-RU" sz="1700" kern="1200" dirty="0">
            <a:latin typeface="Century Gothic" pitchFamily="34" charset="0"/>
          </a:endParaRPr>
        </a:p>
      </dsp:txBody>
      <dsp:txXfrm>
        <a:off x="502855" y="1051499"/>
        <a:ext cx="5266545" cy="847390"/>
      </dsp:txXfrm>
    </dsp:sp>
    <dsp:sp modelId="{D351656B-E826-4F3C-8E07-8CCCAB63AE24}">
      <dsp:nvSpPr>
        <dsp:cNvPr id="0" name=""/>
        <dsp:cNvSpPr/>
      </dsp:nvSpPr>
      <dsp:spPr>
        <a:xfrm>
          <a:off x="952982" y="2050270"/>
          <a:ext cx="6380842" cy="900118"/>
        </a:xfrm>
        <a:prstGeom prst="roundRect">
          <a:avLst>
            <a:gd name="adj" fmla="val 10000"/>
          </a:avLst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entury Gothic" pitchFamily="34" charset="0"/>
            </a:rPr>
            <a:t>Аккредитация сертификационных центров</a:t>
          </a:r>
          <a:endParaRPr lang="ru-RU" sz="1700" kern="1200" dirty="0">
            <a:latin typeface="Century Gothic" pitchFamily="34" charset="0"/>
          </a:endParaRPr>
        </a:p>
      </dsp:txBody>
      <dsp:txXfrm>
        <a:off x="979346" y="2076634"/>
        <a:ext cx="5266545" cy="847390"/>
      </dsp:txXfrm>
    </dsp:sp>
    <dsp:sp modelId="{CC0D3CE5-CC86-4FC3-AD2F-BE5362975FC0}">
      <dsp:nvSpPr>
        <dsp:cNvPr id="0" name=""/>
        <dsp:cNvSpPr/>
      </dsp:nvSpPr>
      <dsp:spPr>
        <a:xfrm>
          <a:off x="1459272" y="3100240"/>
          <a:ext cx="6380842" cy="900118"/>
        </a:xfrm>
        <a:prstGeom prst="roundRect">
          <a:avLst>
            <a:gd name="adj" fmla="val 10000"/>
          </a:avLst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entury Gothic" pitchFamily="34" charset="0"/>
            </a:rPr>
            <a:t>Установление ответственности производителей и импортеров, нарушающих требования</a:t>
          </a:r>
          <a:endParaRPr lang="ru-RU" sz="1700" kern="1200" dirty="0">
            <a:latin typeface="Century Gothic" pitchFamily="34" charset="0"/>
          </a:endParaRPr>
        </a:p>
      </dsp:txBody>
      <dsp:txXfrm>
        <a:off x="1485636" y="3126604"/>
        <a:ext cx="5266545" cy="847390"/>
      </dsp:txXfrm>
    </dsp:sp>
    <dsp:sp modelId="{E8283C08-245D-422F-81E0-576371D617F5}">
      <dsp:nvSpPr>
        <dsp:cNvPr id="0" name=""/>
        <dsp:cNvSpPr/>
      </dsp:nvSpPr>
      <dsp:spPr>
        <a:xfrm>
          <a:off x="1905965" y="4100541"/>
          <a:ext cx="6380842" cy="900118"/>
        </a:xfrm>
        <a:prstGeom prst="roundRect">
          <a:avLst>
            <a:gd name="adj" fmla="val 10000"/>
          </a:avLst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entury Gothic" pitchFamily="34" charset="0"/>
            </a:rPr>
            <a:t>Государственный контроль (надзор) за соблюдением требований</a:t>
          </a:r>
          <a:endParaRPr lang="ru-RU" sz="1700" kern="1200" dirty="0">
            <a:latin typeface="Century Gothic" pitchFamily="34" charset="0"/>
          </a:endParaRPr>
        </a:p>
      </dsp:txBody>
      <dsp:txXfrm>
        <a:off x="1932329" y="4126905"/>
        <a:ext cx="5266545" cy="847390"/>
      </dsp:txXfrm>
    </dsp:sp>
    <dsp:sp modelId="{9D014E21-1C99-4EF0-AC3D-696B656F76FB}">
      <dsp:nvSpPr>
        <dsp:cNvPr id="0" name=""/>
        <dsp:cNvSpPr/>
      </dsp:nvSpPr>
      <dsp:spPr>
        <a:xfrm>
          <a:off x="5795764" y="657586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927406" y="657586"/>
        <a:ext cx="321793" cy="440270"/>
      </dsp:txXfrm>
    </dsp:sp>
    <dsp:sp modelId="{328F9697-B310-435D-A5CF-D5485CE2CD55}">
      <dsp:nvSpPr>
        <dsp:cNvPr id="0" name=""/>
        <dsp:cNvSpPr/>
      </dsp:nvSpPr>
      <dsp:spPr>
        <a:xfrm>
          <a:off x="6272256" y="1682722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403898" y="1682722"/>
        <a:ext cx="321793" cy="440270"/>
      </dsp:txXfrm>
    </dsp:sp>
    <dsp:sp modelId="{29DDE046-7AEA-4DDF-8EB4-D6423B12ED17}">
      <dsp:nvSpPr>
        <dsp:cNvPr id="0" name=""/>
        <dsp:cNvSpPr/>
      </dsp:nvSpPr>
      <dsp:spPr>
        <a:xfrm>
          <a:off x="6748747" y="2692855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880389" y="2692855"/>
        <a:ext cx="321793" cy="440270"/>
      </dsp:txXfrm>
    </dsp:sp>
    <dsp:sp modelId="{F90533B2-4F91-4C49-B63B-B258F079583D}">
      <dsp:nvSpPr>
        <dsp:cNvPr id="0" name=""/>
        <dsp:cNvSpPr/>
      </dsp:nvSpPr>
      <dsp:spPr>
        <a:xfrm>
          <a:off x="7225239" y="3727992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356881" y="3727992"/>
        <a:ext cx="321793" cy="4402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2719E-40C6-4ADB-997F-47D9B6F8DE4D}">
      <dsp:nvSpPr>
        <dsp:cNvPr id="0" name=""/>
        <dsp:cNvSpPr/>
      </dsp:nvSpPr>
      <dsp:spPr>
        <a:xfrm>
          <a:off x="7531" y="385962"/>
          <a:ext cx="2251023" cy="1350614"/>
        </a:xfrm>
        <a:prstGeom prst="roundRect">
          <a:avLst>
            <a:gd name="adj" fmla="val 10000"/>
          </a:avLst>
        </a:prstGeom>
        <a:solidFill>
          <a:srgbClr val="F392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entury Gothic" pitchFamily="34" charset="0"/>
            </a:rPr>
            <a:t>производство</a:t>
          </a:r>
          <a:endParaRPr lang="ru-RU" sz="2200" kern="1200" dirty="0">
            <a:latin typeface="Century Gothic" pitchFamily="34" charset="0"/>
          </a:endParaRPr>
        </a:p>
      </dsp:txBody>
      <dsp:txXfrm>
        <a:off x="47089" y="425520"/>
        <a:ext cx="2171907" cy="1271498"/>
      </dsp:txXfrm>
    </dsp:sp>
    <dsp:sp modelId="{A21BD61B-25EA-4DDD-8FFA-8779686452BF}">
      <dsp:nvSpPr>
        <dsp:cNvPr id="0" name=""/>
        <dsp:cNvSpPr/>
      </dsp:nvSpPr>
      <dsp:spPr>
        <a:xfrm>
          <a:off x="2456644" y="782142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456644" y="893793"/>
        <a:ext cx="334051" cy="334951"/>
      </dsp:txXfrm>
    </dsp:sp>
    <dsp:sp modelId="{F5274F96-0A15-4978-B539-E12EC2BFCFAD}">
      <dsp:nvSpPr>
        <dsp:cNvPr id="0" name=""/>
        <dsp:cNvSpPr/>
      </dsp:nvSpPr>
      <dsp:spPr>
        <a:xfrm>
          <a:off x="3158964" y="385962"/>
          <a:ext cx="2251023" cy="1350614"/>
        </a:xfrm>
        <a:prstGeom prst="roundRect">
          <a:avLst>
            <a:gd name="adj" fmla="val 10000"/>
          </a:avLst>
        </a:prstGeom>
        <a:solidFill>
          <a:srgbClr val="F392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entury Gothic" pitchFamily="34" charset="0"/>
            </a:rPr>
            <a:t>испытания</a:t>
          </a:r>
          <a:endParaRPr lang="ru-RU" sz="2200" kern="1200" dirty="0">
            <a:latin typeface="Century Gothic" pitchFamily="34" charset="0"/>
          </a:endParaRPr>
        </a:p>
      </dsp:txBody>
      <dsp:txXfrm>
        <a:off x="3198522" y="425520"/>
        <a:ext cx="2171907" cy="1271498"/>
      </dsp:txXfrm>
    </dsp:sp>
    <dsp:sp modelId="{287419AE-56EE-4DD2-853B-5DCA4CCD8470}">
      <dsp:nvSpPr>
        <dsp:cNvPr id="0" name=""/>
        <dsp:cNvSpPr/>
      </dsp:nvSpPr>
      <dsp:spPr>
        <a:xfrm>
          <a:off x="5608077" y="782142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608077" y="893793"/>
        <a:ext cx="334051" cy="334951"/>
      </dsp:txXfrm>
    </dsp:sp>
    <dsp:sp modelId="{332D269C-BED6-4F83-9710-7031A6E73CED}">
      <dsp:nvSpPr>
        <dsp:cNvPr id="0" name=""/>
        <dsp:cNvSpPr/>
      </dsp:nvSpPr>
      <dsp:spPr>
        <a:xfrm>
          <a:off x="6310397" y="385962"/>
          <a:ext cx="2251023" cy="1350614"/>
        </a:xfrm>
        <a:prstGeom prst="roundRect">
          <a:avLst>
            <a:gd name="adj" fmla="val 10000"/>
          </a:avLst>
        </a:prstGeom>
        <a:solidFill>
          <a:srgbClr val="F392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entury Gothic" pitchFamily="34" charset="0"/>
            </a:rPr>
            <a:t>сертификат</a:t>
          </a:r>
          <a:endParaRPr lang="ru-RU" sz="2200" kern="1200" dirty="0">
            <a:latin typeface="Century Gothic" pitchFamily="34" charset="0"/>
          </a:endParaRPr>
        </a:p>
      </dsp:txBody>
      <dsp:txXfrm>
        <a:off x="6349955" y="425520"/>
        <a:ext cx="2171907" cy="1271498"/>
      </dsp:txXfrm>
    </dsp:sp>
    <dsp:sp modelId="{87D5D05F-FE7B-4731-A49C-AC5BFA1E2E8B}">
      <dsp:nvSpPr>
        <dsp:cNvPr id="0" name=""/>
        <dsp:cNvSpPr/>
      </dsp:nvSpPr>
      <dsp:spPr>
        <a:xfrm rot="5400000">
          <a:off x="7197300" y="1894148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7268433" y="1934667"/>
        <a:ext cx="334951" cy="334051"/>
      </dsp:txXfrm>
    </dsp:sp>
    <dsp:sp modelId="{BB440CDB-7528-4765-ABD5-D745E6102AD5}">
      <dsp:nvSpPr>
        <dsp:cNvPr id="0" name=""/>
        <dsp:cNvSpPr/>
      </dsp:nvSpPr>
      <dsp:spPr>
        <a:xfrm>
          <a:off x="6310397" y="2636986"/>
          <a:ext cx="2251023" cy="1350614"/>
        </a:xfrm>
        <a:prstGeom prst="roundRect">
          <a:avLst>
            <a:gd name="adj" fmla="val 10000"/>
          </a:avLst>
        </a:prstGeom>
        <a:solidFill>
          <a:srgbClr val="F392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entury Gothic" pitchFamily="34" charset="0"/>
            </a:rPr>
            <a:t>Маркировка ЕАС</a:t>
          </a:r>
          <a:endParaRPr lang="ru-RU" sz="2200" kern="1200" dirty="0">
            <a:latin typeface="Century Gothic" pitchFamily="34" charset="0"/>
          </a:endParaRPr>
        </a:p>
      </dsp:txBody>
      <dsp:txXfrm>
        <a:off x="6349955" y="2676544"/>
        <a:ext cx="2171907" cy="1271498"/>
      </dsp:txXfrm>
    </dsp:sp>
    <dsp:sp modelId="{99EDF2CA-3F98-4D16-9BBE-B768478DAFCE}">
      <dsp:nvSpPr>
        <dsp:cNvPr id="0" name=""/>
        <dsp:cNvSpPr/>
      </dsp:nvSpPr>
      <dsp:spPr>
        <a:xfrm rot="10800000">
          <a:off x="5635090" y="3033166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5778255" y="3144817"/>
        <a:ext cx="334051" cy="334951"/>
      </dsp:txXfrm>
    </dsp:sp>
    <dsp:sp modelId="{D917A48E-0F34-4B80-9278-F406EC6AC602}">
      <dsp:nvSpPr>
        <dsp:cNvPr id="0" name=""/>
        <dsp:cNvSpPr/>
      </dsp:nvSpPr>
      <dsp:spPr>
        <a:xfrm>
          <a:off x="3158964" y="2636986"/>
          <a:ext cx="2251023" cy="1350614"/>
        </a:xfrm>
        <a:prstGeom prst="roundRect">
          <a:avLst>
            <a:gd name="adj" fmla="val 10000"/>
          </a:avLst>
        </a:prstGeom>
        <a:solidFill>
          <a:srgbClr val="F392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entury Gothic" pitchFamily="34" charset="0"/>
            </a:rPr>
            <a:t>Рынок</a:t>
          </a:r>
          <a:endParaRPr lang="ru-RU" sz="2200" kern="1200" dirty="0">
            <a:latin typeface="Century Gothic" pitchFamily="34" charset="0"/>
          </a:endParaRPr>
        </a:p>
      </dsp:txBody>
      <dsp:txXfrm>
        <a:off x="3198522" y="2676544"/>
        <a:ext cx="2171907" cy="1271498"/>
      </dsp:txXfrm>
    </dsp:sp>
    <dsp:sp modelId="{FC26DECD-85D0-4009-86C2-724DF85DE74F}">
      <dsp:nvSpPr>
        <dsp:cNvPr id="0" name=""/>
        <dsp:cNvSpPr/>
      </dsp:nvSpPr>
      <dsp:spPr>
        <a:xfrm rot="10800000">
          <a:off x="2483657" y="3033166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626822" y="3144817"/>
        <a:ext cx="334051" cy="334951"/>
      </dsp:txXfrm>
    </dsp:sp>
    <dsp:sp modelId="{A830A068-DBB1-4CE2-B781-B47B06892905}">
      <dsp:nvSpPr>
        <dsp:cNvPr id="0" name=""/>
        <dsp:cNvSpPr/>
      </dsp:nvSpPr>
      <dsp:spPr>
        <a:xfrm>
          <a:off x="7531" y="2636986"/>
          <a:ext cx="2251023" cy="1350614"/>
        </a:xfrm>
        <a:prstGeom prst="roundRect">
          <a:avLst>
            <a:gd name="adj" fmla="val 10000"/>
          </a:avLst>
        </a:prstGeom>
        <a:solidFill>
          <a:srgbClr val="F392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entury Gothic" pitchFamily="34" charset="0"/>
            </a:rPr>
            <a:t>потребитель</a:t>
          </a:r>
          <a:endParaRPr lang="ru-RU" sz="2200" kern="1200" dirty="0">
            <a:latin typeface="Century Gothic" pitchFamily="34" charset="0"/>
          </a:endParaRPr>
        </a:p>
      </dsp:txBody>
      <dsp:txXfrm>
        <a:off x="47089" y="2676544"/>
        <a:ext cx="2171907" cy="12714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B77B7-9EF4-4972-9BBD-FAF2FB36711F}">
      <dsp:nvSpPr>
        <dsp:cNvPr id="0" name=""/>
        <dsp:cNvSpPr/>
      </dsp:nvSpPr>
      <dsp:spPr>
        <a:xfrm>
          <a:off x="3521112" y="1811085"/>
          <a:ext cx="1552359" cy="1552359"/>
        </a:xfrm>
        <a:prstGeom prst="roundRect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entury Gothic" pitchFamily="34" charset="0"/>
            </a:rPr>
            <a:t>продукция</a:t>
          </a:r>
          <a:endParaRPr lang="ru-RU" sz="18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3596892" y="1886865"/>
        <a:ext cx="1400799" cy="1400799"/>
      </dsp:txXfrm>
    </dsp:sp>
    <dsp:sp modelId="{C01664B9-ED3A-4F4C-A1BF-CB050D047704}">
      <dsp:nvSpPr>
        <dsp:cNvPr id="0" name=""/>
        <dsp:cNvSpPr/>
      </dsp:nvSpPr>
      <dsp:spPr>
        <a:xfrm rot="16200000">
          <a:off x="3912011" y="1425805"/>
          <a:ext cx="7705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05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B6E51-31ED-4082-9734-02517C733624}">
      <dsp:nvSpPr>
        <dsp:cNvPr id="0" name=""/>
        <dsp:cNvSpPr/>
      </dsp:nvSpPr>
      <dsp:spPr>
        <a:xfrm>
          <a:off x="2678578" y="444"/>
          <a:ext cx="3237427" cy="1040080"/>
        </a:xfrm>
        <a:prstGeom prst="roundRect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chemeClr val="tx1"/>
              </a:solidFill>
              <a:latin typeface="Century Gothic" pitchFamily="34" charset="0"/>
            </a:rPr>
            <a:t>Роспотребнадзор</a:t>
          </a:r>
          <a:endParaRPr lang="ru-RU" sz="25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2729351" y="51217"/>
        <a:ext cx="3135881" cy="938534"/>
      </dsp:txXfrm>
    </dsp:sp>
    <dsp:sp modelId="{622D6977-F76D-4646-AE76-8BD0321C32BE}">
      <dsp:nvSpPr>
        <dsp:cNvPr id="0" name=""/>
        <dsp:cNvSpPr/>
      </dsp:nvSpPr>
      <dsp:spPr>
        <a:xfrm rot="21539655">
          <a:off x="5073433" y="2569353"/>
          <a:ext cx="4882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82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18D39-E1BA-4E66-973E-C4E2E3C7752B}">
      <dsp:nvSpPr>
        <dsp:cNvPr id="0" name=""/>
        <dsp:cNvSpPr/>
      </dsp:nvSpPr>
      <dsp:spPr>
        <a:xfrm>
          <a:off x="5561639" y="2018212"/>
          <a:ext cx="3055007" cy="1040080"/>
        </a:xfrm>
        <a:prstGeom prst="roundRect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Century Gothic" pitchFamily="34" charset="0"/>
            </a:rPr>
            <a:t>Общества потребителей</a:t>
          </a:r>
          <a:endParaRPr lang="ru-RU" sz="25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5612412" y="2068985"/>
        <a:ext cx="2953461" cy="938534"/>
      </dsp:txXfrm>
    </dsp:sp>
    <dsp:sp modelId="{ECFB6D97-8617-4B7F-A340-A66214E4E757}">
      <dsp:nvSpPr>
        <dsp:cNvPr id="0" name=""/>
        <dsp:cNvSpPr/>
      </dsp:nvSpPr>
      <dsp:spPr>
        <a:xfrm rot="5241806">
          <a:off x="3964875" y="3748946"/>
          <a:ext cx="7718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18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A9C04-492D-434D-88B4-652F4B422275}">
      <dsp:nvSpPr>
        <dsp:cNvPr id="0" name=""/>
        <dsp:cNvSpPr/>
      </dsp:nvSpPr>
      <dsp:spPr>
        <a:xfrm>
          <a:off x="3050256" y="4134449"/>
          <a:ext cx="2684458" cy="1040080"/>
        </a:xfrm>
        <a:prstGeom prst="roundRect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Century Gothic" pitchFamily="34" charset="0"/>
            </a:rPr>
            <a:t>Потребитель</a:t>
          </a:r>
          <a:endParaRPr lang="ru-RU" sz="25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3101029" y="4185222"/>
        <a:ext cx="2582912" cy="938534"/>
      </dsp:txXfrm>
    </dsp:sp>
    <dsp:sp modelId="{025DD779-7F5E-491D-AAAF-0D52CFAE198D}">
      <dsp:nvSpPr>
        <dsp:cNvPr id="0" name=""/>
        <dsp:cNvSpPr/>
      </dsp:nvSpPr>
      <dsp:spPr>
        <a:xfrm rot="10856915">
          <a:off x="2674165" y="2567402"/>
          <a:ext cx="847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70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C63B8-33FF-4F84-BFA4-7AB1B7129F95}">
      <dsp:nvSpPr>
        <dsp:cNvPr id="0" name=""/>
        <dsp:cNvSpPr/>
      </dsp:nvSpPr>
      <dsp:spPr>
        <a:xfrm>
          <a:off x="0" y="2018211"/>
          <a:ext cx="2674223" cy="1040080"/>
        </a:xfrm>
        <a:prstGeom prst="roundRect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Century Gothic" pitchFamily="34" charset="0"/>
            </a:rPr>
            <a:t>МВД РФ</a:t>
          </a:r>
          <a:endParaRPr lang="ru-RU" sz="25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50773" y="2068984"/>
        <a:ext cx="2572677" cy="9385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5740F-2E9C-4966-BBBC-BE678028CBFB}">
      <dsp:nvSpPr>
        <dsp:cNvPr id="0" name=""/>
        <dsp:cNvSpPr/>
      </dsp:nvSpPr>
      <dsp:spPr>
        <a:xfrm>
          <a:off x="1370330" y="295484"/>
          <a:ext cx="3929336" cy="3989660"/>
        </a:xfrm>
        <a:prstGeom prst="blockArc">
          <a:avLst>
            <a:gd name="adj1" fmla="val 10228384"/>
            <a:gd name="adj2" fmla="val 1833623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542D21-D06B-4C9D-A22E-5574C8C7B659}">
      <dsp:nvSpPr>
        <dsp:cNvPr id="0" name=""/>
        <dsp:cNvSpPr/>
      </dsp:nvSpPr>
      <dsp:spPr>
        <a:xfrm>
          <a:off x="1372192" y="1116678"/>
          <a:ext cx="3989660" cy="3989660"/>
        </a:xfrm>
        <a:prstGeom prst="blockArc">
          <a:avLst>
            <a:gd name="adj1" fmla="val 3065581"/>
            <a:gd name="adj2" fmla="val 1159830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B58823-06B0-4B04-90D9-D7AC404C92C7}">
      <dsp:nvSpPr>
        <dsp:cNvPr id="0" name=""/>
        <dsp:cNvSpPr/>
      </dsp:nvSpPr>
      <dsp:spPr>
        <a:xfrm>
          <a:off x="3609348" y="968683"/>
          <a:ext cx="3989660" cy="3989660"/>
        </a:xfrm>
        <a:prstGeom prst="blockArc">
          <a:avLst>
            <a:gd name="adj1" fmla="val 21189739"/>
            <a:gd name="adj2" fmla="val 728024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D35A87-2C9C-4282-A4E4-B817DDEC21B1}">
      <dsp:nvSpPr>
        <dsp:cNvPr id="0" name=""/>
        <dsp:cNvSpPr/>
      </dsp:nvSpPr>
      <dsp:spPr>
        <a:xfrm>
          <a:off x="3428593" y="371119"/>
          <a:ext cx="4392655" cy="3989660"/>
        </a:xfrm>
        <a:prstGeom prst="blockArc">
          <a:avLst>
            <a:gd name="adj1" fmla="val 14141885"/>
            <a:gd name="adj2" fmla="val 64883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C52C9D-F938-46AC-8497-17D84715E93F}">
      <dsp:nvSpPr>
        <dsp:cNvPr id="0" name=""/>
        <dsp:cNvSpPr/>
      </dsp:nvSpPr>
      <dsp:spPr>
        <a:xfrm>
          <a:off x="3535823" y="1785837"/>
          <a:ext cx="1837997" cy="1837997"/>
        </a:xfrm>
        <a:prstGeom prst="ellipse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Отсутствие до рыночного контроля</a:t>
          </a:r>
          <a:endParaRPr lang="ru-RU" sz="1200" kern="1200" dirty="0">
            <a:latin typeface="Century Gothic" pitchFamily="34" charset="0"/>
          </a:endParaRPr>
        </a:p>
      </dsp:txBody>
      <dsp:txXfrm>
        <a:off x="3804991" y="2055005"/>
        <a:ext cx="1299661" cy="1299661"/>
      </dsp:txXfrm>
    </dsp:sp>
    <dsp:sp modelId="{889A07A8-A7AC-444D-8454-66BEEFA66C22}">
      <dsp:nvSpPr>
        <dsp:cNvPr id="0" name=""/>
        <dsp:cNvSpPr/>
      </dsp:nvSpPr>
      <dsp:spPr>
        <a:xfrm>
          <a:off x="3284979" y="-112072"/>
          <a:ext cx="2483700" cy="1736791"/>
        </a:xfrm>
        <a:prstGeom prst="ellipse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Рост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Контрафактной продукции</a:t>
          </a:r>
          <a:endParaRPr lang="ru-RU" sz="1200" kern="1200" dirty="0">
            <a:latin typeface="Century Gothic" pitchFamily="34" charset="0"/>
          </a:endParaRPr>
        </a:p>
      </dsp:txBody>
      <dsp:txXfrm>
        <a:off x="3648708" y="142275"/>
        <a:ext cx="1756242" cy="1228097"/>
      </dsp:txXfrm>
    </dsp:sp>
    <dsp:sp modelId="{0EB6CC17-A532-46B8-A141-ED946DB0DB8C}">
      <dsp:nvSpPr>
        <dsp:cNvPr id="0" name=""/>
        <dsp:cNvSpPr/>
      </dsp:nvSpPr>
      <dsp:spPr>
        <a:xfrm>
          <a:off x="6264694" y="1584173"/>
          <a:ext cx="2548274" cy="2294711"/>
        </a:xfrm>
        <a:prstGeom prst="ellipse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Отсутствие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Добросовестной конкуренции</a:t>
          </a:r>
          <a:endParaRPr lang="ru-RU" sz="1200" kern="1200" dirty="0">
            <a:latin typeface="Century Gothic" pitchFamily="34" charset="0"/>
          </a:endParaRPr>
        </a:p>
      </dsp:txBody>
      <dsp:txXfrm>
        <a:off x="6637880" y="1920226"/>
        <a:ext cx="1801902" cy="1622605"/>
      </dsp:txXfrm>
    </dsp:sp>
    <dsp:sp modelId="{A29CEBEE-81D0-4B75-B607-F04FA4B3D433}">
      <dsp:nvSpPr>
        <dsp:cNvPr id="0" name=""/>
        <dsp:cNvSpPr/>
      </dsp:nvSpPr>
      <dsp:spPr>
        <a:xfrm>
          <a:off x="3384377" y="3984477"/>
          <a:ext cx="2412847" cy="1286598"/>
        </a:xfrm>
        <a:prstGeom prst="ellipse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Рост некачественной продукции</a:t>
          </a:r>
          <a:endParaRPr lang="ru-RU" sz="1200" kern="1200" dirty="0">
            <a:latin typeface="Century Gothic" pitchFamily="34" charset="0"/>
          </a:endParaRPr>
        </a:p>
      </dsp:txBody>
      <dsp:txXfrm>
        <a:off x="3737730" y="4172895"/>
        <a:ext cx="1706141" cy="909762"/>
      </dsp:txXfrm>
    </dsp:sp>
    <dsp:sp modelId="{2C695CA8-7845-46AA-96B0-2EC109964EFA}">
      <dsp:nvSpPr>
        <dsp:cNvPr id="0" name=""/>
        <dsp:cNvSpPr/>
      </dsp:nvSpPr>
      <dsp:spPr>
        <a:xfrm>
          <a:off x="144013" y="1512172"/>
          <a:ext cx="2653595" cy="2301826"/>
        </a:xfrm>
        <a:prstGeom prst="ellipse">
          <a:avLst/>
        </a:prstGeom>
        <a:solidFill>
          <a:srgbClr val="F392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Отсутствие безопасности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для жизнедеятельности и окружающей среды</a:t>
          </a:r>
          <a:endParaRPr lang="ru-RU" sz="1200" kern="1200" dirty="0">
            <a:latin typeface="Century Gothic" pitchFamily="34" charset="0"/>
          </a:endParaRPr>
        </a:p>
      </dsp:txBody>
      <dsp:txXfrm>
        <a:off x="532623" y="1849267"/>
        <a:ext cx="1876375" cy="16276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12B33-68BD-4813-95EF-7380C2B3C16F}">
      <dsp:nvSpPr>
        <dsp:cNvPr id="0" name=""/>
        <dsp:cNvSpPr/>
      </dsp:nvSpPr>
      <dsp:spPr>
        <a:xfrm rot="5400000">
          <a:off x="5784054" y="-2393430"/>
          <a:ext cx="838809" cy="58385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itchFamily="34" charset="0"/>
            </a:rPr>
            <a:t>Обеспечение имущественной ответственности органа по сертификации за допуск строительной продукции к обращению на рынке</a:t>
          </a:r>
          <a:endParaRPr lang="ru-RU" sz="1400" kern="1200" dirty="0">
            <a:latin typeface="Century Gothic" pitchFamily="34" charset="0"/>
          </a:endParaRPr>
        </a:p>
      </dsp:txBody>
      <dsp:txXfrm rot="-5400000">
        <a:off x="3284185" y="147386"/>
        <a:ext cx="5797602" cy="756915"/>
      </dsp:txXfrm>
    </dsp:sp>
    <dsp:sp modelId="{157EBF8C-1285-419D-82EC-3BA3188AD930}">
      <dsp:nvSpPr>
        <dsp:cNvPr id="0" name=""/>
        <dsp:cNvSpPr/>
      </dsp:nvSpPr>
      <dsp:spPr>
        <a:xfrm>
          <a:off x="0" y="1588"/>
          <a:ext cx="3284184" cy="1048511"/>
        </a:xfrm>
        <a:prstGeom prst="roundRect">
          <a:avLst/>
        </a:prstGeom>
        <a:solidFill>
          <a:srgbClr val="F392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 Gothic" pitchFamily="34" charset="0"/>
            </a:rPr>
            <a:t>Важнейший элемент функционирования системы обязательной сертификации</a:t>
          </a:r>
          <a:endParaRPr lang="ru-RU" sz="1400" kern="1200" dirty="0">
            <a:latin typeface="Century Gothic" pitchFamily="34" charset="0"/>
          </a:endParaRPr>
        </a:p>
      </dsp:txBody>
      <dsp:txXfrm>
        <a:off x="51184" y="52772"/>
        <a:ext cx="3181816" cy="946143"/>
      </dsp:txXfrm>
    </dsp:sp>
    <dsp:sp modelId="{D3989B96-963B-42D6-ADAC-67FB8B7B8E36}">
      <dsp:nvSpPr>
        <dsp:cNvPr id="0" name=""/>
        <dsp:cNvSpPr/>
      </dsp:nvSpPr>
      <dsp:spPr>
        <a:xfrm rot="5400000">
          <a:off x="5784054" y="-1292493"/>
          <a:ext cx="838809" cy="58385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itchFamily="34" charset="0"/>
            </a:rPr>
            <a:t>Страхование гражданской ответственности органов по сертификации по аналогии с нормами ЕС</a:t>
          </a:r>
          <a:endParaRPr lang="ru-RU" sz="1400" kern="1200" dirty="0">
            <a:latin typeface="Century Gothic" pitchFamily="34" charset="0"/>
          </a:endParaRPr>
        </a:p>
      </dsp:txBody>
      <dsp:txXfrm rot="-5400000">
        <a:off x="3284185" y="1248323"/>
        <a:ext cx="5797602" cy="756915"/>
      </dsp:txXfrm>
    </dsp:sp>
    <dsp:sp modelId="{FE613D80-8F02-4740-A2A4-481415035CC1}">
      <dsp:nvSpPr>
        <dsp:cNvPr id="0" name=""/>
        <dsp:cNvSpPr/>
      </dsp:nvSpPr>
      <dsp:spPr>
        <a:xfrm>
          <a:off x="0" y="1102525"/>
          <a:ext cx="3284184" cy="1048511"/>
        </a:xfrm>
        <a:prstGeom prst="roundRect">
          <a:avLst/>
        </a:prstGeom>
        <a:solidFill>
          <a:srgbClr val="F392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 Gothic" pitchFamily="34" charset="0"/>
            </a:rPr>
            <a:t>Механизм обеспечения ответственности</a:t>
          </a:r>
          <a:endParaRPr lang="ru-RU" sz="1400" kern="1200" dirty="0">
            <a:latin typeface="Century Gothic" pitchFamily="34" charset="0"/>
          </a:endParaRPr>
        </a:p>
      </dsp:txBody>
      <dsp:txXfrm>
        <a:off x="51184" y="1153709"/>
        <a:ext cx="3181816" cy="946143"/>
      </dsp:txXfrm>
    </dsp:sp>
    <dsp:sp modelId="{131B7648-6C87-46D6-A090-5F6E2971F35F}">
      <dsp:nvSpPr>
        <dsp:cNvPr id="0" name=""/>
        <dsp:cNvSpPr/>
      </dsp:nvSpPr>
      <dsp:spPr>
        <a:xfrm rot="5400000">
          <a:off x="5784054" y="-191556"/>
          <a:ext cx="838809" cy="58385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itchFamily="34" charset="0"/>
            </a:rPr>
            <a:t>Внесение изменений в законодательство</a:t>
          </a:r>
          <a:endParaRPr lang="ru-RU" sz="1400" kern="1200" dirty="0">
            <a:latin typeface="Century Gothic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Century Gothic" pitchFamily="34" charset="0"/>
          </a:endParaRPr>
        </a:p>
      </dsp:txBody>
      <dsp:txXfrm rot="-5400000">
        <a:off x="3284185" y="2349260"/>
        <a:ext cx="5797602" cy="756915"/>
      </dsp:txXfrm>
    </dsp:sp>
    <dsp:sp modelId="{8C766BC3-2D9C-40CA-9CCA-A23179747F84}">
      <dsp:nvSpPr>
        <dsp:cNvPr id="0" name=""/>
        <dsp:cNvSpPr/>
      </dsp:nvSpPr>
      <dsp:spPr>
        <a:xfrm>
          <a:off x="0" y="2203462"/>
          <a:ext cx="3284184" cy="1048511"/>
        </a:xfrm>
        <a:prstGeom prst="roundRect">
          <a:avLst/>
        </a:prstGeom>
        <a:solidFill>
          <a:srgbClr val="F392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 Gothic" pitchFamily="34" charset="0"/>
            </a:rPr>
            <a:t>Внедрение</a:t>
          </a:r>
          <a:endParaRPr lang="ru-RU" sz="1400" kern="1200" dirty="0">
            <a:latin typeface="Century Gothic" pitchFamily="34" charset="0"/>
          </a:endParaRPr>
        </a:p>
      </dsp:txBody>
      <dsp:txXfrm>
        <a:off x="51184" y="2254646"/>
        <a:ext cx="3181816" cy="9461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13A45-1CE0-4196-985E-47F7094608C6}">
      <dsp:nvSpPr>
        <dsp:cNvPr id="0" name=""/>
        <dsp:cNvSpPr/>
      </dsp:nvSpPr>
      <dsp:spPr>
        <a:xfrm>
          <a:off x="0" y="126500"/>
          <a:ext cx="9144000" cy="82473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</a:rPr>
            <a:t>Подтверждение соответствия цемента в форме обязательной сертификации в большей степени, чем декларирование, отвечает задачам:</a:t>
          </a:r>
          <a:endParaRPr lang="ru-RU" sz="1400" b="1" kern="1200" dirty="0">
            <a:latin typeface="Century Gothic" pitchFamily="34" charset="0"/>
          </a:endParaRPr>
        </a:p>
      </dsp:txBody>
      <dsp:txXfrm>
        <a:off x="40260" y="166760"/>
        <a:ext cx="9063480" cy="744210"/>
      </dsp:txXfrm>
    </dsp:sp>
    <dsp:sp modelId="{63F5E65F-3D03-4FED-A500-F86421985F4E}">
      <dsp:nvSpPr>
        <dsp:cNvPr id="0" name=""/>
        <dsp:cNvSpPr/>
      </dsp:nvSpPr>
      <dsp:spPr>
        <a:xfrm>
          <a:off x="0" y="1132290"/>
          <a:ext cx="9144000" cy="64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16510" rIns="92456" bIns="1651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Century Gothic" pitchFamily="34" charset="0"/>
            </a:rPr>
            <a:t>1)защиты жизни или здоровья граждан, имущества физических или юридических лиц, государственного или муниципального имущества;</a:t>
          </a:r>
          <a:endParaRPr lang="ru-RU" sz="1300" kern="1200" dirty="0">
            <a:latin typeface="Century Gothic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Century Gothic" pitchFamily="34" charset="0"/>
            </a:rPr>
            <a:t>2) охраны окружающей среды, жизни или здоровья животных и растений;</a:t>
          </a:r>
          <a:endParaRPr lang="ru-RU" sz="1300" kern="1200" dirty="0">
            <a:latin typeface="Century Gothic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Century Gothic" pitchFamily="34" charset="0"/>
            </a:rPr>
            <a:t>3) предупреждения действий, вводящих в заблуждение приобретателей, в том числе потребителей.</a:t>
          </a:r>
          <a:endParaRPr lang="ru-RU" sz="1300" kern="1200" dirty="0">
            <a:latin typeface="Century Gothic" pitchFamily="34" charset="0"/>
          </a:endParaRPr>
        </a:p>
      </dsp:txBody>
      <dsp:txXfrm>
        <a:off x="0" y="1132290"/>
        <a:ext cx="9144000" cy="6498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0DC1F-22DD-4CE4-B393-DE75C54A7D60}">
      <dsp:nvSpPr>
        <dsp:cNvPr id="0" name=""/>
        <dsp:cNvSpPr/>
      </dsp:nvSpPr>
      <dsp:spPr>
        <a:xfrm>
          <a:off x="0" y="1540990"/>
          <a:ext cx="9001156" cy="879925"/>
        </a:xfrm>
        <a:prstGeom prst="rec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Century Gothic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Century Gothic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</a:rPr>
            <a:t>Рассмотреть вопрос о внесении изменений в Административный и Уголовный кодексы РФ в части ужесточения наказания за нарушения в указанной области, а также совершенствования правоприменительной практики в данном вопросе, в частности</a:t>
          </a:r>
          <a:endParaRPr lang="ru-RU" sz="1400" kern="1200" dirty="0"/>
        </a:p>
      </dsp:txBody>
      <dsp:txXfrm>
        <a:off x="0" y="1540990"/>
        <a:ext cx="9001156" cy="475159"/>
      </dsp:txXfrm>
    </dsp:sp>
    <dsp:sp modelId="{44EFBA1E-CFF3-41A6-BB00-B8E13C64FC97}">
      <dsp:nvSpPr>
        <dsp:cNvPr id="0" name=""/>
        <dsp:cNvSpPr/>
      </dsp:nvSpPr>
      <dsp:spPr>
        <a:xfrm>
          <a:off x="0" y="2580065"/>
          <a:ext cx="2971084" cy="27829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а) изменения в санкцию ст. 14.10 </a:t>
          </a:r>
          <a:r>
            <a:rPr lang="ru-RU" sz="1200" kern="1200" dirty="0" err="1" smtClean="0">
              <a:latin typeface="Century Gothic" pitchFamily="34" charset="0"/>
            </a:rPr>
            <a:t>КоАП</a:t>
          </a:r>
          <a:r>
            <a:rPr lang="ru-RU" sz="1200" kern="1200" dirty="0" smtClean="0">
              <a:latin typeface="Century Gothic" pitchFamily="34" charset="0"/>
            </a:rPr>
            <a:t> РФ (административная ответственность за незаконное</a:t>
          </a:r>
          <a:r>
            <a:rPr lang="en-US" sz="1200" kern="1200" dirty="0" smtClean="0">
              <a:latin typeface="Century Gothic" pitchFamily="34" charset="0"/>
            </a:rPr>
            <a:t> </a:t>
          </a:r>
          <a:r>
            <a:rPr lang="ru-RU" sz="1200" kern="1200" dirty="0" smtClean="0">
              <a:latin typeface="Century Gothic" pitchFamily="34" charset="0"/>
            </a:rPr>
            <a:t>использование товарного знака):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- увеличение штрафов для всех категорий правонарушителей до более существенных размеров 	50</a:t>
          </a:r>
          <a:r>
            <a:rPr lang="en-US" sz="1200" kern="1200" dirty="0" smtClean="0">
              <a:latin typeface="Century Gothic" pitchFamily="34" charset="0"/>
            </a:rPr>
            <a:t>  </a:t>
          </a:r>
          <a:r>
            <a:rPr lang="ru-RU" sz="1200" kern="1200" dirty="0" smtClean="0">
              <a:latin typeface="Century Gothic" pitchFamily="34" charset="0"/>
            </a:rPr>
            <a:t>-</a:t>
          </a:r>
          <a:r>
            <a:rPr lang="en-US" sz="1200" kern="1200" dirty="0" smtClean="0">
              <a:latin typeface="Century Gothic" pitchFamily="34" charset="0"/>
            </a:rPr>
            <a:t> </a:t>
          </a:r>
          <a:r>
            <a:rPr lang="ru-RU" sz="1200" kern="1200" dirty="0" smtClean="0">
              <a:latin typeface="Century Gothic" pitchFamily="34" charset="0"/>
            </a:rPr>
            <a:t>150 тыс. </a:t>
          </a:r>
          <a:r>
            <a:rPr lang="ru-RU" sz="1200" kern="1200" smtClean="0">
              <a:latin typeface="Century Gothic" pitchFamily="34" charset="0"/>
            </a:rPr>
            <a:t>руб.;</a:t>
          </a:r>
          <a:endParaRPr lang="ru-RU" sz="1200" kern="1200" dirty="0" smtClean="0">
            <a:latin typeface="Century Gothic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- введение дисквалификации для руководителя юридического лица с запретом занимать 	определенные</a:t>
          </a:r>
          <a:r>
            <a:rPr lang="en-US" sz="1200" kern="1200" dirty="0" smtClean="0">
              <a:latin typeface="Century Gothic" pitchFamily="34" charset="0"/>
            </a:rPr>
            <a:t> </a:t>
          </a:r>
          <a:r>
            <a:rPr lang="ru-RU" sz="1200" kern="1200" dirty="0" smtClean="0">
              <a:latin typeface="Century Gothic" pitchFamily="34" charset="0"/>
            </a:rPr>
            <a:t>должности на срок до трех лет;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- изъятие контрафактного товара из оборота в административном порядке, то есть без решения</a:t>
          </a:r>
          <a:r>
            <a:rPr lang="en-US" sz="1200" kern="1200" dirty="0" smtClean="0">
              <a:latin typeface="Century Gothic" pitchFamily="34" charset="0"/>
            </a:rPr>
            <a:t> </a:t>
          </a:r>
          <a:r>
            <a:rPr lang="ru-RU" sz="1200" kern="1200" dirty="0" smtClean="0">
              <a:latin typeface="Century Gothic" pitchFamily="34" charset="0"/>
            </a:rPr>
            <a:t>суда</a:t>
          </a:r>
          <a:r>
            <a:rPr lang="ru-RU" sz="900" kern="1200" dirty="0" smtClean="0">
              <a:latin typeface="Century Gothic" pitchFamily="34" charset="0"/>
            </a:rPr>
            <a:t>.</a:t>
          </a:r>
          <a:endParaRPr lang="ru-RU" sz="900" kern="1200" dirty="0"/>
        </a:p>
      </dsp:txBody>
      <dsp:txXfrm>
        <a:off x="0" y="2580065"/>
        <a:ext cx="2971084" cy="2782903"/>
      </dsp:txXfrm>
    </dsp:sp>
    <dsp:sp modelId="{4EE93EB2-38AD-45FC-957E-425EB679436D}">
      <dsp:nvSpPr>
        <dsp:cNvPr id="0" name=""/>
        <dsp:cNvSpPr/>
      </dsp:nvSpPr>
      <dsp:spPr>
        <a:xfrm>
          <a:off x="2972177" y="2541617"/>
          <a:ext cx="2971084" cy="2910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б) изменения в ст. 180 УК РФ (уголовная ответственность за незаконное использование товарного знака):</a:t>
          </a:r>
          <a:endParaRPr lang="en-US" sz="1200" kern="1200" dirty="0" smtClean="0">
            <a:latin typeface="Century Gothic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- снизить размер крупного ущерба, то есть «порог преступления», до действовавшей ранее</a:t>
          </a:r>
          <a:r>
            <a:rPr lang="en-US" sz="1200" kern="1200" dirty="0" smtClean="0">
              <a:latin typeface="Century Gothic" pitchFamily="34" charset="0"/>
            </a:rPr>
            <a:t> </a:t>
          </a:r>
          <a:r>
            <a:rPr lang="ru-RU" sz="1200" kern="1200" dirty="0" smtClean="0">
              <a:latin typeface="Century Gothic" pitchFamily="34" charset="0"/>
            </a:rPr>
            <a:t>реалистичной суммы 250 тыс. руб., чтобы сделать статью «рабочей» в отношении мелких нарушителей;</a:t>
          </a:r>
          <a:endParaRPr lang="en-US" sz="1200" kern="1200" dirty="0" smtClean="0">
            <a:latin typeface="Century Gothic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- повысить уголовную ответственность по ч. 1 данной статьи с увеличением штрафных санкций (сейчас штраф 200 тыс. руб.) и введением наказания в виде лишения свободы.</a:t>
          </a:r>
          <a:endParaRPr lang="ru-RU" sz="1200" kern="1200" dirty="0"/>
        </a:p>
      </dsp:txBody>
      <dsp:txXfrm>
        <a:off x="2972177" y="2541617"/>
        <a:ext cx="2971084" cy="2910760"/>
      </dsp:txXfrm>
    </dsp:sp>
    <dsp:sp modelId="{5735EC46-24A9-4EC4-B17E-3025AEE2BD9F}">
      <dsp:nvSpPr>
        <dsp:cNvPr id="0" name=""/>
        <dsp:cNvSpPr/>
      </dsp:nvSpPr>
      <dsp:spPr>
        <a:xfrm>
          <a:off x="5919226" y="2555542"/>
          <a:ext cx="1877606" cy="2520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в) изменения в ст. 14.4 </a:t>
          </a:r>
          <a:r>
            <a:rPr lang="ru-RU" sz="1200" kern="1200" dirty="0" err="1" smtClean="0">
              <a:latin typeface="Century Gothic" pitchFamily="34" charset="0"/>
            </a:rPr>
            <a:t>КоАП</a:t>
          </a:r>
          <a:r>
            <a:rPr lang="ru-RU" sz="1200" kern="1200" dirty="0" smtClean="0">
              <a:latin typeface="Century Gothic" pitchFamily="34" charset="0"/>
            </a:rPr>
            <a:t> РФ (продажа товаров ненадлежащего качества или с нарушением обязательных требований) в форме увеличения материальной ответственности до 100 – 200 тыс. руб.</a:t>
          </a:r>
          <a:r>
            <a:rPr lang="en-US" sz="1200" kern="1200" dirty="0" smtClean="0">
              <a:latin typeface="Century Gothic" pitchFamily="34" charset="0"/>
            </a:rPr>
            <a:t> </a:t>
          </a:r>
          <a:r>
            <a:rPr lang="ru-RU" sz="1200" kern="1200" dirty="0" smtClean="0">
              <a:latin typeface="Century Gothic" pitchFamily="34" charset="0"/>
            </a:rPr>
            <a:t>в (настоящий момент всего 20-30 тыс. руб.)</a:t>
          </a:r>
          <a:endParaRPr lang="ru-RU" sz="1200" kern="1200" dirty="0"/>
        </a:p>
      </dsp:txBody>
      <dsp:txXfrm>
        <a:off x="5919226" y="2555542"/>
        <a:ext cx="1877606" cy="2520335"/>
      </dsp:txXfrm>
    </dsp:sp>
    <dsp:sp modelId="{7C70DD9D-7844-4201-BB2D-CDDF1745A8ED}">
      <dsp:nvSpPr>
        <dsp:cNvPr id="0" name=""/>
        <dsp:cNvSpPr/>
      </dsp:nvSpPr>
      <dsp:spPr>
        <a:xfrm>
          <a:off x="7821011" y="2555542"/>
          <a:ext cx="1180144" cy="2520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г) изменения в ст. 147 УК РФ, в которой необходимо определить в абсолютных цифрах размер</a:t>
          </a:r>
          <a:r>
            <a:rPr lang="en-US" sz="1200" kern="1200" dirty="0" smtClean="0">
              <a:latin typeface="Century Gothic" pitchFamily="34" charset="0"/>
            </a:rPr>
            <a:t> </a:t>
          </a:r>
          <a:r>
            <a:rPr lang="ru-RU" sz="1200" kern="1200" dirty="0" smtClean="0">
              <a:latin typeface="Century Gothic" pitchFamily="34" charset="0"/>
            </a:rPr>
            <a:t>крупного ущерба.</a:t>
          </a:r>
          <a:endParaRPr lang="ru-RU" sz="1200" kern="1200" dirty="0"/>
        </a:p>
      </dsp:txBody>
      <dsp:txXfrm>
        <a:off x="7821011" y="2555542"/>
        <a:ext cx="1180144" cy="2520335"/>
      </dsp:txXfrm>
    </dsp:sp>
    <dsp:sp modelId="{3F30601E-8136-428D-AD59-D0EB0BB46780}">
      <dsp:nvSpPr>
        <dsp:cNvPr id="0" name=""/>
        <dsp:cNvSpPr/>
      </dsp:nvSpPr>
      <dsp:spPr>
        <a:xfrm rot="10800000">
          <a:off x="0" y="0"/>
          <a:ext cx="9001156" cy="1612361"/>
        </a:xfrm>
        <a:prstGeom prst="upArrowCallou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Century Gothic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itchFamily="34" charset="0"/>
            </a:rPr>
            <a:t>Ускорить принятие и вступление в силу Технического регламента Таможенного союза «О безопасности зданий и </a:t>
          </a:r>
          <a:r>
            <a:rPr lang="ru-RU" sz="2000" b="1" kern="1200" dirty="0" err="1" smtClean="0">
              <a:latin typeface="Century Gothic" pitchFamily="34" charset="0"/>
            </a:rPr>
            <a:t>сооружений,строительных</a:t>
          </a:r>
          <a:r>
            <a:rPr lang="ru-RU" sz="2000" b="1" kern="1200" dirty="0" smtClean="0">
              <a:latin typeface="Century Gothic" pitchFamily="34" charset="0"/>
            </a:rPr>
            <a:t> материалов и изделий» .</a:t>
          </a:r>
          <a:endParaRPr lang="ru-RU" sz="2000" kern="1200" dirty="0"/>
        </a:p>
      </dsp:txBody>
      <dsp:txXfrm rot="-10800000">
        <a:off x="0" y="0"/>
        <a:ext cx="9001156" cy="565939"/>
      </dsp:txXfrm>
    </dsp:sp>
    <dsp:sp modelId="{325BD4A6-6834-47E4-98D1-648D7B1DF471}">
      <dsp:nvSpPr>
        <dsp:cNvPr id="0" name=""/>
        <dsp:cNvSpPr/>
      </dsp:nvSpPr>
      <dsp:spPr>
        <a:xfrm>
          <a:off x="0" y="945027"/>
          <a:ext cx="9001156" cy="4613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Введение данного регламента позволит правообладателю в борьбе с изготовителями некачественного цемента в форме привлечения по ст. 14.43 </a:t>
          </a:r>
          <a:r>
            <a:rPr lang="ru-RU" sz="1200" kern="1200" dirty="0" err="1" smtClean="0">
              <a:latin typeface="Century Gothic" pitchFamily="34" charset="0"/>
            </a:rPr>
            <a:t>КоАП</a:t>
          </a:r>
          <a:r>
            <a:rPr lang="ru-RU" sz="1200" kern="1200" dirty="0" smtClean="0">
              <a:latin typeface="Century Gothic" pitchFamily="34" charset="0"/>
            </a:rPr>
            <a:t> РФ, устанавливающей ответственность изготовителя и продавца за несоблюдение требований технических регламентов.</a:t>
          </a:r>
          <a:endParaRPr lang="ru-RU" sz="1200" kern="1200" dirty="0"/>
        </a:p>
      </dsp:txBody>
      <dsp:txXfrm>
        <a:off x="0" y="945027"/>
        <a:ext cx="9001156" cy="4613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DAF37-7A1C-4964-86CC-E20E0F9FF4DA}">
      <dsp:nvSpPr>
        <dsp:cNvPr id="0" name=""/>
        <dsp:cNvSpPr/>
      </dsp:nvSpPr>
      <dsp:spPr>
        <a:xfrm>
          <a:off x="0" y="4012060"/>
          <a:ext cx="9115428" cy="1235950"/>
        </a:xfrm>
        <a:prstGeom prst="rec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entury Gothic" pitchFamily="34" charset="0"/>
            </a:rPr>
            <a:t>Обращение в Комитет Госдумы РФ по безопасности, </a:t>
          </a:r>
          <a:r>
            <a:rPr lang="ru-RU" sz="1300" b="1" kern="1200" dirty="0" err="1" smtClean="0">
              <a:latin typeface="Century Gothic" pitchFamily="34" charset="0"/>
            </a:rPr>
            <a:t>Роспотребнадзор</a:t>
          </a:r>
          <a:r>
            <a:rPr lang="ru-RU" sz="1300" b="1" kern="1200" dirty="0" smtClean="0">
              <a:latin typeface="Century Gothic" pitchFamily="34" charset="0"/>
            </a:rPr>
            <a:t>, МВД РФ и Генеральную прокуратуру РФ с рекомендацией в течение 2014г. организовать комплексную совместную проверку тарированного цемента, реализуемого на территории РФ с применением административных и уголовных санкций к выявленным правонарушителям.</a:t>
          </a:r>
          <a:endParaRPr lang="en-US" sz="1300" kern="1200" dirty="0" smtClean="0">
            <a:latin typeface="Century Gothic" pitchFamily="34" charset="0"/>
          </a:endParaRPr>
        </a:p>
      </dsp:txBody>
      <dsp:txXfrm>
        <a:off x="0" y="4012060"/>
        <a:ext cx="9115428" cy="1235950"/>
      </dsp:txXfrm>
    </dsp:sp>
    <dsp:sp modelId="{B1040968-636B-4F9A-AF04-9B69C6BF1E88}">
      <dsp:nvSpPr>
        <dsp:cNvPr id="0" name=""/>
        <dsp:cNvSpPr/>
      </dsp:nvSpPr>
      <dsp:spPr>
        <a:xfrm rot="10800000">
          <a:off x="0" y="1307272"/>
          <a:ext cx="9115428" cy="2692747"/>
        </a:xfrm>
        <a:prstGeom prst="upArrowCallou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entury Gothic" pitchFamily="34" charset="0"/>
            </a:rPr>
            <a:t>Объединение усилий с общественными организациями потребителей (их ассоциациями, союзами) и </a:t>
          </a:r>
          <a:r>
            <a:rPr lang="ru-RU" sz="1300" b="1" kern="1200" dirty="0" err="1" smtClean="0">
              <a:latin typeface="Century Gothic" pitchFamily="34" charset="0"/>
            </a:rPr>
            <a:t>Роспотребнадзором</a:t>
          </a:r>
          <a:r>
            <a:rPr lang="ru-RU" sz="1300" b="1" kern="1200" dirty="0" smtClean="0">
              <a:latin typeface="Century Gothic" pitchFamily="34" charset="0"/>
            </a:rPr>
            <a:t>.</a:t>
          </a:r>
          <a:endParaRPr lang="ru-RU" sz="1300" kern="1200" dirty="0"/>
        </a:p>
      </dsp:txBody>
      <dsp:txXfrm rot="-10800000">
        <a:off x="0" y="1307272"/>
        <a:ext cx="9115428" cy="945154"/>
      </dsp:txXfrm>
    </dsp:sp>
    <dsp:sp modelId="{FDA3FAEC-CB3B-4BB1-A987-29534919AF31}">
      <dsp:nvSpPr>
        <dsp:cNvPr id="0" name=""/>
        <dsp:cNvSpPr/>
      </dsp:nvSpPr>
      <dsp:spPr>
        <a:xfrm>
          <a:off x="0" y="1619973"/>
          <a:ext cx="3017705" cy="25040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t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Century Gothic" pitchFamily="34" charset="0"/>
            </a:rPr>
            <a:t>- </a:t>
          </a:r>
          <a:r>
            <a:rPr lang="ru-RU" sz="1200" kern="1200" dirty="0" smtClean="0">
              <a:latin typeface="Century Gothic" pitchFamily="34" charset="0"/>
            </a:rPr>
            <a:t>в настоящий момент </a:t>
          </a:r>
          <a:r>
            <a:rPr lang="ru-RU" sz="1200" kern="1200" dirty="0" err="1" smtClean="0">
              <a:latin typeface="Century Gothic" pitchFamily="34" charset="0"/>
            </a:rPr>
            <a:t>Роспотребнадзор</a:t>
          </a:r>
          <a:r>
            <a:rPr lang="ru-RU" sz="1200" kern="1200" dirty="0" smtClean="0">
              <a:latin typeface="Century Gothic" pitchFamily="34" charset="0"/>
            </a:rPr>
            <a:t> не может проводить проверки производителей и продавцов без предварительного уведомления (что в свою очередь сводит эффект от проверки к нулю), за исключением случаев, когда </a:t>
          </a:r>
          <a:r>
            <a:rPr lang="ru-RU" sz="1200" kern="1200" dirty="0" err="1" smtClean="0">
              <a:latin typeface="Century Gothic" pitchFamily="34" charset="0"/>
            </a:rPr>
            <a:t>Роспотребнадзор</a:t>
          </a:r>
          <a:r>
            <a:rPr lang="ru-RU" sz="1200" kern="1200" dirty="0" smtClean="0">
              <a:latin typeface="Century Gothic" pitchFamily="34" charset="0"/>
            </a:rPr>
            <a:t> реагирует на обращение потребителя или соответствующего общественного объединения на нарушение прав потребителей.</a:t>
          </a:r>
          <a:endParaRPr lang="ru-RU" sz="1200" kern="1200" dirty="0"/>
        </a:p>
      </dsp:txBody>
      <dsp:txXfrm>
        <a:off x="0" y="1619973"/>
        <a:ext cx="3017705" cy="2504033"/>
      </dsp:txXfrm>
    </dsp:sp>
    <dsp:sp modelId="{BFE1C8A3-8950-4CA5-B612-2C742CE57B6D}">
      <dsp:nvSpPr>
        <dsp:cNvPr id="0" name=""/>
        <dsp:cNvSpPr/>
      </dsp:nvSpPr>
      <dsp:spPr>
        <a:xfrm>
          <a:off x="2974550" y="1912509"/>
          <a:ext cx="3079537" cy="1676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- соответственно цементным производителям нужно осуществлять самостоятельно или совместно с общественными объединениями потребителей «контрольные закупки» и с результатами экспертизы обращаться в </a:t>
          </a:r>
          <a:r>
            <a:rPr lang="ru-RU" sz="1200" kern="1200" dirty="0" err="1" smtClean="0">
              <a:latin typeface="Century Gothic" pitchFamily="34" charset="0"/>
            </a:rPr>
            <a:t>Роспотребнадзор</a:t>
          </a:r>
          <a:r>
            <a:rPr lang="ru-RU" sz="1200" kern="1200" dirty="0" smtClean="0">
              <a:latin typeface="Century Gothic" pitchFamily="34" charset="0"/>
            </a:rPr>
            <a:t>, выступая от имени потребителя. </a:t>
          </a:r>
          <a:endParaRPr lang="ru-RU" sz="1200" kern="1200" dirty="0"/>
        </a:p>
      </dsp:txBody>
      <dsp:txXfrm>
        <a:off x="2974550" y="1912509"/>
        <a:ext cx="3079537" cy="1676880"/>
      </dsp:txXfrm>
    </dsp:sp>
    <dsp:sp modelId="{3E837A9A-B75F-4750-A278-82BC7B11548D}">
      <dsp:nvSpPr>
        <dsp:cNvPr id="0" name=""/>
        <dsp:cNvSpPr/>
      </dsp:nvSpPr>
      <dsp:spPr>
        <a:xfrm>
          <a:off x="6097722" y="1823215"/>
          <a:ext cx="3017705" cy="23200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- вариант с общественными объединениями представляется более интересным, поскольку в этом случае имеется возможность предъявлять иски в суды о прекращении противоправных действий изготовителя (в части производства некачественного цемента) в отношении неопределенного круга потребителей, в том числе с </a:t>
          </a:r>
          <a:r>
            <a:rPr lang="ru-RU" sz="1200" kern="1200" dirty="0" err="1" smtClean="0">
              <a:latin typeface="Century Gothic" pitchFamily="34" charset="0"/>
            </a:rPr>
            <a:t>обязанием</a:t>
          </a:r>
          <a:r>
            <a:rPr lang="ru-RU" sz="1200" kern="1200" dirty="0" smtClean="0">
              <a:latin typeface="Century Gothic" pitchFamily="34" charset="0"/>
            </a:rPr>
            <a:t> изготовителя опубликовать решение суда в СМИ.</a:t>
          </a:r>
          <a:endParaRPr lang="en-US" sz="1200" kern="1200" dirty="0" smtClean="0">
            <a:latin typeface="Century Gothic" pitchFamily="34" charset="0"/>
          </a:endParaRPr>
        </a:p>
      </dsp:txBody>
      <dsp:txXfrm>
        <a:off x="6097722" y="1823215"/>
        <a:ext cx="3017705" cy="2320078"/>
      </dsp:txXfrm>
    </dsp:sp>
    <dsp:sp modelId="{3F30601E-8136-428D-AD59-D0EB0BB46780}">
      <dsp:nvSpPr>
        <dsp:cNvPr id="0" name=""/>
        <dsp:cNvSpPr/>
      </dsp:nvSpPr>
      <dsp:spPr>
        <a:xfrm rot="10800000">
          <a:off x="0" y="0"/>
          <a:ext cx="9115428" cy="1456973"/>
        </a:xfrm>
        <a:prstGeom prst="upArrowCallou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entury Gothic" pitchFamily="34" charset="0"/>
            </a:rPr>
            <a:t>Восстановление Департамента по борьбе с преступлениями на потребительском рынке в структуре МВД</a:t>
          </a:r>
          <a:endParaRPr lang="ru-RU" sz="1300" kern="1200" dirty="0"/>
        </a:p>
      </dsp:txBody>
      <dsp:txXfrm rot="-10800000">
        <a:off x="0" y="0"/>
        <a:ext cx="9115428" cy="511397"/>
      </dsp:txXfrm>
    </dsp:sp>
    <dsp:sp modelId="{325BD4A6-6834-47E4-98D1-648D7B1DF471}">
      <dsp:nvSpPr>
        <dsp:cNvPr id="0" name=""/>
        <dsp:cNvSpPr/>
      </dsp:nvSpPr>
      <dsp:spPr>
        <a:xfrm>
          <a:off x="0" y="518359"/>
          <a:ext cx="9115428" cy="411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itchFamily="34" charset="0"/>
            </a:rPr>
            <a:t>Сейчас такими преступлениями занимается Департамент по борьбе с коррупцией, что автоматически отодвигает контрафакт на второй план в шкале приоритетов правоохранителей.</a:t>
          </a:r>
          <a:endParaRPr lang="ru-RU" sz="1200" kern="1200" dirty="0"/>
        </a:p>
      </dsp:txBody>
      <dsp:txXfrm>
        <a:off x="0" y="518359"/>
        <a:ext cx="9115428" cy="411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CB6E9-8668-41A5-9203-64B9910D0421}">
      <dsp:nvSpPr>
        <dsp:cNvPr id="0" name=""/>
        <dsp:cNvSpPr/>
      </dsp:nvSpPr>
      <dsp:spPr>
        <a:xfrm>
          <a:off x="0" y="0"/>
          <a:ext cx="8758740" cy="160152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entury Gothic" pitchFamily="34" charset="0"/>
            </a:rPr>
            <a:t>Под контрафактом мы</a:t>
          </a:r>
          <a:r>
            <a:rPr lang="en-US" sz="1600" b="1" kern="1200" dirty="0" smtClean="0">
              <a:latin typeface="Century Gothic" pitchFamily="34" charset="0"/>
            </a:rPr>
            <a:t> </a:t>
          </a:r>
          <a:r>
            <a:rPr lang="ru-RU" sz="1600" b="1" kern="1200" dirty="0" smtClean="0">
              <a:latin typeface="Century Gothic" pitchFamily="34" charset="0"/>
            </a:rPr>
            <a:t>понимаем не только незаконное использование результатов интеллектуальной деятельности</a:t>
          </a:r>
          <a:r>
            <a:rPr lang="en-US" sz="1600" b="1" kern="1200" dirty="0" smtClean="0">
              <a:latin typeface="Century Gothic" pitchFamily="34" charset="0"/>
            </a:rPr>
            <a:t> </a:t>
          </a:r>
          <a:r>
            <a:rPr lang="ru-RU" sz="1600" b="1" kern="1200" dirty="0" smtClean="0">
              <a:latin typeface="Century Gothic" pitchFamily="34" charset="0"/>
            </a:rPr>
            <a:t>и средств индивидуализации</a:t>
          </a:r>
          <a:r>
            <a:rPr lang="en-US" sz="1600" b="1" kern="1200" dirty="0" smtClean="0">
              <a:latin typeface="Century Gothic" pitchFamily="34" charset="0"/>
            </a:rPr>
            <a:t> </a:t>
          </a:r>
          <a:r>
            <a:rPr lang="ru-RU" sz="1600" b="1" kern="1200" dirty="0" smtClean="0">
              <a:latin typeface="Century Gothic" pitchFamily="34" charset="0"/>
            </a:rPr>
            <a:t>юридического лица и продукции, но и введение в заблуждение потребителя в</a:t>
          </a:r>
          <a:r>
            <a:rPr lang="en-US" sz="1600" b="1" kern="1200" dirty="0" smtClean="0">
              <a:latin typeface="Century Gothic" pitchFamily="34" charset="0"/>
            </a:rPr>
            <a:t> </a:t>
          </a:r>
          <a:r>
            <a:rPr lang="ru-RU" sz="1600" b="1" kern="1200" dirty="0" smtClean="0">
              <a:latin typeface="Century Gothic" pitchFamily="34" charset="0"/>
            </a:rPr>
            <a:t>отношении потребительских свойств, качества и производителя продукции.</a:t>
          </a:r>
          <a:endParaRPr lang="ru-RU" sz="1600" b="1" kern="1200" dirty="0"/>
        </a:p>
      </dsp:txBody>
      <dsp:txXfrm>
        <a:off x="78180" y="78180"/>
        <a:ext cx="8602380" cy="1445161"/>
      </dsp:txXfrm>
    </dsp:sp>
    <dsp:sp modelId="{015AC58B-9F93-4A33-B81B-3190CCC45204}">
      <dsp:nvSpPr>
        <dsp:cNvPr id="0" name=""/>
        <dsp:cNvSpPr/>
      </dsp:nvSpPr>
      <dsp:spPr>
        <a:xfrm>
          <a:off x="0" y="0"/>
          <a:ext cx="8758740" cy="24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090" tIns="15240" rIns="85344" bIns="15240" numCol="1" spcCol="1270" anchor="t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900" kern="1200" dirty="0"/>
        </a:p>
      </dsp:txBody>
      <dsp:txXfrm>
        <a:off x="0" y="0"/>
        <a:ext cx="8758740" cy="249797"/>
      </dsp:txXfrm>
    </dsp:sp>
    <dsp:sp modelId="{7C6C9550-8400-4DCE-85FC-ECE5D8C7C5FB}">
      <dsp:nvSpPr>
        <dsp:cNvPr id="0" name=""/>
        <dsp:cNvSpPr/>
      </dsp:nvSpPr>
      <dsp:spPr>
        <a:xfrm>
          <a:off x="0" y="1896771"/>
          <a:ext cx="8758740" cy="148905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263525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Century Gothic" pitchFamily="34" charset="0"/>
            </a:rPr>
            <a:t>- Данная проблема продолжает оставаться актуальной и весьма ощутимо отражается на строительной отрасли. Продукция с товарными знаками Холдинга ЗАО «ЕВРОЦЕМЕНТ </a:t>
          </a:r>
          <a:r>
            <a:rPr lang="ru-RU" sz="1200" kern="1200" dirty="0" err="1" smtClean="0">
              <a:solidFill>
                <a:schemeClr val="tx1"/>
              </a:solidFill>
              <a:latin typeface="Century Gothic" pitchFamily="34" charset="0"/>
            </a:rPr>
            <a:t>груп</a:t>
          </a:r>
          <a:r>
            <a:rPr lang="ru-RU" sz="1200" kern="1200" dirty="0" smtClean="0">
              <a:solidFill>
                <a:schemeClr val="tx1"/>
              </a:solidFill>
              <a:latin typeface="Century Gothic" pitchFamily="34" charset="0"/>
            </a:rPr>
            <a:t>» широко известна и востребована потребителем, в связи с чем также активно подвергается подделке.</a:t>
          </a:r>
          <a:r>
            <a:rPr lang="ru-RU" sz="1200" b="0" kern="1200" dirty="0" smtClean="0">
              <a:solidFill>
                <a:schemeClr val="tx1"/>
              </a:solidFill>
              <a:latin typeface="Century Gothic" pitchFamily="34" charset="0"/>
            </a:rPr>
            <a:t> </a:t>
          </a:r>
        </a:p>
        <a:p>
          <a:pPr marL="263525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>
              <a:solidFill>
                <a:schemeClr val="tx1"/>
              </a:solidFill>
              <a:latin typeface="Century Gothic" pitchFamily="34" charset="0"/>
            </a:rPr>
            <a:t>- Деятельность по противодействию незаконному использованию товарных знаков и другим проявлениям недобросовестной конкуренции остается одним из приоритетных направлений в работе Департамента экономической безопасности ЗАО «ЕВРОЦЕМЕНТ</a:t>
          </a:r>
          <a:r>
            <a:rPr lang="en-US" sz="1200" b="0" kern="12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ru-RU" sz="1200" b="0" kern="1200" dirty="0" err="1" smtClean="0">
              <a:solidFill>
                <a:schemeClr val="tx1"/>
              </a:solidFill>
              <a:latin typeface="Century Gothic" pitchFamily="34" charset="0"/>
            </a:rPr>
            <a:t>груп</a:t>
          </a:r>
          <a:r>
            <a:rPr lang="ru-RU" sz="1200" b="0" kern="1200" dirty="0" smtClean="0">
              <a:solidFill>
                <a:schemeClr val="tx1"/>
              </a:solidFill>
              <a:latin typeface="Century Gothic" pitchFamily="34" charset="0"/>
            </a:rPr>
            <a:t>».</a:t>
          </a:r>
          <a:endParaRPr lang="ru-RU" sz="1200" b="0" kern="1200" dirty="0" smtClean="0">
            <a:solidFill>
              <a:schemeClr val="tx1"/>
            </a:solidFill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0" y="1896771"/>
        <a:ext cx="8758740" cy="1489059"/>
      </dsp:txXfrm>
    </dsp:sp>
    <dsp:sp modelId="{C12F7FCA-C611-488B-8AA9-9A43728A31F3}">
      <dsp:nvSpPr>
        <dsp:cNvPr id="0" name=""/>
        <dsp:cNvSpPr/>
      </dsp:nvSpPr>
      <dsp:spPr>
        <a:xfrm>
          <a:off x="0" y="3437671"/>
          <a:ext cx="8758740" cy="10996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entury Gothic" pitchFamily="34" charset="0"/>
            </a:rPr>
            <a:t>Законодательство, на основании которого можно привлечь к ответственности за данные нарушения, можно разделить на 3 группы: </a:t>
          </a:r>
          <a:endParaRPr lang="ru-RU" sz="1600" b="1" kern="1200" dirty="0"/>
        </a:p>
      </dsp:txBody>
      <dsp:txXfrm>
        <a:off x="53679" y="3491350"/>
        <a:ext cx="8651382" cy="992257"/>
      </dsp:txXfrm>
    </dsp:sp>
    <dsp:sp modelId="{66A63F49-1CD2-4257-802B-1E486116D764}">
      <dsp:nvSpPr>
        <dsp:cNvPr id="0" name=""/>
        <dsp:cNvSpPr/>
      </dsp:nvSpPr>
      <dsp:spPr>
        <a:xfrm>
          <a:off x="0" y="4537286"/>
          <a:ext cx="8758740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090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Century Gothic" pitchFamily="34" charset="0"/>
            </a:rPr>
            <a:t>незаконное использование</a:t>
          </a:r>
          <a:r>
            <a:rPr lang="en-US" sz="1300" kern="1200" dirty="0" smtClean="0">
              <a:latin typeface="Century Gothic" pitchFamily="34" charset="0"/>
            </a:rPr>
            <a:t> </a:t>
          </a:r>
          <a:r>
            <a:rPr lang="ru-RU" sz="1300" kern="1200" dirty="0" smtClean="0">
              <a:latin typeface="Century Gothic" pitchFamily="34" charset="0"/>
            </a:rPr>
            <a:t>товарного знака;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Century Gothic" pitchFamily="34" charset="0"/>
            </a:rPr>
            <a:t>нарушение патентных прав;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>
              <a:latin typeface="Century Gothic" pitchFamily="34" charset="0"/>
            </a:rPr>
            <a:t>нарушения в области предпринимательской деятельности</a:t>
          </a:r>
          <a:endParaRPr lang="ru-RU" sz="1300" kern="1200" dirty="0"/>
        </a:p>
      </dsp:txBody>
      <dsp:txXfrm>
        <a:off x="0" y="4537286"/>
        <a:ext cx="8758740" cy="68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6A642-0E3A-4926-B4D5-AC8A270673DB}">
      <dsp:nvSpPr>
        <dsp:cNvPr id="0" name=""/>
        <dsp:cNvSpPr/>
      </dsp:nvSpPr>
      <dsp:spPr>
        <a:xfrm>
          <a:off x="0" y="0"/>
          <a:ext cx="8884198" cy="13010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Опыт в вопросе привлечения к административной и уголовной ответственности за незаконное использование товарных знаков по ст. 14.10 КоАП РФ и ст. 180 УК РФ требует придерживаться следующих правил и принципов: </a:t>
          </a:r>
          <a:endParaRPr lang="ru-RU" sz="1600" kern="1200" dirty="0"/>
        </a:p>
      </dsp:txBody>
      <dsp:txXfrm>
        <a:off x="0" y="0"/>
        <a:ext cx="8884198" cy="1301076"/>
      </dsp:txXfrm>
    </dsp:sp>
    <dsp:sp modelId="{99A6FE8A-12ED-49F5-961B-FBD06E8D283A}">
      <dsp:nvSpPr>
        <dsp:cNvPr id="0" name=""/>
        <dsp:cNvSpPr/>
      </dsp:nvSpPr>
      <dsp:spPr>
        <a:xfrm>
          <a:off x="0" y="1413402"/>
          <a:ext cx="8884198" cy="368928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неотвратимость административного наказания при реализации даже одного контрафактного мешка;</a:t>
          </a:r>
          <a:endParaRPr lang="ru-RU" sz="1200" kern="1200" dirty="0"/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конфискация контрафактного товара и оборудования для его производства, что </a:t>
          </a:r>
          <a:r>
            <a:rPr lang="ru-RU" sz="1200" kern="1200" dirty="0" smtClean="0">
              <a:latin typeface="+mn-lt"/>
            </a:rPr>
            <a:t>позволяет</a:t>
          </a:r>
          <a:r>
            <a:rPr lang="ru-RU" sz="1200" kern="1200" dirty="0" smtClean="0"/>
            <a:t> не допустить дальнейшую реализацию контрафакта и при необходимости предъявить образцы в качестве доказательств;</a:t>
          </a:r>
          <a:endParaRPr lang="ru-RU" sz="1200" kern="1200" dirty="0"/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максимальное участие потерпевшей стороны в процессе; </a:t>
          </a:r>
          <a:endParaRPr lang="ru-RU" sz="1200" kern="1200" dirty="0"/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важно добиваться подробного документирования факта правонарушения с приложением фото таблиц;</a:t>
          </a:r>
          <a:endParaRPr lang="ru-RU" sz="1200" kern="1200" dirty="0"/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проведение исследования с целью подтверждения принадлежности изъятого товара к контрафакту. В связи с малозначительным характером ущерба, наносимого административными правонарушениями, исследование целесообразно проводить на безвозмездной основе специалистами правообладателя;</a:t>
          </a:r>
          <a:endParaRPr lang="ru-RU" sz="1200" kern="1200" dirty="0"/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 спорным административным делам и по уголовным делам допустимо проведение </a:t>
          </a:r>
          <a:r>
            <a:rPr lang="ru-RU" sz="1200" kern="1200" dirty="0" err="1" smtClean="0"/>
            <a:t>патентоведческих</a:t>
          </a:r>
          <a:r>
            <a:rPr lang="ru-RU" sz="1200" kern="1200" dirty="0" smtClean="0"/>
            <a:t> экспертиз на платной основе;</a:t>
          </a:r>
        </a:p>
        <a:p>
          <a:pPr marL="114300" lvl="1" indent="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дополнительно необходимо учитывать, что при рассмотрении административных дел сходство обозначений может быть установлено судом с точки зрения потребителя без назначения экспертизы (Информационное письмо Президиума ВАС РФ № 122 от 13.12.2007);</a:t>
          </a:r>
        </a:p>
        <a:p>
          <a:pPr marL="87313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 smtClean="0"/>
            <a:t>в случае вынесения судами постановлений, в которых судьба вещественных доказательств не определена, необходимо ходатайствовать о вынесении разъясняющего постановления;  </a:t>
          </a:r>
        </a:p>
        <a:p>
          <a:pPr marL="87313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 smtClean="0"/>
            <a:t>на этапе рассмотрения материалов в судах, в случая оставления контрафакта на хранение предпринимателю, необходимо добиваться направления решений судов в службы судебных приставов для исполнения в части конфискации и уничтожении;</a:t>
          </a:r>
        </a:p>
        <a:p>
          <a:pPr marL="87313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 smtClean="0"/>
            <a:t>последующее взыскание в судебном порядке убытков или компенсации за незаконное использование товарных знаков с нарушителя.</a:t>
          </a:r>
        </a:p>
      </dsp:txBody>
      <dsp:txXfrm>
        <a:off x="0" y="1413402"/>
        <a:ext cx="8884198" cy="3689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7651E-028E-4A36-910A-53654DA109B9}">
      <dsp:nvSpPr>
        <dsp:cNvPr id="0" name=""/>
        <dsp:cNvSpPr/>
      </dsp:nvSpPr>
      <dsp:spPr>
        <a:xfrm>
          <a:off x="0" y="697791"/>
          <a:ext cx="8801506" cy="5796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582AE-7F17-416E-995C-E89FC1D374F6}">
      <dsp:nvSpPr>
        <dsp:cNvPr id="0" name=""/>
        <dsp:cNvSpPr/>
      </dsp:nvSpPr>
      <dsp:spPr>
        <a:xfrm>
          <a:off x="440075" y="183859"/>
          <a:ext cx="7312740" cy="10257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73" tIns="0" rIns="23287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 Gothic" pitchFamily="34" charset="0"/>
            </a:rPr>
            <a:t>некомпетентность исполнителей, которая чаще всего проявляется в ненадлежащем уведомлении лица, в отношении которого составляется протокол; в нарушении порядка направления заявления в суды; ненадлежащем порядке назначения экспертиз; неотражении фото и видеосъемки в протоколах и др.;</a:t>
          </a:r>
          <a:endParaRPr lang="ru-RU" sz="1400" kern="1200" dirty="0"/>
        </a:p>
      </dsp:txBody>
      <dsp:txXfrm>
        <a:off x="490146" y="233930"/>
        <a:ext cx="7212598" cy="925562"/>
      </dsp:txXfrm>
    </dsp:sp>
    <dsp:sp modelId="{2307DB56-41C0-4260-8FB1-067B7DB21D32}">
      <dsp:nvSpPr>
        <dsp:cNvPr id="0" name=""/>
        <dsp:cNvSpPr/>
      </dsp:nvSpPr>
      <dsp:spPr>
        <a:xfrm>
          <a:off x="0" y="2307881"/>
          <a:ext cx="8801506" cy="5796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08B9E-F25D-4C39-A2DF-24ABC2526A54}">
      <dsp:nvSpPr>
        <dsp:cNvPr id="0" name=""/>
        <dsp:cNvSpPr/>
      </dsp:nvSpPr>
      <dsp:spPr>
        <a:xfrm>
          <a:off x="450830" y="1498411"/>
          <a:ext cx="7416060" cy="12457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73" tIns="0" rIns="23287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 Gothic" pitchFamily="34" charset="0"/>
            </a:rPr>
            <a:t>необоснованные требования правоохранительных органов к правообладателю о необходимости уведомления правонарушителей о прекращении реализации контрафактной продукции в течение 10 суток. Подобное уведомление правонарушителей до проведения процессуальных действий является излишней мерой и позволяет правонарушителям избежать ответственности;</a:t>
          </a:r>
          <a:endParaRPr lang="ru-RU" sz="1400" kern="1200" dirty="0"/>
        </a:p>
      </dsp:txBody>
      <dsp:txXfrm>
        <a:off x="511643" y="1559224"/>
        <a:ext cx="7294434" cy="1124143"/>
      </dsp:txXfrm>
    </dsp:sp>
    <dsp:sp modelId="{89543697-ED7F-49D5-A17E-B75FA775DD60}">
      <dsp:nvSpPr>
        <dsp:cNvPr id="0" name=""/>
        <dsp:cNvSpPr/>
      </dsp:nvSpPr>
      <dsp:spPr>
        <a:xfrm>
          <a:off x="0" y="3351161"/>
          <a:ext cx="8801506" cy="5796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90B5F-590F-46EC-8ED4-165179734520}">
      <dsp:nvSpPr>
        <dsp:cNvPr id="0" name=""/>
        <dsp:cNvSpPr/>
      </dsp:nvSpPr>
      <dsp:spPr>
        <a:xfrm>
          <a:off x="440075" y="3108501"/>
          <a:ext cx="7419079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73" tIns="0" rIns="23287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 Gothic" pitchFamily="34" charset="0"/>
            </a:rPr>
            <a:t>незначительный опыт правоохранительных органов и скромная судебная практика по ст. 180 УК РФ;</a:t>
          </a:r>
          <a:endParaRPr lang="ru-RU" sz="1400" kern="1200" dirty="0"/>
        </a:p>
      </dsp:txBody>
      <dsp:txXfrm>
        <a:off x="473219" y="3141645"/>
        <a:ext cx="7352791" cy="612672"/>
      </dsp:txXfrm>
    </dsp:sp>
    <dsp:sp modelId="{2C52E12A-B801-4692-9251-D99EE46DA95D}">
      <dsp:nvSpPr>
        <dsp:cNvPr id="0" name=""/>
        <dsp:cNvSpPr/>
      </dsp:nvSpPr>
      <dsp:spPr>
        <a:xfrm>
          <a:off x="0" y="4638350"/>
          <a:ext cx="8801506" cy="5796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8F957-1A0D-408C-91F4-A7278ACA0F2D}">
      <dsp:nvSpPr>
        <dsp:cNvPr id="0" name=""/>
        <dsp:cNvSpPr/>
      </dsp:nvSpPr>
      <dsp:spPr>
        <a:xfrm>
          <a:off x="440075" y="4143545"/>
          <a:ext cx="7379279" cy="9228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73" tIns="0" rIns="23287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entury Gothic" pitchFamily="34" charset="0"/>
            </a:rPr>
            <a:t>в 2010 г. в ст. 180 УК РФ были внесены изменения, согласно которым крупным ущербом считается сумма 1,5 млн. руб. (ранее - 250 тыс. руб.), что снижает вероятность привлечения к ответственности, поскольку 1,5 млн. руб. - это свыше 400 тонн цемента, то есть более 6 вагонов.</a:t>
          </a:r>
          <a:endParaRPr lang="ru-RU" sz="1400" kern="1200" dirty="0"/>
        </a:p>
      </dsp:txBody>
      <dsp:txXfrm>
        <a:off x="485126" y="4188596"/>
        <a:ext cx="7289177" cy="832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92D3D-8B95-4169-B503-D3435314D84F}">
      <dsp:nvSpPr>
        <dsp:cNvPr id="0" name=""/>
        <dsp:cNvSpPr/>
      </dsp:nvSpPr>
      <dsp:spPr>
        <a:xfrm>
          <a:off x="0" y="154654"/>
          <a:ext cx="8684548" cy="1316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entury Gothic" pitchFamily="34" charset="0"/>
            </a:rPr>
            <a:t>Не менее важная проблема, однако практика Холдинга в данном вопросе не велика. Это обусловлено крайне редкими случаями использования зарегистрированного ЗАО «ЕВРОЦЕМЕНТ </a:t>
          </a:r>
          <a:r>
            <a:rPr lang="ru-RU" sz="1500" b="1" kern="1200" dirty="0" err="1" smtClean="0">
              <a:latin typeface="Century Gothic" pitchFamily="34" charset="0"/>
            </a:rPr>
            <a:t>груп</a:t>
          </a:r>
          <a:r>
            <a:rPr lang="ru-RU" sz="1500" b="1" kern="1200" dirty="0" smtClean="0">
              <a:latin typeface="Century Gothic" pitchFamily="34" charset="0"/>
            </a:rPr>
            <a:t>» патента на промышленный образец упаковки.</a:t>
          </a:r>
          <a:endParaRPr lang="ru-RU" sz="1500" b="1" kern="1200" dirty="0">
            <a:latin typeface="Century Gothic" pitchFamily="34" charset="0"/>
          </a:endParaRPr>
        </a:p>
      </dsp:txBody>
      <dsp:txXfrm>
        <a:off x="64254" y="218908"/>
        <a:ext cx="8556040" cy="1187742"/>
      </dsp:txXfrm>
    </dsp:sp>
    <dsp:sp modelId="{BB4C053A-BFBD-4C0D-9CFA-303F08E1281C}">
      <dsp:nvSpPr>
        <dsp:cNvPr id="0" name=""/>
        <dsp:cNvSpPr/>
      </dsp:nvSpPr>
      <dsp:spPr>
        <a:xfrm>
          <a:off x="0" y="1537826"/>
          <a:ext cx="8684548" cy="1316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entury Gothic" pitchFamily="34" charset="0"/>
            </a:rPr>
            <a:t>Возможность защиты патентных прав заложены в ст. 7.12 КоАП РФ в ст. 147 УК РФ. Однако, в статье УК РФ размер крупного ущерба не установлен, поэтому суды при установлении ущерба исходят из обстоятельств каждого конкретного дела (например из размера реального ущерба; упущенной выгоды; доходов, полученных нарушителем), что вызывает трудности в применении данной статьи.</a:t>
          </a:r>
          <a:endParaRPr lang="ru-RU" sz="1500" b="1" kern="1200" dirty="0">
            <a:latin typeface="Century Gothic" pitchFamily="34" charset="0"/>
          </a:endParaRPr>
        </a:p>
      </dsp:txBody>
      <dsp:txXfrm>
        <a:off x="64254" y="1602080"/>
        <a:ext cx="8556040" cy="1187742"/>
      </dsp:txXfrm>
    </dsp:sp>
    <dsp:sp modelId="{328D3394-042D-477B-B7F8-F8E44AFB3648}">
      <dsp:nvSpPr>
        <dsp:cNvPr id="0" name=""/>
        <dsp:cNvSpPr/>
      </dsp:nvSpPr>
      <dsp:spPr>
        <a:xfrm>
          <a:off x="0" y="3073374"/>
          <a:ext cx="8684548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734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b="1" kern="1200" dirty="0" smtClean="0">
              <a:latin typeface="Century Gothic" pitchFamily="34" charset="0"/>
            </a:rPr>
            <a:t>Необходима законодательная инициатива для определения размера ущерба.</a:t>
          </a:r>
          <a:endParaRPr lang="ru-RU" sz="1300" b="1" kern="1200" dirty="0"/>
        </a:p>
      </dsp:txBody>
      <dsp:txXfrm>
        <a:off x="0" y="3073374"/>
        <a:ext cx="8684548" cy="248400"/>
      </dsp:txXfrm>
    </dsp:sp>
    <dsp:sp modelId="{6C1E7799-6CE5-4906-8AF2-578A6ED22293}">
      <dsp:nvSpPr>
        <dsp:cNvPr id="0" name=""/>
        <dsp:cNvSpPr/>
      </dsp:nvSpPr>
      <dsp:spPr>
        <a:xfrm>
          <a:off x="0" y="3502847"/>
          <a:ext cx="8684548" cy="1316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entury Gothic" pitchFamily="34" charset="0"/>
            </a:rPr>
            <a:t>Дополнительные затруднения вызывает незначительный опыт правоохранительных органов и скромная судебная практика по данной категории преступлений.</a:t>
          </a:r>
          <a:endParaRPr lang="ru-RU" sz="1500" b="1" kern="1200" dirty="0"/>
        </a:p>
      </dsp:txBody>
      <dsp:txXfrm>
        <a:off x="64254" y="3567101"/>
        <a:ext cx="8556040" cy="11877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C992E-870B-43A2-ADC0-95B35497CDE0}">
      <dsp:nvSpPr>
        <dsp:cNvPr id="0" name=""/>
        <dsp:cNvSpPr/>
      </dsp:nvSpPr>
      <dsp:spPr>
        <a:xfrm rot="5400000">
          <a:off x="4612667" y="-2610203"/>
          <a:ext cx="1575225" cy="6828520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</a:rPr>
            <a:t>ведет к принятию Федеральной таможенной службой РФ мер, связанных с приостановлением выпуска контрафактных товаров при их перемещении через таможенную границу, а также их последующим изъятием.</a:t>
          </a:r>
          <a:endParaRPr lang="ru-RU" sz="1400" kern="1200" dirty="0">
            <a:latin typeface="+mn-lt"/>
          </a:endParaRPr>
        </a:p>
      </dsp:txBody>
      <dsp:txXfrm rot="-5400000">
        <a:off x="1986020" y="93340"/>
        <a:ext cx="6751624" cy="1421433"/>
      </dsp:txXfrm>
    </dsp:sp>
    <dsp:sp modelId="{51363E35-6A2A-45F3-A943-B4279574206E}">
      <dsp:nvSpPr>
        <dsp:cNvPr id="0" name=""/>
        <dsp:cNvSpPr/>
      </dsp:nvSpPr>
      <dsp:spPr>
        <a:xfrm>
          <a:off x="83007" y="750"/>
          <a:ext cx="1903013" cy="16066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itchFamily="34" charset="0"/>
            </a:rPr>
            <a:t>Включение в Таможенный реестр объектов интеллектуальной собственности (ТРОИС) товарных знаков</a:t>
          </a:r>
          <a:endParaRPr lang="ru-RU" sz="1200" b="1" kern="1200" dirty="0"/>
        </a:p>
      </dsp:txBody>
      <dsp:txXfrm>
        <a:off x="161435" y="79178"/>
        <a:ext cx="1746157" cy="1449756"/>
      </dsp:txXfrm>
    </dsp:sp>
    <dsp:sp modelId="{5FAC28B0-4F41-44B8-97DB-9BA7550F16C8}">
      <dsp:nvSpPr>
        <dsp:cNvPr id="0" name=""/>
        <dsp:cNvSpPr/>
      </dsp:nvSpPr>
      <dsp:spPr>
        <a:xfrm rot="5400000">
          <a:off x="4715936" y="-1005947"/>
          <a:ext cx="1462250" cy="6885775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</a:rPr>
            <a:t>освещение существующих проблем в СМИ, доведение до потребителей информации о том, как отличить оригинальную продукцию, и об их правах.</a:t>
          </a:r>
          <a:endParaRPr lang="ru-RU" sz="1400" kern="1200" dirty="0">
            <a:latin typeface="+mn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</a:rPr>
            <a:t>размещение на официальном сайте Холдинга имеется раздел по контрафакту, в котором представлены изображения оригинальной и контрафактных упаковок и пояснения относительно способа различения оригинальной и поддельной продукции.</a:t>
          </a:r>
          <a:endParaRPr lang="ru-RU" sz="1400" kern="1200" dirty="0">
            <a:latin typeface="+mn-lt"/>
          </a:endParaRPr>
        </a:p>
      </dsp:txBody>
      <dsp:txXfrm rot="-5400000">
        <a:off x="2004174" y="1777196"/>
        <a:ext cx="6814394" cy="1319488"/>
      </dsp:txXfrm>
    </dsp:sp>
    <dsp:sp modelId="{630FFF4D-FF6F-43FF-AE5C-8D0C7FE63437}">
      <dsp:nvSpPr>
        <dsp:cNvPr id="0" name=""/>
        <dsp:cNvSpPr/>
      </dsp:nvSpPr>
      <dsp:spPr>
        <a:xfrm>
          <a:off x="83007" y="1750151"/>
          <a:ext cx="1921167" cy="13735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itchFamily="34" charset="0"/>
            </a:rPr>
            <a:t>Залог успеха в противодействии недобросовестной конкуренции </a:t>
          </a:r>
          <a:endParaRPr lang="ru-RU" sz="1200" b="1" kern="1200" dirty="0"/>
        </a:p>
      </dsp:txBody>
      <dsp:txXfrm>
        <a:off x="150060" y="1817204"/>
        <a:ext cx="1787061" cy="1239471"/>
      </dsp:txXfrm>
    </dsp:sp>
    <dsp:sp modelId="{672060ED-171F-47FC-8222-081F79F04498}">
      <dsp:nvSpPr>
        <dsp:cNvPr id="0" name=""/>
        <dsp:cNvSpPr/>
      </dsp:nvSpPr>
      <dsp:spPr>
        <a:xfrm rot="5400000">
          <a:off x="4376559" y="868490"/>
          <a:ext cx="2074871" cy="6905556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2012г. к административной ответственности по ст. 14.10 КоАП РФ привлечен 31 правонарушитель. В совокупности изъято 8 397 контрафактных мешков с цементом и 81 134 контрафактных пустых упаковок. Общий размер предотвращенного ущерба правообладателю ЗАО «ЕВРОЦЕМЕНТ </a:t>
          </a:r>
          <a:r>
            <a:rPr lang="ru-RU" sz="1400" kern="1200" dirty="0" err="1" smtClean="0"/>
            <a:t>груп</a:t>
          </a:r>
          <a:r>
            <a:rPr lang="ru-RU" sz="1400" kern="1200" dirty="0" smtClean="0"/>
            <a:t>» за 2012г. составил 18 443 386 руб. 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2013г. к административной ответственности привлечено 18 правонарушителей, из них по ст. 14.10 КоАП РФ - 14 лиц, по иным статьям КоАП РФ — 3 лица. Изъято 3 013 контрафактных мешков с цементом. Размер предотвращенного ущерба за составил 806 850 руб. </a:t>
          </a:r>
          <a:endParaRPr lang="ru-RU" sz="1400" kern="1200" dirty="0"/>
        </a:p>
      </dsp:txBody>
      <dsp:txXfrm rot="-5400000">
        <a:off x="1961217" y="3385120"/>
        <a:ext cx="6804269" cy="1872297"/>
      </dsp:txXfrm>
    </dsp:sp>
    <dsp:sp modelId="{3A6C8BB0-8CC7-4D83-9CDF-CFC41BBD0584}">
      <dsp:nvSpPr>
        <dsp:cNvPr id="0" name=""/>
        <dsp:cNvSpPr/>
      </dsp:nvSpPr>
      <dsp:spPr>
        <a:xfrm>
          <a:off x="83007" y="3266517"/>
          <a:ext cx="1878210" cy="21095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Результаты работы Департамента экономической безопасности.</a:t>
          </a:r>
          <a:endParaRPr lang="ru-RU" sz="1200" b="1" kern="1200" dirty="0"/>
        </a:p>
      </dsp:txBody>
      <dsp:txXfrm>
        <a:off x="174694" y="3358204"/>
        <a:ext cx="1694836" cy="19261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B0543-502E-4559-9BE1-99FE61519ABF}">
      <dsp:nvSpPr>
        <dsp:cNvPr id="0" name=""/>
        <dsp:cNvSpPr/>
      </dsp:nvSpPr>
      <dsp:spPr>
        <a:xfrm rot="5400000">
          <a:off x="4750691" y="-1724174"/>
          <a:ext cx="169087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Gothic" pitchFamily="34" charset="0"/>
            </a:rPr>
            <a:t>Манипуляции качеством цемента;</a:t>
          </a:r>
          <a:endParaRPr lang="ru-RU" sz="1200" kern="1200" dirty="0">
            <a:latin typeface="Century Gothic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Gothic" pitchFamily="34" charset="0"/>
            </a:rPr>
            <a:t>По документам Турция поставляет в Россию цемент высокого качества без примесей. Однако, по данным Турецкой ассоциации производителей  цемента, в Турции почти не производится </a:t>
          </a:r>
          <a:r>
            <a:rPr lang="ru-RU" sz="1200" kern="1200" dirty="0" err="1" smtClean="0">
              <a:latin typeface="Century Gothic" pitchFamily="34" charset="0"/>
            </a:rPr>
            <a:t>бездобавочного</a:t>
          </a:r>
          <a:r>
            <a:rPr lang="ru-RU" sz="1200" kern="1200" dirty="0" smtClean="0">
              <a:latin typeface="Century Gothic" pitchFamily="34" charset="0"/>
            </a:rPr>
            <a:t> цемента. Следовательно, цемент с добавками выдаётся за цемент без добавок, что приводит к нарушению технических регламентов и, в конечном счёте, к разрушениям построенных объектов. </a:t>
          </a:r>
          <a:endParaRPr lang="ru-RU" sz="1200" kern="1200" dirty="0">
            <a:latin typeface="Century Gothic" pitchFamily="34" charset="0"/>
          </a:endParaRPr>
        </a:p>
      </dsp:txBody>
      <dsp:txXfrm rot="-5400000">
        <a:off x="2962656" y="146403"/>
        <a:ext cx="5184402" cy="1525789"/>
      </dsp:txXfrm>
    </dsp:sp>
    <dsp:sp modelId="{4B8E0D34-6F6F-41E8-9B49-38BA37B7744A}">
      <dsp:nvSpPr>
        <dsp:cNvPr id="0" name=""/>
        <dsp:cNvSpPr/>
      </dsp:nvSpPr>
      <dsp:spPr>
        <a:xfrm>
          <a:off x="0" y="2113"/>
          <a:ext cx="2962656" cy="1814367"/>
        </a:xfrm>
        <a:prstGeom prst="roundRec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entury Gothic" pitchFamily="34" charset="0"/>
            </a:rPr>
            <a:t>Негативные тенденции в области безопасности строительства</a:t>
          </a:r>
          <a:endParaRPr lang="ru-RU" sz="2200" kern="1200" dirty="0">
            <a:latin typeface="Century Gothic" pitchFamily="34" charset="0"/>
          </a:endParaRPr>
        </a:p>
      </dsp:txBody>
      <dsp:txXfrm>
        <a:off x="88570" y="90683"/>
        <a:ext cx="2785516" cy="1637227"/>
      </dsp:txXfrm>
    </dsp:sp>
    <dsp:sp modelId="{8205424C-419E-4CFE-B738-C04DBE8EDE94}">
      <dsp:nvSpPr>
        <dsp:cNvPr id="0" name=""/>
        <dsp:cNvSpPr/>
      </dsp:nvSpPr>
      <dsp:spPr>
        <a:xfrm rot="5400000">
          <a:off x="4004400" y="893291"/>
          <a:ext cx="3172525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Gothic" pitchFamily="34" charset="0"/>
            </a:rPr>
            <a:t>В связи с многочисленными жалобами со стороны строительных организаций и населения, Ростовский Государственный строительный университет провёл экспертизу нескольких партий турецких цементов. По итогам исследований специалистами испытательной лаборатории были сделаны выводы – цемент из Турции не рекомендуется применять в следующих случаях:</a:t>
          </a:r>
          <a:endParaRPr lang="ru-RU" sz="1200" kern="1200" dirty="0">
            <a:latin typeface="Century Gothic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Gothic" pitchFamily="34" charset="0"/>
            </a:rPr>
            <a:t>При изготовлении бетонных и ж\б конструкций подземных частей зданий и сооружений;</a:t>
          </a:r>
          <a:endParaRPr lang="ru-RU" sz="1200" kern="1200" dirty="0">
            <a:latin typeface="Century Gothic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Gothic" pitchFamily="34" charset="0"/>
            </a:rPr>
            <a:t>Для конструкций с повышенными требованиями к условиям (морозостойкость, водонепроницаемость);</a:t>
          </a:r>
          <a:endParaRPr lang="ru-RU" sz="1200" kern="1200" dirty="0">
            <a:latin typeface="Century Gothic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Gothic" pitchFamily="34" charset="0"/>
            </a:rPr>
            <a:t>При изготовлении конструкций, подвергающихся ускоренному твердению;</a:t>
          </a:r>
          <a:endParaRPr lang="ru-RU" sz="1200" kern="1200" dirty="0">
            <a:latin typeface="Century Gothic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Gothic" pitchFamily="34" charset="0"/>
            </a:rPr>
            <a:t>Следовательно, турецкий цемент в принципе нельзя применять для строительства фундаментов, а в климатических условиях большинства регионов России – и для строительства наземных объектов.</a:t>
          </a:r>
          <a:endParaRPr lang="ru-RU" sz="1200" kern="1200" dirty="0">
            <a:latin typeface="Century Gothic" pitchFamily="34" charset="0"/>
          </a:endParaRPr>
        </a:p>
      </dsp:txBody>
      <dsp:txXfrm rot="-5400000">
        <a:off x="2959763" y="2092798"/>
        <a:ext cx="5106930" cy="2862785"/>
      </dsp:txXfrm>
    </dsp:sp>
    <dsp:sp modelId="{37B22085-5E29-44F7-9644-38A5E1EB6E0E}">
      <dsp:nvSpPr>
        <dsp:cNvPr id="0" name=""/>
        <dsp:cNvSpPr/>
      </dsp:nvSpPr>
      <dsp:spPr>
        <a:xfrm>
          <a:off x="0" y="2309707"/>
          <a:ext cx="2959762" cy="2428969"/>
        </a:xfrm>
        <a:prstGeom prst="roundRec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Century Gothic" pitchFamily="34" charset="0"/>
            </a:rPr>
            <a:t>Несоответствие цемента отечественным климатическим условиям</a:t>
          </a:r>
          <a:endParaRPr lang="ru-RU" sz="2200" kern="1200" dirty="0">
            <a:latin typeface="Century Gothic" pitchFamily="34" charset="0"/>
          </a:endParaRPr>
        </a:p>
      </dsp:txBody>
      <dsp:txXfrm>
        <a:off x="118572" y="2428279"/>
        <a:ext cx="2722618" cy="21918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5E2B4-7528-4BA8-96E8-7119ACD39A9C}">
      <dsp:nvSpPr>
        <dsp:cNvPr id="0" name=""/>
        <dsp:cNvSpPr/>
      </dsp:nvSpPr>
      <dsp:spPr>
        <a:xfrm>
          <a:off x="7251" y="-15595"/>
          <a:ext cx="1569660" cy="15696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4FBFBB-892D-4467-B994-CEBB5B8E7206}">
      <dsp:nvSpPr>
        <dsp:cNvPr id="0" name=""/>
        <dsp:cNvSpPr/>
      </dsp:nvSpPr>
      <dsp:spPr>
        <a:xfrm>
          <a:off x="784829" y="7"/>
          <a:ext cx="7424081" cy="15696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784829" y="7"/>
        <a:ext cx="3712040" cy="745588"/>
      </dsp:txXfrm>
    </dsp:sp>
    <dsp:sp modelId="{3680FB48-F3D9-4935-BA03-15D959CD9530}">
      <dsp:nvSpPr>
        <dsp:cNvPr id="0" name=""/>
        <dsp:cNvSpPr/>
      </dsp:nvSpPr>
      <dsp:spPr>
        <a:xfrm>
          <a:off x="419297" y="1061827"/>
          <a:ext cx="745588" cy="5404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375E6-19F9-4CCD-85E8-7EFB7EB4F88F}">
      <dsp:nvSpPr>
        <dsp:cNvPr id="0" name=""/>
        <dsp:cNvSpPr/>
      </dsp:nvSpPr>
      <dsp:spPr>
        <a:xfrm>
          <a:off x="768645" y="1090857"/>
          <a:ext cx="7424081" cy="478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/>
        </a:p>
      </dsp:txBody>
      <dsp:txXfrm>
        <a:off x="768645" y="1090857"/>
        <a:ext cx="3712040" cy="478802"/>
      </dsp:txXfrm>
    </dsp:sp>
    <dsp:sp modelId="{B317B520-DB11-4639-84CD-E513592EB69D}">
      <dsp:nvSpPr>
        <dsp:cNvPr id="0" name=""/>
        <dsp:cNvSpPr/>
      </dsp:nvSpPr>
      <dsp:spPr>
        <a:xfrm>
          <a:off x="4328195" y="45542"/>
          <a:ext cx="3712040" cy="101628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latin typeface="+mn-lt"/>
              <a:ea typeface="+mn-ea"/>
              <a:cs typeface="+mn-cs"/>
            </a:rPr>
            <a:t>74 проб цементов импортного производства;</a:t>
          </a:r>
          <a:endParaRPr lang="ru-RU" sz="1200" b="1" kern="1200" dirty="0">
            <a:latin typeface="+mn-lt"/>
            <a:ea typeface="+mn-ea"/>
            <a:cs typeface="+mn-cs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+mn-lt"/>
              <a:ea typeface="+mn-ea"/>
              <a:cs typeface="+mn-cs"/>
            </a:rPr>
            <a:t>79 проб цемента российских производителей (конкурентов);</a:t>
          </a:r>
          <a:endParaRPr lang="ru-RU" sz="1200" b="1" kern="1200" dirty="0">
            <a:latin typeface="+mn-lt"/>
            <a:ea typeface="+mn-ea"/>
            <a:cs typeface="+mn-cs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+mn-lt"/>
              <a:ea typeface="+mn-ea"/>
              <a:cs typeface="+mn-cs"/>
            </a:rPr>
            <a:t>48 проб цементов неустановленных производителей.</a:t>
          </a:r>
          <a:endParaRPr lang="ru-RU" sz="1200" b="1" kern="1200" dirty="0">
            <a:latin typeface="+mn-lt"/>
            <a:ea typeface="+mn-ea"/>
            <a:cs typeface="+mn-cs"/>
          </a:endParaRPr>
        </a:p>
      </dsp:txBody>
      <dsp:txXfrm>
        <a:off x="4328195" y="45542"/>
        <a:ext cx="3712040" cy="10162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F4A59-EDE7-4550-81E1-94E71D2FB778}">
      <dsp:nvSpPr>
        <dsp:cNvPr id="0" name=""/>
        <dsp:cNvSpPr/>
      </dsp:nvSpPr>
      <dsp:spPr>
        <a:xfrm>
          <a:off x="0" y="4801556"/>
          <a:ext cx="8784975" cy="618100"/>
        </a:xfrm>
        <a:prstGeom prst="rec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kern="1200" dirty="0" smtClean="0">
              <a:latin typeface="Century Gothic" pitchFamily="34" charset="0"/>
            </a:rPr>
            <a:t>Обязательная сертификация</a:t>
          </a:r>
          <a:r>
            <a:rPr lang="ru-RU" sz="1300" b="0" i="0" kern="1200" dirty="0" smtClean="0">
              <a:latin typeface="Century Gothic" pitchFamily="34" charset="0"/>
            </a:rPr>
            <a:t> - является формой государственного контроля за безопасностью продукции</a:t>
          </a:r>
          <a:endParaRPr lang="ru-RU" sz="1300" kern="1200" dirty="0">
            <a:latin typeface="Century Gothic" pitchFamily="34" charset="0"/>
          </a:endParaRPr>
        </a:p>
      </dsp:txBody>
      <dsp:txXfrm>
        <a:off x="0" y="4801556"/>
        <a:ext cx="8784975" cy="618100"/>
      </dsp:txXfrm>
    </dsp:sp>
    <dsp:sp modelId="{93603993-0B3D-4E91-B14B-A4193BA8C630}">
      <dsp:nvSpPr>
        <dsp:cNvPr id="0" name=""/>
        <dsp:cNvSpPr/>
      </dsp:nvSpPr>
      <dsp:spPr>
        <a:xfrm rot="10800000">
          <a:off x="0" y="2532381"/>
          <a:ext cx="8784975" cy="2291523"/>
        </a:xfrm>
        <a:prstGeom prst="upArrowCallou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entury Gothic" pitchFamily="34" charset="0"/>
            </a:rPr>
            <a:t>Обязательное подтверждение соответствия цемента в форме обязательной  сертификации обеспечит контроль  до выхода продукции на рынок</a:t>
          </a:r>
          <a:endParaRPr lang="ru-RU" sz="1300" b="1" kern="1200" dirty="0">
            <a:latin typeface="Century Gothic" pitchFamily="34" charset="0"/>
          </a:endParaRPr>
        </a:p>
      </dsp:txBody>
      <dsp:txXfrm rot="-10800000">
        <a:off x="0" y="2532381"/>
        <a:ext cx="8784975" cy="804324"/>
      </dsp:txXfrm>
    </dsp:sp>
    <dsp:sp modelId="{26D0A655-A6B9-4840-9E27-8071C3FBE631}">
      <dsp:nvSpPr>
        <dsp:cNvPr id="0" name=""/>
        <dsp:cNvSpPr/>
      </dsp:nvSpPr>
      <dsp:spPr>
        <a:xfrm>
          <a:off x="0" y="3336706"/>
          <a:ext cx="4392487" cy="6851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позволит снизить риск  причинения вреда жизни и здоровью граждан, имуществу физических и юридических лиц, окружающей среде.</a:t>
          </a:r>
          <a:endParaRPr lang="ru-RU" sz="1300" kern="1200" dirty="0"/>
        </a:p>
      </dsp:txBody>
      <dsp:txXfrm>
        <a:off x="0" y="3336706"/>
        <a:ext cx="4392487" cy="685165"/>
      </dsp:txXfrm>
    </dsp:sp>
    <dsp:sp modelId="{64D7795E-19AB-4E1A-B906-39266A761699}">
      <dsp:nvSpPr>
        <dsp:cNvPr id="0" name=""/>
        <dsp:cNvSpPr/>
      </dsp:nvSpPr>
      <dsp:spPr>
        <a:xfrm>
          <a:off x="4392487" y="3336706"/>
          <a:ext cx="4392487" cy="6851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позволит предупредить действия вводящие в заблуждение приобретателей, в том числе потребителей.</a:t>
          </a:r>
          <a:endParaRPr lang="ru-RU" sz="1300" kern="1200" dirty="0"/>
        </a:p>
      </dsp:txBody>
      <dsp:txXfrm>
        <a:off x="4392487" y="3336706"/>
        <a:ext cx="4392487" cy="685165"/>
      </dsp:txXfrm>
    </dsp:sp>
    <dsp:sp modelId="{E1600E35-A068-4009-8335-7558CC1FF8FA}">
      <dsp:nvSpPr>
        <dsp:cNvPr id="0" name=""/>
        <dsp:cNvSpPr/>
      </dsp:nvSpPr>
      <dsp:spPr>
        <a:xfrm rot="10800000">
          <a:off x="0" y="1471252"/>
          <a:ext cx="8784975" cy="1095394"/>
        </a:xfrm>
        <a:prstGeom prst="upArrowCallou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entury Gothic" pitchFamily="34" charset="0"/>
            </a:rPr>
            <a:t>Исходя из данных, приведенных нашими аналитиками, </a:t>
          </a:r>
          <a:r>
            <a:rPr lang="ru-RU" sz="1300" b="1" kern="1200" dirty="0" smtClean="0">
              <a:latin typeface="Century Gothic" pitchFamily="34" charset="0"/>
            </a:rPr>
            <a:t>удельный вес затрат на сертификацию </a:t>
          </a:r>
          <a:r>
            <a:rPr lang="ru-RU" sz="1300" kern="1200" dirty="0" smtClean="0">
              <a:latin typeface="Century Gothic" pitchFamily="34" charset="0"/>
            </a:rPr>
            <a:t>в производственной себестоимости цементной продукции </a:t>
          </a:r>
          <a:r>
            <a:rPr lang="ru-RU" sz="1300" b="1" kern="1200" dirty="0" smtClean="0">
              <a:latin typeface="Century Gothic" pitchFamily="34" charset="0"/>
            </a:rPr>
            <a:t>составляет не более 0, 016</a:t>
          </a:r>
          <a:r>
            <a:rPr lang="ru-RU" sz="1300" kern="1200" dirty="0" smtClean="0">
              <a:latin typeface="Century Gothic" pitchFamily="34" charset="0"/>
            </a:rPr>
            <a:t> %</a:t>
          </a:r>
          <a:endParaRPr lang="ru-RU" sz="1300" kern="1200" dirty="0">
            <a:latin typeface="Century Gothic" pitchFamily="34" charset="0"/>
          </a:endParaRPr>
        </a:p>
      </dsp:txBody>
      <dsp:txXfrm rot="10800000">
        <a:off x="0" y="1471252"/>
        <a:ext cx="8784975" cy="711754"/>
      </dsp:txXfrm>
    </dsp:sp>
    <dsp:sp modelId="{921C2697-8DBF-4DB9-8234-1E6F3C154FF6}">
      <dsp:nvSpPr>
        <dsp:cNvPr id="0" name=""/>
        <dsp:cNvSpPr/>
      </dsp:nvSpPr>
      <dsp:spPr>
        <a:xfrm rot="10800000">
          <a:off x="0" y="0"/>
          <a:ext cx="8784975" cy="763741"/>
        </a:xfrm>
        <a:prstGeom prst="upArrowCallou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entury Gothic" pitchFamily="34" charset="0"/>
            </a:rPr>
            <a:t>Прочность цемента – важнейший параметр для потребителей, подтвержденный сертификатом</a:t>
          </a:r>
          <a:endParaRPr lang="ru-RU" sz="1300" b="1" kern="1200" dirty="0">
            <a:latin typeface="Century Gothic" pitchFamily="34" charset="0"/>
          </a:endParaRPr>
        </a:p>
      </dsp:txBody>
      <dsp:txXfrm rot="10800000">
        <a:off x="0" y="0"/>
        <a:ext cx="8784975" cy="496256"/>
      </dsp:txXfrm>
    </dsp:sp>
    <dsp:sp modelId="{18EB687C-88BB-488B-8D70-E89E0A5117DF}">
      <dsp:nvSpPr>
        <dsp:cNvPr id="0" name=""/>
        <dsp:cNvSpPr/>
      </dsp:nvSpPr>
      <dsp:spPr>
        <a:xfrm rot="10800000">
          <a:off x="0" y="734861"/>
          <a:ext cx="8784975" cy="740070"/>
        </a:xfrm>
        <a:prstGeom prst="upArrowCallout">
          <a:avLst/>
        </a:prstGeom>
        <a:solidFill>
          <a:srgbClr val="F39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entury Gothic" pitchFamily="34" charset="0"/>
            </a:rPr>
            <a:t>Сегодня в цементной отрасли России сертификация осуществляется на добровольной основе</a:t>
          </a:r>
          <a:endParaRPr lang="ru-RU" sz="1300" kern="1200" dirty="0">
            <a:latin typeface="Century Gothic" pitchFamily="34" charset="0"/>
          </a:endParaRPr>
        </a:p>
      </dsp:txBody>
      <dsp:txXfrm rot="10800000">
        <a:off x="0" y="734861"/>
        <a:ext cx="8784975" cy="480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3CCD5-2E38-CC46-BC35-2C107A391040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68D46-CA63-284C-A0C7-B2854AAB5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68D46-CA63-284C-A0C7-B2854AAB52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0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68D46-CA63-284C-A0C7-B2854AAB52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2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68D46-CA63-284C-A0C7-B2854AAB52E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последние годы в мировом производстве цемента отмечается значительное снижение доли клинкера в цементе. Это говорит о том, что появляются различные основные и вспомогательные компоненты, добавки. Причина использования добавок рыночный спрос на специальные марки цемента с особыми свойствами, а так же их экономическое производство с использованием различных промышленных отходов.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86403-3E71-4D1D-AF13-58EC8E68E04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668B-08A3-484B-AF49-ABA1716DE697}" type="datetime1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EA90-1FB5-4366-B01F-025CCAAAA652}" type="datetime1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4B4E-03F1-4F72-84B3-00211565E719}" type="datetime1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0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FB9-3B64-4D82-9F90-022014330CF3}" type="datetime1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7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46F9-A97B-4A2B-B137-2B8D75AE52A7}" type="datetime1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FBA0-0FF5-4ABF-89F5-471D03FCB9E2}" type="datetime1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5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A90C-24B5-4530-8540-7EB66F66E6F9}" type="datetime1">
              <a:rPr lang="en-US" smtClean="0"/>
              <a:pPr/>
              <a:t>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6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70D4-B91D-4985-A129-94261738ACC5}" type="datetime1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094A-4E03-405A-9966-D622032184CF}" type="datetime1">
              <a:rPr lang="en-US" smtClean="0"/>
              <a:pPr/>
              <a:t>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0DF9-91C8-4187-A6B1-ABD2E2AAA1CA}" type="datetime1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7CF4-1EC0-420D-9445-6207751031E9}" type="datetime1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81546-56A8-4A7E-8C5C-95B41B3EF50F}" type="datetime1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8695-B4C6-D04C-8154-2A0A75F5E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7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hdphoto" Target="../media/hdphoto11.wdp"/><Relationship Id="rId3" Type="http://schemas.openxmlformats.org/officeDocument/2006/relationships/image" Target="../media/image8.png"/><Relationship Id="rId7" Type="http://schemas.microsoft.com/office/2007/relationships/hdphoto" Target="../media/hdphoto8.wdp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9.wdp"/><Relationship Id="rId1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73100" y="2095500"/>
            <a:ext cx="7874000" cy="2260600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  <a:effectLst>
            <a:outerShdw blurRad="50800" dist="38100" dir="522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5"/>
          <p:cNvSpPr>
            <a:spLocks noGrp="1"/>
          </p:cNvSpPr>
          <p:nvPr>
            <p:ph type="ctrTitle"/>
          </p:nvPr>
        </p:nvSpPr>
        <p:spPr>
          <a:xfrm>
            <a:off x="475018" y="2273300"/>
            <a:ext cx="8233447" cy="1470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rgbClr val="F39200"/>
                </a:solidFill>
              </a:rPr>
              <a:t>«ПРОБЛЕМА КОНТРАФАКТНОЙ И НЕКАЧЕСТВЕННОЙ ПРОДУКЦИИ НА ЦЕМЕНТНОМ РЫНКЕ  И СПОСОБЫ РЕШЕНИЯ» </a:t>
            </a:r>
            <a:br>
              <a:rPr lang="ru-RU" sz="2400" b="1" i="1" dirty="0" smtClean="0">
                <a:solidFill>
                  <a:srgbClr val="F39200"/>
                </a:solidFill>
              </a:rPr>
            </a:br>
            <a:endParaRPr lang="ru-RU" sz="2200" b="1" i="1" dirty="0">
              <a:solidFill>
                <a:srgbClr val="F39200"/>
              </a:solidFill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100" y="3743325"/>
            <a:ext cx="7874000" cy="612775"/>
          </a:xfrm>
          <a:prstGeom prst="rect">
            <a:avLst/>
          </a:prstGeom>
          <a:solidFill>
            <a:srgbClr val="F39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9746" y="3898900"/>
            <a:ext cx="6553200" cy="457200"/>
          </a:xfrm>
        </p:spPr>
        <p:txBody>
          <a:bodyPr>
            <a:normAutofit/>
          </a:bodyPr>
          <a:lstStyle/>
          <a:p>
            <a:r>
              <a:rPr lang="ru-RU" sz="2200" b="1" spc="300" dirty="0" smtClean="0">
                <a:solidFill>
                  <a:schemeClr val="bg1"/>
                </a:solidFill>
                <a:latin typeface="Century Gothic" pitchFamily="34" charset="0"/>
              </a:rPr>
              <a:t>ОБЯЗАТЕЛЬНАЯ СЕРТИФИКАЦИЯ</a:t>
            </a:r>
            <a:endParaRPr lang="ru-RU" sz="2200" b="1" spc="3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9" y="1312863"/>
            <a:ext cx="2404997" cy="359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1"/>
          <p:cNvSpPr txBox="1">
            <a:spLocks/>
          </p:cNvSpPr>
          <p:nvPr/>
        </p:nvSpPr>
        <p:spPr>
          <a:xfrm>
            <a:off x="2855934" y="1312863"/>
            <a:ext cx="6100176" cy="7038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 smtClean="0">
                <a:solidFill>
                  <a:schemeClr val="bg1">
                    <a:lumMod val="50000"/>
                  </a:schemeClr>
                </a:solidFill>
              </a:rPr>
              <a:t>- Товарный знак по свидетельству № 431582, регистрация 04.03.2011</a:t>
            </a: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18" y="4141000"/>
            <a:ext cx="1551140" cy="237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Мешок спереди крупно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75" y="1912773"/>
            <a:ext cx="1722329" cy="250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Z:\Контрафакт\Макарян А.К. - товар. знак Ставрополь 2012\Мешок спереди Макарян Ставрополь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59" y="1753105"/>
            <a:ext cx="1589891" cy="2470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24" y="1658746"/>
            <a:ext cx="1594067" cy="238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MGAVK2\Desktop\Фото Е-Цемент\Мешок Е-Цемент спереди 2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27" y="4220912"/>
            <a:ext cx="1655523" cy="232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MGAVK2\Desktop\Фото Портланд-Цемент\Мешок Портланд-Цемент спереди.jpg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25" y="4193374"/>
            <a:ext cx="1604375" cy="2320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63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9092" y="411480"/>
            <a:ext cx="6843207" cy="33886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600" b="1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600" b="1" i="1" dirty="0" smtClean="0">
                <a:solidFill>
                  <a:schemeClr val="bg1"/>
                </a:solidFill>
                <a:latin typeface="Book Antiqua" pitchFamily="18" charset="0"/>
              </a:rPr>
              <a:t>ДОСТИЖЕНИЯ И УСПЕХИ</a:t>
            </a:r>
            <a:endParaRPr lang="ru-RU" sz="2600" b="1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44705"/>
            <a:ext cx="895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13238622"/>
              </p:ext>
            </p:extLst>
          </p:nvPr>
        </p:nvGraphicFramePr>
        <p:xfrm>
          <a:off x="64717" y="1344704"/>
          <a:ext cx="8972957" cy="537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85060"/>
            <a:ext cx="6972300" cy="82299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НЕКАЧЕСТВЕННАЯ ПРОДУКЦ</a:t>
            </a:r>
            <a:r>
              <a:rPr kumimoji="0" lang="ru-RU" sz="27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НА 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ЦЕМЕНТНОМ</a:t>
            </a:r>
            <a:r>
              <a:rPr kumimoji="0" lang="ru-RU" sz="27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РЫНКЕ</a:t>
            </a: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671243"/>
              </p:ext>
            </p:extLst>
          </p:nvPr>
        </p:nvGraphicFramePr>
        <p:xfrm>
          <a:off x="457200" y="139700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3312368"/>
          </a:xfrm>
        </p:spPr>
        <p:txBody>
          <a:bodyPr/>
          <a:lstStyle/>
          <a:p>
            <a:endParaRPr lang="ru-RU" sz="1400" smtClean="0"/>
          </a:p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51741"/>
              </p:ext>
            </p:extLst>
          </p:nvPr>
        </p:nvGraphicFramePr>
        <p:xfrm>
          <a:off x="827584" y="2275567"/>
          <a:ext cx="8064896" cy="4491055"/>
        </p:xfrm>
        <a:graphic>
          <a:graphicData uri="http://schemas.openxmlformats.org/drawingml/2006/table">
            <a:tbl>
              <a:tblPr firstCol="1" lastCol="1" bandRow="1">
                <a:tableStyleId>{16D9F66E-5EB9-4882-86FB-DCBF35E3C3E4}</a:tableStyleId>
              </a:tblPr>
              <a:tblGrid>
                <a:gridCol w="3168352"/>
                <a:gridCol w="1368152"/>
                <a:gridCol w="1296144"/>
                <a:gridCol w="1440160"/>
                <a:gridCol w="792088"/>
              </a:tblGrid>
              <a:tr h="654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Зарубежных производителей, проб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Отечественных производителей (конкурентов), проб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Неустановленных производителей (фальсификат), проб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48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ВСЕГО ПРОБ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921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несоответствие активности </a:t>
                      </a:r>
                      <a:r>
                        <a:rPr lang="ru-RU" sz="1100" u="none" strike="noStrike" dirty="0" smtClean="0">
                          <a:effectLst/>
                        </a:rPr>
                        <a:t>ГОСТу</a:t>
                      </a:r>
                    </a:p>
                    <a:p>
                      <a:pPr lvl="1" algn="l" fontAlgn="b"/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в </a:t>
                      </a:r>
                      <a:r>
                        <a:rPr lang="ru-RU" sz="1100" u="none" strike="noStrike" dirty="0" smtClean="0">
                          <a:effectLst/>
                        </a:rPr>
                        <a:t>поздние </a:t>
                      </a:r>
                      <a:r>
                        <a:rPr lang="ru-RU" sz="1100" u="none" strike="noStrike" dirty="0">
                          <a:effectLst/>
                        </a:rPr>
                        <a:t>сроки твердения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921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несоответствие активности </a:t>
                      </a:r>
                      <a:r>
                        <a:rPr lang="ru-RU" sz="1100" u="none" strike="noStrike" dirty="0" smtClean="0">
                          <a:effectLst/>
                        </a:rPr>
                        <a:t>ГОСТу</a:t>
                      </a:r>
                    </a:p>
                    <a:p>
                      <a:pPr lvl="1" algn="l" fontAlgn="b"/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в </a:t>
                      </a:r>
                      <a:r>
                        <a:rPr lang="ru-RU" sz="1100" u="none" strike="noStrike" dirty="0" smtClean="0">
                          <a:effectLst/>
                        </a:rPr>
                        <a:t>ранние </a:t>
                      </a:r>
                      <a:r>
                        <a:rPr lang="ru-RU" sz="1100" u="none" strike="noStrike" dirty="0">
                          <a:effectLst/>
                        </a:rPr>
                        <a:t>сроки твердения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70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 smtClean="0">
                          <a:effectLst/>
                        </a:rPr>
                        <a:t>несоответствие ГОСТу</a:t>
                      </a:r>
                    </a:p>
                    <a:p>
                      <a:pPr lvl="1" algn="l" fontAlgn="b"/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по наличию добавок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235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Итого несоответствие ГОСТ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460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Наличие ложного схватывания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224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Активность цемента на нижнем пределе ГОСТ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460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 err="1">
                          <a:effectLst/>
                        </a:rPr>
                        <a:t>Водоотделение</a:t>
                      </a:r>
                      <a:r>
                        <a:rPr lang="ru-RU" sz="1100" u="none" strike="noStrike" dirty="0">
                          <a:effectLst/>
                        </a:rPr>
                        <a:t> &gt; 28.0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460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НГЦТ &gt; 27.0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460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Несоответствие 1-ой группе 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460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Щелочи &gt; 1.0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5373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u="none" strike="noStrike" dirty="0" err="1">
                          <a:effectLst/>
                        </a:rPr>
                        <a:t>MgO</a:t>
                      </a:r>
                      <a:r>
                        <a:rPr lang="en-US" sz="1100" u="none" strike="noStrike" dirty="0">
                          <a:effectLst/>
                        </a:rPr>
                        <a:t>&gt; 4.0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1051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Итого низкие строительные свойства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71600" y="1906235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Испытания проб цементов в лабораториях Холдинга 2008-2013гг.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26540475"/>
              </p:ext>
            </p:extLst>
          </p:nvPr>
        </p:nvGraphicFramePr>
        <p:xfrm>
          <a:off x="683568" y="243806"/>
          <a:ext cx="8208912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75656" y="1305634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Все лаборатории российских заводов ЗАО «ЕВРОЦЕМЕНТ </a:t>
            </a:r>
            <a:r>
              <a:rPr lang="ru-RU" sz="1400" b="1" dirty="0" err="1"/>
              <a:t>груп</a:t>
            </a:r>
            <a:r>
              <a:rPr lang="ru-RU" sz="1400" b="1" dirty="0"/>
              <a:t>» аттестованы  Центрами Стандартизации и Метрологии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619672" y="198512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/>
              <a:t>В период </a:t>
            </a:r>
            <a:r>
              <a:rPr lang="ru-RU" sz="1400" b="1" dirty="0" smtClean="0"/>
              <a:t>2008-2013гг. </a:t>
            </a:r>
            <a:r>
              <a:rPr lang="ru-RU" sz="1400" b="1" dirty="0"/>
              <a:t>заводскими лабораториями российских </a:t>
            </a:r>
            <a:r>
              <a:rPr lang="ru-RU" sz="1400" b="1" dirty="0" smtClean="0"/>
              <a:t>заводов               </a:t>
            </a:r>
            <a:r>
              <a:rPr lang="ru-RU" sz="1400" b="1" dirty="0"/>
              <a:t>ЗАО «ЕВРОЦЕМЕНТ </a:t>
            </a:r>
            <a:r>
              <a:rPr lang="ru-RU" sz="1400" b="1" dirty="0" err="1"/>
              <a:t>груп</a:t>
            </a:r>
            <a:r>
              <a:rPr lang="ru-RU" sz="1400" b="1" dirty="0"/>
              <a:t>» была испытана 201 проба цемента, отобранных в свободной продаже или переданных </a:t>
            </a:r>
            <a:r>
              <a:rPr lang="ru-RU" sz="1400" b="1" dirty="0" smtClean="0"/>
              <a:t>потребителями.</a:t>
            </a:r>
            <a:endParaRPr lang="ru-RU" sz="1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172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DDFA-9FC6-4E8A-B3A6-FA01DFE854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910883"/>
              </p:ext>
            </p:extLst>
          </p:nvPr>
        </p:nvGraphicFramePr>
        <p:xfrm>
          <a:off x="803371" y="116632"/>
          <a:ext cx="823846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666139"/>
              </p:ext>
            </p:extLst>
          </p:nvPr>
        </p:nvGraphicFramePr>
        <p:xfrm>
          <a:off x="792945" y="4526955"/>
          <a:ext cx="2808312" cy="2194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863244"/>
              </p:ext>
            </p:extLst>
          </p:nvPr>
        </p:nvGraphicFramePr>
        <p:xfrm>
          <a:off x="3347864" y="4163699"/>
          <a:ext cx="2865308" cy="228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734258"/>
              </p:ext>
            </p:extLst>
          </p:nvPr>
        </p:nvGraphicFramePr>
        <p:xfrm>
          <a:off x="6069092" y="3906634"/>
          <a:ext cx="2957736" cy="225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92945" y="4077072"/>
            <a:ext cx="2351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1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Зарубежного производства</a:t>
            </a:r>
            <a:endParaRPr lang="ru-RU" sz="1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4913" y="3645024"/>
            <a:ext cx="3361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Российского производства (конкурентов)</a:t>
            </a:r>
            <a:endParaRPr lang="ru-RU" sz="1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13172" y="3576553"/>
            <a:ext cx="28136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1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Неустановленного производства</a:t>
            </a:r>
            <a:endParaRPr lang="ru-RU" sz="1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381896"/>
            <a:ext cx="6576764" cy="50560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2600" b="1" i="1" dirty="0" smtClean="0">
                <a:solidFill>
                  <a:schemeClr val="bg1"/>
                </a:solidFill>
                <a:latin typeface="Book Antiqua" pitchFamily="18" charset="0"/>
              </a:rPr>
              <a:t>ОБЯЗАТЕЛЬНАЯ СЕРТИФИКАЦИЯ</a:t>
            </a: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65069353"/>
              </p:ext>
            </p:extLst>
          </p:nvPr>
        </p:nvGraphicFramePr>
        <p:xfrm>
          <a:off x="179512" y="1321488"/>
          <a:ext cx="8784976" cy="541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00460" y="139850"/>
            <a:ext cx="5971839" cy="87136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2600" b="1" i="1" dirty="0" smtClean="0">
                <a:solidFill>
                  <a:schemeClr val="bg1"/>
                </a:solidFill>
                <a:latin typeface="Book Antiqua" pitchFamily="18" charset="0"/>
              </a:rPr>
              <a:t>ПРОЦЕСС ВЫХОДА ТОВАРА НА РЫНОК ТАМОЖЕННОГО СОЮЗА</a:t>
            </a: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087648" y="2351303"/>
            <a:ext cx="884650" cy="1435783"/>
          </a:xfrm>
          <a:prstGeom prst="rightArrow">
            <a:avLst>
              <a:gd name="adj1" fmla="val 50000"/>
              <a:gd name="adj2" fmla="val 5222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643174" y="3065684"/>
            <a:ext cx="1164738" cy="1428760"/>
          </a:xfrm>
          <a:prstGeom prst="rightArrow">
            <a:avLst>
              <a:gd name="adj1" fmla="val 50000"/>
              <a:gd name="adj2" fmla="val 5222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4637320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6600"/>
                </a:solidFill>
              </a:rPr>
              <a:t>---------------------------------------------------------------------------------------------------------------------------------------------</a:t>
            </a:r>
            <a:endParaRPr lang="ru-RU" sz="14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494576"/>
            <a:ext cx="8643998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bg1"/>
                </a:solidFill>
              </a:rPr>
              <a:t>БИЗНЕС</a:t>
            </a:r>
            <a:endParaRPr lang="ru-RU" sz="5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1636924"/>
            <a:ext cx="2357454" cy="2857520"/>
          </a:xfrm>
          <a:prstGeom prst="roundRect">
            <a:avLst/>
          </a:prstGeom>
          <a:solidFill>
            <a:srgbClr val="F39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2136990"/>
            <a:ext cx="2357454" cy="442674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ПРОИЗВОДСТВО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285137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ПРОДУКЦИЯ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2500298" y="1922676"/>
            <a:ext cx="214314" cy="2357454"/>
          </a:xfrm>
          <a:prstGeom prst="rightBrace">
            <a:avLst>
              <a:gd name="adj1" fmla="val 60696"/>
              <a:gd name="adj2" fmla="val 50808"/>
            </a:avLst>
          </a:prstGeom>
          <a:ln>
            <a:solidFill>
              <a:srgbClr val="FF66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643174" y="1708362"/>
            <a:ext cx="1164738" cy="1428760"/>
          </a:xfrm>
          <a:prstGeom prst="rightArrow">
            <a:avLst>
              <a:gd name="adj1" fmla="val 50000"/>
              <a:gd name="adj2" fmla="val 5222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00297" y="2136990"/>
            <a:ext cx="130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 Заявка на</a:t>
            </a:r>
          </a:p>
          <a:p>
            <a:pPr algn="ctr"/>
            <a:r>
              <a:rPr lang="ru-RU" sz="1000" dirty="0" smtClean="0"/>
              <a:t>  сертификацию</a:t>
            </a:r>
            <a:endParaRPr lang="ru-RU" sz="1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07912" y="1636924"/>
            <a:ext cx="2279736" cy="292895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1" y="1779800"/>
            <a:ext cx="265865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</a:rPr>
              <a:t>   Органы по      сертификации (проверка безопасности, оценка систем обеспечения качества)</a:t>
            </a:r>
            <a:endParaRPr lang="ru-RU" sz="23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72299" y="1708362"/>
            <a:ext cx="1244776" cy="28575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3702" y="285137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РЫНОК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7648" y="2779932"/>
            <a:ext cx="88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Доступ на</a:t>
            </a:r>
          </a:p>
          <a:p>
            <a:pPr algn="ctr"/>
            <a:r>
              <a:rPr lang="ru-RU" sz="1000" dirty="0" smtClean="0"/>
              <a:t>рынок</a:t>
            </a:r>
            <a:endParaRPr lang="ru-RU" sz="1000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7674166" y="2881732"/>
            <a:ext cx="242889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6600"/>
                </a:solidFill>
              </a:rPr>
              <a:t>Потребители</a:t>
            </a:r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0826" y="5637452"/>
            <a:ext cx="2214578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Контроль обществ</a:t>
            </a:r>
          </a:p>
          <a:p>
            <a:pPr algn="ctr"/>
            <a:r>
              <a:rPr lang="ru-RU" sz="1600" b="1" dirty="0" smtClean="0"/>
              <a:t>потребителей</a:t>
            </a:r>
            <a:endParaRPr lang="ru-RU" sz="1600" b="1" dirty="0"/>
          </a:p>
        </p:txBody>
      </p:sp>
      <p:sp>
        <p:nvSpPr>
          <p:cNvPr id="25" name="Правая фигурная скобка 24"/>
          <p:cNvSpPr/>
          <p:nvPr/>
        </p:nvSpPr>
        <p:spPr>
          <a:xfrm rot="16200000">
            <a:off x="4268390" y="868966"/>
            <a:ext cx="535785" cy="8643998"/>
          </a:xfrm>
          <a:prstGeom prst="rightBrace">
            <a:avLst>
              <a:gd name="adj1" fmla="val 60696"/>
              <a:gd name="adj2" fmla="val 48586"/>
            </a:avLst>
          </a:prstGeom>
          <a:ln>
            <a:solidFill>
              <a:srgbClr val="00B050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2844" y="3565750"/>
            <a:ext cx="2357454" cy="442674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ИМПОРТ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1736" y="3422874"/>
            <a:ext cx="1236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/>
          </a:p>
          <a:p>
            <a:pPr algn="ctr"/>
            <a:r>
              <a:rPr lang="ru-RU" sz="1000" dirty="0" smtClean="0"/>
              <a:t>Регистрация</a:t>
            </a:r>
          </a:p>
          <a:p>
            <a:pPr algn="ctr"/>
            <a:r>
              <a:rPr lang="ru-RU" sz="1000" dirty="0" smtClean="0"/>
              <a:t>декларации</a:t>
            </a:r>
            <a:endParaRPr lang="ru-RU" sz="1000" dirty="0"/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8217075" y="1922676"/>
            <a:ext cx="416147" cy="2357454"/>
          </a:xfrm>
          <a:prstGeom prst="rightBrace">
            <a:avLst>
              <a:gd name="adj1" fmla="val 60696"/>
              <a:gd name="adj2" fmla="val 50808"/>
            </a:avLst>
          </a:prstGeom>
          <a:ln>
            <a:solidFill>
              <a:srgbClr val="FF66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0"/>
            <a:ext cx="6576764" cy="50560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УЧАСТИЕ</a:t>
            </a:r>
            <a:r>
              <a:rPr kumimoji="0" lang="ru-RU" sz="26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ГОСУДАРСТВА НА ПРОТЯЖЕНИИ  ПРОЦЕССА ВЫХОДА ТОВАРА НА РЫНОК</a:t>
            </a: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1486201"/>
          <a:ext cx="828680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72122"/>
            <a:ext cx="6576764" cy="8606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ОТ ПРОИЗВОДИТЕЛЯ К ПОТРЕБИТЕЛЮ</a:t>
            </a: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238404"/>
              </p:ext>
            </p:extLst>
          </p:nvPr>
        </p:nvGraphicFramePr>
        <p:xfrm>
          <a:off x="246940" y="1688951"/>
          <a:ext cx="8568952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414169"/>
            <a:ext cx="6576764" cy="48409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КОНТРОЛЬ НА РЫНКЕ</a:t>
            </a: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571738"/>
              </p:ext>
            </p:extLst>
          </p:nvPr>
        </p:nvGraphicFramePr>
        <p:xfrm>
          <a:off x="179512" y="1329070"/>
          <a:ext cx="8784976" cy="517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1706" y="13068"/>
            <a:ext cx="656916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600" b="1" i="1" dirty="0" smtClean="0">
                <a:solidFill>
                  <a:schemeClr val="bg1"/>
                </a:solidFill>
                <a:latin typeface="Book Antiqua" pitchFamily="18" charset="0"/>
              </a:rPr>
              <a:t>ЦЕМЕНТНАЯ ИНДУСТРИЯ - ОТДЕЛЬНЫЙ СЕКТОР ЭКОНОМИКИ В РОССИИ И МИРЕ</a:t>
            </a:r>
            <a:endParaRPr lang="ru-RU" sz="2600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11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244090"/>
              </p:ext>
            </p:extLst>
          </p:nvPr>
        </p:nvGraphicFramePr>
        <p:xfrm>
          <a:off x="0" y="1412875"/>
          <a:ext cx="8856663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3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72122"/>
            <a:ext cx="6576764" cy="8606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РИСКИ ОТСУТСТВИЯ ОБЯЗАТЕЛЬНОЙ СЕРТИФИКАЦИИ</a:t>
            </a: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765196"/>
              </p:ext>
            </p:extLst>
          </p:nvPr>
        </p:nvGraphicFramePr>
        <p:xfrm>
          <a:off x="107504" y="1556792"/>
          <a:ext cx="8856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9898695-B4C6-D04C-8154-2A0A75F5E47D}" type="slidenum">
              <a:rPr lang="en-US" smtClean="0"/>
              <a:pPr algn="ctr"/>
              <a:t>21</a:t>
            </a:fld>
            <a:endParaRPr lang="en-US"/>
          </a:p>
        </p:txBody>
      </p:sp>
      <p:pic>
        <p:nvPicPr>
          <p:cNvPr id="4098" name="Picture 2" descr="C:\Documents and Settings\MGISH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7013986" cy="12007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568755"/>
              </p:ext>
            </p:extLst>
          </p:nvPr>
        </p:nvGraphicFramePr>
        <p:xfrm>
          <a:off x="1" y="0"/>
          <a:ext cx="9122734" cy="325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265" y="3300375"/>
            <a:ext cx="9122735" cy="1754326"/>
          </a:xfrm>
          <a:prstGeom prst="rect">
            <a:avLst/>
          </a:prstGeom>
          <a:solidFill>
            <a:srgbClr val="F392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200" i="1" dirty="0" smtClean="0">
              <a:latin typeface="Book Antiqua" pitchFamily="18" charset="0"/>
            </a:endParaRPr>
          </a:p>
          <a:p>
            <a:pPr algn="ctr"/>
            <a:r>
              <a:rPr lang="ru-RU" sz="1600" b="1" i="1" dirty="0" smtClean="0">
                <a:latin typeface="Book Antiqua" pitchFamily="18" charset="0"/>
              </a:rPr>
              <a:t>В РАМКАХ ВСТУПЛЕНИЯ РОССИИ В ВТО, СОЗДАНИЯ ЕДИНОГО ЕВРАЗИЙСКОГО ПРОСТРАНСТВА НЕОБХОДИМО ПРИ ОТКРЫТОСТИ РЫНКА ОСУЩЕСТВЛЯТЬ КОНТРОЛЬ ДО ВЫХОДА ПРОДУКЦИИ НА РЫНОК. </a:t>
            </a:r>
          </a:p>
          <a:p>
            <a:pPr algn="ctr"/>
            <a:r>
              <a:rPr lang="ru-RU" sz="1600" b="1" i="1" dirty="0" smtClean="0">
                <a:latin typeface="Book Antiqua" pitchFamily="18" charset="0"/>
              </a:rPr>
              <a:t/>
            </a:r>
            <a:br>
              <a:rPr lang="ru-RU" sz="1600" b="1" i="1" dirty="0" smtClean="0">
                <a:latin typeface="Book Antiqua" pitchFamily="18" charset="0"/>
              </a:rPr>
            </a:br>
            <a:r>
              <a:rPr lang="ru-RU" sz="1600" b="1" i="1" dirty="0" smtClean="0">
                <a:latin typeface="Book Antiqua" pitchFamily="18" charset="0"/>
              </a:rPr>
              <a:t>ЭТО МОЖЕТ ОБЕСПЕЧИТЬ ЛИШЬ ОБЯЗАТЕЛЬНАЯ СЕРТИФИКАЦИЯ</a:t>
            </a:r>
            <a:r>
              <a:rPr lang="en-US" sz="1600" b="1" i="1" dirty="0" smtClean="0">
                <a:latin typeface="Book Antiqua" pitchFamily="18" charset="0"/>
              </a:rPr>
              <a:t>.</a:t>
            </a:r>
            <a:endParaRPr lang="ru-RU" sz="1600" b="1" i="1" dirty="0" smtClean="0">
              <a:latin typeface="Book Antiqua" pitchFamily="18" charset="0"/>
            </a:endParaRPr>
          </a:p>
          <a:p>
            <a:pPr algn="ctr"/>
            <a:endParaRPr lang="ru-RU" sz="1600" b="1" i="1" dirty="0">
              <a:latin typeface="Book Antiqua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18419257"/>
              </p:ext>
            </p:extLst>
          </p:nvPr>
        </p:nvGraphicFramePr>
        <p:xfrm>
          <a:off x="21265" y="4412511"/>
          <a:ext cx="9144000" cy="230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29092"/>
            <a:ext cx="6576764" cy="110803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СПОСОБЫ ПОВЫШЕНИЯ ЭФФЕКТИВНОСТИ ПРОТИВОДЕЙСТВИЯ КОНТРАФАКТНОЙ И НЕКАЧЕСТВЕННОЙ ЦЕМЕНТНОЙ ПРОДУКЦИИ</a:t>
            </a:r>
            <a:endParaRPr kumimoji="0" lang="ru-RU" sz="21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39070532"/>
              </p:ext>
            </p:extLst>
          </p:nvPr>
        </p:nvGraphicFramePr>
        <p:xfrm>
          <a:off x="114272" y="1237129"/>
          <a:ext cx="9001156" cy="548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Выгнутая влево стрелка 9"/>
          <p:cNvSpPr/>
          <p:nvPr/>
        </p:nvSpPr>
        <p:spPr>
          <a:xfrm>
            <a:off x="8686800" y="6143644"/>
            <a:ext cx="428628" cy="714356"/>
          </a:xfrm>
          <a:prstGeom prst="curvedRightArrow">
            <a:avLst/>
          </a:prstGeom>
          <a:solidFill>
            <a:srgbClr val="F39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29092"/>
            <a:ext cx="6576764" cy="110803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СПОСОБЫ ПОВЫШЕНИЯ ЭФФЕКТИВНОСТИ ПРОТИВОДЕЙСТВИЯ КОНТРАФАКТНОЙ И НЕКАЧЕСТВЕННОЙ ЦЕМЕНТНОЙ ПРОДУКЦИИ</a:t>
            </a:r>
            <a:endParaRPr kumimoji="0" lang="ru-RU" sz="21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98706957"/>
              </p:ext>
            </p:extLst>
          </p:nvPr>
        </p:nvGraphicFramePr>
        <p:xfrm>
          <a:off x="0" y="1237130"/>
          <a:ext cx="9115428" cy="548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647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9092" y="129093"/>
            <a:ext cx="6843207" cy="9574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ru-RU" sz="2600" b="1" i="1" dirty="0" smtClean="0">
                <a:solidFill>
                  <a:prstClr val="white"/>
                </a:solidFill>
                <a:latin typeface="Book Antiqua" pitchFamily="18" charset="0"/>
              </a:rPr>
              <a:t>ПРОБЛЕМА</a:t>
            </a:r>
            <a:r>
              <a:rPr lang="en-US" sz="2600" b="1" i="1" dirty="0" smtClean="0">
                <a:solidFill>
                  <a:prstClr val="white"/>
                </a:solidFill>
                <a:latin typeface="Book Antiqua" pitchFamily="18" charset="0"/>
              </a:rPr>
              <a:t> </a:t>
            </a:r>
            <a:r>
              <a:rPr lang="ru-RU" sz="2600" b="1" i="1" dirty="0" smtClean="0">
                <a:solidFill>
                  <a:prstClr val="white"/>
                </a:solidFill>
                <a:latin typeface="Book Antiqua" pitchFamily="18" charset="0"/>
              </a:rPr>
              <a:t>КОНТРАФАКТНОЙ  ПРОДУКЦИИ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44705"/>
            <a:ext cx="895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092" y="1235076"/>
            <a:ext cx="882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prstClr val="black"/>
                </a:solidFill>
                <a:latin typeface="Century Gothic" pitchFamily="34" charset="0"/>
              </a:rPr>
              <a:t>	</a:t>
            </a:r>
            <a:endParaRPr lang="ru-RU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6543463"/>
              </p:ext>
            </p:extLst>
          </p:nvPr>
        </p:nvGraphicFramePr>
        <p:xfrm>
          <a:off x="191622" y="1235076"/>
          <a:ext cx="8758740" cy="52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619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337458" y="129093"/>
            <a:ext cx="7309757" cy="797833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US" sz="2600" b="1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600" b="1" i="1" dirty="0" smtClean="0">
                <a:solidFill>
                  <a:schemeClr val="bg1"/>
                </a:solidFill>
                <a:latin typeface="Book Antiqua" pitchFamily="18" charset="0"/>
              </a:rPr>
              <a:t>НЕЗАКОННОЕ ИСПОЛЬЗОВАНИЕ ТОВАРНЫХ ЗНАКОВ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44705"/>
            <a:ext cx="895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61806233"/>
              </p:ext>
            </p:extLst>
          </p:nvPr>
        </p:nvGraphicFramePr>
        <p:xfrm>
          <a:off x="116958" y="1240077"/>
          <a:ext cx="8884198" cy="522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8686800" y="6143644"/>
            <a:ext cx="428628" cy="714356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39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"/>
            <a:ext cx="6972299" cy="12350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tabLst>
                <a:tab pos="3141663" algn="l"/>
              </a:tabLst>
            </a:pPr>
            <a:r>
              <a:rPr lang="ru-RU" sz="1600" b="1" i="1" dirty="0" smtClean="0">
                <a:solidFill>
                  <a:schemeClr val="bg1"/>
                </a:solidFill>
                <a:latin typeface="Book Antiqua" pitchFamily="18" charset="0"/>
              </a:rPr>
              <a:t>ПРОБЛЕМЫ ПРИ ВЗАИМОДЕЙСТВИИ С ПРАВООХРАНИТЕЛЬНЫМИ И СУДЕБНЫМИ ОРГАНАМИ В ПРОЦЕССЕ ТОЛКОВАНИЯ И ПРИМЕНЕНИЯ НОРМ ЗАКОНОДАТЕЛЬСТВА В ОБЛАСТИ ИНТЕЛЛЕКТУАЛЬНОЙ СОБСТВЕННОСТИ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44705"/>
            <a:ext cx="895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546" y="5924034"/>
            <a:ext cx="882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Century Gothic" pitchFamily="34" charset="0"/>
              </a:rPr>
              <a:t>				</a:t>
            </a:r>
            <a:endParaRPr lang="ru-RU" dirty="0">
              <a:latin typeface="Century Gothic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40524031"/>
              </p:ext>
            </p:extLst>
          </p:nvPr>
        </p:nvGraphicFramePr>
        <p:xfrm>
          <a:off x="148856" y="1289939"/>
          <a:ext cx="8801506" cy="522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63150" y="392653"/>
            <a:ext cx="6090172" cy="527123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US" sz="2600" b="1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600" b="1" i="1" dirty="0" smtClean="0">
                <a:solidFill>
                  <a:schemeClr val="bg1"/>
                </a:solidFill>
                <a:latin typeface="Book Antiqua" pitchFamily="18" charset="0"/>
              </a:rPr>
              <a:t>НАРУШЕНИЕ ПАТЕНТНЫХ ПРАВ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44705"/>
            <a:ext cx="895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44520179"/>
              </p:ext>
            </p:extLst>
          </p:nvPr>
        </p:nvGraphicFramePr>
        <p:xfrm>
          <a:off x="265814" y="1397000"/>
          <a:ext cx="8684548" cy="503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9092" y="0"/>
            <a:ext cx="6843207" cy="11164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ПРАВОНАРУШЕНИЯ В ОБЛАСТИ ПРЕДПРИНИМАТЕЛЬСКОЙ ДЕЯТЕЛЬНОСТИ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44705"/>
            <a:ext cx="895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8572528" y="5786466"/>
            <a:ext cx="428628" cy="714356"/>
          </a:xfrm>
          <a:prstGeom prst="curvedRightArrow">
            <a:avLst/>
          </a:prstGeom>
          <a:solidFill>
            <a:srgbClr val="F39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04772"/>
            <a:ext cx="9144000" cy="1300433"/>
          </a:xfrm>
          <a:prstGeom prst="rect">
            <a:avLst/>
          </a:prstGeom>
          <a:solidFill>
            <a:srgbClr val="F39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Кроме незаконного использования товарных знаков к недобросовестной конкуренции и нарушениям в сфере предпринимательской деятельности </a:t>
            </a:r>
            <a:r>
              <a:rPr lang="ru-RU" sz="1600" dirty="0" smtClean="0"/>
              <a:t>относятся действия, которые вводят </a:t>
            </a:r>
            <a:r>
              <a:rPr lang="ru-RU" sz="1600" dirty="0"/>
              <a:t>потребителя в заблуждение в отношении характера, способа и места производства, потребительских свойств, качества и количества товара или в отношении его </a:t>
            </a:r>
            <a:r>
              <a:rPr lang="ru-RU" sz="1600" dirty="0" smtClean="0"/>
              <a:t>производителей. Также подобный товар создает недобросовестную конкуренцию продукции заводов Холдинга. </a:t>
            </a:r>
            <a:endParaRPr lang="ru-RU" sz="1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29901" y="2505206"/>
            <a:ext cx="8884198" cy="4177313"/>
            <a:chOff x="0" y="1656540"/>
            <a:chExt cx="8884198" cy="360285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1764575"/>
              <a:ext cx="8884198" cy="3494817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1656540"/>
              <a:ext cx="8884198" cy="3446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kern="1200" dirty="0" smtClean="0"/>
            </a:p>
            <a:p>
              <a:pPr marL="114300" lvl="1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dirty="0"/>
            </a:p>
            <a:p>
              <a:pPr marL="114300" lvl="1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kern="1200" dirty="0" smtClean="0"/>
            </a:p>
            <a:p>
              <a:pPr marL="114300" lvl="1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29901" y="-633650"/>
            <a:ext cx="8871255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15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/>
              <a:t>продажа </a:t>
            </a:r>
            <a:r>
              <a:rPr lang="ru-RU" sz="1700" dirty="0"/>
              <a:t>тарированного цемента в упаковках, ассоциирующихся по цветовой гамме с продукцией Холдинга,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/>
              <a:t>указание на упаковках цемента фирменного наименования предприятий </a:t>
            </a:r>
            <a:r>
              <a:rPr lang="ru-RU" sz="1700" dirty="0" smtClean="0"/>
              <a:t>Холдинга (</a:t>
            </a:r>
            <a:r>
              <a:rPr lang="ru-RU" sz="1700" dirty="0"/>
              <a:t>использование средств индивидуализации юридического лица);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/>
              <a:t>указание на упаковках цемента иных реквизитов предприятий Холдинга, а также данных по выданным на их имя сертификатам соответствия и санитарно-эпидемиологическим заключениям (введение в заблуждение в отношении характера, способа и места производства, потребительских свойств, качества и количества товара или в отношении его производителей);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/>
              <a:t>отсутствие санитарно-эпидемиологического заключения о радиационной безопасности;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/>
              <a:t>реализация тарированного цемента в мешках, содержимое которых не соответствует заявленным весовым и качественным характеристикам;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/>
              <a:t>отсутствие на упаковках цемента предусмотренной Законом «О защите прав потребителей», ГОСТами и иными нормативными актами обязательной маркировки</a:t>
            </a:r>
            <a:r>
              <a:rPr lang="ru-RU" sz="17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500" dirty="0"/>
          </a:p>
          <a:p>
            <a:endParaRPr lang="ru-RU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92" y="0"/>
            <a:ext cx="9014908" cy="636404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9092" y="0"/>
            <a:ext cx="6843207" cy="11164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b="1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ПРАВОНАРУШЕНИЯ В ОБЛАСТИ ПРЕДПРИНИМАТЕЛЬСКОЙ ДЕЯТЕЛЬНОСТИ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44705"/>
            <a:ext cx="895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8572528" y="5786466"/>
            <a:ext cx="428628" cy="714356"/>
          </a:xfrm>
          <a:prstGeom prst="curvedRightArrow">
            <a:avLst/>
          </a:prstGeom>
          <a:solidFill>
            <a:srgbClr val="F39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04772"/>
            <a:ext cx="9144000" cy="674132"/>
          </a:xfrm>
          <a:prstGeom prst="rect">
            <a:avLst/>
          </a:prstGeom>
          <a:solidFill>
            <a:srgbClr val="F39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 smtClean="0"/>
              <a:t>Методы борьбы с нарушениями в области предпринимательской деятельности, предусмотренные главой 14 КоАП РФ: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092" y="2004164"/>
            <a:ext cx="9014908" cy="435218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9092" y="-1603147"/>
            <a:ext cx="887206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  <a:p>
            <a:pPr algn="ctr"/>
            <a:endParaRPr lang="ru-RU" sz="1500" dirty="0"/>
          </a:p>
          <a:p>
            <a:endParaRPr lang="ru-RU" sz="15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ст</a:t>
            </a:r>
            <a:r>
              <a:rPr lang="ru-RU" sz="1400" dirty="0"/>
              <a:t>. 14.33 КоАП РФ (недобросовестная конкуренция). Возбуждение данной категории дел и привлечение виновных лиц к ответственности входит в компетенцию Федеральной антимонопольной службы РФ. Санкция статьи предусматривает наложение административного штрафа;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/>
              <a:t>ст. 14.4 КоАП РФ (продажа товаров населению ненадлежащего качества или с нарушением установленных требований). Проведение проверок по данной статье входит в полномочия </a:t>
            </a:r>
            <a:r>
              <a:rPr lang="ru-RU" sz="1400" dirty="0" err="1"/>
              <a:t>Роспотребнадзора</a:t>
            </a:r>
            <a:r>
              <a:rPr lang="ru-RU" sz="1400" dirty="0"/>
              <a:t>. Санкцией за совершение указанного правонарушения предусматривается наложение штрафа. Конфискация предметов административного правонарушения возможна только при повторном совершении правонарушения;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/>
              <a:t>ст. 14.15 КоАП РФ (нарушение правил продажи отдельных видов товаров). Применение статьи входит в компетенцию </a:t>
            </a:r>
            <a:r>
              <a:rPr lang="ru-RU" sz="1400" dirty="0" err="1"/>
              <a:t>Роспотребнадзора</a:t>
            </a:r>
            <a:r>
              <a:rPr lang="ru-RU" sz="1400" dirty="0"/>
              <a:t>. Санкцией статьи предусматривается наложение штрафа;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/>
              <a:t>ст. 14.43 КоАП РФ (нарушение изготовителем, продавцом требований технических регламентов). Проведение проверок по данной статье относится к полномочиям </a:t>
            </a:r>
            <a:r>
              <a:rPr lang="ru-RU" sz="1400" dirty="0" err="1"/>
              <a:t>Роспотребнадзора</a:t>
            </a:r>
            <a:r>
              <a:rPr lang="ru-RU" sz="1400" dirty="0"/>
              <a:t> и целого ряда иных контрольных органов. Санкцией предусмотрено наложение штрафа. Конфискация предусмотрена при повторном совершении правонарушения или в случае причинения ущерба жизни и здоровью граждан, имуществу, окружающей среде либо создавшие угрозу причинения таких </a:t>
            </a:r>
            <a:r>
              <a:rPr lang="ru-RU" sz="1400" dirty="0" smtClean="0"/>
              <a:t>последствий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-6878" y="5110615"/>
            <a:ext cx="9143999" cy="1610859"/>
            <a:chOff x="-134412" y="3293933"/>
            <a:chExt cx="9039254" cy="152516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134412" y="3293933"/>
              <a:ext cx="9039254" cy="15251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 rot="10800000">
              <a:off x="-1" y="3293933"/>
              <a:ext cx="8770433" cy="1460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 smtClean="0">
                <a:latin typeface="Century Gothic" pitchFamily="34" charset="0"/>
              </a:endParaRPr>
            </a:p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 smtClean="0">
                <a:latin typeface="Century Gothic" pitchFamily="34" charset="0"/>
              </a:endParaRPr>
            </a:p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latin typeface="Century Gothic" pitchFamily="34" charset="0"/>
              </a:endParaRPr>
            </a:p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latin typeface="Century Gothic" pitchFamily="34" charset="0"/>
                </a:rPr>
                <a:t>Однако</a:t>
              </a:r>
              <a:r>
                <a:rPr lang="ru-RU" sz="1400" b="1" dirty="0">
                  <a:latin typeface="Century Gothic" pitchFamily="34" charset="0"/>
                </a:rPr>
                <a:t>, до введения технического регламента </a:t>
              </a:r>
              <a:r>
                <a:rPr lang="ru-RU" sz="1400" b="1" dirty="0" smtClean="0">
                  <a:latin typeface="Century Gothic" pitchFamily="34" charset="0"/>
                </a:rPr>
                <a:t>«О </a:t>
              </a:r>
              <a:r>
                <a:rPr lang="ru-RU" sz="1400" b="1" dirty="0">
                  <a:latin typeface="Century Gothic" pitchFamily="34" charset="0"/>
                </a:rPr>
                <a:t>безопасности зданий и сооружений, строительных материалов и изделий» обязательные требования распространяются только на их продажу населению. Соответственно, заявление о выявленных нарушениях можно подавать только от имени частного лица, что не позволяет эффективно противодействовать недобросовестным производителям и </a:t>
              </a:r>
              <a:r>
                <a:rPr lang="ru-RU" sz="1400" b="1" dirty="0" smtClean="0">
                  <a:latin typeface="Century Gothic" pitchFamily="34" charset="0"/>
                </a:rPr>
                <a:t>продавцам</a:t>
              </a:r>
              <a:r>
                <a:rPr lang="ru-RU" sz="1400" b="1" dirty="0">
                  <a:latin typeface="Century Gothic" pitchFamily="34" charset="0"/>
                </a:rPr>
                <a:t>. </a:t>
              </a:r>
              <a:endParaRPr lang="ru-RU" sz="1400" b="1" dirty="0" smtClean="0">
                <a:latin typeface="Century Gothic" pitchFamily="34" charset="0"/>
              </a:endParaRPr>
            </a:p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latin typeface="Century Gothic" pitchFamily="34" charset="0"/>
                </a:rPr>
                <a:t>Опыт </a:t>
              </a:r>
              <a:r>
                <a:rPr lang="ru-RU" sz="1400" b="1" dirty="0">
                  <a:latin typeface="Century Gothic" pitchFamily="34" charset="0"/>
                </a:rPr>
                <a:t>в применении </a:t>
              </a:r>
              <a:r>
                <a:rPr lang="ru-RU" sz="1400" b="1" dirty="0" smtClean="0">
                  <a:latin typeface="Century Gothic" pitchFamily="34" charset="0"/>
                </a:rPr>
                <a:t>санкции за недобросовестную конкуренцию невелик</a:t>
              </a:r>
              <a:r>
                <a:rPr lang="ru-RU" sz="1400" b="1" dirty="0">
                  <a:latin typeface="Century Gothic" pitchFamily="34" charset="0"/>
                </a:rPr>
                <a:t>, что обусловлено трудностями </a:t>
              </a:r>
              <a:r>
                <a:rPr lang="ru-RU" sz="1400" b="1" dirty="0" smtClean="0">
                  <a:latin typeface="Century Gothic" pitchFamily="34" charset="0"/>
                </a:rPr>
                <a:t>доказывания.</a:t>
              </a:r>
              <a:endParaRPr lang="ru-RU" sz="1400" b="1" dirty="0"/>
            </a:p>
            <a:p>
              <a:pPr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 smtClean="0">
                <a:latin typeface="Century Gothic" pitchFamily="34" charset="0"/>
              </a:endParaRPr>
            </a:p>
            <a:p>
              <a:pPr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/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244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8695-B4C6-D04C-8154-2A0A75F5E47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C:\Documents and Settings\MGISH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3" y="1240076"/>
            <a:ext cx="2743199" cy="13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1"/>
          <p:cNvSpPr txBox="1">
            <a:spLocks/>
          </p:cNvSpPr>
          <p:nvPr/>
        </p:nvSpPr>
        <p:spPr>
          <a:xfrm>
            <a:off x="3871913" y="1458913"/>
            <a:ext cx="4445000" cy="7064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700" b="1" dirty="0" smtClean="0">
                <a:solidFill>
                  <a:schemeClr val="bg1">
                    <a:lumMod val="50000"/>
                  </a:schemeClr>
                </a:solidFill>
              </a:rPr>
              <a:t>- Товарный знак по свидетельству № 323360, регистрация 28.03.2007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3" y="2968667"/>
            <a:ext cx="2711450" cy="124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2965535"/>
            <a:ext cx="2724150" cy="124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3" y="4714212"/>
            <a:ext cx="27051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15" y="4636685"/>
            <a:ext cx="2732088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Z:\Контрафакт\Пардаев Т.Ш. - товар. знак Крекшино (Наро-Фоминск) 2012\Фото Е-Цемент для исслед\Мешок Е-Цемент эмблема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33" y="3745577"/>
            <a:ext cx="2614585" cy="126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75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2874</Words>
  <Application>Microsoft Office PowerPoint</Application>
  <PresentationFormat>Экран (4:3)</PresentationFormat>
  <Paragraphs>310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«ПРОБЛЕМА КОНТРАФАКТНОЙ И НЕКАЧЕСТВЕННОЙ ПРОДУКЦИИ НА ЦЕМЕНТНОМ РЫНКЕ  И СПОСОБЫ РЕШЕНИЯ»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 CF</dc:creator>
  <cp:lastModifiedBy>Кораблев Андрей Владимирович</cp:lastModifiedBy>
  <cp:revision>213</cp:revision>
  <cp:lastPrinted>2014-02-14T07:59:54Z</cp:lastPrinted>
  <dcterms:created xsi:type="dcterms:W3CDTF">2013-06-13T09:53:05Z</dcterms:created>
  <dcterms:modified xsi:type="dcterms:W3CDTF">2014-02-14T08:03:09Z</dcterms:modified>
</cp:coreProperties>
</file>