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313" r:id="rId2"/>
    <p:sldId id="372" r:id="rId3"/>
    <p:sldId id="373" r:id="rId4"/>
    <p:sldId id="374" r:id="rId5"/>
    <p:sldId id="387" r:id="rId6"/>
    <p:sldId id="390" r:id="rId7"/>
    <p:sldId id="389" r:id="rId8"/>
    <p:sldId id="338" r:id="rId9"/>
    <p:sldId id="361" r:id="rId10"/>
    <p:sldId id="348" r:id="rId11"/>
    <p:sldId id="388" r:id="rId12"/>
    <p:sldId id="391" r:id="rId13"/>
    <p:sldId id="384" r:id="rId14"/>
    <p:sldId id="385" r:id="rId15"/>
    <p:sldId id="359" r:id="rId16"/>
  </p:sldIdLst>
  <p:sldSz cx="9144000" cy="6858000" type="screen4x3"/>
  <p:notesSz cx="6797675" cy="9928225"/>
  <p:custShowLst>
    <p:custShow name="Произвольный показ 1" id="0">
      <p:sldLst/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2600"/>
    <a:srgbClr val="A5A7A9"/>
    <a:srgbClr val="999B9D"/>
    <a:srgbClr val="C7C7C7"/>
    <a:srgbClr val="EFEEED"/>
    <a:srgbClr val="F3F2F1"/>
    <a:srgbClr val="F4F3F0"/>
    <a:srgbClr val="F6F5EE"/>
    <a:srgbClr val="FCFCFC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7" autoAdjust="0"/>
    <p:restoredTop sz="86326" autoAdjust="0"/>
  </p:normalViewPr>
  <p:slideViewPr>
    <p:cSldViewPr showGuides="1">
      <p:cViewPr>
        <p:scale>
          <a:sx n="113" d="100"/>
          <a:sy n="113" d="100"/>
        </p:scale>
        <p:origin x="1560" y="144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ForAll\&#1059;&#1085;&#1080;&#1074;&#1077;&#1088;&#1089;&#1072;&#1083;&#1100;&#1085;&#1099;&#1081;%20&#1073;&#1072;&#1085;&#1082;%20&#1076;&#1072;&#1085;&#1085;&#1099;&#1093;\&#1051;&#1086;&#1075;&#1074;&#1080;&#1085;&#1086;&#1074;\&#1055;&#1088;&#1077;&#1079;&#1077;&#1085;&#1090;&#1072;&#1094;&#1080;&#1080;\&#1044;&#1083;&#1103;%20&#1050;&#1072;&#1079;&#1072;&#1085;&#1080;%20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ForAll\&#1059;&#1085;&#1080;&#1074;&#1077;&#1088;&#1089;&#1072;&#1083;&#1100;&#1085;&#1099;&#1081;%20&#1073;&#1072;&#1085;&#1082;%20&#1076;&#1072;&#1085;&#1085;&#1099;&#1093;\&#1051;&#1086;&#1075;&#1074;&#1080;&#1085;&#1086;&#1074;\&#1055;&#1088;&#1077;&#1079;&#1077;&#1085;&#1090;&#1072;&#1094;&#1080;&#1080;\&#1044;&#1083;&#1103;%20&#1050;&#1072;&#1079;&#1072;&#1085;&#1080;%20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ForAll\&#1059;&#1085;&#1080;&#1074;&#1077;&#1088;&#1089;&#1072;&#1083;&#1100;&#1085;&#1099;&#1081;%20&#1073;&#1072;&#1085;&#1082;%20&#1076;&#1072;&#1085;&#1085;&#1099;&#1093;\&#1051;&#1086;&#1075;&#1074;&#1080;&#1085;&#1086;&#1074;\&#1055;&#1088;&#1077;&#1079;&#1077;&#1085;&#1090;&#1072;&#1094;&#1080;&#1080;\&#1044;&#1083;&#1103;%20&#1050;&#1072;&#1079;&#1072;&#1085;&#1080;%20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ForAll\&#1059;&#1085;&#1080;&#1074;&#1077;&#1088;&#1089;&#1072;&#1083;&#1100;&#1085;&#1099;&#1081;%20&#1073;&#1072;&#1085;&#1082;%20&#1076;&#1072;&#1085;&#1085;&#1099;&#1093;\&#1051;&#1086;&#1075;&#1074;&#1080;&#1085;&#1086;&#1074;\&#1055;&#1088;&#1077;&#1079;&#1077;&#1085;&#1090;&#1072;&#1094;&#1080;&#1080;\&#1076;&#1083;&#1103;%20&#1087;&#1088;&#1077;&#1079;&#1077;&#1085;&#1090;&#1072;&#1094;&#1080;&#1080;%20&#1057;&#1074;&#1077;&#1088;&#1076;&#1083;&#1086;&#1074;%20&#1052;&#1086;&#1089;&#1082;&#1074;&#1072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ForAll\&#1059;&#1085;&#1080;&#1074;&#1077;&#1088;&#1089;&#1072;&#1083;&#1100;&#1085;&#1099;&#1081;%20&#1073;&#1072;&#1085;&#1082;%20&#1076;&#1072;&#1085;&#1085;&#1099;&#1093;\&#1051;&#1086;&#1075;&#1074;&#1080;&#1085;&#1086;&#1074;\&#1055;&#1088;&#1077;&#1079;&#1077;&#1085;&#1090;&#1072;&#1094;&#1080;&#1080;\&#1076;&#1083;&#1103;%20&#1087;&#1088;&#1077;&#1079;&#1077;&#1085;&#1090;&#1072;&#1094;&#1080;&#1080;%20&#1057;&#1074;&#1077;&#1088;&#1076;&#1083;&#1086;&#1074;%20&#1052;&#1086;&#1089;&#1082;&#1074;&#1072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ForAll\&#1059;&#1085;&#1080;&#1074;&#1077;&#1088;&#1089;&#1072;&#1083;&#1100;&#1085;&#1099;&#1081;%20&#1073;&#1072;&#1085;&#1082;%20&#1076;&#1072;&#1085;&#1085;&#1099;&#1093;\&#1051;&#1086;&#1075;&#1074;&#1080;&#1085;&#1086;&#1074;\&#1055;&#1088;&#1077;&#1079;&#1077;&#1085;&#1090;&#1072;&#1094;&#1080;&#1080;\&#1076;&#1083;&#1103;%20&#1087;&#1088;&#1077;&#1079;&#1077;&#1085;&#1090;&#1072;&#1094;&#1080;&#1080;%20&#1057;&#1074;&#1077;&#1088;&#1076;&#1083;&#1086;&#1074;%20&#1052;&#1086;&#1089;&#1082;&#1074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>
        <c:manualLayout>
          <c:xMode val="edge"/>
          <c:yMode val="edge"/>
          <c:x val="0.444382017227327"/>
          <c:y val="0.892994611239415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62117474713745"/>
          <c:y val="0.182712565086408"/>
          <c:w val="0.834872446689718"/>
          <c:h val="0.723797469889012"/>
        </c:manualLayout>
      </c:layout>
      <c:pie3DChart>
        <c:varyColors val="1"/>
        <c:ser>
          <c:idx val="0"/>
          <c:order val="0"/>
          <c:tx>
            <c:strRef>
              <c:f>Лист1!$B$12</c:f>
              <c:strCache>
                <c:ptCount val="1"/>
                <c:pt idx="0">
                  <c:v>2013 г.</c:v>
                </c:pt>
              </c:strCache>
            </c:strRef>
          </c:tx>
          <c:explosion val="19"/>
          <c:dLbls>
            <c:dLbl>
              <c:idx val="0"/>
              <c:layout>
                <c:manualLayout>
                  <c:x val="-0.203807892080567"/>
                  <c:y val="-0.334033936728007"/>
                </c:manualLayout>
              </c:layout>
              <c:tx>
                <c:rich>
                  <a:bodyPr/>
                  <a:lstStyle/>
                  <a:p>
                    <a:pPr>
                      <a:defRPr sz="1200" b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ru-RU" sz="1200" b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Торговое наименование
79%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53894043799228"/>
                  <c:y val="0.0602435097227487"/>
                </c:manualLayout>
              </c:layout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58573866247548"/>
                  <c:y val="-0.0121409563986984"/>
                </c:manualLayout>
              </c:layout>
              <c:tx>
                <c:rich>
                  <a:bodyPr/>
                  <a:lstStyle/>
                  <a:p>
                    <a:r>
                      <a:rPr lang="ru-RU" sz="800" b="0" dirty="0">
                        <a:solidFill>
                          <a:schemeClr val="tx1">
                            <a:lumMod val="75000"/>
                          </a:schemeClr>
                        </a:solidFill>
                      </a:rPr>
                      <a:t>Указание на шприц-ручку производителя
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392946527620616"/>
                  <c:y val="0.0249424817123748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Указание состава лекарственного </a:t>
                    </a:r>
                    <a:r>
                      <a:rPr lang="ru-RU" sz="800" dirty="0" smtClean="0"/>
                      <a:t>препарата</a:t>
                    </a:r>
                    <a:r>
                      <a:rPr lang="ru-RU" sz="800" dirty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Лист1!$A$13:$A$16</c:f>
              <c:strCache>
                <c:ptCount val="4"/>
                <c:pt idx="0">
                  <c:v>Торговое наименование</c:v>
                </c:pt>
                <c:pt idx="1">
                  <c:v>МНН</c:v>
                </c:pt>
                <c:pt idx="2">
                  <c:v>Указание на шприц-ручку производителя</c:v>
                </c:pt>
                <c:pt idx="3">
                  <c:v>Указание состава лекарственного препатара</c:v>
                </c:pt>
              </c:strCache>
            </c:strRef>
          </c:cat>
          <c:val>
            <c:numRef>
              <c:f>Лист1!$B$13:$B$16</c:f>
              <c:numCache>
                <c:formatCode>General</c:formatCode>
                <c:ptCount val="4"/>
                <c:pt idx="0">
                  <c:v>79.0</c:v>
                </c:pt>
                <c:pt idx="1">
                  <c:v>13.0</c:v>
                </c:pt>
                <c:pt idx="2">
                  <c:v>6.0</c:v>
                </c:pt>
                <c:pt idx="3">
                  <c:v>2.0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>
        <c:manualLayout>
          <c:xMode val="edge"/>
          <c:yMode val="edge"/>
          <c:x val="0.457591648426255"/>
          <c:y val="0.849532856529975"/>
        </c:manualLayout>
      </c:layout>
      <c:overlay val="0"/>
      <c:txPr>
        <a:bodyPr/>
        <a:lstStyle/>
        <a:p>
          <a:pPr>
            <a:defRPr sz="140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62117474713745"/>
          <c:y val="0.182712565086408"/>
          <c:w val="0.834872446689718"/>
          <c:h val="0.723797469889012"/>
        </c:manualLayout>
      </c:layout>
      <c:pie3DChart>
        <c:varyColors val="1"/>
        <c:ser>
          <c:idx val="0"/>
          <c:order val="0"/>
          <c:tx>
            <c:strRef>
              <c:f>Лист1!$B$21</c:f>
              <c:strCache>
                <c:ptCount val="1"/>
                <c:pt idx="0">
                  <c:v>2014 г.</c:v>
                </c:pt>
              </c:strCache>
            </c:strRef>
          </c:tx>
          <c:explosion val="22"/>
          <c:dPt>
            <c:idx val="0"/>
            <c:bubble3D val="0"/>
            <c:explosion val="21"/>
          </c:dPt>
          <c:dLbls>
            <c:dLbl>
              <c:idx val="0"/>
              <c:layout>
                <c:manualLayout>
                  <c:x val="-0.165709644997265"/>
                  <c:y val="0.0191965773197031"/>
                </c:manualLayout>
              </c:layout>
              <c:tx>
                <c:rich>
                  <a:bodyPr/>
                  <a:lstStyle/>
                  <a:p>
                    <a:pPr>
                      <a:defRPr sz="110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ru-RU" sz="11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Торговое наименование
</a:t>
                    </a:r>
                    <a:r>
                      <a:rPr lang="ru-RU" sz="1100" dirty="0" smtClean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47%</a:t>
                    </a:r>
                    <a:endParaRPr lang="ru-RU" sz="1100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2577639619849"/>
                  <c:y val="-0.1956894188916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128682281571071"/>
                  <c:y val="-0.0735999462406236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4130278516827"/>
                  <c:y val="0.0249425057433641"/>
                </c:manualLayout>
              </c:layout>
              <c:tx>
                <c:rich>
                  <a:bodyPr/>
                  <a:lstStyle/>
                  <a:p>
                    <a:pPr>
                      <a:defRPr sz="9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Указание состава лекарственного </a:t>
                    </a:r>
                    <a:r>
                      <a:rPr lang="ru-RU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препарата</a:t>
                    </a:r>
                    <a:r>
                      <a: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
1%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Лист1!$A$22:$A$25</c:f>
              <c:strCache>
                <c:ptCount val="4"/>
                <c:pt idx="0">
                  <c:v>Торговое наименование</c:v>
                </c:pt>
                <c:pt idx="1">
                  <c:v>МНН</c:v>
                </c:pt>
                <c:pt idx="2">
                  <c:v>Указание на шприц-ручку производителя</c:v>
                </c:pt>
                <c:pt idx="3">
                  <c:v>Указание состава лекарственного препатара</c:v>
                </c:pt>
              </c:strCache>
            </c:strRef>
          </c:cat>
          <c:val>
            <c:numRef>
              <c:f>Лист1!$B$22:$B$25</c:f>
              <c:numCache>
                <c:formatCode>General</c:formatCode>
                <c:ptCount val="4"/>
                <c:pt idx="0">
                  <c:v>47.0</c:v>
                </c:pt>
                <c:pt idx="1">
                  <c:v>32.0</c:v>
                </c:pt>
                <c:pt idx="2">
                  <c:v>20.0</c:v>
                </c:pt>
                <c:pt idx="3">
                  <c:v>1.0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dirty="0">
                <a:solidFill>
                  <a:schemeClr val="tx1">
                    <a:lumMod val="50000"/>
                  </a:schemeClr>
                </a:solidFill>
              </a:rPr>
              <a:t>2015 г.</a:t>
            </a:r>
          </a:p>
        </c:rich>
      </c:tx>
      <c:layout>
        <c:manualLayout>
          <c:xMode val="edge"/>
          <c:yMode val="edge"/>
          <c:x val="0.447210808621933"/>
          <c:y val="0.841163285527757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62117474713745"/>
          <c:y val="0.182712565086408"/>
          <c:w val="0.834872446689718"/>
          <c:h val="0.723797469889012"/>
        </c:manualLayout>
      </c:layout>
      <c:pie3DChart>
        <c:varyColors val="1"/>
        <c:ser>
          <c:idx val="0"/>
          <c:order val="0"/>
          <c:tx>
            <c:strRef>
              <c:f>Лист1!$B$29</c:f>
              <c:strCache>
                <c:ptCount val="1"/>
                <c:pt idx="0">
                  <c:v>2015 г.</c:v>
                </c:pt>
              </c:strCache>
            </c:strRef>
          </c:tx>
          <c:explosion val="22"/>
          <c:dPt>
            <c:idx val="0"/>
            <c:bubble3D val="0"/>
            <c:explosion val="21"/>
          </c:dPt>
          <c:dLbls>
            <c:dLbl>
              <c:idx val="0"/>
              <c:layout>
                <c:manualLayout>
                  <c:x val="-0.19387172202059"/>
                  <c:y val="0.0717044949030149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ru-RU" sz="10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Торговое наименование
</a:t>
                    </a:r>
                    <a:r>
                      <a:rPr lang="ru-RU" sz="1000" b="1" dirty="0" smtClean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36,5%</a:t>
                    </a:r>
                    <a:endParaRPr lang="ru-RU" sz="1000" b="1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828672444142517"/>
                  <c:y val="-0.243510435226746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en-US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МНН</a:t>
                    </a:r>
                    <a:r>
                      <a: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
</a:t>
                    </a:r>
                    <a:r>
                      <a:rPr lang="en-US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34%</a:t>
                    </a:r>
                    <a:endParaRPr lang="en-US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08924060847405"/>
                  <c:y val="0.0573978661155819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r>
                      <a:rPr lang="ru-RU" sz="9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Указание на шприц-ручку производителя
</a:t>
                    </a:r>
                    <a:r>
                      <a:rPr lang="ru-RU" sz="900" b="1" dirty="0" smtClean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29%</a:t>
                    </a:r>
                    <a:endParaRPr lang="ru-RU" sz="900" b="1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673217308406866"/>
                  <c:y val="-0.00793933987511151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Указание </a:t>
                    </a:r>
                    <a:r>
                      <a:rPr lang="ru-RU" sz="1100" dirty="0"/>
                      <a:t>состава лекарственного </a:t>
                    </a:r>
                    <a:r>
                      <a:rPr lang="ru-RU" sz="1100" dirty="0" smtClean="0"/>
                      <a:t>препарата</a:t>
                    </a:r>
                    <a:r>
                      <a:rPr lang="ru-RU" sz="1100" dirty="0"/>
                      <a:t>
</a:t>
                    </a:r>
                    <a:r>
                      <a:rPr lang="ru-RU" sz="1100" dirty="0" smtClean="0"/>
                      <a:t>0,5%</a:t>
                    </a:r>
                    <a:endParaRPr lang="ru-RU" sz="11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Лист1!$A$30:$A$33</c:f>
              <c:strCache>
                <c:ptCount val="4"/>
                <c:pt idx="0">
                  <c:v>Торговое наименование</c:v>
                </c:pt>
                <c:pt idx="1">
                  <c:v>МНН</c:v>
                </c:pt>
                <c:pt idx="2">
                  <c:v>Указание на шприц-ручку производителя</c:v>
                </c:pt>
                <c:pt idx="3">
                  <c:v>Указание состава лекарственного препарата</c:v>
                </c:pt>
              </c:strCache>
            </c:strRef>
          </c:cat>
          <c:val>
            <c:numRef>
              <c:f>Лист1!$B$30:$B$33</c:f>
              <c:numCache>
                <c:formatCode>General</c:formatCode>
                <c:ptCount val="4"/>
                <c:pt idx="0">
                  <c:v>36.5</c:v>
                </c:pt>
                <c:pt idx="1">
                  <c:v>34.0</c:v>
                </c:pt>
                <c:pt idx="2">
                  <c:v>29.0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 sz="2000"/>
              <a:t>Департамент здравоохранения г. Москвы</a:t>
            </a:r>
          </a:p>
        </c:rich>
      </c:tx>
      <c:layout/>
      <c:overlay val="0"/>
    </c:title>
    <c:autoTitleDeleted val="0"/>
    <c:view3D>
      <c:rotX val="0"/>
      <c:rotY val="2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242100586693599"/>
          <c:y val="0.222651461520392"/>
          <c:w val="0.973368935463704"/>
          <c:h val="0.690246589224539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'Москва диаграмма'!$B$41</c:f>
              <c:strCache>
                <c:ptCount val="1"/>
                <c:pt idx="0">
                  <c:v>ИБХ РАН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'Москва диаграмма'!$C$40:$H$40</c:f>
              <c:strCache>
                <c:ptCount val="6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2013 г.</c:v>
                </c:pt>
                <c:pt idx="4">
                  <c:v>2014 г.</c:v>
                </c:pt>
                <c:pt idx="5">
                  <c:v>2015 г.</c:v>
                </c:pt>
              </c:strCache>
            </c:strRef>
          </c:cat>
          <c:val>
            <c:numRef>
              <c:f>'Москва диаграмма'!$C$41:$H$41</c:f>
              <c:numCache>
                <c:formatCode>0%</c:formatCode>
                <c:ptCount val="6"/>
                <c:pt idx="0">
                  <c:v>0.198095158658583</c:v>
                </c:pt>
                <c:pt idx="1">
                  <c:v>0.148396889290388</c:v>
                </c:pt>
                <c:pt idx="2">
                  <c:v>0.00389814562270731</c:v>
                </c:pt>
                <c:pt idx="3">
                  <c:v>0.0</c:v>
                </c:pt>
              </c:numCache>
            </c:numRef>
          </c:val>
        </c:ser>
        <c:ser>
          <c:idx val="1"/>
          <c:order val="1"/>
          <c:tx>
            <c:strRef>
              <c:f>'Москва диаграмма'!$B$42</c:f>
              <c:strCache>
                <c:ptCount val="1"/>
                <c:pt idx="0">
                  <c:v>НОВО НОРДИСК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'Москва диаграмма'!$C$40:$H$40</c:f>
              <c:strCache>
                <c:ptCount val="6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2013 г.</c:v>
                </c:pt>
                <c:pt idx="4">
                  <c:v>2014 г.</c:v>
                </c:pt>
                <c:pt idx="5">
                  <c:v>2015 г.</c:v>
                </c:pt>
              </c:strCache>
            </c:strRef>
          </c:cat>
          <c:val>
            <c:numRef>
              <c:f>'Москва диаграмма'!$C$42:$H$42</c:f>
              <c:numCache>
                <c:formatCode>0%</c:formatCode>
                <c:ptCount val="6"/>
                <c:pt idx="0">
                  <c:v>0.331041337594117</c:v>
                </c:pt>
                <c:pt idx="1">
                  <c:v>0.323746218875117</c:v>
                </c:pt>
                <c:pt idx="2">
                  <c:v>0.229064067085697</c:v>
                </c:pt>
                <c:pt idx="3">
                  <c:v>0.160795438547093</c:v>
                </c:pt>
              </c:numCache>
            </c:numRef>
          </c:val>
        </c:ser>
        <c:ser>
          <c:idx val="2"/>
          <c:order val="2"/>
          <c:tx>
            <c:strRef>
              <c:f>'Москва диаграмма'!$B$43</c:f>
              <c:strCache>
                <c:ptCount val="1"/>
                <c:pt idx="0">
                  <c:v>САНОФИ-АВЕНТИС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'Москва диаграмма'!$C$40:$H$40</c:f>
              <c:strCache>
                <c:ptCount val="6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2013 г.</c:v>
                </c:pt>
                <c:pt idx="4">
                  <c:v>2014 г.</c:v>
                </c:pt>
                <c:pt idx="5">
                  <c:v>2015 г.</c:v>
                </c:pt>
              </c:strCache>
            </c:strRef>
          </c:cat>
          <c:val>
            <c:numRef>
              <c:f>'Москва диаграмма'!$C$43:$H$43</c:f>
              <c:numCache>
                <c:formatCode>0%</c:formatCode>
                <c:ptCount val="6"/>
                <c:pt idx="0">
                  <c:v>0.174636521449014</c:v>
                </c:pt>
                <c:pt idx="1">
                  <c:v>0.103692835752032</c:v>
                </c:pt>
                <c:pt idx="2">
                  <c:v>0.15850313659752</c:v>
                </c:pt>
                <c:pt idx="3">
                  <c:v>0.205485006335351</c:v>
                </c:pt>
                <c:pt idx="5">
                  <c:v>0.35</c:v>
                </c:pt>
              </c:numCache>
            </c:numRef>
          </c:val>
        </c:ser>
        <c:ser>
          <c:idx val="3"/>
          <c:order val="3"/>
          <c:tx>
            <c:strRef>
              <c:f>'Москва диаграмма'!$B$44</c:f>
              <c:strCache>
                <c:ptCount val="1"/>
                <c:pt idx="0">
                  <c:v>ФАРМСТАНДАРТ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'Москва диаграмма'!$C$40:$H$40</c:f>
              <c:strCache>
                <c:ptCount val="6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2013 г.</c:v>
                </c:pt>
                <c:pt idx="4">
                  <c:v>2014 г.</c:v>
                </c:pt>
                <c:pt idx="5">
                  <c:v>2015 г.</c:v>
                </c:pt>
              </c:strCache>
            </c:strRef>
          </c:cat>
          <c:val>
            <c:numRef>
              <c:f>'Москва диаграмма'!$C$44:$H$44</c:f>
              <c:numCache>
                <c:formatCode>0%</c:formatCode>
                <c:ptCount val="6"/>
                <c:pt idx="0">
                  <c:v>0.0</c:v>
                </c:pt>
                <c:pt idx="1">
                  <c:v>0.186610236364773</c:v>
                </c:pt>
                <c:pt idx="2">
                  <c:v>0.44589739582216</c:v>
                </c:pt>
                <c:pt idx="3">
                  <c:v>0.505472335632831</c:v>
                </c:pt>
                <c:pt idx="4">
                  <c:v>0.73</c:v>
                </c:pt>
                <c:pt idx="5">
                  <c:v>0.35</c:v>
                </c:pt>
              </c:numCache>
            </c:numRef>
          </c:val>
        </c:ser>
        <c:ser>
          <c:idx val="4"/>
          <c:order val="4"/>
          <c:tx>
            <c:strRef>
              <c:f>'Москва диаграмма'!$B$45</c:f>
              <c:strCache>
                <c:ptCount val="1"/>
                <c:pt idx="0">
                  <c:v>ЭЛИ ЛИЛЛИ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'Москва диаграмма'!$C$40:$H$40</c:f>
              <c:strCache>
                <c:ptCount val="6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2013 г.</c:v>
                </c:pt>
                <c:pt idx="4">
                  <c:v>2014 г.</c:v>
                </c:pt>
                <c:pt idx="5">
                  <c:v>2015 г.</c:v>
                </c:pt>
              </c:strCache>
            </c:strRef>
          </c:cat>
          <c:val>
            <c:numRef>
              <c:f>'Москва диаграмма'!$C$45:$H$45</c:f>
              <c:numCache>
                <c:formatCode>0%</c:formatCode>
                <c:ptCount val="6"/>
                <c:pt idx="0">
                  <c:v>0.296226982298286</c:v>
                </c:pt>
                <c:pt idx="1">
                  <c:v>0.23755381971769</c:v>
                </c:pt>
                <c:pt idx="2">
                  <c:v>0.162637254871916</c:v>
                </c:pt>
                <c:pt idx="3">
                  <c:v>0.128247219484725</c:v>
                </c:pt>
              </c:numCache>
            </c:numRef>
          </c:val>
        </c:ser>
        <c:ser>
          <c:idx val="5"/>
          <c:order val="5"/>
          <c:tx>
            <c:strRef>
              <c:f>'Москва диаграмма'!$B$46</c:f>
              <c:strCache>
                <c:ptCount val="1"/>
                <c:pt idx="0">
                  <c:v>ГЕРОФАРМ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'Москва диаграмма'!$C$40:$H$40</c:f>
              <c:strCache>
                <c:ptCount val="6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2013 г.</c:v>
                </c:pt>
                <c:pt idx="4">
                  <c:v>2014 г.</c:v>
                </c:pt>
                <c:pt idx="5">
                  <c:v>2015 г.</c:v>
                </c:pt>
              </c:strCache>
            </c:strRef>
          </c:cat>
          <c:val>
            <c:numRef>
              <c:f>'Москва диаграмма'!$C$46:$H$46</c:f>
              <c:numCache>
                <c:formatCode>0%</c:formatCode>
                <c:ptCount val="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0.21</c:v>
                </c:pt>
                <c:pt idx="5">
                  <c:v>0.3</c:v>
                </c:pt>
              </c:numCache>
            </c:numRef>
          </c:val>
        </c:ser>
        <c:ser>
          <c:idx val="6"/>
          <c:order val="6"/>
          <c:tx>
            <c:strRef>
              <c:f>'Москва диаграмма'!$B$47</c:f>
              <c:strCache>
                <c:ptCount val="1"/>
                <c:pt idx="0">
                  <c:v>МЕДСИНТЕЗ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'Москва диаграмма'!$C$40:$H$40</c:f>
              <c:strCache>
                <c:ptCount val="6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2013 г.</c:v>
                </c:pt>
                <c:pt idx="4">
                  <c:v>2014 г.</c:v>
                </c:pt>
                <c:pt idx="5">
                  <c:v>2015 г.</c:v>
                </c:pt>
              </c:strCache>
            </c:strRef>
          </c:cat>
          <c:val>
            <c:numRef>
              <c:f>'Москва диаграмма'!$C$47:$H$47</c:f>
              <c:numCache>
                <c:formatCode>0%</c:formatCode>
                <c:ptCount val="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shape val="box"/>
        <c:axId val="-2089350624"/>
        <c:axId val="-2092642912"/>
        <c:axId val="0"/>
      </c:bar3DChart>
      <c:catAx>
        <c:axId val="-208935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-2092642912"/>
        <c:crosses val="autoZero"/>
        <c:auto val="1"/>
        <c:lblAlgn val="ctr"/>
        <c:lblOffset val="100"/>
        <c:noMultiLvlLbl val="0"/>
      </c:catAx>
      <c:valAx>
        <c:axId val="-20926429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-20893506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0761063817979237"/>
          <c:y val="0.0934963765646835"/>
          <c:w val="0.991081028997078"/>
          <c:h val="0.11530493539229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'Московская обл'!$A$48</c:f>
              <c:strCache>
                <c:ptCount val="1"/>
                <c:pt idx="0">
                  <c:v>НовоНордиск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'Московская обл'!$B$47:$E$47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'Московская обл'!$B$48:$E$48</c:f>
              <c:numCache>
                <c:formatCode>0%</c:formatCode>
                <c:ptCount val="4"/>
                <c:pt idx="0">
                  <c:v>0.507580486659209</c:v>
                </c:pt>
                <c:pt idx="1">
                  <c:v>0.421871823910329</c:v>
                </c:pt>
                <c:pt idx="2">
                  <c:v>0.663263839232709</c:v>
                </c:pt>
              </c:numCache>
            </c:numRef>
          </c:val>
        </c:ser>
        <c:ser>
          <c:idx val="1"/>
          <c:order val="1"/>
          <c:tx>
            <c:strRef>
              <c:f>'Московская обл'!$A$49</c:f>
              <c:strCache>
                <c:ptCount val="1"/>
                <c:pt idx="0">
                  <c:v>Эли Лилли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'Московская обл'!$B$47:$E$47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'Московская обл'!$B$49:$E$49</c:f>
              <c:numCache>
                <c:formatCode>0%</c:formatCode>
                <c:ptCount val="4"/>
                <c:pt idx="0">
                  <c:v>0.308114489143804</c:v>
                </c:pt>
                <c:pt idx="1">
                  <c:v>0.394924064233238</c:v>
                </c:pt>
                <c:pt idx="2">
                  <c:v>0.216620709373318</c:v>
                </c:pt>
              </c:numCache>
            </c:numRef>
          </c:val>
        </c:ser>
        <c:ser>
          <c:idx val="2"/>
          <c:order val="2"/>
          <c:tx>
            <c:strRef>
              <c:f>'Московская обл'!$A$50</c:f>
              <c:strCache>
                <c:ptCount val="1"/>
                <c:pt idx="0">
                  <c:v>Санофи Авентис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'Московская обл'!$B$47:$E$47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'Московская обл'!$B$50:$E$50</c:f>
              <c:numCache>
                <c:formatCode>0%</c:formatCode>
                <c:ptCount val="4"/>
                <c:pt idx="0">
                  <c:v>0.180225838550777</c:v>
                </c:pt>
                <c:pt idx="1">
                  <c:v>0.153904230914423</c:v>
                </c:pt>
                <c:pt idx="2">
                  <c:v>0.057246513004787</c:v>
                </c:pt>
                <c:pt idx="3">
                  <c:v>0.465008137642409</c:v>
                </c:pt>
              </c:numCache>
            </c:numRef>
          </c:val>
        </c:ser>
        <c:ser>
          <c:idx val="3"/>
          <c:order val="3"/>
          <c:tx>
            <c:strRef>
              <c:f>'Московская обл'!$A$51</c:f>
              <c:strCache>
                <c:ptCount val="1"/>
                <c:pt idx="0">
                  <c:v>Фармстандарт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'Московская обл'!$B$47:$E$47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'Московская обл'!$B$51:$E$51</c:f>
              <c:numCache>
                <c:formatCode>0%</c:formatCode>
                <c:ptCount val="4"/>
                <c:pt idx="1">
                  <c:v>0.02929988094201</c:v>
                </c:pt>
                <c:pt idx="2">
                  <c:v>0.0353278390452951</c:v>
                </c:pt>
                <c:pt idx="3">
                  <c:v>0.225993954894211</c:v>
                </c:pt>
              </c:numCache>
            </c:numRef>
          </c:val>
        </c:ser>
        <c:ser>
          <c:idx val="4"/>
          <c:order val="4"/>
          <c:tx>
            <c:strRef>
              <c:f>'Московская обл'!$A$52</c:f>
              <c:strCache>
                <c:ptCount val="1"/>
                <c:pt idx="0">
                  <c:v>Медсинтез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'Московская обл'!$B$47:$E$47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'Московская обл'!$B$52:$E$52</c:f>
              <c:numCache>
                <c:formatCode>General</c:formatCode>
                <c:ptCount val="4"/>
                <c:pt idx="2" formatCode="0%">
                  <c:v>0.0275410993438906</c:v>
                </c:pt>
              </c:numCache>
            </c:numRef>
          </c:val>
        </c:ser>
        <c:ser>
          <c:idx val="5"/>
          <c:order val="5"/>
          <c:tx>
            <c:strRef>
              <c:f>'Московская обл'!$A$53</c:f>
              <c:strCache>
                <c:ptCount val="1"/>
                <c:pt idx="0">
                  <c:v>Герофам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'Московская обл'!$B$47:$E$47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'Московская обл'!$B$53:$E$53</c:f>
              <c:numCache>
                <c:formatCode>General</c:formatCode>
                <c:ptCount val="4"/>
                <c:pt idx="3" formatCode="0%">
                  <c:v>0.308997907463381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-2096389456"/>
        <c:axId val="-2132378368"/>
        <c:axId val="0"/>
      </c:bar3DChart>
      <c:catAx>
        <c:axId val="-2096389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-2132378368"/>
        <c:crosses val="autoZero"/>
        <c:auto val="1"/>
        <c:lblAlgn val="ctr"/>
        <c:lblOffset val="100"/>
        <c:noMultiLvlLbl val="0"/>
      </c:catAx>
      <c:valAx>
        <c:axId val="-21323783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-209638945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800"/>
            </a:pPr>
            <a:endParaRPr lang="ru-RU" sz="18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'Ленинградская обл'!$A$86</c:f>
              <c:strCache>
                <c:ptCount val="1"/>
                <c:pt idx="0">
                  <c:v>НОВО НОРДИСК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'Ленинградская обл'!$B$85:$F$85</c:f>
              <c:strCache>
                <c:ptCount val="5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  <c:pt idx="4">
                  <c:v>2015 г.</c:v>
                </c:pt>
              </c:strCache>
            </c:strRef>
          </c:cat>
          <c:val>
            <c:numRef>
              <c:f>'Ленинградская обл'!$B$86:$F$86</c:f>
              <c:numCache>
                <c:formatCode>0%</c:formatCode>
                <c:ptCount val="5"/>
                <c:pt idx="0">
                  <c:v>0.74</c:v>
                </c:pt>
                <c:pt idx="1">
                  <c:v>0.65</c:v>
                </c:pt>
                <c:pt idx="2">
                  <c:v>0.65</c:v>
                </c:pt>
                <c:pt idx="3">
                  <c:v>0.6</c:v>
                </c:pt>
              </c:numCache>
            </c:numRef>
          </c:val>
        </c:ser>
        <c:ser>
          <c:idx val="1"/>
          <c:order val="1"/>
          <c:tx>
            <c:strRef>
              <c:f>'Ленинградская обл'!$A$87</c:f>
              <c:strCache>
                <c:ptCount val="1"/>
                <c:pt idx="0">
                  <c:v>ЭЛИ ЛИЛЛИ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'Ленинградская обл'!$B$85:$F$85</c:f>
              <c:strCache>
                <c:ptCount val="5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  <c:pt idx="4">
                  <c:v>2015 г.</c:v>
                </c:pt>
              </c:strCache>
            </c:strRef>
          </c:cat>
          <c:val>
            <c:numRef>
              <c:f>'Ленинградская обл'!$B$87:$F$87</c:f>
              <c:numCache>
                <c:formatCode>0%</c:formatCode>
                <c:ptCount val="5"/>
                <c:pt idx="0">
                  <c:v>0.19</c:v>
                </c:pt>
                <c:pt idx="1">
                  <c:v>0.21</c:v>
                </c:pt>
                <c:pt idx="2">
                  <c:v>0.19</c:v>
                </c:pt>
                <c:pt idx="3">
                  <c:v>0.24</c:v>
                </c:pt>
                <c:pt idx="4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'Ленинградская обл'!$A$88</c:f>
              <c:strCache>
                <c:ptCount val="1"/>
                <c:pt idx="0">
                  <c:v>САНОФИ</c:v>
                </c:pt>
              </c:strCache>
            </c:strRef>
          </c:tx>
          <c:invertIfNegative val="0"/>
          <c:dLbls>
            <c:dLbl>
              <c:idx val="4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'Ленинградская обл'!$B$85:$F$85</c:f>
              <c:strCache>
                <c:ptCount val="5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  <c:pt idx="4">
                  <c:v>2015 г.</c:v>
                </c:pt>
              </c:strCache>
            </c:strRef>
          </c:cat>
          <c:val>
            <c:numRef>
              <c:f>'Ленинградская обл'!$B$88:$F$88</c:f>
              <c:numCache>
                <c:formatCode>0%</c:formatCode>
                <c:ptCount val="5"/>
                <c:pt idx="0">
                  <c:v>0.06</c:v>
                </c:pt>
                <c:pt idx="1">
                  <c:v>0.14</c:v>
                </c:pt>
                <c:pt idx="2">
                  <c:v>0.16</c:v>
                </c:pt>
                <c:pt idx="3">
                  <c:v>0.16</c:v>
                </c:pt>
                <c:pt idx="4">
                  <c:v>0.21</c:v>
                </c:pt>
              </c:numCache>
            </c:numRef>
          </c:val>
        </c:ser>
        <c:ser>
          <c:idx val="3"/>
          <c:order val="3"/>
          <c:tx>
            <c:strRef>
              <c:f>'Ленинградская обл'!$A$89</c:f>
              <c:strCache>
                <c:ptCount val="1"/>
                <c:pt idx="0">
                  <c:v>ГЕРОФАРМ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'Ленинградская обл'!$B$85:$F$85</c:f>
              <c:strCache>
                <c:ptCount val="5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  <c:pt idx="4">
                  <c:v>2015 г.</c:v>
                </c:pt>
              </c:strCache>
            </c:strRef>
          </c:cat>
          <c:val>
            <c:numRef>
              <c:f>'Ленинградская обл'!$B$89:$F$89</c:f>
              <c:numCache>
                <c:formatCode>General</c:formatCode>
                <c:ptCount val="5"/>
                <c:pt idx="4" formatCode="0%">
                  <c:v>0.5</c:v>
                </c:pt>
              </c:numCache>
            </c:numRef>
          </c:val>
        </c:ser>
        <c:ser>
          <c:idx val="4"/>
          <c:order val="4"/>
          <c:tx>
            <c:strRef>
              <c:f>'Ленинградская обл'!$A$90</c:f>
              <c:strCache>
                <c:ptCount val="1"/>
                <c:pt idx="0">
                  <c:v>МЕДСИНТЕЗ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'Ленинградская обл'!$B$85:$F$85</c:f>
              <c:strCache>
                <c:ptCount val="5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  <c:pt idx="4">
                  <c:v>2015 г.</c:v>
                </c:pt>
              </c:strCache>
            </c:strRef>
          </c:cat>
          <c:val>
            <c:numRef>
              <c:f>'Ленинградская обл'!$B$90:$F$90</c:f>
              <c:numCache>
                <c:formatCode>General</c:formatCode>
                <c:ptCount val="5"/>
                <c:pt idx="4" formatCode="0%">
                  <c:v>0.04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-2142515568"/>
        <c:axId val="-2137144576"/>
        <c:axId val="0"/>
      </c:bar3DChart>
      <c:catAx>
        <c:axId val="-2142515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1">
                    <a:lumMod val="75000"/>
                  </a:schemeClr>
                </a:solidFill>
              </a:defRPr>
            </a:pPr>
            <a:endParaRPr lang="ru-RU"/>
          </a:p>
        </c:txPr>
        <c:crossAx val="-2137144576"/>
        <c:crosses val="autoZero"/>
        <c:auto val="1"/>
        <c:lblAlgn val="ctr"/>
        <c:lblOffset val="100"/>
        <c:noMultiLvlLbl val="0"/>
      </c:catAx>
      <c:valAx>
        <c:axId val="-21371445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-214251556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3B64E6-A41F-EF4E-9ED0-B6323794BA8C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E3CC1D-8459-C94D-807C-94DD84C8D4E9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rPr>
            <a:t>«Аукционный список»</a:t>
          </a:r>
          <a:endParaRPr lang="ru-RU" sz="1400" dirty="0">
            <a:solidFill>
              <a:schemeClr val="bg1"/>
            </a:solidFill>
            <a:latin typeface="Arial" charset="0"/>
            <a:ea typeface="Arial" charset="0"/>
            <a:cs typeface="Arial" charset="0"/>
          </a:endParaRPr>
        </a:p>
      </dgm:t>
    </dgm:pt>
    <dgm:pt modelId="{AEAE8657-C537-A44B-8D3D-BCCA34871439}" type="parTrans" cxnId="{705E98EE-01BA-5446-A934-2BBA4E173B42}">
      <dgm:prSet/>
      <dgm:spPr/>
      <dgm:t>
        <a:bodyPr/>
        <a:lstStyle/>
        <a:p>
          <a:endParaRPr lang="ru-RU"/>
        </a:p>
      </dgm:t>
    </dgm:pt>
    <dgm:pt modelId="{70647495-8235-9249-BAD4-EDD52A265042}" type="sibTrans" cxnId="{705E98EE-01BA-5446-A934-2BBA4E173B42}">
      <dgm:prSet/>
      <dgm:spPr/>
      <dgm:t>
        <a:bodyPr/>
        <a:lstStyle/>
        <a:p>
          <a:endParaRPr lang="ru-RU"/>
        </a:p>
      </dgm:t>
    </dgm:pt>
    <dgm:pt modelId="{25EF2B1B-C126-E84B-AE78-958B75A2EFE4}">
      <dgm:prSet phldrT="[Текст]"/>
      <dgm:spPr/>
      <dgm:t>
        <a:bodyPr/>
        <a:lstStyle/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baseline="0" dirty="0" smtClean="0"/>
            <a:t> </a:t>
          </a:r>
          <a:r>
            <a:rPr lang="ru-RU" baseline="0" dirty="0" smtClean="0">
              <a:solidFill>
                <a:schemeClr val="tx1">
                  <a:lumMod val="50000"/>
                </a:schemeClr>
              </a:solidFill>
            </a:rPr>
            <a:t>Утверждено </a:t>
          </a:r>
          <a:r>
            <a:rPr lang="ru-RU" dirty="0" smtClean="0">
              <a:solidFill>
                <a:schemeClr val="tx1">
                  <a:lumMod val="50000"/>
                </a:schemeClr>
              </a:solidFill>
              <a:latin typeface="+mn-lt"/>
              <a:ea typeface="Arial" charset="0"/>
              <a:cs typeface="Arial" charset="0"/>
            </a:rPr>
            <a:t>Распоряжение Правительства РФ от 31.10.2013 № 2019-р «О перечне товаров, работ, услуг, в случае осуществления закупок которых заказчик обязан проводить аукцион в электронной форме (электронный аукцион)»</a:t>
          </a:r>
          <a:endParaRPr lang="ru-RU" dirty="0">
            <a:solidFill>
              <a:schemeClr val="tx1">
                <a:lumMod val="50000"/>
              </a:schemeClr>
            </a:solidFill>
            <a:latin typeface="+mn-lt"/>
            <a:ea typeface="Arial" charset="0"/>
            <a:cs typeface="Arial" charset="0"/>
          </a:endParaRPr>
        </a:p>
      </dgm:t>
    </dgm:pt>
    <dgm:pt modelId="{035CF22E-6C9B-5045-940D-A1B9139CE1DC}" type="parTrans" cxnId="{C6F410CA-0206-164E-9BAE-357D4A2608AD}">
      <dgm:prSet/>
      <dgm:spPr/>
      <dgm:t>
        <a:bodyPr/>
        <a:lstStyle/>
        <a:p>
          <a:endParaRPr lang="ru-RU"/>
        </a:p>
      </dgm:t>
    </dgm:pt>
    <dgm:pt modelId="{31EAAA20-A5AC-3842-B3F2-D957C18C1DB2}" type="sibTrans" cxnId="{C6F410CA-0206-164E-9BAE-357D4A2608AD}">
      <dgm:prSet/>
      <dgm:spPr/>
      <dgm:t>
        <a:bodyPr/>
        <a:lstStyle/>
        <a:p>
          <a:endParaRPr lang="ru-RU"/>
        </a:p>
      </dgm:t>
    </dgm:pt>
    <dgm:pt modelId="{BA4B4748-5AA2-AB40-821B-A556A81A6890}">
      <dgm:prSet phldrT="[Текст]" custT="1"/>
      <dgm:spPr/>
      <dgm:t>
        <a:bodyPr/>
        <a:lstStyle/>
        <a:p>
          <a:r>
            <a:rPr lang="ru-RU" sz="1400" dirty="0" smtClean="0">
              <a:latin typeface="Arial" charset="0"/>
              <a:ea typeface="Arial" charset="0"/>
              <a:cs typeface="Arial" charset="0"/>
            </a:rPr>
            <a:t>Описание объекта закупки</a:t>
          </a:r>
          <a:endParaRPr lang="ru-RU" sz="1400" dirty="0">
            <a:latin typeface="Arial" charset="0"/>
            <a:ea typeface="Arial" charset="0"/>
            <a:cs typeface="Arial" charset="0"/>
          </a:endParaRPr>
        </a:p>
      </dgm:t>
    </dgm:pt>
    <dgm:pt modelId="{5F917FE1-91F3-884D-B2BC-3CCD6BAD88AB}" type="parTrans" cxnId="{35CB9F73-6DFC-0645-B970-FB20904B17A1}">
      <dgm:prSet/>
      <dgm:spPr/>
      <dgm:t>
        <a:bodyPr/>
        <a:lstStyle/>
        <a:p>
          <a:endParaRPr lang="ru-RU"/>
        </a:p>
      </dgm:t>
    </dgm:pt>
    <dgm:pt modelId="{FF12C09E-96DE-074A-A492-E5D5D202132B}" type="sibTrans" cxnId="{35CB9F73-6DFC-0645-B970-FB20904B17A1}">
      <dgm:prSet/>
      <dgm:spPr/>
      <dgm:t>
        <a:bodyPr/>
        <a:lstStyle/>
        <a:p>
          <a:endParaRPr lang="ru-RU"/>
        </a:p>
      </dgm:t>
    </dgm:pt>
    <dgm:pt modelId="{5C4D79FA-0D6C-9D40-AAFB-B9C6B0534830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50000"/>
                </a:schemeClr>
              </a:solidFill>
              <a:latin typeface="+mn-lt"/>
              <a:ea typeface="Arial" charset="0"/>
              <a:cs typeface="Arial" charset="0"/>
            </a:rPr>
            <a:t>Определен порядок описания объекта закупки: «правило указания МНН и только одного МНН» (пункты 6 части 1 статьи 33 ФЗ №44)</a:t>
          </a:r>
          <a:endParaRPr lang="ru-RU" dirty="0">
            <a:solidFill>
              <a:schemeClr val="tx1">
                <a:lumMod val="50000"/>
              </a:schemeClr>
            </a:solidFill>
            <a:latin typeface="+mn-lt"/>
            <a:ea typeface="Arial" charset="0"/>
            <a:cs typeface="Arial" charset="0"/>
          </a:endParaRPr>
        </a:p>
      </dgm:t>
    </dgm:pt>
    <dgm:pt modelId="{E733EA03-830A-1E40-AFB3-7BCEA2F4C144}" type="parTrans" cxnId="{1A1AFE51-4C6C-0E43-BCD9-68033E06E538}">
      <dgm:prSet/>
      <dgm:spPr/>
      <dgm:t>
        <a:bodyPr/>
        <a:lstStyle/>
        <a:p>
          <a:endParaRPr lang="ru-RU"/>
        </a:p>
      </dgm:t>
    </dgm:pt>
    <dgm:pt modelId="{484BDF87-8936-FA4E-85A9-BA0720858953}" type="sibTrans" cxnId="{1A1AFE51-4C6C-0E43-BCD9-68033E06E538}">
      <dgm:prSet/>
      <dgm:spPr/>
      <dgm:t>
        <a:bodyPr/>
        <a:lstStyle/>
        <a:p>
          <a:endParaRPr lang="ru-RU"/>
        </a:p>
      </dgm:t>
    </dgm:pt>
    <dgm:pt modelId="{4148F9F4-1E89-954A-81D3-7475F39E0071}">
      <dgm:prSet phldrT="[Текст]" custT="1"/>
      <dgm:spPr/>
      <dgm:t>
        <a:bodyPr/>
        <a:lstStyle/>
        <a:p>
          <a:r>
            <a:rPr lang="ru-RU" sz="1400" dirty="0" smtClean="0">
              <a:latin typeface="Arial" charset="0"/>
              <a:ea typeface="Arial" charset="0"/>
              <a:cs typeface="Arial" charset="0"/>
            </a:rPr>
            <a:t>Перечень закупок по ТН</a:t>
          </a:r>
          <a:endParaRPr lang="ru-RU" sz="1400" dirty="0">
            <a:latin typeface="Arial" charset="0"/>
            <a:ea typeface="Arial" charset="0"/>
            <a:cs typeface="Arial" charset="0"/>
          </a:endParaRPr>
        </a:p>
      </dgm:t>
    </dgm:pt>
    <dgm:pt modelId="{5752C6D8-4A86-8546-AEB3-87BD855C5CDB}" type="parTrans" cxnId="{281E69F8-B24C-E84D-BBAB-E97BF2B756E7}">
      <dgm:prSet/>
      <dgm:spPr/>
      <dgm:t>
        <a:bodyPr/>
        <a:lstStyle/>
        <a:p>
          <a:endParaRPr lang="ru-RU"/>
        </a:p>
      </dgm:t>
    </dgm:pt>
    <dgm:pt modelId="{AF9AF718-F609-8A42-82B8-EB30F9668A3C}" type="sibTrans" cxnId="{281E69F8-B24C-E84D-BBAB-E97BF2B756E7}">
      <dgm:prSet/>
      <dgm:spPr/>
      <dgm:t>
        <a:bodyPr/>
        <a:lstStyle/>
        <a:p>
          <a:endParaRPr lang="ru-RU"/>
        </a:p>
      </dgm:t>
    </dgm:pt>
    <dgm:pt modelId="{7B3203CA-35B6-A247-8739-FB3145007747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dirty="0" smtClean="0">
              <a:solidFill>
                <a:schemeClr val="tx1">
                  <a:lumMod val="50000"/>
                </a:schemeClr>
              </a:solidFill>
            </a:rPr>
            <a:t>Приняты Правила формирования перечня лекарственных средств, закупка которых осуществляется в соответствии с их торговыми наименованиями (Постановление Правительства РФ от 28.11.2013 № 1086)</a:t>
          </a:r>
          <a:endParaRPr lang="ru-RU" dirty="0">
            <a:solidFill>
              <a:schemeClr val="tx1">
                <a:lumMod val="50000"/>
              </a:schemeClr>
            </a:solidFill>
            <a:latin typeface="Arial" charset="0"/>
            <a:ea typeface="Arial" charset="0"/>
            <a:cs typeface="Arial" charset="0"/>
          </a:endParaRPr>
        </a:p>
      </dgm:t>
    </dgm:pt>
    <dgm:pt modelId="{5B26B86A-1953-5D42-9B43-B48AA8199C6A}" type="parTrans" cxnId="{F692C05C-95C0-C443-A3AD-9771C1C4DB52}">
      <dgm:prSet/>
      <dgm:spPr/>
      <dgm:t>
        <a:bodyPr/>
        <a:lstStyle/>
        <a:p>
          <a:endParaRPr lang="ru-RU"/>
        </a:p>
      </dgm:t>
    </dgm:pt>
    <dgm:pt modelId="{C10D819F-4D2F-1342-9E40-29D40B299B6B}" type="sibTrans" cxnId="{F692C05C-95C0-C443-A3AD-9771C1C4DB52}">
      <dgm:prSet/>
      <dgm:spPr/>
      <dgm:t>
        <a:bodyPr/>
        <a:lstStyle/>
        <a:p>
          <a:endParaRPr lang="ru-RU"/>
        </a:p>
      </dgm:t>
    </dgm:pt>
    <dgm:pt modelId="{D33E1D8D-EC1B-3F4E-ACFE-FEFDC6C29061}" type="pres">
      <dgm:prSet presAssocID="{AA3B64E6-A41F-EF4E-9ED0-B6323794BA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DFF643-119C-CE45-BF3B-B78586878D85}" type="pres">
      <dgm:prSet presAssocID="{74E3CC1D-8459-C94D-807C-94DD84C8D4E9}" presName="composite" presStyleCnt="0"/>
      <dgm:spPr/>
    </dgm:pt>
    <dgm:pt modelId="{933256BE-292A-7C4C-BB52-588662C2EE19}" type="pres">
      <dgm:prSet presAssocID="{74E3CC1D-8459-C94D-807C-94DD84C8D4E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C80800-2958-8547-A93C-FEEE80FB5569}" type="pres">
      <dgm:prSet presAssocID="{74E3CC1D-8459-C94D-807C-94DD84C8D4E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CED63-9803-6141-A4FD-CE76EB21DCBE}" type="pres">
      <dgm:prSet presAssocID="{70647495-8235-9249-BAD4-EDD52A265042}" presName="sp" presStyleCnt="0"/>
      <dgm:spPr/>
    </dgm:pt>
    <dgm:pt modelId="{CA8789FF-779D-9047-9B61-3EBC4F137916}" type="pres">
      <dgm:prSet presAssocID="{BA4B4748-5AA2-AB40-821B-A556A81A6890}" presName="composite" presStyleCnt="0"/>
      <dgm:spPr/>
    </dgm:pt>
    <dgm:pt modelId="{7CA8E296-3DA1-A84F-89AC-BEAB50F0440E}" type="pres">
      <dgm:prSet presAssocID="{BA4B4748-5AA2-AB40-821B-A556A81A689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B9430-1678-F94C-B926-20205423843E}" type="pres">
      <dgm:prSet presAssocID="{BA4B4748-5AA2-AB40-821B-A556A81A689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E56B07-73D7-174C-B7C0-CC2C61C63AB5}" type="pres">
      <dgm:prSet presAssocID="{FF12C09E-96DE-074A-A492-E5D5D202132B}" presName="sp" presStyleCnt="0"/>
      <dgm:spPr/>
    </dgm:pt>
    <dgm:pt modelId="{2FE7AE66-06DF-3048-8EDD-2A6DDEBF5D03}" type="pres">
      <dgm:prSet presAssocID="{4148F9F4-1E89-954A-81D3-7475F39E0071}" presName="composite" presStyleCnt="0"/>
      <dgm:spPr/>
    </dgm:pt>
    <dgm:pt modelId="{4840C103-921D-8140-A4A2-790B2B60D8F7}" type="pres">
      <dgm:prSet presAssocID="{4148F9F4-1E89-954A-81D3-7475F39E007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DBA72-592E-0B4A-9BB5-5D23BB353B07}" type="pres">
      <dgm:prSet presAssocID="{4148F9F4-1E89-954A-81D3-7475F39E007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92C05C-95C0-C443-A3AD-9771C1C4DB52}" srcId="{4148F9F4-1E89-954A-81D3-7475F39E0071}" destId="{7B3203CA-35B6-A247-8739-FB3145007747}" srcOrd="0" destOrd="0" parTransId="{5B26B86A-1953-5D42-9B43-B48AA8199C6A}" sibTransId="{C10D819F-4D2F-1342-9E40-29D40B299B6B}"/>
    <dgm:cxn modelId="{8B583DC3-1524-A54D-A9F8-D50F415829B4}" type="presOf" srcId="{74E3CC1D-8459-C94D-807C-94DD84C8D4E9}" destId="{933256BE-292A-7C4C-BB52-588662C2EE19}" srcOrd="0" destOrd="0" presId="urn:microsoft.com/office/officeart/2005/8/layout/chevron2"/>
    <dgm:cxn modelId="{281E69F8-B24C-E84D-BBAB-E97BF2B756E7}" srcId="{AA3B64E6-A41F-EF4E-9ED0-B6323794BA8C}" destId="{4148F9F4-1E89-954A-81D3-7475F39E0071}" srcOrd="2" destOrd="0" parTransId="{5752C6D8-4A86-8546-AEB3-87BD855C5CDB}" sibTransId="{AF9AF718-F609-8A42-82B8-EB30F9668A3C}"/>
    <dgm:cxn modelId="{A33F2A4A-CD9B-0A44-98A3-876197B40E69}" type="presOf" srcId="{5C4D79FA-0D6C-9D40-AAFB-B9C6B0534830}" destId="{234B9430-1678-F94C-B926-20205423843E}" srcOrd="0" destOrd="0" presId="urn:microsoft.com/office/officeart/2005/8/layout/chevron2"/>
    <dgm:cxn modelId="{7855BFC6-DFCE-B544-BDEE-845CB186CD93}" type="presOf" srcId="{7B3203CA-35B6-A247-8739-FB3145007747}" destId="{A88DBA72-592E-0B4A-9BB5-5D23BB353B07}" srcOrd="0" destOrd="0" presId="urn:microsoft.com/office/officeart/2005/8/layout/chevron2"/>
    <dgm:cxn modelId="{35CB9F73-6DFC-0645-B970-FB20904B17A1}" srcId="{AA3B64E6-A41F-EF4E-9ED0-B6323794BA8C}" destId="{BA4B4748-5AA2-AB40-821B-A556A81A6890}" srcOrd="1" destOrd="0" parTransId="{5F917FE1-91F3-884D-B2BC-3CCD6BAD88AB}" sibTransId="{FF12C09E-96DE-074A-A492-E5D5D202132B}"/>
    <dgm:cxn modelId="{B92957D7-6FBC-7344-AE75-52A92678A948}" type="presOf" srcId="{BA4B4748-5AA2-AB40-821B-A556A81A6890}" destId="{7CA8E296-3DA1-A84F-89AC-BEAB50F0440E}" srcOrd="0" destOrd="0" presId="urn:microsoft.com/office/officeart/2005/8/layout/chevron2"/>
    <dgm:cxn modelId="{705E98EE-01BA-5446-A934-2BBA4E173B42}" srcId="{AA3B64E6-A41F-EF4E-9ED0-B6323794BA8C}" destId="{74E3CC1D-8459-C94D-807C-94DD84C8D4E9}" srcOrd="0" destOrd="0" parTransId="{AEAE8657-C537-A44B-8D3D-BCCA34871439}" sibTransId="{70647495-8235-9249-BAD4-EDD52A265042}"/>
    <dgm:cxn modelId="{B626F430-9143-6F44-AE0A-0393A606CEDB}" type="presOf" srcId="{25EF2B1B-C126-E84B-AE78-958B75A2EFE4}" destId="{73C80800-2958-8547-A93C-FEEE80FB5569}" srcOrd="0" destOrd="0" presId="urn:microsoft.com/office/officeart/2005/8/layout/chevron2"/>
    <dgm:cxn modelId="{1A1AFE51-4C6C-0E43-BCD9-68033E06E538}" srcId="{BA4B4748-5AA2-AB40-821B-A556A81A6890}" destId="{5C4D79FA-0D6C-9D40-AAFB-B9C6B0534830}" srcOrd="0" destOrd="0" parTransId="{E733EA03-830A-1E40-AFB3-7BCEA2F4C144}" sibTransId="{484BDF87-8936-FA4E-85A9-BA0720858953}"/>
    <dgm:cxn modelId="{57DEE425-F32C-7E46-81DD-F9E6640267D2}" type="presOf" srcId="{AA3B64E6-A41F-EF4E-9ED0-B6323794BA8C}" destId="{D33E1D8D-EC1B-3F4E-ACFE-FEFDC6C29061}" srcOrd="0" destOrd="0" presId="urn:microsoft.com/office/officeart/2005/8/layout/chevron2"/>
    <dgm:cxn modelId="{C6F410CA-0206-164E-9BAE-357D4A2608AD}" srcId="{74E3CC1D-8459-C94D-807C-94DD84C8D4E9}" destId="{25EF2B1B-C126-E84B-AE78-958B75A2EFE4}" srcOrd="0" destOrd="0" parTransId="{035CF22E-6C9B-5045-940D-A1B9139CE1DC}" sibTransId="{31EAAA20-A5AC-3842-B3F2-D957C18C1DB2}"/>
    <dgm:cxn modelId="{09DCCA98-49B8-2C4C-AEE8-6A9FED2EE749}" type="presOf" srcId="{4148F9F4-1E89-954A-81D3-7475F39E0071}" destId="{4840C103-921D-8140-A4A2-790B2B60D8F7}" srcOrd="0" destOrd="0" presId="urn:microsoft.com/office/officeart/2005/8/layout/chevron2"/>
    <dgm:cxn modelId="{AEAE1D29-7111-2A43-AD2A-3BF3343A70DF}" type="presParOf" srcId="{D33E1D8D-EC1B-3F4E-ACFE-FEFDC6C29061}" destId="{7ADFF643-119C-CE45-BF3B-B78586878D85}" srcOrd="0" destOrd="0" presId="urn:microsoft.com/office/officeart/2005/8/layout/chevron2"/>
    <dgm:cxn modelId="{A89B25E3-D708-0548-A772-0CE71F32473C}" type="presParOf" srcId="{7ADFF643-119C-CE45-BF3B-B78586878D85}" destId="{933256BE-292A-7C4C-BB52-588662C2EE19}" srcOrd="0" destOrd="0" presId="urn:microsoft.com/office/officeart/2005/8/layout/chevron2"/>
    <dgm:cxn modelId="{BD4ADC2C-7E6A-5443-804F-A405859E5D5D}" type="presParOf" srcId="{7ADFF643-119C-CE45-BF3B-B78586878D85}" destId="{73C80800-2958-8547-A93C-FEEE80FB5569}" srcOrd="1" destOrd="0" presId="urn:microsoft.com/office/officeart/2005/8/layout/chevron2"/>
    <dgm:cxn modelId="{0E6CB4EF-4A8C-A146-BD85-856BCEBCC52A}" type="presParOf" srcId="{D33E1D8D-EC1B-3F4E-ACFE-FEFDC6C29061}" destId="{FB5CED63-9803-6141-A4FD-CE76EB21DCBE}" srcOrd="1" destOrd="0" presId="urn:microsoft.com/office/officeart/2005/8/layout/chevron2"/>
    <dgm:cxn modelId="{0EEB9509-B41C-F646-A79A-52F44D3D34D8}" type="presParOf" srcId="{D33E1D8D-EC1B-3F4E-ACFE-FEFDC6C29061}" destId="{CA8789FF-779D-9047-9B61-3EBC4F137916}" srcOrd="2" destOrd="0" presId="urn:microsoft.com/office/officeart/2005/8/layout/chevron2"/>
    <dgm:cxn modelId="{6EBC3DE9-BA8B-544B-BB28-2688595DBBCD}" type="presParOf" srcId="{CA8789FF-779D-9047-9B61-3EBC4F137916}" destId="{7CA8E296-3DA1-A84F-89AC-BEAB50F0440E}" srcOrd="0" destOrd="0" presId="urn:microsoft.com/office/officeart/2005/8/layout/chevron2"/>
    <dgm:cxn modelId="{E817622B-8251-FD47-B21A-558B2BC2599A}" type="presParOf" srcId="{CA8789FF-779D-9047-9B61-3EBC4F137916}" destId="{234B9430-1678-F94C-B926-20205423843E}" srcOrd="1" destOrd="0" presId="urn:microsoft.com/office/officeart/2005/8/layout/chevron2"/>
    <dgm:cxn modelId="{D0A2CB24-5E76-C247-8C9C-1F970158EC8C}" type="presParOf" srcId="{D33E1D8D-EC1B-3F4E-ACFE-FEFDC6C29061}" destId="{31E56B07-73D7-174C-B7C0-CC2C61C63AB5}" srcOrd="3" destOrd="0" presId="urn:microsoft.com/office/officeart/2005/8/layout/chevron2"/>
    <dgm:cxn modelId="{0600C322-6453-5A49-BBE0-77E45142753A}" type="presParOf" srcId="{D33E1D8D-EC1B-3F4E-ACFE-FEFDC6C29061}" destId="{2FE7AE66-06DF-3048-8EDD-2A6DDEBF5D03}" srcOrd="4" destOrd="0" presId="urn:microsoft.com/office/officeart/2005/8/layout/chevron2"/>
    <dgm:cxn modelId="{ADD8E7A9-53B6-5D44-91D2-CDDAB28A4A0B}" type="presParOf" srcId="{2FE7AE66-06DF-3048-8EDD-2A6DDEBF5D03}" destId="{4840C103-921D-8140-A4A2-790B2B60D8F7}" srcOrd="0" destOrd="0" presId="urn:microsoft.com/office/officeart/2005/8/layout/chevron2"/>
    <dgm:cxn modelId="{4080AC8F-9ED8-FB48-8E89-BAE8DDFDD635}" type="presParOf" srcId="{2FE7AE66-06DF-3048-8EDD-2A6DDEBF5D03}" destId="{A88DBA72-592E-0B4A-9BB5-5D23BB353B0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8BA615-7236-BE47-BDFB-834886E5D891}" type="doc">
      <dgm:prSet loTypeId="urn:microsoft.com/office/officeart/2005/8/layout/hierarchy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645933A-EDBD-B449-AB09-FE7202031437}">
      <dgm:prSet phldrT="[Текст]"/>
      <dgm:spPr/>
      <dgm:t>
        <a:bodyPr/>
        <a:lstStyle/>
        <a:p>
          <a:r>
            <a:rPr lang="ru-RU" dirty="0" smtClean="0"/>
            <a:t>Доводы заказчика	</a:t>
          </a:r>
          <a:endParaRPr lang="ru-RU" dirty="0"/>
        </a:p>
      </dgm:t>
    </dgm:pt>
    <dgm:pt modelId="{E478830C-34C8-9B42-9FDC-B6C15CADB750}" type="parTrans" cxnId="{2A4274A4-651B-9D44-A101-220C7F735A44}">
      <dgm:prSet/>
      <dgm:spPr/>
      <dgm:t>
        <a:bodyPr/>
        <a:lstStyle/>
        <a:p>
          <a:endParaRPr lang="ru-RU"/>
        </a:p>
      </dgm:t>
    </dgm:pt>
    <dgm:pt modelId="{962F891D-354F-464D-B8BD-188733637F23}" type="sibTrans" cxnId="{2A4274A4-651B-9D44-A101-220C7F735A44}">
      <dgm:prSet/>
      <dgm:spPr/>
      <dgm:t>
        <a:bodyPr/>
        <a:lstStyle/>
        <a:p>
          <a:endParaRPr lang="ru-RU"/>
        </a:p>
      </dgm:t>
    </dgm:pt>
    <dgm:pt modelId="{CFD8A8DA-8364-7643-95E2-DB6601872A7C}">
      <dgm:prSet phldrT="[Текст]"/>
      <dgm:spPr/>
      <dgm:t>
        <a:bodyPr/>
        <a:lstStyle/>
        <a:p>
          <a:r>
            <a:rPr lang="ru-RU" dirty="0" smtClean="0"/>
            <a:t>Вспомогательные вещества</a:t>
          </a:r>
          <a:r>
            <a:rPr lang="ru-RU" baseline="0" dirty="0" smtClean="0"/>
            <a:t> – «лечат» (оказывают самостоятельный эффект)</a:t>
          </a:r>
        </a:p>
      </dgm:t>
    </dgm:pt>
    <dgm:pt modelId="{27B05CC7-A20C-7B41-9F95-5CCD77E9259A}" type="parTrans" cxnId="{F7A2392F-77E1-C546-BC26-3C41AA673C79}">
      <dgm:prSet/>
      <dgm:spPr/>
      <dgm:t>
        <a:bodyPr/>
        <a:lstStyle/>
        <a:p>
          <a:endParaRPr lang="ru-RU"/>
        </a:p>
      </dgm:t>
    </dgm:pt>
    <dgm:pt modelId="{BF3A92B1-ADBC-894E-BE1B-17A07B5064C1}" type="sibTrans" cxnId="{F7A2392F-77E1-C546-BC26-3C41AA673C79}">
      <dgm:prSet/>
      <dgm:spPr/>
      <dgm:t>
        <a:bodyPr/>
        <a:lstStyle/>
        <a:p>
          <a:endParaRPr lang="ru-RU"/>
        </a:p>
      </dgm:t>
    </dgm:pt>
    <dgm:pt modelId="{FA43F50E-71EA-F748-A650-5DACF82C6BBC}">
      <dgm:prSet phldrT="[Текст]"/>
      <dgm:spPr/>
      <dgm:t>
        <a:bodyPr/>
        <a:lstStyle/>
        <a:p>
          <a:r>
            <a:rPr lang="ru-RU" dirty="0" smtClean="0"/>
            <a:t>Согласно закону</a:t>
          </a:r>
        </a:p>
        <a:p>
          <a:r>
            <a:rPr lang="ru-RU" dirty="0" smtClean="0"/>
            <a:t>(ст. 4 ФЗ №61)</a:t>
          </a:r>
          <a:endParaRPr lang="ru-RU" dirty="0"/>
        </a:p>
      </dgm:t>
    </dgm:pt>
    <dgm:pt modelId="{C696B1F8-BB12-4D4B-B63B-958B919B27B0}" type="parTrans" cxnId="{CDB92DB7-A66A-6442-9197-00720DC794E6}">
      <dgm:prSet/>
      <dgm:spPr/>
      <dgm:t>
        <a:bodyPr/>
        <a:lstStyle/>
        <a:p>
          <a:endParaRPr lang="ru-RU"/>
        </a:p>
      </dgm:t>
    </dgm:pt>
    <dgm:pt modelId="{3A6059CD-0752-D647-9D9E-0501E9FC511C}" type="sibTrans" cxnId="{CDB92DB7-A66A-6442-9197-00720DC794E6}">
      <dgm:prSet/>
      <dgm:spPr/>
      <dgm:t>
        <a:bodyPr/>
        <a:lstStyle/>
        <a:p>
          <a:endParaRPr lang="ru-RU"/>
        </a:p>
      </dgm:t>
    </dgm:pt>
    <dgm:pt modelId="{F8711E0C-BEBD-EE49-9B53-8115385888EF}">
      <dgm:prSet phldrT="[Текст]"/>
      <dgm:spPr/>
      <dgm:t>
        <a:bodyPr/>
        <a:lstStyle/>
        <a:p>
          <a:r>
            <a:rPr lang="ru-RU" dirty="0" smtClean="0"/>
            <a:t> -</a:t>
          </a:r>
          <a:r>
            <a:rPr lang="ru-RU" baseline="0" dirty="0" smtClean="0"/>
            <a:t> </a:t>
          </a:r>
          <a:r>
            <a:rPr lang="ru-RU" dirty="0" smtClean="0"/>
            <a:t>придают ЛС необходимые физико-химические свойства</a:t>
          </a:r>
          <a:endParaRPr lang="ru-RU" dirty="0"/>
        </a:p>
      </dgm:t>
    </dgm:pt>
    <dgm:pt modelId="{F1773769-2E11-D544-9C46-66CD018CEF91}" type="parTrans" cxnId="{64D7CCBD-F8AF-D442-A9A3-DD55DDE24C63}">
      <dgm:prSet/>
      <dgm:spPr/>
      <dgm:t>
        <a:bodyPr/>
        <a:lstStyle/>
        <a:p>
          <a:endParaRPr lang="ru-RU"/>
        </a:p>
      </dgm:t>
    </dgm:pt>
    <dgm:pt modelId="{015FB7CF-5577-5E4C-873C-155E7E617902}" type="sibTrans" cxnId="{64D7CCBD-F8AF-D442-A9A3-DD55DDE24C63}">
      <dgm:prSet/>
      <dgm:spPr/>
      <dgm:t>
        <a:bodyPr/>
        <a:lstStyle/>
        <a:p>
          <a:endParaRPr lang="ru-RU"/>
        </a:p>
      </dgm:t>
    </dgm:pt>
    <dgm:pt modelId="{5311412D-366C-A747-A5C5-7E86A0AD86DD}" type="pres">
      <dgm:prSet presAssocID="{B58BA615-7236-BE47-BDFB-834886E5D89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3357323-AB89-1042-83FB-A27FA88B9E69}" type="pres">
      <dgm:prSet presAssocID="{0645933A-EDBD-B449-AB09-FE7202031437}" presName="root" presStyleCnt="0"/>
      <dgm:spPr/>
    </dgm:pt>
    <dgm:pt modelId="{D568B3A9-7FB6-594F-801A-CB6568D725B0}" type="pres">
      <dgm:prSet presAssocID="{0645933A-EDBD-B449-AB09-FE7202031437}" presName="rootComposite" presStyleCnt="0"/>
      <dgm:spPr/>
    </dgm:pt>
    <dgm:pt modelId="{7540D55C-E14A-264A-A14C-70BFDDE63332}" type="pres">
      <dgm:prSet presAssocID="{0645933A-EDBD-B449-AB09-FE7202031437}" presName="rootText" presStyleLbl="node1" presStyleIdx="0" presStyleCnt="2"/>
      <dgm:spPr/>
      <dgm:t>
        <a:bodyPr/>
        <a:lstStyle/>
        <a:p>
          <a:endParaRPr lang="ru-RU"/>
        </a:p>
      </dgm:t>
    </dgm:pt>
    <dgm:pt modelId="{370F74D9-5CC0-AE43-8445-E821C4806677}" type="pres">
      <dgm:prSet presAssocID="{0645933A-EDBD-B449-AB09-FE7202031437}" presName="rootConnector" presStyleLbl="node1" presStyleIdx="0" presStyleCnt="2"/>
      <dgm:spPr/>
      <dgm:t>
        <a:bodyPr/>
        <a:lstStyle/>
        <a:p>
          <a:endParaRPr lang="ru-RU"/>
        </a:p>
      </dgm:t>
    </dgm:pt>
    <dgm:pt modelId="{E37D6312-DA7D-C34B-996B-660EBEF38557}" type="pres">
      <dgm:prSet presAssocID="{0645933A-EDBD-B449-AB09-FE7202031437}" presName="childShape" presStyleCnt="0"/>
      <dgm:spPr/>
    </dgm:pt>
    <dgm:pt modelId="{EDA5732C-69CB-EA4F-9F13-1F5A74038227}" type="pres">
      <dgm:prSet presAssocID="{27B05CC7-A20C-7B41-9F95-5CCD77E9259A}" presName="Name13" presStyleLbl="parChTrans1D2" presStyleIdx="0" presStyleCnt="2"/>
      <dgm:spPr/>
      <dgm:t>
        <a:bodyPr/>
        <a:lstStyle/>
        <a:p>
          <a:endParaRPr lang="ru-RU"/>
        </a:p>
      </dgm:t>
    </dgm:pt>
    <dgm:pt modelId="{67C20ABC-DF18-A541-A5DB-BE176961D98C}" type="pres">
      <dgm:prSet presAssocID="{CFD8A8DA-8364-7643-95E2-DB6601872A7C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41B9A-3863-7C46-A7FF-E2C26007036F}" type="pres">
      <dgm:prSet presAssocID="{FA43F50E-71EA-F748-A650-5DACF82C6BBC}" presName="root" presStyleCnt="0"/>
      <dgm:spPr/>
    </dgm:pt>
    <dgm:pt modelId="{9700D2F8-B014-6F4F-A454-5AC404E5D066}" type="pres">
      <dgm:prSet presAssocID="{FA43F50E-71EA-F748-A650-5DACF82C6BBC}" presName="rootComposite" presStyleCnt="0"/>
      <dgm:spPr/>
    </dgm:pt>
    <dgm:pt modelId="{17565320-3EB8-5B45-A8FB-88E63444E552}" type="pres">
      <dgm:prSet presAssocID="{FA43F50E-71EA-F748-A650-5DACF82C6BBC}" presName="rootText" presStyleLbl="node1" presStyleIdx="1" presStyleCnt="2"/>
      <dgm:spPr/>
      <dgm:t>
        <a:bodyPr/>
        <a:lstStyle/>
        <a:p>
          <a:endParaRPr lang="ru-RU"/>
        </a:p>
      </dgm:t>
    </dgm:pt>
    <dgm:pt modelId="{28C741BC-A00A-5642-B088-B89AA15C4BA9}" type="pres">
      <dgm:prSet presAssocID="{FA43F50E-71EA-F748-A650-5DACF82C6BBC}" presName="rootConnector" presStyleLbl="node1" presStyleIdx="1" presStyleCnt="2"/>
      <dgm:spPr/>
      <dgm:t>
        <a:bodyPr/>
        <a:lstStyle/>
        <a:p>
          <a:endParaRPr lang="ru-RU"/>
        </a:p>
      </dgm:t>
    </dgm:pt>
    <dgm:pt modelId="{2E30FA1D-1CA1-044B-B298-E61F3389FA40}" type="pres">
      <dgm:prSet presAssocID="{FA43F50E-71EA-F748-A650-5DACF82C6BBC}" presName="childShape" presStyleCnt="0"/>
      <dgm:spPr/>
    </dgm:pt>
    <dgm:pt modelId="{A5D43648-B3B4-7042-B464-E80FA88216D6}" type="pres">
      <dgm:prSet presAssocID="{F1773769-2E11-D544-9C46-66CD018CEF9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9A4AA362-3A83-8D47-BAF9-B1813B373F21}" type="pres">
      <dgm:prSet presAssocID="{F8711E0C-BEBD-EE49-9B53-8115385888EF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D7CCBD-F8AF-D442-A9A3-DD55DDE24C63}" srcId="{FA43F50E-71EA-F748-A650-5DACF82C6BBC}" destId="{F8711E0C-BEBD-EE49-9B53-8115385888EF}" srcOrd="0" destOrd="0" parTransId="{F1773769-2E11-D544-9C46-66CD018CEF91}" sibTransId="{015FB7CF-5577-5E4C-873C-155E7E617902}"/>
    <dgm:cxn modelId="{B86A112E-EA78-5C42-84B9-43F5AFA1A41D}" type="presOf" srcId="{0645933A-EDBD-B449-AB09-FE7202031437}" destId="{370F74D9-5CC0-AE43-8445-E821C4806677}" srcOrd="1" destOrd="0" presId="urn:microsoft.com/office/officeart/2005/8/layout/hierarchy3"/>
    <dgm:cxn modelId="{4B10BA35-19AE-B144-BC94-ADED2F378A50}" type="presOf" srcId="{B58BA615-7236-BE47-BDFB-834886E5D891}" destId="{5311412D-366C-A747-A5C5-7E86A0AD86DD}" srcOrd="0" destOrd="0" presId="urn:microsoft.com/office/officeart/2005/8/layout/hierarchy3"/>
    <dgm:cxn modelId="{6DB0C1E7-854E-4149-BB1D-20AB7015C37D}" type="presOf" srcId="{FA43F50E-71EA-F748-A650-5DACF82C6BBC}" destId="{28C741BC-A00A-5642-B088-B89AA15C4BA9}" srcOrd="1" destOrd="0" presId="urn:microsoft.com/office/officeart/2005/8/layout/hierarchy3"/>
    <dgm:cxn modelId="{F7A2392F-77E1-C546-BC26-3C41AA673C79}" srcId="{0645933A-EDBD-B449-AB09-FE7202031437}" destId="{CFD8A8DA-8364-7643-95E2-DB6601872A7C}" srcOrd="0" destOrd="0" parTransId="{27B05CC7-A20C-7B41-9F95-5CCD77E9259A}" sibTransId="{BF3A92B1-ADBC-894E-BE1B-17A07B5064C1}"/>
    <dgm:cxn modelId="{18593797-8D45-8F4B-8EAE-83E24B9E7AFF}" type="presOf" srcId="{0645933A-EDBD-B449-AB09-FE7202031437}" destId="{7540D55C-E14A-264A-A14C-70BFDDE63332}" srcOrd="0" destOrd="0" presId="urn:microsoft.com/office/officeart/2005/8/layout/hierarchy3"/>
    <dgm:cxn modelId="{2A4274A4-651B-9D44-A101-220C7F735A44}" srcId="{B58BA615-7236-BE47-BDFB-834886E5D891}" destId="{0645933A-EDBD-B449-AB09-FE7202031437}" srcOrd="0" destOrd="0" parTransId="{E478830C-34C8-9B42-9FDC-B6C15CADB750}" sibTransId="{962F891D-354F-464D-B8BD-188733637F23}"/>
    <dgm:cxn modelId="{AB5F1BA3-7719-2D4F-A175-BFB7E972F74E}" type="presOf" srcId="{F1773769-2E11-D544-9C46-66CD018CEF91}" destId="{A5D43648-B3B4-7042-B464-E80FA88216D6}" srcOrd="0" destOrd="0" presId="urn:microsoft.com/office/officeart/2005/8/layout/hierarchy3"/>
    <dgm:cxn modelId="{CD272074-A96F-E547-AC2B-97B6C30A505E}" type="presOf" srcId="{F8711E0C-BEBD-EE49-9B53-8115385888EF}" destId="{9A4AA362-3A83-8D47-BAF9-B1813B373F21}" srcOrd="0" destOrd="0" presId="urn:microsoft.com/office/officeart/2005/8/layout/hierarchy3"/>
    <dgm:cxn modelId="{856E3A94-51A4-7543-89AC-D4458E1E55DA}" type="presOf" srcId="{FA43F50E-71EA-F748-A650-5DACF82C6BBC}" destId="{17565320-3EB8-5B45-A8FB-88E63444E552}" srcOrd="0" destOrd="0" presId="urn:microsoft.com/office/officeart/2005/8/layout/hierarchy3"/>
    <dgm:cxn modelId="{4A71E8AF-A099-2F4C-8AFD-651121C27FF9}" type="presOf" srcId="{27B05CC7-A20C-7B41-9F95-5CCD77E9259A}" destId="{EDA5732C-69CB-EA4F-9F13-1F5A74038227}" srcOrd="0" destOrd="0" presId="urn:microsoft.com/office/officeart/2005/8/layout/hierarchy3"/>
    <dgm:cxn modelId="{CDB92DB7-A66A-6442-9197-00720DC794E6}" srcId="{B58BA615-7236-BE47-BDFB-834886E5D891}" destId="{FA43F50E-71EA-F748-A650-5DACF82C6BBC}" srcOrd="1" destOrd="0" parTransId="{C696B1F8-BB12-4D4B-B63B-958B919B27B0}" sibTransId="{3A6059CD-0752-D647-9D9E-0501E9FC511C}"/>
    <dgm:cxn modelId="{C0C3E76F-14D7-8843-B275-01E62B1E293D}" type="presOf" srcId="{CFD8A8DA-8364-7643-95E2-DB6601872A7C}" destId="{67C20ABC-DF18-A541-A5DB-BE176961D98C}" srcOrd="0" destOrd="0" presId="urn:microsoft.com/office/officeart/2005/8/layout/hierarchy3"/>
    <dgm:cxn modelId="{425F649D-5D39-404B-B6BF-B9CAB5A6F2D3}" type="presParOf" srcId="{5311412D-366C-A747-A5C5-7E86A0AD86DD}" destId="{83357323-AB89-1042-83FB-A27FA88B9E69}" srcOrd="0" destOrd="0" presId="urn:microsoft.com/office/officeart/2005/8/layout/hierarchy3"/>
    <dgm:cxn modelId="{A234E0AB-A93B-CA4D-8DFC-7FEF22646B72}" type="presParOf" srcId="{83357323-AB89-1042-83FB-A27FA88B9E69}" destId="{D568B3A9-7FB6-594F-801A-CB6568D725B0}" srcOrd="0" destOrd="0" presId="urn:microsoft.com/office/officeart/2005/8/layout/hierarchy3"/>
    <dgm:cxn modelId="{509DFA13-1553-3D4A-814B-3691E8B43B02}" type="presParOf" srcId="{D568B3A9-7FB6-594F-801A-CB6568D725B0}" destId="{7540D55C-E14A-264A-A14C-70BFDDE63332}" srcOrd="0" destOrd="0" presId="urn:microsoft.com/office/officeart/2005/8/layout/hierarchy3"/>
    <dgm:cxn modelId="{65366CFF-1169-094E-9D64-68565B7BF335}" type="presParOf" srcId="{D568B3A9-7FB6-594F-801A-CB6568D725B0}" destId="{370F74D9-5CC0-AE43-8445-E821C4806677}" srcOrd="1" destOrd="0" presId="urn:microsoft.com/office/officeart/2005/8/layout/hierarchy3"/>
    <dgm:cxn modelId="{55E2CB5E-7056-6F4E-BA2A-3A5DC050E7A4}" type="presParOf" srcId="{83357323-AB89-1042-83FB-A27FA88B9E69}" destId="{E37D6312-DA7D-C34B-996B-660EBEF38557}" srcOrd="1" destOrd="0" presId="urn:microsoft.com/office/officeart/2005/8/layout/hierarchy3"/>
    <dgm:cxn modelId="{BFD7C5A7-81C4-AC46-926C-0143F000D9CD}" type="presParOf" srcId="{E37D6312-DA7D-C34B-996B-660EBEF38557}" destId="{EDA5732C-69CB-EA4F-9F13-1F5A74038227}" srcOrd="0" destOrd="0" presId="urn:microsoft.com/office/officeart/2005/8/layout/hierarchy3"/>
    <dgm:cxn modelId="{ED11A936-5903-C64B-A33C-B129342B54A7}" type="presParOf" srcId="{E37D6312-DA7D-C34B-996B-660EBEF38557}" destId="{67C20ABC-DF18-A541-A5DB-BE176961D98C}" srcOrd="1" destOrd="0" presId="urn:microsoft.com/office/officeart/2005/8/layout/hierarchy3"/>
    <dgm:cxn modelId="{F899D066-3992-984D-B78F-3D0BA1BAD757}" type="presParOf" srcId="{5311412D-366C-A747-A5C5-7E86A0AD86DD}" destId="{6BC41B9A-3863-7C46-A7FF-E2C26007036F}" srcOrd="1" destOrd="0" presId="urn:microsoft.com/office/officeart/2005/8/layout/hierarchy3"/>
    <dgm:cxn modelId="{4B6F78EB-5A60-684E-9B42-A0559646EABE}" type="presParOf" srcId="{6BC41B9A-3863-7C46-A7FF-E2C26007036F}" destId="{9700D2F8-B014-6F4F-A454-5AC404E5D066}" srcOrd="0" destOrd="0" presId="urn:microsoft.com/office/officeart/2005/8/layout/hierarchy3"/>
    <dgm:cxn modelId="{270B7022-1C9F-D04E-B0D0-12B3DBAF446A}" type="presParOf" srcId="{9700D2F8-B014-6F4F-A454-5AC404E5D066}" destId="{17565320-3EB8-5B45-A8FB-88E63444E552}" srcOrd="0" destOrd="0" presId="urn:microsoft.com/office/officeart/2005/8/layout/hierarchy3"/>
    <dgm:cxn modelId="{FBA49E42-AF92-EB43-8C04-F374D9C48E2B}" type="presParOf" srcId="{9700D2F8-B014-6F4F-A454-5AC404E5D066}" destId="{28C741BC-A00A-5642-B088-B89AA15C4BA9}" srcOrd="1" destOrd="0" presId="urn:microsoft.com/office/officeart/2005/8/layout/hierarchy3"/>
    <dgm:cxn modelId="{EC1D070E-602A-274B-8CD2-5A659A03A760}" type="presParOf" srcId="{6BC41B9A-3863-7C46-A7FF-E2C26007036F}" destId="{2E30FA1D-1CA1-044B-B298-E61F3389FA40}" srcOrd="1" destOrd="0" presId="urn:microsoft.com/office/officeart/2005/8/layout/hierarchy3"/>
    <dgm:cxn modelId="{E364A329-92DE-9048-9D0B-94C2612A9E6E}" type="presParOf" srcId="{2E30FA1D-1CA1-044B-B298-E61F3389FA40}" destId="{A5D43648-B3B4-7042-B464-E80FA88216D6}" srcOrd="0" destOrd="0" presId="urn:microsoft.com/office/officeart/2005/8/layout/hierarchy3"/>
    <dgm:cxn modelId="{8FC49F00-3BC0-5D4A-A3F4-4EAE19F5CE25}" type="presParOf" srcId="{2E30FA1D-1CA1-044B-B298-E61F3389FA40}" destId="{9A4AA362-3A83-8D47-BAF9-B1813B373F2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36C89D-57B0-4A40-9790-FC791E960DFA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10B849-A38B-D54C-A275-D78B15F08E05}">
      <dgm:prSet phldrT="[Текст]"/>
      <dgm:spPr/>
      <dgm:t>
        <a:bodyPr/>
        <a:lstStyle/>
        <a:p>
          <a:r>
            <a:rPr lang="ru-RU" smtClean="0"/>
            <a:t>Время</a:t>
          </a:r>
          <a:r>
            <a:rPr lang="ru-RU" baseline="0" smtClean="0"/>
            <a:t> начала действия</a:t>
          </a:r>
        </a:p>
      </dgm:t>
    </dgm:pt>
    <dgm:pt modelId="{2F703133-AF7C-F84D-9F9D-5DEC87A58536}" type="parTrans" cxnId="{833BE1E2-2488-7046-8C4C-9620F214C981}">
      <dgm:prSet/>
      <dgm:spPr/>
      <dgm:t>
        <a:bodyPr/>
        <a:lstStyle/>
        <a:p>
          <a:endParaRPr lang="ru-RU"/>
        </a:p>
      </dgm:t>
    </dgm:pt>
    <dgm:pt modelId="{482781DA-0A43-D44D-B474-1F860CCABB74}" type="sibTrans" cxnId="{833BE1E2-2488-7046-8C4C-9620F214C981}">
      <dgm:prSet/>
      <dgm:spPr/>
      <dgm:t>
        <a:bodyPr/>
        <a:lstStyle/>
        <a:p>
          <a:endParaRPr lang="ru-RU"/>
        </a:p>
      </dgm:t>
    </dgm:pt>
    <dgm:pt modelId="{844B959A-E598-3141-B43C-E2AAE05E2256}">
      <dgm:prSet phldrT="[Текст]"/>
      <dgm:spPr/>
      <dgm:t>
        <a:bodyPr/>
        <a:lstStyle/>
        <a:p>
          <a:r>
            <a:rPr lang="ru-RU" smtClean="0"/>
            <a:t>Через </a:t>
          </a:r>
        </a:p>
        <a:p>
          <a:r>
            <a:rPr lang="ru-RU" smtClean="0"/>
            <a:t>1-2 часа</a:t>
          </a:r>
          <a:endParaRPr lang="ru-RU"/>
        </a:p>
      </dgm:t>
    </dgm:pt>
    <dgm:pt modelId="{A0B065C3-4A94-F745-BDD4-6F5AC292F18C}" type="parTrans" cxnId="{592C70AA-D95D-1E4E-B35F-419D598535ED}">
      <dgm:prSet/>
      <dgm:spPr/>
      <dgm:t>
        <a:bodyPr/>
        <a:lstStyle/>
        <a:p>
          <a:endParaRPr lang="ru-RU"/>
        </a:p>
      </dgm:t>
    </dgm:pt>
    <dgm:pt modelId="{9BC53DB8-D22A-4E40-A67F-BEBC8D9131D2}" type="sibTrans" cxnId="{592C70AA-D95D-1E4E-B35F-419D598535ED}">
      <dgm:prSet/>
      <dgm:spPr/>
      <dgm:t>
        <a:bodyPr/>
        <a:lstStyle/>
        <a:p>
          <a:endParaRPr lang="ru-RU"/>
        </a:p>
      </dgm:t>
    </dgm:pt>
    <dgm:pt modelId="{3E9E6155-C69B-BD49-9311-F1030067D4F4}">
      <dgm:prSet phldrT="[Текст]"/>
      <dgm:spPr/>
      <dgm:t>
        <a:bodyPr/>
        <a:lstStyle/>
        <a:p>
          <a:r>
            <a:rPr lang="ru-RU" smtClean="0"/>
            <a:t>Через 1,5 часа</a:t>
          </a:r>
          <a:endParaRPr lang="ru-RU"/>
        </a:p>
      </dgm:t>
    </dgm:pt>
    <dgm:pt modelId="{6931BF8F-D288-2A4A-8718-E30792D5CB93}" type="parTrans" cxnId="{1310DA26-9ABA-D14F-96D6-62FA9FFB474A}">
      <dgm:prSet/>
      <dgm:spPr/>
      <dgm:t>
        <a:bodyPr/>
        <a:lstStyle/>
        <a:p>
          <a:endParaRPr lang="ru-RU"/>
        </a:p>
      </dgm:t>
    </dgm:pt>
    <dgm:pt modelId="{453ECE61-2ADA-FA49-8268-08EDE392479F}" type="sibTrans" cxnId="{1310DA26-9ABA-D14F-96D6-62FA9FFB474A}">
      <dgm:prSet/>
      <dgm:spPr/>
      <dgm:t>
        <a:bodyPr/>
        <a:lstStyle/>
        <a:p>
          <a:endParaRPr lang="ru-RU"/>
        </a:p>
      </dgm:t>
    </dgm:pt>
    <dgm:pt modelId="{5CA67376-CC43-BF47-AE4B-C8544F80232A}">
      <dgm:prSet phldrT="[Текст]"/>
      <dgm:spPr/>
      <dgm:t>
        <a:bodyPr/>
        <a:lstStyle/>
        <a:p>
          <a:r>
            <a:rPr lang="ru-RU" smtClean="0"/>
            <a:t>Продолжительность действия</a:t>
          </a:r>
          <a:endParaRPr lang="ru-RU"/>
        </a:p>
      </dgm:t>
    </dgm:pt>
    <dgm:pt modelId="{50CE0F87-94BC-4548-9D0F-B9D447BF79B6}" type="parTrans" cxnId="{BFDA4315-3814-C548-8219-AB99BA935AF4}">
      <dgm:prSet/>
      <dgm:spPr/>
      <dgm:t>
        <a:bodyPr/>
        <a:lstStyle/>
        <a:p>
          <a:endParaRPr lang="ru-RU"/>
        </a:p>
      </dgm:t>
    </dgm:pt>
    <dgm:pt modelId="{30BF8203-B3D4-884E-9117-12816F5EDD9B}" type="sibTrans" cxnId="{BFDA4315-3814-C548-8219-AB99BA935AF4}">
      <dgm:prSet/>
      <dgm:spPr/>
      <dgm:t>
        <a:bodyPr/>
        <a:lstStyle/>
        <a:p>
          <a:endParaRPr lang="ru-RU"/>
        </a:p>
      </dgm:t>
    </dgm:pt>
    <dgm:pt modelId="{AF3E0B20-04D4-CF42-8765-C453754A33CA}">
      <dgm:prSet phldrT="[Текст]"/>
      <dgm:spPr/>
      <dgm:t>
        <a:bodyPr/>
        <a:lstStyle/>
        <a:p>
          <a:r>
            <a:rPr lang="ru-RU" smtClean="0"/>
            <a:t>До 24 часов</a:t>
          </a:r>
          <a:endParaRPr lang="ru-RU"/>
        </a:p>
      </dgm:t>
    </dgm:pt>
    <dgm:pt modelId="{E550C259-EF84-954F-B8A3-569FF97F0E5E}" type="parTrans" cxnId="{03964271-4F3D-8341-8F4B-1DBCEF89248E}">
      <dgm:prSet/>
      <dgm:spPr/>
      <dgm:t>
        <a:bodyPr/>
        <a:lstStyle/>
        <a:p>
          <a:endParaRPr lang="ru-RU"/>
        </a:p>
      </dgm:t>
    </dgm:pt>
    <dgm:pt modelId="{C4A4C458-6925-B448-8214-9FFA31F75648}" type="sibTrans" cxnId="{03964271-4F3D-8341-8F4B-1DBCEF89248E}">
      <dgm:prSet/>
      <dgm:spPr/>
      <dgm:t>
        <a:bodyPr/>
        <a:lstStyle/>
        <a:p>
          <a:endParaRPr lang="ru-RU"/>
        </a:p>
      </dgm:t>
    </dgm:pt>
    <dgm:pt modelId="{D85A45AB-5D4C-1B43-A334-53561A37481C}">
      <dgm:prSet phldrT="[Текст]"/>
      <dgm:spPr/>
      <dgm:t>
        <a:bodyPr/>
        <a:lstStyle/>
        <a:p>
          <a:r>
            <a:rPr lang="ru-RU" dirty="0" smtClean="0"/>
            <a:t>Около 24 часов</a:t>
          </a:r>
        </a:p>
      </dgm:t>
    </dgm:pt>
    <dgm:pt modelId="{A955D367-5849-094A-BA34-31C19EE8702C}" type="parTrans" cxnId="{5DFAF00C-7229-A34C-8FF0-62857A675115}">
      <dgm:prSet/>
      <dgm:spPr/>
      <dgm:t>
        <a:bodyPr/>
        <a:lstStyle/>
        <a:p>
          <a:endParaRPr lang="ru-RU"/>
        </a:p>
      </dgm:t>
    </dgm:pt>
    <dgm:pt modelId="{23CBA938-9D75-FC47-96E5-D29A5E40E0D9}" type="sibTrans" cxnId="{5DFAF00C-7229-A34C-8FF0-62857A675115}">
      <dgm:prSet/>
      <dgm:spPr/>
      <dgm:t>
        <a:bodyPr/>
        <a:lstStyle/>
        <a:p>
          <a:endParaRPr lang="ru-RU"/>
        </a:p>
      </dgm:t>
    </dgm:pt>
    <dgm:pt modelId="{A29FF80B-DB50-EF49-8868-FFB8FEFA9420}">
      <dgm:prSet phldrT="[Текст]"/>
      <dgm:spPr/>
      <dgm:t>
        <a:bodyPr/>
        <a:lstStyle/>
        <a:p>
          <a:r>
            <a:rPr lang="ru-RU" dirty="0" smtClean="0"/>
            <a:t>Максимальный эффект</a:t>
          </a:r>
          <a:endParaRPr lang="ru-RU" dirty="0"/>
        </a:p>
      </dgm:t>
    </dgm:pt>
    <dgm:pt modelId="{1F29631F-2257-9D45-8565-478A3918A33C}" type="parTrans" cxnId="{1857626F-B58B-3843-85D2-4D1B2781A0FF}">
      <dgm:prSet/>
      <dgm:spPr/>
      <dgm:t>
        <a:bodyPr/>
        <a:lstStyle/>
        <a:p>
          <a:endParaRPr lang="ru-RU"/>
        </a:p>
      </dgm:t>
    </dgm:pt>
    <dgm:pt modelId="{F5A70C6A-E718-414B-B9A4-E1AF817B5BC0}" type="sibTrans" cxnId="{1857626F-B58B-3843-85D2-4D1B2781A0FF}">
      <dgm:prSet/>
      <dgm:spPr/>
      <dgm:t>
        <a:bodyPr/>
        <a:lstStyle/>
        <a:p>
          <a:endParaRPr lang="ru-RU"/>
        </a:p>
      </dgm:t>
    </dgm:pt>
    <dgm:pt modelId="{9C907038-1A4F-3D4C-810E-8D6E7AD9324C}">
      <dgm:prSet phldrT="[Текст]"/>
      <dgm:spPr/>
      <dgm:t>
        <a:bodyPr/>
        <a:lstStyle/>
        <a:p>
          <a:r>
            <a:rPr lang="ru-RU" smtClean="0"/>
            <a:t>в промежутке между 4-12 часами</a:t>
          </a:r>
        </a:p>
      </dgm:t>
    </dgm:pt>
    <dgm:pt modelId="{1EA97279-CBB2-A843-A4FD-6FC16B2BF333}" type="parTrans" cxnId="{226D137C-8C6F-2B42-A85F-E222931F9C63}">
      <dgm:prSet/>
      <dgm:spPr/>
      <dgm:t>
        <a:bodyPr/>
        <a:lstStyle/>
        <a:p>
          <a:endParaRPr lang="ru-RU"/>
        </a:p>
      </dgm:t>
    </dgm:pt>
    <dgm:pt modelId="{8308D8DA-A545-FB42-83FD-DAAE9EA4FC8C}" type="sibTrans" cxnId="{226D137C-8C6F-2B42-A85F-E222931F9C63}">
      <dgm:prSet/>
      <dgm:spPr/>
      <dgm:t>
        <a:bodyPr/>
        <a:lstStyle/>
        <a:p>
          <a:endParaRPr lang="ru-RU"/>
        </a:p>
      </dgm:t>
    </dgm:pt>
    <dgm:pt modelId="{E39B50AE-ECC0-4D4C-BEEA-863521FD851F}">
      <dgm:prSet phldrT="[Текст]"/>
      <dgm:spPr/>
      <dgm:t>
        <a:bodyPr/>
        <a:lstStyle/>
        <a:p>
          <a:r>
            <a:rPr lang="ru-RU" smtClean="0"/>
            <a:t>в промежутке между 6-12 часами</a:t>
          </a:r>
          <a:endParaRPr lang="ru-RU"/>
        </a:p>
      </dgm:t>
    </dgm:pt>
    <dgm:pt modelId="{EE35CFEE-280B-164B-B58E-2AE0871FE791}" type="parTrans" cxnId="{8BF6B32F-ACFA-5642-9156-DEB4E807C5F1}">
      <dgm:prSet/>
      <dgm:spPr/>
      <dgm:t>
        <a:bodyPr/>
        <a:lstStyle/>
        <a:p>
          <a:endParaRPr lang="ru-RU"/>
        </a:p>
      </dgm:t>
    </dgm:pt>
    <dgm:pt modelId="{0E77A5C8-C708-184C-B393-81F727A22266}" type="sibTrans" cxnId="{8BF6B32F-ACFA-5642-9156-DEB4E807C5F1}">
      <dgm:prSet/>
      <dgm:spPr/>
      <dgm:t>
        <a:bodyPr/>
        <a:lstStyle/>
        <a:p>
          <a:endParaRPr lang="ru-RU"/>
        </a:p>
      </dgm:t>
    </dgm:pt>
    <dgm:pt modelId="{455DAB2F-8059-9445-9F6E-72BF7961CC6A}" type="pres">
      <dgm:prSet presAssocID="{1836C89D-57B0-4A40-9790-FC791E960DF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D00829-6C82-EF4D-920C-56B561FE44AE}" type="pres">
      <dgm:prSet presAssocID="{2F10B849-A38B-D54C-A275-D78B15F08E05}" presName="compNode" presStyleCnt="0"/>
      <dgm:spPr/>
    </dgm:pt>
    <dgm:pt modelId="{3873701A-8053-9C4E-A558-4D9025D09340}" type="pres">
      <dgm:prSet presAssocID="{2F10B849-A38B-D54C-A275-D78B15F08E05}" presName="aNode" presStyleLbl="bgShp" presStyleIdx="0" presStyleCnt="3"/>
      <dgm:spPr/>
      <dgm:t>
        <a:bodyPr/>
        <a:lstStyle/>
        <a:p>
          <a:endParaRPr lang="ru-RU"/>
        </a:p>
      </dgm:t>
    </dgm:pt>
    <dgm:pt modelId="{B825078F-308E-354E-9B21-0ACB774EC6B1}" type="pres">
      <dgm:prSet presAssocID="{2F10B849-A38B-D54C-A275-D78B15F08E05}" presName="textNode" presStyleLbl="bgShp" presStyleIdx="0" presStyleCnt="3"/>
      <dgm:spPr/>
      <dgm:t>
        <a:bodyPr/>
        <a:lstStyle/>
        <a:p>
          <a:endParaRPr lang="ru-RU"/>
        </a:p>
      </dgm:t>
    </dgm:pt>
    <dgm:pt modelId="{46A79991-7E1E-804D-8B8C-A3003EAF0A02}" type="pres">
      <dgm:prSet presAssocID="{2F10B849-A38B-D54C-A275-D78B15F08E05}" presName="compChildNode" presStyleCnt="0"/>
      <dgm:spPr/>
    </dgm:pt>
    <dgm:pt modelId="{98D62911-6A88-8345-8A98-AB2924E92BB8}" type="pres">
      <dgm:prSet presAssocID="{2F10B849-A38B-D54C-A275-D78B15F08E05}" presName="theInnerList" presStyleCnt="0"/>
      <dgm:spPr/>
    </dgm:pt>
    <dgm:pt modelId="{2DCC88D7-35DB-0A43-A36E-7B4B0169E4A1}" type="pres">
      <dgm:prSet presAssocID="{844B959A-E598-3141-B43C-E2AAE05E2256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2C7B0F-1C0E-014C-9AF9-DB86B2B8453A}" type="pres">
      <dgm:prSet presAssocID="{844B959A-E598-3141-B43C-E2AAE05E2256}" presName="aSpace2" presStyleCnt="0"/>
      <dgm:spPr/>
    </dgm:pt>
    <dgm:pt modelId="{E9759D66-77EC-0340-838B-2731C03B1C71}" type="pres">
      <dgm:prSet presAssocID="{3E9E6155-C69B-BD49-9311-F1030067D4F4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FF9A3-1297-8744-BBE4-18557E7BBDA7}" type="pres">
      <dgm:prSet presAssocID="{2F10B849-A38B-D54C-A275-D78B15F08E05}" presName="aSpace" presStyleCnt="0"/>
      <dgm:spPr/>
    </dgm:pt>
    <dgm:pt modelId="{C8897743-DE38-B549-BC42-3A48AE603387}" type="pres">
      <dgm:prSet presAssocID="{5CA67376-CC43-BF47-AE4B-C8544F80232A}" presName="compNode" presStyleCnt="0"/>
      <dgm:spPr/>
    </dgm:pt>
    <dgm:pt modelId="{4EDD86C4-797E-7D4A-BEE5-2B93A46BE911}" type="pres">
      <dgm:prSet presAssocID="{5CA67376-CC43-BF47-AE4B-C8544F80232A}" presName="aNode" presStyleLbl="bgShp" presStyleIdx="1" presStyleCnt="3"/>
      <dgm:spPr/>
      <dgm:t>
        <a:bodyPr/>
        <a:lstStyle/>
        <a:p>
          <a:endParaRPr lang="ru-RU"/>
        </a:p>
      </dgm:t>
    </dgm:pt>
    <dgm:pt modelId="{900EF007-D1B2-6841-81B3-95801863822C}" type="pres">
      <dgm:prSet presAssocID="{5CA67376-CC43-BF47-AE4B-C8544F80232A}" presName="textNode" presStyleLbl="bgShp" presStyleIdx="1" presStyleCnt="3"/>
      <dgm:spPr/>
      <dgm:t>
        <a:bodyPr/>
        <a:lstStyle/>
        <a:p>
          <a:endParaRPr lang="ru-RU"/>
        </a:p>
      </dgm:t>
    </dgm:pt>
    <dgm:pt modelId="{B5D4F5BE-B37F-D64C-99B4-8718FEA03D21}" type="pres">
      <dgm:prSet presAssocID="{5CA67376-CC43-BF47-AE4B-C8544F80232A}" presName="compChildNode" presStyleCnt="0"/>
      <dgm:spPr/>
    </dgm:pt>
    <dgm:pt modelId="{091B62F0-5BA8-1A49-B1D4-39D12C9DC44C}" type="pres">
      <dgm:prSet presAssocID="{5CA67376-CC43-BF47-AE4B-C8544F80232A}" presName="theInnerList" presStyleCnt="0"/>
      <dgm:spPr/>
    </dgm:pt>
    <dgm:pt modelId="{358776E7-D946-E444-AAE3-A43189321ABE}" type="pres">
      <dgm:prSet presAssocID="{AF3E0B20-04D4-CF42-8765-C453754A33CA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90AD2C-5592-2D4C-94AB-C453E3513FC2}" type="pres">
      <dgm:prSet presAssocID="{AF3E0B20-04D4-CF42-8765-C453754A33CA}" presName="aSpace2" presStyleCnt="0"/>
      <dgm:spPr/>
    </dgm:pt>
    <dgm:pt modelId="{3646D714-9FBB-7941-8F5A-259891E3CB38}" type="pres">
      <dgm:prSet presAssocID="{D85A45AB-5D4C-1B43-A334-53561A37481C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51061-FDCC-C349-BB2F-479C0DC954DD}" type="pres">
      <dgm:prSet presAssocID="{5CA67376-CC43-BF47-AE4B-C8544F80232A}" presName="aSpace" presStyleCnt="0"/>
      <dgm:spPr/>
    </dgm:pt>
    <dgm:pt modelId="{B0F8D93D-BFA4-4140-918D-C84E28492580}" type="pres">
      <dgm:prSet presAssocID="{A29FF80B-DB50-EF49-8868-FFB8FEFA9420}" presName="compNode" presStyleCnt="0"/>
      <dgm:spPr/>
    </dgm:pt>
    <dgm:pt modelId="{CE83E047-9B56-3C45-A13E-C8C5A98020C4}" type="pres">
      <dgm:prSet presAssocID="{A29FF80B-DB50-EF49-8868-FFB8FEFA9420}" presName="aNode" presStyleLbl="bgShp" presStyleIdx="2" presStyleCnt="3"/>
      <dgm:spPr/>
      <dgm:t>
        <a:bodyPr/>
        <a:lstStyle/>
        <a:p>
          <a:endParaRPr lang="ru-RU"/>
        </a:p>
      </dgm:t>
    </dgm:pt>
    <dgm:pt modelId="{F08D59CE-2C88-B74A-AB46-199FDC9E8CDB}" type="pres">
      <dgm:prSet presAssocID="{A29FF80B-DB50-EF49-8868-FFB8FEFA9420}" presName="textNode" presStyleLbl="bgShp" presStyleIdx="2" presStyleCnt="3"/>
      <dgm:spPr/>
      <dgm:t>
        <a:bodyPr/>
        <a:lstStyle/>
        <a:p>
          <a:endParaRPr lang="ru-RU"/>
        </a:p>
      </dgm:t>
    </dgm:pt>
    <dgm:pt modelId="{6A8FD0FB-E010-DA4E-BFC8-34F0209E27CE}" type="pres">
      <dgm:prSet presAssocID="{A29FF80B-DB50-EF49-8868-FFB8FEFA9420}" presName="compChildNode" presStyleCnt="0"/>
      <dgm:spPr/>
    </dgm:pt>
    <dgm:pt modelId="{8685AD79-2A2B-D348-B934-89D33C1EF403}" type="pres">
      <dgm:prSet presAssocID="{A29FF80B-DB50-EF49-8868-FFB8FEFA9420}" presName="theInnerList" presStyleCnt="0"/>
      <dgm:spPr/>
    </dgm:pt>
    <dgm:pt modelId="{8E01964C-5B24-2249-B474-02A1FCCD800B}" type="pres">
      <dgm:prSet presAssocID="{9C907038-1A4F-3D4C-810E-8D6E7AD9324C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9A237-D687-BC46-9F9F-F3E5F291AC31}" type="pres">
      <dgm:prSet presAssocID="{9C907038-1A4F-3D4C-810E-8D6E7AD9324C}" presName="aSpace2" presStyleCnt="0"/>
      <dgm:spPr/>
    </dgm:pt>
    <dgm:pt modelId="{D020F898-01CB-BC49-91C7-E62B3A8F52B3}" type="pres">
      <dgm:prSet presAssocID="{E39B50AE-ECC0-4D4C-BEEA-863521FD851F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F6B32F-ACFA-5642-9156-DEB4E807C5F1}" srcId="{A29FF80B-DB50-EF49-8868-FFB8FEFA9420}" destId="{E39B50AE-ECC0-4D4C-BEEA-863521FD851F}" srcOrd="1" destOrd="0" parTransId="{EE35CFEE-280B-164B-B58E-2AE0871FE791}" sibTransId="{0E77A5C8-C708-184C-B393-81F727A22266}"/>
    <dgm:cxn modelId="{5DFAF00C-7229-A34C-8FF0-62857A675115}" srcId="{5CA67376-CC43-BF47-AE4B-C8544F80232A}" destId="{D85A45AB-5D4C-1B43-A334-53561A37481C}" srcOrd="1" destOrd="0" parTransId="{A955D367-5849-094A-BA34-31C19EE8702C}" sibTransId="{23CBA938-9D75-FC47-96E5-D29A5E40E0D9}"/>
    <dgm:cxn modelId="{BFDA4315-3814-C548-8219-AB99BA935AF4}" srcId="{1836C89D-57B0-4A40-9790-FC791E960DFA}" destId="{5CA67376-CC43-BF47-AE4B-C8544F80232A}" srcOrd="1" destOrd="0" parTransId="{50CE0F87-94BC-4548-9D0F-B9D447BF79B6}" sibTransId="{30BF8203-B3D4-884E-9117-12816F5EDD9B}"/>
    <dgm:cxn modelId="{773B9AE3-3AD0-834A-AA9F-E584EBF6055C}" type="presOf" srcId="{2F10B849-A38B-D54C-A275-D78B15F08E05}" destId="{B825078F-308E-354E-9B21-0ACB774EC6B1}" srcOrd="1" destOrd="0" presId="urn:microsoft.com/office/officeart/2005/8/layout/lProcess2"/>
    <dgm:cxn modelId="{1857626F-B58B-3843-85D2-4D1B2781A0FF}" srcId="{1836C89D-57B0-4A40-9790-FC791E960DFA}" destId="{A29FF80B-DB50-EF49-8868-FFB8FEFA9420}" srcOrd="2" destOrd="0" parTransId="{1F29631F-2257-9D45-8565-478A3918A33C}" sibTransId="{F5A70C6A-E718-414B-B9A4-E1AF817B5BC0}"/>
    <dgm:cxn modelId="{346E0D5C-9ECD-E64A-B277-A4992B271C01}" type="presOf" srcId="{D85A45AB-5D4C-1B43-A334-53561A37481C}" destId="{3646D714-9FBB-7941-8F5A-259891E3CB38}" srcOrd="0" destOrd="0" presId="urn:microsoft.com/office/officeart/2005/8/layout/lProcess2"/>
    <dgm:cxn modelId="{03964271-4F3D-8341-8F4B-1DBCEF89248E}" srcId="{5CA67376-CC43-BF47-AE4B-C8544F80232A}" destId="{AF3E0B20-04D4-CF42-8765-C453754A33CA}" srcOrd="0" destOrd="0" parTransId="{E550C259-EF84-954F-B8A3-569FF97F0E5E}" sibTransId="{C4A4C458-6925-B448-8214-9FFA31F75648}"/>
    <dgm:cxn modelId="{1AC3B018-9847-7248-89E8-0D89F011F337}" type="presOf" srcId="{3E9E6155-C69B-BD49-9311-F1030067D4F4}" destId="{E9759D66-77EC-0340-838B-2731C03B1C71}" srcOrd="0" destOrd="0" presId="urn:microsoft.com/office/officeart/2005/8/layout/lProcess2"/>
    <dgm:cxn modelId="{47D0F70D-E1E3-F447-BD00-9B0BB69CE155}" type="presOf" srcId="{A29FF80B-DB50-EF49-8868-FFB8FEFA9420}" destId="{F08D59CE-2C88-B74A-AB46-199FDC9E8CDB}" srcOrd="1" destOrd="0" presId="urn:microsoft.com/office/officeart/2005/8/layout/lProcess2"/>
    <dgm:cxn modelId="{70A796E3-E30F-C443-9F6C-42F0637B75B0}" type="presOf" srcId="{5CA67376-CC43-BF47-AE4B-C8544F80232A}" destId="{900EF007-D1B2-6841-81B3-95801863822C}" srcOrd="1" destOrd="0" presId="urn:microsoft.com/office/officeart/2005/8/layout/lProcess2"/>
    <dgm:cxn modelId="{226D137C-8C6F-2B42-A85F-E222931F9C63}" srcId="{A29FF80B-DB50-EF49-8868-FFB8FEFA9420}" destId="{9C907038-1A4F-3D4C-810E-8D6E7AD9324C}" srcOrd="0" destOrd="0" parTransId="{1EA97279-CBB2-A843-A4FD-6FC16B2BF333}" sibTransId="{8308D8DA-A545-FB42-83FD-DAAE9EA4FC8C}"/>
    <dgm:cxn modelId="{2BC47BC3-AAF7-9640-9636-ED84869E8BEA}" type="presOf" srcId="{844B959A-E598-3141-B43C-E2AAE05E2256}" destId="{2DCC88D7-35DB-0A43-A36E-7B4B0169E4A1}" srcOrd="0" destOrd="0" presId="urn:microsoft.com/office/officeart/2005/8/layout/lProcess2"/>
    <dgm:cxn modelId="{F9C52450-FC02-814D-8850-E9E6741BBD68}" type="presOf" srcId="{2F10B849-A38B-D54C-A275-D78B15F08E05}" destId="{3873701A-8053-9C4E-A558-4D9025D09340}" srcOrd="0" destOrd="0" presId="urn:microsoft.com/office/officeart/2005/8/layout/lProcess2"/>
    <dgm:cxn modelId="{027C4282-3A07-3442-92D3-D063C5989A36}" type="presOf" srcId="{9C907038-1A4F-3D4C-810E-8D6E7AD9324C}" destId="{8E01964C-5B24-2249-B474-02A1FCCD800B}" srcOrd="0" destOrd="0" presId="urn:microsoft.com/office/officeart/2005/8/layout/lProcess2"/>
    <dgm:cxn modelId="{A01AA925-1168-C04B-A7C8-860D98CC248C}" type="presOf" srcId="{AF3E0B20-04D4-CF42-8765-C453754A33CA}" destId="{358776E7-D946-E444-AAE3-A43189321ABE}" srcOrd="0" destOrd="0" presId="urn:microsoft.com/office/officeart/2005/8/layout/lProcess2"/>
    <dgm:cxn modelId="{93E82256-1FC3-4944-B69D-CD656DC36E7E}" type="presOf" srcId="{E39B50AE-ECC0-4D4C-BEEA-863521FD851F}" destId="{D020F898-01CB-BC49-91C7-E62B3A8F52B3}" srcOrd="0" destOrd="0" presId="urn:microsoft.com/office/officeart/2005/8/layout/lProcess2"/>
    <dgm:cxn modelId="{6775F484-BDB0-1248-92D5-318D9AB37E7D}" type="presOf" srcId="{1836C89D-57B0-4A40-9790-FC791E960DFA}" destId="{455DAB2F-8059-9445-9F6E-72BF7961CC6A}" srcOrd="0" destOrd="0" presId="urn:microsoft.com/office/officeart/2005/8/layout/lProcess2"/>
    <dgm:cxn modelId="{1310DA26-9ABA-D14F-96D6-62FA9FFB474A}" srcId="{2F10B849-A38B-D54C-A275-D78B15F08E05}" destId="{3E9E6155-C69B-BD49-9311-F1030067D4F4}" srcOrd="1" destOrd="0" parTransId="{6931BF8F-D288-2A4A-8718-E30792D5CB93}" sibTransId="{453ECE61-2ADA-FA49-8268-08EDE392479F}"/>
    <dgm:cxn modelId="{A324FEE8-703D-7C4E-912C-CA4F618CF422}" type="presOf" srcId="{5CA67376-CC43-BF47-AE4B-C8544F80232A}" destId="{4EDD86C4-797E-7D4A-BEE5-2B93A46BE911}" srcOrd="0" destOrd="0" presId="urn:microsoft.com/office/officeart/2005/8/layout/lProcess2"/>
    <dgm:cxn modelId="{592C70AA-D95D-1E4E-B35F-419D598535ED}" srcId="{2F10B849-A38B-D54C-A275-D78B15F08E05}" destId="{844B959A-E598-3141-B43C-E2AAE05E2256}" srcOrd="0" destOrd="0" parTransId="{A0B065C3-4A94-F745-BDD4-6F5AC292F18C}" sibTransId="{9BC53DB8-D22A-4E40-A67F-BEBC8D9131D2}"/>
    <dgm:cxn modelId="{833BE1E2-2488-7046-8C4C-9620F214C981}" srcId="{1836C89D-57B0-4A40-9790-FC791E960DFA}" destId="{2F10B849-A38B-D54C-A275-D78B15F08E05}" srcOrd="0" destOrd="0" parTransId="{2F703133-AF7C-F84D-9F9D-5DEC87A58536}" sibTransId="{482781DA-0A43-D44D-B474-1F860CCABB74}"/>
    <dgm:cxn modelId="{D1A05356-9CCC-AA45-A5B7-B845C8E7C089}" type="presOf" srcId="{A29FF80B-DB50-EF49-8868-FFB8FEFA9420}" destId="{CE83E047-9B56-3C45-A13E-C8C5A98020C4}" srcOrd="0" destOrd="0" presId="urn:microsoft.com/office/officeart/2005/8/layout/lProcess2"/>
    <dgm:cxn modelId="{1FF064C8-2801-F54C-8730-3DE69E41024E}" type="presParOf" srcId="{455DAB2F-8059-9445-9F6E-72BF7961CC6A}" destId="{AFD00829-6C82-EF4D-920C-56B561FE44AE}" srcOrd="0" destOrd="0" presId="urn:microsoft.com/office/officeart/2005/8/layout/lProcess2"/>
    <dgm:cxn modelId="{C3AF6D08-31E0-8341-AF99-9BAA69AF24F6}" type="presParOf" srcId="{AFD00829-6C82-EF4D-920C-56B561FE44AE}" destId="{3873701A-8053-9C4E-A558-4D9025D09340}" srcOrd="0" destOrd="0" presId="urn:microsoft.com/office/officeart/2005/8/layout/lProcess2"/>
    <dgm:cxn modelId="{84DB9BB6-BCC3-9E4E-B5B9-35782B457F68}" type="presParOf" srcId="{AFD00829-6C82-EF4D-920C-56B561FE44AE}" destId="{B825078F-308E-354E-9B21-0ACB774EC6B1}" srcOrd="1" destOrd="0" presId="urn:microsoft.com/office/officeart/2005/8/layout/lProcess2"/>
    <dgm:cxn modelId="{A15A6645-22C3-EC48-B368-FFBB0ED3D000}" type="presParOf" srcId="{AFD00829-6C82-EF4D-920C-56B561FE44AE}" destId="{46A79991-7E1E-804D-8B8C-A3003EAF0A02}" srcOrd="2" destOrd="0" presId="urn:microsoft.com/office/officeart/2005/8/layout/lProcess2"/>
    <dgm:cxn modelId="{C35177DE-3AD7-5C46-8192-0C7D60798574}" type="presParOf" srcId="{46A79991-7E1E-804D-8B8C-A3003EAF0A02}" destId="{98D62911-6A88-8345-8A98-AB2924E92BB8}" srcOrd="0" destOrd="0" presId="urn:microsoft.com/office/officeart/2005/8/layout/lProcess2"/>
    <dgm:cxn modelId="{CE98E395-2265-0C4F-86F1-1595BFAC49BE}" type="presParOf" srcId="{98D62911-6A88-8345-8A98-AB2924E92BB8}" destId="{2DCC88D7-35DB-0A43-A36E-7B4B0169E4A1}" srcOrd="0" destOrd="0" presId="urn:microsoft.com/office/officeart/2005/8/layout/lProcess2"/>
    <dgm:cxn modelId="{8CFB4862-6D2A-FF48-A98B-D17DAE4BB92C}" type="presParOf" srcId="{98D62911-6A88-8345-8A98-AB2924E92BB8}" destId="{842C7B0F-1C0E-014C-9AF9-DB86B2B8453A}" srcOrd="1" destOrd="0" presId="urn:microsoft.com/office/officeart/2005/8/layout/lProcess2"/>
    <dgm:cxn modelId="{C976E8D6-D750-464B-BF20-7ECC45E10452}" type="presParOf" srcId="{98D62911-6A88-8345-8A98-AB2924E92BB8}" destId="{E9759D66-77EC-0340-838B-2731C03B1C71}" srcOrd="2" destOrd="0" presId="urn:microsoft.com/office/officeart/2005/8/layout/lProcess2"/>
    <dgm:cxn modelId="{7DD47EDE-826D-8A45-9C4D-0EAAEA141119}" type="presParOf" srcId="{455DAB2F-8059-9445-9F6E-72BF7961CC6A}" destId="{706FF9A3-1297-8744-BBE4-18557E7BBDA7}" srcOrd="1" destOrd="0" presId="urn:microsoft.com/office/officeart/2005/8/layout/lProcess2"/>
    <dgm:cxn modelId="{B4279E53-E30E-4B4C-B392-65634DC7F8BE}" type="presParOf" srcId="{455DAB2F-8059-9445-9F6E-72BF7961CC6A}" destId="{C8897743-DE38-B549-BC42-3A48AE603387}" srcOrd="2" destOrd="0" presId="urn:microsoft.com/office/officeart/2005/8/layout/lProcess2"/>
    <dgm:cxn modelId="{B86595A7-E383-3340-97E5-4E7C1FD991D0}" type="presParOf" srcId="{C8897743-DE38-B549-BC42-3A48AE603387}" destId="{4EDD86C4-797E-7D4A-BEE5-2B93A46BE911}" srcOrd="0" destOrd="0" presId="urn:microsoft.com/office/officeart/2005/8/layout/lProcess2"/>
    <dgm:cxn modelId="{97DA9918-5DEE-BB4A-84A4-2FC8BF1F486B}" type="presParOf" srcId="{C8897743-DE38-B549-BC42-3A48AE603387}" destId="{900EF007-D1B2-6841-81B3-95801863822C}" srcOrd="1" destOrd="0" presId="urn:microsoft.com/office/officeart/2005/8/layout/lProcess2"/>
    <dgm:cxn modelId="{801003E9-6D30-4645-97DB-2B8BDF5F16AA}" type="presParOf" srcId="{C8897743-DE38-B549-BC42-3A48AE603387}" destId="{B5D4F5BE-B37F-D64C-99B4-8718FEA03D21}" srcOrd="2" destOrd="0" presId="urn:microsoft.com/office/officeart/2005/8/layout/lProcess2"/>
    <dgm:cxn modelId="{1EDBF61B-2A72-E441-A12C-9DB46FE1AD39}" type="presParOf" srcId="{B5D4F5BE-B37F-D64C-99B4-8718FEA03D21}" destId="{091B62F0-5BA8-1A49-B1D4-39D12C9DC44C}" srcOrd="0" destOrd="0" presId="urn:microsoft.com/office/officeart/2005/8/layout/lProcess2"/>
    <dgm:cxn modelId="{D5D03DA9-BD00-5944-8A11-D25FB4D52BB3}" type="presParOf" srcId="{091B62F0-5BA8-1A49-B1D4-39D12C9DC44C}" destId="{358776E7-D946-E444-AAE3-A43189321ABE}" srcOrd="0" destOrd="0" presId="urn:microsoft.com/office/officeart/2005/8/layout/lProcess2"/>
    <dgm:cxn modelId="{480FE86F-96B6-3F40-8BF8-A493089A2683}" type="presParOf" srcId="{091B62F0-5BA8-1A49-B1D4-39D12C9DC44C}" destId="{4290AD2C-5592-2D4C-94AB-C453E3513FC2}" srcOrd="1" destOrd="0" presId="urn:microsoft.com/office/officeart/2005/8/layout/lProcess2"/>
    <dgm:cxn modelId="{87EA943B-4CE1-7C4A-BF84-56157DBD74F6}" type="presParOf" srcId="{091B62F0-5BA8-1A49-B1D4-39D12C9DC44C}" destId="{3646D714-9FBB-7941-8F5A-259891E3CB38}" srcOrd="2" destOrd="0" presId="urn:microsoft.com/office/officeart/2005/8/layout/lProcess2"/>
    <dgm:cxn modelId="{FC33D4BC-6EAF-9747-AFD2-3AE58A73DB60}" type="presParOf" srcId="{455DAB2F-8059-9445-9F6E-72BF7961CC6A}" destId="{8D051061-FDCC-C349-BB2F-479C0DC954DD}" srcOrd="3" destOrd="0" presId="urn:microsoft.com/office/officeart/2005/8/layout/lProcess2"/>
    <dgm:cxn modelId="{F424D0A5-2FFA-2844-B925-B7B5E450E0B1}" type="presParOf" srcId="{455DAB2F-8059-9445-9F6E-72BF7961CC6A}" destId="{B0F8D93D-BFA4-4140-918D-C84E28492580}" srcOrd="4" destOrd="0" presId="urn:microsoft.com/office/officeart/2005/8/layout/lProcess2"/>
    <dgm:cxn modelId="{8BB05F17-5469-424C-A092-3E66B26DA896}" type="presParOf" srcId="{B0F8D93D-BFA4-4140-918D-C84E28492580}" destId="{CE83E047-9B56-3C45-A13E-C8C5A98020C4}" srcOrd="0" destOrd="0" presId="urn:microsoft.com/office/officeart/2005/8/layout/lProcess2"/>
    <dgm:cxn modelId="{C6156AAC-5517-B845-9945-367FDD267234}" type="presParOf" srcId="{B0F8D93D-BFA4-4140-918D-C84E28492580}" destId="{F08D59CE-2C88-B74A-AB46-199FDC9E8CDB}" srcOrd="1" destOrd="0" presId="urn:microsoft.com/office/officeart/2005/8/layout/lProcess2"/>
    <dgm:cxn modelId="{34A6A91F-ECD5-9B4E-8145-660B94D65164}" type="presParOf" srcId="{B0F8D93D-BFA4-4140-918D-C84E28492580}" destId="{6A8FD0FB-E010-DA4E-BFC8-34F0209E27CE}" srcOrd="2" destOrd="0" presId="urn:microsoft.com/office/officeart/2005/8/layout/lProcess2"/>
    <dgm:cxn modelId="{60C4CE74-E318-D94B-8C29-A9EB96F3722D}" type="presParOf" srcId="{6A8FD0FB-E010-DA4E-BFC8-34F0209E27CE}" destId="{8685AD79-2A2B-D348-B934-89D33C1EF403}" srcOrd="0" destOrd="0" presId="urn:microsoft.com/office/officeart/2005/8/layout/lProcess2"/>
    <dgm:cxn modelId="{A883FBBD-CC2B-D241-BC0C-0ABDE4901E01}" type="presParOf" srcId="{8685AD79-2A2B-D348-B934-89D33C1EF403}" destId="{8E01964C-5B24-2249-B474-02A1FCCD800B}" srcOrd="0" destOrd="0" presId="urn:microsoft.com/office/officeart/2005/8/layout/lProcess2"/>
    <dgm:cxn modelId="{44CEA328-010F-FB4E-8288-FF5C57976B9C}" type="presParOf" srcId="{8685AD79-2A2B-D348-B934-89D33C1EF403}" destId="{11B9A237-D687-BC46-9F9F-F3E5F291AC31}" srcOrd="1" destOrd="0" presId="urn:microsoft.com/office/officeart/2005/8/layout/lProcess2"/>
    <dgm:cxn modelId="{E53ACA53-9ADF-2848-8304-58E9ADB91A82}" type="presParOf" srcId="{8685AD79-2A2B-D348-B934-89D33C1EF403}" destId="{D020F898-01CB-BC49-91C7-E62B3A8F52B3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891E72-517C-3144-9085-24EFED5958F0}" type="doc">
      <dgm:prSet loTypeId="urn:microsoft.com/office/officeart/2008/layout/HorizontalMultiLevelHierarchy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0EFC34-8275-5342-9D88-C9B034BCF624}">
      <dgm:prSet phldrT="[Текст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>
                  <a:lumMod val="50000"/>
                </a:schemeClr>
              </a:solidFill>
            </a:rPr>
            <a:t>Региональные У</a:t>
          </a:r>
          <a:r>
            <a:rPr lang="ru-RU" baseline="0" dirty="0" smtClean="0">
              <a:solidFill>
                <a:schemeClr val="tx1">
                  <a:lumMod val="50000"/>
                </a:schemeClr>
              </a:solidFill>
            </a:rPr>
            <a:t>ФАС</a:t>
          </a:r>
          <a:endParaRPr lang="ru-RU" dirty="0">
            <a:solidFill>
              <a:schemeClr val="tx1">
                <a:lumMod val="50000"/>
              </a:schemeClr>
            </a:solidFill>
          </a:endParaRPr>
        </a:p>
      </dgm:t>
    </dgm:pt>
    <dgm:pt modelId="{6C45ACF0-D5A8-394D-94E7-10BAB0FD074D}" type="parTrans" cxnId="{30AD0BDE-132E-DC4B-A1E3-4E7CCD6EE988}">
      <dgm:prSet/>
      <dgm:spPr/>
      <dgm:t>
        <a:bodyPr/>
        <a:lstStyle/>
        <a:p>
          <a:endParaRPr lang="ru-RU"/>
        </a:p>
      </dgm:t>
    </dgm:pt>
    <dgm:pt modelId="{906614ED-B914-DA40-A828-BFA9DEBFA745}" type="sibTrans" cxnId="{30AD0BDE-132E-DC4B-A1E3-4E7CCD6EE988}">
      <dgm:prSet/>
      <dgm:spPr/>
      <dgm:t>
        <a:bodyPr/>
        <a:lstStyle/>
        <a:p>
          <a:endParaRPr lang="ru-RU"/>
        </a:p>
      </dgm:t>
    </dgm:pt>
    <dgm:pt modelId="{22FC0050-9550-264E-B95D-A8B08A1CD815}">
      <dgm:prSet phldrT="[Текст]"/>
      <dgm:spPr/>
      <dgm:t>
        <a:bodyPr/>
        <a:lstStyle/>
        <a:p>
          <a:r>
            <a:rPr lang="ru-RU" dirty="0" smtClean="0"/>
            <a:t>Игнорируют</a:t>
          </a:r>
          <a:r>
            <a:rPr lang="ru-RU" baseline="0" dirty="0" smtClean="0"/>
            <a:t> позицию ЦА ФАС</a:t>
          </a:r>
          <a:endParaRPr lang="ru-RU" dirty="0"/>
        </a:p>
      </dgm:t>
    </dgm:pt>
    <dgm:pt modelId="{F64D0CF5-E918-B643-A3AD-B13FFCAA5FCE}" type="parTrans" cxnId="{E9F0E456-5E9A-CF41-9103-433BBE82CB06}">
      <dgm:prSet/>
      <dgm:spPr/>
      <dgm:t>
        <a:bodyPr/>
        <a:lstStyle/>
        <a:p>
          <a:endParaRPr lang="ru-RU"/>
        </a:p>
      </dgm:t>
    </dgm:pt>
    <dgm:pt modelId="{8BB5F0CA-0481-4E49-AAD4-70B1D82CAD88}" type="sibTrans" cxnId="{E9F0E456-5E9A-CF41-9103-433BBE82CB06}">
      <dgm:prSet/>
      <dgm:spPr/>
      <dgm:t>
        <a:bodyPr/>
        <a:lstStyle/>
        <a:p>
          <a:endParaRPr lang="ru-RU"/>
        </a:p>
      </dgm:t>
    </dgm:pt>
    <dgm:pt modelId="{353E5AD7-9F50-544D-B4DA-4F1D7FEDE440}">
      <dgm:prSet phldrT="[Текст]"/>
      <dgm:spPr/>
      <dgm:t>
        <a:bodyPr/>
        <a:lstStyle/>
        <a:p>
          <a:r>
            <a:rPr lang="ru-RU" dirty="0" smtClean="0"/>
            <a:t>Признавая нарушения, не выдают предписание на отмену торгов</a:t>
          </a:r>
          <a:endParaRPr lang="ru-RU" dirty="0"/>
        </a:p>
      </dgm:t>
    </dgm:pt>
    <dgm:pt modelId="{C32F5B65-2A02-8B47-B4CA-471FEBB6A99E}" type="parTrans" cxnId="{A05A10EB-F5B2-7F47-9B97-53E74FBBED0A}">
      <dgm:prSet/>
      <dgm:spPr/>
      <dgm:t>
        <a:bodyPr/>
        <a:lstStyle/>
        <a:p>
          <a:endParaRPr lang="ru-RU"/>
        </a:p>
      </dgm:t>
    </dgm:pt>
    <dgm:pt modelId="{7A615E0E-839A-5E42-A23D-166C47BED5F6}" type="sibTrans" cxnId="{A05A10EB-F5B2-7F47-9B97-53E74FBBED0A}">
      <dgm:prSet/>
      <dgm:spPr/>
      <dgm:t>
        <a:bodyPr/>
        <a:lstStyle/>
        <a:p>
          <a:endParaRPr lang="ru-RU"/>
        </a:p>
      </dgm:t>
    </dgm:pt>
    <dgm:pt modelId="{717FFF47-E0EB-7A45-AD69-FCBB5B270F92}">
      <dgm:prSet phldrT="[Текст]"/>
      <dgm:spPr/>
      <dgm:t>
        <a:bodyPr/>
        <a:lstStyle/>
        <a:p>
          <a:r>
            <a:rPr lang="ru-RU" dirty="0" smtClean="0"/>
            <a:t>«Не поддерживают» свои решения в суде</a:t>
          </a:r>
          <a:endParaRPr lang="ru-RU" dirty="0"/>
        </a:p>
      </dgm:t>
    </dgm:pt>
    <dgm:pt modelId="{D49B9F96-9E02-3943-860D-D0F6AD501401}" type="parTrans" cxnId="{4EF8BD87-708F-EA40-9935-58F5639CFAAD}">
      <dgm:prSet/>
      <dgm:spPr/>
      <dgm:t>
        <a:bodyPr/>
        <a:lstStyle/>
        <a:p>
          <a:endParaRPr lang="ru-RU"/>
        </a:p>
      </dgm:t>
    </dgm:pt>
    <dgm:pt modelId="{1ABCA09F-901C-A645-8EA9-BD0AD7B452CC}" type="sibTrans" cxnId="{4EF8BD87-708F-EA40-9935-58F5639CFAAD}">
      <dgm:prSet/>
      <dgm:spPr/>
      <dgm:t>
        <a:bodyPr/>
        <a:lstStyle/>
        <a:p>
          <a:endParaRPr lang="ru-RU"/>
        </a:p>
      </dgm:t>
    </dgm:pt>
    <dgm:pt modelId="{36E0A5BB-DFD1-974A-BFBC-2C4DD8933BFA}" type="pres">
      <dgm:prSet presAssocID="{E3891E72-517C-3144-9085-24EFED5958F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F82ECB-B403-8949-8C93-C1BA84AFD414}" type="pres">
      <dgm:prSet presAssocID="{CC0EFC34-8275-5342-9D88-C9B034BCF624}" presName="root1" presStyleCnt="0"/>
      <dgm:spPr/>
    </dgm:pt>
    <dgm:pt modelId="{3934F2DE-8542-D748-B9B3-B8B79EAD25A9}" type="pres">
      <dgm:prSet presAssocID="{CC0EFC34-8275-5342-9D88-C9B034BCF624}" presName="LevelOneTextNode" presStyleLbl="node0" presStyleIdx="0" presStyleCnt="1" custScaleY="98490" custLinFactX="65844" custLinFactNeighborX="100000" custLinFactNeighborY="-7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8B482A-82E3-5C42-924C-ABFAFAA893FC}" type="pres">
      <dgm:prSet presAssocID="{CC0EFC34-8275-5342-9D88-C9B034BCF624}" presName="level2hierChild" presStyleCnt="0"/>
      <dgm:spPr/>
    </dgm:pt>
    <dgm:pt modelId="{C3932045-8DA6-DB4F-8892-4A1A4AF9E440}" type="pres">
      <dgm:prSet presAssocID="{F64D0CF5-E918-B643-A3AD-B13FFCAA5FCE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56AB00DD-34C3-DB41-A124-E51D3DAB390D}" type="pres">
      <dgm:prSet presAssocID="{F64D0CF5-E918-B643-A3AD-B13FFCAA5FCE}" presName="connTx" presStyleLbl="parChTrans1D2" presStyleIdx="0" presStyleCnt="3"/>
      <dgm:spPr/>
      <dgm:t>
        <a:bodyPr/>
        <a:lstStyle/>
        <a:p>
          <a:endParaRPr lang="ru-RU"/>
        </a:p>
      </dgm:t>
    </dgm:pt>
    <dgm:pt modelId="{D4147AD3-E0A6-314B-AC6D-7B092A053555}" type="pres">
      <dgm:prSet presAssocID="{22FC0050-9550-264E-B95D-A8B08A1CD815}" presName="root2" presStyleCnt="0"/>
      <dgm:spPr/>
    </dgm:pt>
    <dgm:pt modelId="{4CDE6058-2E1F-EB4D-B572-0C423194C066}" type="pres">
      <dgm:prSet presAssocID="{22FC0050-9550-264E-B95D-A8B08A1CD815}" presName="LevelTwoTextNode" presStyleLbl="node2" presStyleIdx="0" presStyleCnt="3" custLinFactNeighborX="52607" custLinFactNeighborY="-36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B63976-756E-D04C-809E-F909AF4101BE}" type="pres">
      <dgm:prSet presAssocID="{22FC0050-9550-264E-B95D-A8B08A1CD815}" presName="level3hierChild" presStyleCnt="0"/>
      <dgm:spPr/>
    </dgm:pt>
    <dgm:pt modelId="{50EC63C1-D2BA-C745-AEE1-08B0507E54D4}" type="pres">
      <dgm:prSet presAssocID="{C32F5B65-2A02-8B47-B4CA-471FEBB6A99E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0368B7C4-4F10-F247-A7D9-B2571EC5AF8E}" type="pres">
      <dgm:prSet presAssocID="{C32F5B65-2A02-8B47-B4CA-471FEBB6A99E}" presName="connTx" presStyleLbl="parChTrans1D2" presStyleIdx="1" presStyleCnt="3"/>
      <dgm:spPr/>
      <dgm:t>
        <a:bodyPr/>
        <a:lstStyle/>
        <a:p>
          <a:endParaRPr lang="ru-RU"/>
        </a:p>
      </dgm:t>
    </dgm:pt>
    <dgm:pt modelId="{24EAD233-8000-8F46-B5EA-C71B04F51EAA}" type="pres">
      <dgm:prSet presAssocID="{353E5AD7-9F50-544D-B4DA-4F1D7FEDE440}" presName="root2" presStyleCnt="0"/>
      <dgm:spPr/>
    </dgm:pt>
    <dgm:pt modelId="{765C8CB3-023D-D04A-B2A5-6F6F29CF08A7}" type="pres">
      <dgm:prSet presAssocID="{353E5AD7-9F50-544D-B4DA-4F1D7FEDE440}" presName="LevelTwoTextNode" presStyleLbl="node2" presStyleIdx="1" presStyleCnt="3" custLinFactNeighborX="52607" custLinFactNeighborY="-5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6ED2E4-29E9-684F-86D9-293D924C59EB}" type="pres">
      <dgm:prSet presAssocID="{353E5AD7-9F50-544D-B4DA-4F1D7FEDE440}" presName="level3hierChild" presStyleCnt="0"/>
      <dgm:spPr/>
    </dgm:pt>
    <dgm:pt modelId="{95823DBF-8FF2-834F-97BB-CAE403BCA7B7}" type="pres">
      <dgm:prSet presAssocID="{D49B9F96-9E02-3943-860D-D0F6AD501401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A3ABFBD4-A87A-7D48-91C6-D92C1CB006FD}" type="pres">
      <dgm:prSet presAssocID="{D49B9F96-9E02-3943-860D-D0F6AD50140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FC7FADC8-E005-2E41-861D-C1C828A7D0F5}" type="pres">
      <dgm:prSet presAssocID="{717FFF47-E0EB-7A45-AD69-FCBB5B270F92}" presName="root2" presStyleCnt="0"/>
      <dgm:spPr/>
    </dgm:pt>
    <dgm:pt modelId="{C27AEAAF-EDC5-A04A-9CA3-B24A8E00A0B8}" type="pres">
      <dgm:prSet presAssocID="{717FFF47-E0EB-7A45-AD69-FCBB5B270F92}" presName="LevelTwoTextNode" presStyleLbl="node2" presStyleIdx="2" presStyleCnt="3" custLinFactNeighborX="52607" custLinFactNeighborY="-78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5F6FFF-E43A-0841-9359-F504A9B537D2}" type="pres">
      <dgm:prSet presAssocID="{717FFF47-E0EB-7A45-AD69-FCBB5B270F92}" presName="level3hierChild" presStyleCnt="0"/>
      <dgm:spPr/>
    </dgm:pt>
  </dgm:ptLst>
  <dgm:cxnLst>
    <dgm:cxn modelId="{24EC2B5F-E512-5541-915A-18C44BCE2CCA}" type="presOf" srcId="{22FC0050-9550-264E-B95D-A8B08A1CD815}" destId="{4CDE6058-2E1F-EB4D-B572-0C423194C066}" srcOrd="0" destOrd="0" presId="urn:microsoft.com/office/officeart/2008/layout/HorizontalMultiLevelHierarchy"/>
    <dgm:cxn modelId="{528FA2D6-17D6-6C41-8348-C76AD010F35F}" type="presOf" srcId="{E3891E72-517C-3144-9085-24EFED5958F0}" destId="{36E0A5BB-DFD1-974A-BFBC-2C4DD8933BFA}" srcOrd="0" destOrd="0" presId="urn:microsoft.com/office/officeart/2008/layout/HorizontalMultiLevelHierarchy"/>
    <dgm:cxn modelId="{9236DC82-FA90-1D47-8F5C-2789382EFFB0}" type="presOf" srcId="{C32F5B65-2A02-8B47-B4CA-471FEBB6A99E}" destId="{0368B7C4-4F10-F247-A7D9-B2571EC5AF8E}" srcOrd="1" destOrd="0" presId="urn:microsoft.com/office/officeart/2008/layout/HorizontalMultiLevelHierarchy"/>
    <dgm:cxn modelId="{B5388C42-183D-0A45-B87F-F9311AC56B30}" type="presOf" srcId="{F64D0CF5-E918-B643-A3AD-B13FFCAA5FCE}" destId="{56AB00DD-34C3-DB41-A124-E51D3DAB390D}" srcOrd="1" destOrd="0" presId="urn:microsoft.com/office/officeart/2008/layout/HorizontalMultiLevelHierarchy"/>
    <dgm:cxn modelId="{30AD0BDE-132E-DC4B-A1E3-4E7CCD6EE988}" srcId="{E3891E72-517C-3144-9085-24EFED5958F0}" destId="{CC0EFC34-8275-5342-9D88-C9B034BCF624}" srcOrd="0" destOrd="0" parTransId="{6C45ACF0-D5A8-394D-94E7-10BAB0FD074D}" sibTransId="{906614ED-B914-DA40-A828-BFA9DEBFA745}"/>
    <dgm:cxn modelId="{A7DF6F53-E549-A044-8B78-710AFA205C99}" type="presOf" srcId="{D49B9F96-9E02-3943-860D-D0F6AD501401}" destId="{A3ABFBD4-A87A-7D48-91C6-D92C1CB006FD}" srcOrd="1" destOrd="0" presId="urn:microsoft.com/office/officeart/2008/layout/HorizontalMultiLevelHierarchy"/>
    <dgm:cxn modelId="{A05A10EB-F5B2-7F47-9B97-53E74FBBED0A}" srcId="{CC0EFC34-8275-5342-9D88-C9B034BCF624}" destId="{353E5AD7-9F50-544D-B4DA-4F1D7FEDE440}" srcOrd="1" destOrd="0" parTransId="{C32F5B65-2A02-8B47-B4CA-471FEBB6A99E}" sibTransId="{7A615E0E-839A-5E42-A23D-166C47BED5F6}"/>
    <dgm:cxn modelId="{E1E5E934-184B-E24E-AC3E-0155BA465E6C}" type="presOf" srcId="{D49B9F96-9E02-3943-860D-D0F6AD501401}" destId="{95823DBF-8FF2-834F-97BB-CAE403BCA7B7}" srcOrd="0" destOrd="0" presId="urn:microsoft.com/office/officeart/2008/layout/HorizontalMultiLevelHierarchy"/>
    <dgm:cxn modelId="{4EF8BD87-708F-EA40-9935-58F5639CFAAD}" srcId="{CC0EFC34-8275-5342-9D88-C9B034BCF624}" destId="{717FFF47-E0EB-7A45-AD69-FCBB5B270F92}" srcOrd="2" destOrd="0" parTransId="{D49B9F96-9E02-3943-860D-D0F6AD501401}" sibTransId="{1ABCA09F-901C-A645-8EA9-BD0AD7B452CC}"/>
    <dgm:cxn modelId="{762FF5F1-3566-554D-B304-469E50B6DDE1}" type="presOf" srcId="{353E5AD7-9F50-544D-B4DA-4F1D7FEDE440}" destId="{765C8CB3-023D-D04A-B2A5-6F6F29CF08A7}" srcOrd="0" destOrd="0" presId="urn:microsoft.com/office/officeart/2008/layout/HorizontalMultiLevelHierarchy"/>
    <dgm:cxn modelId="{C93305B1-5BBA-9243-9928-761605459E5B}" type="presOf" srcId="{717FFF47-E0EB-7A45-AD69-FCBB5B270F92}" destId="{C27AEAAF-EDC5-A04A-9CA3-B24A8E00A0B8}" srcOrd="0" destOrd="0" presId="urn:microsoft.com/office/officeart/2008/layout/HorizontalMultiLevelHierarchy"/>
    <dgm:cxn modelId="{747B2AEE-E566-7E45-9A4F-7AF5C78A076F}" type="presOf" srcId="{C32F5B65-2A02-8B47-B4CA-471FEBB6A99E}" destId="{50EC63C1-D2BA-C745-AEE1-08B0507E54D4}" srcOrd="0" destOrd="0" presId="urn:microsoft.com/office/officeart/2008/layout/HorizontalMultiLevelHierarchy"/>
    <dgm:cxn modelId="{E9F0E456-5E9A-CF41-9103-433BBE82CB06}" srcId="{CC0EFC34-8275-5342-9D88-C9B034BCF624}" destId="{22FC0050-9550-264E-B95D-A8B08A1CD815}" srcOrd="0" destOrd="0" parTransId="{F64D0CF5-E918-B643-A3AD-B13FFCAA5FCE}" sibTransId="{8BB5F0CA-0481-4E49-AAD4-70B1D82CAD88}"/>
    <dgm:cxn modelId="{75908313-FE79-D245-B043-6BEB9C2AB254}" type="presOf" srcId="{CC0EFC34-8275-5342-9D88-C9B034BCF624}" destId="{3934F2DE-8542-D748-B9B3-B8B79EAD25A9}" srcOrd="0" destOrd="0" presId="urn:microsoft.com/office/officeart/2008/layout/HorizontalMultiLevelHierarchy"/>
    <dgm:cxn modelId="{5897E5BA-E0A1-6243-9FBA-60F9001717BD}" type="presOf" srcId="{F64D0CF5-E918-B643-A3AD-B13FFCAA5FCE}" destId="{C3932045-8DA6-DB4F-8892-4A1A4AF9E440}" srcOrd="0" destOrd="0" presId="urn:microsoft.com/office/officeart/2008/layout/HorizontalMultiLevelHierarchy"/>
    <dgm:cxn modelId="{38D9F9EF-4121-8A46-9A20-E86877824164}" type="presParOf" srcId="{36E0A5BB-DFD1-974A-BFBC-2C4DD8933BFA}" destId="{87F82ECB-B403-8949-8C93-C1BA84AFD414}" srcOrd="0" destOrd="0" presId="urn:microsoft.com/office/officeart/2008/layout/HorizontalMultiLevelHierarchy"/>
    <dgm:cxn modelId="{B1A5A5D2-02DD-9741-8699-3C27A7B8088B}" type="presParOf" srcId="{87F82ECB-B403-8949-8C93-C1BA84AFD414}" destId="{3934F2DE-8542-D748-B9B3-B8B79EAD25A9}" srcOrd="0" destOrd="0" presId="urn:microsoft.com/office/officeart/2008/layout/HorizontalMultiLevelHierarchy"/>
    <dgm:cxn modelId="{A06A7EF6-55F8-0945-8645-A68CFE8FBF6F}" type="presParOf" srcId="{87F82ECB-B403-8949-8C93-C1BA84AFD414}" destId="{9C8B482A-82E3-5C42-924C-ABFAFAA893FC}" srcOrd="1" destOrd="0" presId="urn:microsoft.com/office/officeart/2008/layout/HorizontalMultiLevelHierarchy"/>
    <dgm:cxn modelId="{1C21B87E-1928-7E46-9273-851588DE1311}" type="presParOf" srcId="{9C8B482A-82E3-5C42-924C-ABFAFAA893FC}" destId="{C3932045-8DA6-DB4F-8892-4A1A4AF9E440}" srcOrd="0" destOrd="0" presId="urn:microsoft.com/office/officeart/2008/layout/HorizontalMultiLevelHierarchy"/>
    <dgm:cxn modelId="{382A23BF-B5A2-ED40-82F1-CA0C594219AB}" type="presParOf" srcId="{C3932045-8DA6-DB4F-8892-4A1A4AF9E440}" destId="{56AB00DD-34C3-DB41-A124-E51D3DAB390D}" srcOrd="0" destOrd="0" presId="urn:microsoft.com/office/officeart/2008/layout/HorizontalMultiLevelHierarchy"/>
    <dgm:cxn modelId="{6F85569E-B1FD-5B4C-99DA-E5B0351EF9F4}" type="presParOf" srcId="{9C8B482A-82E3-5C42-924C-ABFAFAA893FC}" destId="{D4147AD3-E0A6-314B-AC6D-7B092A053555}" srcOrd="1" destOrd="0" presId="urn:microsoft.com/office/officeart/2008/layout/HorizontalMultiLevelHierarchy"/>
    <dgm:cxn modelId="{716ABFF7-2F7E-FB42-9C01-49FEDD801FB1}" type="presParOf" srcId="{D4147AD3-E0A6-314B-AC6D-7B092A053555}" destId="{4CDE6058-2E1F-EB4D-B572-0C423194C066}" srcOrd="0" destOrd="0" presId="urn:microsoft.com/office/officeart/2008/layout/HorizontalMultiLevelHierarchy"/>
    <dgm:cxn modelId="{33531ADD-47C0-E24B-B075-E44355DE8163}" type="presParOf" srcId="{D4147AD3-E0A6-314B-AC6D-7B092A053555}" destId="{B8B63976-756E-D04C-809E-F909AF4101BE}" srcOrd="1" destOrd="0" presId="urn:microsoft.com/office/officeart/2008/layout/HorizontalMultiLevelHierarchy"/>
    <dgm:cxn modelId="{6B61C0FB-BF51-8644-84B9-8F9EE7F91E08}" type="presParOf" srcId="{9C8B482A-82E3-5C42-924C-ABFAFAA893FC}" destId="{50EC63C1-D2BA-C745-AEE1-08B0507E54D4}" srcOrd="2" destOrd="0" presId="urn:microsoft.com/office/officeart/2008/layout/HorizontalMultiLevelHierarchy"/>
    <dgm:cxn modelId="{3E2458C6-14C3-3A49-8A08-9E1A6BC440E8}" type="presParOf" srcId="{50EC63C1-D2BA-C745-AEE1-08B0507E54D4}" destId="{0368B7C4-4F10-F247-A7D9-B2571EC5AF8E}" srcOrd="0" destOrd="0" presId="urn:microsoft.com/office/officeart/2008/layout/HorizontalMultiLevelHierarchy"/>
    <dgm:cxn modelId="{8BB26E07-3A1F-9C4D-84BA-87BD8799833E}" type="presParOf" srcId="{9C8B482A-82E3-5C42-924C-ABFAFAA893FC}" destId="{24EAD233-8000-8F46-B5EA-C71B04F51EAA}" srcOrd="3" destOrd="0" presId="urn:microsoft.com/office/officeart/2008/layout/HorizontalMultiLevelHierarchy"/>
    <dgm:cxn modelId="{321E171B-ABCE-8E4E-BF4D-BEF058FDC58C}" type="presParOf" srcId="{24EAD233-8000-8F46-B5EA-C71B04F51EAA}" destId="{765C8CB3-023D-D04A-B2A5-6F6F29CF08A7}" srcOrd="0" destOrd="0" presId="urn:microsoft.com/office/officeart/2008/layout/HorizontalMultiLevelHierarchy"/>
    <dgm:cxn modelId="{C0ED28E1-9881-4C44-8EF6-06C624A328C3}" type="presParOf" srcId="{24EAD233-8000-8F46-B5EA-C71B04F51EAA}" destId="{B36ED2E4-29E9-684F-86D9-293D924C59EB}" srcOrd="1" destOrd="0" presId="urn:microsoft.com/office/officeart/2008/layout/HorizontalMultiLevelHierarchy"/>
    <dgm:cxn modelId="{51C6E824-A7E6-7D44-9128-12835CC1C09C}" type="presParOf" srcId="{9C8B482A-82E3-5C42-924C-ABFAFAA893FC}" destId="{95823DBF-8FF2-834F-97BB-CAE403BCA7B7}" srcOrd="4" destOrd="0" presId="urn:microsoft.com/office/officeart/2008/layout/HorizontalMultiLevelHierarchy"/>
    <dgm:cxn modelId="{A45697B4-B742-FF4D-861A-9D909101F42A}" type="presParOf" srcId="{95823DBF-8FF2-834F-97BB-CAE403BCA7B7}" destId="{A3ABFBD4-A87A-7D48-91C6-D92C1CB006FD}" srcOrd="0" destOrd="0" presId="urn:microsoft.com/office/officeart/2008/layout/HorizontalMultiLevelHierarchy"/>
    <dgm:cxn modelId="{063A9C91-D51F-9A41-81EB-56E4EC28453C}" type="presParOf" srcId="{9C8B482A-82E3-5C42-924C-ABFAFAA893FC}" destId="{FC7FADC8-E005-2E41-861D-C1C828A7D0F5}" srcOrd="5" destOrd="0" presId="urn:microsoft.com/office/officeart/2008/layout/HorizontalMultiLevelHierarchy"/>
    <dgm:cxn modelId="{EC339913-3244-3A4D-BA57-1CED88941E10}" type="presParOf" srcId="{FC7FADC8-E005-2E41-861D-C1C828A7D0F5}" destId="{C27AEAAF-EDC5-A04A-9CA3-B24A8E00A0B8}" srcOrd="0" destOrd="0" presId="urn:microsoft.com/office/officeart/2008/layout/HorizontalMultiLevelHierarchy"/>
    <dgm:cxn modelId="{2B3D43BF-F05D-C140-94EA-06712C6F2946}" type="presParOf" srcId="{FC7FADC8-E005-2E41-861D-C1C828A7D0F5}" destId="{B55F6FFF-E43A-0841-9359-F504A9B537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EC80ED-4022-EB45-8611-50F83D6232BA}" type="doc">
      <dgm:prSet loTypeId="urn:microsoft.com/office/officeart/2005/8/layout/balance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7A33FE-AEFA-9247-BE95-945EA3201F6F}">
      <dgm:prSet phldrT="[Текст]"/>
      <dgm:spPr>
        <a:noFill/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tx1">
                  <a:lumMod val="50000"/>
                </a:schemeClr>
              </a:solidFill>
            </a:rPr>
            <a:t>«ТН» – </a:t>
          </a:r>
        </a:p>
        <a:p>
          <a:r>
            <a:rPr lang="ru-RU" dirty="0" smtClean="0">
              <a:solidFill>
                <a:schemeClr val="tx1">
                  <a:lumMod val="50000"/>
                </a:schemeClr>
              </a:solidFill>
            </a:rPr>
            <a:t>не нарушение</a:t>
          </a:r>
          <a:endParaRPr lang="ru-RU" dirty="0">
            <a:solidFill>
              <a:schemeClr val="tx1">
                <a:lumMod val="50000"/>
              </a:schemeClr>
            </a:solidFill>
          </a:endParaRPr>
        </a:p>
      </dgm:t>
    </dgm:pt>
    <dgm:pt modelId="{370859D5-7008-054D-9336-9ACA6B9047B9}" type="parTrans" cxnId="{1709839D-5F4A-4949-A933-C1027FBE33FE}">
      <dgm:prSet/>
      <dgm:spPr/>
      <dgm:t>
        <a:bodyPr/>
        <a:lstStyle/>
        <a:p>
          <a:endParaRPr lang="ru-RU"/>
        </a:p>
      </dgm:t>
    </dgm:pt>
    <dgm:pt modelId="{CA3FFE8C-A7D3-6348-8C53-79060C3CADCF}" type="sibTrans" cxnId="{1709839D-5F4A-4949-A933-C1027FBE33FE}">
      <dgm:prSet/>
      <dgm:spPr/>
      <dgm:t>
        <a:bodyPr/>
        <a:lstStyle/>
        <a:p>
          <a:endParaRPr lang="ru-RU"/>
        </a:p>
      </dgm:t>
    </dgm:pt>
    <dgm:pt modelId="{70CB58BF-3A53-BB42-AA65-584CFBF9EF81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АС Белгородской области</a:t>
          </a:r>
        </a:p>
        <a:p>
          <a:r>
            <a:rPr lang="ru-RU" dirty="0" smtClean="0">
              <a:solidFill>
                <a:srgbClr val="002060"/>
              </a:solidFill>
            </a:rPr>
            <a:t>А08-1545,2016</a:t>
          </a:r>
          <a:endParaRPr lang="ru-RU" dirty="0">
            <a:solidFill>
              <a:srgbClr val="002060"/>
            </a:solidFill>
          </a:endParaRPr>
        </a:p>
      </dgm:t>
    </dgm:pt>
    <dgm:pt modelId="{F2FD573E-1D37-A148-AAE4-93B2C3EACE10}" type="parTrans" cxnId="{58C6639A-9F60-FA4F-A89B-E6A25B7256CF}">
      <dgm:prSet/>
      <dgm:spPr/>
      <dgm:t>
        <a:bodyPr/>
        <a:lstStyle/>
        <a:p>
          <a:endParaRPr lang="ru-RU"/>
        </a:p>
      </dgm:t>
    </dgm:pt>
    <dgm:pt modelId="{BEB8E33D-4ECC-BF46-987E-D54995110BA1}" type="sibTrans" cxnId="{58C6639A-9F60-FA4F-A89B-E6A25B7256CF}">
      <dgm:prSet/>
      <dgm:spPr/>
      <dgm:t>
        <a:bodyPr/>
        <a:lstStyle/>
        <a:p>
          <a:endParaRPr lang="ru-RU"/>
        </a:p>
      </dgm:t>
    </dgm:pt>
    <dgm:pt modelId="{D2413F76-262C-E54C-8E32-C0343BF4E939}">
      <dgm:prSet phldrT="[Текст]"/>
      <dgm:spPr>
        <a:noFill/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tx1">
                  <a:lumMod val="50000"/>
                </a:schemeClr>
              </a:solidFill>
            </a:rPr>
            <a:t>«ТН» - нарушение</a:t>
          </a:r>
          <a:endParaRPr lang="ru-RU" dirty="0">
            <a:solidFill>
              <a:schemeClr val="tx1">
                <a:lumMod val="50000"/>
              </a:schemeClr>
            </a:solidFill>
          </a:endParaRPr>
        </a:p>
      </dgm:t>
    </dgm:pt>
    <dgm:pt modelId="{0393037A-66DD-1346-A00E-CF3527FC536C}" type="parTrans" cxnId="{81D7925D-ADA1-854E-9991-20B679F1ACF8}">
      <dgm:prSet/>
      <dgm:spPr/>
      <dgm:t>
        <a:bodyPr/>
        <a:lstStyle/>
        <a:p>
          <a:endParaRPr lang="ru-RU"/>
        </a:p>
      </dgm:t>
    </dgm:pt>
    <dgm:pt modelId="{DABEDEDE-73D8-BE4F-B111-6F69ABD70D82}" type="sibTrans" cxnId="{81D7925D-ADA1-854E-9991-20B679F1ACF8}">
      <dgm:prSet/>
      <dgm:spPr/>
      <dgm:t>
        <a:bodyPr/>
        <a:lstStyle/>
        <a:p>
          <a:endParaRPr lang="ru-RU"/>
        </a:p>
      </dgm:t>
    </dgm:pt>
    <dgm:pt modelId="{337D5DD1-3210-3C46-8DA1-426AA6B1D28C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АС Челябинской области, дело </a:t>
          </a:r>
        </a:p>
        <a:p>
          <a:r>
            <a:rPr lang="ru-RU" dirty="0" smtClean="0">
              <a:solidFill>
                <a:srgbClr val="002060"/>
              </a:solidFill>
            </a:rPr>
            <a:t>А76-280/2016</a:t>
          </a:r>
          <a:endParaRPr lang="ru-RU" dirty="0">
            <a:solidFill>
              <a:srgbClr val="002060"/>
            </a:solidFill>
          </a:endParaRPr>
        </a:p>
      </dgm:t>
    </dgm:pt>
    <dgm:pt modelId="{30C755ED-41E5-9246-A087-14121F9B8F78}" type="parTrans" cxnId="{2E51020D-93B1-7A41-8B3A-76CAF63F4686}">
      <dgm:prSet/>
      <dgm:spPr/>
      <dgm:t>
        <a:bodyPr/>
        <a:lstStyle/>
        <a:p>
          <a:endParaRPr lang="ru-RU"/>
        </a:p>
      </dgm:t>
    </dgm:pt>
    <dgm:pt modelId="{77F03B4F-4DA1-8B40-925E-81AB01F45D1A}" type="sibTrans" cxnId="{2E51020D-93B1-7A41-8B3A-76CAF63F4686}">
      <dgm:prSet/>
      <dgm:spPr/>
      <dgm:t>
        <a:bodyPr/>
        <a:lstStyle/>
        <a:p>
          <a:endParaRPr lang="ru-RU"/>
        </a:p>
      </dgm:t>
    </dgm:pt>
    <dgm:pt modelId="{64CCBF19-B4A3-5048-87F8-B27C6F6C0E40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АС Пермского края,</a:t>
          </a:r>
          <a:r>
            <a:rPr lang="ru-RU" baseline="0" dirty="0" smtClean="0">
              <a:solidFill>
                <a:srgbClr val="002060"/>
              </a:solidFill>
            </a:rPr>
            <a:t> дело А50-2909/2016</a:t>
          </a:r>
          <a:endParaRPr lang="ru-RU" dirty="0">
            <a:solidFill>
              <a:srgbClr val="002060"/>
            </a:solidFill>
          </a:endParaRPr>
        </a:p>
      </dgm:t>
    </dgm:pt>
    <dgm:pt modelId="{17110863-F62C-9B42-BF3A-D4D5A6170C82}" type="parTrans" cxnId="{D8B5309C-53F5-3F40-8537-B9267E766A3F}">
      <dgm:prSet/>
      <dgm:spPr/>
      <dgm:t>
        <a:bodyPr/>
        <a:lstStyle/>
        <a:p>
          <a:endParaRPr lang="ru-RU"/>
        </a:p>
      </dgm:t>
    </dgm:pt>
    <dgm:pt modelId="{C5C02E31-A05E-2044-BB87-49BEE512C861}" type="sibTrans" cxnId="{D8B5309C-53F5-3F40-8537-B9267E766A3F}">
      <dgm:prSet/>
      <dgm:spPr/>
      <dgm:t>
        <a:bodyPr/>
        <a:lstStyle/>
        <a:p>
          <a:endParaRPr lang="ru-RU"/>
        </a:p>
      </dgm:t>
    </dgm:pt>
    <dgm:pt modelId="{30328B6B-E7B5-9645-A6C0-D9172D42723A}">
      <dgm:prSet phldrT="[Текст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</a:rPr>
            <a:t>АС Тамбовской области, дело</a:t>
          </a:r>
          <a:endParaRPr lang="ru-RU" sz="1400" baseline="0" dirty="0" smtClean="0">
            <a:solidFill>
              <a:srgbClr val="002060"/>
            </a:solidFill>
          </a:endParaRPr>
        </a:p>
        <a:p>
          <a:r>
            <a:rPr lang="ru-RU" sz="1400" dirty="0" smtClean="0">
              <a:solidFill>
                <a:srgbClr val="002060"/>
              </a:solidFill>
            </a:rPr>
            <a:t>А64-7809/2015</a:t>
          </a:r>
          <a:endParaRPr lang="ru-RU" sz="1400" dirty="0">
            <a:solidFill>
              <a:srgbClr val="002060"/>
            </a:solidFill>
          </a:endParaRPr>
        </a:p>
      </dgm:t>
    </dgm:pt>
    <dgm:pt modelId="{C3919913-D26D-6E4D-B96C-A4E354D31A45}" type="parTrans" cxnId="{F36992D6-A885-EF49-BA31-B31CF7AF5A6B}">
      <dgm:prSet/>
      <dgm:spPr/>
      <dgm:t>
        <a:bodyPr/>
        <a:lstStyle/>
        <a:p>
          <a:endParaRPr lang="ru-RU"/>
        </a:p>
      </dgm:t>
    </dgm:pt>
    <dgm:pt modelId="{764AC484-D5DB-E34F-B5A4-1C3BA81CD619}" type="sibTrans" cxnId="{F36992D6-A885-EF49-BA31-B31CF7AF5A6B}">
      <dgm:prSet/>
      <dgm:spPr/>
      <dgm:t>
        <a:bodyPr/>
        <a:lstStyle/>
        <a:p>
          <a:endParaRPr lang="ru-RU"/>
        </a:p>
      </dgm:t>
    </dgm:pt>
    <dgm:pt modelId="{47816704-295D-4D41-8C16-E6D331B50C12}" type="pres">
      <dgm:prSet presAssocID="{26EC80ED-4022-EB45-8611-50F83D6232BA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E52BEE-67A0-5747-87C0-8EF7DEAB5BBA}" type="pres">
      <dgm:prSet presAssocID="{26EC80ED-4022-EB45-8611-50F83D6232BA}" presName="dummyMaxCanvas" presStyleCnt="0"/>
      <dgm:spPr/>
    </dgm:pt>
    <dgm:pt modelId="{81B40CB5-8ABE-0040-A2BD-91371F3811F3}" type="pres">
      <dgm:prSet presAssocID="{26EC80ED-4022-EB45-8611-50F83D6232BA}" presName="parentComposite" presStyleCnt="0"/>
      <dgm:spPr/>
    </dgm:pt>
    <dgm:pt modelId="{7FDD0C3F-23CF-174B-A4CF-59779678A97B}" type="pres">
      <dgm:prSet presAssocID="{26EC80ED-4022-EB45-8611-50F83D6232BA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E260A388-85A8-CB4F-9967-829382185D81}" type="pres">
      <dgm:prSet presAssocID="{26EC80ED-4022-EB45-8611-50F83D6232BA}" presName="parent2" presStyleLbl="alignAccFollowNode1" presStyleIdx="1" presStyleCnt="4" custScaleX="139343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BFFF2535-5605-D341-AF0A-F6117A7919F1}" type="pres">
      <dgm:prSet presAssocID="{26EC80ED-4022-EB45-8611-50F83D6232BA}" presName="childrenComposite" presStyleCnt="0"/>
      <dgm:spPr/>
    </dgm:pt>
    <dgm:pt modelId="{3C7D9D26-0DE6-ED45-A181-E5DEFE87433F}" type="pres">
      <dgm:prSet presAssocID="{26EC80ED-4022-EB45-8611-50F83D6232BA}" presName="dummyMaxCanvas_ChildArea" presStyleCnt="0"/>
      <dgm:spPr/>
    </dgm:pt>
    <dgm:pt modelId="{49A81B0D-6DDC-B94D-9DDC-66605C5D0BD1}" type="pres">
      <dgm:prSet presAssocID="{26EC80ED-4022-EB45-8611-50F83D6232BA}" presName="fulcrum" presStyleLbl="alignAccFollowNode1" presStyleIdx="2" presStyleCnt="4"/>
      <dgm:spPr>
        <a:solidFill>
          <a:schemeClr val="tx1">
            <a:lumMod val="50000"/>
            <a:alpha val="90000"/>
          </a:schemeClr>
        </a:solidFill>
      </dgm:spPr>
    </dgm:pt>
    <dgm:pt modelId="{2C9B0025-A488-3C4A-9234-0C7C2AE11088}" type="pres">
      <dgm:prSet presAssocID="{26EC80ED-4022-EB45-8611-50F83D6232BA}" presName="balance_13" presStyleLbl="alignAccFollowNode1" presStyleIdx="3" presStyleCnt="4">
        <dgm:presLayoutVars>
          <dgm:bulletEnabled val="1"/>
        </dgm:presLayoutVars>
      </dgm:prSet>
      <dgm:spPr>
        <a:solidFill>
          <a:schemeClr val="tx1">
            <a:lumMod val="50000"/>
          </a:schemeClr>
        </a:solidFill>
      </dgm:spPr>
    </dgm:pt>
    <dgm:pt modelId="{7B29B214-D3F4-3141-BDB1-B60ADC440926}" type="pres">
      <dgm:prSet presAssocID="{26EC80ED-4022-EB45-8611-50F83D6232BA}" presName="right_13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4F3560-A093-3A45-A185-371CE73587FB}" type="pres">
      <dgm:prSet presAssocID="{26EC80ED-4022-EB45-8611-50F83D6232BA}" presName="right_13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208348-CE68-1F45-A99B-B06F244C1493}" type="pres">
      <dgm:prSet presAssocID="{26EC80ED-4022-EB45-8611-50F83D6232BA}" presName="right_13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24B8D-F64A-3144-B907-E610B29A2641}" type="pres">
      <dgm:prSet presAssocID="{26EC80ED-4022-EB45-8611-50F83D6232BA}" presName="left_13_1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EC2800-4F49-C54E-BC25-9B8D09AE787C}" type="presOf" srcId="{26EC80ED-4022-EB45-8611-50F83D6232BA}" destId="{47816704-295D-4D41-8C16-E6D331B50C12}" srcOrd="0" destOrd="0" presId="urn:microsoft.com/office/officeart/2005/8/layout/balance1"/>
    <dgm:cxn modelId="{064B099A-247F-4D41-8BB2-A23DB2169153}" type="presOf" srcId="{64CCBF19-B4A3-5048-87F8-B27C6F6C0E40}" destId="{1A4F3560-A093-3A45-A185-371CE73587FB}" srcOrd="0" destOrd="0" presId="urn:microsoft.com/office/officeart/2005/8/layout/balance1"/>
    <dgm:cxn modelId="{58C6639A-9F60-FA4F-A89B-E6A25B7256CF}" srcId="{C07A33FE-AEFA-9247-BE95-945EA3201F6F}" destId="{70CB58BF-3A53-BB42-AA65-584CFBF9EF81}" srcOrd="0" destOrd="0" parTransId="{F2FD573E-1D37-A148-AAE4-93B2C3EACE10}" sibTransId="{BEB8E33D-4ECC-BF46-987E-D54995110BA1}"/>
    <dgm:cxn modelId="{D8B5309C-53F5-3F40-8537-B9267E766A3F}" srcId="{D2413F76-262C-E54C-8E32-C0343BF4E939}" destId="{64CCBF19-B4A3-5048-87F8-B27C6F6C0E40}" srcOrd="1" destOrd="0" parTransId="{17110863-F62C-9B42-BF3A-D4D5A6170C82}" sibTransId="{C5C02E31-A05E-2044-BB87-49BEE512C861}"/>
    <dgm:cxn modelId="{89D5057F-9089-5247-A20A-922760BD38DF}" type="presOf" srcId="{70CB58BF-3A53-BB42-AA65-584CFBF9EF81}" destId="{C4424B8D-F64A-3144-B907-E610B29A2641}" srcOrd="0" destOrd="0" presId="urn:microsoft.com/office/officeart/2005/8/layout/balance1"/>
    <dgm:cxn modelId="{1709839D-5F4A-4949-A933-C1027FBE33FE}" srcId="{26EC80ED-4022-EB45-8611-50F83D6232BA}" destId="{C07A33FE-AEFA-9247-BE95-945EA3201F6F}" srcOrd="0" destOrd="0" parTransId="{370859D5-7008-054D-9336-9ACA6B9047B9}" sibTransId="{CA3FFE8C-A7D3-6348-8C53-79060C3CADCF}"/>
    <dgm:cxn modelId="{CC4EAA76-ED1A-0945-A8F4-CC0BE70CA98E}" type="presOf" srcId="{337D5DD1-3210-3C46-8DA1-426AA6B1D28C}" destId="{7B29B214-D3F4-3141-BDB1-B60ADC440926}" srcOrd="0" destOrd="0" presId="urn:microsoft.com/office/officeart/2005/8/layout/balance1"/>
    <dgm:cxn modelId="{2E51020D-93B1-7A41-8B3A-76CAF63F4686}" srcId="{D2413F76-262C-E54C-8E32-C0343BF4E939}" destId="{337D5DD1-3210-3C46-8DA1-426AA6B1D28C}" srcOrd="0" destOrd="0" parTransId="{30C755ED-41E5-9246-A087-14121F9B8F78}" sibTransId="{77F03B4F-4DA1-8B40-925E-81AB01F45D1A}"/>
    <dgm:cxn modelId="{48BE2D2C-4653-4B4C-9FD6-6C628DA86C11}" type="presOf" srcId="{C07A33FE-AEFA-9247-BE95-945EA3201F6F}" destId="{7FDD0C3F-23CF-174B-A4CF-59779678A97B}" srcOrd="0" destOrd="0" presId="urn:microsoft.com/office/officeart/2005/8/layout/balance1"/>
    <dgm:cxn modelId="{09DF723F-A09E-5F47-9DC8-F6DD055708CA}" type="presOf" srcId="{D2413F76-262C-E54C-8E32-C0343BF4E939}" destId="{E260A388-85A8-CB4F-9967-829382185D81}" srcOrd="0" destOrd="0" presId="urn:microsoft.com/office/officeart/2005/8/layout/balance1"/>
    <dgm:cxn modelId="{81D7925D-ADA1-854E-9991-20B679F1ACF8}" srcId="{26EC80ED-4022-EB45-8611-50F83D6232BA}" destId="{D2413F76-262C-E54C-8E32-C0343BF4E939}" srcOrd="1" destOrd="0" parTransId="{0393037A-66DD-1346-A00E-CF3527FC536C}" sibTransId="{DABEDEDE-73D8-BE4F-B111-6F69ABD70D82}"/>
    <dgm:cxn modelId="{AD8335AB-DA9C-6B47-95FB-008231B56D7E}" type="presOf" srcId="{30328B6B-E7B5-9645-A6C0-D9172D42723A}" destId="{8E208348-CE68-1F45-A99B-B06F244C1493}" srcOrd="0" destOrd="0" presId="urn:microsoft.com/office/officeart/2005/8/layout/balance1"/>
    <dgm:cxn modelId="{F36992D6-A885-EF49-BA31-B31CF7AF5A6B}" srcId="{D2413F76-262C-E54C-8E32-C0343BF4E939}" destId="{30328B6B-E7B5-9645-A6C0-D9172D42723A}" srcOrd="2" destOrd="0" parTransId="{C3919913-D26D-6E4D-B96C-A4E354D31A45}" sibTransId="{764AC484-D5DB-E34F-B5A4-1C3BA81CD619}"/>
    <dgm:cxn modelId="{F9DCC978-C7DA-0441-B000-CAF9AF6D07E4}" type="presParOf" srcId="{47816704-295D-4D41-8C16-E6D331B50C12}" destId="{EAE52BEE-67A0-5747-87C0-8EF7DEAB5BBA}" srcOrd="0" destOrd="0" presId="urn:microsoft.com/office/officeart/2005/8/layout/balance1"/>
    <dgm:cxn modelId="{C938897A-B45F-A549-942C-05D43DA4E494}" type="presParOf" srcId="{47816704-295D-4D41-8C16-E6D331B50C12}" destId="{81B40CB5-8ABE-0040-A2BD-91371F3811F3}" srcOrd="1" destOrd="0" presId="urn:microsoft.com/office/officeart/2005/8/layout/balance1"/>
    <dgm:cxn modelId="{7191F4D2-21B1-1942-8AFA-6A06734A383D}" type="presParOf" srcId="{81B40CB5-8ABE-0040-A2BD-91371F3811F3}" destId="{7FDD0C3F-23CF-174B-A4CF-59779678A97B}" srcOrd="0" destOrd="0" presId="urn:microsoft.com/office/officeart/2005/8/layout/balance1"/>
    <dgm:cxn modelId="{D405F6E3-3021-F149-A123-6B2558CB39B8}" type="presParOf" srcId="{81B40CB5-8ABE-0040-A2BD-91371F3811F3}" destId="{E260A388-85A8-CB4F-9967-829382185D81}" srcOrd="1" destOrd="0" presId="urn:microsoft.com/office/officeart/2005/8/layout/balance1"/>
    <dgm:cxn modelId="{339F4515-692B-AF41-AC2F-E82ECFC090C6}" type="presParOf" srcId="{47816704-295D-4D41-8C16-E6D331B50C12}" destId="{BFFF2535-5605-D341-AF0A-F6117A7919F1}" srcOrd="2" destOrd="0" presId="urn:microsoft.com/office/officeart/2005/8/layout/balance1"/>
    <dgm:cxn modelId="{BF6BE908-95CF-7A42-ADF3-273B0CBC68EE}" type="presParOf" srcId="{BFFF2535-5605-D341-AF0A-F6117A7919F1}" destId="{3C7D9D26-0DE6-ED45-A181-E5DEFE87433F}" srcOrd="0" destOrd="0" presId="urn:microsoft.com/office/officeart/2005/8/layout/balance1"/>
    <dgm:cxn modelId="{B7B02F0D-C135-3049-A081-4DA4BAFC181F}" type="presParOf" srcId="{BFFF2535-5605-D341-AF0A-F6117A7919F1}" destId="{49A81B0D-6DDC-B94D-9DDC-66605C5D0BD1}" srcOrd="1" destOrd="0" presId="urn:microsoft.com/office/officeart/2005/8/layout/balance1"/>
    <dgm:cxn modelId="{6242A070-EE93-FE48-869B-96A1EE2E7875}" type="presParOf" srcId="{BFFF2535-5605-D341-AF0A-F6117A7919F1}" destId="{2C9B0025-A488-3C4A-9234-0C7C2AE11088}" srcOrd="2" destOrd="0" presId="urn:microsoft.com/office/officeart/2005/8/layout/balance1"/>
    <dgm:cxn modelId="{CA1A7616-59A5-084B-AB3D-7BEC90D820FD}" type="presParOf" srcId="{BFFF2535-5605-D341-AF0A-F6117A7919F1}" destId="{7B29B214-D3F4-3141-BDB1-B60ADC440926}" srcOrd="3" destOrd="0" presId="urn:microsoft.com/office/officeart/2005/8/layout/balance1"/>
    <dgm:cxn modelId="{549F88C6-7253-AF4A-8D3C-2F324F53A53E}" type="presParOf" srcId="{BFFF2535-5605-D341-AF0A-F6117A7919F1}" destId="{1A4F3560-A093-3A45-A185-371CE73587FB}" srcOrd="4" destOrd="0" presId="urn:microsoft.com/office/officeart/2005/8/layout/balance1"/>
    <dgm:cxn modelId="{34AEFE7F-AFF5-0847-8197-45E2243ACE64}" type="presParOf" srcId="{BFFF2535-5605-D341-AF0A-F6117A7919F1}" destId="{8E208348-CE68-1F45-A99B-B06F244C1493}" srcOrd="5" destOrd="0" presId="urn:microsoft.com/office/officeart/2005/8/layout/balance1"/>
    <dgm:cxn modelId="{14F41F24-8753-794B-8F32-B3CBDA4E53EC}" type="presParOf" srcId="{BFFF2535-5605-D341-AF0A-F6117A7919F1}" destId="{C4424B8D-F64A-3144-B907-E610B29A2641}" srcOrd="6" destOrd="0" presId="urn:microsoft.com/office/officeart/2005/8/layout/balance1"/>
  </dgm:cxnLst>
  <dgm:bg>
    <a:blipFill dpi="0" rotWithShape="1">
      <a:blip xmlns:r="http://schemas.openxmlformats.org/officeDocument/2006/relationships" r:embed="rId1">
        <a:alphaModFix amt="28000"/>
      </a:blip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982B5E-E730-6C44-94C0-0B0A47BEB530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386EEF-C449-C44B-93E9-B070FE202AE8}">
      <dgm:prSet phldrT="[Текст]"/>
      <dgm:spPr/>
      <dgm:t>
        <a:bodyPr/>
        <a:lstStyle/>
        <a:p>
          <a:r>
            <a:rPr lang="ru-RU" dirty="0" smtClean="0"/>
            <a:t>Дифференцированные преимущества от глубины локализации</a:t>
          </a:r>
          <a:endParaRPr lang="ru-RU" dirty="0"/>
        </a:p>
      </dgm:t>
    </dgm:pt>
    <dgm:pt modelId="{378A2139-9D32-EE4C-819B-2798DD3E3F13}" type="parTrans" cxnId="{FD6BDD06-71A0-E743-9FB6-FAFD4BA29FF1}">
      <dgm:prSet/>
      <dgm:spPr/>
      <dgm:t>
        <a:bodyPr/>
        <a:lstStyle/>
        <a:p>
          <a:endParaRPr lang="ru-RU"/>
        </a:p>
      </dgm:t>
    </dgm:pt>
    <dgm:pt modelId="{C9570741-D352-9341-8126-4229DC129457}" type="sibTrans" cxnId="{FD6BDD06-71A0-E743-9FB6-FAFD4BA29FF1}">
      <dgm:prSet/>
      <dgm:spPr/>
      <dgm:t>
        <a:bodyPr/>
        <a:lstStyle/>
        <a:p>
          <a:endParaRPr lang="ru-RU"/>
        </a:p>
      </dgm:t>
    </dgm:pt>
    <dgm:pt modelId="{635EC7DA-5050-CF45-9F62-E6ACDD87A602}">
      <dgm:prSet phldrT="[Текст]"/>
      <dgm:spPr/>
      <dgm:t>
        <a:bodyPr/>
        <a:lstStyle/>
        <a:p>
          <a:r>
            <a:rPr lang="ru-RU" dirty="0" smtClean="0"/>
            <a:t>Национальный режим</a:t>
          </a:r>
          <a:endParaRPr lang="ru-RU" dirty="0"/>
        </a:p>
      </dgm:t>
    </dgm:pt>
    <dgm:pt modelId="{5E186A4B-DF2F-4942-8F47-2291BFC82ACA}" type="parTrans" cxnId="{98EBB433-5A29-F147-8EFB-C900A4A635FB}">
      <dgm:prSet/>
      <dgm:spPr/>
      <dgm:t>
        <a:bodyPr/>
        <a:lstStyle/>
        <a:p>
          <a:endParaRPr lang="ru-RU"/>
        </a:p>
      </dgm:t>
    </dgm:pt>
    <dgm:pt modelId="{7646DC33-9515-BE44-8AF3-4AFFA8325BBB}" type="sibTrans" cxnId="{98EBB433-5A29-F147-8EFB-C900A4A635FB}">
      <dgm:prSet/>
      <dgm:spPr/>
      <dgm:t>
        <a:bodyPr/>
        <a:lstStyle/>
        <a:p>
          <a:endParaRPr lang="ru-RU"/>
        </a:p>
      </dgm:t>
    </dgm:pt>
    <dgm:pt modelId="{F40251D3-80A8-454D-B282-03B0E6BAA922}">
      <dgm:prSet phldrT="[Текст]"/>
      <dgm:spPr/>
      <dgm:t>
        <a:bodyPr/>
        <a:lstStyle/>
        <a:p>
          <a:r>
            <a:rPr lang="ru-RU" dirty="0" smtClean="0"/>
            <a:t>Дополнительные требования к участникам закупок</a:t>
          </a:r>
          <a:endParaRPr lang="ru-RU" dirty="0"/>
        </a:p>
      </dgm:t>
    </dgm:pt>
    <dgm:pt modelId="{A4234C0D-14CD-124E-A392-612215C76A59}" type="parTrans" cxnId="{D03EE43A-D7B6-4B42-9ED7-342C344D97ED}">
      <dgm:prSet/>
      <dgm:spPr/>
      <dgm:t>
        <a:bodyPr/>
        <a:lstStyle/>
        <a:p>
          <a:endParaRPr lang="ru-RU"/>
        </a:p>
      </dgm:t>
    </dgm:pt>
    <dgm:pt modelId="{118FD400-CC73-7B43-8129-7DC1A57AAFC4}" type="sibTrans" cxnId="{D03EE43A-D7B6-4B42-9ED7-342C344D97ED}">
      <dgm:prSet/>
      <dgm:spPr/>
      <dgm:t>
        <a:bodyPr/>
        <a:lstStyle/>
        <a:p>
          <a:endParaRPr lang="ru-RU"/>
        </a:p>
      </dgm:t>
    </dgm:pt>
    <dgm:pt modelId="{F704C12E-66DC-48DE-817A-EA75D254DAD7}">
      <dgm:prSet phldrT="[Текст]" custLinFactNeighborX="3096" custLinFactNeighborY="12"/>
      <dgm:spPr/>
      <dgm:t>
        <a:bodyPr/>
        <a:lstStyle/>
        <a:p>
          <a:endParaRPr lang="ru-RU"/>
        </a:p>
      </dgm:t>
    </dgm:pt>
    <dgm:pt modelId="{416926FE-2671-47B5-AED7-B3D104A901CB}" type="parTrans" cxnId="{7AC8B39F-3F17-4AF9-81E8-FECFCB51BEC6}">
      <dgm:prSet/>
      <dgm:spPr/>
      <dgm:t>
        <a:bodyPr/>
        <a:lstStyle/>
        <a:p>
          <a:endParaRPr lang="ru-RU"/>
        </a:p>
      </dgm:t>
    </dgm:pt>
    <dgm:pt modelId="{3BCE0950-6475-4F3A-916A-964A146EF9CE}" type="sibTrans" cxnId="{7AC8B39F-3F17-4AF9-81E8-FECFCB51BEC6}">
      <dgm:prSet/>
      <dgm:spPr/>
      <dgm:t>
        <a:bodyPr/>
        <a:lstStyle/>
        <a:p>
          <a:endParaRPr lang="ru-RU"/>
        </a:p>
      </dgm:t>
    </dgm:pt>
    <dgm:pt modelId="{27DDF7E6-B4B3-4EDE-8B55-FBEEBD9D15FA}">
      <dgm:prSet phldrT="[Текст]" custLinFactNeighborX="56" custLinFactNeighborY="12"/>
      <dgm:spPr/>
      <dgm:t>
        <a:bodyPr/>
        <a:lstStyle/>
        <a:p>
          <a:endParaRPr lang="ru-RU" dirty="0"/>
        </a:p>
      </dgm:t>
    </dgm:pt>
    <dgm:pt modelId="{F8962F73-6BF5-4FF4-8A62-C6F9AF5D6EF8}" type="parTrans" cxnId="{94A7756C-0F3F-4D3B-B6F4-F8FFA811E665}">
      <dgm:prSet/>
      <dgm:spPr/>
      <dgm:t>
        <a:bodyPr/>
        <a:lstStyle/>
        <a:p>
          <a:endParaRPr lang="ru-RU"/>
        </a:p>
      </dgm:t>
    </dgm:pt>
    <dgm:pt modelId="{512312B8-162A-4906-9BAD-9C6D0D32C8AC}" type="sibTrans" cxnId="{94A7756C-0F3F-4D3B-B6F4-F8FFA811E665}">
      <dgm:prSet/>
      <dgm:spPr/>
      <dgm:t>
        <a:bodyPr/>
        <a:lstStyle/>
        <a:p>
          <a:endParaRPr lang="ru-RU"/>
        </a:p>
      </dgm:t>
    </dgm:pt>
    <dgm:pt modelId="{50BC77AA-DDA8-45A6-B779-B59283E4AADE}">
      <dgm:prSet phldrT="[Текст]" custLinFactNeighborX="3096" custLinFactNeighborY="12"/>
      <dgm:spPr/>
      <dgm:t>
        <a:bodyPr/>
        <a:lstStyle/>
        <a:p>
          <a:endParaRPr lang="ru-RU" dirty="0"/>
        </a:p>
      </dgm:t>
    </dgm:pt>
    <dgm:pt modelId="{9C693DE2-1E0B-4F0B-8598-67BF72CDF787}" type="parTrans" cxnId="{1C0C0C15-9648-4FF5-8F6B-5E8126FED5C8}">
      <dgm:prSet/>
      <dgm:spPr/>
      <dgm:t>
        <a:bodyPr/>
        <a:lstStyle/>
        <a:p>
          <a:endParaRPr lang="ru-RU"/>
        </a:p>
      </dgm:t>
    </dgm:pt>
    <dgm:pt modelId="{AE47C63A-CADE-4FA9-B185-D518D0E9CCDE}" type="sibTrans" cxnId="{1C0C0C15-9648-4FF5-8F6B-5E8126FED5C8}">
      <dgm:prSet/>
      <dgm:spPr/>
      <dgm:t>
        <a:bodyPr/>
        <a:lstStyle/>
        <a:p>
          <a:endParaRPr lang="ru-RU"/>
        </a:p>
      </dgm:t>
    </dgm:pt>
    <dgm:pt modelId="{8CF51D21-1341-EF4E-8D85-6EBA6230FFEF}" type="pres">
      <dgm:prSet presAssocID="{8A982B5E-E730-6C44-94C0-0B0A47BEB530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F65799-9FBB-D248-9DF1-F20EFA73FB19}" type="pres">
      <dgm:prSet presAssocID="{B9386EEF-C449-C44B-93E9-B070FE202AE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5188C-66B6-9F4B-88A1-D4E885C4C523}" type="pres">
      <dgm:prSet presAssocID="{B9386EEF-C449-C44B-93E9-B070FE202AE8}" presName="gear1srcNode" presStyleLbl="node1" presStyleIdx="0" presStyleCnt="3"/>
      <dgm:spPr/>
      <dgm:t>
        <a:bodyPr/>
        <a:lstStyle/>
        <a:p>
          <a:endParaRPr lang="ru-RU"/>
        </a:p>
      </dgm:t>
    </dgm:pt>
    <dgm:pt modelId="{3283FA49-342C-9A46-B4FB-01BC70FBF1DD}" type="pres">
      <dgm:prSet presAssocID="{B9386EEF-C449-C44B-93E9-B070FE202AE8}" presName="gear1dstNode" presStyleLbl="node1" presStyleIdx="0" presStyleCnt="3"/>
      <dgm:spPr/>
      <dgm:t>
        <a:bodyPr/>
        <a:lstStyle/>
        <a:p>
          <a:endParaRPr lang="ru-RU"/>
        </a:p>
      </dgm:t>
    </dgm:pt>
    <dgm:pt modelId="{E0C68782-29AF-BB4E-9943-BE628957D1BA}" type="pres">
      <dgm:prSet presAssocID="{635EC7DA-5050-CF45-9F62-E6ACDD87A60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C9C08-7783-A443-A2BF-E1C8FA9C19CE}" type="pres">
      <dgm:prSet presAssocID="{635EC7DA-5050-CF45-9F62-E6ACDD87A602}" presName="gear2srcNode" presStyleLbl="node1" presStyleIdx="1" presStyleCnt="3"/>
      <dgm:spPr/>
      <dgm:t>
        <a:bodyPr/>
        <a:lstStyle/>
        <a:p>
          <a:endParaRPr lang="ru-RU"/>
        </a:p>
      </dgm:t>
    </dgm:pt>
    <dgm:pt modelId="{83C8EE8E-08B5-7944-B600-D2A01C9757EE}" type="pres">
      <dgm:prSet presAssocID="{635EC7DA-5050-CF45-9F62-E6ACDD87A602}" presName="gear2dstNode" presStyleLbl="node1" presStyleIdx="1" presStyleCnt="3"/>
      <dgm:spPr/>
      <dgm:t>
        <a:bodyPr/>
        <a:lstStyle/>
        <a:p>
          <a:endParaRPr lang="ru-RU"/>
        </a:p>
      </dgm:t>
    </dgm:pt>
    <dgm:pt modelId="{46EC8EBB-D850-614A-9BDA-41B4E379EEB4}" type="pres">
      <dgm:prSet presAssocID="{F40251D3-80A8-454D-B282-03B0E6BAA922}" presName="gear3" presStyleLbl="node1" presStyleIdx="2" presStyleCnt="3" custLinFactNeighborX="56" custLinFactNeighborY="12"/>
      <dgm:spPr/>
      <dgm:t>
        <a:bodyPr/>
        <a:lstStyle/>
        <a:p>
          <a:endParaRPr lang="ru-RU"/>
        </a:p>
      </dgm:t>
    </dgm:pt>
    <dgm:pt modelId="{14CF32E7-EEF1-5A42-AB15-A8D6D0F5586B}" type="pres">
      <dgm:prSet presAssocID="{F40251D3-80A8-454D-B282-03B0E6BAA92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CD9E7-8817-984D-9EBC-AEAC33BA7ADF}" type="pres">
      <dgm:prSet presAssocID="{F40251D3-80A8-454D-B282-03B0E6BAA922}" presName="gear3srcNode" presStyleLbl="node1" presStyleIdx="2" presStyleCnt="3"/>
      <dgm:spPr/>
      <dgm:t>
        <a:bodyPr/>
        <a:lstStyle/>
        <a:p>
          <a:endParaRPr lang="ru-RU"/>
        </a:p>
      </dgm:t>
    </dgm:pt>
    <dgm:pt modelId="{55F446D2-2A6C-8F45-876A-405BB8A12BF5}" type="pres">
      <dgm:prSet presAssocID="{F40251D3-80A8-454D-B282-03B0E6BAA922}" presName="gear3dstNode" presStyleLbl="node1" presStyleIdx="2" presStyleCnt="3"/>
      <dgm:spPr/>
      <dgm:t>
        <a:bodyPr/>
        <a:lstStyle/>
        <a:p>
          <a:endParaRPr lang="ru-RU"/>
        </a:p>
      </dgm:t>
    </dgm:pt>
    <dgm:pt modelId="{DAA43303-8F15-A44C-AA41-AC84AAAA6785}" type="pres">
      <dgm:prSet presAssocID="{C9570741-D352-9341-8126-4229DC129457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E5BC71E5-286F-0C41-A5FA-7D36652A4AAF}" type="pres">
      <dgm:prSet presAssocID="{7646DC33-9515-BE44-8AF3-4AFFA8325BBB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97A2CEAF-F6B6-6447-BA35-676DD4A9DD08}" type="pres">
      <dgm:prSet presAssocID="{118FD400-CC73-7B43-8129-7DC1A57AAFC4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58808BD5-4F42-4D2E-875C-2DC5674168BA}" type="presOf" srcId="{B9386EEF-C449-C44B-93E9-B070FE202AE8}" destId="{3283FA49-342C-9A46-B4FB-01BC70FBF1DD}" srcOrd="2" destOrd="0" presId="urn:microsoft.com/office/officeart/2005/8/layout/gear1"/>
    <dgm:cxn modelId="{94A7756C-0F3F-4D3B-B6F4-F8FFA811E665}" srcId="{8A982B5E-E730-6C44-94C0-0B0A47BEB530}" destId="{27DDF7E6-B4B3-4EDE-8B55-FBEEBD9D15FA}" srcOrd="5" destOrd="0" parTransId="{F8962F73-6BF5-4FF4-8A62-C6F9AF5D6EF8}" sibTransId="{512312B8-162A-4906-9BAD-9C6D0D32C8AC}"/>
    <dgm:cxn modelId="{94206A47-B47F-4187-85AF-58D22949954E}" type="presOf" srcId="{7646DC33-9515-BE44-8AF3-4AFFA8325BBB}" destId="{E5BC71E5-286F-0C41-A5FA-7D36652A4AAF}" srcOrd="0" destOrd="0" presId="urn:microsoft.com/office/officeart/2005/8/layout/gear1"/>
    <dgm:cxn modelId="{6C18A2F0-EB23-4BC0-A7C3-98DF66C61AFA}" type="presOf" srcId="{F40251D3-80A8-454D-B282-03B0E6BAA922}" destId="{834CD9E7-8817-984D-9EBC-AEAC33BA7ADF}" srcOrd="2" destOrd="0" presId="urn:microsoft.com/office/officeart/2005/8/layout/gear1"/>
    <dgm:cxn modelId="{7AC8B39F-3F17-4AF9-81E8-FECFCB51BEC6}" srcId="{8A982B5E-E730-6C44-94C0-0B0A47BEB530}" destId="{F704C12E-66DC-48DE-817A-EA75D254DAD7}" srcOrd="3" destOrd="0" parTransId="{416926FE-2671-47B5-AED7-B3D104A901CB}" sibTransId="{3BCE0950-6475-4F3A-916A-964A146EF9CE}"/>
    <dgm:cxn modelId="{B7213C32-C4FD-4912-9AD2-2B22F51495B4}" type="presOf" srcId="{635EC7DA-5050-CF45-9F62-E6ACDD87A602}" destId="{E0C68782-29AF-BB4E-9943-BE628957D1BA}" srcOrd="0" destOrd="0" presId="urn:microsoft.com/office/officeart/2005/8/layout/gear1"/>
    <dgm:cxn modelId="{98EBB433-5A29-F147-8EFB-C900A4A635FB}" srcId="{8A982B5E-E730-6C44-94C0-0B0A47BEB530}" destId="{635EC7DA-5050-CF45-9F62-E6ACDD87A602}" srcOrd="1" destOrd="0" parTransId="{5E186A4B-DF2F-4942-8F47-2291BFC82ACA}" sibTransId="{7646DC33-9515-BE44-8AF3-4AFFA8325BBB}"/>
    <dgm:cxn modelId="{496B1329-E638-412C-AA00-97DBC13A6AD4}" type="presOf" srcId="{635EC7DA-5050-CF45-9F62-E6ACDD87A602}" destId="{83C8EE8E-08B5-7944-B600-D2A01C9757EE}" srcOrd="2" destOrd="0" presId="urn:microsoft.com/office/officeart/2005/8/layout/gear1"/>
    <dgm:cxn modelId="{179C2580-C78F-4420-8284-794D7756C88C}" type="presOf" srcId="{C9570741-D352-9341-8126-4229DC129457}" destId="{DAA43303-8F15-A44C-AA41-AC84AAAA6785}" srcOrd="0" destOrd="0" presId="urn:microsoft.com/office/officeart/2005/8/layout/gear1"/>
    <dgm:cxn modelId="{3AB1BEF6-451B-478E-87E3-981B514EDD87}" type="presOf" srcId="{635EC7DA-5050-CF45-9F62-E6ACDD87A602}" destId="{9E6C9C08-7783-A443-A2BF-E1C8FA9C19CE}" srcOrd="1" destOrd="0" presId="urn:microsoft.com/office/officeart/2005/8/layout/gear1"/>
    <dgm:cxn modelId="{6BE95C59-2435-4367-9912-BF789447E62C}" type="presOf" srcId="{8A982B5E-E730-6C44-94C0-0B0A47BEB530}" destId="{8CF51D21-1341-EF4E-8D85-6EBA6230FFEF}" srcOrd="0" destOrd="0" presId="urn:microsoft.com/office/officeart/2005/8/layout/gear1"/>
    <dgm:cxn modelId="{53363B23-6D2A-4BA0-BB7F-A5AA5B36B76E}" type="presOf" srcId="{B9386EEF-C449-C44B-93E9-B070FE202AE8}" destId="{73F65799-9FBB-D248-9DF1-F20EFA73FB19}" srcOrd="0" destOrd="0" presId="urn:microsoft.com/office/officeart/2005/8/layout/gear1"/>
    <dgm:cxn modelId="{8AF3F281-9BF5-46E4-9E03-8A35D6D93935}" type="presOf" srcId="{F40251D3-80A8-454D-B282-03B0E6BAA922}" destId="{46EC8EBB-D850-614A-9BDA-41B4E379EEB4}" srcOrd="0" destOrd="0" presId="urn:microsoft.com/office/officeart/2005/8/layout/gear1"/>
    <dgm:cxn modelId="{84252AF8-57BC-48CD-85A5-33C03663F379}" type="presOf" srcId="{118FD400-CC73-7B43-8129-7DC1A57AAFC4}" destId="{97A2CEAF-F6B6-6447-BA35-676DD4A9DD08}" srcOrd="0" destOrd="0" presId="urn:microsoft.com/office/officeart/2005/8/layout/gear1"/>
    <dgm:cxn modelId="{FD6BDD06-71A0-E743-9FB6-FAFD4BA29FF1}" srcId="{8A982B5E-E730-6C44-94C0-0B0A47BEB530}" destId="{B9386EEF-C449-C44B-93E9-B070FE202AE8}" srcOrd="0" destOrd="0" parTransId="{378A2139-9D32-EE4C-819B-2798DD3E3F13}" sibTransId="{C9570741-D352-9341-8126-4229DC129457}"/>
    <dgm:cxn modelId="{D03EE43A-D7B6-4B42-9ED7-342C344D97ED}" srcId="{8A982B5E-E730-6C44-94C0-0B0A47BEB530}" destId="{F40251D3-80A8-454D-B282-03B0E6BAA922}" srcOrd="2" destOrd="0" parTransId="{A4234C0D-14CD-124E-A392-612215C76A59}" sibTransId="{118FD400-CC73-7B43-8129-7DC1A57AAFC4}"/>
    <dgm:cxn modelId="{BCC9E4CB-4E4B-43AD-9BDD-31BE3B66A736}" type="presOf" srcId="{B9386EEF-C449-C44B-93E9-B070FE202AE8}" destId="{ACE5188C-66B6-9F4B-88A1-D4E885C4C523}" srcOrd="1" destOrd="0" presId="urn:microsoft.com/office/officeart/2005/8/layout/gear1"/>
    <dgm:cxn modelId="{1C0C0C15-9648-4FF5-8F6B-5E8126FED5C8}" srcId="{8A982B5E-E730-6C44-94C0-0B0A47BEB530}" destId="{50BC77AA-DDA8-45A6-B779-B59283E4AADE}" srcOrd="4" destOrd="0" parTransId="{9C693DE2-1E0B-4F0B-8598-67BF72CDF787}" sibTransId="{AE47C63A-CADE-4FA9-B185-D518D0E9CCDE}"/>
    <dgm:cxn modelId="{EECD1CBC-03D9-48D2-A68D-94ED3D622D83}" type="presOf" srcId="{F40251D3-80A8-454D-B282-03B0E6BAA922}" destId="{55F446D2-2A6C-8F45-876A-405BB8A12BF5}" srcOrd="3" destOrd="0" presId="urn:microsoft.com/office/officeart/2005/8/layout/gear1"/>
    <dgm:cxn modelId="{C896A275-7D33-4F82-9622-D024312F5BE3}" type="presOf" srcId="{F40251D3-80A8-454D-B282-03B0E6BAA922}" destId="{14CF32E7-EEF1-5A42-AB15-A8D6D0F5586B}" srcOrd="1" destOrd="0" presId="urn:microsoft.com/office/officeart/2005/8/layout/gear1"/>
    <dgm:cxn modelId="{7F9BB98B-1510-4E4F-9358-D7F8195AD38D}" type="presParOf" srcId="{8CF51D21-1341-EF4E-8D85-6EBA6230FFEF}" destId="{73F65799-9FBB-D248-9DF1-F20EFA73FB19}" srcOrd="0" destOrd="0" presId="urn:microsoft.com/office/officeart/2005/8/layout/gear1"/>
    <dgm:cxn modelId="{E6FE1741-18A3-4CD3-B0CF-BFCFDE5542B9}" type="presParOf" srcId="{8CF51D21-1341-EF4E-8D85-6EBA6230FFEF}" destId="{ACE5188C-66B6-9F4B-88A1-D4E885C4C523}" srcOrd="1" destOrd="0" presId="urn:microsoft.com/office/officeart/2005/8/layout/gear1"/>
    <dgm:cxn modelId="{3FFBED4F-7560-4ECD-9CF1-FD95CF302C71}" type="presParOf" srcId="{8CF51D21-1341-EF4E-8D85-6EBA6230FFEF}" destId="{3283FA49-342C-9A46-B4FB-01BC70FBF1DD}" srcOrd="2" destOrd="0" presId="urn:microsoft.com/office/officeart/2005/8/layout/gear1"/>
    <dgm:cxn modelId="{2AF6D4BF-78DF-44C1-BA60-1E8DD705B772}" type="presParOf" srcId="{8CF51D21-1341-EF4E-8D85-6EBA6230FFEF}" destId="{E0C68782-29AF-BB4E-9943-BE628957D1BA}" srcOrd="3" destOrd="0" presId="urn:microsoft.com/office/officeart/2005/8/layout/gear1"/>
    <dgm:cxn modelId="{F9F8C610-A48B-451A-8271-A429D66E9B0D}" type="presParOf" srcId="{8CF51D21-1341-EF4E-8D85-6EBA6230FFEF}" destId="{9E6C9C08-7783-A443-A2BF-E1C8FA9C19CE}" srcOrd="4" destOrd="0" presId="urn:microsoft.com/office/officeart/2005/8/layout/gear1"/>
    <dgm:cxn modelId="{D683D6E0-9590-497E-BD49-295F8A20DEAE}" type="presParOf" srcId="{8CF51D21-1341-EF4E-8D85-6EBA6230FFEF}" destId="{83C8EE8E-08B5-7944-B600-D2A01C9757EE}" srcOrd="5" destOrd="0" presId="urn:microsoft.com/office/officeart/2005/8/layout/gear1"/>
    <dgm:cxn modelId="{851B2C21-05C3-4E19-AE89-AC9774535E05}" type="presParOf" srcId="{8CF51D21-1341-EF4E-8D85-6EBA6230FFEF}" destId="{46EC8EBB-D850-614A-9BDA-41B4E379EEB4}" srcOrd="6" destOrd="0" presId="urn:microsoft.com/office/officeart/2005/8/layout/gear1"/>
    <dgm:cxn modelId="{FF78CC87-2594-4E0F-A1C7-F9EC72A05352}" type="presParOf" srcId="{8CF51D21-1341-EF4E-8D85-6EBA6230FFEF}" destId="{14CF32E7-EEF1-5A42-AB15-A8D6D0F5586B}" srcOrd="7" destOrd="0" presId="urn:microsoft.com/office/officeart/2005/8/layout/gear1"/>
    <dgm:cxn modelId="{4B0B227D-045D-4A3B-9F3E-538EA6B3D3E0}" type="presParOf" srcId="{8CF51D21-1341-EF4E-8D85-6EBA6230FFEF}" destId="{834CD9E7-8817-984D-9EBC-AEAC33BA7ADF}" srcOrd="8" destOrd="0" presId="urn:microsoft.com/office/officeart/2005/8/layout/gear1"/>
    <dgm:cxn modelId="{3A5FFDEC-302C-4DC3-8112-1839671719F0}" type="presParOf" srcId="{8CF51D21-1341-EF4E-8D85-6EBA6230FFEF}" destId="{55F446D2-2A6C-8F45-876A-405BB8A12BF5}" srcOrd="9" destOrd="0" presId="urn:microsoft.com/office/officeart/2005/8/layout/gear1"/>
    <dgm:cxn modelId="{738747B7-AB57-4329-BA00-44C8B66EBBEC}" type="presParOf" srcId="{8CF51D21-1341-EF4E-8D85-6EBA6230FFEF}" destId="{DAA43303-8F15-A44C-AA41-AC84AAAA6785}" srcOrd="10" destOrd="0" presId="urn:microsoft.com/office/officeart/2005/8/layout/gear1"/>
    <dgm:cxn modelId="{E33F5734-8DB4-4D71-A2AE-0257C37BDDF5}" type="presParOf" srcId="{8CF51D21-1341-EF4E-8D85-6EBA6230FFEF}" destId="{E5BC71E5-286F-0C41-A5FA-7D36652A4AAF}" srcOrd="11" destOrd="0" presId="urn:microsoft.com/office/officeart/2005/8/layout/gear1"/>
    <dgm:cxn modelId="{A976A5A2-4650-4918-A07C-B62D585B3FC6}" type="presParOf" srcId="{8CF51D21-1341-EF4E-8D85-6EBA6230FFEF}" destId="{97A2CEAF-F6B6-6447-BA35-676DD4A9DD0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256BE-292A-7C4C-BB52-588662C2EE19}">
      <dsp:nvSpPr>
        <dsp:cNvPr id="0" name=""/>
        <dsp:cNvSpPr/>
      </dsp:nvSpPr>
      <dsp:spPr>
        <a:xfrm rot="5400000">
          <a:off x="-265349" y="270885"/>
          <a:ext cx="1768999" cy="1238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rPr>
            <a:t>«Аукционный список»</a:t>
          </a:r>
          <a:endParaRPr lang="ru-RU" sz="1400" kern="1200" dirty="0">
            <a:solidFill>
              <a:schemeClr val="bg1"/>
            </a:solidFill>
            <a:latin typeface="Arial" charset="0"/>
            <a:ea typeface="Arial" charset="0"/>
            <a:cs typeface="Arial" charset="0"/>
          </a:endParaRPr>
        </a:p>
      </dsp:txBody>
      <dsp:txXfrm rot="-5400000">
        <a:off x="2" y="624685"/>
        <a:ext cx="1238299" cy="530700"/>
      </dsp:txXfrm>
    </dsp:sp>
    <dsp:sp modelId="{73C80800-2958-8547-A93C-FEEE80FB5569}">
      <dsp:nvSpPr>
        <dsp:cNvPr id="0" name=""/>
        <dsp:cNvSpPr/>
      </dsp:nvSpPr>
      <dsp:spPr>
        <a:xfrm rot="5400000">
          <a:off x="4149499" y="-2905664"/>
          <a:ext cx="1149849" cy="69722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baseline="0" dirty="0" smtClean="0"/>
            <a:t> </a:t>
          </a:r>
          <a:r>
            <a:rPr lang="ru-RU" sz="1800" kern="1200" baseline="0" dirty="0" smtClean="0">
              <a:solidFill>
                <a:schemeClr val="tx1">
                  <a:lumMod val="50000"/>
                </a:schemeClr>
              </a:solidFill>
            </a:rPr>
            <a:t>Утверждено </a:t>
          </a:r>
          <a:r>
            <a:rPr lang="ru-RU" sz="1800" kern="1200" dirty="0" smtClean="0">
              <a:solidFill>
                <a:schemeClr val="tx1">
                  <a:lumMod val="50000"/>
                </a:schemeClr>
              </a:solidFill>
              <a:latin typeface="+mn-lt"/>
              <a:ea typeface="Arial" charset="0"/>
              <a:cs typeface="Arial" charset="0"/>
            </a:rPr>
            <a:t>Распоряжение Правительства РФ от 31.10.2013 № 2019-р «О перечне товаров, работ, услуг, в случае осуществления закупок которых заказчик обязан проводить аукцион в электронной форме (электронный аукцион)»</a:t>
          </a:r>
          <a:endParaRPr lang="ru-RU" sz="1800" kern="1200" dirty="0">
            <a:solidFill>
              <a:schemeClr val="tx1">
                <a:lumMod val="50000"/>
              </a:schemeClr>
            </a:solidFill>
            <a:latin typeface="+mn-lt"/>
            <a:ea typeface="Arial" charset="0"/>
            <a:cs typeface="Arial" charset="0"/>
          </a:endParaRPr>
        </a:p>
      </dsp:txBody>
      <dsp:txXfrm rot="-5400000">
        <a:off x="1238299" y="61667"/>
        <a:ext cx="6916119" cy="1037587"/>
      </dsp:txXfrm>
    </dsp:sp>
    <dsp:sp modelId="{7CA8E296-3DA1-A84F-89AC-BEAB50F0440E}">
      <dsp:nvSpPr>
        <dsp:cNvPr id="0" name=""/>
        <dsp:cNvSpPr/>
      </dsp:nvSpPr>
      <dsp:spPr>
        <a:xfrm rot="5400000">
          <a:off x="-265349" y="1847825"/>
          <a:ext cx="1768999" cy="1238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charset="0"/>
              <a:ea typeface="Arial" charset="0"/>
              <a:cs typeface="Arial" charset="0"/>
            </a:rPr>
            <a:t>Описание объекта закупки</a:t>
          </a:r>
          <a:endParaRPr lang="ru-RU" sz="1400" kern="1200" dirty="0">
            <a:latin typeface="Arial" charset="0"/>
            <a:ea typeface="Arial" charset="0"/>
            <a:cs typeface="Arial" charset="0"/>
          </a:endParaRPr>
        </a:p>
      </dsp:txBody>
      <dsp:txXfrm rot="-5400000">
        <a:off x="2" y="2201625"/>
        <a:ext cx="1238299" cy="530700"/>
      </dsp:txXfrm>
    </dsp:sp>
    <dsp:sp modelId="{234B9430-1678-F94C-B926-20205423843E}">
      <dsp:nvSpPr>
        <dsp:cNvPr id="0" name=""/>
        <dsp:cNvSpPr/>
      </dsp:nvSpPr>
      <dsp:spPr>
        <a:xfrm rot="5400000">
          <a:off x="4149197" y="-1328422"/>
          <a:ext cx="1150454" cy="69722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>
                  <a:lumMod val="50000"/>
                </a:schemeClr>
              </a:solidFill>
              <a:latin typeface="+mn-lt"/>
              <a:ea typeface="Arial" charset="0"/>
              <a:cs typeface="Arial" charset="0"/>
            </a:rPr>
            <a:t>Определен порядок описания объекта закупки: «правило указания МНН и только одного МНН» (пункты 6 части 1 статьи 33 ФЗ №44)</a:t>
          </a:r>
          <a:endParaRPr lang="ru-RU" sz="1800" kern="1200" dirty="0">
            <a:solidFill>
              <a:schemeClr val="tx1">
                <a:lumMod val="50000"/>
              </a:schemeClr>
            </a:solidFill>
            <a:latin typeface="+mn-lt"/>
            <a:ea typeface="Arial" charset="0"/>
            <a:cs typeface="Arial" charset="0"/>
          </a:endParaRPr>
        </a:p>
      </dsp:txBody>
      <dsp:txXfrm rot="-5400000">
        <a:off x="1238300" y="1638636"/>
        <a:ext cx="6916089" cy="1038132"/>
      </dsp:txXfrm>
    </dsp:sp>
    <dsp:sp modelId="{4840C103-921D-8140-A4A2-790B2B60D8F7}">
      <dsp:nvSpPr>
        <dsp:cNvPr id="0" name=""/>
        <dsp:cNvSpPr/>
      </dsp:nvSpPr>
      <dsp:spPr>
        <a:xfrm rot="5400000">
          <a:off x="-265349" y="3424764"/>
          <a:ext cx="1768999" cy="1238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charset="0"/>
              <a:ea typeface="Arial" charset="0"/>
              <a:cs typeface="Arial" charset="0"/>
            </a:rPr>
            <a:t>Перечень закупок по ТН</a:t>
          </a:r>
          <a:endParaRPr lang="ru-RU" sz="1400" kern="1200" dirty="0">
            <a:latin typeface="Arial" charset="0"/>
            <a:ea typeface="Arial" charset="0"/>
            <a:cs typeface="Arial" charset="0"/>
          </a:endParaRPr>
        </a:p>
      </dsp:txBody>
      <dsp:txXfrm rot="-5400000">
        <a:off x="2" y="3778564"/>
        <a:ext cx="1238299" cy="530700"/>
      </dsp:txXfrm>
    </dsp:sp>
    <dsp:sp modelId="{A88DBA72-592E-0B4A-9BB5-5D23BB353B07}">
      <dsp:nvSpPr>
        <dsp:cNvPr id="0" name=""/>
        <dsp:cNvSpPr/>
      </dsp:nvSpPr>
      <dsp:spPr>
        <a:xfrm rot="5400000">
          <a:off x="4149499" y="248214"/>
          <a:ext cx="1149849" cy="69722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 </a:t>
          </a:r>
          <a:r>
            <a:rPr lang="ru-RU" sz="1800" kern="1200" dirty="0" smtClean="0">
              <a:solidFill>
                <a:schemeClr val="tx1">
                  <a:lumMod val="50000"/>
                </a:schemeClr>
              </a:solidFill>
            </a:rPr>
            <a:t>Приняты Правила формирования перечня лекарственных средств, закупка которых осуществляется в соответствии с их торговыми наименованиями (Постановление Правительства РФ от 28.11.2013 № 1086)</a:t>
          </a:r>
          <a:endParaRPr lang="ru-RU" sz="1800" kern="1200" dirty="0">
            <a:solidFill>
              <a:schemeClr val="tx1">
                <a:lumMod val="50000"/>
              </a:schemeClr>
            </a:solidFill>
            <a:latin typeface="Arial" charset="0"/>
            <a:ea typeface="Arial" charset="0"/>
            <a:cs typeface="Arial" charset="0"/>
          </a:endParaRPr>
        </a:p>
      </dsp:txBody>
      <dsp:txXfrm rot="-5400000">
        <a:off x="1238299" y="3215546"/>
        <a:ext cx="6916119" cy="1037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0D55C-E14A-264A-A14C-70BFDDE63332}">
      <dsp:nvSpPr>
        <dsp:cNvPr id="0" name=""/>
        <dsp:cNvSpPr/>
      </dsp:nvSpPr>
      <dsp:spPr>
        <a:xfrm>
          <a:off x="1002" y="414838"/>
          <a:ext cx="3648242" cy="1824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Доводы заказчика	</a:t>
          </a:r>
          <a:endParaRPr lang="ru-RU" sz="3500" kern="1200" dirty="0"/>
        </a:p>
      </dsp:txBody>
      <dsp:txXfrm>
        <a:off x="54429" y="468265"/>
        <a:ext cx="3541388" cy="1717267"/>
      </dsp:txXfrm>
    </dsp:sp>
    <dsp:sp modelId="{EDA5732C-69CB-EA4F-9F13-1F5A74038227}">
      <dsp:nvSpPr>
        <dsp:cNvPr id="0" name=""/>
        <dsp:cNvSpPr/>
      </dsp:nvSpPr>
      <dsp:spPr>
        <a:xfrm>
          <a:off x="365826" y="2238959"/>
          <a:ext cx="364824" cy="1368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8090"/>
              </a:lnTo>
              <a:lnTo>
                <a:pt x="364824" y="136809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20ABC-DF18-A541-A5DB-BE176961D98C}">
      <dsp:nvSpPr>
        <dsp:cNvPr id="0" name=""/>
        <dsp:cNvSpPr/>
      </dsp:nvSpPr>
      <dsp:spPr>
        <a:xfrm>
          <a:off x="730650" y="2694990"/>
          <a:ext cx="2918593" cy="18241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Вспомогательные вещества</a:t>
          </a:r>
          <a:r>
            <a:rPr lang="ru-RU" sz="2300" kern="1200" baseline="0" dirty="0" smtClean="0"/>
            <a:t> – «лечат» (оказывают самостоятельный эффект)</a:t>
          </a:r>
        </a:p>
      </dsp:txBody>
      <dsp:txXfrm>
        <a:off x="784077" y="2748417"/>
        <a:ext cx="2811739" cy="1717267"/>
      </dsp:txXfrm>
    </dsp:sp>
    <dsp:sp modelId="{17565320-3EB8-5B45-A8FB-88E63444E552}">
      <dsp:nvSpPr>
        <dsp:cNvPr id="0" name=""/>
        <dsp:cNvSpPr/>
      </dsp:nvSpPr>
      <dsp:spPr>
        <a:xfrm>
          <a:off x="4561305" y="414838"/>
          <a:ext cx="3648242" cy="1824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Согласно закону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(ст. 4 ФЗ №61)</a:t>
          </a:r>
          <a:endParaRPr lang="ru-RU" sz="3500" kern="1200" dirty="0"/>
        </a:p>
      </dsp:txBody>
      <dsp:txXfrm>
        <a:off x="4614732" y="468265"/>
        <a:ext cx="3541388" cy="1717267"/>
      </dsp:txXfrm>
    </dsp:sp>
    <dsp:sp modelId="{A5D43648-B3B4-7042-B464-E80FA88216D6}">
      <dsp:nvSpPr>
        <dsp:cNvPr id="0" name=""/>
        <dsp:cNvSpPr/>
      </dsp:nvSpPr>
      <dsp:spPr>
        <a:xfrm>
          <a:off x="4926129" y="2238959"/>
          <a:ext cx="364824" cy="1368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8090"/>
              </a:lnTo>
              <a:lnTo>
                <a:pt x="364824" y="136809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AA362-3A83-8D47-BAF9-B1813B373F21}">
      <dsp:nvSpPr>
        <dsp:cNvPr id="0" name=""/>
        <dsp:cNvSpPr/>
      </dsp:nvSpPr>
      <dsp:spPr>
        <a:xfrm>
          <a:off x="5290953" y="2694990"/>
          <a:ext cx="2918593" cy="18241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 -</a:t>
          </a:r>
          <a:r>
            <a:rPr lang="ru-RU" sz="2300" kern="1200" baseline="0" dirty="0" smtClean="0"/>
            <a:t> </a:t>
          </a:r>
          <a:r>
            <a:rPr lang="ru-RU" sz="2300" kern="1200" dirty="0" smtClean="0"/>
            <a:t>придают ЛС необходимые физико-химические свойства</a:t>
          </a:r>
          <a:endParaRPr lang="ru-RU" sz="2300" kern="1200" dirty="0"/>
        </a:p>
      </dsp:txBody>
      <dsp:txXfrm>
        <a:off x="5344380" y="2748417"/>
        <a:ext cx="2811739" cy="17172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3701A-8053-9C4E-A558-4D9025D09340}">
      <dsp:nvSpPr>
        <dsp:cNvPr id="0" name=""/>
        <dsp:cNvSpPr/>
      </dsp:nvSpPr>
      <dsp:spPr>
        <a:xfrm>
          <a:off x="1002" y="0"/>
          <a:ext cx="2605887" cy="374480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Время</a:t>
          </a:r>
          <a:r>
            <a:rPr lang="ru-RU" sz="2000" kern="1200" baseline="0" smtClean="0"/>
            <a:t> начала действия</a:t>
          </a:r>
        </a:p>
      </dsp:txBody>
      <dsp:txXfrm>
        <a:off x="1002" y="0"/>
        <a:ext cx="2605887" cy="1123442"/>
      </dsp:txXfrm>
    </dsp:sp>
    <dsp:sp modelId="{2DCC88D7-35DB-0A43-A36E-7B4B0169E4A1}">
      <dsp:nvSpPr>
        <dsp:cNvPr id="0" name=""/>
        <dsp:cNvSpPr/>
      </dsp:nvSpPr>
      <dsp:spPr>
        <a:xfrm>
          <a:off x="261591" y="1124539"/>
          <a:ext cx="2084709" cy="112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Через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1-2 часа</a:t>
          </a:r>
          <a:endParaRPr lang="ru-RU" sz="2300" kern="1200"/>
        </a:p>
      </dsp:txBody>
      <dsp:txXfrm>
        <a:off x="294662" y="1157610"/>
        <a:ext cx="2018567" cy="1062968"/>
      </dsp:txXfrm>
    </dsp:sp>
    <dsp:sp modelId="{E9759D66-77EC-0340-838B-2731C03B1C71}">
      <dsp:nvSpPr>
        <dsp:cNvPr id="0" name=""/>
        <dsp:cNvSpPr/>
      </dsp:nvSpPr>
      <dsp:spPr>
        <a:xfrm>
          <a:off x="261591" y="2427359"/>
          <a:ext cx="2084709" cy="112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Через 1,5 часа</a:t>
          </a:r>
          <a:endParaRPr lang="ru-RU" sz="2300" kern="1200"/>
        </a:p>
      </dsp:txBody>
      <dsp:txXfrm>
        <a:off x="294662" y="2460430"/>
        <a:ext cx="2018567" cy="1062968"/>
      </dsp:txXfrm>
    </dsp:sp>
    <dsp:sp modelId="{4EDD86C4-797E-7D4A-BEE5-2B93A46BE911}">
      <dsp:nvSpPr>
        <dsp:cNvPr id="0" name=""/>
        <dsp:cNvSpPr/>
      </dsp:nvSpPr>
      <dsp:spPr>
        <a:xfrm>
          <a:off x="2802331" y="0"/>
          <a:ext cx="2605887" cy="374480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Продолжительность действия</a:t>
          </a:r>
          <a:endParaRPr lang="ru-RU" sz="2000" kern="1200"/>
        </a:p>
      </dsp:txBody>
      <dsp:txXfrm>
        <a:off x="2802331" y="0"/>
        <a:ext cx="2605887" cy="1123442"/>
      </dsp:txXfrm>
    </dsp:sp>
    <dsp:sp modelId="{358776E7-D946-E444-AAE3-A43189321ABE}">
      <dsp:nvSpPr>
        <dsp:cNvPr id="0" name=""/>
        <dsp:cNvSpPr/>
      </dsp:nvSpPr>
      <dsp:spPr>
        <a:xfrm>
          <a:off x="3062920" y="1124539"/>
          <a:ext cx="2084709" cy="112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До 24 часов</a:t>
          </a:r>
          <a:endParaRPr lang="ru-RU" sz="2300" kern="1200"/>
        </a:p>
      </dsp:txBody>
      <dsp:txXfrm>
        <a:off x="3095991" y="1157610"/>
        <a:ext cx="2018567" cy="1062968"/>
      </dsp:txXfrm>
    </dsp:sp>
    <dsp:sp modelId="{3646D714-9FBB-7941-8F5A-259891E3CB38}">
      <dsp:nvSpPr>
        <dsp:cNvPr id="0" name=""/>
        <dsp:cNvSpPr/>
      </dsp:nvSpPr>
      <dsp:spPr>
        <a:xfrm>
          <a:off x="3062920" y="2427359"/>
          <a:ext cx="2084709" cy="112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Около 24 часов</a:t>
          </a:r>
        </a:p>
      </dsp:txBody>
      <dsp:txXfrm>
        <a:off x="3095991" y="2460430"/>
        <a:ext cx="2018567" cy="1062968"/>
      </dsp:txXfrm>
    </dsp:sp>
    <dsp:sp modelId="{CE83E047-9B56-3C45-A13E-C8C5A98020C4}">
      <dsp:nvSpPr>
        <dsp:cNvPr id="0" name=""/>
        <dsp:cNvSpPr/>
      </dsp:nvSpPr>
      <dsp:spPr>
        <a:xfrm>
          <a:off x="5603660" y="0"/>
          <a:ext cx="2605887" cy="374480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Максимальный эффект</a:t>
          </a:r>
          <a:endParaRPr lang="ru-RU" sz="2000" kern="1200" dirty="0"/>
        </a:p>
      </dsp:txBody>
      <dsp:txXfrm>
        <a:off x="5603660" y="0"/>
        <a:ext cx="2605887" cy="1123442"/>
      </dsp:txXfrm>
    </dsp:sp>
    <dsp:sp modelId="{8E01964C-5B24-2249-B474-02A1FCCD800B}">
      <dsp:nvSpPr>
        <dsp:cNvPr id="0" name=""/>
        <dsp:cNvSpPr/>
      </dsp:nvSpPr>
      <dsp:spPr>
        <a:xfrm>
          <a:off x="5864249" y="1124539"/>
          <a:ext cx="2084709" cy="112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в промежутке между 4-12 часами</a:t>
          </a:r>
        </a:p>
      </dsp:txBody>
      <dsp:txXfrm>
        <a:off x="5897320" y="1157610"/>
        <a:ext cx="2018567" cy="1062968"/>
      </dsp:txXfrm>
    </dsp:sp>
    <dsp:sp modelId="{D020F898-01CB-BC49-91C7-E62B3A8F52B3}">
      <dsp:nvSpPr>
        <dsp:cNvPr id="0" name=""/>
        <dsp:cNvSpPr/>
      </dsp:nvSpPr>
      <dsp:spPr>
        <a:xfrm>
          <a:off x="5864249" y="2427359"/>
          <a:ext cx="2084709" cy="1129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в промежутке между 6-12 часами</a:t>
          </a:r>
          <a:endParaRPr lang="ru-RU" sz="2300" kern="1200"/>
        </a:p>
      </dsp:txBody>
      <dsp:txXfrm>
        <a:off x="5897320" y="2460430"/>
        <a:ext cx="2018567" cy="10629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23DBF-8FF2-834F-97BB-CAE403BCA7B7}">
      <dsp:nvSpPr>
        <dsp:cNvPr id="0" name=""/>
        <dsp:cNvSpPr/>
      </dsp:nvSpPr>
      <dsp:spPr>
        <a:xfrm>
          <a:off x="4294060" y="2570834"/>
          <a:ext cx="664989" cy="1199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2494" y="0"/>
              </a:lnTo>
              <a:lnTo>
                <a:pt x="332494" y="1199457"/>
              </a:lnTo>
              <a:lnTo>
                <a:pt x="664989" y="119945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92268" y="3136277"/>
        <a:ext cx="68573" cy="68573"/>
      </dsp:txXfrm>
    </dsp:sp>
    <dsp:sp modelId="{50EC63C1-D2BA-C745-AEE1-08B0507E54D4}">
      <dsp:nvSpPr>
        <dsp:cNvPr id="0" name=""/>
        <dsp:cNvSpPr/>
      </dsp:nvSpPr>
      <dsp:spPr>
        <a:xfrm>
          <a:off x="4294060" y="2506221"/>
          <a:ext cx="6649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4613"/>
              </a:moveTo>
              <a:lnTo>
                <a:pt x="332494" y="64613"/>
              </a:lnTo>
              <a:lnTo>
                <a:pt x="332494" y="45720"/>
              </a:lnTo>
              <a:lnTo>
                <a:pt x="664989" y="45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09923" y="2535309"/>
        <a:ext cx="33262" cy="33262"/>
      </dsp:txXfrm>
    </dsp:sp>
    <dsp:sp modelId="{C3932045-8DA6-DB4F-8892-4A1A4AF9E440}">
      <dsp:nvSpPr>
        <dsp:cNvPr id="0" name=""/>
        <dsp:cNvSpPr/>
      </dsp:nvSpPr>
      <dsp:spPr>
        <a:xfrm>
          <a:off x="4294060" y="1333580"/>
          <a:ext cx="664989" cy="1237254"/>
        </a:xfrm>
        <a:custGeom>
          <a:avLst/>
          <a:gdLst/>
          <a:ahLst/>
          <a:cxnLst/>
          <a:rect l="0" t="0" r="0" b="0"/>
          <a:pathLst>
            <a:path>
              <a:moveTo>
                <a:pt x="0" y="1237254"/>
              </a:moveTo>
              <a:lnTo>
                <a:pt x="332494" y="1237254"/>
              </a:lnTo>
              <a:lnTo>
                <a:pt x="332494" y="0"/>
              </a:lnTo>
              <a:lnTo>
                <a:pt x="664989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91438" y="1917091"/>
        <a:ext cx="70231" cy="70231"/>
      </dsp:txXfrm>
    </dsp:sp>
    <dsp:sp modelId="{3934F2DE-8542-D748-B9B3-B8B79EAD25A9}">
      <dsp:nvSpPr>
        <dsp:cNvPr id="0" name=""/>
        <dsp:cNvSpPr/>
      </dsp:nvSpPr>
      <dsp:spPr>
        <a:xfrm rot="16200000">
          <a:off x="1229082" y="2075179"/>
          <a:ext cx="5138643" cy="99131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>
                  <a:lumMod val="50000"/>
                </a:schemeClr>
              </a:solidFill>
            </a:rPr>
            <a:t>Региональные У</a:t>
          </a:r>
          <a:r>
            <a:rPr lang="ru-RU" sz="4200" kern="1200" baseline="0" dirty="0" smtClean="0">
              <a:solidFill>
                <a:schemeClr val="tx1">
                  <a:lumMod val="50000"/>
                </a:schemeClr>
              </a:solidFill>
            </a:rPr>
            <a:t>ФАС</a:t>
          </a:r>
          <a:endParaRPr lang="ru-RU" sz="42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1229082" y="2075179"/>
        <a:ext cx="5138643" cy="991311"/>
      </dsp:txXfrm>
    </dsp:sp>
    <dsp:sp modelId="{4CDE6058-2E1F-EB4D-B572-0C423194C066}">
      <dsp:nvSpPr>
        <dsp:cNvPr id="0" name=""/>
        <dsp:cNvSpPr/>
      </dsp:nvSpPr>
      <dsp:spPr>
        <a:xfrm>
          <a:off x="4959049" y="837924"/>
          <a:ext cx="3251500" cy="9913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Игнорируют</a:t>
          </a:r>
          <a:r>
            <a:rPr lang="ru-RU" sz="2200" kern="1200" baseline="0" dirty="0" smtClean="0"/>
            <a:t> позицию ЦА ФАС</a:t>
          </a:r>
          <a:endParaRPr lang="ru-RU" sz="2200" kern="1200" dirty="0"/>
        </a:p>
      </dsp:txBody>
      <dsp:txXfrm>
        <a:off x="4959049" y="837924"/>
        <a:ext cx="3251500" cy="991311"/>
      </dsp:txXfrm>
    </dsp:sp>
    <dsp:sp modelId="{765C8CB3-023D-D04A-B2A5-6F6F29CF08A7}">
      <dsp:nvSpPr>
        <dsp:cNvPr id="0" name=""/>
        <dsp:cNvSpPr/>
      </dsp:nvSpPr>
      <dsp:spPr>
        <a:xfrm>
          <a:off x="4959049" y="2056285"/>
          <a:ext cx="3251500" cy="9913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Признавая нарушения, не выдают предписание на отмену торгов</a:t>
          </a:r>
          <a:endParaRPr lang="ru-RU" sz="2200" kern="1200" dirty="0"/>
        </a:p>
      </dsp:txBody>
      <dsp:txXfrm>
        <a:off x="4959049" y="2056285"/>
        <a:ext cx="3251500" cy="991311"/>
      </dsp:txXfrm>
    </dsp:sp>
    <dsp:sp modelId="{C27AEAAF-EDC5-A04A-9CA3-B24A8E00A0B8}">
      <dsp:nvSpPr>
        <dsp:cNvPr id="0" name=""/>
        <dsp:cNvSpPr/>
      </dsp:nvSpPr>
      <dsp:spPr>
        <a:xfrm>
          <a:off x="4959049" y="3274636"/>
          <a:ext cx="3251500" cy="9913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«Не поддерживают» свои решения в суде</a:t>
          </a:r>
          <a:endParaRPr lang="ru-RU" sz="2200" kern="1200" dirty="0"/>
        </a:p>
      </dsp:txBody>
      <dsp:txXfrm>
        <a:off x="4959049" y="3274636"/>
        <a:ext cx="3251500" cy="9913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D0C3F-23CF-174B-A4CF-59779678A97B}">
      <dsp:nvSpPr>
        <dsp:cNvPr id="0" name=""/>
        <dsp:cNvSpPr/>
      </dsp:nvSpPr>
      <dsp:spPr>
        <a:xfrm>
          <a:off x="1759632" y="0"/>
          <a:ext cx="1776222" cy="986790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>
                  <a:lumMod val="50000"/>
                </a:schemeClr>
              </a:solidFill>
            </a:rPr>
            <a:t>«ТН» –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>
                  <a:lumMod val="50000"/>
                </a:schemeClr>
              </a:solidFill>
            </a:rPr>
            <a:t>не нарушение</a:t>
          </a:r>
          <a:endParaRPr lang="ru-RU" sz="19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1788534" y="28902"/>
        <a:ext cx="1718418" cy="928986"/>
      </dsp:txXfrm>
    </dsp:sp>
    <dsp:sp modelId="{E260A388-85A8-CB4F-9967-829382185D81}">
      <dsp:nvSpPr>
        <dsp:cNvPr id="0" name=""/>
        <dsp:cNvSpPr/>
      </dsp:nvSpPr>
      <dsp:spPr>
        <a:xfrm>
          <a:off x="3975876" y="0"/>
          <a:ext cx="2475041" cy="986790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>
                  <a:lumMod val="50000"/>
                </a:schemeClr>
              </a:solidFill>
            </a:rPr>
            <a:t>«ТН» - нарушение</a:t>
          </a:r>
          <a:endParaRPr lang="ru-RU" sz="19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4004778" y="28902"/>
        <a:ext cx="2417237" cy="928986"/>
      </dsp:txXfrm>
    </dsp:sp>
    <dsp:sp modelId="{49A81B0D-6DDC-B94D-9DDC-66605C5D0BD1}">
      <dsp:nvSpPr>
        <dsp:cNvPr id="0" name=""/>
        <dsp:cNvSpPr/>
      </dsp:nvSpPr>
      <dsp:spPr>
        <a:xfrm>
          <a:off x="3735228" y="4193857"/>
          <a:ext cx="740092" cy="740092"/>
        </a:xfrm>
        <a:prstGeom prst="triangle">
          <a:avLst/>
        </a:prstGeom>
        <a:solidFill>
          <a:schemeClr val="tx1">
            <a:lumMod val="5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9B0025-A488-3C4A-9234-0C7C2AE11088}">
      <dsp:nvSpPr>
        <dsp:cNvPr id="0" name=""/>
        <dsp:cNvSpPr/>
      </dsp:nvSpPr>
      <dsp:spPr>
        <a:xfrm rot="240000">
          <a:off x="1884319" y="3876719"/>
          <a:ext cx="4441911" cy="310608"/>
        </a:xfrm>
        <a:prstGeom prst="rect">
          <a:avLst/>
        </a:prstGeom>
        <a:solidFill>
          <a:schemeClr val="tx1">
            <a:lumMod val="5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29B214-D3F4-3141-BDB1-B60ADC440926}">
      <dsp:nvSpPr>
        <dsp:cNvPr id="0" name=""/>
        <dsp:cNvSpPr/>
      </dsp:nvSpPr>
      <dsp:spPr>
        <a:xfrm rot="240000">
          <a:off x="4551301" y="3100121"/>
          <a:ext cx="1772280" cy="825701"/>
        </a:xfrm>
        <a:prstGeom prst="roundRect">
          <a:avLst/>
        </a:prstGeom>
        <a:noFill/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АС Челябинской области, дело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А76-280/2016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4591608" y="3140428"/>
        <a:ext cx="1691666" cy="745087"/>
      </dsp:txXfrm>
    </dsp:sp>
    <dsp:sp modelId="{1A4F3560-A093-3A45-A185-371CE73587FB}">
      <dsp:nvSpPr>
        <dsp:cNvPr id="0" name=""/>
        <dsp:cNvSpPr/>
      </dsp:nvSpPr>
      <dsp:spPr>
        <a:xfrm rot="240000">
          <a:off x="4615442" y="2212010"/>
          <a:ext cx="1772280" cy="825701"/>
        </a:xfrm>
        <a:prstGeom prst="roundRect">
          <a:avLst/>
        </a:prstGeom>
        <a:noFill/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АС Пермского края,</a:t>
          </a:r>
          <a:r>
            <a:rPr lang="ru-RU" sz="1300" kern="1200" baseline="0" dirty="0" smtClean="0">
              <a:solidFill>
                <a:srgbClr val="002060"/>
              </a:solidFill>
            </a:rPr>
            <a:t> дело А50-2909/2016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4655749" y="2252317"/>
        <a:ext cx="1691666" cy="745087"/>
      </dsp:txXfrm>
    </dsp:sp>
    <dsp:sp modelId="{8E208348-CE68-1F45-A99B-B06F244C1493}">
      <dsp:nvSpPr>
        <dsp:cNvPr id="0" name=""/>
        <dsp:cNvSpPr/>
      </dsp:nvSpPr>
      <dsp:spPr>
        <a:xfrm rot="240000">
          <a:off x="4679583" y="1343635"/>
          <a:ext cx="1772280" cy="825701"/>
        </a:xfrm>
        <a:prstGeom prst="roundRect">
          <a:avLst/>
        </a:prstGeom>
        <a:noFill/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АС Тамбовской области, дело</a:t>
          </a:r>
          <a:endParaRPr lang="ru-RU" sz="1400" kern="1200" baseline="0" dirty="0" smtClean="0">
            <a:solidFill>
              <a:srgbClr val="002060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А64-7809/2015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4719890" y="1383942"/>
        <a:ext cx="1691666" cy="745087"/>
      </dsp:txXfrm>
    </dsp:sp>
    <dsp:sp modelId="{C4424B8D-F64A-3144-B907-E610B29A2641}">
      <dsp:nvSpPr>
        <dsp:cNvPr id="0" name=""/>
        <dsp:cNvSpPr/>
      </dsp:nvSpPr>
      <dsp:spPr>
        <a:xfrm rot="240000">
          <a:off x="2010316" y="2922499"/>
          <a:ext cx="1772280" cy="825701"/>
        </a:xfrm>
        <a:prstGeom prst="roundRect">
          <a:avLst/>
        </a:prstGeom>
        <a:noFill/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АС Белгородской области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А08-1545,2016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2050623" y="2962806"/>
        <a:ext cx="1691666" cy="7450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65799-9FBB-D248-9DF1-F20EFA73FB19}">
      <dsp:nvSpPr>
        <dsp:cNvPr id="0" name=""/>
        <dsp:cNvSpPr/>
      </dsp:nvSpPr>
      <dsp:spPr>
        <a:xfrm>
          <a:off x="4068600" y="2430337"/>
          <a:ext cx="2970412" cy="2970412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Дифференцированные преимущества от глубины локализации</a:t>
          </a:r>
          <a:endParaRPr lang="ru-RU" sz="1100" kern="1200" dirty="0"/>
        </a:p>
      </dsp:txBody>
      <dsp:txXfrm>
        <a:off x="4665785" y="3126142"/>
        <a:ext cx="1776042" cy="1526853"/>
      </dsp:txXfrm>
    </dsp:sp>
    <dsp:sp modelId="{E0C68782-29AF-BB4E-9943-BE628957D1BA}">
      <dsp:nvSpPr>
        <dsp:cNvPr id="0" name=""/>
        <dsp:cNvSpPr/>
      </dsp:nvSpPr>
      <dsp:spPr>
        <a:xfrm>
          <a:off x="2340360" y="1728240"/>
          <a:ext cx="2160300" cy="2160300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Национальный режим</a:t>
          </a:r>
          <a:endParaRPr lang="ru-RU" sz="1100" kern="1200" dirty="0"/>
        </a:p>
      </dsp:txBody>
      <dsp:txXfrm>
        <a:off x="2884222" y="2275389"/>
        <a:ext cx="1072576" cy="1066002"/>
      </dsp:txXfrm>
    </dsp:sp>
    <dsp:sp modelId="{46EC8EBB-D850-614A-9BDA-41B4E379EEB4}">
      <dsp:nvSpPr>
        <dsp:cNvPr id="0" name=""/>
        <dsp:cNvSpPr/>
      </dsp:nvSpPr>
      <dsp:spPr>
        <a:xfrm rot="20700000">
          <a:off x="3551800" y="238164"/>
          <a:ext cx="2116653" cy="2116653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Дополнительные требования к участникам закупок</a:t>
          </a:r>
          <a:endParaRPr lang="ru-RU" sz="1100" kern="1200" dirty="0"/>
        </a:p>
      </dsp:txBody>
      <dsp:txXfrm rot="-20700000">
        <a:off x="4016044" y="702408"/>
        <a:ext cx="1188165" cy="1188165"/>
      </dsp:txXfrm>
    </dsp:sp>
    <dsp:sp modelId="{DAA43303-8F15-A44C-AA41-AC84AAAA6785}">
      <dsp:nvSpPr>
        <dsp:cNvPr id="0" name=""/>
        <dsp:cNvSpPr/>
      </dsp:nvSpPr>
      <dsp:spPr>
        <a:xfrm>
          <a:off x="3853665" y="1974405"/>
          <a:ext cx="3802128" cy="3802128"/>
        </a:xfrm>
        <a:prstGeom prst="circularArrow">
          <a:avLst>
            <a:gd name="adj1" fmla="val 4688"/>
            <a:gd name="adj2" fmla="val 299029"/>
            <a:gd name="adj3" fmla="val 2539025"/>
            <a:gd name="adj4" fmla="val 15812882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BC71E5-286F-0C41-A5FA-7D36652A4AAF}">
      <dsp:nvSpPr>
        <dsp:cNvPr id="0" name=""/>
        <dsp:cNvSpPr/>
      </dsp:nvSpPr>
      <dsp:spPr>
        <a:xfrm>
          <a:off x="1957775" y="1245069"/>
          <a:ext cx="2762483" cy="276248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A2CEAF-F6B6-6447-BA35-676DD4A9DD08}">
      <dsp:nvSpPr>
        <dsp:cNvPr id="0" name=""/>
        <dsp:cNvSpPr/>
      </dsp:nvSpPr>
      <dsp:spPr>
        <a:xfrm>
          <a:off x="3060745" y="-230950"/>
          <a:ext cx="2978513" cy="297851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07F1D-60D4-4FE4-B29B-A84B3E1EE99A}" type="datetimeFigureOut">
              <a:rPr lang="ru-RU" smtClean="0"/>
              <a:t>02.06.16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10A2D-1AAD-4DAE-A1FC-123B4DE00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33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1AC23-F4C2-4E10-8401-F3F798A4D7FB}" type="datetimeFigureOut">
              <a:rPr lang="ru-RU" smtClean="0"/>
              <a:pPr/>
              <a:t>02.06.16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ABD75-DF4E-4666-8267-EEAF22353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979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765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5378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317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621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469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712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834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328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u="sng" dirty="0" smtClean="0"/>
          </a:p>
          <a:p>
            <a:endParaRPr lang="ru-RU" sz="1200" b="1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264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u="sng" dirty="0" smtClean="0"/>
          </a:p>
          <a:p>
            <a:endParaRPr lang="ru-RU" sz="1200" b="1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264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757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BD75-DF4E-4666-8267-EEAF2235371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0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ирог 26" hidden="1"/>
          <p:cNvSpPr/>
          <p:nvPr userDrawn="1"/>
        </p:nvSpPr>
        <p:spPr>
          <a:xfrm>
            <a:off x="-3412057" y="27977"/>
            <a:ext cx="6827734" cy="6827734"/>
          </a:xfrm>
          <a:prstGeom prst="pie">
            <a:avLst>
              <a:gd name="adj1" fmla="val 16192809"/>
              <a:gd name="adj2" fmla="val 54096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65" name="Группа 64"/>
          <p:cNvGrpSpPr/>
          <p:nvPr userDrawn="1"/>
        </p:nvGrpSpPr>
        <p:grpSpPr>
          <a:xfrm>
            <a:off x="-61796" y="1974330"/>
            <a:ext cx="1528024" cy="2944800"/>
            <a:chOff x="-61796" y="1974330"/>
            <a:chExt cx="1528024" cy="2944800"/>
          </a:xfrm>
        </p:grpSpPr>
        <p:sp>
          <p:nvSpPr>
            <p:cNvPr id="14" name="Овал 13"/>
            <p:cNvSpPr/>
            <p:nvPr userDrawn="1"/>
          </p:nvSpPr>
          <p:spPr bwMode="auto">
            <a:xfrm>
              <a:off x="-19050" y="2251717"/>
              <a:ext cx="1224636" cy="2376000"/>
            </a:xfrm>
            <a:custGeom>
              <a:avLst/>
              <a:gdLst/>
              <a:ahLst/>
              <a:cxnLst/>
              <a:rect l="l" t="t" r="r" b="b"/>
              <a:pathLst>
                <a:path w="1224636" h="2376000">
                  <a:moveTo>
                    <a:pt x="36636" y="0"/>
                  </a:moveTo>
                  <a:cubicBezTo>
                    <a:pt x="692750" y="0"/>
                    <a:pt x="1224636" y="531886"/>
                    <a:pt x="1224636" y="1188000"/>
                  </a:cubicBezTo>
                  <a:cubicBezTo>
                    <a:pt x="1224636" y="1844114"/>
                    <a:pt x="692750" y="2376000"/>
                    <a:pt x="36636" y="2376000"/>
                  </a:cubicBezTo>
                  <a:lnTo>
                    <a:pt x="0" y="2374150"/>
                  </a:lnTo>
                  <a:lnTo>
                    <a:pt x="0" y="1850"/>
                  </a:lnTo>
                  <a:cubicBezTo>
                    <a:pt x="12141" y="186"/>
                    <a:pt x="24367" y="0"/>
                    <a:pt x="36636" y="0"/>
                  </a:cubicBezTo>
                  <a:close/>
                </a:path>
              </a:pathLst>
            </a:custGeom>
            <a:solidFill>
              <a:schemeClr val="bg1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  <p:sp>
          <p:nvSpPr>
            <p:cNvPr id="8" name="Овал 7"/>
            <p:cNvSpPr/>
            <p:nvPr userDrawn="1"/>
          </p:nvSpPr>
          <p:spPr bwMode="auto">
            <a:xfrm>
              <a:off x="-19050" y="1974330"/>
              <a:ext cx="1485278" cy="2944800"/>
            </a:xfrm>
            <a:custGeom>
              <a:avLst/>
              <a:gdLst/>
              <a:ahLst/>
              <a:cxnLst/>
              <a:rect l="l" t="t" r="r" b="b"/>
              <a:pathLst>
                <a:path w="1485278" h="2944800">
                  <a:moveTo>
                    <a:pt x="12878" y="0"/>
                  </a:moveTo>
                  <a:cubicBezTo>
                    <a:pt x="826062" y="0"/>
                    <a:pt x="1485278" y="659216"/>
                    <a:pt x="1485278" y="1472400"/>
                  </a:cubicBezTo>
                  <a:cubicBezTo>
                    <a:pt x="1485278" y="2285584"/>
                    <a:pt x="826062" y="2944800"/>
                    <a:pt x="12878" y="2944800"/>
                  </a:cubicBezTo>
                  <a:lnTo>
                    <a:pt x="0" y="2944150"/>
                  </a:lnTo>
                  <a:lnTo>
                    <a:pt x="0" y="650"/>
                  </a:lnTo>
                  <a:cubicBezTo>
                    <a:pt x="4285" y="18"/>
                    <a:pt x="8579" y="0"/>
                    <a:pt x="12878" y="0"/>
                  </a:cubicBezTo>
                  <a:close/>
                </a:path>
              </a:pathLst>
            </a:custGeom>
            <a:solidFill>
              <a:schemeClr val="bg1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  <p:sp>
          <p:nvSpPr>
            <p:cNvPr id="9" name="Овал 8"/>
            <p:cNvSpPr/>
            <p:nvPr userDrawn="1"/>
          </p:nvSpPr>
          <p:spPr bwMode="auto">
            <a:xfrm>
              <a:off x="-19050" y="2253343"/>
              <a:ext cx="1224636" cy="1716525"/>
            </a:xfrm>
            <a:custGeom>
              <a:avLst/>
              <a:gdLst/>
              <a:ahLst/>
              <a:cxnLst/>
              <a:rect l="l" t="t" r="r" b="b"/>
              <a:pathLst>
                <a:path w="1224636" h="1716525">
                  <a:moveTo>
                    <a:pt x="36636" y="0"/>
                  </a:moveTo>
                  <a:cubicBezTo>
                    <a:pt x="692750" y="0"/>
                    <a:pt x="1224636" y="531886"/>
                    <a:pt x="1224636" y="1188000"/>
                  </a:cubicBezTo>
                  <a:cubicBezTo>
                    <a:pt x="1224636" y="1378103"/>
                    <a:pt x="1179985" y="1557776"/>
                    <a:pt x="1099434" y="1716525"/>
                  </a:cubicBezTo>
                  <a:lnTo>
                    <a:pt x="0" y="1106843"/>
                  </a:lnTo>
                  <a:lnTo>
                    <a:pt x="0" y="2412"/>
                  </a:lnTo>
                  <a:cubicBezTo>
                    <a:pt x="12129" y="186"/>
                    <a:pt x="24361" y="0"/>
                    <a:pt x="36636" y="0"/>
                  </a:cubicBezTo>
                  <a:close/>
                </a:path>
              </a:pathLst>
            </a:custGeom>
            <a:solidFill>
              <a:srgbClr val="C7C7C7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  <p:sp>
          <p:nvSpPr>
            <p:cNvPr id="10" name="Овал 9"/>
            <p:cNvSpPr/>
            <p:nvPr userDrawn="1"/>
          </p:nvSpPr>
          <p:spPr bwMode="auto">
            <a:xfrm>
              <a:off x="-19050" y="2450052"/>
              <a:ext cx="1042616" cy="2003078"/>
            </a:xfrm>
            <a:custGeom>
              <a:avLst/>
              <a:gdLst/>
              <a:ahLst/>
              <a:cxnLst/>
              <a:rect l="l" t="t" r="r" b="b"/>
              <a:pathLst>
                <a:path w="1042616" h="2003078">
                  <a:moveTo>
                    <a:pt x="41077" y="0"/>
                  </a:moveTo>
                  <a:cubicBezTo>
                    <a:pt x="594212" y="0"/>
                    <a:pt x="1042616" y="448404"/>
                    <a:pt x="1042616" y="1001539"/>
                  </a:cubicBezTo>
                  <a:cubicBezTo>
                    <a:pt x="1042616" y="1554674"/>
                    <a:pt x="594212" y="2003078"/>
                    <a:pt x="41077" y="2003078"/>
                  </a:cubicBezTo>
                  <a:lnTo>
                    <a:pt x="0" y="2001004"/>
                  </a:lnTo>
                  <a:lnTo>
                    <a:pt x="0" y="2074"/>
                  </a:lnTo>
                  <a:cubicBezTo>
                    <a:pt x="13590" y="278"/>
                    <a:pt x="27301" y="0"/>
                    <a:pt x="41077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  <p:sp>
          <p:nvSpPr>
            <p:cNvPr id="11" name="Овал 10"/>
            <p:cNvSpPr/>
            <p:nvPr userDrawn="1"/>
          </p:nvSpPr>
          <p:spPr bwMode="auto">
            <a:xfrm>
              <a:off x="-19050" y="2450052"/>
              <a:ext cx="668878" cy="1304562"/>
            </a:xfrm>
            <a:custGeom>
              <a:avLst/>
              <a:gdLst/>
              <a:ahLst/>
              <a:cxnLst/>
              <a:rect l="l" t="t" r="r" b="b"/>
              <a:pathLst>
                <a:path w="668878" h="1304562">
                  <a:moveTo>
                    <a:pt x="41077" y="0"/>
                  </a:moveTo>
                  <a:cubicBezTo>
                    <a:pt x="280104" y="0"/>
                    <a:pt x="499574" y="83734"/>
                    <a:pt x="668878" y="227013"/>
                  </a:cubicBezTo>
                  <a:lnTo>
                    <a:pt x="0" y="1304562"/>
                  </a:lnTo>
                  <a:lnTo>
                    <a:pt x="0" y="2074"/>
                  </a:lnTo>
                  <a:cubicBezTo>
                    <a:pt x="13590" y="278"/>
                    <a:pt x="27301" y="0"/>
                    <a:pt x="41077" y="0"/>
                  </a:cubicBezTo>
                  <a:close/>
                </a:path>
              </a:pathLst>
            </a:custGeom>
            <a:solidFill>
              <a:schemeClr val="bg1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  <p:sp>
          <p:nvSpPr>
            <p:cNvPr id="17" name="Овал 12"/>
            <p:cNvSpPr/>
            <p:nvPr userDrawn="1"/>
          </p:nvSpPr>
          <p:spPr bwMode="auto">
            <a:xfrm rot="6901119">
              <a:off x="-312980" y="3317498"/>
              <a:ext cx="1353308" cy="850939"/>
            </a:xfrm>
            <a:custGeom>
              <a:avLst/>
              <a:gdLst/>
              <a:ahLst/>
              <a:cxnLst/>
              <a:rect l="l" t="t" r="r" b="b"/>
              <a:pathLst>
                <a:path w="1353308" h="850939">
                  <a:moveTo>
                    <a:pt x="0" y="207903"/>
                  </a:moveTo>
                  <a:cubicBezTo>
                    <a:pt x="148054" y="77115"/>
                    <a:pt x="343027" y="0"/>
                    <a:pt x="556011" y="0"/>
                  </a:cubicBezTo>
                  <a:cubicBezTo>
                    <a:pt x="915422" y="0"/>
                    <a:pt x="1223542" y="219596"/>
                    <a:pt x="1353308" y="532026"/>
                  </a:cubicBezTo>
                  <a:lnTo>
                    <a:pt x="669978" y="850939"/>
                  </a:lnTo>
                  <a:close/>
                </a:path>
              </a:pathLst>
            </a:custGeom>
            <a:solidFill>
              <a:schemeClr val="bg1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  <p:sp>
          <p:nvSpPr>
            <p:cNvPr id="13" name="Овал 12"/>
            <p:cNvSpPr/>
            <p:nvPr userDrawn="1"/>
          </p:nvSpPr>
          <p:spPr bwMode="auto">
            <a:xfrm>
              <a:off x="-19049" y="2581864"/>
              <a:ext cx="900957" cy="1392261"/>
            </a:xfrm>
            <a:custGeom>
              <a:avLst/>
              <a:gdLst/>
              <a:ahLst/>
              <a:cxnLst/>
              <a:rect l="l" t="t" r="r" b="b"/>
              <a:pathLst>
                <a:path w="900957" h="1392261">
                  <a:moveTo>
                    <a:pt x="37518" y="0"/>
                  </a:moveTo>
                  <a:cubicBezTo>
                    <a:pt x="514382" y="0"/>
                    <a:pt x="900957" y="386575"/>
                    <a:pt x="900957" y="863439"/>
                  </a:cubicBezTo>
                  <a:cubicBezTo>
                    <a:pt x="900957" y="1063702"/>
                    <a:pt x="832779" y="1248040"/>
                    <a:pt x="715488" y="1392261"/>
                  </a:cubicBezTo>
                  <a:lnTo>
                    <a:pt x="0" y="705546"/>
                  </a:lnTo>
                  <a:lnTo>
                    <a:pt x="0" y="3391"/>
                  </a:lnTo>
                  <a:cubicBezTo>
                    <a:pt x="12365" y="270"/>
                    <a:pt x="24910" y="0"/>
                    <a:pt x="37518" y="0"/>
                  </a:cubicBezTo>
                  <a:close/>
                </a:path>
              </a:pathLst>
            </a:custGeom>
            <a:solidFill>
              <a:srgbClr val="EFEEED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  <p:sp>
          <p:nvSpPr>
            <p:cNvPr id="19" name="Овал 18"/>
            <p:cNvSpPr/>
            <p:nvPr userDrawn="1"/>
          </p:nvSpPr>
          <p:spPr bwMode="auto">
            <a:xfrm>
              <a:off x="-19049" y="2839038"/>
              <a:ext cx="645623" cy="1207176"/>
            </a:xfrm>
            <a:custGeom>
              <a:avLst/>
              <a:gdLst/>
              <a:ahLst/>
              <a:cxnLst/>
              <a:rect l="l" t="t" r="r" b="b"/>
              <a:pathLst>
                <a:path w="645623" h="1207176">
                  <a:moveTo>
                    <a:pt x="42035" y="0"/>
                  </a:moveTo>
                  <a:cubicBezTo>
                    <a:pt x="375387" y="0"/>
                    <a:pt x="645623" y="270236"/>
                    <a:pt x="645623" y="603588"/>
                  </a:cubicBezTo>
                  <a:cubicBezTo>
                    <a:pt x="645623" y="936940"/>
                    <a:pt x="375387" y="1207176"/>
                    <a:pt x="42035" y="1207176"/>
                  </a:cubicBezTo>
                  <a:lnTo>
                    <a:pt x="0" y="1202939"/>
                  </a:lnTo>
                  <a:lnTo>
                    <a:pt x="0" y="4238"/>
                  </a:lnTo>
                  <a:cubicBezTo>
                    <a:pt x="13758" y="490"/>
                    <a:pt x="27839" y="0"/>
                    <a:pt x="42035" y="0"/>
                  </a:cubicBezTo>
                  <a:close/>
                </a:path>
              </a:pathLst>
            </a:custGeom>
            <a:solidFill>
              <a:schemeClr val="bg1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  <p:sp>
          <p:nvSpPr>
            <p:cNvPr id="18" name="Овал 17"/>
            <p:cNvSpPr/>
            <p:nvPr userDrawn="1"/>
          </p:nvSpPr>
          <p:spPr bwMode="auto">
            <a:xfrm>
              <a:off x="-19050" y="2837452"/>
              <a:ext cx="645549" cy="1100551"/>
            </a:xfrm>
            <a:custGeom>
              <a:avLst/>
              <a:gdLst/>
              <a:ahLst/>
              <a:cxnLst/>
              <a:rect l="l" t="t" r="r" b="b"/>
              <a:pathLst>
                <a:path w="645549" h="1100551">
                  <a:moveTo>
                    <a:pt x="41961" y="0"/>
                  </a:moveTo>
                  <a:cubicBezTo>
                    <a:pt x="375313" y="0"/>
                    <a:pt x="645549" y="270236"/>
                    <a:pt x="645549" y="603588"/>
                  </a:cubicBezTo>
                  <a:cubicBezTo>
                    <a:pt x="645549" y="809946"/>
                    <a:pt x="541992" y="992117"/>
                    <a:pt x="383725" y="1100551"/>
                  </a:cubicBezTo>
                  <a:lnTo>
                    <a:pt x="0" y="523200"/>
                  </a:lnTo>
                  <a:lnTo>
                    <a:pt x="0" y="3059"/>
                  </a:lnTo>
                  <a:cubicBezTo>
                    <a:pt x="13788" y="487"/>
                    <a:pt x="27818" y="0"/>
                    <a:pt x="41961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  <p:sp>
          <p:nvSpPr>
            <p:cNvPr id="21" name="Овал 20"/>
            <p:cNvSpPr/>
            <p:nvPr userDrawn="1"/>
          </p:nvSpPr>
          <p:spPr bwMode="auto">
            <a:xfrm>
              <a:off x="-19049" y="2973232"/>
              <a:ext cx="495641" cy="936000"/>
            </a:xfrm>
            <a:custGeom>
              <a:avLst/>
              <a:gdLst/>
              <a:ahLst/>
              <a:cxnLst/>
              <a:rect l="l" t="t" r="r" b="b"/>
              <a:pathLst>
                <a:path w="495641" h="936000">
                  <a:moveTo>
                    <a:pt x="27641" y="0"/>
                  </a:moveTo>
                  <a:cubicBezTo>
                    <a:pt x="286110" y="0"/>
                    <a:pt x="495641" y="209531"/>
                    <a:pt x="495641" y="468000"/>
                  </a:cubicBezTo>
                  <a:cubicBezTo>
                    <a:pt x="495641" y="726469"/>
                    <a:pt x="286110" y="936000"/>
                    <a:pt x="27641" y="936000"/>
                  </a:cubicBezTo>
                  <a:lnTo>
                    <a:pt x="0" y="933214"/>
                  </a:lnTo>
                  <a:lnTo>
                    <a:pt x="0" y="2787"/>
                  </a:lnTo>
                  <a:cubicBezTo>
                    <a:pt x="9068" y="272"/>
                    <a:pt x="18323" y="0"/>
                    <a:pt x="27641" y="0"/>
                  </a:cubicBezTo>
                  <a:close/>
                </a:path>
              </a:pathLst>
            </a:custGeom>
            <a:solidFill>
              <a:srgbClr val="EFEEED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</a:endParaRPr>
            </a:p>
          </p:txBody>
        </p:sp>
      </p:grpSp>
      <p:sp>
        <p:nvSpPr>
          <p:cNvPr id="36" name="Рисунок 35"/>
          <p:cNvSpPr>
            <a:spLocks noGrp="1"/>
          </p:cNvSpPr>
          <p:nvPr userDrawn="1">
            <p:ph type="pic" sz="quarter" idx="13"/>
          </p:nvPr>
        </p:nvSpPr>
        <p:spPr>
          <a:xfrm>
            <a:off x="-7722" y="4690281"/>
            <a:ext cx="1922557" cy="2165429"/>
          </a:xfrm>
          <a:custGeom>
            <a:avLst/>
            <a:gdLst/>
            <a:ahLst/>
            <a:cxnLst/>
            <a:rect l="l" t="t" r="r" b="b"/>
            <a:pathLst>
              <a:path w="1922557" h="2165429">
                <a:moveTo>
                  <a:pt x="800017" y="0"/>
                </a:moveTo>
                <a:lnTo>
                  <a:pt x="1922557" y="1578098"/>
                </a:lnTo>
                <a:cubicBezTo>
                  <a:pt x="1364660" y="1956611"/>
                  <a:pt x="697197" y="2167363"/>
                  <a:pt x="0" y="2165416"/>
                </a:cubicBezTo>
                <a:lnTo>
                  <a:pt x="5387" y="236438"/>
                </a:lnTo>
                <a:cubicBezTo>
                  <a:pt x="298509" y="235781"/>
                  <a:pt x="571486" y="149321"/>
                  <a:pt x="800017" y="0"/>
                </a:cubicBezTo>
                <a:close/>
              </a:path>
            </a:pathLst>
          </a:custGeom>
          <a:ln w="31750">
            <a:solidFill>
              <a:schemeClr val="bg1"/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4" name="Рисунок 35"/>
          <p:cNvSpPr>
            <a:spLocks noGrp="1"/>
          </p:cNvSpPr>
          <p:nvPr userDrawn="1">
            <p:ph type="pic" sz="quarter" idx="16"/>
          </p:nvPr>
        </p:nvSpPr>
        <p:spPr>
          <a:xfrm>
            <a:off x="-3239" y="401098"/>
            <a:ext cx="2574312" cy="2273471"/>
          </a:xfrm>
          <a:custGeom>
            <a:avLst/>
            <a:gdLst/>
            <a:ahLst/>
            <a:cxnLst/>
            <a:rect l="l" t="t" r="r" b="b"/>
            <a:pathLst>
              <a:path w="2574312" h="2273471">
                <a:moveTo>
                  <a:pt x="0" y="7"/>
                </a:moveTo>
                <a:cubicBezTo>
                  <a:pt x="1048710" y="-2186"/>
                  <a:pt x="2021317" y="537239"/>
                  <a:pt x="2574312" y="1422252"/>
                </a:cubicBezTo>
                <a:lnTo>
                  <a:pt x="1118436" y="2273471"/>
                </a:lnTo>
                <a:cubicBezTo>
                  <a:pt x="874854" y="1924540"/>
                  <a:pt x="470199" y="1696782"/>
                  <a:pt x="12349" y="1696782"/>
                </a:cubicBezTo>
                <a:lnTo>
                  <a:pt x="3550" y="1697226"/>
                </a:lnTo>
                <a:cubicBezTo>
                  <a:pt x="2367" y="1131487"/>
                  <a:pt x="1184" y="565747"/>
                  <a:pt x="0" y="7"/>
                </a:cubicBezTo>
                <a:close/>
              </a:path>
            </a:pathLst>
          </a:custGeom>
          <a:ln w="31750">
            <a:solidFill>
              <a:schemeClr val="bg1"/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6" name="Рисунок 35"/>
          <p:cNvSpPr>
            <a:spLocks noGrp="1"/>
          </p:cNvSpPr>
          <p:nvPr userDrawn="1">
            <p:ph type="pic" sz="quarter" idx="17"/>
          </p:nvPr>
        </p:nvSpPr>
        <p:spPr>
          <a:xfrm>
            <a:off x="1135120" y="1857330"/>
            <a:ext cx="1900346" cy="3254673"/>
          </a:xfrm>
          <a:custGeom>
            <a:avLst/>
            <a:gdLst/>
            <a:ahLst/>
            <a:cxnLst/>
            <a:rect l="l" t="t" r="r" b="b"/>
            <a:pathLst>
              <a:path w="1900346" h="3254673">
                <a:moveTo>
                  <a:pt x="1457132" y="0"/>
                </a:moveTo>
                <a:cubicBezTo>
                  <a:pt x="1470476" y="18988"/>
                  <a:pt x="1482312" y="38936"/>
                  <a:pt x="1493937" y="59050"/>
                </a:cubicBezTo>
                <a:cubicBezTo>
                  <a:pt x="1854224" y="682419"/>
                  <a:pt x="1975327" y="1401980"/>
                  <a:pt x="1855790" y="2089742"/>
                </a:cubicBezTo>
                <a:lnTo>
                  <a:pt x="1831777" y="2215366"/>
                </a:lnTo>
                <a:lnTo>
                  <a:pt x="1825070" y="2244312"/>
                </a:lnTo>
                <a:cubicBezTo>
                  <a:pt x="1757197" y="2523630"/>
                  <a:pt x="1648924" y="2795416"/>
                  <a:pt x="1500867" y="3051170"/>
                </a:cubicBezTo>
                <a:cubicBezTo>
                  <a:pt x="1460321" y="3121210"/>
                  <a:pt x="1417246" y="3189261"/>
                  <a:pt x="1370981" y="3254673"/>
                </a:cubicBezTo>
                <a:lnTo>
                  <a:pt x="42672" y="2273874"/>
                </a:lnTo>
                <a:cubicBezTo>
                  <a:pt x="159931" y="2075109"/>
                  <a:pt x="226434" y="1843238"/>
                  <a:pt x="226434" y="1595834"/>
                </a:cubicBezTo>
                <a:cubicBezTo>
                  <a:pt x="226434" y="1318997"/>
                  <a:pt x="143166" y="1061607"/>
                  <a:pt x="0" y="847553"/>
                </a:cubicBezTo>
                <a:close/>
              </a:path>
            </a:pathLst>
          </a:custGeom>
          <a:ln w="31750">
            <a:solidFill>
              <a:schemeClr val="bg1"/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67" name="Рисунок 66"/>
          <p:cNvSpPr>
            <a:spLocks noGrp="1"/>
          </p:cNvSpPr>
          <p:nvPr userDrawn="1">
            <p:ph type="pic" sz="quarter" idx="18"/>
          </p:nvPr>
        </p:nvSpPr>
        <p:spPr>
          <a:xfrm>
            <a:off x="374236" y="52726"/>
            <a:ext cx="3045241" cy="6204786"/>
          </a:xfrm>
          <a:custGeom>
            <a:avLst/>
            <a:gdLst/>
            <a:ahLst/>
            <a:cxnLst/>
            <a:rect l="l" t="t" r="r" b="b"/>
            <a:pathLst>
              <a:path w="3045241" h="6204786">
                <a:moveTo>
                  <a:pt x="26146" y="0"/>
                </a:moveTo>
                <a:cubicBezTo>
                  <a:pt x="1089585" y="124181"/>
                  <a:pt x="2042613" y="743272"/>
                  <a:pt x="2586255" y="1683878"/>
                </a:cubicBezTo>
                <a:cubicBezTo>
                  <a:pt x="3198665" y="2743469"/>
                  <a:pt x="3198208" y="4049537"/>
                  <a:pt x="2585055" y="5108699"/>
                </a:cubicBezTo>
                <a:cubicBezTo>
                  <a:pt x="2328407" y="5552034"/>
                  <a:pt x="1980789" y="5923823"/>
                  <a:pt x="1572706" y="6204786"/>
                </a:cubicBezTo>
                <a:lnTo>
                  <a:pt x="1366669" y="5900949"/>
                </a:lnTo>
                <a:cubicBezTo>
                  <a:pt x="1734058" y="5649275"/>
                  <a:pt x="2047192" y="5316133"/>
                  <a:pt x="2278588" y="4918752"/>
                </a:cubicBezTo>
                <a:cubicBezTo>
                  <a:pt x="2833039" y="3966584"/>
                  <a:pt x="2833453" y="2791235"/>
                  <a:pt x="2279672" y="1838680"/>
                </a:cubicBezTo>
                <a:cubicBezTo>
                  <a:pt x="1793855" y="1003028"/>
                  <a:pt x="946678" y="450969"/>
                  <a:pt x="0" y="333548"/>
                </a:cubicBezTo>
                <a:close/>
              </a:path>
            </a:pathLst>
          </a:custGeom>
          <a:ln w="31750">
            <a:solidFill>
              <a:schemeClr val="bg1"/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1" name="Рисунок 35"/>
          <p:cNvSpPr>
            <a:spLocks noGrp="1"/>
          </p:cNvSpPr>
          <p:nvPr userDrawn="1">
            <p:ph type="pic" sz="quarter" idx="15"/>
          </p:nvPr>
        </p:nvSpPr>
        <p:spPr>
          <a:xfrm rot="1173944">
            <a:off x="408415" y="4073590"/>
            <a:ext cx="2093910" cy="2398044"/>
          </a:xfrm>
          <a:custGeom>
            <a:avLst/>
            <a:gdLst/>
            <a:ahLst/>
            <a:cxnLst/>
            <a:rect l="l" t="t" r="r" b="b"/>
            <a:pathLst>
              <a:path w="2093910" h="2398044">
                <a:moveTo>
                  <a:pt x="545863" y="68215"/>
                </a:moveTo>
                <a:lnTo>
                  <a:pt x="2093910" y="0"/>
                </a:lnTo>
                <a:cubicBezTo>
                  <a:pt x="2092930" y="168137"/>
                  <a:pt x="2076289" y="337265"/>
                  <a:pt x="2045053" y="505785"/>
                </a:cubicBezTo>
                <a:cubicBezTo>
                  <a:pt x="1970990" y="905353"/>
                  <a:pt x="1819100" y="1278700"/>
                  <a:pt x="1604263" y="1608343"/>
                </a:cubicBezTo>
                <a:lnTo>
                  <a:pt x="1602325" y="1611322"/>
                </a:lnTo>
                <a:cubicBezTo>
                  <a:pt x="1403370" y="1916016"/>
                  <a:pt x="1150605" y="2183279"/>
                  <a:pt x="854944" y="2398044"/>
                </a:cubicBezTo>
                <a:lnTo>
                  <a:pt x="0" y="1104713"/>
                </a:lnTo>
                <a:cubicBezTo>
                  <a:pt x="318745" y="849824"/>
                  <a:pt x="516138" y="472153"/>
                  <a:pt x="545863" y="68215"/>
                </a:cubicBezTo>
                <a:close/>
              </a:path>
            </a:pathLst>
          </a:custGeom>
          <a:ln w="31750">
            <a:solidFill>
              <a:schemeClr val="bg1"/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grpSp>
        <p:nvGrpSpPr>
          <p:cNvPr id="59" name="Группа 58"/>
          <p:cNvGrpSpPr/>
          <p:nvPr userDrawn="1"/>
        </p:nvGrpSpPr>
        <p:grpSpPr>
          <a:xfrm>
            <a:off x="2409825" y="354806"/>
            <a:ext cx="3707606" cy="642144"/>
            <a:chOff x="2409825" y="354806"/>
            <a:chExt cx="3707606" cy="642144"/>
          </a:xfrm>
        </p:grpSpPr>
        <p:cxnSp>
          <p:nvCxnSpPr>
            <p:cNvPr id="12" name="Прямая соединительная линия 11"/>
            <p:cNvCxnSpPr/>
            <p:nvPr userDrawn="1"/>
          </p:nvCxnSpPr>
          <p:spPr>
            <a:xfrm flipV="1">
              <a:off x="2409825" y="355600"/>
              <a:ext cx="644525" cy="641350"/>
            </a:xfrm>
            <a:prstGeom prst="line">
              <a:avLst/>
            </a:prstGeom>
            <a:ln w="12700" cap="rnd">
              <a:solidFill>
                <a:srgbClr val="A5A7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 userDrawn="1"/>
          </p:nvCxnSpPr>
          <p:spPr>
            <a:xfrm>
              <a:off x="3053556" y="354806"/>
              <a:ext cx="3063875" cy="0"/>
            </a:xfrm>
            <a:prstGeom prst="line">
              <a:avLst/>
            </a:prstGeom>
            <a:ln w="12700" cap="rnd">
              <a:solidFill>
                <a:srgbClr val="A5A7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59"/>
          <p:cNvGrpSpPr/>
          <p:nvPr userDrawn="1"/>
        </p:nvGrpSpPr>
        <p:grpSpPr>
          <a:xfrm>
            <a:off x="2914650" y="1247775"/>
            <a:ext cx="3202781" cy="352425"/>
            <a:chOff x="2914650" y="1247775"/>
            <a:chExt cx="3202781" cy="352425"/>
          </a:xfrm>
        </p:grpSpPr>
        <p:cxnSp>
          <p:nvCxnSpPr>
            <p:cNvPr id="23" name="Прямая соединительная линия 22"/>
            <p:cNvCxnSpPr/>
            <p:nvPr userDrawn="1"/>
          </p:nvCxnSpPr>
          <p:spPr>
            <a:xfrm flipV="1">
              <a:off x="2914650" y="1250950"/>
              <a:ext cx="571500" cy="349250"/>
            </a:xfrm>
            <a:prstGeom prst="line">
              <a:avLst/>
            </a:prstGeom>
            <a:ln w="12700" cap="rnd">
              <a:solidFill>
                <a:srgbClr val="A5A7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 userDrawn="1"/>
          </p:nvCxnSpPr>
          <p:spPr>
            <a:xfrm>
              <a:off x="3488531" y="1247775"/>
              <a:ext cx="2628900" cy="5556"/>
            </a:xfrm>
            <a:prstGeom prst="line">
              <a:avLst/>
            </a:prstGeom>
            <a:ln w="12700" cap="rnd">
              <a:solidFill>
                <a:srgbClr val="A5A7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 userDrawn="1"/>
        </p:nvCxnSpPr>
        <p:spPr>
          <a:xfrm>
            <a:off x="3348038" y="2667000"/>
            <a:ext cx="5220000" cy="0"/>
          </a:xfrm>
          <a:prstGeom prst="line">
            <a:avLst/>
          </a:prstGeom>
          <a:ln w="12700" cap="rnd">
            <a:solidFill>
              <a:srgbClr val="A5A7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 userDrawn="1"/>
        </p:nvCxnSpPr>
        <p:spPr>
          <a:xfrm>
            <a:off x="3414720" y="3016557"/>
            <a:ext cx="5220000" cy="0"/>
          </a:xfrm>
          <a:prstGeom prst="line">
            <a:avLst/>
          </a:prstGeom>
          <a:ln w="12700" cap="rnd">
            <a:solidFill>
              <a:srgbClr val="A5A7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 userDrawn="1"/>
        </p:nvCxnSpPr>
        <p:spPr>
          <a:xfrm>
            <a:off x="3414720" y="3731329"/>
            <a:ext cx="4788000" cy="0"/>
          </a:xfrm>
          <a:prstGeom prst="line">
            <a:avLst/>
          </a:prstGeom>
          <a:ln w="12700" cap="rnd">
            <a:solidFill>
              <a:srgbClr val="A5A7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 userDrawn="1"/>
        </p:nvCxnSpPr>
        <p:spPr>
          <a:xfrm>
            <a:off x="3409957" y="3856297"/>
            <a:ext cx="4788000" cy="0"/>
          </a:xfrm>
          <a:prstGeom prst="line">
            <a:avLst/>
          </a:prstGeom>
          <a:ln w="12700" cap="rnd">
            <a:solidFill>
              <a:srgbClr val="A5A7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Группа 60"/>
          <p:cNvGrpSpPr/>
          <p:nvPr userDrawn="1"/>
        </p:nvGrpSpPr>
        <p:grpSpPr>
          <a:xfrm>
            <a:off x="2644775" y="5603875"/>
            <a:ext cx="3467100" cy="396875"/>
            <a:chOff x="2644775" y="5603875"/>
            <a:chExt cx="3467100" cy="396875"/>
          </a:xfrm>
        </p:grpSpPr>
        <p:cxnSp>
          <p:nvCxnSpPr>
            <p:cNvPr id="46" name="Прямая соединительная линия 45"/>
            <p:cNvCxnSpPr/>
            <p:nvPr userDrawn="1"/>
          </p:nvCxnSpPr>
          <p:spPr>
            <a:xfrm>
              <a:off x="2644775" y="5603875"/>
              <a:ext cx="485775" cy="396875"/>
            </a:xfrm>
            <a:prstGeom prst="line">
              <a:avLst/>
            </a:prstGeom>
            <a:ln w="12700" cap="rnd">
              <a:solidFill>
                <a:srgbClr val="A5A7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 userDrawn="1"/>
          </p:nvCxnSpPr>
          <p:spPr>
            <a:xfrm>
              <a:off x="3130550" y="6000750"/>
              <a:ext cx="2981325" cy="0"/>
            </a:xfrm>
            <a:prstGeom prst="line">
              <a:avLst/>
            </a:prstGeom>
            <a:ln w="12700" cap="rnd">
              <a:solidFill>
                <a:srgbClr val="A5A7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 userDrawn="1"/>
        </p:nvGrpSpPr>
        <p:grpSpPr>
          <a:xfrm>
            <a:off x="2519363" y="5748338"/>
            <a:ext cx="3598862" cy="465137"/>
            <a:chOff x="2519363" y="5748338"/>
            <a:chExt cx="3598862" cy="465137"/>
          </a:xfrm>
        </p:grpSpPr>
        <p:cxnSp>
          <p:nvCxnSpPr>
            <p:cNvPr id="55" name="Прямая соединительная линия 54"/>
            <p:cNvCxnSpPr/>
            <p:nvPr userDrawn="1"/>
          </p:nvCxnSpPr>
          <p:spPr>
            <a:xfrm>
              <a:off x="2519363" y="5748338"/>
              <a:ext cx="531812" cy="465137"/>
            </a:xfrm>
            <a:prstGeom prst="line">
              <a:avLst/>
            </a:prstGeom>
            <a:ln w="12700" cap="rnd">
              <a:solidFill>
                <a:srgbClr val="A5A7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 userDrawn="1"/>
          </p:nvCxnSpPr>
          <p:spPr>
            <a:xfrm>
              <a:off x="3051175" y="6213475"/>
              <a:ext cx="3067050" cy="0"/>
            </a:xfrm>
            <a:prstGeom prst="line">
              <a:avLst/>
            </a:prstGeom>
            <a:ln w="12700" cap="rnd">
              <a:solidFill>
                <a:srgbClr val="A5A7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Прямоугольник 65"/>
          <p:cNvSpPr/>
          <p:nvPr userDrawn="1"/>
        </p:nvSpPr>
        <p:spPr bwMode="auto">
          <a:xfrm>
            <a:off x="4211950" y="0"/>
            <a:ext cx="4932050" cy="6858000"/>
          </a:xfrm>
          <a:prstGeom prst="rect">
            <a:avLst/>
          </a:prstGeom>
          <a:gradFill>
            <a:gsLst>
              <a:gs pos="35000">
                <a:srgbClr val="FFFFFF">
                  <a:alpha val="79000"/>
                </a:srgbClr>
              </a:gs>
              <a:gs pos="0">
                <a:schemeClr val="bg1">
                  <a:alpha val="7000"/>
                </a:schemeClr>
              </a:gs>
              <a:gs pos="73000">
                <a:schemeClr val="bg1"/>
              </a:gs>
            </a:gsLst>
            <a:lin ang="0" scaled="0"/>
          </a:gradFill>
          <a:ln w="3175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ru-RU" dirty="0">
              <a:latin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38599" y="3111605"/>
            <a:ext cx="4672013" cy="546864"/>
          </a:xfrm>
        </p:spPr>
        <p:txBody>
          <a:bodyPr>
            <a:normAutofit/>
          </a:bodyPr>
          <a:lstStyle>
            <a:lvl1pPr algn="r">
              <a:defRPr sz="2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569" y="354077"/>
            <a:ext cx="2182765" cy="90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555143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B81B5C5F-68AE-4334-B01C-946231E53D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1"/>
          </p:nvPr>
        </p:nvSpPr>
        <p:spPr/>
        <p:txBody>
          <a:bodyPr/>
          <a:lstStyle>
            <a:lvl1pPr>
              <a:defRPr sz="1800"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16799928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12" y="541500"/>
            <a:ext cx="9145428" cy="578296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30" y="4485605"/>
            <a:ext cx="4104570" cy="1601638"/>
          </a:xfrm>
        </p:spPr>
        <p:txBody>
          <a:bodyPr anchor="t"/>
          <a:lstStyle>
            <a:lvl1pPr algn="l">
              <a:defRPr sz="2400" b="0" cap="none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27730" y="3868581"/>
            <a:ext cx="4104570" cy="61785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accent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69893093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12" y="541500"/>
            <a:ext cx="9145428" cy="578296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30" y="4485605"/>
            <a:ext cx="4104570" cy="1601638"/>
          </a:xfrm>
        </p:spPr>
        <p:txBody>
          <a:bodyPr anchor="t"/>
          <a:lstStyle>
            <a:lvl1pPr algn="l">
              <a:defRPr sz="2400" b="0" cap="none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859114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1"/>
          </p:nvPr>
        </p:nvSpPr>
        <p:spPr>
          <a:xfrm>
            <a:off x="466725" y="1268414"/>
            <a:ext cx="4033838" cy="4933950"/>
          </a:xfrm>
        </p:spPr>
        <p:txBody>
          <a:bodyPr/>
          <a:lstStyle>
            <a:lvl1pPr>
              <a:defRPr sz="1800"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/>
          </p:nvPr>
        </p:nvSpPr>
        <p:spPr>
          <a:xfrm>
            <a:off x="4643438" y="1268414"/>
            <a:ext cx="4033837" cy="4933950"/>
          </a:xfrm>
        </p:spPr>
        <p:txBody>
          <a:bodyPr/>
          <a:lstStyle>
            <a:lvl1pPr>
              <a:defRPr sz="1800"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40830340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B81B5C5F-68AE-4334-B01C-946231E53D3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285711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00"/>
            <a:ext cx="9144000" cy="68564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725" y="125834"/>
            <a:ext cx="7777786" cy="66273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6725" y="1268700"/>
            <a:ext cx="8210550" cy="49336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41687" y="6389920"/>
            <a:ext cx="323054" cy="22110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81B5C5F-68AE-4334-B01C-946231E53D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59" r:id="rId3"/>
    <p:sldLayoutId id="2147483760" r:id="rId4"/>
    <p:sldLayoutId id="2147483741" r:id="rId5"/>
    <p:sldLayoutId id="2147483743" r:id="rId6"/>
  </p:sldLayoutIdLst>
  <p:transition spd="slow" advClick="0" advTm="6000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spcBef>
          <a:spcPts val="1200"/>
        </a:spcBef>
        <a:buClr>
          <a:schemeClr val="accent3"/>
        </a:buClr>
        <a:buFontTx/>
        <a:buBlip>
          <a:blip r:embed="rId9"/>
        </a:buBlip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446088" indent="-184150" algn="l" defTabSz="914400" rtl="0" eaLnBrk="1" latinLnBrk="0" hangingPunct="1">
        <a:spcBef>
          <a:spcPts val="600"/>
        </a:spcBef>
        <a:buClr>
          <a:schemeClr val="accent3"/>
        </a:buClr>
        <a:buFont typeface="Calibri" panose="020F0502020204030204" pitchFamily="34" charset="0"/>
        <a:buChar char="•"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631825" indent="-177800" algn="l" defTabSz="914400" rtl="0" eaLnBrk="1" latinLnBrk="0" hangingPunct="1">
        <a:spcBef>
          <a:spcPts val="300"/>
        </a:spcBef>
        <a:buClr>
          <a:schemeClr val="tx1"/>
        </a:buClr>
        <a:buFont typeface="Wingdings" panose="05000000000000000000" pitchFamily="2" charset="2"/>
        <a:buChar char=""/>
        <a:tabLst/>
        <a:defRPr sz="12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119188" indent="-231775" algn="l" defTabSz="914400" rtl="0" eaLnBrk="1" latinLnBrk="0" hangingPunct="1">
        <a:spcBef>
          <a:spcPct val="20000"/>
        </a:spcBef>
        <a:buFontTx/>
        <a:buBlip>
          <a:blip r:embed="rId10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7.jpeg"/><Relationship Id="rId6" Type="http://schemas.openxmlformats.org/officeDocument/2006/relationships/chart" Target="../charts/chart6.xml"/><Relationship Id="rId7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8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jpe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jpeg"/><Relationship Id="rId6" Type="http://schemas.openxmlformats.org/officeDocument/2006/relationships/image" Target="../media/image14.jpeg"/><Relationship Id="rId7" Type="http://schemas.openxmlformats.org/officeDocument/2006/relationships/image" Target="../media/image15.jpeg"/><Relationship Id="rId8" Type="http://schemas.openxmlformats.org/officeDocument/2006/relationships/image" Target="../media/image16.jpeg"/><Relationship Id="rId9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jpeg"/><Relationship Id="rId6" Type="http://schemas.openxmlformats.org/officeDocument/2006/relationships/image" Target="../media/image15.jpeg"/><Relationship Id="rId7" Type="http://schemas.openxmlformats.org/officeDocument/2006/relationships/chart" Target="../charts/chart5.xml"/><Relationship Id="rId8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5" r="31853"/>
          <a:stretch/>
        </p:blipFill>
        <p:spPr/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29428" y="1268700"/>
            <a:ext cx="5397939" cy="415781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>
                    <a:lumMod val="50000"/>
                  </a:schemeClr>
                </a:solidFill>
              </a:rPr>
              <a:t>Правоприменительная практика Федерального закона 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№</a:t>
            </a:r>
            <a:r>
              <a:rPr lang="ru-RU" sz="2800" dirty="0">
                <a:solidFill>
                  <a:schemeClr val="tx1">
                    <a:lumMod val="50000"/>
                  </a:schemeClr>
                </a:solidFill>
              </a:rPr>
              <a:t>44-ФЗ при закупках лекарственных 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препаратов. </a:t>
            </a:r>
            <a:r>
              <a:rPr lang="ru-RU" sz="2800" dirty="0">
                <a:solidFill>
                  <a:schemeClr val="tx1">
                    <a:lumMod val="50000"/>
                  </a:schemeClr>
                </a:solidFill>
              </a:rPr>
              <a:t>Предложения по совершенствованию 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закупок</a:t>
            </a:r>
            <a:endParaRPr lang="ru-RU" sz="2800" dirty="0">
              <a:solidFill>
                <a:schemeClr val="tx1">
                  <a:lumMod val="50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  <p:pic>
        <p:nvPicPr>
          <p:cNvPr id="30" name="Рисунок 29"/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5" r="63407"/>
          <a:stretch/>
        </p:blipFill>
        <p:spPr/>
      </p:pic>
      <p:grpSp>
        <p:nvGrpSpPr>
          <p:cNvPr id="2" name="Группа 1"/>
          <p:cNvGrpSpPr/>
          <p:nvPr/>
        </p:nvGrpSpPr>
        <p:grpSpPr>
          <a:xfrm>
            <a:off x="-14291" y="146050"/>
            <a:ext cx="2930061" cy="6212138"/>
            <a:chOff x="-14291" y="146050"/>
            <a:chExt cx="2930061" cy="6212138"/>
          </a:xfrm>
        </p:grpSpPr>
        <p:sp>
          <p:nvSpPr>
            <p:cNvPr id="32" name="Овал 76"/>
            <p:cNvSpPr>
              <a:spLocks noChangeAspect="1"/>
            </p:cNvSpPr>
            <p:nvPr/>
          </p:nvSpPr>
          <p:spPr>
            <a:xfrm>
              <a:off x="967216" y="1000985"/>
              <a:ext cx="1948554" cy="1697812"/>
            </a:xfrm>
            <a:custGeom>
              <a:avLst/>
              <a:gdLst/>
              <a:ahLst/>
              <a:cxnLst/>
              <a:rect l="l" t="t" r="r" b="b"/>
              <a:pathLst>
                <a:path w="1556665" h="1356351">
                  <a:moveTo>
                    <a:pt x="1147728" y="0"/>
                  </a:moveTo>
                  <a:cubicBezTo>
                    <a:pt x="1303579" y="156995"/>
                    <a:pt x="1441835" y="331458"/>
                    <a:pt x="1556665" y="521843"/>
                  </a:cubicBezTo>
                  <a:lnTo>
                    <a:pt x="116652" y="1356351"/>
                  </a:lnTo>
                  <a:cubicBezTo>
                    <a:pt x="81904" y="1305869"/>
                    <a:pt x="42884" y="1258632"/>
                    <a:pt x="0" y="1215043"/>
                  </a:cubicBezTo>
                  <a:close/>
                </a:path>
              </a:pathLst>
            </a:custGeom>
            <a:solidFill>
              <a:srgbClr val="FFFFFF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sp>
          <p:nvSpPr>
            <p:cNvPr id="33" name="Овал 78"/>
            <p:cNvSpPr/>
            <p:nvPr/>
          </p:nvSpPr>
          <p:spPr>
            <a:xfrm>
              <a:off x="-14291" y="146050"/>
              <a:ext cx="405609" cy="1986806"/>
            </a:xfrm>
            <a:custGeom>
              <a:avLst/>
              <a:gdLst/>
              <a:ahLst/>
              <a:cxnLst/>
              <a:rect l="l" t="t" r="r" b="b"/>
              <a:pathLst>
                <a:path w="391236" h="1964850">
                  <a:moveTo>
                    <a:pt x="0" y="0"/>
                  </a:moveTo>
                  <a:cubicBezTo>
                    <a:pt x="132464" y="2089"/>
                    <a:pt x="263059" y="11872"/>
                    <a:pt x="391236" y="29829"/>
                  </a:cubicBezTo>
                  <a:lnTo>
                    <a:pt x="228995" y="1964850"/>
                  </a:lnTo>
                  <a:cubicBezTo>
                    <a:pt x="154582" y="1951100"/>
                    <a:pt x="78006" y="1944769"/>
                    <a:pt x="0" y="1944753"/>
                  </a:cubicBezTo>
                  <a:close/>
                </a:path>
              </a:pathLst>
            </a:custGeom>
            <a:solidFill>
              <a:srgbClr val="FFFFFF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 </a:t>
              </a:r>
              <a:endParaRPr lang="ru-RU"/>
            </a:p>
          </p:txBody>
        </p:sp>
        <p:sp>
          <p:nvSpPr>
            <p:cNvPr id="34" name="Овал 77"/>
            <p:cNvSpPr/>
            <p:nvPr/>
          </p:nvSpPr>
          <p:spPr>
            <a:xfrm>
              <a:off x="484187" y="4669803"/>
              <a:ext cx="1220936" cy="1688385"/>
            </a:xfrm>
            <a:custGeom>
              <a:avLst/>
              <a:gdLst/>
              <a:ahLst/>
              <a:cxnLst/>
              <a:rect l="l" t="t" r="r" b="b"/>
              <a:pathLst>
                <a:path w="1168683" h="1616126">
                  <a:moveTo>
                    <a:pt x="277274" y="0"/>
                  </a:moveTo>
                  <a:lnTo>
                    <a:pt x="1168683" y="1244630"/>
                  </a:lnTo>
                  <a:cubicBezTo>
                    <a:pt x="926556" y="1406315"/>
                    <a:pt x="658657" y="1531871"/>
                    <a:pt x="373019" y="1616126"/>
                  </a:cubicBezTo>
                  <a:lnTo>
                    <a:pt x="0" y="138473"/>
                  </a:lnTo>
                  <a:cubicBezTo>
                    <a:pt x="98421" y="103437"/>
                    <a:pt x="191297" y="56672"/>
                    <a:pt x="277274" y="0"/>
                  </a:cubicBezTo>
                  <a:close/>
                </a:path>
              </a:pathLst>
            </a:custGeom>
            <a:solidFill>
              <a:srgbClr val="FFFFFF">
                <a:alpha val="5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</p:grpSp>
      <p:pic>
        <p:nvPicPr>
          <p:cNvPr id="7" name="Рисунок 6"/>
          <p:cNvPicPr>
            <a:picLocks noGrp="1" noChangeAspect="1"/>
          </p:cNvPicPr>
          <p:nvPr>
            <p:ph type="pic" sz="quarter" idx="16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3" r="16153"/>
          <a:stretch>
            <a:fillRect/>
          </a:stretch>
        </p:blipFill>
        <p:spPr/>
      </p:pic>
      <p:pic>
        <p:nvPicPr>
          <p:cNvPr id="9" name="Рисунок 8"/>
          <p:cNvPicPr>
            <a:picLocks noGrp="1" noChangeAspect="1"/>
          </p:cNvPicPr>
          <p:nvPr>
            <p:ph type="pic" sz="quarter" idx="15"/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2" r="20902"/>
          <a:stretch>
            <a:fillRect/>
          </a:stretch>
        </p:blipFill>
        <p:spPr/>
      </p:pic>
      <p:pic>
        <p:nvPicPr>
          <p:cNvPr id="13" name="Рисунок 12"/>
          <p:cNvPicPr>
            <a:picLocks noGrp="1" noChangeAspect="1"/>
          </p:cNvPicPr>
          <p:nvPr>
            <p:ph type="pic" sz="quarter" idx="17"/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7" r="62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6399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Times New Roman" panose="02020603050405020304" pitchFamily="18" charset="0"/>
              </a:rPr>
              <a:t>Комитет по здравоохранению </a:t>
            </a:r>
            <a:r>
              <a:rPr lang="ru-RU" dirty="0" smtClean="0">
                <a:cs typeface="Times New Roman" panose="02020603050405020304" pitchFamily="18" charset="0"/>
              </a:rPr>
              <a:t>Ленинградской области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8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5616" y="2762498"/>
            <a:ext cx="631898" cy="28804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16" y="2276840"/>
            <a:ext cx="670923" cy="118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 descr="http://www.kommersant.ru/factbook/handlers/picture.ashx?objectid=9302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81" y="4233302"/>
            <a:ext cx="643858" cy="46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687087"/>
              </p:ext>
            </p:extLst>
          </p:nvPr>
        </p:nvGraphicFramePr>
        <p:xfrm>
          <a:off x="467430" y="1052670"/>
          <a:ext cx="8315325" cy="5256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3" name="Picture 2" descr="\\SERVER\ForAll\МАРКЕТИНГ\PR\Логотипы\ГЕРОФАРМ\логотип с выровненными цветами в соответствии с русским вариантом\logo_rus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490" y="2872470"/>
            <a:ext cx="856183" cy="35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725842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724" y="186962"/>
            <a:ext cx="7993815" cy="662731"/>
          </a:xfrm>
        </p:spPr>
        <p:txBody>
          <a:bodyPr/>
          <a:lstStyle/>
          <a:p>
            <a:r>
              <a:rPr lang="ru-RU" dirty="0" smtClean="0"/>
              <a:t>Примеры отклоняющихся практик: когда УФАС вам «не защитник»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478705400"/>
              </p:ext>
            </p:extLst>
          </p:nvPr>
        </p:nvGraphicFramePr>
        <p:xfrm>
          <a:off x="478014" y="1052669"/>
          <a:ext cx="8210550" cy="5217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Объект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4" y="1052669"/>
            <a:ext cx="3241156" cy="514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48346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a typeface="Times New Roman" charset="0"/>
                <a:cs typeface="Times New Roman" charset="0"/>
              </a:rPr>
              <a:t>Практика: судебная «проверка» законности решений УФАС по аукционам с использованием ТН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026478004"/>
              </p:ext>
            </p:extLst>
          </p:nvPr>
        </p:nvGraphicFramePr>
        <p:xfrm>
          <a:off x="466725" y="1268413"/>
          <a:ext cx="8210550" cy="493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7323286"/>
      </p:ext>
    </p:extLst>
  </p:cSld>
  <p:clrMapOvr>
    <a:masterClrMapping/>
  </p:clrMapOvr>
  <p:transition spd="slow" advClick="0" advTm="6000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cs typeface="Arial" panose="020B0604020202020204" pitchFamily="34" charset="0"/>
              </a:rPr>
              <a:t>Пути повышения конкуренции и законности</a:t>
            </a:r>
            <a:endParaRPr lang="ru-RU" sz="2800" dirty="0"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30386" y="1268700"/>
            <a:ext cx="3190421" cy="5170646"/>
          </a:xfrm>
          <a:prstGeom prst="rect">
            <a:avLst/>
          </a:prstGeom>
          <a:noFill/>
          <a:ln>
            <a:noFill/>
          </a:ln>
          <a:effectLst>
            <a:outerShdw blurRad="165100" dist="101600" dir="5400000" algn="t" rotWithShape="0">
              <a:prstClr val="black">
                <a:alpha val="1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</a:rPr>
              <a:t>Уточнение положений 44-ФЗ и принятие подзаконных актов Правительства 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РФ, ФОИВ </a:t>
            </a:r>
            <a:r>
              <a:rPr lang="ru-RU" sz="1600" dirty="0">
                <a:solidFill>
                  <a:schemeClr val="tx1">
                    <a:lumMod val="75000"/>
                  </a:schemeClr>
                </a:solidFill>
              </a:rPr>
              <a:t>(описание объекта закупки; 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типовые контракты)</a:t>
            </a:r>
          </a:p>
          <a:p>
            <a:endParaRPr lang="ru-RU" sz="16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Усиление централизации ФАС России (обязательность разъяснений ЦА для УФАС)</a:t>
            </a:r>
          </a:p>
          <a:p>
            <a:endParaRPr lang="ru-RU" sz="16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Рост надзорной функции органов прокуратуры</a:t>
            </a:r>
          </a:p>
          <a:p>
            <a:endParaRPr lang="ru-RU" sz="16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 Обобщение судебной практики на уровне высших судов, вплоть до пленума ВС</a:t>
            </a:r>
          </a:p>
          <a:p>
            <a:endParaRPr lang="ru-RU" sz="1600" dirty="0">
              <a:solidFill>
                <a:schemeClr val="tx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</a:rPr>
              <a:t>Изменение санкции за нарушение законодательства о торгах (штраф – дисквалификация)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179390" y="1334061"/>
            <a:ext cx="5400750" cy="4793702"/>
            <a:chOff x="395420" y="1065265"/>
            <a:chExt cx="5720716" cy="5213167"/>
          </a:xfrm>
        </p:grpSpPr>
        <p:pic>
          <p:nvPicPr>
            <p:cNvPr id="1031" name="Picture 7" descr="C:\Users\User\Desktop\Презентация Казань\503221f6466a4logo_minzdrav_new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1950" y="5157240"/>
              <a:ext cx="1410532" cy="1121192"/>
            </a:xfrm>
            <a:prstGeom prst="rect">
              <a:avLst/>
            </a:prstGeom>
            <a:noFill/>
          </p:spPr>
        </p:pic>
        <p:grpSp>
          <p:nvGrpSpPr>
            <p:cNvPr id="12" name="Группа 11"/>
            <p:cNvGrpSpPr/>
            <p:nvPr/>
          </p:nvGrpSpPr>
          <p:grpSpPr>
            <a:xfrm>
              <a:off x="395420" y="1536675"/>
              <a:ext cx="5720716" cy="4539520"/>
              <a:chOff x="323410" y="2112755"/>
              <a:chExt cx="5720716" cy="4539520"/>
            </a:xfrm>
          </p:grpSpPr>
          <p:pic>
            <p:nvPicPr>
              <p:cNvPr id="1026" name="Picture 2" descr="C:\Users\User\Desktop\Презентация Казань\map_color_8000px_russia_with_crimea_and_sevastopol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23410" y="2636890"/>
                <a:ext cx="5720716" cy="3267258"/>
              </a:xfrm>
              <a:prstGeom prst="rect">
                <a:avLst/>
              </a:prstGeom>
              <a:noFill/>
            </p:spPr>
          </p:pic>
          <p:pic>
            <p:nvPicPr>
              <p:cNvPr id="1027" name="Picture 3" descr="C:\Users\User\Desktop\Презентация Казань\минэк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flipH="1">
                <a:off x="1115520" y="5877340"/>
                <a:ext cx="774935" cy="774935"/>
              </a:xfrm>
              <a:prstGeom prst="rect">
                <a:avLst/>
              </a:prstGeom>
              <a:noFill/>
            </p:spPr>
          </p:pic>
          <p:pic>
            <p:nvPicPr>
              <p:cNvPr id="1028" name="Picture 4" descr="C:\Users\User\Desktop\Презентация Казань\logo-bad3904a541e0e57ba713ef95a33d849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905698" y="2348850"/>
                <a:ext cx="713892" cy="777068"/>
              </a:xfrm>
              <a:prstGeom prst="rect">
                <a:avLst/>
              </a:prstGeom>
              <a:noFill/>
            </p:spPr>
          </p:pic>
          <p:pic>
            <p:nvPicPr>
              <p:cNvPr id="1029" name="Picture 5" descr="C:\Users\User\Desktop\Презентация Казань\onf-logo (2)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211950" y="2112755"/>
                <a:ext cx="1328906" cy="1028205"/>
              </a:xfrm>
              <a:prstGeom prst="rect">
                <a:avLst/>
              </a:prstGeom>
              <a:noFill/>
            </p:spPr>
          </p:pic>
          <p:pic>
            <p:nvPicPr>
              <p:cNvPr id="1030" name="Picture 6" descr="C:\Users\User\Desktop\Презентация Казань\30-03-24.pn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555720" y="5877340"/>
                <a:ext cx="1239082" cy="685982"/>
              </a:xfrm>
              <a:prstGeom prst="rect">
                <a:avLst/>
              </a:prstGeom>
              <a:noFill/>
            </p:spPr>
          </p:pic>
        </p:grpSp>
        <p:pic>
          <p:nvPicPr>
            <p:cNvPr id="1032" name="Picture 8" descr="C:\Users\User\Desktop\Презентация Казань\gosduma.pn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424295" y="1065265"/>
              <a:ext cx="1571625" cy="1571625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646534020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Эффективные закупки – путь к ускорению локализации полного цикла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95680288"/>
              </p:ext>
            </p:extLst>
          </p:nvPr>
        </p:nvGraphicFramePr>
        <p:xfrm>
          <a:off x="466724" y="1124680"/>
          <a:ext cx="8677276" cy="5400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6444963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11700" y="2852920"/>
            <a:ext cx="5832810" cy="625371"/>
          </a:xfrm>
        </p:spPr>
        <p:txBody>
          <a:bodyPr>
            <a:normAutofit/>
          </a:bodyPr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32016763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Основы развития конкурентных закупок ЛП</a:t>
            </a:r>
            <a:endParaRPr lang="ru-RU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597272000"/>
              </p:ext>
            </p:extLst>
          </p:nvPr>
        </p:nvGraphicFramePr>
        <p:xfrm>
          <a:off x="466725" y="1268413"/>
          <a:ext cx="8210550" cy="493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8140528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n-lt"/>
                <a:ea typeface="Arial" charset="0"/>
                <a:cs typeface="Arial" charset="0"/>
              </a:rPr>
              <a:t>Оформление технического задания на поставку ЧГИИ</a:t>
            </a:r>
            <a:endParaRPr lang="ru-RU" dirty="0"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990892921"/>
              </p:ext>
            </p:extLst>
          </p:nvPr>
        </p:nvGraphicFramePr>
        <p:xfrm>
          <a:off x="683460" y="980661"/>
          <a:ext cx="3601205" cy="2664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975358"/>
              </p:ext>
            </p:extLst>
          </p:nvPr>
        </p:nvGraphicFramePr>
        <p:xfrm>
          <a:off x="4427980" y="980660"/>
          <a:ext cx="4716020" cy="321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4340012"/>
              </p:ext>
            </p:extLst>
          </p:nvPr>
        </p:nvGraphicFramePr>
        <p:xfrm>
          <a:off x="1403560" y="2708900"/>
          <a:ext cx="5328740" cy="424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51201745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«Творческая схема» №1: требование уникального состава вспомогательных веществ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717226057"/>
              </p:ext>
            </p:extLst>
          </p:nvPr>
        </p:nvGraphicFramePr>
        <p:xfrm>
          <a:off x="466725" y="1268413"/>
          <a:ext cx="8210550" cy="493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60063179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«Творческая схема» №2 требование ЛС определенного профиля действия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630634994"/>
              </p:ext>
            </p:extLst>
          </p:nvPr>
        </p:nvGraphicFramePr>
        <p:xfrm>
          <a:off x="466725" y="1268413"/>
          <a:ext cx="8210550" cy="3744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450" y="5229250"/>
            <a:ext cx="8137130" cy="984885"/>
          </a:xfrm>
          <a:prstGeom prst="rect">
            <a:avLst/>
          </a:prstGeom>
          <a:noFill/>
          <a:ln>
            <a:noFill/>
          </a:ln>
          <a:effectLst>
            <a:outerShdw blurRad="165100" dist="101600" dir="5400000" algn="t" rotWithShape="0">
              <a:prstClr val="black">
                <a:alpha val="1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</a:rPr>
              <a:t>ИМП: «Продолжительность действия инсулина обусловлена скоростью всасывания, которая зависит от нескольких факторов (например, доза, способ, место введения), в связи с чем профиль действия препарата подвержен значительным колебаниям, как у различных людей, так и у одного и того же человека».</a:t>
            </a:r>
          </a:p>
        </p:txBody>
      </p:sp>
    </p:spTree>
    <p:extLst>
      <p:ext uri="{BB962C8B-B14F-4D97-AF65-F5344CB8AC3E}">
        <p14:creationId xmlns:p14="http://schemas.microsoft.com/office/powerpoint/2010/main" val="1028363610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430" y="125834"/>
            <a:ext cx="8197311" cy="662731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Цена ЧГИИ для бюджета /флаконы/: закупки МНН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vs 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ТН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endParaRPr lang="ru-RU" sz="2000" dirty="0">
              <a:solidFill>
                <a:schemeClr val="tx1">
                  <a:lumMod val="5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63299708"/>
              </p:ext>
            </p:extLst>
          </p:nvPr>
        </p:nvGraphicFramePr>
        <p:xfrm>
          <a:off x="467430" y="1052670"/>
          <a:ext cx="8209139" cy="5134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7872"/>
                <a:gridCol w="1400546"/>
                <a:gridCol w="3506352"/>
                <a:gridCol w="864120"/>
                <a:gridCol w="829574"/>
                <a:gridCol w="970675"/>
              </a:tblGrid>
              <a:tr h="571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Дата публикации тендера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Заказ№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Заказчик</a:t>
                      </a:r>
                      <a:endParaRPr lang="ru-RU" sz="900" b="1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Цена за един руб.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Кол-во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Сумма ГК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24.11.2015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№0128200000115010107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Департамент здравоохранения Владимирской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205,90</a:t>
                      </a:r>
                      <a:endParaRPr lang="ru-RU" sz="14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8 000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1 647 200,00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07.02.2015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№0321200006215000015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ГБУЗ Ставропольского края Краевой эндокринологический диспансер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279,22</a:t>
                      </a:r>
                      <a:endParaRPr lang="ru-RU" sz="14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10 000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2 792 179,50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11.11.2015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№0133200001715002723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Департамент здравоохранения Ивановской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290,00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11 240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3 259 600,00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11.11.2015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№0133200001715002722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Департамент здравоохранения Ивановской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290,00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7 999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2 319 710,00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94918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5926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Дата публикации тендера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Заказ№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Заказчик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Цена за един руб.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Кол-во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Сумма ГК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03.11.2015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№0131200001015004544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Департамент здравоохранения Воронежской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371,94</a:t>
                      </a:r>
                      <a:endParaRPr lang="ru-RU" sz="14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16 600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6 174 204,00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03.11.2015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№0131200001015004577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Департамент здравоохранения Воронежской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371,94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14 000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5 207 160,00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16.03.2015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№0131200001015000488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Департамент здравоохранения Воронежской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371,94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7 000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2 603 580,00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03.11.2015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№0131200001015004601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Департамент здравоохранения Воронежской области</a:t>
                      </a:r>
                      <a:endParaRPr lang="ru-RU" sz="900" b="1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371,53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10 000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3 715 300,00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03.11.2015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№0131200001015004571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Департамент здравоохранения Воронежской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371,53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8 000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2 972 240,00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28.11.2015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№0169200001015001561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Министерство здравоохранения Челябинской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351,78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15 637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5 500 783,86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20.11.2015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№0169200001015001290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Министерство здравоохранения Челябинской области</a:t>
                      </a:r>
                      <a:endParaRPr lang="ru-RU" sz="900" b="1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351,78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14 221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5 002 663,38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23.11.2015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№0169200001015001321</a:t>
                      </a:r>
                      <a:endParaRPr lang="ru-RU" sz="9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Министерство здравоохранения Челябинской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351,34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10 896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3 828 200,64</a:t>
                      </a:r>
                      <a:endParaRPr lang="ru-RU" sz="12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290428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26.11.2015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№0169200001015001425</a:t>
                      </a:r>
                      <a:endParaRPr lang="ru-RU" sz="9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Министерство здравоохранения Челябинской области</a:t>
                      </a:r>
                      <a:endParaRPr lang="ru-RU" sz="9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351,34</a:t>
                      </a:r>
                      <a:endParaRPr lang="ru-RU" sz="12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10 511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3 692 934,74</a:t>
                      </a:r>
                      <a:endParaRPr lang="ru-RU" sz="12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21066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430" y="125834"/>
            <a:ext cx="8137130" cy="662731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Цена ЧГИИ 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для бюджета /картриджи/: 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закупки 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/>
            </a:r>
            <a:br>
              <a:rPr lang="ru-RU" dirty="0" smtClean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</a:br>
            <a:r>
              <a:rPr lang="ru-RU" dirty="0" smtClean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МНН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vs 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  <a:ea typeface="Times New Roman" charset="0"/>
                <a:cs typeface="Times New Roman" charset="0"/>
              </a:rPr>
              <a:t>ТН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364090032"/>
              </p:ext>
            </p:extLst>
          </p:nvPr>
        </p:nvGraphicFramePr>
        <p:xfrm>
          <a:off x="467430" y="1268700"/>
          <a:ext cx="8137130" cy="5000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110"/>
                <a:gridCol w="1348150"/>
                <a:gridCol w="3332500"/>
                <a:gridCol w="845800"/>
                <a:gridCol w="584200"/>
                <a:gridCol w="1234370"/>
              </a:tblGrid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Дата публикации тендера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Заказ№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Заказчик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Цена за един руб.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Кол-во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Сумма ГК руб.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09.11.2015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№0860200000815003039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Саратовской области</a:t>
                      </a:r>
                      <a:endParaRPr lang="ru-RU" sz="9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611,10</a:t>
                      </a:r>
                      <a:endParaRPr lang="ru-RU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9 000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5 499 900,00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30.11.2015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№0145200000415002377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Комитет по здравоохранению Ленинградской области</a:t>
                      </a:r>
                      <a:endParaRPr lang="ru-RU" sz="9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683,90</a:t>
                      </a:r>
                      <a:endParaRPr lang="ru-RU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10 857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7 425 102,30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17.02.2015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№0145200000415000184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Комитет по здравоохранению Ленинградской области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700,48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11 500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8 055 520,00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17.02.2015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№0145200000415000180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Комитет по здравоохранению Ленинградской области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700,48</a:t>
                      </a:r>
                      <a:endParaRPr lang="ru-RU" sz="11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19 560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13 701 388,80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08.04.2015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№0173200000515000239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Департамент здравоохранения города Москвы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717,51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10 000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7 175 070,00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Дата публикации тендера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Заказ№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Заказчик</a:t>
                      </a:r>
                      <a:endParaRPr lang="ru-RU" sz="9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Цена за един руб.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Кол-во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Сумма ГК руб.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31.03.2015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№0891200000315001078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Забайкальского края</a:t>
                      </a:r>
                      <a:endParaRPr lang="ru-RU" sz="9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1 129,92</a:t>
                      </a:r>
                      <a:endParaRPr lang="ru-RU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10 500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11 864 160,00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22.12.2015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№0134200000115004536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Иркутской области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1 091,20</a:t>
                      </a:r>
                      <a:endParaRPr lang="ru-RU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15 172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16 555 686,40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30.01.2015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№0155200002215000026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ГБУЗ Пензенский областной центр медицинской профилактики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1 077,18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18 400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19 820 112,00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16.01.2015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№0134200000115000008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Иркутской области</a:t>
                      </a:r>
                      <a:endParaRPr lang="ru-RU" sz="9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1 064,01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26 367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28 054 751,67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22.12.2015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№0134200000115004542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Иркутской области</a:t>
                      </a:r>
                      <a:endParaRPr lang="ru-RU" sz="9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1 056,00</a:t>
                      </a:r>
                      <a:endParaRPr lang="ru-RU" sz="11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22 309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23 558 304,00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18.12.2015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№0134200000115004440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Иркутской области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1 056,00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7 712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8 143 872,00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03.02.2015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№0119200000115000285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ТФОМС Красноярского края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1 039,95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7 500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7 799 625,00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04.12.2015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№0158200001315001074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Ростовской области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1 023,30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7 448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7 621 538,40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31.12.2015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№0142200001315016545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ГКУ Самарской области </a:t>
                      </a:r>
                      <a:r>
                        <a:rPr lang="ru-RU" sz="900" b="1" u="none" strike="noStrike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Самарафармация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1 013,99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13 563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13 752 746,37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23.03.2015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№0153200000215002997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Оренбургской области</a:t>
                      </a:r>
                      <a:endParaRPr lang="ru-RU" sz="9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999,00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7 300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7 292 700,00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23.03.2015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№0153200000215002996</a:t>
                      </a:r>
                      <a:endParaRPr lang="ru-RU" sz="9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Оренбургской области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994,00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8 000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7 952 000,00</a:t>
                      </a:r>
                      <a:endParaRPr lang="ru-RU" sz="11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20.11.2015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№0169200001015001288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Министерство здравоохранения Челябинской области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988,68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7 097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7 016 661,96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25.11.2015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№0126200000415003878</a:t>
                      </a:r>
                      <a:endParaRPr lang="ru-RU" sz="9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Департамент здравоохранения Белгородской области</a:t>
                      </a:r>
                      <a:endParaRPr lang="ru-RU" sz="9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983,00</a:t>
                      </a:r>
                      <a:endParaRPr lang="ru-RU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13 100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</a:rPr>
                        <a:t>12 877 300,00</a:t>
                      </a:r>
                      <a:endParaRPr lang="ru-RU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Sylfae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21066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001" y="139939"/>
            <a:ext cx="8334569" cy="648626"/>
          </a:xfrm>
        </p:spPr>
        <p:txBody>
          <a:bodyPr/>
          <a:lstStyle/>
          <a:p>
            <a:r>
              <a:rPr lang="ru-RU" dirty="0" smtClean="0">
                <a:ea typeface="Times New Roman" charset="0"/>
                <a:cs typeface="Times New Roman" charset="0"/>
              </a:rPr>
              <a:t>Фактическое ежегодное изменение закупаемых ТН ЧГИИ, подтверждает их взаимозаменяемость</a:t>
            </a:r>
            <a:endParaRPr lang="ru-RU" dirty="0">
              <a:ea typeface="Times New Roman" charset="0"/>
              <a:cs typeface="Times New Roman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8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6186" y="2834628"/>
            <a:ext cx="631898" cy="28804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01" y="3661387"/>
            <a:ext cx="670923" cy="118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 descr="http://www.kommersant.ru/factbook/handlers/picture.ashx?objectid=9302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67" y="4250688"/>
            <a:ext cx="702535" cy="50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ib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580" y="5239826"/>
            <a:ext cx="329764" cy="216030"/>
          </a:xfrm>
          <a:prstGeom prst="rect">
            <a:avLst/>
          </a:prstGeom>
        </p:spPr>
      </p:pic>
      <p:pic>
        <p:nvPicPr>
          <p:cNvPr id="13" name="Рисунок 12" descr="farmstandar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47193" y="4419108"/>
            <a:ext cx="648126" cy="167230"/>
          </a:xfrm>
          <a:prstGeom prst="rect">
            <a:avLst/>
          </a:prstGeom>
        </p:spPr>
      </p:pic>
      <p:pic>
        <p:nvPicPr>
          <p:cNvPr id="12" name="Picture 2" descr="\\SERVER\ForAll\МАРКЕТИНГ\PR\Логотипы\ГЕРОФАРМ\логотип с выровненными цветами в соответствии с русским вариантом\logo_rus.jp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165" y="2656560"/>
            <a:ext cx="856183" cy="35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760291"/>
              </p:ext>
            </p:extLst>
          </p:nvPr>
        </p:nvGraphicFramePr>
        <p:xfrm>
          <a:off x="140626" y="1052670"/>
          <a:ext cx="8899345" cy="5243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502023415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725" y="125834"/>
            <a:ext cx="7777786" cy="782816"/>
          </a:xfrm>
        </p:spPr>
        <p:txBody>
          <a:bodyPr/>
          <a:lstStyle/>
          <a:p>
            <a:r>
              <a:rPr lang="ru-RU" b="1" dirty="0" smtClean="0">
                <a:cs typeface="Times New Roman" panose="02020603050405020304" pitchFamily="18" charset="0"/>
              </a:rPr>
              <a:t/>
            </a:r>
            <a:br>
              <a:rPr lang="ru-RU" b="1" dirty="0" smtClean="0">
                <a:cs typeface="Times New Roman" panose="02020603050405020304" pitchFamily="18" charset="0"/>
              </a:rPr>
            </a:br>
            <a:r>
              <a:rPr lang="ru-RU" dirty="0" smtClean="0">
                <a:cs typeface="Times New Roman" panose="02020603050405020304" pitchFamily="18" charset="0"/>
              </a:rPr>
              <a:t>Министерство </a:t>
            </a:r>
            <a:r>
              <a:rPr lang="ru-RU" dirty="0">
                <a:cs typeface="Times New Roman" panose="02020603050405020304" pitchFamily="18" charset="0"/>
              </a:rPr>
              <a:t>здравоохранения </a:t>
            </a:r>
            <a:r>
              <a:rPr lang="ru-RU" dirty="0" smtClean="0">
                <a:cs typeface="Times New Roman" panose="02020603050405020304" pitchFamily="18" charset="0"/>
              </a:rPr>
              <a:t>Московской </a:t>
            </a:r>
            <a:r>
              <a:rPr lang="ru-RU" dirty="0">
                <a:cs typeface="Times New Roman" panose="02020603050405020304" pitchFamily="18" charset="0"/>
              </a:rPr>
              <a:t>области</a:t>
            </a:r>
            <a:r>
              <a:rPr lang="ru-RU" b="1" dirty="0">
                <a:cs typeface="Times New Roman" panose="02020603050405020304" pitchFamily="18" charset="0"/>
              </a:rPr>
              <a:t/>
            </a:r>
            <a:br>
              <a:rPr lang="ru-RU" b="1" dirty="0">
                <a:cs typeface="Times New Roman" panose="02020603050405020304" pitchFamily="18" charset="0"/>
              </a:rPr>
            </a:br>
            <a:endParaRPr lang="ru-RU" b="1" dirty="0">
              <a:ea typeface="Times New Roman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B5C5F-68AE-4334-B01C-946231E53D31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8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484" y="3445847"/>
            <a:ext cx="631898" cy="28804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72" y="2721131"/>
            <a:ext cx="670923" cy="118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 descr="http://www.kommersant.ru/factbook/handlers/picture.ashx?objectid=9302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" y="4581160"/>
            <a:ext cx="702535" cy="50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 descr="farmstandar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13493" y="3589867"/>
            <a:ext cx="648126" cy="167230"/>
          </a:xfrm>
          <a:prstGeom prst="rect">
            <a:avLst/>
          </a:prstGeom>
        </p:spPr>
      </p:pic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2150518"/>
              </p:ext>
            </p:extLst>
          </p:nvPr>
        </p:nvGraphicFramePr>
        <p:xfrm>
          <a:off x="445782" y="1291869"/>
          <a:ext cx="8569190" cy="488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1" name="Picture 2" descr="\\SERVER\ForAll\МАРКЕТИНГ\PR\Логотипы\ГЕРОФАРМ\логотип с выровненными цветами в соответствии с русским вариантом\logo_rus.jp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9464" y="2424280"/>
            <a:ext cx="856183" cy="35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896367"/>
      </p:ext>
    </p:extLst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Герофарм">
      <a:dk1>
        <a:srgbClr val="666666"/>
      </a:dk1>
      <a:lt1>
        <a:sysClr val="window" lastClr="FFFFFF"/>
      </a:lt1>
      <a:dk2>
        <a:srgbClr val="BCBEC0"/>
      </a:dk2>
      <a:lt2>
        <a:srgbClr val="EEECE1"/>
      </a:lt2>
      <a:accent1>
        <a:srgbClr val="EF6B00"/>
      </a:accent1>
      <a:accent2>
        <a:srgbClr val="BFDAEF"/>
      </a:accent2>
      <a:accent3>
        <a:srgbClr val="62BB46"/>
      </a:accent3>
      <a:accent4>
        <a:srgbClr val="D9E9F5"/>
      </a:accent4>
      <a:accent5>
        <a:srgbClr val="77AFDD"/>
      </a:accent5>
      <a:accent6>
        <a:srgbClr val="BCBEC0"/>
      </a:accent6>
      <a:hlink>
        <a:srgbClr val="A1A3A5"/>
      </a:hlink>
      <a:folHlink>
        <a:srgbClr val="B0B2B4"/>
      </a:folHlink>
    </a:clrScheme>
    <a:fontScheme name="Герофарм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/>
        </a:solidFill>
        <a:ln w="3175">
          <a:solidFill>
            <a:schemeClr val="tx2">
              <a:lumMod val="60000"/>
              <a:lumOff val="40000"/>
            </a:schemeClr>
          </a:solidFill>
          <a:prstDash val="solid"/>
          <a:round/>
          <a:headEnd/>
          <a:tailEnd/>
        </a:ln>
      </a:spPr>
      <a:bodyPr/>
      <a:lstStyle>
        <a:defPPr>
          <a:defRPr dirty="0">
            <a:latin typeface="Arial" pitchFamily="34" charset="0"/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  <a:effectLst>
          <a:outerShdw blurRad="165100" dist="101600" dir="5400000" algn="t" rotWithShape="0">
            <a:prstClr val="black">
              <a:alpha val="13000"/>
            </a:prstClr>
          </a:outerShdw>
        </a:effectLst>
      </a:spPr>
      <a:bodyPr wrap="square" lIns="0" tIns="0" rIns="0" bIns="0" rtlCol="0" anchor="t">
        <a:spAutoFit/>
      </a:bodyPr>
      <a:lstStyle>
        <a:defPPr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10530</TotalTime>
  <Words>1009</Words>
  <Application>Microsoft Macintosh PowerPoint</Application>
  <PresentationFormat>Экран (4:3)</PresentationFormat>
  <Paragraphs>318</Paragraphs>
  <Slides>15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  <vt:variant>
        <vt:lpstr>Произвольные показы</vt:lpstr>
      </vt:variant>
      <vt:variant>
        <vt:i4>1</vt:i4>
      </vt:variant>
    </vt:vector>
  </HeadingPairs>
  <TitlesOfParts>
    <vt:vector size="23" baseType="lpstr">
      <vt:lpstr>Calibri</vt:lpstr>
      <vt:lpstr>Sylfaen</vt:lpstr>
      <vt:lpstr>Tahoma</vt:lpstr>
      <vt:lpstr>Times New Roman</vt:lpstr>
      <vt:lpstr>Wingdings</vt:lpstr>
      <vt:lpstr>Arial</vt:lpstr>
      <vt:lpstr>Тема Office</vt:lpstr>
      <vt:lpstr>Правоприменительная практика Федерального закона №44-ФЗ при закупках лекарственных препаратов. Предложения по совершенствованию закупок</vt:lpstr>
      <vt:lpstr>Основы развития конкурентных закупок ЛП</vt:lpstr>
      <vt:lpstr>Оформление технического задания на поставку ЧГИИ</vt:lpstr>
      <vt:lpstr>«Творческая схема» №1: требование уникального состава вспомогательных веществ</vt:lpstr>
      <vt:lpstr>«Творческая схема» №2 требование ЛС определенного профиля действия</vt:lpstr>
      <vt:lpstr>Цена ЧГИИ для бюджета /флаконы/: закупки МНН vs ТН </vt:lpstr>
      <vt:lpstr>Цена ЧГИИ для бюджета /картриджи/: закупки  МНН vs ТН</vt:lpstr>
      <vt:lpstr>Фактическое ежегодное изменение закупаемых ТН ЧГИИ, подтверждает их взаимозаменяемость</vt:lpstr>
      <vt:lpstr> Министерство здравоохранения Московской области </vt:lpstr>
      <vt:lpstr>Комитет по здравоохранению Ленинградской области</vt:lpstr>
      <vt:lpstr>Примеры отклоняющихся практик: когда УФАС вам «не защитник»</vt:lpstr>
      <vt:lpstr>Практика: судебная «проверка» законности решений УФАС по аукционам с использованием ТН</vt:lpstr>
      <vt:lpstr>Пути повышения конкуренции и законности</vt:lpstr>
      <vt:lpstr>Эффективные закупки – путь к ускорению локализации полного цикла </vt:lpstr>
      <vt:lpstr>Презентация PowerPoint</vt:lpstr>
      <vt:lpstr>Произвольный показ 1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,</dc:creator>
  <cp:lastModifiedBy>Пользователь Microsoft Office</cp:lastModifiedBy>
  <cp:revision>781</cp:revision>
  <cp:lastPrinted>2015-09-11T13:06:02Z</cp:lastPrinted>
  <dcterms:created xsi:type="dcterms:W3CDTF">2012-09-20T07:46:58Z</dcterms:created>
  <dcterms:modified xsi:type="dcterms:W3CDTF">2016-06-02T07:51:29Z</dcterms:modified>
</cp:coreProperties>
</file>