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1" r:id="rId1"/>
  </p:sldMasterIdLst>
  <p:notesMasterIdLst>
    <p:notesMasterId r:id="rId10"/>
  </p:notesMasterIdLst>
  <p:handoutMasterIdLst>
    <p:handoutMasterId r:id="rId11"/>
  </p:handoutMasterIdLst>
  <p:sldIdLst>
    <p:sldId id="1546" r:id="rId2"/>
    <p:sldId id="1670" r:id="rId3"/>
    <p:sldId id="1737" r:id="rId4"/>
    <p:sldId id="1690" r:id="rId5"/>
    <p:sldId id="1691" r:id="rId6"/>
    <p:sldId id="1708" r:id="rId7"/>
    <p:sldId id="1709" r:id="rId8"/>
    <p:sldId id="1688" r:id="rId9"/>
  </p:sldIdLst>
  <p:sldSz cx="9906000" cy="7353300"/>
  <p:notesSz cx="6797675" cy="9926638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4025" indent="1588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1225" indent="1588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68425" indent="1588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5625" indent="1588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74">
          <p15:clr>
            <a:srgbClr val="A4A3A4"/>
          </p15:clr>
        </p15:guide>
        <p15:guide id="2" orient="horz" pos="714">
          <p15:clr>
            <a:srgbClr val="A4A3A4"/>
          </p15:clr>
        </p15:guide>
        <p15:guide id="3" orient="horz" pos="4331">
          <p15:clr>
            <a:srgbClr val="A4A3A4"/>
          </p15:clr>
        </p15:guide>
        <p15:guide id="4" orient="horz" pos="617">
          <p15:clr>
            <a:srgbClr val="A4A3A4"/>
          </p15:clr>
        </p15:guide>
        <p15:guide id="5" pos="5996">
          <p15:clr>
            <a:srgbClr val="A4A3A4"/>
          </p15:clr>
        </p15:guide>
        <p15:guide id="6" pos="3179">
          <p15:clr>
            <a:srgbClr val="A4A3A4"/>
          </p15:clr>
        </p15:guide>
        <p15:guide id="7" pos="3049">
          <p15:clr>
            <a:srgbClr val="A4A3A4"/>
          </p15:clr>
        </p15:guide>
        <p15:guide id="8" pos="2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loschenkoSA" initials="P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B0"/>
    <a:srgbClr val="9DB72E"/>
    <a:srgbClr val="2D66BB"/>
    <a:srgbClr val="2451AE"/>
    <a:srgbClr val="2D68B2"/>
    <a:srgbClr val="0C7ACA"/>
    <a:srgbClr val="EF8729"/>
    <a:srgbClr val="FF4343"/>
    <a:srgbClr val="FFD100"/>
    <a:srgbClr val="A5C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0" autoAdjust="0"/>
    <p:restoredTop sz="99156" autoAdjust="0"/>
  </p:normalViewPr>
  <p:slideViewPr>
    <p:cSldViewPr snapToGrid="0">
      <p:cViewPr varScale="1">
        <p:scale>
          <a:sx n="102" d="100"/>
          <a:sy n="102" d="100"/>
        </p:scale>
        <p:origin x="126" y="108"/>
      </p:cViewPr>
      <p:guideLst>
        <p:guide orient="horz" pos="4574"/>
        <p:guide orient="horz" pos="714"/>
        <p:guide orient="horz" pos="4331"/>
        <p:guide orient="horz" pos="617"/>
        <p:guide pos="5996"/>
        <p:guide pos="3179"/>
        <p:guide pos="3049"/>
        <p:guide pos="2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50" d="100"/>
        <a:sy n="150" d="100"/>
      </p:scale>
      <p:origin x="0" y="10728"/>
    </p:cViewPr>
  </p:sorterViewPr>
  <p:notesViewPr>
    <p:cSldViewPr snapToGrid="0">
      <p:cViewPr>
        <p:scale>
          <a:sx n="66" d="100"/>
          <a:sy n="66" d="100"/>
        </p:scale>
        <p:origin x="-1740" y="-1080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Влияние дефицита </a:t>
            </a:r>
            <a:r>
              <a:rPr lang="ru-RU" baseline="0" dirty="0" smtClean="0"/>
              <a:t>вагонов </a:t>
            </a:r>
            <a:r>
              <a:rPr lang="ru-RU" baseline="0" dirty="0"/>
              <a:t>на динамику суточной </a:t>
            </a:r>
            <a:r>
              <a:rPr lang="ru-RU" baseline="0" dirty="0" smtClean="0"/>
              <a:t>ставки</a:t>
            </a:r>
            <a:endParaRPr lang="ru-RU" dirty="0"/>
          </a:p>
        </c:rich>
      </c:tx>
      <c:layout>
        <c:manualLayout>
          <c:xMode val="edge"/>
          <c:yMode val="edge"/>
          <c:x val="0.25733571659806476"/>
          <c:y val="3.16725969916353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количество вагонов всего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prstClr val="black"/>
              </a:solidFill>
            </a:ln>
            <a:effectLst/>
          </c:spPr>
          <c:invertIfNegative val="0"/>
          <c:cat>
            <c:numRef>
              <c:f>Лист1!$B$3:$F$3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Лист1!$B$4:$F$4</c:f>
              <c:numCache>
                <c:formatCode>_(* #,##0.00_);_(* \(#,##0.00\);_(* "-"??_);_(@_)</c:formatCode>
                <c:ptCount val="5"/>
                <c:pt idx="0">
                  <c:v>1200000</c:v>
                </c:pt>
                <c:pt idx="1">
                  <c:v>1230000</c:v>
                </c:pt>
                <c:pt idx="2">
                  <c:v>1150000</c:v>
                </c:pt>
                <c:pt idx="3">
                  <c:v>1095000</c:v>
                </c:pt>
                <c:pt idx="4">
                  <c:v>1065000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84-4138-B21E-235E4F30D448}"/>
            </c:ext>
          </c:extLst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количество полувагонов</c:v>
                </c:pt>
              </c:strCache>
            </c:strRef>
          </c:tx>
          <c:spPr>
            <a:solidFill>
              <a:srgbClr val="00B050"/>
            </a:solidFill>
            <a:ln>
              <a:solidFill>
                <a:prstClr val="black"/>
              </a:solidFill>
            </a:ln>
            <a:effectLst/>
          </c:spPr>
          <c:invertIfNegative val="0"/>
          <c:cat>
            <c:numRef>
              <c:f>Лист1!$B$3:$F$3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Лист1!$B$5:$F$5</c:f>
              <c:numCache>
                <c:formatCode>_(* #,##0.00_);_(* \(#,##0.00\);_(* "-"??_);_(@_)</c:formatCode>
                <c:ptCount val="5"/>
                <c:pt idx="0">
                  <c:v>550000</c:v>
                </c:pt>
                <c:pt idx="1">
                  <c:v>563000</c:v>
                </c:pt>
                <c:pt idx="2">
                  <c:v>511000</c:v>
                </c:pt>
                <c:pt idx="3">
                  <c:v>485000</c:v>
                </c:pt>
                <c:pt idx="4">
                  <c:v>480000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84-4138-B21E-235E4F30D4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1"/>
        <c:axId val="393620216"/>
        <c:axId val="393620544"/>
      </c:barChart>
      <c:lineChart>
        <c:grouping val="standard"/>
        <c:varyColors val="0"/>
        <c:ser>
          <c:idx val="2"/>
          <c:order val="2"/>
          <c:tx>
            <c:strRef>
              <c:f>Лист1!$A$6</c:f>
              <c:strCache>
                <c:ptCount val="1"/>
                <c:pt idx="0">
                  <c:v>суточная ставка</c:v>
                </c:pt>
              </c:strCache>
            </c:strRef>
          </c:tx>
          <c:spPr>
            <a:ln w="31750" cap="rnd" cmpd="tri">
              <a:solidFill>
                <a:srgbClr val="FF0000">
                  <a:alpha val="95000"/>
                </a:srgb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Лист1!$B$3:$F$3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Лист1!$B$6:$F$6</c:f>
              <c:numCache>
                <c:formatCode>General</c:formatCode>
                <c:ptCount val="5"/>
                <c:pt idx="0">
                  <c:v>650</c:v>
                </c:pt>
                <c:pt idx="1">
                  <c:v>570</c:v>
                </c:pt>
                <c:pt idx="2">
                  <c:v>450</c:v>
                </c:pt>
                <c:pt idx="3">
                  <c:v>750</c:v>
                </c:pt>
                <c:pt idx="4">
                  <c:v>1430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84-4138-B21E-235E4F30D4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2046264"/>
        <c:axId val="382045280"/>
      </c:lineChart>
      <c:catAx>
        <c:axId val="39362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3620544"/>
        <c:crosses val="autoZero"/>
        <c:auto val="1"/>
        <c:lblAlgn val="ctr"/>
        <c:lblOffset val="100"/>
        <c:noMultiLvlLbl val="0"/>
      </c:catAx>
      <c:valAx>
        <c:axId val="39362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>
            <a:softEdge rad="190500"/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3620216"/>
        <c:crosses val="autoZero"/>
        <c:crossBetween val="between"/>
      </c:valAx>
      <c:valAx>
        <c:axId val="38204528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2046264"/>
        <c:crosses val="max"/>
        <c:crossBetween val="between"/>
      </c:valAx>
      <c:catAx>
        <c:axId val="382046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20452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+7,2% </a:t>
            </a:r>
            <a:r>
              <a:rPr lang="ru-RU" sz="1200" dirty="0" smtClean="0"/>
              <a:t>рост объемов погрузки за 4 года</a:t>
            </a:r>
          </a:p>
        </c:rich>
      </c:tx>
      <c:layout>
        <c:manualLayout>
          <c:xMode val="edge"/>
          <c:yMode val="edge"/>
          <c:x val="0.62704109277398246"/>
          <c:y val="2.54703225259853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Лист1!$A$17</c:f>
              <c:strCache>
                <c:ptCount val="1"/>
                <c:pt idx="0">
                  <c:v>Списание полувагонов</c:v>
                </c:pt>
              </c:strCache>
            </c:strRef>
          </c:tx>
          <c:spPr>
            <a:solidFill>
              <a:srgbClr val="7030A0"/>
            </a:solidFill>
            <a:ln>
              <a:solidFill>
                <a:prstClr val="black"/>
              </a:solidFill>
            </a:ln>
            <a:effectLst/>
          </c:spPr>
          <c:invertIfNegative val="0"/>
          <c:cat>
            <c:numRef>
              <c:f>Лист1!$B$16:$F$16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Лист1!$B$17:$F$17</c:f>
              <c:numCache>
                <c:formatCode>General</c:formatCode>
                <c:ptCount val="5"/>
                <c:pt idx="0">
                  <c:v>12400</c:v>
                </c:pt>
                <c:pt idx="1">
                  <c:v>18100</c:v>
                </c:pt>
                <c:pt idx="2">
                  <c:v>66300</c:v>
                </c:pt>
                <c:pt idx="3">
                  <c:v>47600</c:v>
                </c:pt>
                <c:pt idx="4">
                  <c:v>13700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3C-48EB-BBCF-2AE7D36DE11D}"/>
            </c:ext>
          </c:extLst>
        </c:ser>
        <c:ser>
          <c:idx val="1"/>
          <c:order val="1"/>
          <c:tx>
            <c:strRef>
              <c:f>Лист1!$A$18</c:f>
              <c:strCache>
                <c:ptCount val="1"/>
                <c:pt idx="0">
                  <c:v>Погрузка в полувагонах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prstClr val="black"/>
              </a:solidFill>
            </a:ln>
            <a:effectLst/>
          </c:spPr>
          <c:invertIfNegative val="0"/>
          <c:cat>
            <c:numRef>
              <c:f>Лист1!$B$16:$F$16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Лист1!$B$18:$F$18</c:f>
              <c:numCache>
                <c:formatCode>General</c:formatCode>
                <c:ptCount val="5"/>
                <c:pt idx="0">
                  <c:v>670000</c:v>
                </c:pt>
                <c:pt idx="1">
                  <c:v>680000</c:v>
                </c:pt>
                <c:pt idx="2">
                  <c:v>690000</c:v>
                </c:pt>
                <c:pt idx="3">
                  <c:v>700000</c:v>
                </c:pt>
                <c:pt idx="4">
                  <c:v>720000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3C-48EB-BBCF-2AE7D36DE11D}"/>
            </c:ext>
          </c:extLst>
        </c:ser>
        <c:ser>
          <c:idx val="2"/>
          <c:order val="2"/>
          <c:tx>
            <c:strRef>
              <c:f>Лист1!$A$19</c:f>
              <c:strCache>
                <c:ptCount val="1"/>
                <c:pt idx="0">
                  <c:v>Производство полувагонов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prstClr val="black"/>
              </a:solidFill>
            </a:ln>
            <a:effectLst/>
          </c:spPr>
          <c:invertIfNegative val="0"/>
          <c:cat>
            <c:numRef>
              <c:f>Лист1!$B$16:$F$16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Лист1!$B$19:$F$19</c:f>
              <c:numCache>
                <c:formatCode>General</c:formatCode>
                <c:ptCount val="5"/>
                <c:pt idx="0">
                  <c:v>29000</c:v>
                </c:pt>
                <c:pt idx="1">
                  <c:v>33000</c:v>
                </c:pt>
                <c:pt idx="2">
                  <c:v>17000</c:v>
                </c:pt>
                <c:pt idx="3">
                  <c:v>22000</c:v>
                </c:pt>
                <c:pt idx="4">
                  <c:v>35000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3C-48EB-BBCF-2AE7D36DE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3627224"/>
        <c:axId val="543616400"/>
      </c:barChart>
      <c:catAx>
        <c:axId val="543627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3616400"/>
        <c:crosses val="autoZero"/>
        <c:auto val="1"/>
        <c:lblAlgn val="ctr"/>
        <c:lblOffset val="100"/>
        <c:noMultiLvlLbl val="0"/>
      </c:catAx>
      <c:valAx>
        <c:axId val="54361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3627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070382496559168"/>
          <c:y val="0.84570105875436452"/>
          <c:w val="0.66549096300844257"/>
          <c:h val="0.154298941245635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1400" dirty="0" smtClean="0"/>
              <a:t>Доля отправленных </a:t>
            </a:r>
            <a:r>
              <a:rPr lang="ru-RU" sz="1400" dirty="0"/>
              <a:t>поездов </a:t>
            </a:r>
            <a:r>
              <a:rPr lang="ru-RU" sz="1400" dirty="0" smtClean="0"/>
              <a:t>«по расписанию» в 2017 году</a:t>
            </a:r>
            <a:endParaRPr lang="ru-RU" sz="1400" dirty="0"/>
          </a:p>
        </c:rich>
      </c:tx>
      <c:layout>
        <c:manualLayout>
          <c:xMode val="edge"/>
          <c:yMode val="edge"/>
          <c:x val="0.19781846525386973"/>
          <c:y val="0.117692688186730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отправленных поездов
"по расписанию"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prstClr val="black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06DF-46A1-A165-E2314F185F7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rgbClr val="00B05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prstClr val="black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06DF-46A1-A165-E2314F185F7C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prstClr val="black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06DF-46A1-A165-E2314F185F7C}"/>
              </c:ext>
            </c:extLst>
          </c:dPt>
          <c:dLbls>
            <c:dLbl>
              <c:idx val="0"/>
              <c:layout>
                <c:manualLayout>
                  <c:x val="-0.15216000201939356"/>
                  <c:y val="0.572427495514066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DF-46A1-A165-E2314F185F7C}"/>
                </c:ext>
              </c:extLst>
            </c:dLbl>
            <c:dLbl>
              <c:idx val="1"/>
              <c:layout>
                <c:manualLayout>
                  <c:x val="0.1001090731986497"/>
                  <c:y val="1.3722093559916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DF-46A1-A165-E2314F185F7C}"/>
                </c:ext>
              </c:extLst>
            </c:dLbl>
            <c:dLbl>
              <c:idx val="2"/>
              <c:layout>
                <c:manualLayout>
                  <c:x val="0.22830151668010767"/>
                  <c:y val="0.610650755313270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DF-46A1-A165-E2314F185F7C}"/>
                </c:ext>
              </c:extLst>
            </c:dLbl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Южный Кузбасс</c:v>
                </c:pt>
                <c:pt idx="1">
                  <c:v>Якутуголь</c:v>
                </c:pt>
                <c:pt idx="2">
                  <c:v>Эльгауголь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0.23304006590104015</c:v>
                </c:pt>
                <c:pt idx="1">
                  <c:v>0.64208741252090507</c:v>
                </c:pt>
                <c:pt idx="2">
                  <c:v>0.12487252157805484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6DF-46A1-A165-E2314F185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0.14475</cdr:x>
      <cdr:y>0.20959</cdr:y>
    </cdr:from>
    <cdr:to>
      <cdr:x>0.90765</cdr:x>
      <cdr:y>0.27417</cdr:y>
    </cdr:to>
    <cdr:cxnSp macro="">
      <cdr:nvCxnSpPr>
        <cdr:cNvPr id="3" name="Прямая со стрелкой 2"/>
        <cdr:cNvCxnSpPr/>
      </cdr:nvCxnSpPr>
      <cdr:spPr bwMode="auto">
        <a:xfrm xmlns:a="http://schemas.openxmlformats.org/drawingml/2006/main" flipV="1">
          <a:off x="1161784" y="470027"/>
          <a:ext cx="6123340" cy="144827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00679A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4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89" tIns="47193" rIns="94389" bIns="47193" numCol="1" anchor="t" anchorCtr="0" compatLnSpc="1">
            <a:prstTxWarp prst="textNoShape">
              <a:avLst/>
            </a:prstTxWarp>
          </a:bodyPr>
          <a:lstStyle>
            <a:lvl1pPr defTabSz="944277">
              <a:defRPr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6" y="4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89" tIns="47193" rIns="94389" bIns="47193" numCol="1" anchor="t" anchorCtr="0" compatLnSpc="1">
            <a:prstTxWarp prst="textNoShape">
              <a:avLst/>
            </a:prstTxWarp>
          </a:bodyPr>
          <a:lstStyle>
            <a:lvl1pPr algn="r" defTabSz="944277">
              <a:defRPr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247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89" tIns="47193" rIns="94389" bIns="47193" numCol="1" anchor="b" anchorCtr="0" compatLnSpc="1">
            <a:prstTxWarp prst="textNoShape">
              <a:avLst/>
            </a:prstTxWarp>
          </a:bodyPr>
          <a:lstStyle>
            <a:lvl1pPr defTabSz="944277">
              <a:defRPr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6" y="9428247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89" tIns="47193" rIns="94389" bIns="47193" numCol="1" anchor="b" anchorCtr="0" compatLnSpc="1">
            <a:prstTxWarp prst="textNoShape">
              <a:avLst/>
            </a:prstTxWarp>
          </a:bodyPr>
          <a:lstStyle>
            <a:lvl1pPr algn="r" defTabSz="944277">
              <a:defRPr>
                <a:latin typeface="Times New Roman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2EF35D5D-4A79-4A85-A661-F29673B87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88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4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89" tIns="47193" rIns="94389" bIns="47193" numCol="1" anchor="t" anchorCtr="0" compatLnSpc="1">
            <a:prstTxWarp prst="textNoShape">
              <a:avLst/>
            </a:prstTxWarp>
          </a:bodyPr>
          <a:lstStyle>
            <a:lvl1pPr defTabSz="944277">
              <a:defRPr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6" y="4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89" tIns="47193" rIns="94389" bIns="47193" numCol="1" anchor="t" anchorCtr="0" compatLnSpc="1">
            <a:prstTxWarp prst="textNoShape">
              <a:avLst/>
            </a:prstTxWarp>
          </a:bodyPr>
          <a:lstStyle>
            <a:lvl1pPr algn="r" defTabSz="944277">
              <a:defRPr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44538"/>
            <a:ext cx="50101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6" y="4715714"/>
            <a:ext cx="4984750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89" tIns="47193" rIns="94389" bIns="471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247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89" tIns="47193" rIns="94389" bIns="47193" numCol="1" anchor="b" anchorCtr="0" compatLnSpc="1">
            <a:prstTxWarp prst="textNoShape">
              <a:avLst/>
            </a:prstTxWarp>
          </a:bodyPr>
          <a:lstStyle>
            <a:lvl1pPr defTabSz="944277">
              <a:defRPr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6" y="9428247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89" tIns="47193" rIns="94389" bIns="47193" numCol="1" anchor="b" anchorCtr="0" compatLnSpc="1">
            <a:prstTxWarp prst="textNoShape">
              <a:avLst/>
            </a:prstTxWarp>
          </a:bodyPr>
          <a:lstStyle>
            <a:lvl1pPr algn="r" defTabSz="944277">
              <a:defRPr>
                <a:latin typeface="Times New Roman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563CA06F-4EEE-4177-829C-01F1D1FBC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753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0"/>
      </a:defRPr>
    </a:lvl1pPr>
    <a:lvl2pPr marL="4540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/>
      </a:defRPr>
    </a:lvl2pPr>
    <a:lvl3pPr marL="9112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/>
      </a:defRPr>
    </a:lvl5pPr>
    <a:lvl6pPr marL="2284879" algn="l" defTabSz="9139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54" algn="l" defTabSz="9139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30" algn="l" defTabSz="9139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805" algn="l" defTabSz="9139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CA06F-4EEE-4177-829C-01F1D1FBC64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CA06F-4EEE-4177-829C-01F1D1FBC64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 userDrawn="1"/>
        </p:nvSpPr>
        <p:spPr bwMode="auto">
          <a:xfrm>
            <a:off x="0" y="361950"/>
            <a:ext cx="9906000" cy="908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18000" rIns="72000" bIns="72000"/>
          <a:lstStyle>
            <a:defPPr>
              <a:defRPr lang="en-US"/>
            </a:defPPr>
            <a:lvl1pPr>
              <a:defRPr sz="700" b="1">
                <a:solidFill>
                  <a:schemeClr val="tx1"/>
                </a:solidFill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930" y="-35312"/>
            <a:ext cx="8108613" cy="1000866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86D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930" y="900455"/>
            <a:ext cx="8108613" cy="802615"/>
          </a:xfrm>
        </p:spPr>
        <p:txBody>
          <a:bodyPr>
            <a:normAutofit/>
          </a:bodyPr>
          <a:lstStyle>
            <a:lvl1pPr marL="0" indent="0" algn="l">
              <a:spcBef>
                <a:spcPts val="324"/>
              </a:spcBef>
              <a:buNone/>
              <a:defRPr sz="1500">
                <a:solidFill>
                  <a:srgbClr val="000000"/>
                </a:solidFill>
              </a:defRPr>
            </a:lvl1pPr>
            <a:lvl2pPr marL="49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5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8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1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4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57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0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3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E8FCC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9D94F-3CBD-4CF2-A03D-6B7A4F208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0425" y="698500"/>
            <a:ext cx="1073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930" y="69547"/>
            <a:ext cx="8108613" cy="1000866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86D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61" y="1237203"/>
            <a:ext cx="9412066" cy="577069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10" y="47032"/>
            <a:ext cx="8160491" cy="1019356"/>
          </a:xfrm>
        </p:spPr>
        <p:txBody>
          <a:bodyPr/>
          <a:lstStyle>
            <a:lvl1pPr>
              <a:defRPr>
                <a:solidFill>
                  <a:srgbClr val="0186D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BCAB2-1793-4DDC-9762-71358FE33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308" y="267975"/>
            <a:ext cx="6958819" cy="687415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86D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068" y="886788"/>
            <a:ext cx="6940227" cy="371531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324"/>
              </a:spcBef>
              <a:buNone/>
              <a:defRPr sz="1600">
                <a:solidFill>
                  <a:schemeClr val="tx1"/>
                </a:solidFill>
              </a:defRPr>
            </a:lvl1pPr>
            <a:lvl2pPr marL="49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5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8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1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4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57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0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3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873" y="1240941"/>
            <a:ext cx="4569315" cy="566639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0912" y="1240941"/>
            <a:ext cx="4563982" cy="566639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56552-959E-4925-BC18-E11CBC22D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CB5E-E90B-47F8-B824-2963002D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86D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5350" y="1240081"/>
            <a:ext cx="9413446" cy="210794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235350" y="3666368"/>
            <a:ext cx="9413446" cy="210794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1CCFA-CF77-477D-97C1-D7A360C34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0425" y="698500"/>
            <a:ext cx="1073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70912" y="1234914"/>
            <a:ext cx="4548557" cy="223438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231919" y="1234914"/>
            <a:ext cx="4570269" cy="471066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970912" y="3699955"/>
            <a:ext cx="4548557" cy="223438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EB5D6-1149-4645-A23C-802F97FE0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0425" y="698500"/>
            <a:ext cx="1073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224785" y="1241874"/>
            <a:ext cx="4563138" cy="210794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224785" y="3695676"/>
            <a:ext cx="4563138" cy="210794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970912" y="1241874"/>
            <a:ext cx="4572425" cy="210794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970912" y="3695676"/>
            <a:ext cx="4572425" cy="210794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6A8C3-E454-467B-A1C9-B26BF026C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6538" y="1236663"/>
            <a:ext cx="9399587" cy="578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06" tIns="49303" rIns="98606" bIns="493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7813" y="7056438"/>
            <a:ext cx="600075" cy="201612"/>
          </a:xfrm>
          <a:prstGeom prst="rect">
            <a:avLst/>
          </a:prstGeom>
        </p:spPr>
        <p:txBody>
          <a:bodyPr vert="horz" wrap="square" lIns="98606" tIns="49303" rIns="98606" bIns="49303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48525F09-5C96-4B3C-ACF9-A7286E8AF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292" name="Title Placeholder 1"/>
          <p:cNvSpPr>
            <a:spLocks noGrp="1"/>
          </p:cNvSpPr>
          <p:nvPr>
            <p:ph type="title"/>
          </p:nvPr>
        </p:nvSpPr>
        <p:spPr bwMode="auto">
          <a:xfrm>
            <a:off x="219075" y="-15875"/>
            <a:ext cx="81534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06" tIns="49303" rIns="98606" bIns="4930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12293" name="Picture 4" descr="logo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80425" y="698500"/>
            <a:ext cx="1073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77" r:id="rId3"/>
    <p:sldLayoutId id="2147484083" r:id="rId4"/>
    <p:sldLayoutId id="2147484078" r:id="rId5"/>
    <p:sldLayoutId id="2147484079" r:id="rId6"/>
    <p:sldLayoutId id="2147484080" r:id="rId7"/>
    <p:sldLayoutId id="2147484084" r:id="rId8"/>
    <p:sldLayoutId id="2147484085" r:id="rId9"/>
    <p:sldLayoutId id="2147484086" r:id="rId10"/>
  </p:sldLayoutIdLst>
  <p:transition>
    <p:fade/>
  </p:transition>
  <p:hf hdr="0" ftr="0" dt="0"/>
  <p:txStyles>
    <p:titleStyle>
      <a:lvl1pPr algn="l" defTabSz="9858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900" b="1" kern="1200">
          <a:solidFill>
            <a:schemeClr val="accent1"/>
          </a:solidFill>
          <a:latin typeface="Arial"/>
          <a:ea typeface="MS PGothic" pitchFamily="34" charset="-128"/>
          <a:cs typeface="ＭＳ Ｐゴシック" charset="0"/>
        </a:defRPr>
      </a:lvl1pPr>
      <a:lvl2pPr algn="l" defTabSz="9858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900" b="1">
          <a:solidFill>
            <a:schemeClr val="accent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9858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900" b="1">
          <a:solidFill>
            <a:schemeClr val="accent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9858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900" b="1">
          <a:solidFill>
            <a:schemeClr val="accent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9858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900" b="1">
          <a:solidFill>
            <a:schemeClr val="accent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defTabSz="985838" rtl="0" fontAlgn="base">
        <a:lnSpc>
          <a:spcPct val="90000"/>
        </a:lnSpc>
        <a:spcBef>
          <a:spcPct val="0"/>
        </a:spcBef>
        <a:spcAft>
          <a:spcPct val="0"/>
        </a:spcAft>
        <a:defRPr sz="1900" b="1">
          <a:solidFill>
            <a:schemeClr val="accent1"/>
          </a:solidFill>
          <a:latin typeface="Arial" charset="0"/>
        </a:defRPr>
      </a:lvl6pPr>
      <a:lvl7pPr marL="914400" algn="l" defTabSz="985838" rtl="0" fontAlgn="base">
        <a:lnSpc>
          <a:spcPct val="90000"/>
        </a:lnSpc>
        <a:spcBef>
          <a:spcPct val="0"/>
        </a:spcBef>
        <a:spcAft>
          <a:spcPct val="0"/>
        </a:spcAft>
        <a:defRPr sz="1900" b="1">
          <a:solidFill>
            <a:schemeClr val="accent1"/>
          </a:solidFill>
          <a:latin typeface="Arial" charset="0"/>
        </a:defRPr>
      </a:lvl7pPr>
      <a:lvl8pPr marL="1371600" algn="l" defTabSz="985838" rtl="0" fontAlgn="base">
        <a:lnSpc>
          <a:spcPct val="90000"/>
        </a:lnSpc>
        <a:spcBef>
          <a:spcPct val="0"/>
        </a:spcBef>
        <a:spcAft>
          <a:spcPct val="0"/>
        </a:spcAft>
        <a:defRPr sz="1900" b="1">
          <a:solidFill>
            <a:schemeClr val="accent1"/>
          </a:solidFill>
          <a:latin typeface="Arial" charset="0"/>
        </a:defRPr>
      </a:lvl8pPr>
      <a:lvl9pPr marL="1828800" algn="l" defTabSz="985838" rtl="0" fontAlgn="base">
        <a:lnSpc>
          <a:spcPct val="90000"/>
        </a:lnSpc>
        <a:spcBef>
          <a:spcPct val="0"/>
        </a:spcBef>
        <a:spcAft>
          <a:spcPct val="0"/>
        </a:spcAft>
        <a:defRPr sz="1900" b="1">
          <a:solidFill>
            <a:schemeClr val="accent1"/>
          </a:solidFill>
          <a:latin typeface="Arial" charset="0"/>
        </a:defRPr>
      </a:lvl9pPr>
    </p:titleStyle>
    <p:bodyStyle>
      <a:lvl1pPr marL="176213" indent="-176213" algn="l" defTabSz="985838" rtl="0" eaLnBrk="0" fontAlgn="base" hangingPunct="0">
        <a:spcBef>
          <a:spcPts val="325"/>
        </a:spcBef>
        <a:spcAft>
          <a:spcPts val="325"/>
        </a:spcAft>
        <a:buClr>
          <a:srgbClr val="9A9DA0"/>
        </a:buClr>
        <a:buSzPct val="105000"/>
        <a:buFont typeface="Arial" pitchFamily="34" charset="0"/>
        <a:buChar char="•"/>
        <a:defRPr sz="1600" kern="1200">
          <a:solidFill>
            <a:schemeClr val="tx1"/>
          </a:solidFill>
          <a:latin typeface="Arial"/>
          <a:ea typeface="MS PGothic" pitchFamily="34" charset="-128"/>
          <a:cs typeface="ＭＳ Ｐゴシック" charset="0"/>
        </a:defRPr>
      </a:lvl1pPr>
      <a:lvl2pPr marL="492125" indent="-246063" algn="l" defTabSz="985838" rtl="0" eaLnBrk="0" fontAlgn="base" hangingPunct="0">
        <a:spcBef>
          <a:spcPts val="325"/>
        </a:spcBef>
        <a:spcAft>
          <a:spcPts val="325"/>
        </a:spcAft>
        <a:buClr>
          <a:srgbClr val="9A9DA0"/>
        </a:buClr>
        <a:buSzPct val="105000"/>
        <a:buFont typeface="Lucida Grande"/>
        <a:buChar char="–"/>
        <a:defRPr sz="1400" kern="1200">
          <a:solidFill>
            <a:schemeClr val="tx1"/>
          </a:solidFill>
          <a:latin typeface="Arial"/>
          <a:ea typeface="MS PGothic" pitchFamily="34" charset="-128"/>
          <a:cs typeface="ＭＳ Ｐゴシック"/>
        </a:defRPr>
      </a:lvl2pPr>
      <a:lvl3pPr marL="738188" indent="-246063" algn="l" defTabSz="985838" rtl="0" eaLnBrk="0" fontAlgn="base" hangingPunct="0">
        <a:spcBef>
          <a:spcPts val="325"/>
        </a:spcBef>
        <a:spcAft>
          <a:spcPts val="325"/>
        </a:spcAft>
        <a:buClr>
          <a:srgbClr val="9A9DA0"/>
        </a:buClr>
        <a:buSzPct val="105000"/>
        <a:buFont typeface="Arial" pitchFamily="34" charset="0"/>
        <a:buChar char="•"/>
        <a:defRPr sz="1400" kern="1200">
          <a:solidFill>
            <a:schemeClr val="tx1"/>
          </a:solidFill>
          <a:latin typeface="Arial"/>
          <a:ea typeface="MS PGothic" pitchFamily="34" charset="-128"/>
          <a:cs typeface="ＭＳ Ｐゴシック"/>
        </a:defRPr>
      </a:lvl3pPr>
      <a:lvl4pPr marL="985838" indent="-246063" algn="l" defTabSz="985838" rtl="0" eaLnBrk="0" fontAlgn="base" hangingPunct="0">
        <a:spcBef>
          <a:spcPts val="325"/>
        </a:spcBef>
        <a:spcAft>
          <a:spcPts val="325"/>
        </a:spcAft>
        <a:buClr>
          <a:srgbClr val="9A9DA0"/>
        </a:buClr>
        <a:buSzPct val="105000"/>
        <a:buFont typeface="Lucida Grande"/>
        <a:buChar char="-"/>
        <a:defRPr sz="1400" kern="1200">
          <a:solidFill>
            <a:schemeClr val="tx1"/>
          </a:solidFill>
          <a:latin typeface="Arial"/>
          <a:ea typeface="MS PGothic" pitchFamily="34" charset="-128"/>
          <a:cs typeface="ＭＳ Ｐゴシック"/>
        </a:defRPr>
      </a:lvl4pPr>
      <a:lvl5pPr marL="1231900" indent="-246063" algn="l" defTabSz="985838" rtl="0" eaLnBrk="0" fontAlgn="base" hangingPunct="0">
        <a:spcBef>
          <a:spcPts val="325"/>
        </a:spcBef>
        <a:spcAft>
          <a:spcPts val="325"/>
        </a:spcAft>
        <a:buClr>
          <a:srgbClr val="9A9DA0"/>
        </a:buClr>
        <a:buSzPct val="105000"/>
        <a:buFont typeface="Arial" pitchFamily="34" charset="0"/>
        <a:buChar char="•"/>
        <a:defRPr sz="1400" kern="1200">
          <a:solidFill>
            <a:schemeClr val="tx1"/>
          </a:solidFill>
          <a:latin typeface="Arial"/>
          <a:ea typeface="MS PGothic" pitchFamily="34" charset="-128"/>
          <a:cs typeface="ＭＳ Ｐゴシック"/>
        </a:defRPr>
      </a:lvl5pPr>
      <a:lvl6pPr marL="1485937" indent="-246515" algn="l" defTabSz="986059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9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729027" indent="-246515" algn="l" defTabSz="986059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9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973831" indent="-246515" algn="l" defTabSz="986059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9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218634" indent="-246515" algn="l" defTabSz="986059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9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860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030" algn="l" defTabSz="9860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6059" algn="l" defTabSz="9860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9089" algn="l" defTabSz="9860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2119" algn="l" defTabSz="9860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5149" algn="l" defTabSz="9860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178" algn="l" defTabSz="9860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1208" algn="l" defTabSz="9860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44238" algn="l" defTabSz="9860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5.wmf"/><Relationship Id="rId5" Type="http://schemas.openxmlformats.org/officeDocument/2006/relationships/tags" Target="../tags/tag6.xml"/><Relationship Id="rId10" Type="http://schemas.openxmlformats.org/officeDocument/2006/relationships/image" Target="../media/image4.gif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gif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546"/>
            <a:ext cx="9906000" cy="5006902"/>
          </a:xfrm>
          <a:prstGeom prst="rect">
            <a:avLst/>
          </a:prstGeom>
        </p:spPr>
      </p:pic>
      <p:sp>
        <p:nvSpPr>
          <p:cNvPr id="19461" name="Title 3"/>
          <p:cNvSpPr>
            <a:spLocks noGrp="1"/>
          </p:cNvSpPr>
          <p:nvPr>
            <p:ph type="ctrTitle"/>
          </p:nvPr>
        </p:nvSpPr>
        <p:spPr>
          <a:xfrm>
            <a:off x="361624" y="171449"/>
            <a:ext cx="6997419" cy="1152541"/>
          </a:xfrm>
        </p:spPr>
        <p:txBody>
          <a:bodyPr lIns="0" tIns="0" rIns="0" bIns="0" anchor="t" anchorCtr="0">
            <a:noAutofit/>
          </a:bodyPr>
          <a:lstStyle/>
          <a:p>
            <a:pPr lvl="0" defTabSz="984250"/>
            <a:r>
              <a:rPr lang="ru-RU" sz="2400" cap="all" dirty="0" smtClean="0">
                <a:solidFill>
                  <a:schemeClr val="tx1"/>
                </a:solidFill>
                <a:ea typeface="ＭＳ Ｐゴシック"/>
                <a:cs typeface="Times New Roman" panose="02020603050405020304" pitchFamily="18" charset="0"/>
              </a:rPr>
              <a:t>обеспечение </a:t>
            </a:r>
            <a:r>
              <a:rPr lang="ru-RU" sz="2400" cap="all" dirty="0">
                <a:solidFill>
                  <a:schemeClr val="tx1"/>
                </a:solidFill>
                <a:ea typeface="ＭＳ Ｐゴシック"/>
                <a:cs typeface="Times New Roman" panose="02020603050405020304" pitchFamily="18" charset="0"/>
              </a:rPr>
              <a:t>транспортной </a:t>
            </a:r>
            <a:r>
              <a:rPr lang="ru-RU" sz="2400" cap="all" dirty="0" smtClean="0">
                <a:solidFill>
                  <a:schemeClr val="tx1"/>
                </a:solidFill>
                <a:ea typeface="ＭＳ Ｐゴシック"/>
                <a:cs typeface="Times New Roman" panose="02020603050405020304" pitchFamily="18" charset="0"/>
              </a:rPr>
              <a:t>безопасности </a:t>
            </a:r>
            <a:r>
              <a:rPr lang="ru-RU" sz="2400" cap="all" dirty="0" smtClean="0">
                <a:solidFill>
                  <a:schemeClr val="tx1"/>
                </a:solidFill>
                <a:ea typeface="ＭＳ Ｐゴシック"/>
                <a:cs typeface="Times New Roman" panose="02020603050405020304" pitchFamily="18" charset="0"/>
              </a:rPr>
              <a:t>ПАО «</a:t>
            </a:r>
            <a:r>
              <a:rPr lang="ru-RU" sz="2400" cap="all" dirty="0" err="1" smtClean="0">
                <a:solidFill>
                  <a:schemeClr val="tx1"/>
                </a:solidFill>
                <a:ea typeface="ＭＳ Ｐゴシック"/>
                <a:cs typeface="Times New Roman" panose="02020603050405020304" pitchFamily="18" charset="0"/>
              </a:rPr>
              <a:t>МечЕЛ</a:t>
            </a:r>
            <a:r>
              <a:rPr lang="ru-RU" sz="2400" cap="all" dirty="0" smtClean="0">
                <a:solidFill>
                  <a:schemeClr val="tx1"/>
                </a:solidFill>
                <a:ea typeface="ＭＳ Ｐゴシック"/>
                <a:cs typeface="Times New Roman" panose="02020603050405020304" pitchFamily="18" charset="0"/>
              </a:rPr>
              <a:t>»</a:t>
            </a:r>
            <a:endParaRPr lang="ru-RU" sz="2400" cap="all" dirty="0">
              <a:solidFill>
                <a:schemeClr val="tx1"/>
              </a:solidFill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841386"/>
            <a:ext cx="9925200" cy="54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7018864" y="6981629"/>
            <a:ext cx="2685748" cy="22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06" tIns="49303" rIns="98606" bIns="49303" numCol="1" anchor="b" anchorCtr="0" compatLnSpc="1">
            <a:prstTxWarp prst="textNoShape">
              <a:avLst/>
            </a:prstTxWarp>
            <a:noAutofit/>
          </a:bodyPr>
          <a:lstStyle>
            <a:lvl1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rgbClr val="0186D3"/>
                </a:solidFill>
                <a:latin typeface="Arial"/>
                <a:ea typeface="MS PGothic" pitchFamily="34" charset="-128"/>
                <a:cs typeface="ＭＳ Ｐゴシック" charset="0"/>
              </a:defRPr>
            </a:lvl1pPr>
            <a:lvl2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6pPr>
            <a:lvl7pPr marL="9144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7pPr>
            <a:lvl8pPr marL="13716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8pPr>
            <a:lvl9pPr marL="18288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r"/>
            <a:r>
              <a:rPr lang="en-GB" sz="1000" b="0" dirty="0" smtClean="0">
                <a:solidFill>
                  <a:schemeClr val="bg1"/>
                </a:solidFill>
              </a:rPr>
              <a:t>www.mechel.</a:t>
            </a:r>
            <a:r>
              <a:rPr lang="en-US" sz="1000" b="0" dirty="0" smtClean="0">
                <a:solidFill>
                  <a:schemeClr val="bg1"/>
                </a:solidFill>
              </a:rPr>
              <a:t>ru</a:t>
            </a:r>
            <a:endParaRPr lang="en-GB" sz="1000" b="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25" y="1748987"/>
            <a:ext cx="9358256" cy="5040000"/>
          </a:xfrm>
          <a:prstGeom prst="rect">
            <a:avLst/>
          </a:prstGeom>
        </p:spPr>
      </p:pic>
      <p:pic>
        <p:nvPicPr>
          <p:cNvPr id="10" name="Picture 2" descr="Картинки по запросу логотип мечел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5" b="20798"/>
          <a:stretch/>
        </p:blipFill>
        <p:spPr bwMode="auto">
          <a:xfrm>
            <a:off x="7359044" y="171449"/>
            <a:ext cx="2360837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3"/>
          <p:cNvSpPr txBox="1">
            <a:spLocks/>
          </p:cNvSpPr>
          <p:nvPr/>
        </p:nvSpPr>
        <p:spPr bwMode="auto">
          <a:xfrm>
            <a:off x="357910" y="430228"/>
            <a:ext cx="6246090" cy="42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rgbClr val="0186D3"/>
                </a:solidFill>
                <a:latin typeface="Arial"/>
                <a:ea typeface="MS PGothic" pitchFamily="34" charset="-128"/>
                <a:cs typeface="ＭＳ Ｐゴシック" charset="0"/>
              </a:defRPr>
            </a:lvl1pPr>
            <a:lvl2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6pPr>
            <a:lvl7pPr marL="9144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7pPr>
            <a:lvl8pPr marL="13716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8pPr>
            <a:lvl9pPr marL="18288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Логистика ПАО «Мечел»</a:t>
            </a:r>
            <a:endParaRPr lang="ru-RU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7908" y="6841386"/>
            <a:ext cx="9567291" cy="54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3"/>
          <p:cNvSpPr txBox="1">
            <a:spLocks/>
          </p:cNvSpPr>
          <p:nvPr/>
        </p:nvSpPr>
        <p:spPr bwMode="auto">
          <a:xfrm>
            <a:off x="7018864" y="6981629"/>
            <a:ext cx="2685748" cy="22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06" tIns="49303" rIns="98606" bIns="49303" numCol="1" anchor="b" anchorCtr="0" compatLnSpc="1">
            <a:prstTxWarp prst="textNoShape">
              <a:avLst/>
            </a:prstTxWarp>
            <a:noAutofit/>
          </a:bodyPr>
          <a:lstStyle>
            <a:lvl1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rgbClr val="0186D3"/>
                </a:solidFill>
                <a:latin typeface="Arial"/>
                <a:ea typeface="MS PGothic" pitchFamily="34" charset="-128"/>
                <a:cs typeface="ＭＳ Ｐゴシック" charset="0"/>
              </a:defRPr>
            </a:lvl1pPr>
            <a:lvl2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6pPr>
            <a:lvl7pPr marL="9144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7pPr>
            <a:lvl8pPr marL="13716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8pPr>
            <a:lvl9pPr marL="18288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r"/>
            <a:r>
              <a:rPr lang="en-GB" sz="1000" b="0" dirty="0" smtClean="0">
                <a:solidFill>
                  <a:schemeClr val="bg1"/>
                </a:solidFill>
              </a:rPr>
              <a:t>www.mechel.ru</a:t>
            </a:r>
            <a:endParaRPr lang="en-GB" sz="1000" b="0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34996" y="1018052"/>
            <a:ext cx="4918363" cy="0"/>
          </a:xfrm>
          <a:prstGeom prst="line">
            <a:avLst/>
          </a:prstGeom>
          <a:ln w="76200" cmpd="sng">
            <a:solidFill>
              <a:srgbClr val="0057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itle 3"/>
          <p:cNvSpPr txBox="1">
            <a:spLocks/>
          </p:cNvSpPr>
          <p:nvPr/>
        </p:nvSpPr>
        <p:spPr bwMode="auto">
          <a:xfrm>
            <a:off x="459013" y="6967928"/>
            <a:ext cx="6483654" cy="27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06" tIns="49303" rIns="98606" bIns="49303" numCol="1" anchor="b" anchorCtr="0" compatLnSpc="1">
            <a:prstTxWarp prst="textNoShape">
              <a:avLst/>
            </a:prstTxWarp>
            <a:noAutofit/>
          </a:bodyPr>
          <a:lstStyle>
            <a:lvl1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rgbClr val="0186D3"/>
                </a:solidFill>
                <a:latin typeface="Arial"/>
                <a:ea typeface="MS PGothic" pitchFamily="34" charset="-128"/>
                <a:cs typeface="ＭＳ Ｐゴシック" charset="0"/>
              </a:defRPr>
            </a:lvl1pPr>
            <a:lvl2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6pPr>
            <a:lvl7pPr marL="9144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7pPr>
            <a:lvl8pPr marL="13716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8pPr>
            <a:lvl9pPr marL="18288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ru-RU" sz="900" b="0" cap="all" dirty="0">
                <a:solidFill>
                  <a:schemeClr val="bg1"/>
                </a:solidFill>
                <a:ea typeface="ＭＳ Ｐゴシック"/>
                <a:cs typeface="Times New Roman" panose="02020603050405020304" pitchFamily="18" charset="0"/>
              </a:rPr>
              <a:t>Презентация </a:t>
            </a:r>
            <a:r>
              <a:rPr lang="ru-RU" sz="900" b="0" cap="all" dirty="0" smtClean="0">
                <a:solidFill>
                  <a:schemeClr val="bg1"/>
                </a:solidFill>
                <a:ea typeface="ＭＳ Ｐゴシック"/>
                <a:cs typeface="Times New Roman" panose="02020603050405020304" pitchFamily="18" charset="0"/>
              </a:rPr>
              <a:t>ПАО «Мечел»</a:t>
            </a:r>
            <a:endParaRPr lang="en-US" sz="900" b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34635" y="6983219"/>
            <a:ext cx="427182" cy="311773"/>
          </a:xfrm>
          <a:prstGeom prst="rect">
            <a:avLst/>
          </a:prstGeom>
        </p:spPr>
        <p:txBody>
          <a:bodyPr lIns="84774" tIns="42387" rIns="84774" bIns="42387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4025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1225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68425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5625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fld id="{4FCCC89C-D9A0-4D7B-986A-205D604CA749}" type="slidenum">
              <a:rPr lang="ru-RU" sz="1100" smtClean="0"/>
              <a:pPr/>
              <a:t>2</a:t>
            </a:fld>
            <a:endParaRPr lang="ru-RU" sz="1100" dirty="0"/>
          </a:p>
        </p:txBody>
      </p:sp>
      <p:pic>
        <p:nvPicPr>
          <p:cNvPr id="13" name="Picture 2" descr="Картинки по запросу логотип мечел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170" y="16709"/>
            <a:ext cx="1680442" cy="101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омер слайда 1"/>
          <p:cNvSpPr txBox="1">
            <a:spLocks/>
          </p:cNvSpPr>
          <p:nvPr/>
        </p:nvSpPr>
        <p:spPr>
          <a:xfrm>
            <a:off x="7078663" y="6542088"/>
            <a:ext cx="2635250" cy="3159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4025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1225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68425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5625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59536A79-7308-433C-8B1E-ADB1050094B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18" name="Группа 176"/>
          <p:cNvGrpSpPr/>
          <p:nvPr/>
        </p:nvGrpSpPr>
        <p:grpSpPr>
          <a:xfrm>
            <a:off x="138661" y="1063524"/>
            <a:ext cx="9723120" cy="5022120"/>
            <a:chOff x="258535" y="1143336"/>
            <a:chExt cx="9299151" cy="5534109"/>
          </a:xfrm>
        </p:grpSpPr>
        <p:sp>
          <p:nvSpPr>
            <p:cNvPr id="20" name="Freeform 648"/>
            <p:cNvSpPr>
              <a:spLocks/>
            </p:cNvSpPr>
            <p:nvPr/>
          </p:nvSpPr>
          <p:spPr bwMode="auto">
            <a:xfrm rot="623564">
              <a:off x="3416113" y="4523955"/>
              <a:ext cx="3188074" cy="2153490"/>
            </a:xfrm>
            <a:custGeom>
              <a:avLst/>
              <a:gdLst>
                <a:gd name="T0" fmla="*/ 1845029098 w 606"/>
                <a:gd name="T1" fmla="*/ 2147483647 h 323"/>
                <a:gd name="T2" fmla="*/ 1845029098 w 606"/>
                <a:gd name="T3" fmla="*/ 2147483647 h 323"/>
                <a:gd name="T4" fmla="*/ 1845029098 w 606"/>
                <a:gd name="T5" fmla="*/ 2147483647 h 323"/>
                <a:gd name="T6" fmla="*/ 1845029098 w 606"/>
                <a:gd name="T7" fmla="*/ 2147483647 h 323"/>
                <a:gd name="T8" fmla="*/ 1845029098 w 606"/>
                <a:gd name="T9" fmla="*/ 2147483647 h 323"/>
                <a:gd name="T10" fmla="*/ 1845029098 w 606"/>
                <a:gd name="T11" fmla="*/ 2147483647 h 323"/>
                <a:gd name="T12" fmla="*/ 1845029098 w 606"/>
                <a:gd name="T13" fmla="*/ 2147483647 h 323"/>
                <a:gd name="T14" fmla="*/ 1845029098 w 606"/>
                <a:gd name="T15" fmla="*/ 2147483647 h 323"/>
                <a:gd name="T16" fmla="*/ 1845029098 w 606"/>
                <a:gd name="T17" fmla="*/ 2147483647 h 323"/>
                <a:gd name="T18" fmla="*/ 1845029098 w 606"/>
                <a:gd name="T19" fmla="*/ 2147483647 h 323"/>
                <a:gd name="T20" fmla="*/ 1845029098 w 606"/>
                <a:gd name="T21" fmla="*/ 2147483647 h 323"/>
                <a:gd name="T22" fmla="*/ 1845029098 w 606"/>
                <a:gd name="T23" fmla="*/ 2147483647 h 323"/>
                <a:gd name="T24" fmla="*/ 1845029098 w 606"/>
                <a:gd name="T25" fmla="*/ 2147483647 h 323"/>
                <a:gd name="T26" fmla="*/ 1845029098 w 606"/>
                <a:gd name="T27" fmla="*/ 2147483647 h 323"/>
                <a:gd name="T28" fmla="*/ 1845029098 w 606"/>
                <a:gd name="T29" fmla="*/ 2147483647 h 323"/>
                <a:gd name="T30" fmla="*/ 1845029098 w 606"/>
                <a:gd name="T31" fmla="*/ 2147483647 h 323"/>
                <a:gd name="T32" fmla="*/ 1845029098 w 606"/>
                <a:gd name="T33" fmla="*/ 0 h 323"/>
                <a:gd name="T34" fmla="*/ 1845029098 w 606"/>
                <a:gd name="T35" fmla="*/ 2147483647 h 323"/>
                <a:gd name="T36" fmla="*/ 1845029098 w 606"/>
                <a:gd name="T37" fmla="*/ 2147483647 h 323"/>
                <a:gd name="T38" fmla="*/ 1845029098 w 606"/>
                <a:gd name="T39" fmla="*/ 2147483647 h 323"/>
                <a:gd name="T40" fmla="*/ 1845029098 w 606"/>
                <a:gd name="T41" fmla="*/ 2147483647 h 323"/>
                <a:gd name="T42" fmla="*/ 1845029098 w 606"/>
                <a:gd name="T43" fmla="*/ 2147483647 h 323"/>
                <a:gd name="T44" fmla="*/ 1845029098 w 606"/>
                <a:gd name="T45" fmla="*/ 2147483647 h 323"/>
                <a:gd name="T46" fmla="*/ 1845029098 w 606"/>
                <a:gd name="T47" fmla="*/ 2147483647 h 323"/>
                <a:gd name="T48" fmla="*/ 1845029098 w 606"/>
                <a:gd name="T49" fmla="*/ 2147483647 h 323"/>
                <a:gd name="T50" fmla="*/ 1845029098 w 606"/>
                <a:gd name="T51" fmla="*/ 2147483647 h 323"/>
                <a:gd name="T52" fmla="*/ 1845029098 w 606"/>
                <a:gd name="T53" fmla="*/ 2147483647 h 323"/>
                <a:gd name="T54" fmla="*/ 1845029098 w 606"/>
                <a:gd name="T55" fmla="*/ 2147483647 h 323"/>
                <a:gd name="T56" fmla="*/ 1845029098 w 606"/>
                <a:gd name="T57" fmla="*/ 2147483647 h 323"/>
                <a:gd name="T58" fmla="*/ 1845029098 w 606"/>
                <a:gd name="T59" fmla="*/ 2147483647 h 323"/>
                <a:gd name="T60" fmla="*/ 1845029098 w 606"/>
                <a:gd name="T61" fmla="*/ 2147483647 h 323"/>
                <a:gd name="T62" fmla="*/ 1845029098 w 606"/>
                <a:gd name="T63" fmla="*/ 2147483647 h 323"/>
                <a:gd name="T64" fmla="*/ 1845029098 w 606"/>
                <a:gd name="T65" fmla="*/ 2147483647 h 323"/>
                <a:gd name="T66" fmla="*/ 1845029098 w 606"/>
                <a:gd name="T67" fmla="*/ 2147483647 h 323"/>
                <a:gd name="T68" fmla="*/ 1845029098 w 606"/>
                <a:gd name="T69" fmla="*/ 2147483647 h 323"/>
                <a:gd name="T70" fmla="*/ 1845029098 w 606"/>
                <a:gd name="T71" fmla="*/ 2147483647 h 323"/>
                <a:gd name="T72" fmla="*/ 1845029098 w 606"/>
                <a:gd name="T73" fmla="*/ 2147483647 h 323"/>
                <a:gd name="T74" fmla="*/ 1845029098 w 606"/>
                <a:gd name="T75" fmla="*/ 2147483647 h 323"/>
                <a:gd name="T76" fmla="*/ 1845029098 w 606"/>
                <a:gd name="T77" fmla="*/ 2147483647 h 323"/>
                <a:gd name="T78" fmla="*/ 1845029098 w 606"/>
                <a:gd name="T79" fmla="*/ 2147483647 h 323"/>
                <a:gd name="T80" fmla="*/ 1845029098 w 606"/>
                <a:gd name="T81" fmla="*/ 2147483647 h 323"/>
                <a:gd name="T82" fmla="*/ 1845029098 w 606"/>
                <a:gd name="T83" fmla="*/ 2147483647 h 323"/>
                <a:gd name="T84" fmla="*/ 1845029098 w 606"/>
                <a:gd name="T85" fmla="*/ 2147483647 h 323"/>
                <a:gd name="T86" fmla="*/ 1845029098 w 606"/>
                <a:gd name="T87" fmla="*/ 2147483647 h 323"/>
                <a:gd name="T88" fmla="*/ 1845029098 w 606"/>
                <a:gd name="T89" fmla="*/ 2147483647 h 323"/>
                <a:gd name="T90" fmla="*/ 1845029098 w 606"/>
                <a:gd name="T91" fmla="*/ 2147483647 h 323"/>
                <a:gd name="T92" fmla="*/ 1845029098 w 606"/>
                <a:gd name="T93" fmla="*/ 2147483647 h 323"/>
                <a:gd name="T94" fmla="*/ 1845029098 w 606"/>
                <a:gd name="T95" fmla="*/ 2147483647 h 323"/>
                <a:gd name="T96" fmla="*/ 1845029098 w 606"/>
                <a:gd name="T97" fmla="*/ 2147483647 h 3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6"/>
                <a:gd name="T148" fmla="*/ 0 h 323"/>
                <a:gd name="T149" fmla="*/ 606 w 606"/>
                <a:gd name="T150" fmla="*/ 323 h 323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1518 w 10000"/>
                <a:gd name="connsiteY103" fmla="*/ 6811 h 10000"/>
                <a:gd name="connsiteX104" fmla="*/ 1518 w 10000"/>
                <a:gd name="connsiteY104" fmla="*/ 7028 h 10000"/>
                <a:gd name="connsiteX105" fmla="*/ 1518 w 10000"/>
                <a:gd name="connsiteY105" fmla="*/ 7245 h 10000"/>
                <a:gd name="connsiteX106" fmla="*/ 1287 w 10000"/>
                <a:gd name="connsiteY106" fmla="*/ 7245 h 10000"/>
                <a:gd name="connsiteX107" fmla="*/ 1122 w 10000"/>
                <a:gd name="connsiteY107" fmla="*/ 7337 h 10000"/>
                <a:gd name="connsiteX108" fmla="*/ 1122 w 10000"/>
                <a:gd name="connsiteY108" fmla="*/ 7461 h 10000"/>
                <a:gd name="connsiteX109" fmla="*/ 1122 w 10000"/>
                <a:gd name="connsiteY109" fmla="*/ 7585 h 10000"/>
                <a:gd name="connsiteX110" fmla="*/ 1122 w 10000"/>
                <a:gd name="connsiteY110" fmla="*/ 7678 h 10000"/>
                <a:gd name="connsiteX111" fmla="*/ 1122 w 10000"/>
                <a:gd name="connsiteY111" fmla="*/ 7802 h 10000"/>
                <a:gd name="connsiteX112" fmla="*/ 1056 w 10000"/>
                <a:gd name="connsiteY112" fmla="*/ 7802 h 10000"/>
                <a:gd name="connsiteX113" fmla="*/ 1007 w 10000"/>
                <a:gd name="connsiteY113" fmla="*/ 7678 h 10000"/>
                <a:gd name="connsiteX114" fmla="*/ 941 w 10000"/>
                <a:gd name="connsiteY114" fmla="*/ 7585 h 10000"/>
                <a:gd name="connsiteX115" fmla="*/ 875 w 10000"/>
                <a:gd name="connsiteY115" fmla="*/ 7585 h 10000"/>
                <a:gd name="connsiteX116" fmla="*/ 941 w 10000"/>
                <a:gd name="connsiteY116" fmla="*/ 7895 h 10000"/>
                <a:gd name="connsiteX117" fmla="*/ 1056 w 10000"/>
                <a:gd name="connsiteY117" fmla="*/ 8235 h 10000"/>
                <a:gd name="connsiteX118" fmla="*/ 1122 w 10000"/>
                <a:gd name="connsiteY118" fmla="*/ 8452 h 10000"/>
                <a:gd name="connsiteX119" fmla="*/ 1172 w 10000"/>
                <a:gd name="connsiteY119" fmla="*/ 8669 h 10000"/>
                <a:gd name="connsiteX120" fmla="*/ 1238 w 10000"/>
                <a:gd name="connsiteY120" fmla="*/ 8669 h 10000"/>
                <a:gd name="connsiteX121" fmla="*/ 1353 w 10000"/>
                <a:gd name="connsiteY121" fmla="*/ 8793 h 10000"/>
                <a:gd name="connsiteX122" fmla="*/ 1403 w 10000"/>
                <a:gd name="connsiteY122" fmla="*/ 8885 h 10000"/>
                <a:gd name="connsiteX123" fmla="*/ 1469 w 10000"/>
                <a:gd name="connsiteY123" fmla="*/ 8885 h 10000"/>
                <a:gd name="connsiteX124" fmla="*/ 1469 w 10000"/>
                <a:gd name="connsiteY124" fmla="*/ 9226 h 10000"/>
                <a:gd name="connsiteX125" fmla="*/ 1518 w 10000"/>
                <a:gd name="connsiteY125" fmla="*/ 9102 h 10000"/>
                <a:gd name="connsiteX126" fmla="*/ 1650 w 10000"/>
                <a:gd name="connsiteY126" fmla="*/ 9009 h 10000"/>
                <a:gd name="connsiteX127" fmla="*/ 1815 w 10000"/>
                <a:gd name="connsiteY127" fmla="*/ 9226 h 10000"/>
                <a:gd name="connsiteX128" fmla="*/ 1931 w 10000"/>
                <a:gd name="connsiteY128" fmla="*/ 9443 h 10000"/>
                <a:gd name="connsiteX129" fmla="*/ 2162 w 10000"/>
                <a:gd name="connsiteY129" fmla="*/ 9443 h 10000"/>
                <a:gd name="connsiteX130" fmla="*/ 2112 w 10000"/>
                <a:gd name="connsiteY130" fmla="*/ 7678 h 10000"/>
                <a:gd name="connsiteX131" fmla="*/ 2871 w 10000"/>
                <a:gd name="connsiteY131" fmla="*/ 7028 h 10000"/>
                <a:gd name="connsiteX132" fmla="*/ 3515 w 10000"/>
                <a:gd name="connsiteY132" fmla="*/ 7895 h 10000"/>
                <a:gd name="connsiteX133" fmla="*/ 3696 w 10000"/>
                <a:gd name="connsiteY133" fmla="*/ 8235 h 10000"/>
                <a:gd name="connsiteX134" fmla="*/ 3861 w 10000"/>
                <a:gd name="connsiteY134" fmla="*/ 8235 h 10000"/>
                <a:gd name="connsiteX135" fmla="*/ 4092 w 10000"/>
                <a:gd name="connsiteY135" fmla="*/ 8235 h 10000"/>
                <a:gd name="connsiteX136" fmla="*/ 4208 w 10000"/>
                <a:gd name="connsiteY136" fmla="*/ 8235 h 10000"/>
                <a:gd name="connsiteX137" fmla="*/ 4455 w 10000"/>
                <a:gd name="connsiteY137" fmla="*/ 8452 h 10000"/>
                <a:gd name="connsiteX138" fmla="*/ 4571 w 10000"/>
                <a:gd name="connsiteY138" fmla="*/ 9009 h 10000"/>
                <a:gd name="connsiteX139" fmla="*/ 4686 w 10000"/>
                <a:gd name="connsiteY139" fmla="*/ 8885 h 10000"/>
                <a:gd name="connsiteX140" fmla="*/ 4851 w 10000"/>
                <a:gd name="connsiteY140" fmla="*/ 9659 h 10000"/>
                <a:gd name="connsiteX141" fmla="*/ 4967 w 10000"/>
                <a:gd name="connsiteY141" fmla="*/ 9659 h 10000"/>
                <a:gd name="connsiteX142" fmla="*/ 5099 w 10000"/>
                <a:gd name="connsiteY142" fmla="*/ 10000 h 10000"/>
                <a:gd name="connsiteX143" fmla="*/ 5215 w 10000"/>
                <a:gd name="connsiteY143" fmla="*/ 10000 h 10000"/>
                <a:gd name="connsiteX144" fmla="*/ 5330 w 10000"/>
                <a:gd name="connsiteY144" fmla="*/ 9752 h 10000"/>
                <a:gd name="connsiteX145" fmla="*/ 5446 w 10000"/>
                <a:gd name="connsiteY145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1518 w 10000"/>
                <a:gd name="connsiteY103" fmla="*/ 6811 h 10000"/>
                <a:gd name="connsiteX104" fmla="*/ 1518 w 10000"/>
                <a:gd name="connsiteY104" fmla="*/ 7245 h 10000"/>
                <a:gd name="connsiteX105" fmla="*/ 1287 w 10000"/>
                <a:gd name="connsiteY105" fmla="*/ 7245 h 10000"/>
                <a:gd name="connsiteX106" fmla="*/ 1122 w 10000"/>
                <a:gd name="connsiteY106" fmla="*/ 7337 h 10000"/>
                <a:gd name="connsiteX107" fmla="*/ 1122 w 10000"/>
                <a:gd name="connsiteY107" fmla="*/ 7461 h 10000"/>
                <a:gd name="connsiteX108" fmla="*/ 1122 w 10000"/>
                <a:gd name="connsiteY108" fmla="*/ 7585 h 10000"/>
                <a:gd name="connsiteX109" fmla="*/ 1122 w 10000"/>
                <a:gd name="connsiteY109" fmla="*/ 7678 h 10000"/>
                <a:gd name="connsiteX110" fmla="*/ 1122 w 10000"/>
                <a:gd name="connsiteY110" fmla="*/ 7802 h 10000"/>
                <a:gd name="connsiteX111" fmla="*/ 1056 w 10000"/>
                <a:gd name="connsiteY111" fmla="*/ 7802 h 10000"/>
                <a:gd name="connsiteX112" fmla="*/ 1007 w 10000"/>
                <a:gd name="connsiteY112" fmla="*/ 7678 h 10000"/>
                <a:gd name="connsiteX113" fmla="*/ 941 w 10000"/>
                <a:gd name="connsiteY113" fmla="*/ 7585 h 10000"/>
                <a:gd name="connsiteX114" fmla="*/ 875 w 10000"/>
                <a:gd name="connsiteY114" fmla="*/ 7585 h 10000"/>
                <a:gd name="connsiteX115" fmla="*/ 941 w 10000"/>
                <a:gd name="connsiteY115" fmla="*/ 7895 h 10000"/>
                <a:gd name="connsiteX116" fmla="*/ 1056 w 10000"/>
                <a:gd name="connsiteY116" fmla="*/ 8235 h 10000"/>
                <a:gd name="connsiteX117" fmla="*/ 1122 w 10000"/>
                <a:gd name="connsiteY117" fmla="*/ 8452 h 10000"/>
                <a:gd name="connsiteX118" fmla="*/ 1172 w 10000"/>
                <a:gd name="connsiteY118" fmla="*/ 8669 h 10000"/>
                <a:gd name="connsiteX119" fmla="*/ 1238 w 10000"/>
                <a:gd name="connsiteY119" fmla="*/ 8669 h 10000"/>
                <a:gd name="connsiteX120" fmla="*/ 1353 w 10000"/>
                <a:gd name="connsiteY120" fmla="*/ 8793 h 10000"/>
                <a:gd name="connsiteX121" fmla="*/ 1403 w 10000"/>
                <a:gd name="connsiteY121" fmla="*/ 8885 h 10000"/>
                <a:gd name="connsiteX122" fmla="*/ 1469 w 10000"/>
                <a:gd name="connsiteY122" fmla="*/ 8885 h 10000"/>
                <a:gd name="connsiteX123" fmla="*/ 1469 w 10000"/>
                <a:gd name="connsiteY123" fmla="*/ 9226 h 10000"/>
                <a:gd name="connsiteX124" fmla="*/ 1518 w 10000"/>
                <a:gd name="connsiteY124" fmla="*/ 9102 h 10000"/>
                <a:gd name="connsiteX125" fmla="*/ 1650 w 10000"/>
                <a:gd name="connsiteY125" fmla="*/ 9009 h 10000"/>
                <a:gd name="connsiteX126" fmla="*/ 1815 w 10000"/>
                <a:gd name="connsiteY126" fmla="*/ 9226 h 10000"/>
                <a:gd name="connsiteX127" fmla="*/ 1931 w 10000"/>
                <a:gd name="connsiteY127" fmla="*/ 9443 h 10000"/>
                <a:gd name="connsiteX128" fmla="*/ 2162 w 10000"/>
                <a:gd name="connsiteY128" fmla="*/ 9443 h 10000"/>
                <a:gd name="connsiteX129" fmla="*/ 2112 w 10000"/>
                <a:gd name="connsiteY129" fmla="*/ 7678 h 10000"/>
                <a:gd name="connsiteX130" fmla="*/ 2871 w 10000"/>
                <a:gd name="connsiteY130" fmla="*/ 7028 h 10000"/>
                <a:gd name="connsiteX131" fmla="*/ 3515 w 10000"/>
                <a:gd name="connsiteY131" fmla="*/ 7895 h 10000"/>
                <a:gd name="connsiteX132" fmla="*/ 3696 w 10000"/>
                <a:gd name="connsiteY132" fmla="*/ 8235 h 10000"/>
                <a:gd name="connsiteX133" fmla="*/ 3861 w 10000"/>
                <a:gd name="connsiteY133" fmla="*/ 8235 h 10000"/>
                <a:gd name="connsiteX134" fmla="*/ 4092 w 10000"/>
                <a:gd name="connsiteY134" fmla="*/ 8235 h 10000"/>
                <a:gd name="connsiteX135" fmla="*/ 4208 w 10000"/>
                <a:gd name="connsiteY135" fmla="*/ 8235 h 10000"/>
                <a:gd name="connsiteX136" fmla="*/ 4455 w 10000"/>
                <a:gd name="connsiteY136" fmla="*/ 8452 h 10000"/>
                <a:gd name="connsiteX137" fmla="*/ 4571 w 10000"/>
                <a:gd name="connsiteY137" fmla="*/ 9009 h 10000"/>
                <a:gd name="connsiteX138" fmla="*/ 4686 w 10000"/>
                <a:gd name="connsiteY138" fmla="*/ 8885 h 10000"/>
                <a:gd name="connsiteX139" fmla="*/ 4851 w 10000"/>
                <a:gd name="connsiteY139" fmla="*/ 9659 h 10000"/>
                <a:gd name="connsiteX140" fmla="*/ 4967 w 10000"/>
                <a:gd name="connsiteY140" fmla="*/ 9659 h 10000"/>
                <a:gd name="connsiteX141" fmla="*/ 5099 w 10000"/>
                <a:gd name="connsiteY141" fmla="*/ 10000 h 10000"/>
                <a:gd name="connsiteX142" fmla="*/ 5215 w 10000"/>
                <a:gd name="connsiteY142" fmla="*/ 10000 h 10000"/>
                <a:gd name="connsiteX143" fmla="*/ 5330 w 10000"/>
                <a:gd name="connsiteY143" fmla="*/ 9752 h 10000"/>
                <a:gd name="connsiteX144" fmla="*/ 5446 w 10000"/>
                <a:gd name="connsiteY144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1518 w 10000"/>
                <a:gd name="connsiteY103" fmla="*/ 7245 h 10000"/>
                <a:gd name="connsiteX104" fmla="*/ 1287 w 10000"/>
                <a:gd name="connsiteY104" fmla="*/ 7245 h 10000"/>
                <a:gd name="connsiteX105" fmla="*/ 1122 w 10000"/>
                <a:gd name="connsiteY105" fmla="*/ 7337 h 10000"/>
                <a:gd name="connsiteX106" fmla="*/ 1122 w 10000"/>
                <a:gd name="connsiteY106" fmla="*/ 7461 h 10000"/>
                <a:gd name="connsiteX107" fmla="*/ 1122 w 10000"/>
                <a:gd name="connsiteY107" fmla="*/ 7585 h 10000"/>
                <a:gd name="connsiteX108" fmla="*/ 1122 w 10000"/>
                <a:gd name="connsiteY108" fmla="*/ 7678 h 10000"/>
                <a:gd name="connsiteX109" fmla="*/ 1122 w 10000"/>
                <a:gd name="connsiteY109" fmla="*/ 7802 h 10000"/>
                <a:gd name="connsiteX110" fmla="*/ 1056 w 10000"/>
                <a:gd name="connsiteY110" fmla="*/ 7802 h 10000"/>
                <a:gd name="connsiteX111" fmla="*/ 1007 w 10000"/>
                <a:gd name="connsiteY111" fmla="*/ 7678 h 10000"/>
                <a:gd name="connsiteX112" fmla="*/ 941 w 10000"/>
                <a:gd name="connsiteY112" fmla="*/ 7585 h 10000"/>
                <a:gd name="connsiteX113" fmla="*/ 875 w 10000"/>
                <a:gd name="connsiteY113" fmla="*/ 7585 h 10000"/>
                <a:gd name="connsiteX114" fmla="*/ 941 w 10000"/>
                <a:gd name="connsiteY114" fmla="*/ 7895 h 10000"/>
                <a:gd name="connsiteX115" fmla="*/ 1056 w 10000"/>
                <a:gd name="connsiteY115" fmla="*/ 8235 h 10000"/>
                <a:gd name="connsiteX116" fmla="*/ 1122 w 10000"/>
                <a:gd name="connsiteY116" fmla="*/ 8452 h 10000"/>
                <a:gd name="connsiteX117" fmla="*/ 1172 w 10000"/>
                <a:gd name="connsiteY117" fmla="*/ 8669 h 10000"/>
                <a:gd name="connsiteX118" fmla="*/ 1238 w 10000"/>
                <a:gd name="connsiteY118" fmla="*/ 8669 h 10000"/>
                <a:gd name="connsiteX119" fmla="*/ 1353 w 10000"/>
                <a:gd name="connsiteY119" fmla="*/ 8793 h 10000"/>
                <a:gd name="connsiteX120" fmla="*/ 1403 w 10000"/>
                <a:gd name="connsiteY120" fmla="*/ 8885 h 10000"/>
                <a:gd name="connsiteX121" fmla="*/ 1469 w 10000"/>
                <a:gd name="connsiteY121" fmla="*/ 8885 h 10000"/>
                <a:gd name="connsiteX122" fmla="*/ 1469 w 10000"/>
                <a:gd name="connsiteY122" fmla="*/ 9226 h 10000"/>
                <a:gd name="connsiteX123" fmla="*/ 1518 w 10000"/>
                <a:gd name="connsiteY123" fmla="*/ 9102 h 10000"/>
                <a:gd name="connsiteX124" fmla="*/ 1650 w 10000"/>
                <a:gd name="connsiteY124" fmla="*/ 9009 h 10000"/>
                <a:gd name="connsiteX125" fmla="*/ 1815 w 10000"/>
                <a:gd name="connsiteY125" fmla="*/ 9226 h 10000"/>
                <a:gd name="connsiteX126" fmla="*/ 1931 w 10000"/>
                <a:gd name="connsiteY126" fmla="*/ 9443 h 10000"/>
                <a:gd name="connsiteX127" fmla="*/ 2162 w 10000"/>
                <a:gd name="connsiteY127" fmla="*/ 9443 h 10000"/>
                <a:gd name="connsiteX128" fmla="*/ 2112 w 10000"/>
                <a:gd name="connsiteY128" fmla="*/ 7678 h 10000"/>
                <a:gd name="connsiteX129" fmla="*/ 2871 w 10000"/>
                <a:gd name="connsiteY129" fmla="*/ 7028 h 10000"/>
                <a:gd name="connsiteX130" fmla="*/ 3515 w 10000"/>
                <a:gd name="connsiteY130" fmla="*/ 7895 h 10000"/>
                <a:gd name="connsiteX131" fmla="*/ 3696 w 10000"/>
                <a:gd name="connsiteY131" fmla="*/ 8235 h 10000"/>
                <a:gd name="connsiteX132" fmla="*/ 3861 w 10000"/>
                <a:gd name="connsiteY132" fmla="*/ 8235 h 10000"/>
                <a:gd name="connsiteX133" fmla="*/ 4092 w 10000"/>
                <a:gd name="connsiteY133" fmla="*/ 8235 h 10000"/>
                <a:gd name="connsiteX134" fmla="*/ 4208 w 10000"/>
                <a:gd name="connsiteY134" fmla="*/ 8235 h 10000"/>
                <a:gd name="connsiteX135" fmla="*/ 4455 w 10000"/>
                <a:gd name="connsiteY135" fmla="*/ 8452 h 10000"/>
                <a:gd name="connsiteX136" fmla="*/ 4571 w 10000"/>
                <a:gd name="connsiteY136" fmla="*/ 9009 h 10000"/>
                <a:gd name="connsiteX137" fmla="*/ 4686 w 10000"/>
                <a:gd name="connsiteY137" fmla="*/ 8885 h 10000"/>
                <a:gd name="connsiteX138" fmla="*/ 4851 w 10000"/>
                <a:gd name="connsiteY138" fmla="*/ 9659 h 10000"/>
                <a:gd name="connsiteX139" fmla="*/ 4967 w 10000"/>
                <a:gd name="connsiteY139" fmla="*/ 9659 h 10000"/>
                <a:gd name="connsiteX140" fmla="*/ 5099 w 10000"/>
                <a:gd name="connsiteY140" fmla="*/ 10000 h 10000"/>
                <a:gd name="connsiteX141" fmla="*/ 5215 w 10000"/>
                <a:gd name="connsiteY141" fmla="*/ 10000 h 10000"/>
                <a:gd name="connsiteX142" fmla="*/ 5330 w 10000"/>
                <a:gd name="connsiteY142" fmla="*/ 9752 h 10000"/>
                <a:gd name="connsiteX143" fmla="*/ 5446 w 10000"/>
                <a:gd name="connsiteY143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1287 w 10000"/>
                <a:gd name="connsiteY103" fmla="*/ 7245 h 10000"/>
                <a:gd name="connsiteX104" fmla="*/ 1122 w 10000"/>
                <a:gd name="connsiteY104" fmla="*/ 7337 h 10000"/>
                <a:gd name="connsiteX105" fmla="*/ 1122 w 10000"/>
                <a:gd name="connsiteY105" fmla="*/ 7461 h 10000"/>
                <a:gd name="connsiteX106" fmla="*/ 1122 w 10000"/>
                <a:gd name="connsiteY106" fmla="*/ 7585 h 10000"/>
                <a:gd name="connsiteX107" fmla="*/ 1122 w 10000"/>
                <a:gd name="connsiteY107" fmla="*/ 7678 h 10000"/>
                <a:gd name="connsiteX108" fmla="*/ 1122 w 10000"/>
                <a:gd name="connsiteY108" fmla="*/ 7802 h 10000"/>
                <a:gd name="connsiteX109" fmla="*/ 1056 w 10000"/>
                <a:gd name="connsiteY109" fmla="*/ 7802 h 10000"/>
                <a:gd name="connsiteX110" fmla="*/ 1007 w 10000"/>
                <a:gd name="connsiteY110" fmla="*/ 7678 h 10000"/>
                <a:gd name="connsiteX111" fmla="*/ 941 w 10000"/>
                <a:gd name="connsiteY111" fmla="*/ 7585 h 10000"/>
                <a:gd name="connsiteX112" fmla="*/ 875 w 10000"/>
                <a:gd name="connsiteY112" fmla="*/ 7585 h 10000"/>
                <a:gd name="connsiteX113" fmla="*/ 941 w 10000"/>
                <a:gd name="connsiteY113" fmla="*/ 7895 h 10000"/>
                <a:gd name="connsiteX114" fmla="*/ 1056 w 10000"/>
                <a:gd name="connsiteY114" fmla="*/ 8235 h 10000"/>
                <a:gd name="connsiteX115" fmla="*/ 1122 w 10000"/>
                <a:gd name="connsiteY115" fmla="*/ 8452 h 10000"/>
                <a:gd name="connsiteX116" fmla="*/ 1172 w 10000"/>
                <a:gd name="connsiteY116" fmla="*/ 8669 h 10000"/>
                <a:gd name="connsiteX117" fmla="*/ 1238 w 10000"/>
                <a:gd name="connsiteY117" fmla="*/ 8669 h 10000"/>
                <a:gd name="connsiteX118" fmla="*/ 1353 w 10000"/>
                <a:gd name="connsiteY118" fmla="*/ 8793 h 10000"/>
                <a:gd name="connsiteX119" fmla="*/ 1403 w 10000"/>
                <a:gd name="connsiteY119" fmla="*/ 8885 h 10000"/>
                <a:gd name="connsiteX120" fmla="*/ 1469 w 10000"/>
                <a:gd name="connsiteY120" fmla="*/ 8885 h 10000"/>
                <a:gd name="connsiteX121" fmla="*/ 1469 w 10000"/>
                <a:gd name="connsiteY121" fmla="*/ 9226 h 10000"/>
                <a:gd name="connsiteX122" fmla="*/ 1518 w 10000"/>
                <a:gd name="connsiteY122" fmla="*/ 9102 h 10000"/>
                <a:gd name="connsiteX123" fmla="*/ 1650 w 10000"/>
                <a:gd name="connsiteY123" fmla="*/ 9009 h 10000"/>
                <a:gd name="connsiteX124" fmla="*/ 1815 w 10000"/>
                <a:gd name="connsiteY124" fmla="*/ 9226 h 10000"/>
                <a:gd name="connsiteX125" fmla="*/ 1931 w 10000"/>
                <a:gd name="connsiteY125" fmla="*/ 9443 h 10000"/>
                <a:gd name="connsiteX126" fmla="*/ 2162 w 10000"/>
                <a:gd name="connsiteY126" fmla="*/ 9443 h 10000"/>
                <a:gd name="connsiteX127" fmla="*/ 2112 w 10000"/>
                <a:gd name="connsiteY127" fmla="*/ 7678 h 10000"/>
                <a:gd name="connsiteX128" fmla="*/ 2871 w 10000"/>
                <a:gd name="connsiteY128" fmla="*/ 7028 h 10000"/>
                <a:gd name="connsiteX129" fmla="*/ 3515 w 10000"/>
                <a:gd name="connsiteY129" fmla="*/ 7895 h 10000"/>
                <a:gd name="connsiteX130" fmla="*/ 3696 w 10000"/>
                <a:gd name="connsiteY130" fmla="*/ 8235 h 10000"/>
                <a:gd name="connsiteX131" fmla="*/ 3861 w 10000"/>
                <a:gd name="connsiteY131" fmla="*/ 8235 h 10000"/>
                <a:gd name="connsiteX132" fmla="*/ 4092 w 10000"/>
                <a:gd name="connsiteY132" fmla="*/ 8235 h 10000"/>
                <a:gd name="connsiteX133" fmla="*/ 4208 w 10000"/>
                <a:gd name="connsiteY133" fmla="*/ 8235 h 10000"/>
                <a:gd name="connsiteX134" fmla="*/ 4455 w 10000"/>
                <a:gd name="connsiteY134" fmla="*/ 8452 h 10000"/>
                <a:gd name="connsiteX135" fmla="*/ 4571 w 10000"/>
                <a:gd name="connsiteY135" fmla="*/ 9009 h 10000"/>
                <a:gd name="connsiteX136" fmla="*/ 4686 w 10000"/>
                <a:gd name="connsiteY136" fmla="*/ 8885 h 10000"/>
                <a:gd name="connsiteX137" fmla="*/ 4851 w 10000"/>
                <a:gd name="connsiteY137" fmla="*/ 9659 h 10000"/>
                <a:gd name="connsiteX138" fmla="*/ 4967 w 10000"/>
                <a:gd name="connsiteY138" fmla="*/ 9659 h 10000"/>
                <a:gd name="connsiteX139" fmla="*/ 5099 w 10000"/>
                <a:gd name="connsiteY139" fmla="*/ 10000 h 10000"/>
                <a:gd name="connsiteX140" fmla="*/ 5215 w 10000"/>
                <a:gd name="connsiteY140" fmla="*/ 10000 h 10000"/>
                <a:gd name="connsiteX141" fmla="*/ 5330 w 10000"/>
                <a:gd name="connsiteY141" fmla="*/ 9752 h 10000"/>
                <a:gd name="connsiteX142" fmla="*/ 5446 w 10000"/>
                <a:gd name="connsiteY142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1122 w 10000"/>
                <a:gd name="connsiteY103" fmla="*/ 7337 h 10000"/>
                <a:gd name="connsiteX104" fmla="*/ 1122 w 10000"/>
                <a:gd name="connsiteY104" fmla="*/ 7461 h 10000"/>
                <a:gd name="connsiteX105" fmla="*/ 1122 w 10000"/>
                <a:gd name="connsiteY105" fmla="*/ 7585 h 10000"/>
                <a:gd name="connsiteX106" fmla="*/ 1122 w 10000"/>
                <a:gd name="connsiteY106" fmla="*/ 7678 h 10000"/>
                <a:gd name="connsiteX107" fmla="*/ 1122 w 10000"/>
                <a:gd name="connsiteY107" fmla="*/ 7802 h 10000"/>
                <a:gd name="connsiteX108" fmla="*/ 1056 w 10000"/>
                <a:gd name="connsiteY108" fmla="*/ 7802 h 10000"/>
                <a:gd name="connsiteX109" fmla="*/ 1007 w 10000"/>
                <a:gd name="connsiteY109" fmla="*/ 7678 h 10000"/>
                <a:gd name="connsiteX110" fmla="*/ 941 w 10000"/>
                <a:gd name="connsiteY110" fmla="*/ 7585 h 10000"/>
                <a:gd name="connsiteX111" fmla="*/ 875 w 10000"/>
                <a:gd name="connsiteY111" fmla="*/ 7585 h 10000"/>
                <a:gd name="connsiteX112" fmla="*/ 941 w 10000"/>
                <a:gd name="connsiteY112" fmla="*/ 7895 h 10000"/>
                <a:gd name="connsiteX113" fmla="*/ 1056 w 10000"/>
                <a:gd name="connsiteY113" fmla="*/ 8235 h 10000"/>
                <a:gd name="connsiteX114" fmla="*/ 1122 w 10000"/>
                <a:gd name="connsiteY114" fmla="*/ 8452 h 10000"/>
                <a:gd name="connsiteX115" fmla="*/ 1172 w 10000"/>
                <a:gd name="connsiteY115" fmla="*/ 8669 h 10000"/>
                <a:gd name="connsiteX116" fmla="*/ 1238 w 10000"/>
                <a:gd name="connsiteY116" fmla="*/ 8669 h 10000"/>
                <a:gd name="connsiteX117" fmla="*/ 1353 w 10000"/>
                <a:gd name="connsiteY117" fmla="*/ 8793 h 10000"/>
                <a:gd name="connsiteX118" fmla="*/ 1403 w 10000"/>
                <a:gd name="connsiteY118" fmla="*/ 8885 h 10000"/>
                <a:gd name="connsiteX119" fmla="*/ 1469 w 10000"/>
                <a:gd name="connsiteY119" fmla="*/ 8885 h 10000"/>
                <a:gd name="connsiteX120" fmla="*/ 1469 w 10000"/>
                <a:gd name="connsiteY120" fmla="*/ 9226 h 10000"/>
                <a:gd name="connsiteX121" fmla="*/ 1518 w 10000"/>
                <a:gd name="connsiteY121" fmla="*/ 9102 h 10000"/>
                <a:gd name="connsiteX122" fmla="*/ 1650 w 10000"/>
                <a:gd name="connsiteY122" fmla="*/ 9009 h 10000"/>
                <a:gd name="connsiteX123" fmla="*/ 1815 w 10000"/>
                <a:gd name="connsiteY123" fmla="*/ 9226 h 10000"/>
                <a:gd name="connsiteX124" fmla="*/ 1931 w 10000"/>
                <a:gd name="connsiteY124" fmla="*/ 9443 h 10000"/>
                <a:gd name="connsiteX125" fmla="*/ 2162 w 10000"/>
                <a:gd name="connsiteY125" fmla="*/ 9443 h 10000"/>
                <a:gd name="connsiteX126" fmla="*/ 2112 w 10000"/>
                <a:gd name="connsiteY126" fmla="*/ 7678 h 10000"/>
                <a:gd name="connsiteX127" fmla="*/ 2871 w 10000"/>
                <a:gd name="connsiteY127" fmla="*/ 7028 h 10000"/>
                <a:gd name="connsiteX128" fmla="*/ 3515 w 10000"/>
                <a:gd name="connsiteY128" fmla="*/ 7895 h 10000"/>
                <a:gd name="connsiteX129" fmla="*/ 3696 w 10000"/>
                <a:gd name="connsiteY129" fmla="*/ 8235 h 10000"/>
                <a:gd name="connsiteX130" fmla="*/ 3861 w 10000"/>
                <a:gd name="connsiteY130" fmla="*/ 8235 h 10000"/>
                <a:gd name="connsiteX131" fmla="*/ 4092 w 10000"/>
                <a:gd name="connsiteY131" fmla="*/ 8235 h 10000"/>
                <a:gd name="connsiteX132" fmla="*/ 4208 w 10000"/>
                <a:gd name="connsiteY132" fmla="*/ 8235 h 10000"/>
                <a:gd name="connsiteX133" fmla="*/ 4455 w 10000"/>
                <a:gd name="connsiteY133" fmla="*/ 8452 h 10000"/>
                <a:gd name="connsiteX134" fmla="*/ 4571 w 10000"/>
                <a:gd name="connsiteY134" fmla="*/ 9009 h 10000"/>
                <a:gd name="connsiteX135" fmla="*/ 4686 w 10000"/>
                <a:gd name="connsiteY135" fmla="*/ 8885 h 10000"/>
                <a:gd name="connsiteX136" fmla="*/ 4851 w 10000"/>
                <a:gd name="connsiteY136" fmla="*/ 9659 h 10000"/>
                <a:gd name="connsiteX137" fmla="*/ 4967 w 10000"/>
                <a:gd name="connsiteY137" fmla="*/ 9659 h 10000"/>
                <a:gd name="connsiteX138" fmla="*/ 5099 w 10000"/>
                <a:gd name="connsiteY138" fmla="*/ 10000 h 10000"/>
                <a:gd name="connsiteX139" fmla="*/ 5215 w 10000"/>
                <a:gd name="connsiteY139" fmla="*/ 10000 h 10000"/>
                <a:gd name="connsiteX140" fmla="*/ 5330 w 10000"/>
                <a:gd name="connsiteY140" fmla="*/ 9752 h 10000"/>
                <a:gd name="connsiteX141" fmla="*/ 5446 w 10000"/>
                <a:gd name="connsiteY141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1122 w 10000"/>
                <a:gd name="connsiteY103" fmla="*/ 7337 h 10000"/>
                <a:gd name="connsiteX104" fmla="*/ 1122 w 10000"/>
                <a:gd name="connsiteY104" fmla="*/ 7461 h 10000"/>
                <a:gd name="connsiteX105" fmla="*/ 1122 w 10000"/>
                <a:gd name="connsiteY105" fmla="*/ 7678 h 10000"/>
                <a:gd name="connsiteX106" fmla="*/ 1122 w 10000"/>
                <a:gd name="connsiteY106" fmla="*/ 7802 h 10000"/>
                <a:gd name="connsiteX107" fmla="*/ 1056 w 10000"/>
                <a:gd name="connsiteY107" fmla="*/ 7802 h 10000"/>
                <a:gd name="connsiteX108" fmla="*/ 1007 w 10000"/>
                <a:gd name="connsiteY108" fmla="*/ 7678 h 10000"/>
                <a:gd name="connsiteX109" fmla="*/ 941 w 10000"/>
                <a:gd name="connsiteY109" fmla="*/ 7585 h 10000"/>
                <a:gd name="connsiteX110" fmla="*/ 875 w 10000"/>
                <a:gd name="connsiteY110" fmla="*/ 7585 h 10000"/>
                <a:gd name="connsiteX111" fmla="*/ 941 w 10000"/>
                <a:gd name="connsiteY111" fmla="*/ 7895 h 10000"/>
                <a:gd name="connsiteX112" fmla="*/ 1056 w 10000"/>
                <a:gd name="connsiteY112" fmla="*/ 8235 h 10000"/>
                <a:gd name="connsiteX113" fmla="*/ 1122 w 10000"/>
                <a:gd name="connsiteY113" fmla="*/ 8452 h 10000"/>
                <a:gd name="connsiteX114" fmla="*/ 1172 w 10000"/>
                <a:gd name="connsiteY114" fmla="*/ 8669 h 10000"/>
                <a:gd name="connsiteX115" fmla="*/ 1238 w 10000"/>
                <a:gd name="connsiteY115" fmla="*/ 8669 h 10000"/>
                <a:gd name="connsiteX116" fmla="*/ 1353 w 10000"/>
                <a:gd name="connsiteY116" fmla="*/ 8793 h 10000"/>
                <a:gd name="connsiteX117" fmla="*/ 1403 w 10000"/>
                <a:gd name="connsiteY117" fmla="*/ 8885 h 10000"/>
                <a:gd name="connsiteX118" fmla="*/ 1469 w 10000"/>
                <a:gd name="connsiteY118" fmla="*/ 8885 h 10000"/>
                <a:gd name="connsiteX119" fmla="*/ 1469 w 10000"/>
                <a:gd name="connsiteY119" fmla="*/ 9226 h 10000"/>
                <a:gd name="connsiteX120" fmla="*/ 1518 w 10000"/>
                <a:gd name="connsiteY120" fmla="*/ 9102 h 10000"/>
                <a:gd name="connsiteX121" fmla="*/ 1650 w 10000"/>
                <a:gd name="connsiteY121" fmla="*/ 9009 h 10000"/>
                <a:gd name="connsiteX122" fmla="*/ 1815 w 10000"/>
                <a:gd name="connsiteY122" fmla="*/ 9226 h 10000"/>
                <a:gd name="connsiteX123" fmla="*/ 1931 w 10000"/>
                <a:gd name="connsiteY123" fmla="*/ 9443 h 10000"/>
                <a:gd name="connsiteX124" fmla="*/ 2162 w 10000"/>
                <a:gd name="connsiteY124" fmla="*/ 9443 h 10000"/>
                <a:gd name="connsiteX125" fmla="*/ 2112 w 10000"/>
                <a:gd name="connsiteY125" fmla="*/ 7678 h 10000"/>
                <a:gd name="connsiteX126" fmla="*/ 2871 w 10000"/>
                <a:gd name="connsiteY126" fmla="*/ 7028 h 10000"/>
                <a:gd name="connsiteX127" fmla="*/ 3515 w 10000"/>
                <a:gd name="connsiteY127" fmla="*/ 7895 h 10000"/>
                <a:gd name="connsiteX128" fmla="*/ 3696 w 10000"/>
                <a:gd name="connsiteY128" fmla="*/ 8235 h 10000"/>
                <a:gd name="connsiteX129" fmla="*/ 3861 w 10000"/>
                <a:gd name="connsiteY129" fmla="*/ 8235 h 10000"/>
                <a:gd name="connsiteX130" fmla="*/ 4092 w 10000"/>
                <a:gd name="connsiteY130" fmla="*/ 8235 h 10000"/>
                <a:gd name="connsiteX131" fmla="*/ 4208 w 10000"/>
                <a:gd name="connsiteY131" fmla="*/ 8235 h 10000"/>
                <a:gd name="connsiteX132" fmla="*/ 4455 w 10000"/>
                <a:gd name="connsiteY132" fmla="*/ 8452 h 10000"/>
                <a:gd name="connsiteX133" fmla="*/ 4571 w 10000"/>
                <a:gd name="connsiteY133" fmla="*/ 9009 h 10000"/>
                <a:gd name="connsiteX134" fmla="*/ 4686 w 10000"/>
                <a:gd name="connsiteY134" fmla="*/ 8885 h 10000"/>
                <a:gd name="connsiteX135" fmla="*/ 4851 w 10000"/>
                <a:gd name="connsiteY135" fmla="*/ 9659 h 10000"/>
                <a:gd name="connsiteX136" fmla="*/ 4967 w 10000"/>
                <a:gd name="connsiteY136" fmla="*/ 9659 h 10000"/>
                <a:gd name="connsiteX137" fmla="*/ 5099 w 10000"/>
                <a:gd name="connsiteY137" fmla="*/ 10000 h 10000"/>
                <a:gd name="connsiteX138" fmla="*/ 5215 w 10000"/>
                <a:gd name="connsiteY138" fmla="*/ 10000 h 10000"/>
                <a:gd name="connsiteX139" fmla="*/ 5330 w 10000"/>
                <a:gd name="connsiteY139" fmla="*/ 9752 h 10000"/>
                <a:gd name="connsiteX140" fmla="*/ 5446 w 10000"/>
                <a:gd name="connsiteY140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1122 w 10000"/>
                <a:gd name="connsiteY103" fmla="*/ 7337 h 10000"/>
                <a:gd name="connsiteX104" fmla="*/ 1122 w 10000"/>
                <a:gd name="connsiteY104" fmla="*/ 7461 h 10000"/>
                <a:gd name="connsiteX105" fmla="*/ 1122 w 10000"/>
                <a:gd name="connsiteY105" fmla="*/ 7678 h 10000"/>
                <a:gd name="connsiteX106" fmla="*/ 1122 w 10000"/>
                <a:gd name="connsiteY106" fmla="*/ 7802 h 10000"/>
                <a:gd name="connsiteX107" fmla="*/ 1007 w 10000"/>
                <a:gd name="connsiteY107" fmla="*/ 7678 h 10000"/>
                <a:gd name="connsiteX108" fmla="*/ 941 w 10000"/>
                <a:gd name="connsiteY108" fmla="*/ 7585 h 10000"/>
                <a:gd name="connsiteX109" fmla="*/ 875 w 10000"/>
                <a:gd name="connsiteY109" fmla="*/ 7585 h 10000"/>
                <a:gd name="connsiteX110" fmla="*/ 941 w 10000"/>
                <a:gd name="connsiteY110" fmla="*/ 7895 h 10000"/>
                <a:gd name="connsiteX111" fmla="*/ 1056 w 10000"/>
                <a:gd name="connsiteY111" fmla="*/ 8235 h 10000"/>
                <a:gd name="connsiteX112" fmla="*/ 1122 w 10000"/>
                <a:gd name="connsiteY112" fmla="*/ 8452 h 10000"/>
                <a:gd name="connsiteX113" fmla="*/ 1172 w 10000"/>
                <a:gd name="connsiteY113" fmla="*/ 8669 h 10000"/>
                <a:gd name="connsiteX114" fmla="*/ 1238 w 10000"/>
                <a:gd name="connsiteY114" fmla="*/ 8669 h 10000"/>
                <a:gd name="connsiteX115" fmla="*/ 1353 w 10000"/>
                <a:gd name="connsiteY115" fmla="*/ 8793 h 10000"/>
                <a:gd name="connsiteX116" fmla="*/ 1403 w 10000"/>
                <a:gd name="connsiteY116" fmla="*/ 8885 h 10000"/>
                <a:gd name="connsiteX117" fmla="*/ 1469 w 10000"/>
                <a:gd name="connsiteY117" fmla="*/ 8885 h 10000"/>
                <a:gd name="connsiteX118" fmla="*/ 1469 w 10000"/>
                <a:gd name="connsiteY118" fmla="*/ 9226 h 10000"/>
                <a:gd name="connsiteX119" fmla="*/ 1518 w 10000"/>
                <a:gd name="connsiteY119" fmla="*/ 9102 h 10000"/>
                <a:gd name="connsiteX120" fmla="*/ 1650 w 10000"/>
                <a:gd name="connsiteY120" fmla="*/ 9009 h 10000"/>
                <a:gd name="connsiteX121" fmla="*/ 1815 w 10000"/>
                <a:gd name="connsiteY121" fmla="*/ 9226 h 10000"/>
                <a:gd name="connsiteX122" fmla="*/ 1931 w 10000"/>
                <a:gd name="connsiteY122" fmla="*/ 9443 h 10000"/>
                <a:gd name="connsiteX123" fmla="*/ 2162 w 10000"/>
                <a:gd name="connsiteY123" fmla="*/ 9443 h 10000"/>
                <a:gd name="connsiteX124" fmla="*/ 2112 w 10000"/>
                <a:gd name="connsiteY124" fmla="*/ 7678 h 10000"/>
                <a:gd name="connsiteX125" fmla="*/ 2871 w 10000"/>
                <a:gd name="connsiteY125" fmla="*/ 7028 h 10000"/>
                <a:gd name="connsiteX126" fmla="*/ 3515 w 10000"/>
                <a:gd name="connsiteY126" fmla="*/ 7895 h 10000"/>
                <a:gd name="connsiteX127" fmla="*/ 3696 w 10000"/>
                <a:gd name="connsiteY127" fmla="*/ 8235 h 10000"/>
                <a:gd name="connsiteX128" fmla="*/ 3861 w 10000"/>
                <a:gd name="connsiteY128" fmla="*/ 8235 h 10000"/>
                <a:gd name="connsiteX129" fmla="*/ 4092 w 10000"/>
                <a:gd name="connsiteY129" fmla="*/ 8235 h 10000"/>
                <a:gd name="connsiteX130" fmla="*/ 4208 w 10000"/>
                <a:gd name="connsiteY130" fmla="*/ 8235 h 10000"/>
                <a:gd name="connsiteX131" fmla="*/ 4455 w 10000"/>
                <a:gd name="connsiteY131" fmla="*/ 8452 h 10000"/>
                <a:gd name="connsiteX132" fmla="*/ 4571 w 10000"/>
                <a:gd name="connsiteY132" fmla="*/ 9009 h 10000"/>
                <a:gd name="connsiteX133" fmla="*/ 4686 w 10000"/>
                <a:gd name="connsiteY133" fmla="*/ 8885 h 10000"/>
                <a:gd name="connsiteX134" fmla="*/ 4851 w 10000"/>
                <a:gd name="connsiteY134" fmla="*/ 9659 h 10000"/>
                <a:gd name="connsiteX135" fmla="*/ 4967 w 10000"/>
                <a:gd name="connsiteY135" fmla="*/ 9659 h 10000"/>
                <a:gd name="connsiteX136" fmla="*/ 5099 w 10000"/>
                <a:gd name="connsiteY136" fmla="*/ 10000 h 10000"/>
                <a:gd name="connsiteX137" fmla="*/ 5215 w 10000"/>
                <a:gd name="connsiteY137" fmla="*/ 10000 h 10000"/>
                <a:gd name="connsiteX138" fmla="*/ 5330 w 10000"/>
                <a:gd name="connsiteY138" fmla="*/ 9752 h 10000"/>
                <a:gd name="connsiteX139" fmla="*/ 5446 w 10000"/>
                <a:gd name="connsiteY139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1122 w 10000"/>
                <a:gd name="connsiteY103" fmla="*/ 7337 h 10000"/>
                <a:gd name="connsiteX104" fmla="*/ 1122 w 10000"/>
                <a:gd name="connsiteY104" fmla="*/ 7678 h 10000"/>
                <a:gd name="connsiteX105" fmla="*/ 1122 w 10000"/>
                <a:gd name="connsiteY105" fmla="*/ 7802 h 10000"/>
                <a:gd name="connsiteX106" fmla="*/ 1007 w 10000"/>
                <a:gd name="connsiteY106" fmla="*/ 7678 h 10000"/>
                <a:gd name="connsiteX107" fmla="*/ 941 w 10000"/>
                <a:gd name="connsiteY107" fmla="*/ 7585 h 10000"/>
                <a:gd name="connsiteX108" fmla="*/ 875 w 10000"/>
                <a:gd name="connsiteY108" fmla="*/ 7585 h 10000"/>
                <a:gd name="connsiteX109" fmla="*/ 941 w 10000"/>
                <a:gd name="connsiteY109" fmla="*/ 7895 h 10000"/>
                <a:gd name="connsiteX110" fmla="*/ 1056 w 10000"/>
                <a:gd name="connsiteY110" fmla="*/ 8235 h 10000"/>
                <a:gd name="connsiteX111" fmla="*/ 1122 w 10000"/>
                <a:gd name="connsiteY111" fmla="*/ 8452 h 10000"/>
                <a:gd name="connsiteX112" fmla="*/ 1172 w 10000"/>
                <a:gd name="connsiteY112" fmla="*/ 8669 h 10000"/>
                <a:gd name="connsiteX113" fmla="*/ 1238 w 10000"/>
                <a:gd name="connsiteY113" fmla="*/ 8669 h 10000"/>
                <a:gd name="connsiteX114" fmla="*/ 1353 w 10000"/>
                <a:gd name="connsiteY114" fmla="*/ 8793 h 10000"/>
                <a:gd name="connsiteX115" fmla="*/ 1403 w 10000"/>
                <a:gd name="connsiteY115" fmla="*/ 8885 h 10000"/>
                <a:gd name="connsiteX116" fmla="*/ 1469 w 10000"/>
                <a:gd name="connsiteY116" fmla="*/ 8885 h 10000"/>
                <a:gd name="connsiteX117" fmla="*/ 1469 w 10000"/>
                <a:gd name="connsiteY117" fmla="*/ 9226 h 10000"/>
                <a:gd name="connsiteX118" fmla="*/ 1518 w 10000"/>
                <a:gd name="connsiteY118" fmla="*/ 9102 h 10000"/>
                <a:gd name="connsiteX119" fmla="*/ 1650 w 10000"/>
                <a:gd name="connsiteY119" fmla="*/ 9009 h 10000"/>
                <a:gd name="connsiteX120" fmla="*/ 1815 w 10000"/>
                <a:gd name="connsiteY120" fmla="*/ 9226 h 10000"/>
                <a:gd name="connsiteX121" fmla="*/ 1931 w 10000"/>
                <a:gd name="connsiteY121" fmla="*/ 9443 h 10000"/>
                <a:gd name="connsiteX122" fmla="*/ 2162 w 10000"/>
                <a:gd name="connsiteY122" fmla="*/ 9443 h 10000"/>
                <a:gd name="connsiteX123" fmla="*/ 2112 w 10000"/>
                <a:gd name="connsiteY123" fmla="*/ 7678 h 10000"/>
                <a:gd name="connsiteX124" fmla="*/ 2871 w 10000"/>
                <a:gd name="connsiteY124" fmla="*/ 7028 h 10000"/>
                <a:gd name="connsiteX125" fmla="*/ 3515 w 10000"/>
                <a:gd name="connsiteY125" fmla="*/ 7895 h 10000"/>
                <a:gd name="connsiteX126" fmla="*/ 3696 w 10000"/>
                <a:gd name="connsiteY126" fmla="*/ 8235 h 10000"/>
                <a:gd name="connsiteX127" fmla="*/ 3861 w 10000"/>
                <a:gd name="connsiteY127" fmla="*/ 8235 h 10000"/>
                <a:gd name="connsiteX128" fmla="*/ 4092 w 10000"/>
                <a:gd name="connsiteY128" fmla="*/ 8235 h 10000"/>
                <a:gd name="connsiteX129" fmla="*/ 4208 w 10000"/>
                <a:gd name="connsiteY129" fmla="*/ 8235 h 10000"/>
                <a:gd name="connsiteX130" fmla="*/ 4455 w 10000"/>
                <a:gd name="connsiteY130" fmla="*/ 8452 h 10000"/>
                <a:gd name="connsiteX131" fmla="*/ 4571 w 10000"/>
                <a:gd name="connsiteY131" fmla="*/ 9009 h 10000"/>
                <a:gd name="connsiteX132" fmla="*/ 4686 w 10000"/>
                <a:gd name="connsiteY132" fmla="*/ 8885 h 10000"/>
                <a:gd name="connsiteX133" fmla="*/ 4851 w 10000"/>
                <a:gd name="connsiteY133" fmla="*/ 9659 h 10000"/>
                <a:gd name="connsiteX134" fmla="*/ 4967 w 10000"/>
                <a:gd name="connsiteY134" fmla="*/ 9659 h 10000"/>
                <a:gd name="connsiteX135" fmla="*/ 5099 w 10000"/>
                <a:gd name="connsiteY135" fmla="*/ 10000 h 10000"/>
                <a:gd name="connsiteX136" fmla="*/ 5215 w 10000"/>
                <a:gd name="connsiteY136" fmla="*/ 10000 h 10000"/>
                <a:gd name="connsiteX137" fmla="*/ 5330 w 10000"/>
                <a:gd name="connsiteY137" fmla="*/ 9752 h 10000"/>
                <a:gd name="connsiteX138" fmla="*/ 5446 w 10000"/>
                <a:gd name="connsiteY138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1122 w 10000"/>
                <a:gd name="connsiteY103" fmla="*/ 7337 h 10000"/>
                <a:gd name="connsiteX104" fmla="*/ 1122 w 10000"/>
                <a:gd name="connsiteY104" fmla="*/ 7678 h 10000"/>
                <a:gd name="connsiteX105" fmla="*/ 1122 w 10000"/>
                <a:gd name="connsiteY105" fmla="*/ 7802 h 10000"/>
                <a:gd name="connsiteX106" fmla="*/ 941 w 10000"/>
                <a:gd name="connsiteY106" fmla="*/ 7585 h 10000"/>
                <a:gd name="connsiteX107" fmla="*/ 875 w 10000"/>
                <a:gd name="connsiteY107" fmla="*/ 7585 h 10000"/>
                <a:gd name="connsiteX108" fmla="*/ 941 w 10000"/>
                <a:gd name="connsiteY108" fmla="*/ 7895 h 10000"/>
                <a:gd name="connsiteX109" fmla="*/ 1056 w 10000"/>
                <a:gd name="connsiteY109" fmla="*/ 8235 h 10000"/>
                <a:gd name="connsiteX110" fmla="*/ 1122 w 10000"/>
                <a:gd name="connsiteY110" fmla="*/ 8452 h 10000"/>
                <a:gd name="connsiteX111" fmla="*/ 1172 w 10000"/>
                <a:gd name="connsiteY111" fmla="*/ 8669 h 10000"/>
                <a:gd name="connsiteX112" fmla="*/ 1238 w 10000"/>
                <a:gd name="connsiteY112" fmla="*/ 8669 h 10000"/>
                <a:gd name="connsiteX113" fmla="*/ 1353 w 10000"/>
                <a:gd name="connsiteY113" fmla="*/ 8793 h 10000"/>
                <a:gd name="connsiteX114" fmla="*/ 1403 w 10000"/>
                <a:gd name="connsiteY114" fmla="*/ 8885 h 10000"/>
                <a:gd name="connsiteX115" fmla="*/ 1469 w 10000"/>
                <a:gd name="connsiteY115" fmla="*/ 8885 h 10000"/>
                <a:gd name="connsiteX116" fmla="*/ 1469 w 10000"/>
                <a:gd name="connsiteY116" fmla="*/ 9226 h 10000"/>
                <a:gd name="connsiteX117" fmla="*/ 1518 w 10000"/>
                <a:gd name="connsiteY117" fmla="*/ 9102 h 10000"/>
                <a:gd name="connsiteX118" fmla="*/ 1650 w 10000"/>
                <a:gd name="connsiteY118" fmla="*/ 9009 h 10000"/>
                <a:gd name="connsiteX119" fmla="*/ 1815 w 10000"/>
                <a:gd name="connsiteY119" fmla="*/ 9226 h 10000"/>
                <a:gd name="connsiteX120" fmla="*/ 1931 w 10000"/>
                <a:gd name="connsiteY120" fmla="*/ 9443 h 10000"/>
                <a:gd name="connsiteX121" fmla="*/ 2162 w 10000"/>
                <a:gd name="connsiteY121" fmla="*/ 9443 h 10000"/>
                <a:gd name="connsiteX122" fmla="*/ 2112 w 10000"/>
                <a:gd name="connsiteY122" fmla="*/ 7678 h 10000"/>
                <a:gd name="connsiteX123" fmla="*/ 2871 w 10000"/>
                <a:gd name="connsiteY123" fmla="*/ 7028 h 10000"/>
                <a:gd name="connsiteX124" fmla="*/ 3515 w 10000"/>
                <a:gd name="connsiteY124" fmla="*/ 7895 h 10000"/>
                <a:gd name="connsiteX125" fmla="*/ 3696 w 10000"/>
                <a:gd name="connsiteY125" fmla="*/ 8235 h 10000"/>
                <a:gd name="connsiteX126" fmla="*/ 3861 w 10000"/>
                <a:gd name="connsiteY126" fmla="*/ 8235 h 10000"/>
                <a:gd name="connsiteX127" fmla="*/ 4092 w 10000"/>
                <a:gd name="connsiteY127" fmla="*/ 8235 h 10000"/>
                <a:gd name="connsiteX128" fmla="*/ 4208 w 10000"/>
                <a:gd name="connsiteY128" fmla="*/ 8235 h 10000"/>
                <a:gd name="connsiteX129" fmla="*/ 4455 w 10000"/>
                <a:gd name="connsiteY129" fmla="*/ 8452 h 10000"/>
                <a:gd name="connsiteX130" fmla="*/ 4571 w 10000"/>
                <a:gd name="connsiteY130" fmla="*/ 9009 h 10000"/>
                <a:gd name="connsiteX131" fmla="*/ 4686 w 10000"/>
                <a:gd name="connsiteY131" fmla="*/ 8885 h 10000"/>
                <a:gd name="connsiteX132" fmla="*/ 4851 w 10000"/>
                <a:gd name="connsiteY132" fmla="*/ 9659 h 10000"/>
                <a:gd name="connsiteX133" fmla="*/ 4967 w 10000"/>
                <a:gd name="connsiteY133" fmla="*/ 9659 h 10000"/>
                <a:gd name="connsiteX134" fmla="*/ 5099 w 10000"/>
                <a:gd name="connsiteY134" fmla="*/ 10000 h 10000"/>
                <a:gd name="connsiteX135" fmla="*/ 5215 w 10000"/>
                <a:gd name="connsiteY135" fmla="*/ 10000 h 10000"/>
                <a:gd name="connsiteX136" fmla="*/ 5330 w 10000"/>
                <a:gd name="connsiteY136" fmla="*/ 9752 h 10000"/>
                <a:gd name="connsiteX137" fmla="*/ 5446 w 10000"/>
                <a:gd name="connsiteY137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1122 w 10000"/>
                <a:gd name="connsiteY103" fmla="*/ 7678 h 10000"/>
                <a:gd name="connsiteX104" fmla="*/ 1122 w 10000"/>
                <a:gd name="connsiteY104" fmla="*/ 7802 h 10000"/>
                <a:gd name="connsiteX105" fmla="*/ 941 w 10000"/>
                <a:gd name="connsiteY105" fmla="*/ 7585 h 10000"/>
                <a:gd name="connsiteX106" fmla="*/ 875 w 10000"/>
                <a:gd name="connsiteY106" fmla="*/ 7585 h 10000"/>
                <a:gd name="connsiteX107" fmla="*/ 941 w 10000"/>
                <a:gd name="connsiteY107" fmla="*/ 7895 h 10000"/>
                <a:gd name="connsiteX108" fmla="*/ 1056 w 10000"/>
                <a:gd name="connsiteY108" fmla="*/ 8235 h 10000"/>
                <a:gd name="connsiteX109" fmla="*/ 1122 w 10000"/>
                <a:gd name="connsiteY109" fmla="*/ 8452 h 10000"/>
                <a:gd name="connsiteX110" fmla="*/ 1172 w 10000"/>
                <a:gd name="connsiteY110" fmla="*/ 8669 h 10000"/>
                <a:gd name="connsiteX111" fmla="*/ 1238 w 10000"/>
                <a:gd name="connsiteY111" fmla="*/ 8669 h 10000"/>
                <a:gd name="connsiteX112" fmla="*/ 1353 w 10000"/>
                <a:gd name="connsiteY112" fmla="*/ 8793 h 10000"/>
                <a:gd name="connsiteX113" fmla="*/ 1403 w 10000"/>
                <a:gd name="connsiteY113" fmla="*/ 8885 h 10000"/>
                <a:gd name="connsiteX114" fmla="*/ 1469 w 10000"/>
                <a:gd name="connsiteY114" fmla="*/ 8885 h 10000"/>
                <a:gd name="connsiteX115" fmla="*/ 1469 w 10000"/>
                <a:gd name="connsiteY115" fmla="*/ 9226 h 10000"/>
                <a:gd name="connsiteX116" fmla="*/ 1518 w 10000"/>
                <a:gd name="connsiteY116" fmla="*/ 9102 h 10000"/>
                <a:gd name="connsiteX117" fmla="*/ 1650 w 10000"/>
                <a:gd name="connsiteY117" fmla="*/ 9009 h 10000"/>
                <a:gd name="connsiteX118" fmla="*/ 1815 w 10000"/>
                <a:gd name="connsiteY118" fmla="*/ 9226 h 10000"/>
                <a:gd name="connsiteX119" fmla="*/ 1931 w 10000"/>
                <a:gd name="connsiteY119" fmla="*/ 9443 h 10000"/>
                <a:gd name="connsiteX120" fmla="*/ 2162 w 10000"/>
                <a:gd name="connsiteY120" fmla="*/ 9443 h 10000"/>
                <a:gd name="connsiteX121" fmla="*/ 2112 w 10000"/>
                <a:gd name="connsiteY121" fmla="*/ 7678 h 10000"/>
                <a:gd name="connsiteX122" fmla="*/ 2871 w 10000"/>
                <a:gd name="connsiteY122" fmla="*/ 7028 h 10000"/>
                <a:gd name="connsiteX123" fmla="*/ 3515 w 10000"/>
                <a:gd name="connsiteY123" fmla="*/ 7895 h 10000"/>
                <a:gd name="connsiteX124" fmla="*/ 3696 w 10000"/>
                <a:gd name="connsiteY124" fmla="*/ 8235 h 10000"/>
                <a:gd name="connsiteX125" fmla="*/ 3861 w 10000"/>
                <a:gd name="connsiteY125" fmla="*/ 8235 h 10000"/>
                <a:gd name="connsiteX126" fmla="*/ 4092 w 10000"/>
                <a:gd name="connsiteY126" fmla="*/ 8235 h 10000"/>
                <a:gd name="connsiteX127" fmla="*/ 4208 w 10000"/>
                <a:gd name="connsiteY127" fmla="*/ 8235 h 10000"/>
                <a:gd name="connsiteX128" fmla="*/ 4455 w 10000"/>
                <a:gd name="connsiteY128" fmla="*/ 8452 h 10000"/>
                <a:gd name="connsiteX129" fmla="*/ 4571 w 10000"/>
                <a:gd name="connsiteY129" fmla="*/ 9009 h 10000"/>
                <a:gd name="connsiteX130" fmla="*/ 4686 w 10000"/>
                <a:gd name="connsiteY130" fmla="*/ 8885 h 10000"/>
                <a:gd name="connsiteX131" fmla="*/ 4851 w 10000"/>
                <a:gd name="connsiteY131" fmla="*/ 9659 h 10000"/>
                <a:gd name="connsiteX132" fmla="*/ 4967 w 10000"/>
                <a:gd name="connsiteY132" fmla="*/ 9659 h 10000"/>
                <a:gd name="connsiteX133" fmla="*/ 5099 w 10000"/>
                <a:gd name="connsiteY133" fmla="*/ 10000 h 10000"/>
                <a:gd name="connsiteX134" fmla="*/ 5215 w 10000"/>
                <a:gd name="connsiteY134" fmla="*/ 10000 h 10000"/>
                <a:gd name="connsiteX135" fmla="*/ 5330 w 10000"/>
                <a:gd name="connsiteY135" fmla="*/ 9752 h 10000"/>
                <a:gd name="connsiteX136" fmla="*/ 5446 w 10000"/>
                <a:gd name="connsiteY136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1122 w 10000"/>
                <a:gd name="connsiteY103" fmla="*/ 7678 h 10000"/>
                <a:gd name="connsiteX104" fmla="*/ 941 w 10000"/>
                <a:gd name="connsiteY104" fmla="*/ 7585 h 10000"/>
                <a:gd name="connsiteX105" fmla="*/ 875 w 10000"/>
                <a:gd name="connsiteY105" fmla="*/ 7585 h 10000"/>
                <a:gd name="connsiteX106" fmla="*/ 941 w 10000"/>
                <a:gd name="connsiteY106" fmla="*/ 7895 h 10000"/>
                <a:gd name="connsiteX107" fmla="*/ 1056 w 10000"/>
                <a:gd name="connsiteY107" fmla="*/ 8235 h 10000"/>
                <a:gd name="connsiteX108" fmla="*/ 1122 w 10000"/>
                <a:gd name="connsiteY108" fmla="*/ 8452 h 10000"/>
                <a:gd name="connsiteX109" fmla="*/ 1172 w 10000"/>
                <a:gd name="connsiteY109" fmla="*/ 8669 h 10000"/>
                <a:gd name="connsiteX110" fmla="*/ 1238 w 10000"/>
                <a:gd name="connsiteY110" fmla="*/ 8669 h 10000"/>
                <a:gd name="connsiteX111" fmla="*/ 1353 w 10000"/>
                <a:gd name="connsiteY111" fmla="*/ 8793 h 10000"/>
                <a:gd name="connsiteX112" fmla="*/ 1403 w 10000"/>
                <a:gd name="connsiteY112" fmla="*/ 8885 h 10000"/>
                <a:gd name="connsiteX113" fmla="*/ 1469 w 10000"/>
                <a:gd name="connsiteY113" fmla="*/ 8885 h 10000"/>
                <a:gd name="connsiteX114" fmla="*/ 1469 w 10000"/>
                <a:gd name="connsiteY114" fmla="*/ 9226 h 10000"/>
                <a:gd name="connsiteX115" fmla="*/ 1518 w 10000"/>
                <a:gd name="connsiteY115" fmla="*/ 9102 h 10000"/>
                <a:gd name="connsiteX116" fmla="*/ 1650 w 10000"/>
                <a:gd name="connsiteY116" fmla="*/ 9009 h 10000"/>
                <a:gd name="connsiteX117" fmla="*/ 1815 w 10000"/>
                <a:gd name="connsiteY117" fmla="*/ 9226 h 10000"/>
                <a:gd name="connsiteX118" fmla="*/ 1931 w 10000"/>
                <a:gd name="connsiteY118" fmla="*/ 9443 h 10000"/>
                <a:gd name="connsiteX119" fmla="*/ 2162 w 10000"/>
                <a:gd name="connsiteY119" fmla="*/ 9443 h 10000"/>
                <a:gd name="connsiteX120" fmla="*/ 2112 w 10000"/>
                <a:gd name="connsiteY120" fmla="*/ 7678 h 10000"/>
                <a:gd name="connsiteX121" fmla="*/ 2871 w 10000"/>
                <a:gd name="connsiteY121" fmla="*/ 7028 h 10000"/>
                <a:gd name="connsiteX122" fmla="*/ 3515 w 10000"/>
                <a:gd name="connsiteY122" fmla="*/ 7895 h 10000"/>
                <a:gd name="connsiteX123" fmla="*/ 3696 w 10000"/>
                <a:gd name="connsiteY123" fmla="*/ 8235 h 10000"/>
                <a:gd name="connsiteX124" fmla="*/ 3861 w 10000"/>
                <a:gd name="connsiteY124" fmla="*/ 8235 h 10000"/>
                <a:gd name="connsiteX125" fmla="*/ 4092 w 10000"/>
                <a:gd name="connsiteY125" fmla="*/ 8235 h 10000"/>
                <a:gd name="connsiteX126" fmla="*/ 4208 w 10000"/>
                <a:gd name="connsiteY126" fmla="*/ 8235 h 10000"/>
                <a:gd name="connsiteX127" fmla="*/ 4455 w 10000"/>
                <a:gd name="connsiteY127" fmla="*/ 8452 h 10000"/>
                <a:gd name="connsiteX128" fmla="*/ 4571 w 10000"/>
                <a:gd name="connsiteY128" fmla="*/ 9009 h 10000"/>
                <a:gd name="connsiteX129" fmla="*/ 4686 w 10000"/>
                <a:gd name="connsiteY129" fmla="*/ 8885 h 10000"/>
                <a:gd name="connsiteX130" fmla="*/ 4851 w 10000"/>
                <a:gd name="connsiteY130" fmla="*/ 9659 h 10000"/>
                <a:gd name="connsiteX131" fmla="*/ 4967 w 10000"/>
                <a:gd name="connsiteY131" fmla="*/ 9659 h 10000"/>
                <a:gd name="connsiteX132" fmla="*/ 5099 w 10000"/>
                <a:gd name="connsiteY132" fmla="*/ 10000 h 10000"/>
                <a:gd name="connsiteX133" fmla="*/ 5215 w 10000"/>
                <a:gd name="connsiteY133" fmla="*/ 10000 h 10000"/>
                <a:gd name="connsiteX134" fmla="*/ 5330 w 10000"/>
                <a:gd name="connsiteY134" fmla="*/ 9752 h 10000"/>
                <a:gd name="connsiteX135" fmla="*/ 5446 w 10000"/>
                <a:gd name="connsiteY135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941 w 10000"/>
                <a:gd name="connsiteY103" fmla="*/ 7585 h 10000"/>
                <a:gd name="connsiteX104" fmla="*/ 875 w 10000"/>
                <a:gd name="connsiteY104" fmla="*/ 7585 h 10000"/>
                <a:gd name="connsiteX105" fmla="*/ 941 w 10000"/>
                <a:gd name="connsiteY105" fmla="*/ 7895 h 10000"/>
                <a:gd name="connsiteX106" fmla="*/ 1056 w 10000"/>
                <a:gd name="connsiteY106" fmla="*/ 8235 h 10000"/>
                <a:gd name="connsiteX107" fmla="*/ 1122 w 10000"/>
                <a:gd name="connsiteY107" fmla="*/ 8452 h 10000"/>
                <a:gd name="connsiteX108" fmla="*/ 1172 w 10000"/>
                <a:gd name="connsiteY108" fmla="*/ 8669 h 10000"/>
                <a:gd name="connsiteX109" fmla="*/ 1238 w 10000"/>
                <a:gd name="connsiteY109" fmla="*/ 8669 h 10000"/>
                <a:gd name="connsiteX110" fmla="*/ 1353 w 10000"/>
                <a:gd name="connsiteY110" fmla="*/ 8793 h 10000"/>
                <a:gd name="connsiteX111" fmla="*/ 1403 w 10000"/>
                <a:gd name="connsiteY111" fmla="*/ 8885 h 10000"/>
                <a:gd name="connsiteX112" fmla="*/ 1469 w 10000"/>
                <a:gd name="connsiteY112" fmla="*/ 8885 h 10000"/>
                <a:gd name="connsiteX113" fmla="*/ 1469 w 10000"/>
                <a:gd name="connsiteY113" fmla="*/ 9226 h 10000"/>
                <a:gd name="connsiteX114" fmla="*/ 1518 w 10000"/>
                <a:gd name="connsiteY114" fmla="*/ 9102 h 10000"/>
                <a:gd name="connsiteX115" fmla="*/ 1650 w 10000"/>
                <a:gd name="connsiteY115" fmla="*/ 9009 h 10000"/>
                <a:gd name="connsiteX116" fmla="*/ 1815 w 10000"/>
                <a:gd name="connsiteY116" fmla="*/ 9226 h 10000"/>
                <a:gd name="connsiteX117" fmla="*/ 1931 w 10000"/>
                <a:gd name="connsiteY117" fmla="*/ 9443 h 10000"/>
                <a:gd name="connsiteX118" fmla="*/ 2162 w 10000"/>
                <a:gd name="connsiteY118" fmla="*/ 9443 h 10000"/>
                <a:gd name="connsiteX119" fmla="*/ 2112 w 10000"/>
                <a:gd name="connsiteY119" fmla="*/ 7678 h 10000"/>
                <a:gd name="connsiteX120" fmla="*/ 2871 w 10000"/>
                <a:gd name="connsiteY120" fmla="*/ 7028 h 10000"/>
                <a:gd name="connsiteX121" fmla="*/ 3515 w 10000"/>
                <a:gd name="connsiteY121" fmla="*/ 7895 h 10000"/>
                <a:gd name="connsiteX122" fmla="*/ 3696 w 10000"/>
                <a:gd name="connsiteY122" fmla="*/ 8235 h 10000"/>
                <a:gd name="connsiteX123" fmla="*/ 3861 w 10000"/>
                <a:gd name="connsiteY123" fmla="*/ 8235 h 10000"/>
                <a:gd name="connsiteX124" fmla="*/ 4092 w 10000"/>
                <a:gd name="connsiteY124" fmla="*/ 8235 h 10000"/>
                <a:gd name="connsiteX125" fmla="*/ 4208 w 10000"/>
                <a:gd name="connsiteY125" fmla="*/ 8235 h 10000"/>
                <a:gd name="connsiteX126" fmla="*/ 4455 w 10000"/>
                <a:gd name="connsiteY126" fmla="*/ 8452 h 10000"/>
                <a:gd name="connsiteX127" fmla="*/ 4571 w 10000"/>
                <a:gd name="connsiteY127" fmla="*/ 9009 h 10000"/>
                <a:gd name="connsiteX128" fmla="*/ 4686 w 10000"/>
                <a:gd name="connsiteY128" fmla="*/ 8885 h 10000"/>
                <a:gd name="connsiteX129" fmla="*/ 4851 w 10000"/>
                <a:gd name="connsiteY129" fmla="*/ 9659 h 10000"/>
                <a:gd name="connsiteX130" fmla="*/ 4967 w 10000"/>
                <a:gd name="connsiteY130" fmla="*/ 9659 h 10000"/>
                <a:gd name="connsiteX131" fmla="*/ 5099 w 10000"/>
                <a:gd name="connsiteY131" fmla="*/ 10000 h 10000"/>
                <a:gd name="connsiteX132" fmla="*/ 5215 w 10000"/>
                <a:gd name="connsiteY132" fmla="*/ 10000 h 10000"/>
                <a:gd name="connsiteX133" fmla="*/ 5330 w 10000"/>
                <a:gd name="connsiteY133" fmla="*/ 9752 h 10000"/>
                <a:gd name="connsiteX134" fmla="*/ 5446 w 10000"/>
                <a:gd name="connsiteY134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941 w 10000"/>
                <a:gd name="connsiteY103" fmla="*/ 7585 h 10000"/>
                <a:gd name="connsiteX104" fmla="*/ 875 w 10000"/>
                <a:gd name="connsiteY104" fmla="*/ 7585 h 10000"/>
                <a:gd name="connsiteX105" fmla="*/ 941 w 10000"/>
                <a:gd name="connsiteY105" fmla="*/ 7895 h 10000"/>
                <a:gd name="connsiteX106" fmla="*/ 1056 w 10000"/>
                <a:gd name="connsiteY106" fmla="*/ 8235 h 10000"/>
                <a:gd name="connsiteX107" fmla="*/ 1122 w 10000"/>
                <a:gd name="connsiteY107" fmla="*/ 8452 h 10000"/>
                <a:gd name="connsiteX108" fmla="*/ 1172 w 10000"/>
                <a:gd name="connsiteY108" fmla="*/ 8669 h 10000"/>
                <a:gd name="connsiteX109" fmla="*/ 1238 w 10000"/>
                <a:gd name="connsiteY109" fmla="*/ 8669 h 10000"/>
                <a:gd name="connsiteX110" fmla="*/ 1353 w 10000"/>
                <a:gd name="connsiteY110" fmla="*/ 8793 h 10000"/>
                <a:gd name="connsiteX111" fmla="*/ 1403 w 10000"/>
                <a:gd name="connsiteY111" fmla="*/ 8885 h 10000"/>
                <a:gd name="connsiteX112" fmla="*/ 1469 w 10000"/>
                <a:gd name="connsiteY112" fmla="*/ 8885 h 10000"/>
                <a:gd name="connsiteX113" fmla="*/ 1469 w 10000"/>
                <a:gd name="connsiteY113" fmla="*/ 9226 h 10000"/>
                <a:gd name="connsiteX114" fmla="*/ 1518 w 10000"/>
                <a:gd name="connsiteY114" fmla="*/ 9102 h 10000"/>
                <a:gd name="connsiteX115" fmla="*/ 1650 w 10000"/>
                <a:gd name="connsiteY115" fmla="*/ 9009 h 10000"/>
                <a:gd name="connsiteX116" fmla="*/ 1815 w 10000"/>
                <a:gd name="connsiteY116" fmla="*/ 9226 h 10000"/>
                <a:gd name="connsiteX117" fmla="*/ 1931 w 10000"/>
                <a:gd name="connsiteY117" fmla="*/ 9443 h 10000"/>
                <a:gd name="connsiteX118" fmla="*/ 2112 w 10000"/>
                <a:gd name="connsiteY118" fmla="*/ 7678 h 10000"/>
                <a:gd name="connsiteX119" fmla="*/ 2871 w 10000"/>
                <a:gd name="connsiteY119" fmla="*/ 7028 h 10000"/>
                <a:gd name="connsiteX120" fmla="*/ 3515 w 10000"/>
                <a:gd name="connsiteY120" fmla="*/ 7895 h 10000"/>
                <a:gd name="connsiteX121" fmla="*/ 3696 w 10000"/>
                <a:gd name="connsiteY121" fmla="*/ 8235 h 10000"/>
                <a:gd name="connsiteX122" fmla="*/ 3861 w 10000"/>
                <a:gd name="connsiteY122" fmla="*/ 8235 h 10000"/>
                <a:gd name="connsiteX123" fmla="*/ 4092 w 10000"/>
                <a:gd name="connsiteY123" fmla="*/ 8235 h 10000"/>
                <a:gd name="connsiteX124" fmla="*/ 4208 w 10000"/>
                <a:gd name="connsiteY124" fmla="*/ 8235 h 10000"/>
                <a:gd name="connsiteX125" fmla="*/ 4455 w 10000"/>
                <a:gd name="connsiteY125" fmla="*/ 8452 h 10000"/>
                <a:gd name="connsiteX126" fmla="*/ 4571 w 10000"/>
                <a:gd name="connsiteY126" fmla="*/ 9009 h 10000"/>
                <a:gd name="connsiteX127" fmla="*/ 4686 w 10000"/>
                <a:gd name="connsiteY127" fmla="*/ 8885 h 10000"/>
                <a:gd name="connsiteX128" fmla="*/ 4851 w 10000"/>
                <a:gd name="connsiteY128" fmla="*/ 9659 h 10000"/>
                <a:gd name="connsiteX129" fmla="*/ 4967 w 10000"/>
                <a:gd name="connsiteY129" fmla="*/ 9659 h 10000"/>
                <a:gd name="connsiteX130" fmla="*/ 5099 w 10000"/>
                <a:gd name="connsiteY130" fmla="*/ 10000 h 10000"/>
                <a:gd name="connsiteX131" fmla="*/ 5215 w 10000"/>
                <a:gd name="connsiteY131" fmla="*/ 10000 h 10000"/>
                <a:gd name="connsiteX132" fmla="*/ 5330 w 10000"/>
                <a:gd name="connsiteY132" fmla="*/ 9752 h 10000"/>
                <a:gd name="connsiteX133" fmla="*/ 5446 w 10000"/>
                <a:gd name="connsiteY133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941 w 10000"/>
                <a:gd name="connsiteY103" fmla="*/ 7585 h 10000"/>
                <a:gd name="connsiteX104" fmla="*/ 875 w 10000"/>
                <a:gd name="connsiteY104" fmla="*/ 7585 h 10000"/>
                <a:gd name="connsiteX105" fmla="*/ 941 w 10000"/>
                <a:gd name="connsiteY105" fmla="*/ 7895 h 10000"/>
                <a:gd name="connsiteX106" fmla="*/ 1056 w 10000"/>
                <a:gd name="connsiteY106" fmla="*/ 8235 h 10000"/>
                <a:gd name="connsiteX107" fmla="*/ 1122 w 10000"/>
                <a:gd name="connsiteY107" fmla="*/ 8452 h 10000"/>
                <a:gd name="connsiteX108" fmla="*/ 1172 w 10000"/>
                <a:gd name="connsiteY108" fmla="*/ 8669 h 10000"/>
                <a:gd name="connsiteX109" fmla="*/ 1238 w 10000"/>
                <a:gd name="connsiteY109" fmla="*/ 8669 h 10000"/>
                <a:gd name="connsiteX110" fmla="*/ 1353 w 10000"/>
                <a:gd name="connsiteY110" fmla="*/ 8793 h 10000"/>
                <a:gd name="connsiteX111" fmla="*/ 1403 w 10000"/>
                <a:gd name="connsiteY111" fmla="*/ 8885 h 10000"/>
                <a:gd name="connsiteX112" fmla="*/ 1469 w 10000"/>
                <a:gd name="connsiteY112" fmla="*/ 8885 h 10000"/>
                <a:gd name="connsiteX113" fmla="*/ 1469 w 10000"/>
                <a:gd name="connsiteY113" fmla="*/ 9226 h 10000"/>
                <a:gd name="connsiteX114" fmla="*/ 1518 w 10000"/>
                <a:gd name="connsiteY114" fmla="*/ 9102 h 10000"/>
                <a:gd name="connsiteX115" fmla="*/ 1650 w 10000"/>
                <a:gd name="connsiteY115" fmla="*/ 9009 h 10000"/>
                <a:gd name="connsiteX116" fmla="*/ 1815 w 10000"/>
                <a:gd name="connsiteY116" fmla="*/ 9226 h 10000"/>
                <a:gd name="connsiteX117" fmla="*/ 2112 w 10000"/>
                <a:gd name="connsiteY117" fmla="*/ 7678 h 10000"/>
                <a:gd name="connsiteX118" fmla="*/ 2871 w 10000"/>
                <a:gd name="connsiteY118" fmla="*/ 7028 h 10000"/>
                <a:gd name="connsiteX119" fmla="*/ 3515 w 10000"/>
                <a:gd name="connsiteY119" fmla="*/ 7895 h 10000"/>
                <a:gd name="connsiteX120" fmla="*/ 3696 w 10000"/>
                <a:gd name="connsiteY120" fmla="*/ 8235 h 10000"/>
                <a:gd name="connsiteX121" fmla="*/ 3861 w 10000"/>
                <a:gd name="connsiteY121" fmla="*/ 8235 h 10000"/>
                <a:gd name="connsiteX122" fmla="*/ 4092 w 10000"/>
                <a:gd name="connsiteY122" fmla="*/ 8235 h 10000"/>
                <a:gd name="connsiteX123" fmla="*/ 4208 w 10000"/>
                <a:gd name="connsiteY123" fmla="*/ 8235 h 10000"/>
                <a:gd name="connsiteX124" fmla="*/ 4455 w 10000"/>
                <a:gd name="connsiteY124" fmla="*/ 8452 h 10000"/>
                <a:gd name="connsiteX125" fmla="*/ 4571 w 10000"/>
                <a:gd name="connsiteY125" fmla="*/ 9009 h 10000"/>
                <a:gd name="connsiteX126" fmla="*/ 4686 w 10000"/>
                <a:gd name="connsiteY126" fmla="*/ 8885 h 10000"/>
                <a:gd name="connsiteX127" fmla="*/ 4851 w 10000"/>
                <a:gd name="connsiteY127" fmla="*/ 9659 h 10000"/>
                <a:gd name="connsiteX128" fmla="*/ 4967 w 10000"/>
                <a:gd name="connsiteY128" fmla="*/ 9659 h 10000"/>
                <a:gd name="connsiteX129" fmla="*/ 5099 w 10000"/>
                <a:gd name="connsiteY129" fmla="*/ 10000 h 10000"/>
                <a:gd name="connsiteX130" fmla="*/ 5215 w 10000"/>
                <a:gd name="connsiteY130" fmla="*/ 10000 h 10000"/>
                <a:gd name="connsiteX131" fmla="*/ 5330 w 10000"/>
                <a:gd name="connsiteY131" fmla="*/ 9752 h 10000"/>
                <a:gd name="connsiteX132" fmla="*/ 5446 w 10000"/>
                <a:gd name="connsiteY132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941 w 10000"/>
                <a:gd name="connsiteY103" fmla="*/ 7585 h 10000"/>
                <a:gd name="connsiteX104" fmla="*/ 875 w 10000"/>
                <a:gd name="connsiteY104" fmla="*/ 7585 h 10000"/>
                <a:gd name="connsiteX105" fmla="*/ 941 w 10000"/>
                <a:gd name="connsiteY105" fmla="*/ 7895 h 10000"/>
                <a:gd name="connsiteX106" fmla="*/ 1056 w 10000"/>
                <a:gd name="connsiteY106" fmla="*/ 8235 h 10000"/>
                <a:gd name="connsiteX107" fmla="*/ 1122 w 10000"/>
                <a:gd name="connsiteY107" fmla="*/ 8452 h 10000"/>
                <a:gd name="connsiteX108" fmla="*/ 1172 w 10000"/>
                <a:gd name="connsiteY108" fmla="*/ 8669 h 10000"/>
                <a:gd name="connsiteX109" fmla="*/ 1238 w 10000"/>
                <a:gd name="connsiteY109" fmla="*/ 8669 h 10000"/>
                <a:gd name="connsiteX110" fmla="*/ 1353 w 10000"/>
                <a:gd name="connsiteY110" fmla="*/ 8793 h 10000"/>
                <a:gd name="connsiteX111" fmla="*/ 1403 w 10000"/>
                <a:gd name="connsiteY111" fmla="*/ 8885 h 10000"/>
                <a:gd name="connsiteX112" fmla="*/ 1469 w 10000"/>
                <a:gd name="connsiteY112" fmla="*/ 8885 h 10000"/>
                <a:gd name="connsiteX113" fmla="*/ 1469 w 10000"/>
                <a:gd name="connsiteY113" fmla="*/ 9226 h 10000"/>
                <a:gd name="connsiteX114" fmla="*/ 1518 w 10000"/>
                <a:gd name="connsiteY114" fmla="*/ 9102 h 10000"/>
                <a:gd name="connsiteX115" fmla="*/ 1650 w 10000"/>
                <a:gd name="connsiteY115" fmla="*/ 9009 h 10000"/>
                <a:gd name="connsiteX116" fmla="*/ 2112 w 10000"/>
                <a:gd name="connsiteY116" fmla="*/ 7678 h 10000"/>
                <a:gd name="connsiteX117" fmla="*/ 2871 w 10000"/>
                <a:gd name="connsiteY117" fmla="*/ 7028 h 10000"/>
                <a:gd name="connsiteX118" fmla="*/ 3515 w 10000"/>
                <a:gd name="connsiteY118" fmla="*/ 7895 h 10000"/>
                <a:gd name="connsiteX119" fmla="*/ 3696 w 10000"/>
                <a:gd name="connsiteY119" fmla="*/ 8235 h 10000"/>
                <a:gd name="connsiteX120" fmla="*/ 3861 w 10000"/>
                <a:gd name="connsiteY120" fmla="*/ 8235 h 10000"/>
                <a:gd name="connsiteX121" fmla="*/ 4092 w 10000"/>
                <a:gd name="connsiteY121" fmla="*/ 8235 h 10000"/>
                <a:gd name="connsiteX122" fmla="*/ 4208 w 10000"/>
                <a:gd name="connsiteY122" fmla="*/ 8235 h 10000"/>
                <a:gd name="connsiteX123" fmla="*/ 4455 w 10000"/>
                <a:gd name="connsiteY123" fmla="*/ 8452 h 10000"/>
                <a:gd name="connsiteX124" fmla="*/ 4571 w 10000"/>
                <a:gd name="connsiteY124" fmla="*/ 9009 h 10000"/>
                <a:gd name="connsiteX125" fmla="*/ 4686 w 10000"/>
                <a:gd name="connsiteY125" fmla="*/ 8885 h 10000"/>
                <a:gd name="connsiteX126" fmla="*/ 4851 w 10000"/>
                <a:gd name="connsiteY126" fmla="*/ 9659 h 10000"/>
                <a:gd name="connsiteX127" fmla="*/ 4967 w 10000"/>
                <a:gd name="connsiteY127" fmla="*/ 9659 h 10000"/>
                <a:gd name="connsiteX128" fmla="*/ 5099 w 10000"/>
                <a:gd name="connsiteY128" fmla="*/ 10000 h 10000"/>
                <a:gd name="connsiteX129" fmla="*/ 5215 w 10000"/>
                <a:gd name="connsiteY129" fmla="*/ 10000 h 10000"/>
                <a:gd name="connsiteX130" fmla="*/ 5330 w 10000"/>
                <a:gd name="connsiteY130" fmla="*/ 9752 h 10000"/>
                <a:gd name="connsiteX131" fmla="*/ 5446 w 10000"/>
                <a:gd name="connsiteY131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941 w 10000"/>
                <a:gd name="connsiteY103" fmla="*/ 7585 h 10000"/>
                <a:gd name="connsiteX104" fmla="*/ 875 w 10000"/>
                <a:gd name="connsiteY104" fmla="*/ 7585 h 10000"/>
                <a:gd name="connsiteX105" fmla="*/ 941 w 10000"/>
                <a:gd name="connsiteY105" fmla="*/ 7895 h 10000"/>
                <a:gd name="connsiteX106" fmla="*/ 1056 w 10000"/>
                <a:gd name="connsiteY106" fmla="*/ 8235 h 10000"/>
                <a:gd name="connsiteX107" fmla="*/ 1122 w 10000"/>
                <a:gd name="connsiteY107" fmla="*/ 8452 h 10000"/>
                <a:gd name="connsiteX108" fmla="*/ 1172 w 10000"/>
                <a:gd name="connsiteY108" fmla="*/ 8669 h 10000"/>
                <a:gd name="connsiteX109" fmla="*/ 1238 w 10000"/>
                <a:gd name="connsiteY109" fmla="*/ 8669 h 10000"/>
                <a:gd name="connsiteX110" fmla="*/ 1353 w 10000"/>
                <a:gd name="connsiteY110" fmla="*/ 8793 h 10000"/>
                <a:gd name="connsiteX111" fmla="*/ 1403 w 10000"/>
                <a:gd name="connsiteY111" fmla="*/ 8885 h 10000"/>
                <a:gd name="connsiteX112" fmla="*/ 1469 w 10000"/>
                <a:gd name="connsiteY112" fmla="*/ 8885 h 10000"/>
                <a:gd name="connsiteX113" fmla="*/ 1469 w 10000"/>
                <a:gd name="connsiteY113" fmla="*/ 9226 h 10000"/>
                <a:gd name="connsiteX114" fmla="*/ 1518 w 10000"/>
                <a:gd name="connsiteY114" fmla="*/ 9102 h 10000"/>
                <a:gd name="connsiteX115" fmla="*/ 2112 w 10000"/>
                <a:gd name="connsiteY115" fmla="*/ 7678 h 10000"/>
                <a:gd name="connsiteX116" fmla="*/ 2871 w 10000"/>
                <a:gd name="connsiteY116" fmla="*/ 7028 h 10000"/>
                <a:gd name="connsiteX117" fmla="*/ 3515 w 10000"/>
                <a:gd name="connsiteY117" fmla="*/ 7895 h 10000"/>
                <a:gd name="connsiteX118" fmla="*/ 3696 w 10000"/>
                <a:gd name="connsiteY118" fmla="*/ 8235 h 10000"/>
                <a:gd name="connsiteX119" fmla="*/ 3861 w 10000"/>
                <a:gd name="connsiteY119" fmla="*/ 8235 h 10000"/>
                <a:gd name="connsiteX120" fmla="*/ 4092 w 10000"/>
                <a:gd name="connsiteY120" fmla="*/ 8235 h 10000"/>
                <a:gd name="connsiteX121" fmla="*/ 4208 w 10000"/>
                <a:gd name="connsiteY121" fmla="*/ 8235 h 10000"/>
                <a:gd name="connsiteX122" fmla="*/ 4455 w 10000"/>
                <a:gd name="connsiteY122" fmla="*/ 8452 h 10000"/>
                <a:gd name="connsiteX123" fmla="*/ 4571 w 10000"/>
                <a:gd name="connsiteY123" fmla="*/ 9009 h 10000"/>
                <a:gd name="connsiteX124" fmla="*/ 4686 w 10000"/>
                <a:gd name="connsiteY124" fmla="*/ 8885 h 10000"/>
                <a:gd name="connsiteX125" fmla="*/ 4851 w 10000"/>
                <a:gd name="connsiteY125" fmla="*/ 9659 h 10000"/>
                <a:gd name="connsiteX126" fmla="*/ 4967 w 10000"/>
                <a:gd name="connsiteY126" fmla="*/ 9659 h 10000"/>
                <a:gd name="connsiteX127" fmla="*/ 5099 w 10000"/>
                <a:gd name="connsiteY127" fmla="*/ 10000 h 10000"/>
                <a:gd name="connsiteX128" fmla="*/ 5215 w 10000"/>
                <a:gd name="connsiteY128" fmla="*/ 10000 h 10000"/>
                <a:gd name="connsiteX129" fmla="*/ 5330 w 10000"/>
                <a:gd name="connsiteY129" fmla="*/ 9752 h 10000"/>
                <a:gd name="connsiteX130" fmla="*/ 5446 w 10000"/>
                <a:gd name="connsiteY130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941 w 10000"/>
                <a:gd name="connsiteY103" fmla="*/ 7585 h 10000"/>
                <a:gd name="connsiteX104" fmla="*/ 875 w 10000"/>
                <a:gd name="connsiteY104" fmla="*/ 7585 h 10000"/>
                <a:gd name="connsiteX105" fmla="*/ 941 w 10000"/>
                <a:gd name="connsiteY105" fmla="*/ 7895 h 10000"/>
                <a:gd name="connsiteX106" fmla="*/ 1056 w 10000"/>
                <a:gd name="connsiteY106" fmla="*/ 8235 h 10000"/>
                <a:gd name="connsiteX107" fmla="*/ 1122 w 10000"/>
                <a:gd name="connsiteY107" fmla="*/ 8452 h 10000"/>
                <a:gd name="connsiteX108" fmla="*/ 1172 w 10000"/>
                <a:gd name="connsiteY108" fmla="*/ 8669 h 10000"/>
                <a:gd name="connsiteX109" fmla="*/ 1238 w 10000"/>
                <a:gd name="connsiteY109" fmla="*/ 8669 h 10000"/>
                <a:gd name="connsiteX110" fmla="*/ 1353 w 10000"/>
                <a:gd name="connsiteY110" fmla="*/ 8793 h 10000"/>
                <a:gd name="connsiteX111" fmla="*/ 1403 w 10000"/>
                <a:gd name="connsiteY111" fmla="*/ 8885 h 10000"/>
                <a:gd name="connsiteX112" fmla="*/ 1469 w 10000"/>
                <a:gd name="connsiteY112" fmla="*/ 8885 h 10000"/>
                <a:gd name="connsiteX113" fmla="*/ 1469 w 10000"/>
                <a:gd name="connsiteY113" fmla="*/ 9226 h 10000"/>
                <a:gd name="connsiteX114" fmla="*/ 2112 w 10000"/>
                <a:gd name="connsiteY114" fmla="*/ 7678 h 10000"/>
                <a:gd name="connsiteX115" fmla="*/ 2871 w 10000"/>
                <a:gd name="connsiteY115" fmla="*/ 7028 h 10000"/>
                <a:gd name="connsiteX116" fmla="*/ 3515 w 10000"/>
                <a:gd name="connsiteY116" fmla="*/ 7895 h 10000"/>
                <a:gd name="connsiteX117" fmla="*/ 3696 w 10000"/>
                <a:gd name="connsiteY117" fmla="*/ 8235 h 10000"/>
                <a:gd name="connsiteX118" fmla="*/ 3861 w 10000"/>
                <a:gd name="connsiteY118" fmla="*/ 8235 h 10000"/>
                <a:gd name="connsiteX119" fmla="*/ 4092 w 10000"/>
                <a:gd name="connsiteY119" fmla="*/ 8235 h 10000"/>
                <a:gd name="connsiteX120" fmla="*/ 4208 w 10000"/>
                <a:gd name="connsiteY120" fmla="*/ 8235 h 10000"/>
                <a:gd name="connsiteX121" fmla="*/ 4455 w 10000"/>
                <a:gd name="connsiteY121" fmla="*/ 8452 h 10000"/>
                <a:gd name="connsiteX122" fmla="*/ 4571 w 10000"/>
                <a:gd name="connsiteY122" fmla="*/ 9009 h 10000"/>
                <a:gd name="connsiteX123" fmla="*/ 4686 w 10000"/>
                <a:gd name="connsiteY123" fmla="*/ 8885 h 10000"/>
                <a:gd name="connsiteX124" fmla="*/ 4851 w 10000"/>
                <a:gd name="connsiteY124" fmla="*/ 9659 h 10000"/>
                <a:gd name="connsiteX125" fmla="*/ 4967 w 10000"/>
                <a:gd name="connsiteY125" fmla="*/ 9659 h 10000"/>
                <a:gd name="connsiteX126" fmla="*/ 5099 w 10000"/>
                <a:gd name="connsiteY126" fmla="*/ 10000 h 10000"/>
                <a:gd name="connsiteX127" fmla="*/ 5215 w 10000"/>
                <a:gd name="connsiteY127" fmla="*/ 10000 h 10000"/>
                <a:gd name="connsiteX128" fmla="*/ 5330 w 10000"/>
                <a:gd name="connsiteY128" fmla="*/ 9752 h 10000"/>
                <a:gd name="connsiteX129" fmla="*/ 5446 w 10000"/>
                <a:gd name="connsiteY129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941 w 10000"/>
                <a:gd name="connsiteY103" fmla="*/ 7585 h 10000"/>
                <a:gd name="connsiteX104" fmla="*/ 875 w 10000"/>
                <a:gd name="connsiteY104" fmla="*/ 7585 h 10000"/>
                <a:gd name="connsiteX105" fmla="*/ 941 w 10000"/>
                <a:gd name="connsiteY105" fmla="*/ 7895 h 10000"/>
                <a:gd name="connsiteX106" fmla="*/ 1056 w 10000"/>
                <a:gd name="connsiteY106" fmla="*/ 8235 h 10000"/>
                <a:gd name="connsiteX107" fmla="*/ 1122 w 10000"/>
                <a:gd name="connsiteY107" fmla="*/ 8452 h 10000"/>
                <a:gd name="connsiteX108" fmla="*/ 1172 w 10000"/>
                <a:gd name="connsiteY108" fmla="*/ 8669 h 10000"/>
                <a:gd name="connsiteX109" fmla="*/ 1238 w 10000"/>
                <a:gd name="connsiteY109" fmla="*/ 8669 h 10000"/>
                <a:gd name="connsiteX110" fmla="*/ 1353 w 10000"/>
                <a:gd name="connsiteY110" fmla="*/ 8793 h 10000"/>
                <a:gd name="connsiteX111" fmla="*/ 1403 w 10000"/>
                <a:gd name="connsiteY111" fmla="*/ 8885 h 10000"/>
                <a:gd name="connsiteX112" fmla="*/ 1469 w 10000"/>
                <a:gd name="connsiteY112" fmla="*/ 8885 h 10000"/>
                <a:gd name="connsiteX113" fmla="*/ 2112 w 10000"/>
                <a:gd name="connsiteY113" fmla="*/ 7678 h 10000"/>
                <a:gd name="connsiteX114" fmla="*/ 2871 w 10000"/>
                <a:gd name="connsiteY114" fmla="*/ 7028 h 10000"/>
                <a:gd name="connsiteX115" fmla="*/ 3515 w 10000"/>
                <a:gd name="connsiteY115" fmla="*/ 7895 h 10000"/>
                <a:gd name="connsiteX116" fmla="*/ 3696 w 10000"/>
                <a:gd name="connsiteY116" fmla="*/ 8235 h 10000"/>
                <a:gd name="connsiteX117" fmla="*/ 3861 w 10000"/>
                <a:gd name="connsiteY117" fmla="*/ 8235 h 10000"/>
                <a:gd name="connsiteX118" fmla="*/ 4092 w 10000"/>
                <a:gd name="connsiteY118" fmla="*/ 8235 h 10000"/>
                <a:gd name="connsiteX119" fmla="*/ 4208 w 10000"/>
                <a:gd name="connsiteY119" fmla="*/ 8235 h 10000"/>
                <a:gd name="connsiteX120" fmla="*/ 4455 w 10000"/>
                <a:gd name="connsiteY120" fmla="*/ 8452 h 10000"/>
                <a:gd name="connsiteX121" fmla="*/ 4571 w 10000"/>
                <a:gd name="connsiteY121" fmla="*/ 9009 h 10000"/>
                <a:gd name="connsiteX122" fmla="*/ 4686 w 10000"/>
                <a:gd name="connsiteY122" fmla="*/ 8885 h 10000"/>
                <a:gd name="connsiteX123" fmla="*/ 4851 w 10000"/>
                <a:gd name="connsiteY123" fmla="*/ 9659 h 10000"/>
                <a:gd name="connsiteX124" fmla="*/ 4967 w 10000"/>
                <a:gd name="connsiteY124" fmla="*/ 9659 h 10000"/>
                <a:gd name="connsiteX125" fmla="*/ 5099 w 10000"/>
                <a:gd name="connsiteY125" fmla="*/ 10000 h 10000"/>
                <a:gd name="connsiteX126" fmla="*/ 5215 w 10000"/>
                <a:gd name="connsiteY126" fmla="*/ 10000 h 10000"/>
                <a:gd name="connsiteX127" fmla="*/ 5330 w 10000"/>
                <a:gd name="connsiteY127" fmla="*/ 9752 h 10000"/>
                <a:gd name="connsiteX128" fmla="*/ 5446 w 10000"/>
                <a:gd name="connsiteY128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941 w 10000"/>
                <a:gd name="connsiteY103" fmla="*/ 7585 h 10000"/>
                <a:gd name="connsiteX104" fmla="*/ 875 w 10000"/>
                <a:gd name="connsiteY104" fmla="*/ 7585 h 10000"/>
                <a:gd name="connsiteX105" fmla="*/ 941 w 10000"/>
                <a:gd name="connsiteY105" fmla="*/ 7895 h 10000"/>
                <a:gd name="connsiteX106" fmla="*/ 1056 w 10000"/>
                <a:gd name="connsiteY106" fmla="*/ 8235 h 10000"/>
                <a:gd name="connsiteX107" fmla="*/ 1122 w 10000"/>
                <a:gd name="connsiteY107" fmla="*/ 8452 h 10000"/>
                <a:gd name="connsiteX108" fmla="*/ 1172 w 10000"/>
                <a:gd name="connsiteY108" fmla="*/ 8669 h 10000"/>
                <a:gd name="connsiteX109" fmla="*/ 1238 w 10000"/>
                <a:gd name="connsiteY109" fmla="*/ 8669 h 10000"/>
                <a:gd name="connsiteX110" fmla="*/ 1353 w 10000"/>
                <a:gd name="connsiteY110" fmla="*/ 8793 h 10000"/>
                <a:gd name="connsiteX111" fmla="*/ 1403 w 10000"/>
                <a:gd name="connsiteY111" fmla="*/ 8885 h 10000"/>
                <a:gd name="connsiteX112" fmla="*/ 2112 w 10000"/>
                <a:gd name="connsiteY112" fmla="*/ 7678 h 10000"/>
                <a:gd name="connsiteX113" fmla="*/ 2871 w 10000"/>
                <a:gd name="connsiteY113" fmla="*/ 7028 h 10000"/>
                <a:gd name="connsiteX114" fmla="*/ 3515 w 10000"/>
                <a:gd name="connsiteY114" fmla="*/ 7895 h 10000"/>
                <a:gd name="connsiteX115" fmla="*/ 3696 w 10000"/>
                <a:gd name="connsiteY115" fmla="*/ 8235 h 10000"/>
                <a:gd name="connsiteX116" fmla="*/ 3861 w 10000"/>
                <a:gd name="connsiteY116" fmla="*/ 8235 h 10000"/>
                <a:gd name="connsiteX117" fmla="*/ 4092 w 10000"/>
                <a:gd name="connsiteY117" fmla="*/ 8235 h 10000"/>
                <a:gd name="connsiteX118" fmla="*/ 4208 w 10000"/>
                <a:gd name="connsiteY118" fmla="*/ 8235 h 10000"/>
                <a:gd name="connsiteX119" fmla="*/ 4455 w 10000"/>
                <a:gd name="connsiteY119" fmla="*/ 8452 h 10000"/>
                <a:gd name="connsiteX120" fmla="*/ 4571 w 10000"/>
                <a:gd name="connsiteY120" fmla="*/ 9009 h 10000"/>
                <a:gd name="connsiteX121" fmla="*/ 4686 w 10000"/>
                <a:gd name="connsiteY121" fmla="*/ 8885 h 10000"/>
                <a:gd name="connsiteX122" fmla="*/ 4851 w 10000"/>
                <a:gd name="connsiteY122" fmla="*/ 9659 h 10000"/>
                <a:gd name="connsiteX123" fmla="*/ 4967 w 10000"/>
                <a:gd name="connsiteY123" fmla="*/ 9659 h 10000"/>
                <a:gd name="connsiteX124" fmla="*/ 5099 w 10000"/>
                <a:gd name="connsiteY124" fmla="*/ 10000 h 10000"/>
                <a:gd name="connsiteX125" fmla="*/ 5215 w 10000"/>
                <a:gd name="connsiteY125" fmla="*/ 10000 h 10000"/>
                <a:gd name="connsiteX126" fmla="*/ 5330 w 10000"/>
                <a:gd name="connsiteY126" fmla="*/ 9752 h 10000"/>
                <a:gd name="connsiteX127" fmla="*/ 5446 w 10000"/>
                <a:gd name="connsiteY127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941 w 10000"/>
                <a:gd name="connsiteY103" fmla="*/ 7585 h 10000"/>
                <a:gd name="connsiteX104" fmla="*/ 875 w 10000"/>
                <a:gd name="connsiteY104" fmla="*/ 7585 h 10000"/>
                <a:gd name="connsiteX105" fmla="*/ 941 w 10000"/>
                <a:gd name="connsiteY105" fmla="*/ 7895 h 10000"/>
                <a:gd name="connsiteX106" fmla="*/ 1056 w 10000"/>
                <a:gd name="connsiteY106" fmla="*/ 8235 h 10000"/>
                <a:gd name="connsiteX107" fmla="*/ 1122 w 10000"/>
                <a:gd name="connsiteY107" fmla="*/ 8452 h 10000"/>
                <a:gd name="connsiteX108" fmla="*/ 1172 w 10000"/>
                <a:gd name="connsiteY108" fmla="*/ 8669 h 10000"/>
                <a:gd name="connsiteX109" fmla="*/ 1238 w 10000"/>
                <a:gd name="connsiteY109" fmla="*/ 8669 h 10000"/>
                <a:gd name="connsiteX110" fmla="*/ 1353 w 10000"/>
                <a:gd name="connsiteY110" fmla="*/ 8793 h 10000"/>
                <a:gd name="connsiteX111" fmla="*/ 2112 w 10000"/>
                <a:gd name="connsiteY111" fmla="*/ 7678 h 10000"/>
                <a:gd name="connsiteX112" fmla="*/ 2871 w 10000"/>
                <a:gd name="connsiteY112" fmla="*/ 7028 h 10000"/>
                <a:gd name="connsiteX113" fmla="*/ 3515 w 10000"/>
                <a:gd name="connsiteY113" fmla="*/ 7895 h 10000"/>
                <a:gd name="connsiteX114" fmla="*/ 3696 w 10000"/>
                <a:gd name="connsiteY114" fmla="*/ 8235 h 10000"/>
                <a:gd name="connsiteX115" fmla="*/ 3861 w 10000"/>
                <a:gd name="connsiteY115" fmla="*/ 8235 h 10000"/>
                <a:gd name="connsiteX116" fmla="*/ 4092 w 10000"/>
                <a:gd name="connsiteY116" fmla="*/ 8235 h 10000"/>
                <a:gd name="connsiteX117" fmla="*/ 4208 w 10000"/>
                <a:gd name="connsiteY117" fmla="*/ 8235 h 10000"/>
                <a:gd name="connsiteX118" fmla="*/ 4455 w 10000"/>
                <a:gd name="connsiteY118" fmla="*/ 8452 h 10000"/>
                <a:gd name="connsiteX119" fmla="*/ 4571 w 10000"/>
                <a:gd name="connsiteY119" fmla="*/ 9009 h 10000"/>
                <a:gd name="connsiteX120" fmla="*/ 4686 w 10000"/>
                <a:gd name="connsiteY120" fmla="*/ 8885 h 10000"/>
                <a:gd name="connsiteX121" fmla="*/ 4851 w 10000"/>
                <a:gd name="connsiteY121" fmla="*/ 9659 h 10000"/>
                <a:gd name="connsiteX122" fmla="*/ 4967 w 10000"/>
                <a:gd name="connsiteY122" fmla="*/ 9659 h 10000"/>
                <a:gd name="connsiteX123" fmla="*/ 5099 w 10000"/>
                <a:gd name="connsiteY123" fmla="*/ 10000 h 10000"/>
                <a:gd name="connsiteX124" fmla="*/ 5215 w 10000"/>
                <a:gd name="connsiteY124" fmla="*/ 10000 h 10000"/>
                <a:gd name="connsiteX125" fmla="*/ 5330 w 10000"/>
                <a:gd name="connsiteY125" fmla="*/ 9752 h 10000"/>
                <a:gd name="connsiteX126" fmla="*/ 5446 w 10000"/>
                <a:gd name="connsiteY126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941 w 10000"/>
                <a:gd name="connsiteY103" fmla="*/ 7585 h 10000"/>
                <a:gd name="connsiteX104" fmla="*/ 875 w 10000"/>
                <a:gd name="connsiteY104" fmla="*/ 7585 h 10000"/>
                <a:gd name="connsiteX105" fmla="*/ 941 w 10000"/>
                <a:gd name="connsiteY105" fmla="*/ 7895 h 10000"/>
                <a:gd name="connsiteX106" fmla="*/ 1056 w 10000"/>
                <a:gd name="connsiteY106" fmla="*/ 8235 h 10000"/>
                <a:gd name="connsiteX107" fmla="*/ 1122 w 10000"/>
                <a:gd name="connsiteY107" fmla="*/ 8452 h 10000"/>
                <a:gd name="connsiteX108" fmla="*/ 1172 w 10000"/>
                <a:gd name="connsiteY108" fmla="*/ 8669 h 10000"/>
                <a:gd name="connsiteX109" fmla="*/ 1238 w 10000"/>
                <a:gd name="connsiteY109" fmla="*/ 8669 h 10000"/>
                <a:gd name="connsiteX110" fmla="*/ 2112 w 10000"/>
                <a:gd name="connsiteY110" fmla="*/ 7678 h 10000"/>
                <a:gd name="connsiteX111" fmla="*/ 2871 w 10000"/>
                <a:gd name="connsiteY111" fmla="*/ 7028 h 10000"/>
                <a:gd name="connsiteX112" fmla="*/ 3515 w 10000"/>
                <a:gd name="connsiteY112" fmla="*/ 7895 h 10000"/>
                <a:gd name="connsiteX113" fmla="*/ 3696 w 10000"/>
                <a:gd name="connsiteY113" fmla="*/ 8235 h 10000"/>
                <a:gd name="connsiteX114" fmla="*/ 3861 w 10000"/>
                <a:gd name="connsiteY114" fmla="*/ 8235 h 10000"/>
                <a:gd name="connsiteX115" fmla="*/ 4092 w 10000"/>
                <a:gd name="connsiteY115" fmla="*/ 8235 h 10000"/>
                <a:gd name="connsiteX116" fmla="*/ 4208 w 10000"/>
                <a:gd name="connsiteY116" fmla="*/ 8235 h 10000"/>
                <a:gd name="connsiteX117" fmla="*/ 4455 w 10000"/>
                <a:gd name="connsiteY117" fmla="*/ 8452 h 10000"/>
                <a:gd name="connsiteX118" fmla="*/ 4571 w 10000"/>
                <a:gd name="connsiteY118" fmla="*/ 9009 h 10000"/>
                <a:gd name="connsiteX119" fmla="*/ 4686 w 10000"/>
                <a:gd name="connsiteY119" fmla="*/ 8885 h 10000"/>
                <a:gd name="connsiteX120" fmla="*/ 4851 w 10000"/>
                <a:gd name="connsiteY120" fmla="*/ 9659 h 10000"/>
                <a:gd name="connsiteX121" fmla="*/ 4967 w 10000"/>
                <a:gd name="connsiteY121" fmla="*/ 9659 h 10000"/>
                <a:gd name="connsiteX122" fmla="*/ 5099 w 10000"/>
                <a:gd name="connsiteY122" fmla="*/ 10000 h 10000"/>
                <a:gd name="connsiteX123" fmla="*/ 5215 w 10000"/>
                <a:gd name="connsiteY123" fmla="*/ 10000 h 10000"/>
                <a:gd name="connsiteX124" fmla="*/ 5330 w 10000"/>
                <a:gd name="connsiteY124" fmla="*/ 9752 h 10000"/>
                <a:gd name="connsiteX125" fmla="*/ 5446 w 10000"/>
                <a:gd name="connsiteY125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941 w 10000"/>
                <a:gd name="connsiteY103" fmla="*/ 7585 h 10000"/>
                <a:gd name="connsiteX104" fmla="*/ 875 w 10000"/>
                <a:gd name="connsiteY104" fmla="*/ 7585 h 10000"/>
                <a:gd name="connsiteX105" fmla="*/ 941 w 10000"/>
                <a:gd name="connsiteY105" fmla="*/ 7895 h 10000"/>
                <a:gd name="connsiteX106" fmla="*/ 1056 w 10000"/>
                <a:gd name="connsiteY106" fmla="*/ 8235 h 10000"/>
                <a:gd name="connsiteX107" fmla="*/ 1122 w 10000"/>
                <a:gd name="connsiteY107" fmla="*/ 8452 h 10000"/>
                <a:gd name="connsiteX108" fmla="*/ 1172 w 10000"/>
                <a:gd name="connsiteY108" fmla="*/ 8669 h 10000"/>
                <a:gd name="connsiteX109" fmla="*/ 2112 w 10000"/>
                <a:gd name="connsiteY109" fmla="*/ 7678 h 10000"/>
                <a:gd name="connsiteX110" fmla="*/ 2871 w 10000"/>
                <a:gd name="connsiteY110" fmla="*/ 7028 h 10000"/>
                <a:gd name="connsiteX111" fmla="*/ 3515 w 10000"/>
                <a:gd name="connsiteY111" fmla="*/ 7895 h 10000"/>
                <a:gd name="connsiteX112" fmla="*/ 3696 w 10000"/>
                <a:gd name="connsiteY112" fmla="*/ 8235 h 10000"/>
                <a:gd name="connsiteX113" fmla="*/ 3861 w 10000"/>
                <a:gd name="connsiteY113" fmla="*/ 8235 h 10000"/>
                <a:gd name="connsiteX114" fmla="*/ 4092 w 10000"/>
                <a:gd name="connsiteY114" fmla="*/ 8235 h 10000"/>
                <a:gd name="connsiteX115" fmla="*/ 4208 w 10000"/>
                <a:gd name="connsiteY115" fmla="*/ 8235 h 10000"/>
                <a:gd name="connsiteX116" fmla="*/ 4455 w 10000"/>
                <a:gd name="connsiteY116" fmla="*/ 8452 h 10000"/>
                <a:gd name="connsiteX117" fmla="*/ 4571 w 10000"/>
                <a:gd name="connsiteY117" fmla="*/ 9009 h 10000"/>
                <a:gd name="connsiteX118" fmla="*/ 4686 w 10000"/>
                <a:gd name="connsiteY118" fmla="*/ 8885 h 10000"/>
                <a:gd name="connsiteX119" fmla="*/ 4851 w 10000"/>
                <a:gd name="connsiteY119" fmla="*/ 9659 h 10000"/>
                <a:gd name="connsiteX120" fmla="*/ 4967 w 10000"/>
                <a:gd name="connsiteY120" fmla="*/ 9659 h 10000"/>
                <a:gd name="connsiteX121" fmla="*/ 5099 w 10000"/>
                <a:gd name="connsiteY121" fmla="*/ 10000 h 10000"/>
                <a:gd name="connsiteX122" fmla="*/ 5215 w 10000"/>
                <a:gd name="connsiteY122" fmla="*/ 10000 h 10000"/>
                <a:gd name="connsiteX123" fmla="*/ 5330 w 10000"/>
                <a:gd name="connsiteY123" fmla="*/ 9752 h 10000"/>
                <a:gd name="connsiteX124" fmla="*/ 5446 w 10000"/>
                <a:gd name="connsiteY124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941 w 10000"/>
                <a:gd name="connsiteY103" fmla="*/ 7585 h 10000"/>
                <a:gd name="connsiteX104" fmla="*/ 875 w 10000"/>
                <a:gd name="connsiteY104" fmla="*/ 7585 h 10000"/>
                <a:gd name="connsiteX105" fmla="*/ 941 w 10000"/>
                <a:gd name="connsiteY105" fmla="*/ 7895 h 10000"/>
                <a:gd name="connsiteX106" fmla="*/ 1056 w 10000"/>
                <a:gd name="connsiteY106" fmla="*/ 8235 h 10000"/>
                <a:gd name="connsiteX107" fmla="*/ 1172 w 10000"/>
                <a:gd name="connsiteY107" fmla="*/ 8669 h 10000"/>
                <a:gd name="connsiteX108" fmla="*/ 2112 w 10000"/>
                <a:gd name="connsiteY108" fmla="*/ 7678 h 10000"/>
                <a:gd name="connsiteX109" fmla="*/ 2871 w 10000"/>
                <a:gd name="connsiteY109" fmla="*/ 7028 h 10000"/>
                <a:gd name="connsiteX110" fmla="*/ 3515 w 10000"/>
                <a:gd name="connsiteY110" fmla="*/ 7895 h 10000"/>
                <a:gd name="connsiteX111" fmla="*/ 3696 w 10000"/>
                <a:gd name="connsiteY111" fmla="*/ 8235 h 10000"/>
                <a:gd name="connsiteX112" fmla="*/ 3861 w 10000"/>
                <a:gd name="connsiteY112" fmla="*/ 8235 h 10000"/>
                <a:gd name="connsiteX113" fmla="*/ 4092 w 10000"/>
                <a:gd name="connsiteY113" fmla="*/ 8235 h 10000"/>
                <a:gd name="connsiteX114" fmla="*/ 4208 w 10000"/>
                <a:gd name="connsiteY114" fmla="*/ 8235 h 10000"/>
                <a:gd name="connsiteX115" fmla="*/ 4455 w 10000"/>
                <a:gd name="connsiteY115" fmla="*/ 8452 h 10000"/>
                <a:gd name="connsiteX116" fmla="*/ 4571 w 10000"/>
                <a:gd name="connsiteY116" fmla="*/ 9009 h 10000"/>
                <a:gd name="connsiteX117" fmla="*/ 4686 w 10000"/>
                <a:gd name="connsiteY117" fmla="*/ 8885 h 10000"/>
                <a:gd name="connsiteX118" fmla="*/ 4851 w 10000"/>
                <a:gd name="connsiteY118" fmla="*/ 9659 h 10000"/>
                <a:gd name="connsiteX119" fmla="*/ 4967 w 10000"/>
                <a:gd name="connsiteY119" fmla="*/ 9659 h 10000"/>
                <a:gd name="connsiteX120" fmla="*/ 5099 w 10000"/>
                <a:gd name="connsiteY120" fmla="*/ 10000 h 10000"/>
                <a:gd name="connsiteX121" fmla="*/ 5215 w 10000"/>
                <a:gd name="connsiteY121" fmla="*/ 10000 h 10000"/>
                <a:gd name="connsiteX122" fmla="*/ 5330 w 10000"/>
                <a:gd name="connsiteY122" fmla="*/ 9752 h 10000"/>
                <a:gd name="connsiteX123" fmla="*/ 5446 w 10000"/>
                <a:gd name="connsiteY123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941 w 10000"/>
                <a:gd name="connsiteY103" fmla="*/ 7585 h 10000"/>
                <a:gd name="connsiteX104" fmla="*/ 875 w 10000"/>
                <a:gd name="connsiteY104" fmla="*/ 7585 h 10000"/>
                <a:gd name="connsiteX105" fmla="*/ 941 w 10000"/>
                <a:gd name="connsiteY105" fmla="*/ 7895 h 10000"/>
                <a:gd name="connsiteX106" fmla="*/ 1056 w 10000"/>
                <a:gd name="connsiteY106" fmla="*/ 8235 h 10000"/>
                <a:gd name="connsiteX107" fmla="*/ 2112 w 10000"/>
                <a:gd name="connsiteY107" fmla="*/ 7678 h 10000"/>
                <a:gd name="connsiteX108" fmla="*/ 2871 w 10000"/>
                <a:gd name="connsiteY108" fmla="*/ 7028 h 10000"/>
                <a:gd name="connsiteX109" fmla="*/ 3515 w 10000"/>
                <a:gd name="connsiteY109" fmla="*/ 7895 h 10000"/>
                <a:gd name="connsiteX110" fmla="*/ 3696 w 10000"/>
                <a:gd name="connsiteY110" fmla="*/ 8235 h 10000"/>
                <a:gd name="connsiteX111" fmla="*/ 3861 w 10000"/>
                <a:gd name="connsiteY111" fmla="*/ 8235 h 10000"/>
                <a:gd name="connsiteX112" fmla="*/ 4092 w 10000"/>
                <a:gd name="connsiteY112" fmla="*/ 8235 h 10000"/>
                <a:gd name="connsiteX113" fmla="*/ 4208 w 10000"/>
                <a:gd name="connsiteY113" fmla="*/ 8235 h 10000"/>
                <a:gd name="connsiteX114" fmla="*/ 4455 w 10000"/>
                <a:gd name="connsiteY114" fmla="*/ 8452 h 10000"/>
                <a:gd name="connsiteX115" fmla="*/ 4571 w 10000"/>
                <a:gd name="connsiteY115" fmla="*/ 9009 h 10000"/>
                <a:gd name="connsiteX116" fmla="*/ 4686 w 10000"/>
                <a:gd name="connsiteY116" fmla="*/ 8885 h 10000"/>
                <a:gd name="connsiteX117" fmla="*/ 4851 w 10000"/>
                <a:gd name="connsiteY117" fmla="*/ 9659 h 10000"/>
                <a:gd name="connsiteX118" fmla="*/ 4967 w 10000"/>
                <a:gd name="connsiteY118" fmla="*/ 9659 h 10000"/>
                <a:gd name="connsiteX119" fmla="*/ 5099 w 10000"/>
                <a:gd name="connsiteY119" fmla="*/ 10000 h 10000"/>
                <a:gd name="connsiteX120" fmla="*/ 5215 w 10000"/>
                <a:gd name="connsiteY120" fmla="*/ 10000 h 10000"/>
                <a:gd name="connsiteX121" fmla="*/ 5330 w 10000"/>
                <a:gd name="connsiteY121" fmla="*/ 9752 h 10000"/>
                <a:gd name="connsiteX122" fmla="*/ 5446 w 10000"/>
                <a:gd name="connsiteY122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941 w 10000"/>
                <a:gd name="connsiteY103" fmla="*/ 7585 h 10000"/>
                <a:gd name="connsiteX104" fmla="*/ 875 w 10000"/>
                <a:gd name="connsiteY104" fmla="*/ 7585 h 10000"/>
                <a:gd name="connsiteX105" fmla="*/ 941 w 10000"/>
                <a:gd name="connsiteY105" fmla="*/ 7895 h 10000"/>
                <a:gd name="connsiteX106" fmla="*/ 2112 w 10000"/>
                <a:gd name="connsiteY106" fmla="*/ 7678 h 10000"/>
                <a:gd name="connsiteX107" fmla="*/ 2871 w 10000"/>
                <a:gd name="connsiteY107" fmla="*/ 7028 h 10000"/>
                <a:gd name="connsiteX108" fmla="*/ 3515 w 10000"/>
                <a:gd name="connsiteY108" fmla="*/ 7895 h 10000"/>
                <a:gd name="connsiteX109" fmla="*/ 3696 w 10000"/>
                <a:gd name="connsiteY109" fmla="*/ 8235 h 10000"/>
                <a:gd name="connsiteX110" fmla="*/ 3861 w 10000"/>
                <a:gd name="connsiteY110" fmla="*/ 8235 h 10000"/>
                <a:gd name="connsiteX111" fmla="*/ 4092 w 10000"/>
                <a:gd name="connsiteY111" fmla="*/ 8235 h 10000"/>
                <a:gd name="connsiteX112" fmla="*/ 4208 w 10000"/>
                <a:gd name="connsiteY112" fmla="*/ 8235 h 10000"/>
                <a:gd name="connsiteX113" fmla="*/ 4455 w 10000"/>
                <a:gd name="connsiteY113" fmla="*/ 8452 h 10000"/>
                <a:gd name="connsiteX114" fmla="*/ 4571 w 10000"/>
                <a:gd name="connsiteY114" fmla="*/ 9009 h 10000"/>
                <a:gd name="connsiteX115" fmla="*/ 4686 w 10000"/>
                <a:gd name="connsiteY115" fmla="*/ 8885 h 10000"/>
                <a:gd name="connsiteX116" fmla="*/ 4851 w 10000"/>
                <a:gd name="connsiteY116" fmla="*/ 9659 h 10000"/>
                <a:gd name="connsiteX117" fmla="*/ 4967 w 10000"/>
                <a:gd name="connsiteY117" fmla="*/ 9659 h 10000"/>
                <a:gd name="connsiteX118" fmla="*/ 5099 w 10000"/>
                <a:gd name="connsiteY118" fmla="*/ 10000 h 10000"/>
                <a:gd name="connsiteX119" fmla="*/ 5215 w 10000"/>
                <a:gd name="connsiteY119" fmla="*/ 10000 h 10000"/>
                <a:gd name="connsiteX120" fmla="*/ 5330 w 10000"/>
                <a:gd name="connsiteY120" fmla="*/ 9752 h 10000"/>
                <a:gd name="connsiteX121" fmla="*/ 5446 w 10000"/>
                <a:gd name="connsiteY121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941 w 10000"/>
                <a:gd name="connsiteY103" fmla="*/ 7585 h 10000"/>
                <a:gd name="connsiteX104" fmla="*/ 875 w 10000"/>
                <a:gd name="connsiteY104" fmla="*/ 7585 h 10000"/>
                <a:gd name="connsiteX105" fmla="*/ 2112 w 10000"/>
                <a:gd name="connsiteY105" fmla="*/ 7678 h 10000"/>
                <a:gd name="connsiteX106" fmla="*/ 2871 w 10000"/>
                <a:gd name="connsiteY106" fmla="*/ 7028 h 10000"/>
                <a:gd name="connsiteX107" fmla="*/ 3515 w 10000"/>
                <a:gd name="connsiteY107" fmla="*/ 7895 h 10000"/>
                <a:gd name="connsiteX108" fmla="*/ 3696 w 10000"/>
                <a:gd name="connsiteY108" fmla="*/ 8235 h 10000"/>
                <a:gd name="connsiteX109" fmla="*/ 3861 w 10000"/>
                <a:gd name="connsiteY109" fmla="*/ 8235 h 10000"/>
                <a:gd name="connsiteX110" fmla="*/ 4092 w 10000"/>
                <a:gd name="connsiteY110" fmla="*/ 8235 h 10000"/>
                <a:gd name="connsiteX111" fmla="*/ 4208 w 10000"/>
                <a:gd name="connsiteY111" fmla="*/ 8235 h 10000"/>
                <a:gd name="connsiteX112" fmla="*/ 4455 w 10000"/>
                <a:gd name="connsiteY112" fmla="*/ 8452 h 10000"/>
                <a:gd name="connsiteX113" fmla="*/ 4571 w 10000"/>
                <a:gd name="connsiteY113" fmla="*/ 9009 h 10000"/>
                <a:gd name="connsiteX114" fmla="*/ 4686 w 10000"/>
                <a:gd name="connsiteY114" fmla="*/ 8885 h 10000"/>
                <a:gd name="connsiteX115" fmla="*/ 4851 w 10000"/>
                <a:gd name="connsiteY115" fmla="*/ 9659 h 10000"/>
                <a:gd name="connsiteX116" fmla="*/ 4967 w 10000"/>
                <a:gd name="connsiteY116" fmla="*/ 9659 h 10000"/>
                <a:gd name="connsiteX117" fmla="*/ 5099 w 10000"/>
                <a:gd name="connsiteY117" fmla="*/ 10000 h 10000"/>
                <a:gd name="connsiteX118" fmla="*/ 5215 w 10000"/>
                <a:gd name="connsiteY118" fmla="*/ 10000 h 10000"/>
                <a:gd name="connsiteX119" fmla="*/ 5330 w 10000"/>
                <a:gd name="connsiteY119" fmla="*/ 9752 h 10000"/>
                <a:gd name="connsiteX120" fmla="*/ 5446 w 10000"/>
                <a:gd name="connsiteY120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941 w 10000"/>
                <a:gd name="connsiteY103" fmla="*/ 7585 h 10000"/>
                <a:gd name="connsiteX104" fmla="*/ 2112 w 10000"/>
                <a:gd name="connsiteY104" fmla="*/ 7678 h 10000"/>
                <a:gd name="connsiteX105" fmla="*/ 2871 w 10000"/>
                <a:gd name="connsiteY105" fmla="*/ 7028 h 10000"/>
                <a:gd name="connsiteX106" fmla="*/ 3515 w 10000"/>
                <a:gd name="connsiteY106" fmla="*/ 7895 h 10000"/>
                <a:gd name="connsiteX107" fmla="*/ 3696 w 10000"/>
                <a:gd name="connsiteY107" fmla="*/ 8235 h 10000"/>
                <a:gd name="connsiteX108" fmla="*/ 3861 w 10000"/>
                <a:gd name="connsiteY108" fmla="*/ 8235 h 10000"/>
                <a:gd name="connsiteX109" fmla="*/ 4092 w 10000"/>
                <a:gd name="connsiteY109" fmla="*/ 8235 h 10000"/>
                <a:gd name="connsiteX110" fmla="*/ 4208 w 10000"/>
                <a:gd name="connsiteY110" fmla="*/ 8235 h 10000"/>
                <a:gd name="connsiteX111" fmla="*/ 4455 w 10000"/>
                <a:gd name="connsiteY111" fmla="*/ 8452 h 10000"/>
                <a:gd name="connsiteX112" fmla="*/ 4571 w 10000"/>
                <a:gd name="connsiteY112" fmla="*/ 9009 h 10000"/>
                <a:gd name="connsiteX113" fmla="*/ 4686 w 10000"/>
                <a:gd name="connsiteY113" fmla="*/ 8885 h 10000"/>
                <a:gd name="connsiteX114" fmla="*/ 4851 w 10000"/>
                <a:gd name="connsiteY114" fmla="*/ 9659 h 10000"/>
                <a:gd name="connsiteX115" fmla="*/ 4967 w 10000"/>
                <a:gd name="connsiteY115" fmla="*/ 9659 h 10000"/>
                <a:gd name="connsiteX116" fmla="*/ 5099 w 10000"/>
                <a:gd name="connsiteY116" fmla="*/ 10000 h 10000"/>
                <a:gd name="connsiteX117" fmla="*/ 5215 w 10000"/>
                <a:gd name="connsiteY117" fmla="*/ 10000 h 10000"/>
                <a:gd name="connsiteX118" fmla="*/ 5330 w 10000"/>
                <a:gd name="connsiteY118" fmla="*/ 9752 h 10000"/>
                <a:gd name="connsiteX119" fmla="*/ 5446 w 10000"/>
                <a:gd name="connsiteY119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2112 w 10000"/>
                <a:gd name="connsiteY103" fmla="*/ 7678 h 10000"/>
                <a:gd name="connsiteX104" fmla="*/ 2871 w 10000"/>
                <a:gd name="connsiteY104" fmla="*/ 7028 h 10000"/>
                <a:gd name="connsiteX105" fmla="*/ 3515 w 10000"/>
                <a:gd name="connsiteY105" fmla="*/ 7895 h 10000"/>
                <a:gd name="connsiteX106" fmla="*/ 3696 w 10000"/>
                <a:gd name="connsiteY106" fmla="*/ 8235 h 10000"/>
                <a:gd name="connsiteX107" fmla="*/ 3861 w 10000"/>
                <a:gd name="connsiteY107" fmla="*/ 8235 h 10000"/>
                <a:gd name="connsiteX108" fmla="*/ 4092 w 10000"/>
                <a:gd name="connsiteY108" fmla="*/ 8235 h 10000"/>
                <a:gd name="connsiteX109" fmla="*/ 4208 w 10000"/>
                <a:gd name="connsiteY109" fmla="*/ 8235 h 10000"/>
                <a:gd name="connsiteX110" fmla="*/ 4455 w 10000"/>
                <a:gd name="connsiteY110" fmla="*/ 8452 h 10000"/>
                <a:gd name="connsiteX111" fmla="*/ 4571 w 10000"/>
                <a:gd name="connsiteY111" fmla="*/ 9009 h 10000"/>
                <a:gd name="connsiteX112" fmla="*/ 4686 w 10000"/>
                <a:gd name="connsiteY112" fmla="*/ 8885 h 10000"/>
                <a:gd name="connsiteX113" fmla="*/ 4851 w 10000"/>
                <a:gd name="connsiteY113" fmla="*/ 9659 h 10000"/>
                <a:gd name="connsiteX114" fmla="*/ 4967 w 10000"/>
                <a:gd name="connsiteY114" fmla="*/ 9659 h 10000"/>
                <a:gd name="connsiteX115" fmla="*/ 5099 w 10000"/>
                <a:gd name="connsiteY115" fmla="*/ 10000 h 10000"/>
                <a:gd name="connsiteX116" fmla="*/ 5215 w 10000"/>
                <a:gd name="connsiteY116" fmla="*/ 10000 h 10000"/>
                <a:gd name="connsiteX117" fmla="*/ 5330 w 10000"/>
                <a:gd name="connsiteY117" fmla="*/ 9752 h 10000"/>
                <a:gd name="connsiteX118" fmla="*/ 5446 w 10000"/>
                <a:gd name="connsiteY118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2871 w 10000"/>
                <a:gd name="connsiteY103" fmla="*/ 7028 h 10000"/>
                <a:gd name="connsiteX104" fmla="*/ 3515 w 10000"/>
                <a:gd name="connsiteY104" fmla="*/ 7895 h 10000"/>
                <a:gd name="connsiteX105" fmla="*/ 3696 w 10000"/>
                <a:gd name="connsiteY105" fmla="*/ 8235 h 10000"/>
                <a:gd name="connsiteX106" fmla="*/ 3861 w 10000"/>
                <a:gd name="connsiteY106" fmla="*/ 8235 h 10000"/>
                <a:gd name="connsiteX107" fmla="*/ 4092 w 10000"/>
                <a:gd name="connsiteY107" fmla="*/ 8235 h 10000"/>
                <a:gd name="connsiteX108" fmla="*/ 4208 w 10000"/>
                <a:gd name="connsiteY108" fmla="*/ 8235 h 10000"/>
                <a:gd name="connsiteX109" fmla="*/ 4455 w 10000"/>
                <a:gd name="connsiteY109" fmla="*/ 8452 h 10000"/>
                <a:gd name="connsiteX110" fmla="*/ 4571 w 10000"/>
                <a:gd name="connsiteY110" fmla="*/ 9009 h 10000"/>
                <a:gd name="connsiteX111" fmla="*/ 4686 w 10000"/>
                <a:gd name="connsiteY111" fmla="*/ 8885 h 10000"/>
                <a:gd name="connsiteX112" fmla="*/ 4851 w 10000"/>
                <a:gd name="connsiteY112" fmla="*/ 9659 h 10000"/>
                <a:gd name="connsiteX113" fmla="*/ 4967 w 10000"/>
                <a:gd name="connsiteY113" fmla="*/ 9659 h 10000"/>
                <a:gd name="connsiteX114" fmla="*/ 5099 w 10000"/>
                <a:gd name="connsiteY114" fmla="*/ 10000 h 10000"/>
                <a:gd name="connsiteX115" fmla="*/ 5215 w 10000"/>
                <a:gd name="connsiteY115" fmla="*/ 10000 h 10000"/>
                <a:gd name="connsiteX116" fmla="*/ 5330 w 10000"/>
                <a:gd name="connsiteY116" fmla="*/ 9752 h 10000"/>
                <a:gd name="connsiteX117" fmla="*/ 5446 w 10000"/>
                <a:gd name="connsiteY117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2871 w 10000"/>
                <a:gd name="connsiteY103" fmla="*/ 7028 h 10000"/>
                <a:gd name="connsiteX104" fmla="*/ 3515 w 10000"/>
                <a:gd name="connsiteY104" fmla="*/ 7895 h 10000"/>
                <a:gd name="connsiteX105" fmla="*/ 3696 w 10000"/>
                <a:gd name="connsiteY105" fmla="*/ 8235 h 10000"/>
                <a:gd name="connsiteX106" fmla="*/ 3861 w 10000"/>
                <a:gd name="connsiteY106" fmla="*/ 8235 h 10000"/>
                <a:gd name="connsiteX107" fmla="*/ 4092 w 10000"/>
                <a:gd name="connsiteY107" fmla="*/ 8235 h 10000"/>
                <a:gd name="connsiteX108" fmla="*/ 4208 w 10000"/>
                <a:gd name="connsiteY108" fmla="*/ 8235 h 10000"/>
                <a:gd name="connsiteX109" fmla="*/ 4455 w 10000"/>
                <a:gd name="connsiteY109" fmla="*/ 8452 h 10000"/>
                <a:gd name="connsiteX110" fmla="*/ 4571 w 10000"/>
                <a:gd name="connsiteY110" fmla="*/ 9009 h 10000"/>
                <a:gd name="connsiteX111" fmla="*/ 4686 w 10000"/>
                <a:gd name="connsiteY111" fmla="*/ 8885 h 10000"/>
                <a:gd name="connsiteX112" fmla="*/ 4851 w 10000"/>
                <a:gd name="connsiteY112" fmla="*/ 9659 h 10000"/>
                <a:gd name="connsiteX113" fmla="*/ 4967 w 10000"/>
                <a:gd name="connsiteY113" fmla="*/ 9659 h 10000"/>
                <a:gd name="connsiteX114" fmla="*/ 5099 w 10000"/>
                <a:gd name="connsiteY114" fmla="*/ 10000 h 10000"/>
                <a:gd name="connsiteX115" fmla="*/ 5330 w 10000"/>
                <a:gd name="connsiteY115" fmla="*/ 9752 h 10000"/>
                <a:gd name="connsiteX116" fmla="*/ 5446 w 10000"/>
                <a:gd name="connsiteY116" fmla="*/ 9752 h 10000"/>
                <a:gd name="connsiteX0" fmla="*/ 5446 w 10000"/>
                <a:gd name="connsiteY0" fmla="*/ 9752 h 9752"/>
                <a:gd name="connsiteX1" fmla="*/ 5446 w 10000"/>
                <a:gd name="connsiteY1" fmla="*/ 9443 h 9752"/>
                <a:gd name="connsiteX2" fmla="*/ 5611 w 10000"/>
                <a:gd name="connsiteY2" fmla="*/ 9102 h 9752"/>
                <a:gd name="connsiteX3" fmla="*/ 5974 w 10000"/>
                <a:gd name="connsiteY3" fmla="*/ 9009 h 9752"/>
                <a:gd name="connsiteX4" fmla="*/ 6023 w 10000"/>
                <a:gd name="connsiteY4" fmla="*/ 8793 h 9752"/>
                <a:gd name="connsiteX5" fmla="*/ 6205 w 10000"/>
                <a:gd name="connsiteY5" fmla="*/ 8793 h 9752"/>
                <a:gd name="connsiteX6" fmla="*/ 6320 w 10000"/>
                <a:gd name="connsiteY6" fmla="*/ 9009 h 9752"/>
                <a:gd name="connsiteX7" fmla="*/ 6617 w 10000"/>
                <a:gd name="connsiteY7" fmla="*/ 8885 h 9752"/>
                <a:gd name="connsiteX8" fmla="*/ 6551 w 10000"/>
                <a:gd name="connsiteY8" fmla="*/ 8669 h 9752"/>
                <a:gd name="connsiteX9" fmla="*/ 6782 w 10000"/>
                <a:gd name="connsiteY9" fmla="*/ 8328 h 9752"/>
                <a:gd name="connsiteX10" fmla="*/ 6964 w 10000"/>
                <a:gd name="connsiteY10" fmla="*/ 8452 h 9752"/>
                <a:gd name="connsiteX11" fmla="*/ 7013 w 10000"/>
                <a:gd name="connsiteY11" fmla="*/ 8793 h 9752"/>
                <a:gd name="connsiteX12" fmla="*/ 7376 w 10000"/>
                <a:gd name="connsiteY12" fmla="*/ 8545 h 9752"/>
                <a:gd name="connsiteX13" fmla="*/ 7789 w 10000"/>
                <a:gd name="connsiteY13" fmla="*/ 8669 h 9752"/>
                <a:gd name="connsiteX14" fmla="*/ 8135 w 10000"/>
                <a:gd name="connsiteY14" fmla="*/ 8885 h 9752"/>
                <a:gd name="connsiteX15" fmla="*/ 8251 w 10000"/>
                <a:gd name="connsiteY15" fmla="*/ 9009 h 9752"/>
                <a:gd name="connsiteX16" fmla="*/ 8366 w 10000"/>
                <a:gd name="connsiteY16" fmla="*/ 8545 h 9752"/>
                <a:gd name="connsiteX17" fmla="*/ 8300 w 10000"/>
                <a:gd name="connsiteY17" fmla="*/ 8235 h 9752"/>
                <a:gd name="connsiteX18" fmla="*/ 8251 w 10000"/>
                <a:gd name="connsiteY18" fmla="*/ 7802 h 9752"/>
                <a:gd name="connsiteX19" fmla="*/ 8135 w 10000"/>
                <a:gd name="connsiteY19" fmla="*/ 7461 h 9752"/>
                <a:gd name="connsiteX20" fmla="*/ 8597 w 10000"/>
                <a:gd name="connsiteY20" fmla="*/ 7121 h 9752"/>
                <a:gd name="connsiteX21" fmla="*/ 8713 w 10000"/>
                <a:gd name="connsiteY21" fmla="*/ 7461 h 9752"/>
                <a:gd name="connsiteX22" fmla="*/ 8828 w 10000"/>
                <a:gd name="connsiteY22" fmla="*/ 7245 h 9752"/>
                <a:gd name="connsiteX23" fmla="*/ 8828 w 10000"/>
                <a:gd name="connsiteY23" fmla="*/ 6904 h 9752"/>
                <a:gd name="connsiteX24" fmla="*/ 9010 w 10000"/>
                <a:gd name="connsiteY24" fmla="*/ 6037 h 9752"/>
                <a:gd name="connsiteX25" fmla="*/ 9307 w 10000"/>
                <a:gd name="connsiteY25" fmla="*/ 6037 h 9752"/>
                <a:gd name="connsiteX26" fmla="*/ 9472 w 10000"/>
                <a:gd name="connsiteY26" fmla="*/ 6254 h 9752"/>
                <a:gd name="connsiteX27" fmla="*/ 9653 w 10000"/>
                <a:gd name="connsiteY27" fmla="*/ 5913 h 9752"/>
                <a:gd name="connsiteX28" fmla="*/ 9538 w 10000"/>
                <a:gd name="connsiteY28" fmla="*/ 5263 h 9752"/>
                <a:gd name="connsiteX29" fmla="*/ 10000 w 10000"/>
                <a:gd name="connsiteY29" fmla="*/ 4613 h 9752"/>
                <a:gd name="connsiteX30" fmla="*/ 9950 w 10000"/>
                <a:gd name="connsiteY30" fmla="*/ 4396 h 9752"/>
                <a:gd name="connsiteX31" fmla="*/ 9472 w 10000"/>
                <a:gd name="connsiteY31" fmla="*/ 4180 h 9752"/>
                <a:gd name="connsiteX32" fmla="*/ 9059 w 10000"/>
                <a:gd name="connsiteY32" fmla="*/ 3282 h 9752"/>
                <a:gd name="connsiteX33" fmla="*/ 8828 w 10000"/>
                <a:gd name="connsiteY33" fmla="*/ 3282 h 9752"/>
                <a:gd name="connsiteX34" fmla="*/ 8185 w 10000"/>
                <a:gd name="connsiteY34" fmla="*/ 3282 h 9752"/>
                <a:gd name="connsiteX35" fmla="*/ 7954 w 10000"/>
                <a:gd name="connsiteY35" fmla="*/ 2539 h 9752"/>
                <a:gd name="connsiteX36" fmla="*/ 7838 w 10000"/>
                <a:gd name="connsiteY36" fmla="*/ 1981 h 9752"/>
                <a:gd name="connsiteX37" fmla="*/ 7492 w 10000"/>
                <a:gd name="connsiteY37" fmla="*/ 1548 h 9752"/>
                <a:gd name="connsiteX38" fmla="*/ 7376 w 10000"/>
                <a:gd name="connsiteY38" fmla="*/ 1115 h 9752"/>
                <a:gd name="connsiteX39" fmla="*/ 7376 w 10000"/>
                <a:gd name="connsiteY39" fmla="*/ 774 h 9752"/>
                <a:gd name="connsiteX40" fmla="*/ 7079 w 10000"/>
                <a:gd name="connsiteY40" fmla="*/ 650 h 9752"/>
                <a:gd name="connsiteX41" fmla="*/ 6964 w 10000"/>
                <a:gd name="connsiteY41" fmla="*/ 898 h 9752"/>
                <a:gd name="connsiteX42" fmla="*/ 6848 w 10000"/>
                <a:gd name="connsiteY42" fmla="*/ 1207 h 9752"/>
                <a:gd name="connsiteX43" fmla="*/ 6551 w 10000"/>
                <a:gd name="connsiteY43" fmla="*/ 1331 h 9752"/>
                <a:gd name="connsiteX44" fmla="*/ 6551 w 10000"/>
                <a:gd name="connsiteY44" fmla="*/ 898 h 9752"/>
                <a:gd name="connsiteX45" fmla="*/ 6205 w 10000"/>
                <a:gd name="connsiteY45" fmla="*/ 650 h 9752"/>
                <a:gd name="connsiteX46" fmla="*/ 6023 w 10000"/>
                <a:gd name="connsiteY46" fmla="*/ 774 h 9752"/>
                <a:gd name="connsiteX47" fmla="*/ 5908 w 10000"/>
                <a:gd name="connsiteY47" fmla="*/ 124 h 9752"/>
                <a:gd name="connsiteX48" fmla="*/ 5743 w 10000"/>
                <a:gd name="connsiteY48" fmla="*/ 0 h 9752"/>
                <a:gd name="connsiteX49" fmla="*/ 5380 w 10000"/>
                <a:gd name="connsiteY49" fmla="*/ 0 h 9752"/>
                <a:gd name="connsiteX50" fmla="*/ 5099 w 10000"/>
                <a:gd name="connsiteY50" fmla="*/ 0 h 9752"/>
                <a:gd name="connsiteX51" fmla="*/ 4802 w 10000"/>
                <a:gd name="connsiteY51" fmla="*/ 433 h 9752"/>
                <a:gd name="connsiteX52" fmla="*/ 4158 w 10000"/>
                <a:gd name="connsiteY52" fmla="*/ 991 h 9752"/>
                <a:gd name="connsiteX53" fmla="*/ 3746 w 10000"/>
                <a:gd name="connsiteY53" fmla="*/ 1207 h 9752"/>
                <a:gd name="connsiteX54" fmla="*/ 3449 w 10000"/>
                <a:gd name="connsiteY54" fmla="*/ 1331 h 9752"/>
                <a:gd name="connsiteX55" fmla="*/ 3449 w 10000"/>
                <a:gd name="connsiteY55" fmla="*/ 1641 h 9752"/>
                <a:gd name="connsiteX56" fmla="*/ 3696 w 10000"/>
                <a:gd name="connsiteY56" fmla="*/ 1641 h 9752"/>
                <a:gd name="connsiteX57" fmla="*/ 3696 w 10000"/>
                <a:gd name="connsiteY57" fmla="*/ 1765 h 9752"/>
                <a:gd name="connsiteX58" fmla="*/ 3449 w 10000"/>
                <a:gd name="connsiteY58" fmla="*/ 1858 h 9752"/>
                <a:gd name="connsiteX59" fmla="*/ 3399 w 10000"/>
                <a:gd name="connsiteY59" fmla="*/ 2074 h 9752"/>
                <a:gd name="connsiteX60" fmla="*/ 3515 w 10000"/>
                <a:gd name="connsiteY60" fmla="*/ 2198 h 9752"/>
                <a:gd name="connsiteX61" fmla="*/ 3515 w 10000"/>
                <a:gd name="connsiteY61" fmla="*/ 2415 h 9752"/>
                <a:gd name="connsiteX62" fmla="*/ 3333 w 10000"/>
                <a:gd name="connsiteY62" fmla="*/ 2539 h 9752"/>
                <a:gd name="connsiteX63" fmla="*/ 3333 w 10000"/>
                <a:gd name="connsiteY63" fmla="*/ 2848 h 9752"/>
                <a:gd name="connsiteX64" fmla="*/ 3515 w 10000"/>
                <a:gd name="connsiteY64" fmla="*/ 3065 h 9752"/>
                <a:gd name="connsiteX65" fmla="*/ 3515 w 10000"/>
                <a:gd name="connsiteY65" fmla="*/ 3406 h 9752"/>
                <a:gd name="connsiteX66" fmla="*/ 3399 w 10000"/>
                <a:gd name="connsiteY66" fmla="*/ 3622 h 9752"/>
                <a:gd name="connsiteX67" fmla="*/ 3284 w 10000"/>
                <a:gd name="connsiteY67" fmla="*/ 3282 h 9752"/>
                <a:gd name="connsiteX68" fmla="*/ 3218 w 10000"/>
                <a:gd name="connsiteY68" fmla="*/ 3282 h 9752"/>
                <a:gd name="connsiteX69" fmla="*/ 3218 w 10000"/>
                <a:gd name="connsiteY69" fmla="*/ 3622 h 9752"/>
                <a:gd name="connsiteX70" fmla="*/ 2871 w 10000"/>
                <a:gd name="connsiteY70" fmla="*/ 3406 h 9752"/>
                <a:gd name="connsiteX71" fmla="*/ 2756 w 10000"/>
                <a:gd name="connsiteY71" fmla="*/ 3282 h 9752"/>
                <a:gd name="connsiteX72" fmla="*/ 2277 w 10000"/>
                <a:gd name="connsiteY72" fmla="*/ 3282 h 9752"/>
                <a:gd name="connsiteX73" fmla="*/ 2162 w 10000"/>
                <a:gd name="connsiteY73" fmla="*/ 3529 h 9752"/>
                <a:gd name="connsiteX74" fmla="*/ 2112 w 10000"/>
                <a:gd name="connsiteY74" fmla="*/ 3529 h 9752"/>
                <a:gd name="connsiteX75" fmla="*/ 1997 w 10000"/>
                <a:gd name="connsiteY75" fmla="*/ 3282 h 9752"/>
                <a:gd name="connsiteX76" fmla="*/ 1815 w 10000"/>
                <a:gd name="connsiteY76" fmla="*/ 3282 h 9752"/>
                <a:gd name="connsiteX77" fmla="*/ 1700 w 10000"/>
                <a:gd name="connsiteY77" fmla="*/ 2972 h 9752"/>
                <a:gd name="connsiteX78" fmla="*/ 1469 w 10000"/>
                <a:gd name="connsiteY78" fmla="*/ 2972 h 9752"/>
                <a:gd name="connsiteX79" fmla="*/ 1353 w 10000"/>
                <a:gd name="connsiteY79" fmla="*/ 2848 h 9752"/>
                <a:gd name="connsiteX80" fmla="*/ 1122 w 10000"/>
                <a:gd name="connsiteY80" fmla="*/ 2848 h 9752"/>
                <a:gd name="connsiteX81" fmla="*/ 1007 w 10000"/>
                <a:gd name="connsiteY81" fmla="*/ 2632 h 9752"/>
                <a:gd name="connsiteX82" fmla="*/ 479 w 10000"/>
                <a:gd name="connsiteY82" fmla="*/ 3282 h 9752"/>
                <a:gd name="connsiteX83" fmla="*/ 479 w 10000"/>
                <a:gd name="connsiteY83" fmla="*/ 3746 h 9752"/>
                <a:gd name="connsiteX84" fmla="*/ 297 w 10000"/>
                <a:gd name="connsiteY84" fmla="*/ 3746 h 9752"/>
                <a:gd name="connsiteX85" fmla="*/ 231 w 10000"/>
                <a:gd name="connsiteY85" fmla="*/ 3529 h 9752"/>
                <a:gd name="connsiteX86" fmla="*/ 66 w 10000"/>
                <a:gd name="connsiteY86" fmla="*/ 3622 h 9752"/>
                <a:gd name="connsiteX87" fmla="*/ 0 w 10000"/>
                <a:gd name="connsiteY87" fmla="*/ 5480 h 9752"/>
                <a:gd name="connsiteX88" fmla="*/ 363 w 10000"/>
                <a:gd name="connsiteY88" fmla="*/ 5604 h 9752"/>
                <a:gd name="connsiteX89" fmla="*/ 528 w 10000"/>
                <a:gd name="connsiteY89" fmla="*/ 5913 h 9752"/>
                <a:gd name="connsiteX90" fmla="*/ 479 w 10000"/>
                <a:gd name="connsiteY90" fmla="*/ 6471 h 9752"/>
                <a:gd name="connsiteX91" fmla="*/ 594 w 10000"/>
                <a:gd name="connsiteY91" fmla="*/ 6594 h 9752"/>
                <a:gd name="connsiteX92" fmla="*/ 759 w 10000"/>
                <a:gd name="connsiteY92" fmla="*/ 6471 h 9752"/>
                <a:gd name="connsiteX93" fmla="*/ 875 w 10000"/>
                <a:gd name="connsiteY93" fmla="*/ 6378 h 9752"/>
                <a:gd name="connsiteX94" fmla="*/ 941 w 10000"/>
                <a:gd name="connsiteY94" fmla="*/ 6378 h 9752"/>
                <a:gd name="connsiteX95" fmla="*/ 1007 w 10000"/>
                <a:gd name="connsiteY95" fmla="*/ 6254 h 9752"/>
                <a:gd name="connsiteX96" fmla="*/ 1056 w 10000"/>
                <a:gd name="connsiteY96" fmla="*/ 6037 h 9752"/>
                <a:gd name="connsiteX97" fmla="*/ 1287 w 10000"/>
                <a:gd name="connsiteY97" fmla="*/ 6037 h 9752"/>
                <a:gd name="connsiteX98" fmla="*/ 1353 w 10000"/>
                <a:gd name="connsiteY98" fmla="*/ 6161 h 9752"/>
                <a:gd name="connsiteX99" fmla="*/ 1469 w 10000"/>
                <a:gd name="connsiteY99" fmla="*/ 6254 h 9752"/>
                <a:gd name="connsiteX100" fmla="*/ 1518 w 10000"/>
                <a:gd name="connsiteY100" fmla="*/ 6254 h 9752"/>
                <a:gd name="connsiteX101" fmla="*/ 1584 w 10000"/>
                <a:gd name="connsiteY101" fmla="*/ 6378 h 9752"/>
                <a:gd name="connsiteX102" fmla="*/ 1584 w 10000"/>
                <a:gd name="connsiteY102" fmla="*/ 6471 h 9752"/>
                <a:gd name="connsiteX103" fmla="*/ 2871 w 10000"/>
                <a:gd name="connsiteY103" fmla="*/ 7028 h 9752"/>
                <a:gd name="connsiteX104" fmla="*/ 3515 w 10000"/>
                <a:gd name="connsiteY104" fmla="*/ 7895 h 9752"/>
                <a:gd name="connsiteX105" fmla="*/ 3696 w 10000"/>
                <a:gd name="connsiteY105" fmla="*/ 8235 h 9752"/>
                <a:gd name="connsiteX106" fmla="*/ 3861 w 10000"/>
                <a:gd name="connsiteY106" fmla="*/ 8235 h 9752"/>
                <a:gd name="connsiteX107" fmla="*/ 4092 w 10000"/>
                <a:gd name="connsiteY107" fmla="*/ 8235 h 9752"/>
                <a:gd name="connsiteX108" fmla="*/ 4208 w 10000"/>
                <a:gd name="connsiteY108" fmla="*/ 8235 h 9752"/>
                <a:gd name="connsiteX109" fmla="*/ 4455 w 10000"/>
                <a:gd name="connsiteY109" fmla="*/ 8452 h 9752"/>
                <a:gd name="connsiteX110" fmla="*/ 4571 w 10000"/>
                <a:gd name="connsiteY110" fmla="*/ 9009 h 9752"/>
                <a:gd name="connsiteX111" fmla="*/ 4686 w 10000"/>
                <a:gd name="connsiteY111" fmla="*/ 8885 h 9752"/>
                <a:gd name="connsiteX112" fmla="*/ 4851 w 10000"/>
                <a:gd name="connsiteY112" fmla="*/ 9659 h 9752"/>
                <a:gd name="connsiteX113" fmla="*/ 4967 w 10000"/>
                <a:gd name="connsiteY113" fmla="*/ 9659 h 9752"/>
                <a:gd name="connsiteX114" fmla="*/ 5330 w 10000"/>
                <a:gd name="connsiteY114" fmla="*/ 9752 h 9752"/>
                <a:gd name="connsiteX115" fmla="*/ 5446 w 10000"/>
                <a:gd name="connsiteY115" fmla="*/ 9752 h 9752"/>
                <a:gd name="connsiteX0" fmla="*/ 5446 w 10000"/>
                <a:gd name="connsiteY0" fmla="*/ 10000 h 10000"/>
                <a:gd name="connsiteX1" fmla="*/ 5446 w 10000"/>
                <a:gd name="connsiteY1" fmla="*/ 9683 h 10000"/>
                <a:gd name="connsiteX2" fmla="*/ 5611 w 10000"/>
                <a:gd name="connsiteY2" fmla="*/ 9333 h 10000"/>
                <a:gd name="connsiteX3" fmla="*/ 5974 w 10000"/>
                <a:gd name="connsiteY3" fmla="*/ 9238 h 10000"/>
                <a:gd name="connsiteX4" fmla="*/ 6023 w 10000"/>
                <a:gd name="connsiteY4" fmla="*/ 9017 h 10000"/>
                <a:gd name="connsiteX5" fmla="*/ 6205 w 10000"/>
                <a:gd name="connsiteY5" fmla="*/ 9017 h 10000"/>
                <a:gd name="connsiteX6" fmla="*/ 6320 w 10000"/>
                <a:gd name="connsiteY6" fmla="*/ 9238 h 10000"/>
                <a:gd name="connsiteX7" fmla="*/ 6617 w 10000"/>
                <a:gd name="connsiteY7" fmla="*/ 9111 h 10000"/>
                <a:gd name="connsiteX8" fmla="*/ 6551 w 10000"/>
                <a:gd name="connsiteY8" fmla="*/ 8889 h 10000"/>
                <a:gd name="connsiteX9" fmla="*/ 6782 w 10000"/>
                <a:gd name="connsiteY9" fmla="*/ 8540 h 10000"/>
                <a:gd name="connsiteX10" fmla="*/ 6964 w 10000"/>
                <a:gd name="connsiteY10" fmla="*/ 8667 h 10000"/>
                <a:gd name="connsiteX11" fmla="*/ 7013 w 10000"/>
                <a:gd name="connsiteY11" fmla="*/ 9017 h 10000"/>
                <a:gd name="connsiteX12" fmla="*/ 7376 w 10000"/>
                <a:gd name="connsiteY12" fmla="*/ 8762 h 10000"/>
                <a:gd name="connsiteX13" fmla="*/ 7789 w 10000"/>
                <a:gd name="connsiteY13" fmla="*/ 8889 h 10000"/>
                <a:gd name="connsiteX14" fmla="*/ 8135 w 10000"/>
                <a:gd name="connsiteY14" fmla="*/ 9111 h 10000"/>
                <a:gd name="connsiteX15" fmla="*/ 8251 w 10000"/>
                <a:gd name="connsiteY15" fmla="*/ 9238 h 10000"/>
                <a:gd name="connsiteX16" fmla="*/ 8366 w 10000"/>
                <a:gd name="connsiteY16" fmla="*/ 8762 h 10000"/>
                <a:gd name="connsiteX17" fmla="*/ 8300 w 10000"/>
                <a:gd name="connsiteY17" fmla="*/ 8444 h 10000"/>
                <a:gd name="connsiteX18" fmla="*/ 8251 w 10000"/>
                <a:gd name="connsiteY18" fmla="*/ 8000 h 10000"/>
                <a:gd name="connsiteX19" fmla="*/ 8135 w 10000"/>
                <a:gd name="connsiteY19" fmla="*/ 7651 h 10000"/>
                <a:gd name="connsiteX20" fmla="*/ 8597 w 10000"/>
                <a:gd name="connsiteY20" fmla="*/ 7302 h 10000"/>
                <a:gd name="connsiteX21" fmla="*/ 8713 w 10000"/>
                <a:gd name="connsiteY21" fmla="*/ 7651 h 10000"/>
                <a:gd name="connsiteX22" fmla="*/ 8828 w 10000"/>
                <a:gd name="connsiteY22" fmla="*/ 7429 h 10000"/>
                <a:gd name="connsiteX23" fmla="*/ 8828 w 10000"/>
                <a:gd name="connsiteY23" fmla="*/ 7080 h 10000"/>
                <a:gd name="connsiteX24" fmla="*/ 9010 w 10000"/>
                <a:gd name="connsiteY24" fmla="*/ 6191 h 10000"/>
                <a:gd name="connsiteX25" fmla="*/ 9307 w 10000"/>
                <a:gd name="connsiteY25" fmla="*/ 6191 h 10000"/>
                <a:gd name="connsiteX26" fmla="*/ 9472 w 10000"/>
                <a:gd name="connsiteY26" fmla="*/ 6413 h 10000"/>
                <a:gd name="connsiteX27" fmla="*/ 9653 w 10000"/>
                <a:gd name="connsiteY27" fmla="*/ 6063 h 10000"/>
                <a:gd name="connsiteX28" fmla="*/ 9538 w 10000"/>
                <a:gd name="connsiteY28" fmla="*/ 5397 h 10000"/>
                <a:gd name="connsiteX29" fmla="*/ 10000 w 10000"/>
                <a:gd name="connsiteY29" fmla="*/ 4730 h 10000"/>
                <a:gd name="connsiteX30" fmla="*/ 9950 w 10000"/>
                <a:gd name="connsiteY30" fmla="*/ 4508 h 10000"/>
                <a:gd name="connsiteX31" fmla="*/ 9472 w 10000"/>
                <a:gd name="connsiteY31" fmla="*/ 4286 h 10000"/>
                <a:gd name="connsiteX32" fmla="*/ 9059 w 10000"/>
                <a:gd name="connsiteY32" fmla="*/ 3365 h 10000"/>
                <a:gd name="connsiteX33" fmla="*/ 8828 w 10000"/>
                <a:gd name="connsiteY33" fmla="*/ 3365 h 10000"/>
                <a:gd name="connsiteX34" fmla="*/ 8185 w 10000"/>
                <a:gd name="connsiteY34" fmla="*/ 3365 h 10000"/>
                <a:gd name="connsiteX35" fmla="*/ 7954 w 10000"/>
                <a:gd name="connsiteY35" fmla="*/ 2604 h 10000"/>
                <a:gd name="connsiteX36" fmla="*/ 7838 w 10000"/>
                <a:gd name="connsiteY36" fmla="*/ 2031 h 10000"/>
                <a:gd name="connsiteX37" fmla="*/ 7492 w 10000"/>
                <a:gd name="connsiteY37" fmla="*/ 1587 h 10000"/>
                <a:gd name="connsiteX38" fmla="*/ 7376 w 10000"/>
                <a:gd name="connsiteY38" fmla="*/ 1143 h 10000"/>
                <a:gd name="connsiteX39" fmla="*/ 7376 w 10000"/>
                <a:gd name="connsiteY39" fmla="*/ 794 h 10000"/>
                <a:gd name="connsiteX40" fmla="*/ 7079 w 10000"/>
                <a:gd name="connsiteY40" fmla="*/ 667 h 10000"/>
                <a:gd name="connsiteX41" fmla="*/ 6964 w 10000"/>
                <a:gd name="connsiteY41" fmla="*/ 921 h 10000"/>
                <a:gd name="connsiteX42" fmla="*/ 6848 w 10000"/>
                <a:gd name="connsiteY42" fmla="*/ 1238 h 10000"/>
                <a:gd name="connsiteX43" fmla="*/ 6551 w 10000"/>
                <a:gd name="connsiteY43" fmla="*/ 1365 h 10000"/>
                <a:gd name="connsiteX44" fmla="*/ 6551 w 10000"/>
                <a:gd name="connsiteY44" fmla="*/ 921 h 10000"/>
                <a:gd name="connsiteX45" fmla="*/ 6205 w 10000"/>
                <a:gd name="connsiteY45" fmla="*/ 667 h 10000"/>
                <a:gd name="connsiteX46" fmla="*/ 6023 w 10000"/>
                <a:gd name="connsiteY46" fmla="*/ 794 h 10000"/>
                <a:gd name="connsiteX47" fmla="*/ 5908 w 10000"/>
                <a:gd name="connsiteY47" fmla="*/ 127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44 h 10000"/>
                <a:gd name="connsiteX52" fmla="*/ 4158 w 10000"/>
                <a:gd name="connsiteY52" fmla="*/ 1016 h 10000"/>
                <a:gd name="connsiteX53" fmla="*/ 3746 w 10000"/>
                <a:gd name="connsiteY53" fmla="*/ 1238 h 10000"/>
                <a:gd name="connsiteX54" fmla="*/ 3449 w 10000"/>
                <a:gd name="connsiteY54" fmla="*/ 1365 h 10000"/>
                <a:gd name="connsiteX55" fmla="*/ 3449 w 10000"/>
                <a:gd name="connsiteY55" fmla="*/ 1683 h 10000"/>
                <a:gd name="connsiteX56" fmla="*/ 3696 w 10000"/>
                <a:gd name="connsiteY56" fmla="*/ 1683 h 10000"/>
                <a:gd name="connsiteX57" fmla="*/ 3696 w 10000"/>
                <a:gd name="connsiteY57" fmla="*/ 1810 h 10000"/>
                <a:gd name="connsiteX58" fmla="*/ 3449 w 10000"/>
                <a:gd name="connsiteY58" fmla="*/ 1905 h 10000"/>
                <a:gd name="connsiteX59" fmla="*/ 3399 w 10000"/>
                <a:gd name="connsiteY59" fmla="*/ 2127 h 10000"/>
                <a:gd name="connsiteX60" fmla="*/ 3515 w 10000"/>
                <a:gd name="connsiteY60" fmla="*/ 2254 h 10000"/>
                <a:gd name="connsiteX61" fmla="*/ 3515 w 10000"/>
                <a:gd name="connsiteY61" fmla="*/ 2476 h 10000"/>
                <a:gd name="connsiteX62" fmla="*/ 3333 w 10000"/>
                <a:gd name="connsiteY62" fmla="*/ 2604 h 10000"/>
                <a:gd name="connsiteX63" fmla="*/ 3333 w 10000"/>
                <a:gd name="connsiteY63" fmla="*/ 2920 h 10000"/>
                <a:gd name="connsiteX64" fmla="*/ 3515 w 10000"/>
                <a:gd name="connsiteY64" fmla="*/ 3143 h 10000"/>
                <a:gd name="connsiteX65" fmla="*/ 3515 w 10000"/>
                <a:gd name="connsiteY65" fmla="*/ 3493 h 10000"/>
                <a:gd name="connsiteX66" fmla="*/ 3399 w 10000"/>
                <a:gd name="connsiteY66" fmla="*/ 3714 h 10000"/>
                <a:gd name="connsiteX67" fmla="*/ 3284 w 10000"/>
                <a:gd name="connsiteY67" fmla="*/ 3365 h 10000"/>
                <a:gd name="connsiteX68" fmla="*/ 3218 w 10000"/>
                <a:gd name="connsiteY68" fmla="*/ 3365 h 10000"/>
                <a:gd name="connsiteX69" fmla="*/ 3218 w 10000"/>
                <a:gd name="connsiteY69" fmla="*/ 3714 h 10000"/>
                <a:gd name="connsiteX70" fmla="*/ 2871 w 10000"/>
                <a:gd name="connsiteY70" fmla="*/ 3493 h 10000"/>
                <a:gd name="connsiteX71" fmla="*/ 2756 w 10000"/>
                <a:gd name="connsiteY71" fmla="*/ 3365 h 10000"/>
                <a:gd name="connsiteX72" fmla="*/ 2277 w 10000"/>
                <a:gd name="connsiteY72" fmla="*/ 3365 h 10000"/>
                <a:gd name="connsiteX73" fmla="*/ 2162 w 10000"/>
                <a:gd name="connsiteY73" fmla="*/ 3619 h 10000"/>
                <a:gd name="connsiteX74" fmla="*/ 2112 w 10000"/>
                <a:gd name="connsiteY74" fmla="*/ 3619 h 10000"/>
                <a:gd name="connsiteX75" fmla="*/ 1997 w 10000"/>
                <a:gd name="connsiteY75" fmla="*/ 3365 h 10000"/>
                <a:gd name="connsiteX76" fmla="*/ 1815 w 10000"/>
                <a:gd name="connsiteY76" fmla="*/ 3365 h 10000"/>
                <a:gd name="connsiteX77" fmla="*/ 1700 w 10000"/>
                <a:gd name="connsiteY77" fmla="*/ 3048 h 10000"/>
                <a:gd name="connsiteX78" fmla="*/ 1469 w 10000"/>
                <a:gd name="connsiteY78" fmla="*/ 3048 h 10000"/>
                <a:gd name="connsiteX79" fmla="*/ 1353 w 10000"/>
                <a:gd name="connsiteY79" fmla="*/ 2920 h 10000"/>
                <a:gd name="connsiteX80" fmla="*/ 1122 w 10000"/>
                <a:gd name="connsiteY80" fmla="*/ 2920 h 10000"/>
                <a:gd name="connsiteX81" fmla="*/ 1007 w 10000"/>
                <a:gd name="connsiteY81" fmla="*/ 2699 h 10000"/>
                <a:gd name="connsiteX82" fmla="*/ 479 w 10000"/>
                <a:gd name="connsiteY82" fmla="*/ 3365 h 10000"/>
                <a:gd name="connsiteX83" fmla="*/ 479 w 10000"/>
                <a:gd name="connsiteY83" fmla="*/ 3841 h 10000"/>
                <a:gd name="connsiteX84" fmla="*/ 297 w 10000"/>
                <a:gd name="connsiteY84" fmla="*/ 3841 h 10000"/>
                <a:gd name="connsiteX85" fmla="*/ 231 w 10000"/>
                <a:gd name="connsiteY85" fmla="*/ 3619 h 10000"/>
                <a:gd name="connsiteX86" fmla="*/ 66 w 10000"/>
                <a:gd name="connsiteY86" fmla="*/ 3714 h 10000"/>
                <a:gd name="connsiteX87" fmla="*/ 0 w 10000"/>
                <a:gd name="connsiteY87" fmla="*/ 5619 h 10000"/>
                <a:gd name="connsiteX88" fmla="*/ 363 w 10000"/>
                <a:gd name="connsiteY88" fmla="*/ 5747 h 10000"/>
                <a:gd name="connsiteX89" fmla="*/ 528 w 10000"/>
                <a:gd name="connsiteY89" fmla="*/ 6063 h 10000"/>
                <a:gd name="connsiteX90" fmla="*/ 479 w 10000"/>
                <a:gd name="connsiteY90" fmla="*/ 6636 h 10000"/>
                <a:gd name="connsiteX91" fmla="*/ 594 w 10000"/>
                <a:gd name="connsiteY91" fmla="*/ 6762 h 10000"/>
                <a:gd name="connsiteX92" fmla="*/ 759 w 10000"/>
                <a:gd name="connsiteY92" fmla="*/ 6636 h 10000"/>
                <a:gd name="connsiteX93" fmla="*/ 875 w 10000"/>
                <a:gd name="connsiteY93" fmla="*/ 6540 h 10000"/>
                <a:gd name="connsiteX94" fmla="*/ 941 w 10000"/>
                <a:gd name="connsiteY94" fmla="*/ 6540 h 10000"/>
                <a:gd name="connsiteX95" fmla="*/ 1007 w 10000"/>
                <a:gd name="connsiteY95" fmla="*/ 6413 h 10000"/>
                <a:gd name="connsiteX96" fmla="*/ 1056 w 10000"/>
                <a:gd name="connsiteY96" fmla="*/ 6191 h 10000"/>
                <a:gd name="connsiteX97" fmla="*/ 1287 w 10000"/>
                <a:gd name="connsiteY97" fmla="*/ 6191 h 10000"/>
                <a:gd name="connsiteX98" fmla="*/ 1353 w 10000"/>
                <a:gd name="connsiteY98" fmla="*/ 6318 h 10000"/>
                <a:gd name="connsiteX99" fmla="*/ 1469 w 10000"/>
                <a:gd name="connsiteY99" fmla="*/ 6413 h 10000"/>
                <a:gd name="connsiteX100" fmla="*/ 1518 w 10000"/>
                <a:gd name="connsiteY100" fmla="*/ 6413 h 10000"/>
                <a:gd name="connsiteX101" fmla="*/ 1584 w 10000"/>
                <a:gd name="connsiteY101" fmla="*/ 6540 h 10000"/>
                <a:gd name="connsiteX102" fmla="*/ 1584 w 10000"/>
                <a:gd name="connsiteY102" fmla="*/ 6636 h 10000"/>
                <a:gd name="connsiteX103" fmla="*/ 2871 w 10000"/>
                <a:gd name="connsiteY103" fmla="*/ 7207 h 10000"/>
                <a:gd name="connsiteX104" fmla="*/ 3515 w 10000"/>
                <a:gd name="connsiteY104" fmla="*/ 8096 h 10000"/>
                <a:gd name="connsiteX105" fmla="*/ 3696 w 10000"/>
                <a:gd name="connsiteY105" fmla="*/ 8444 h 10000"/>
                <a:gd name="connsiteX106" fmla="*/ 3861 w 10000"/>
                <a:gd name="connsiteY106" fmla="*/ 8444 h 10000"/>
                <a:gd name="connsiteX107" fmla="*/ 4092 w 10000"/>
                <a:gd name="connsiteY107" fmla="*/ 8444 h 10000"/>
                <a:gd name="connsiteX108" fmla="*/ 4208 w 10000"/>
                <a:gd name="connsiteY108" fmla="*/ 8444 h 10000"/>
                <a:gd name="connsiteX109" fmla="*/ 4455 w 10000"/>
                <a:gd name="connsiteY109" fmla="*/ 8667 h 10000"/>
                <a:gd name="connsiteX110" fmla="*/ 4571 w 10000"/>
                <a:gd name="connsiteY110" fmla="*/ 9238 h 10000"/>
                <a:gd name="connsiteX111" fmla="*/ 4686 w 10000"/>
                <a:gd name="connsiteY111" fmla="*/ 9111 h 10000"/>
                <a:gd name="connsiteX112" fmla="*/ 4851 w 10000"/>
                <a:gd name="connsiteY112" fmla="*/ 9905 h 10000"/>
                <a:gd name="connsiteX113" fmla="*/ 5330 w 10000"/>
                <a:gd name="connsiteY113" fmla="*/ 10000 h 10000"/>
                <a:gd name="connsiteX114" fmla="*/ 5446 w 10000"/>
                <a:gd name="connsiteY114" fmla="*/ 10000 h 10000"/>
                <a:gd name="connsiteX0" fmla="*/ 5446 w 10000"/>
                <a:gd name="connsiteY0" fmla="*/ 10000 h 10000"/>
                <a:gd name="connsiteX1" fmla="*/ 5446 w 10000"/>
                <a:gd name="connsiteY1" fmla="*/ 9683 h 10000"/>
                <a:gd name="connsiteX2" fmla="*/ 5611 w 10000"/>
                <a:gd name="connsiteY2" fmla="*/ 9333 h 10000"/>
                <a:gd name="connsiteX3" fmla="*/ 5974 w 10000"/>
                <a:gd name="connsiteY3" fmla="*/ 9238 h 10000"/>
                <a:gd name="connsiteX4" fmla="*/ 6023 w 10000"/>
                <a:gd name="connsiteY4" fmla="*/ 9017 h 10000"/>
                <a:gd name="connsiteX5" fmla="*/ 6205 w 10000"/>
                <a:gd name="connsiteY5" fmla="*/ 9017 h 10000"/>
                <a:gd name="connsiteX6" fmla="*/ 6320 w 10000"/>
                <a:gd name="connsiteY6" fmla="*/ 9238 h 10000"/>
                <a:gd name="connsiteX7" fmla="*/ 6617 w 10000"/>
                <a:gd name="connsiteY7" fmla="*/ 9111 h 10000"/>
                <a:gd name="connsiteX8" fmla="*/ 6551 w 10000"/>
                <a:gd name="connsiteY8" fmla="*/ 8889 h 10000"/>
                <a:gd name="connsiteX9" fmla="*/ 6782 w 10000"/>
                <a:gd name="connsiteY9" fmla="*/ 8540 h 10000"/>
                <a:gd name="connsiteX10" fmla="*/ 6964 w 10000"/>
                <a:gd name="connsiteY10" fmla="*/ 8667 h 10000"/>
                <a:gd name="connsiteX11" fmla="*/ 7013 w 10000"/>
                <a:gd name="connsiteY11" fmla="*/ 9017 h 10000"/>
                <a:gd name="connsiteX12" fmla="*/ 7376 w 10000"/>
                <a:gd name="connsiteY12" fmla="*/ 8762 h 10000"/>
                <a:gd name="connsiteX13" fmla="*/ 7789 w 10000"/>
                <a:gd name="connsiteY13" fmla="*/ 8889 h 10000"/>
                <a:gd name="connsiteX14" fmla="*/ 8135 w 10000"/>
                <a:gd name="connsiteY14" fmla="*/ 9111 h 10000"/>
                <a:gd name="connsiteX15" fmla="*/ 8251 w 10000"/>
                <a:gd name="connsiteY15" fmla="*/ 9238 h 10000"/>
                <a:gd name="connsiteX16" fmla="*/ 8366 w 10000"/>
                <a:gd name="connsiteY16" fmla="*/ 8762 h 10000"/>
                <a:gd name="connsiteX17" fmla="*/ 8300 w 10000"/>
                <a:gd name="connsiteY17" fmla="*/ 8444 h 10000"/>
                <a:gd name="connsiteX18" fmla="*/ 8251 w 10000"/>
                <a:gd name="connsiteY18" fmla="*/ 8000 h 10000"/>
                <a:gd name="connsiteX19" fmla="*/ 8135 w 10000"/>
                <a:gd name="connsiteY19" fmla="*/ 7651 h 10000"/>
                <a:gd name="connsiteX20" fmla="*/ 8597 w 10000"/>
                <a:gd name="connsiteY20" fmla="*/ 7302 h 10000"/>
                <a:gd name="connsiteX21" fmla="*/ 8713 w 10000"/>
                <a:gd name="connsiteY21" fmla="*/ 7651 h 10000"/>
                <a:gd name="connsiteX22" fmla="*/ 8828 w 10000"/>
                <a:gd name="connsiteY22" fmla="*/ 7429 h 10000"/>
                <a:gd name="connsiteX23" fmla="*/ 8828 w 10000"/>
                <a:gd name="connsiteY23" fmla="*/ 7080 h 10000"/>
                <a:gd name="connsiteX24" fmla="*/ 9010 w 10000"/>
                <a:gd name="connsiteY24" fmla="*/ 6191 h 10000"/>
                <a:gd name="connsiteX25" fmla="*/ 9307 w 10000"/>
                <a:gd name="connsiteY25" fmla="*/ 6191 h 10000"/>
                <a:gd name="connsiteX26" fmla="*/ 9472 w 10000"/>
                <a:gd name="connsiteY26" fmla="*/ 6413 h 10000"/>
                <a:gd name="connsiteX27" fmla="*/ 9653 w 10000"/>
                <a:gd name="connsiteY27" fmla="*/ 6063 h 10000"/>
                <a:gd name="connsiteX28" fmla="*/ 9538 w 10000"/>
                <a:gd name="connsiteY28" fmla="*/ 5397 h 10000"/>
                <a:gd name="connsiteX29" fmla="*/ 10000 w 10000"/>
                <a:gd name="connsiteY29" fmla="*/ 4730 h 10000"/>
                <a:gd name="connsiteX30" fmla="*/ 9950 w 10000"/>
                <a:gd name="connsiteY30" fmla="*/ 4508 h 10000"/>
                <a:gd name="connsiteX31" fmla="*/ 9472 w 10000"/>
                <a:gd name="connsiteY31" fmla="*/ 4286 h 10000"/>
                <a:gd name="connsiteX32" fmla="*/ 9059 w 10000"/>
                <a:gd name="connsiteY32" fmla="*/ 3365 h 10000"/>
                <a:gd name="connsiteX33" fmla="*/ 8828 w 10000"/>
                <a:gd name="connsiteY33" fmla="*/ 3365 h 10000"/>
                <a:gd name="connsiteX34" fmla="*/ 8185 w 10000"/>
                <a:gd name="connsiteY34" fmla="*/ 3365 h 10000"/>
                <a:gd name="connsiteX35" fmla="*/ 7954 w 10000"/>
                <a:gd name="connsiteY35" fmla="*/ 2604 h 10000"/>
                <a:gd name="connsiteX36" fmla="*/ 7838 w 10000"/>
                <a:gd name="connsiteY36" fmla="*/ 2031 h 10000"/>
                <a:gd name="connsiteX37" fmla="*/ 7492 w 10000"/>
                <a:gd name="connsiteY37" fmla="*/ 1587 h 10000"/>
                <a:gd name="connsiteX38" fmla="*/ 7376 w 10000"/>
                <a:gd name="connsiteY38" fmla="*/ 1143 h 10000"/>
                <a:gd name="connsiteX39" fmla="*/ 7376 w 10000"/>
                <a:gd name="connsiteY39" fmla="*/ 794 h 10000"/>
                <a:gd name="connsiteX40" fmla="*/ 7079 w 10000"/>
                <a:gd name="connsiteY40" fmla="*/ 667 h 10000"/>
                <a:gd name="connsiteX41" fmla="*/ 6964 w 10000"/>
                <a:gd name="connsiteY41" fmla="*/ 921 h 10000"/>
                <a:gd name="connsiteX42" fmla="*/ 6848 w 10000"/>
                <a:gd name="connsiteY42" fmla="*/ 1238 h 10000"/>
                <a:gd name="connsiteX43" fmla="*/ 6551 w 10000"/>
                <a:gd name="connsiteY43" fmla="*/ 1365 h 10000"/>
                <a:gd name="connsiteX44" fmla="*/ 6551 w 10000"/>
                <a:gd name="connsiteY44" fmla="*/ 921 h 10000"/>
                <a:gd name="connsiteX45" fmla="*/ 6205 w 10000"/>
                <a:gd name="connsiteY45" fmla="*/ 667 h 10000"/>
                <a:gd name="connsiteX46" fmla="*/ 6023 w 10000"/>
                <a:gd name="connsiteY46" fmla="*/ 794 h 10000"/>
                <a:gd name="connsiteX47" fmla="*/ 5908 w 10000"/>
                <a:gd name="connsiteY47" fmla="*/ 127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44 h 10000"/>
                <a:gd name="connsiteX52" fmla="*/ 4158 w 10000"/>
                <a:gd name="connsiteY52" fmla="*/ 1016 h 10000"/>
                <a:gd name="connsiteX53" fmla="*/ 3746 w 10000"/>
                <a:gd name="connsiteY53" fmla="*/ 1238 h 10000"/>
                <a:gd name="connsiteX54" fmla="*/ 3449 w 10000"/>
                <a:gd name="connsiteY54" fmla="*/ 1365 h 10000"/>
                <a:gd name="connsiteX55" fmla="*/ 3449 w 10000"/>
                <a:gd name="connsiteY55" fmla="*/ 1683 h 10000"/>
                <a:gd name="connsiteX56" fmla="*/ 3696 w 10000"/>
                <a:gd name="connsiteY56" fmla="*/ 1683 h 10000"/>
                <a:gd name="connsiteX57" fmla="*/ 3696 w 10000"/>
                <a:gd name="connsiteY57" fmla="*/ 1810 h 10000"/>
                <a:gd name="connsiteX58" fmla="*/ 3449 w 10000"/>
                <a:gd name="connsiteY58" fmla="*/ 1905 h 10000"/>
                <a:gd name="connsiteX59" fmla="*/ 3399 w 10000"/>
                <a:gd name="connsiteY59" fmla="*/ 2127 h 10000"/>
                <a:gd name="connsiteX60" fmla="*/ 3515 w 10000"/>
                <a:gd name="connsiteY60" fmla="*/ 2254 h 10000"/>
                <a:gd name="connsiteX61" fmla="*/ 3515 w 10000"/>
                <a:gd name="connsiteY61" fmla="*/ 2476 h 10000"/>
                <a:gd name="connsiteX62" fmla="*/ 3333 w 10000"/>
                <a:gd name="connsiteY62" fmla="*/ 2604 h 10000"/>
                <a:gd name="connsiteX63" fmla="*/ 3333 w 10000"/>
                <a:gd name="connsiteY63" fmla="*/ 2920 h 10000"/>
                <a:gd name="connsiteX64" fmla="*/ 3515 w 10000"/>
                <a:gd name="connsiteY64" fmla="*/ 3143 h 10000"/>
                <a:gd name="connsiteX65" fmla="*/ 3515 w 10000"/>
                <a:gd name="connsiteY65" fmla="*/ 3493 h 10000"/>
                <a:gd name="connsiteX66" fmla="*/ 3399 w 10000"/>
                <a:gd name="connsiteY66" fmla="*/ 3714 h 10000"/>
                <a:gd name="connsiteX67" fmla="*/ 3284 w 10000"/>
                <a:gd name="connsiteY67" fmla="*/ 3365 h 10000"/>
                <a:gd name="connsiteX68" fmla="*/ 3218 w 10000"/>
                <a:gd name="connsiteY68" fmla="*/ 3365 h 10000"/>
                <a:gd name="connsiteX69" fmla="*/ 3218 w 10000"/>
                <a:gd name="connsiteY69" fmla="*/ 3714 h 10000"/>
                <a:gd name="connsiteX70" fmla="*/ 2871 w 10000"/>
                <a:gd name="connsiteY70" fmla="*/ 3493 h 10000"/>
                <a:gd name="connsiteX71" fmla="*/ 2756 w 10000"/>
                <a:gd name="connsiteY71" fmla="*/ 3365 h 10000"/>
                <a:gd name="connsiteX72" fmla="*/ 2277 w 10000"/>
                <a:gd name="connsiteY72" fmla="*/ 3365 h 10000"/>
                <a:gd name="connsiteX73" fmla="*/ 2162 w 10000"/>
                <a:gd name="connsiteY73" fmla="*/ 3619 h 10000"/>
                <a:gd name="connsiteX74" fmla="*/ 2112 w 10000"/>
                <a:gd name="connsiteY74" fmla="*/ 3619 h 10000"/>
                <a:gd name="connsiteX75" fmla="*/ 1997 w 10000"/>
                <a:gd name="connsiteY75" fmla="*/ 3365 h 10000"/>
                <a:gd name="connsiteX76" fmla="*/ 1815 w 10000"/>
                <a:gd name="connsiteY76" fmla="*/ 3365 h 10000"/>
                <a:gd name="connsiteX77" fmla="*/ 1700 w 10000"/>
                <a:gd name="connsiteY77" fmla="*/ 3048 h 10000"/>
                <a:gd name="connsiteX78" fmla="*/ 1469 w 10000"/>
                <a:gd name="connsiteY78" fmla="*/ 3048 h 10000"/>
                <a:gd name="connsiteX79" fmla="*/ 1353 w 10000"/>
                <a:gd name="connsiteY79" fmla="*/ 2920 h 10000"/>
                <a:gd name="connsiteX80" fmla="*/ 1122 w 10000"/>
                <a:gd name="connsiteY80" fmla="*/ 2920 h 10000"/>
                <a:gd name="connsiteX81" fmla="*/ 1007 w 10000"/>
                <a:gd name="connsiteY81" fmla="*/ 2699 h 10000"/>
                <a:gd name="connsiteX82" fmla="*/ 479 w 10000"/>
                <a:gd name="connsiteY82" fmla="*/ 3365 h 10000"/>
                <a:gd name="connsiteX83" fmla="*/ 479 w 10000"/>
                <a:gd name="connsiteY83" fmla="*/ 3841 h 10000"/>
                <a:gd name="connsiteX84" fmla="*/ 297 w 10000"/>
                <a:gd name="connsiteY84" fmla="*/ 3841 h 10000"/>
                <a:gd name="connsiteX85" fmla="*/ 231 w 10000"/>
                <a:gd name="connsiteY85" fmla="*/ 3619 h 10000"/>
                <a:gd name="connsiteX86" fmla="*/ 66 w 10000"/>
                <a:gd name="connsiteY86" fmla="*/ 3714 h 10000"/>
                <a:gd name="connsiteX87" fmla="*/ 0 w 10000"/>
                <a:gd name="connsiteY87" fmla="*/ 5619 h 10000"/>
                <a:gd name="connsiteX88" fmla="*/ 363 w 10000"/>
                <a:gd name="connsiteY88" fmla="*/ 5747 h 10000"/>
                <a:gd name="connsiteX89" fmla="*/ 528 w 10000"/>
                <a:gd name="connsiteY89" fmla="*/ 6063 h 10000"/>
                <a:gd name="connsiteX90" fmla="*/ 479 w 10000"/>
                <a:gd name="connsiteY90" fmla="*/ 6636 h 10000"/>
                <a:gd name="connsiteX91" fmla="*/ 594 w 10000"/>
                <a:gd name="connsiteY91" fmla="*/ 6762 h 10000"/>
                <a:gd name="connsiteX92" fmla="*/ 759 w 10000"/>
                <a:gd name="connsiteY92" fmla="*/ 6636 h 10000"/>
                <a:gd name="connsiteX93" fmla="*/ 875 w 10000"/>
                <a:gd name="connsiteY93" fmla="*/ 6540 h 10000"/>
                <a:gd name="connsiteX94" fmla="*/ 941 w 10000"/>
                <a:gd name="connsiteY94" fmla="*/ 6540 h 10000"/>
                <a:gd name="connsiteX95" fmla="*/ 1007 w 10000"/>
                <a:gd name="connsiteY95" fmla="*/ 6413 h 10000"/>
                <a:gd name="connsiteX96" fmla="*/ 1056 w 10000"/>
                <a:gd name="connsiteY96" fmla="*/ 6191 h 10000"/>
                <a:gd name="connsiteX97" fmla="*/ 1287 w 10000"/>
                <a:gd name="connsiteY97" fmla="*/ 6191 h 10000"/>
                <a:gd name="connsiteX98" fmla="*/ 1353 w 10000"/>
                <a:gd name="connsiteY98" fmla="*/ 6318 h 10000"/>
                <a:gd name="connsiteX99" fmla="*/ 1469 w 10000"/>
                <a:gd name="connsiteY99" fmla="*/ 6413 h 10000"/>
                <a:gd name="connsiteX100" fmla="*/ 1518 w 10000"/>
                <a:gd name="connsiteY100" fmla="*/ 6413 h 10000"/>
                <a:gd name="connsiteX101" fmla="*/ 1584 w 10000"/>
                <a:gd name="connsiteY101" fmla="*/ 6540 h 10000"/>
                <a:gd name="connsiteX102" fmla="*/ 1584 w 10000"/>
                <a:gd name="connsiteY102" fmla="*/ 6636 h 10000"/>
                <a:gd name="connsiteX103" fmla="*/ 2871 w 10000"/>
                <a:gd name="connsiteY103" fmla="*/ 7207 h 10000"/>
                <a:gd name="connsiteX104" fmla="*/ 3515 w 10000"/>
                <a:gd name="connsiteY104" fmla="*/ 8096 h 10000"/>
                <a:gd name="connsiteX105" fmla="*/ 3696 w 10000"/>
                <a:gd name="connsiteY105" fmla="*/ 8444 h 10000"/>
                <a:gd name="connsiteX106" fmla="*/ 3861 w 10000"/>
                <a:gd name="connsiteY106" fmla="*/ 8444 h 10000"/>
                <a:gd name="connsiteX107" fmla="*/ 4092 w 10000"/>
                <a:gd name="connsiteY107" fmla="*/ 8444 h 10000"/>
                <a:gd name="connsiteX108" fmla="*/ 4208 w 10000"/>
                <a:gd name="connsiteY108" fmla="*/ 8444 h 10000"/>
                <a:gd name="connsiteX109" fmla="*/ 4455 w 10000"/>
                <a:gd name="connsiteY109" fmla="*/ 8667 h 10000"/>
                <a:gd name="connsiteX110" fmla="*/ 4571 w 10000"/>
                <a:gd name="connsiteY110" fmla="*/ 9238 h 10000"/>
                <a:gd name="connsiteX111" fmla="*/ 4686 w 10000"/>
                <a:gd name="connsiteY111" fmla="*/ 9111 h 10000"/>
                <a:gd name="connsiteX112" fmla="*/ 5330 w 10000"/>
                <a:gd name="connsiteY112" fmla="*/ 10000 h 10000"/>
                <a:gd name="connsiteX113" fmla="*/ 5446 w 10000"/>
                <a:gd name="connsiteY113" fmla="*/ 10000 h 10000"/>
                <a:gd name="connsiteX0" fmla="*/ 5446 w 10000"/>
                <a:gd name="connsiteY0" fmla="*/ 10000 h 10000"/>
                <a:gd name="connsiteX1" fmla="*/ 5446 w 10000"/>
                <a:gd name="connsiteY1" fmla="*/ 9683 h 10000"/>
                <a:gd name="connsiteX2" fmla="*/ 5611 w 10000"/>
                <a:gd name="connsiteY2" fmla="*/ 9333 h 10000"/>
                <a:gd name="connsiteX3" fmla="*/ 5974 w 10000"/>
                <a:gd name="connsiteY3" fmla="*/ 9238 h 10000"/>
                <a:gd name="connsiteX4" fmla="*/ 6023 w 10000"/>
                <a:gd name="connsiteY4" fmla="*/ 9017 h 10000"/>
                <a:gd name="connsiteX5" fmla="*/ 6205 w 10000"/>
                <a:gd name="connsiteY5" fmla="*/ 9017 h 10000"/>
                <a:gd name="connsiteX6" fmla="*/ 6320 w 10000"/>
                <a:gd name="connsiteY6" fmla="*/ 9238 h 10000"/>
                <a:gd name="connsiteX7" fmla="*/ 6617 w 10000"/>
                <a:gd name="connsiteY7" fmla="*/ 9111 h 10000"/>
                <a:gd name="connsiteX8" fmla="*/ 6551 w 10000"/>
                <a:gd name="connsiteY8" fmla="*/ 8889 h 10000"/>
                <a:gd name="connsiteX9" fmla="*/ 6782 w 10000"/>
                <a:gd name="connsiteY9" fmla="*/ 8540 h 10000"/>
                <a:gd name="connsiteX10" fmla="*/ 6964 w 10000"/>
                <a:gd name="connsiteY10" fmla="*/ 8667 h 10000"/>
                <a:gd name="connsiteX11" fmla="*/ 7013 w 10000"/>
                <a:gd name="connsiteY11" fmla="*/ 9017 h 10000"/>
                <a:gd name="connsiteX12" fmla="*/ 7376 w 10000"/>
                <a:gd name="connsiteY12" fmla="*/ 8762 h 10000"/>
                <a:gd name="connsiteX13" fmla="*/ 7789 w 10000"/>
                <a:gd name="connsiteY13" fmla="*/ 8889 h 10000"/>
                <a:gd name="connsiteX14" fmla="*/ 8135 w 10000"/>
                <a:gd name="connsiteY14" fmla="*/ 9111 h 10000"/>
                <a:gd name="connsiteX15" fmla="*/ 8251 w 10000"/>
                <a:gd name="connsiteY15" fmla="*/ 9238 h 10000"/>
                <a:gd name="connsiteX16" fmla="*/ 8366 w 10000"/>
                <a:gd name="connsiteY16" fmla="*/ 8762 h 10000"/>
                <a:gd name="connsiteX17" fmla="*/ 8300 w 10000"/>
                <a:gd name="connsiteY17" fmla="*/ 8444 h 10000"/>
                <a:gd name="connsiteX18" fmla="*/ 8251 w 10000"/>
                <a:gd name="connsiteY18" fmla="*/ 8000 h 10000"/>
                <a:gd name="connsiteX19" fmla="*/ 8135 w 10000"/>
                <a:gd name="connsiteY19" fmla="*/ 7651 h 10000"/>
                <a:gd name="connsiteX20" fmla="*/ 8597 w 10000"/>
                <a:gd name="connsiteY20" fmla="*/ 7302 h 10000"/>
                <a:gd name="connsiteX21" fmla="*/ 8713 w 10000"/>
                <a:gd name="connsiteY21" fmla="*/ 7651 h 10000"/>
                <a:gd name="connsiteX22" fmla="*/ 8828 w 10000"/>
                <a:gd name="connsiteY22" fmla="*/ 7429 h 10000"/>
                <a:gd name="connsiteX23" fmla="*/ 8828 w 10000"/>
                <a:gd name="connsiteY23" fmla="*/ 7080 h 10000"/>
                <a:gd name="connsiteX24" fmla="*/ 9010 w 10000"/>
                <a:gd name="connsiteY24" fmla="*/ 6191 h 10000"/>
                <a:gd name="connsiteX25" fmla="*/ 9307 w 10000"/>
                <a:gd name="connsiteY25" fmla="*/ 6191 h 10000"/>
                <a:gd name="connsiteX26" fmla="*/ 9472 w 10000"/>
                <a:gd name="connsiteY26" fmla="*/ 6413 h 10000"/>
                <a:gd name="connsiteX27" fmla="*/ 9653 w 10000"/>
                <a:gd name="connsiteY27" fmla="*/ 6063 h 10000"/>
                <a:gd name="connsiteX28" fmla="*/ 9538 w 10000"/>
                <a:gd name="connsiteY28" fmla="*/ 5397 h 10000"/>
                <a:gd name="connsiteX29" fmla="*/ 10000 w 10000"/>
                <a:gd name="connsiteY29" fmla="*/ 4730 h 10000"/>
                <a:gd name="connsiteX30" fmla="*/ 9950 w 10000"/>
                <a:gd name="connsiteY30" fmla="*/ 4508 h 10000"/>
                <a:gd name="connsiteX31" fmla="*/ 9472 w 10000"/>
                <a:gd name="connsiteY31" fmla="*/ 4286 h 10000"/>
                <a:gd name="connsiteX32" fmla="*/ 9059 w 10000"/>
                <a:gd name="connsiteY32" fmla="*/ 3365 h 10000"/>
                <a:gd name="connsiteX33" fmla="*/ 8828 w 10000"/>
                <a:gd name="connsiteY33" fmla="*/ 3365 h 10000"/>
                <a:gd name="connsiteX34" fmla="*/ 8185 w 10000"/>
                <a:gd name="connsiteY34" fmla="*/ 3365 h 10000"/>
                <a:gd name="connsiteX35" fmla="*/ 7954 w 10000"/>
                <a:gd name="connsiteY35" fmla="*/ 2604 h 10000"/>
                <a:gd name="connsiteX36" fmla="*/ 7838 w 10000"/>
                <a:gd name="connsiteY36" fmla="*/ 2031 h 10000"/>
                <a:gd name="connsiteX37" fmla="*/ 7492 w 10000"/>
                <a:gd name="connsiteY37" fmla="*/ 1587 h 10000"/>
                <a:gd name="connsiteX38" fmla="*/ 7376 w 10000"/>
                <a:gd name="connsiteY38" fmla="*/ 1143 h 10000"/>
                <a:gd name="connsiteX39" fmla="*/ 7376 w 10000"/>
                <a:gd name="connsiteY39" fmla="*/ 794 h 10000"/>
                <a:gd name="connsiteX40" fmla="*/ 7079 w 10000"/>
                <a:gd name="connsiteY40" fmla="*/ 667 h 10000"/>
                <a:gd name="connsiteX41" fmla="*/ 6964 w 10000"/>
                <a:gd name="connsiteY41" fmla="*/ 921 h 10000"/>
                <a:gd name="connsiteX42" fmla="*/ 6848 w 10000"/>
                <a:gd name="connsiteY42" fmla="*/ 1238 h 10000"/>
                <a:gd name="connsiteX43" fmla="*/ 6551 w 10000"/>
                <a:gd name="connsiteY43" fmla="*/ 1365 h 10000"/>
                <a:gd name="connsiteX44" fmla="*/ 6551 w 10000"/>
                <a:gd name="connsiteY44" fmla="*/ 921 h 10000"/>
                <a:gd name="connsiteX45" fmla="*/ 6205 w 10000"/>
                <a:gd name="connsiteY45" fmla="*/ 667 h 10000"/>
                <a:gd name="connsiteX46" fmla="*/ 6023 w 10000"/>
                <a:gd name="connsiteY46" fmla="*/ 794 h 10000"/>
                <a:gd name="connsiteX47" fmla="*/ 5908 w 10000"/>
                <a:gd name="connsiteY47" fmla="*/ 127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44 h 10000"/>
                <a:gd name="connsiteX52" fmla="*/ 4158 w 10000"/>
                <a:gd name="connsiteY52" fmla="*/ 1016 h 10000"/>
                <a:gd name="connsiteX53" fmla="*/ 3746 w 10000"/>
                <a:gd name="connsiteY53" fmla="*/ 1238 h 10000"/>
                <a:gd name="connsiteX54" fmla="*/ 3449 w 10000"/>
                <a:gd name="connsiteY54" fmla="*/ 1365 h 10000"/>
                <a:gd name="connsiteX55" fmla="*/ 3449 w 10000"/>
                <a:gd name="connsiteY55" fmla="*/ 1683 h 10000"/>
                <a:gd name="connsiteX56" fmla="*/ 3696 w 10000"/>
                <a:gd name="connsiteY56" fmla="*/ 1683 h 10000"/>
                <a:gd name="connsiteX57" fmla="*/ 3696 w 10000"/>
                <a:gd name="connsiteY57" fmla="*/ 1810 h 10000"/>
                <a:gd name="connsiteX58" fmla="*/ 3449 w 10000"/>
                <a:gd name="connsiteY58" fmla="*/ 1905 h 10000"/>
                <a:gd name="connsiteX59" fmla="*/ 3399 w 10000"/>
                <a:gd name="connsiteY59" fmla="*/ 2127 h 10000"/>
                <a:gd name="connsiteX60" fmla="*/ 3515 w 10000"/>
                <a:gd name="connsiteY60" fmla="*/ 2254 h 10000"/>
                <a:gd name="connsiteX61" fmla="*/ 3515 w 10000"/>
                <a:gd name="connsiteY61" fmla="*/ 2476 h 10000"/>
                <a:gd name="connsiteX62" fmla="*/ 3333 w 10000"/>
                <a:gd name="connsiteY62" fmla="*/ 2604 h 10000"/>
                <a:gd name="connsiteX63" fmla="*/ 3333 w 10000"/>
                <a:gd name="connsiteY63" fmla="*/ 2920 h 10000"/>
                <a:gd name="connsiteX64" fmla="*/ 3515 w 10000"/>
                <a:gd name="connsiteY64" fmla="*/ 3143 h 10000"/>
                <a:gd name="connsiteX65" fmla="*/ 3515 w 10000"/>
                <a:gd name="connsiteY65" fmla="*/ 3493 h 10000"/>
                <a:gd name="connsiteX66" fmla="*/ 3399 w 10000"/>
                <a:gd name="connsiteY66" fmla="*/ 3714 h 10000"/>
                <a:gd name="connsiteX67" fmla="*/ 3284 w 10000"/>
                <a:gd name="connsiteY67" fmla="*/ 3365 h 10000"/>
                <a:gd name="connsiteX68" fmla="*/ 3218 w 10000"/>
                <a:gd name="connsiteY68" fmla="*/ 3365 h 10000"/>
                <a:gd name="connsiteX69" fmla="*/ 3218 w 10000"/>
                <a:gd name="connsiteY69" fmla="*/ 3714 h 10000"/>
                <a:gd name="connsiteX70" fmla="*/ 2871 w 10000"/>
                <a:gd name="connsiteY70" fmla="*/ 3493 h 10000"/>
                <a:gd name="connsiteX71" fmla="*/ 2756 w 10000"/>
                <a:gd name="connsiteY71" fmla="*/ 3365 h 10000"/>
                <a:gd name="connsiteX72" fmla="*/ 2277 w 10000"/>
                <a:gd name="connsiteY72" fmla="*/ 3365 h 10000"/>
                <a:gd name="connsiteX73" fmla="*/ 2162 w 10000"/>
                <a:gd name="connsiteY73" fmla="*/ 3619 h 10000"/>
                <a:gd name="connsiteX74" fmla="*/ 2112 w 10000"/>
                <a:gd name="connsiteY74" fmla="*/ 3619 h 10000"/>
                <a:gd name="connsiteX75" fmla="*/ 1997 w 10000"/>
                <a:gd name="connsiteY75" fmla="*/ 3365 h 10000"/>
                <a:gd name="connsiteX76" fmla="*/ 1815 w 10000"/>
                <a:gd name="connsiteY76" fmla="*/ 3365 h 10000"/>
                <a:gd name="connsiteX77" fmla="*/ 1700 w 10000"/>
                <a:gd name="connsiteY77" fmla="*/ 3048 h 10000"/>
                <a:gd name="connsiteX78" fmla="*/ 1469 w 10000"/>
                <a:gd name="connsiteY78" fmla="*/ 3048 h 10000"/>
                <a:gd name="connsiteX79" fmla="*/ 1353 w 10000"/>
                <a:gd name="connsiteY79" fmla="*/ 2920 h 10000"/>
                <a:gd name="connsiteX80" fmla="*/ 1122 w 10000"/>
                <a:gd name="connsiteY80" fmla="*/ 2920 h 10000"/>
                <a:gd name="connsiteX81" fmla="*/ 1007 w 10000"/>
                <a:gd name="connsiteY81" fmla="*/ 2699 h 10000"/>
                <a:gd name="connsiteX82" fmla="*/ 479 w 10000"/>
                <a:gd name="connsiteY82" fmla="*/ 3365 h 10000"/>
                <a:gd name="connsiteX83" fmla="*/ 479 w 10000"/>
                <a:gd name="connsiteY83" fmla="*/ 3841 h 10000"/>
                <a:gd name="connsiteX84" fmla="*/ 297 w 10000"/>
                <a:gd name="connsiteY84" fmla="*/ 3841 h 10000"/>
                <a:gd name="connsiteX85" fmla="*/ 231 w 10000"/>
                <a:gd name="connsiteY85" fmla="*/ 3619 h 10000"/>
                <a:gd name="connsiteX86" fmla="*/ 66 w 10000"/>
                <a:gd name="connsiteY86" fmla="*/ 3714 h 10000"/>
                <a:gd name="connsiteX87" fmla="*/ 0 w 10000"/>
                <a:gd name="connsiteY87" fmla="*/ 5619 h 10000"/>
                <a:gd name="connsiteX88" fmla="*/ 363 w 10000"/>
                <a:gd name="connsiteY88" fmla="*/ 5747 h 10000"/>
                <a:gd name="connsiteX89" fmla="*/ 528 w 10000"/>
                <a:gd name="connsiteY89" fmla="*/ 6063 h 10000"/>
                <a:gd name="connsiteX90" fmla="*/ 479 w 10000"/>
                <a:gd name="connsiteY90" fmla="*/ 6636 h 10000"/>
                <a:gd name="connsiteX91" fmla="*/ 594 w 10000"/>
                <a:gd name="connsiteY91" fmla="*/ 6762 h 10000"/>
                <a:gd name="connsiteX92" fmla="*/ 759 w 10000"/>
                <a:gd name="connsiteY92" fmla="*/ 6636 h 10000"/>
                <a:gd name="connsiteX93" fmla="*/ 875 w 10000"/>
                <a:gd name="connsiteY93" fmla="*/ 6540 h 10000"/>
                <a:gd name="connsiteX94" fmla="*/ 941 w 10000"/>
                <a:gd name="connsiteY94" fmla="*/ 6540 h 10000"/>
                <a:gd name="connsiteX95" fmla="*/ 1007 w 10000"/>
                <a:gd name="connsiteY95" fmla="*/ 6413 h 10000"/>
                <a:gd name="connsiteX96" fmla="*/ 1056 w 10000"/>
                <a:gd name="connsiteY96" fmla="*/ 6191 h 10000"/>
                <a:gd name="connsiteX97" fmla="*/ 1287 w 10000"/>
                <a:gd name="connsiteY97" fmla="*/ 6191 h 10000"/>
                <a:gd name="connsiteX98" fmla="*/ 1353 w 10000"/>
                <a:gd name="connsiteY98" fmla="*/ 6318 h 10000"/>
                <a:gd name="connsiteX99" fmla="*/ 1469 w 10000"/>
                <a:gd name="connsiteY99" fmla="*/ 6413 h 10000"/>
                <a:gd name="connsiteX100" fmla="*/ 1518 w 10000"/>
                <a:gd name="connsiteY100" fmla="*/ 6413 h 10000"/>
                <a:gd name="connsiteX101" fmla="*/ 1584 w 10000"/>
                <a:gd name="connsiteY101" fmla="*/ 6540 h 10000"/>
                <a:gd name="connsiteX102" fmla="*/ 1584 w 10000"/>
                <a:gd name="connsiteY102" fmla="*/ 6636 h 10000"/>
                <a:gd name="connsiteX103" fmla="*/ 2871 w 10000"/>
                <a:gd name="connsiteY103" fmla="*/ 7207 h 10000"/>
                <a:gd name="connsiteX104" fmla="*/ 3515 w 10000"/>
                <a:gd name="connsiteY104" fmla="*/ 8096 h 10000"/>
                <a:gd name="connsiteX105" fmla="*/ 3696 w 10000"/>
                <a:gd name="connsiteY105" fmla="*/ 8444 h 10000"/>
                <a:gd name="connsiteX106" fmla="*/ 3861 w 10000"/>
                <a:gd name="connsiteY106" fmla="*/ 8444 h 10000"/>
                <a:gd name="connsiteX107" fmla="*/ 4092 w 10000"/>
                <a:gd name="connsiteY107" fmla="*/ 8444 h 10000"/>
                <a:gd name="connsiteX108" fmla="*/ 4208 w 10000"/>
                <a:gd name="connsiteY108" fmla="*/ 8444 h 10000"/>
                <a:gd name="connsiteX109" fmla="*/ 4455 w 10000"/>
                <a:gd name="connsiteY109" fmla="*/ 8667 h 10000"/>
                <a:gd name="connsiteX110" fmla="*/ 4571 w 10000"/>
                <a:gd name="connsiteY110" fmla="*/ 9238 h 10000"/>
                <a:gd name="connsiteX111" fmla="*/ 4686 w 10000"/>
                <a:gd name="connsiteY111" fmla="*/ 9111 h 10000"/>
                <a:gd name="connsiteX112" fmla="*/ 5446 w 10000"/>
                <a:gd name="connsiteY112" fmla="*/ 10000 h 10000"/>
                <a:gd name="connsiteX0" fmla="*/ 4686 w 10000"/>
                <a:gd name="connsiteY0" fmla="*/ 9111 h 9683"/>
                <a:gd name="connsiteX1" fmla="*/ 5446 w 10000"/>
                <a:gd name="connsiteY1" fmla="*/ 9683 h 9683"/>
                <a:gd name="connsiteX2" fmla="*/ 5611 w 10000"/>
                <a:gd name="connsiteY2" fmla="*/ 9333 h 9683"/>
                <a:gd name="connsiteX3" fmla="*/ 5974 w 10000"/>
                <a:gd name="connsiteY3" fmla="*/ 9238 h 9683"/>
                <a:gd name="connsiteX4" fmla="*/ 6023 w 10000"/>
                <a:gd name="connsiteY4" fmla="*/ 9017 h 9683"/>
                <a:gd name="connsiteX5" fmla="*/ 6205 w 10000"/>
                <a:gd name="connsiteY5" fmla="*/ 9017 h 9683"/>
                <a:gd name="connsiteX6" fmla="*/ 6320 w 10000"/>
                <a:gd name="connsiteY6" fmla="*/ 9238 h 9683"/>
                <a:gd name="connsiteX7" fmla="*/ 6617 w 10000"/>
                <a:gd name="connsiteY7" fmla="*/ 9111 h 9683"/>
                <a:gd name="connsiteX8" fmla="*/ 6551 w 10000"/>
                <a:gd name="connsiteY8" fmla="*/ 8889 h 9683"/>
                <a:gd name="connsiteX9" fmla="*/ 6782 w 10000"/>
                <a:gd name="connsiteY9" fmla="*/ 8540 h 9683"/>
                <a:gd name="connsiteX10" fmla="*/ 6964 w 10000"/>
                <a:gd name="connsiteY10" fmla="*/ 8667 h 9683"/>
                <a:gd name="connsiteX11" fmla="*/ 7013 w 10000"/>
                <a:gd name="connsiteY11" fmla="*/ 9017 h 9683"/>
                <a:gd name="connsiteX12" fmla="*/ 7376 w 10000"/>
                <a:gd name="connsiteY12" fmla="*/ 8762 h 9683"/>
                <a:gd name="connsiteX13" fmla="*/ 7789 w 10000"/>
                <a:gd name="connsiteY13" fmla="*/ 8889 h 9683"/>
                <a:gd name="connsiteX14" fmla="*/ 8135 w 10000"/>
                <a:gd name="connsiteY14" fmla="*/ 9111 h 9683"/>
                <a:gd name="connsiteX15" fmla="*/ 8251 w 10000"/>
                <a:gd name="connsiteY15" fmla="*/ 9238 h 9683"/>
                <a:gd name="connsiteX16" fmla="*/ 8366 w 10000"/>
                <a:gd name="connsiteY16" fmla="*/ 8762 h 9683"/>
                <a:gd name="connsiteX17" fmla="*/ 8300 w 10000"/>
                <a:gd name="connsiteY17" fmla="*/ 8444 h 9683"/>
                <a:gd name="connsiteX18" fmla="*/ 8251 w 10000"/>
                <a:gd name="connsiteY18" fmla="*/ 8000 h 9683"/>
                <a:gd name="connsiteX19" fmla="*/ 8135 w 10000"/>
                <a:gd name="connsiteY19" fmla="*/ 7651 h 9683"/>
                <a:gd name="connsiteX20" fmla="*/ 8597 w 10000"/>
                <a:gd name="connsiteY20" fmla="*/ 7302 h 9683"/>
                <a:gd name="connsiteX21" fmla="*/ 8713 w 10000"/>
                <a:gd name="connsiteY21" fmla="*/ 7651 h 9683"/>
                <a:gd name="connsiteX22" fmla="*/ 8828 w 10000"/>
                <a:gd name="connsiteY22" fmla="*/ 7429 h 9683"/>
                <a:gd name="connsiteX23" fmla="*/ 8828 w 10000"/>
                <a:gd name="connsiteY23" fmla="*/ 7080 h 9683"/>
                <a:gd name="connsiteX24" fmla="*/ 9010 w 10000"/>
                <a:gd name="connsiteY24" fmla="*/ 6191 h 9683"/>
                <a:gd name="connsiteX25" fmla="*/ 9307 w 10000"/>
                <a:gd name="connsiteY25" fmla="*/ 6191 h 9683"/>
                <a:gd name="connsiteX26" fmla="*/ 9472 w 10000"/>
                <a:gd name="connsiteY26" fmla="*/ 6413 h 9683"/>
                <a:gd name="connsiteX27" fmla="*/ 9653 w 10000"/>
                <a:gd name="connsiteY27" fmla="*/ 6063 h 9683"/>
                <a:gd name="connsiteX28" fmla="*/ 9538 w 10000"/>
                <a:gd name="connsiteY28" fmla="*/ 5397 h 9683"/>
                <a:gd name="connsiteX29" fmla="*/ 10000 w 10000"/>
                <a:gd name="connsiteY29" fmla="*/ 4730 h 9683"/>
                <a:gd name="connsiteX30" fmla="*/ 9950 w 10000"/>
                <a:gd name="connsiteY30" fmla="*/ 4508 h 9683"/>
                <a:gd name="connsiteX31" fmla="*/ 9472 w 10000"/>
                <a:gd name="connsiteY31" fmla="*/ 4286 h 9683"/>
                <a:gd name="connsiteX32" fmla="*/ 9059 w 10000"/>
                <a:gd name="connsiteY32" fmla="*/ 3365 h 9683"/>
                <a:gd name="connsiteX33" fmla="*/ 8828 w 10000"/>
                <a:gd name="connsiteY33" fmla="*/ 3365 h 9683"/>
                <a:gd name="connsiteX34" fmla="*/ 8185 w 10000"/>
                <a:gd name="connsiteY34" fmla="*/ 3365 h 9683"/>
                <a:gd name="connsiteX35" fmla="*/ 7954 w 10000"/>
                <a:gd name="connsiteY35" fmla="*/ 2604 h 9683"/>
                <a:gd name="connsiteX36" fmla="*/ 7838 w 10000"/>
                <a:gd name="connsiteY36" fmla="*/ 2031 h 9683"/>
                <a:gd name="connsiteX37" fmla="*/ 7492 w 10000"/>
                <a:gd name="connsiteY37" fmla="*/ 1587 h 9683"/>
                <a:gd name="connsiteX38" fmla="*/ 7376 w 10000"/>
                <a:gd name="connsiteY38" fmla="*/ 1143 h 9683"/>
                <a:gd name="connsiteX39" fmla="*/ 7376 w 10000"/>
                <a:gd name="connsiteY39" fmla="*/ 794 h 9683"/>
                <a:gd name="connsiteX40" fmla="*/ 7079 w 10000"/>
                <a:gd name="connsiteY40" fmla="*/ 667 h 9683"/>
                <a:gd name="connsiteX41" fmla="*/ 6964 w 10000"/>
                <a:gd name="connsiteY41" fmla="*/ 921 h 9683"/>
                <a:gd name="connsiteX42" fmla="*/ 6848 w 10000"/>
                <a:gd name="connsiteY42" fmla="*/ 1238 h 9683"/>
                <a:gd name="connsiteX43" fmla="*/ 6551 w 10000"/>
                <a:gd name="connsiteY43" fmla="*/ 1365 h 9683"/>
                <a:gd name="connsiteX44" fmla="*/ 6551 w 10000"/>
                <a:gd name="connsiteY44" fmla="*/ 921 h 9683"/>
                <a:gd name="connsiteX45" fmla="*/ 6205 w 10000"/>
                <a:gd name="connsiteY45" fmla="*/ 667 h 9683"/>
                <a:gd name="connsiteX46" fmla="*/ 6023 w 10000"/>
                <a:gd name="connsiteY46" fmla="*/ 794 h 9683"/>
                <a:gd name="connsiteX47" fmla="*/ 5908 w 10000"/>
                <a:gd name="connsiteY47" fmla="*/ 127 h 9683"/>
                <a:gd name="connsiteX48" fmla="*/ 5743 w 10000"/>
                <a:gd name="connsiteY48" fmla="*/ 0 h 9683"/>
                <a:gd name="connsiteX49" fmla="*/ 5380 w 10000"/>
                <a:gd name="connsiteY49" fmla="*/ 0 h 9683"/>
                <a:gd name="connsiteX50" fmla="*/ 5099 w 10000"/>
                <a:gd name="connsiteY50" fmla="*/ 0 h 9683"/>
                <a:gd name="connsiteX51" fmla="*/ 4802 w 10000"/>
                <a:gd name="connsiteY51" fmla="*/ 444 h 9683"/>
                <a:gd name="connsiteX52" fmla="*/ 4158 w 10000"/>
                <a:gd name="connsiteY52" fmla="*/ 1016 h 9683"/>
                <a:gd name="connsiteX53" fmla="*/ 3746 w 10000"/>
                <a:gd name="connsiteY53" fmla="*/ 1238 h 9683"/>
                <a:gd name="connsiteX54" fmla="*/ 3449 w 10000"/>
                <a:gd name="connsiteY54" fmla="*/ 1365 h 9683"/>
                <a:gd name="connsiteX55" fmla="*/ 3449 w 10000"/>
                <a:gd name="connsiteY55" fmla="*/ 1683 h 9683"/>
                <a:gd name="connsiteX56" fmla="*/ 3696 w 10000"/>
                <a:gd name="connsiteY56" fmla="*/ 1683 h 9683"/>
                <a:gd name="connsiteX57" fmla="*/ 3696 w 10000"/>
                <a:gd name="connsiteY57" fmla="*/ 1810 h 9683"/>
                <a:gd name="connsiteX58" fmla="*/ 3449 w 10000"/>
                <a:gd name="connsiteY58" fmla="*/ 1905 h 9683"/>
                <a:gd name="connsiteX59" fmla="*/ 3399 w 10000"/>
                <a:gd name="connsiteY59" fmla="*/ 2127 h 9683"/>
                <a:gd name="connsiteX60" fmla="*/ 3515 w 10000"/>
                <a:gd name="connsiteY60" fmla="*/ 2254 h 9683"/>
                <a:gd name="connsiteX61" fmla="*/ 3515 w 10000"/>
                <a:gd name="connsiteY61" fmla="*/ 2476 h 9683"/>
                <a:gd name="connsiteX62" fmla="*/ 3333 w 10000"/>
                <a:gd name="connsiteY62" fmla="*/ 2604 h 9683"/>
                <a:gd name="connsiteX63" fmla="*/ 3333 w 10000"/>
                <a:gd name="connsiteY63" fmla="*/ 2920 h 9683"/>
                <a:gd name="connsiteX64" fmla="*/ 3515 w 10000"/>
                <a:gd name="connsiteY64" fmla="*/ 3143 h 9683"/>
                <a:gd name="connsiteX65" fmla="*/ 3515 w 10000"/>
                <a:gd name="connsiteY65" fmla="*/ 3493 h 9683"/>
                <a:gd name="connsiteX66" fmla="*/ 3399 w 10000"/>
                <a:gd name="connsiteY66" fmla="*/ 3714 h 9683"/>
                <a:gd name="connsiteX67" fmla="*/ 3284 w 10000"/>
                <a:gd name="connsiteY67" fmla="*/ 3365 h 9683"/>
                <a:gd name="connsiteX68" fmla="*/ 3218 w 10000"/>
                <a:gd name="connsiteY68" fmla="*/ 3365 h 9683"/>
                <a:gd name="connsiteX69" fmla="*/ 3218 w 10000"/>
                <a:gd name="connsiteY69" fmla="*/ 3714 h 9683"/>
                <a:gd name="connsiteX70" fmla="*/ 2871 w 10000"/>
                <a:gd name="connsiteY70" fmla="*/ 3493 h 9683"/>
                <a:gd name="connsiteX71" fmla="*/ 2756 w 10000"/>
                <a:gd name="connsiteY71" fmla="*/ 3365 h 9683"/>
                <a:gd name="connsiteX72" fmla="*/ 2277 w 10000"/>
                <a:gd name="connsiteY72" fmla="*/ 3365 h 9683"/>
                <a:gd name="connsiteX73" fmla="*/ 2162 w 10000"/>
                <a:gd name="connsiteY73" fmla="*/ 3619 h 9683"/>
                <a:gd name="connsiteX74" fmla="*/ 2112 w 10000"/>
                <a:gd name="connsiteY74" fmla="*/ 3619 h 9683"/>
                <a:gd name="connsiteX75" fmla="*/ 1997 w 10000"/>
                <a:gd name="connsiteY75" fmla="*/ 3365 h 9683"/>
                <a:gd name="connsiteX76" fmla="*/ 1815 w 10000"/>
                <a:gd name="connsiteY76" fmla="*/ 3365 h 9683"/>
                <a:gd name="connsiteX77" fmla="*/ 1700 w 10000"/>
                <a:gd name="connsiteY77" fmla="*/ 3048 h 9683"/>
                <a:gd name="connsiteX78" fmla="*/ 1469 w 10000"/>
                <a:gd name="connsiteY78" fmla="*/ 3048 h 9683"/>
                <a:gd name="connsiteX79" fmla="*/ 1353 w 10000"/>
                <a:gd name="connsiteY79" fmla="*/ 2920 h 9683"/>
                <a:gd name="connsiteX80" fmla="*/ 1122 w 10000"/>
                <a:gd name="connsiteY80" fmla="*/ 2920 h 9683"/>
                <a:gd name="connsiteX81" fmla="*/ 1007 w 10000"/>
                <a:gd name="connsiteY81" fmla="*/ 2699 h 9683"/>
                <a:gd name="connsiteX82" fmla="*/ 479 w 10000"/>
                <a:gd name="connsiteY82" fmla="*/ 3365 h 9683"/>
                <a:gd name="connsiteX83" fmla="*/ 479 w 10000"/>
                <a:gd name="connsiteY83" fmla="*/ 3841 h 9683"/>
                <a:gd name="connsiteX84" fmla="*/ 297 w 10000"/>
                <a:gd name="connsiteY84" fmla="*/ 3841 h 9683"/>
                <a:gd name="connsiteX85" fmla="*/ 231 w 10000"/>
                <a:gd name="connsiteY85" fmla="*/ 3619 h 9683"/>
                <a:gd name="connsiteX86" fmla="*/ 66 w 10000"/>
                <a:gd name="connsiteY86" fmla="*/ 3714 h 9683"/>
                <a:gd name="connsiteX87" fmla="*/ 0 w 10000"/>
                <a:gd name="connsiteY87" fmla="*/ 5619 h 9683"/>
                <a:gd name="connsiteX88" fmla="*/ 363 w 10000"/>
                <a:gd name="connsiteY88" fmla="*/ 5747 h 9683"/>
                <a:gd name="connsiteX89" fmla="*/ 528 w 10000"/>
                <a:gd name="connsiteY89" fmla="*/ 6063 h 9683"/>
                <a:gd name="connsiteX90" fmla="*/ 479 w 10000"/>
                <a:gd name="connsiteY90" fmla="*/ 6636 h 9683"/>
                <a:gd name="connsiteX91" fmla="*/ 594 w 10000"/>
                <a:gd name="connsiteY91" fmla="*/ 6762 h 9683"/>
                <a:gd name="connsiteX92" fmla="*/ 759 w 10000"/>
                <a:gd name="connsiteY92" fmla="*/ 6636 h 9683"/>
                <a:gd name="connsiteX93" fmla="*/ 875 w 10000"/>
                <a:gd name="connsiteY93" fmla="*/ 6540 h 9683"/>
                <a:gd name="connsiteX94" fmla="*/ 941 w 10000"/>
                <a:gd name="connsiteY94" fmla="*/ 6540 h 9683"/>
                <a:gd name="connsiteX95" fmla="*/ 1007 w 10000"/>
                <a:gd name="connsiteY95" fmla="*/ 6413 h 9683"/>
                <a:gd name="connsiteX96" fmla="*/ 1056 w 10000"/>
                <a:gd name="connsiteY96" fmla="*/ 6191 h 9683"/>
                <a:gd name="connsiteX97" fmla="*/ 1287 w 10000"/>
                <a:gd name="connsiteY97" fmla="*/ 6191 h 9683"/>
                <a:gd name="connsiteX98" fmla="*/ 1353 w 10000"/>
                <a:gd name="connsiteY98" fmla="*/ 6318 h 9683"/>
                <a:gd name="connsiteX99" fmla="*/ 1469 w 10000"/>
                <a:gd name="connsiteY99" fmla="*/ 6413 h 9683"/>
                <a:gd name="connsiteX100" fmla="*/ 1518 w 10000"/>
                <a:gd name="connsiteY100" fmla="*/ 6413 h 9683"/>
                <a:gd name="connsiteX101" fmla="*/ 1584 w 10000"/>
                <a:gd name="connsiteY101" fmla="*/ 6540 h 9683"/>
                <a:gd name="connsiteX102" fmla="*/ 1584 w 10000"/>
                <a:gd name="connsiteY102" fmla="*/ 6636 h 9683"/>
                <a:gd name="connsiteX103" fmla="*/ 2871 w 10000"/>
                <a:gd name="connsiteY103" fmla="*/ 7207 h 9683"/>
                <a:gd name="connsiteX104" fmla="*/ 3515 w 10000"/>
                <a:gd name="connsiteY104" fmla="*/ 8096 h 9683"/>
                <a:gd name="connsiteX105" fmla="*/ 3696 w 10000"/>
                <a:gd name="connsiteY105" fmla="*/ 8444 h 9683"/>
                <a:gd name="connsiteX106" fmla="*/ 3861 w 10000"/>
                <a:gd name="connsiteY106" fmla="*/ 8444 h 9683"/>
                <a:gd name="connsiteX107" fmla="*/ 4092 w 10000"/>
                <a:gd name="connsiteY107" fmla="*/ 8444 h 9683"/>
                <a:gd name="connsiteX108" fmla="*/ 4208 w 10000"/>
                <a:gd name="connsiteY108" fmla="*/ 8444 h 9683"/>
                <a:gd name="connsiteX109" fmla="*/ 4455 w 10000"/>
                <a:gd name="connsiteY109" fmla="*/ 8667 h 9683"/>
                <a:gd name="connsiteX110" fmla="*/ 4571 w 10000"/>
                <a:gd name="connsiteY110" fmla="*/ 9238 h 9683"/>
                <a:gd name="connsiteX111" fmla="*/ 4686 w 10000"/>
                <a:gd name="connsiteY111" fmla="*/ 9111 h 9683"/>
                <a:gd name="connsiteX0" fmla="*/ 4686 w 10000"/>
                <a:gd name="connsiteY0" fmla="*/ 9409 h 9639"/>
                <a:gd name="connsiteX1" fmla="*/ 5611 w 10000"/>
                <a:gd name="connsiteY1" fmla="*/ 9639 h 9639"/>
                <a:gd name="connsiteX2" fmla="*/ 5974 w 10000"/>
                <a:gd name="connsiteY2" fmla="*/ 9540 h 9639"/>
                <a:gd name="connsiteX3" fmla="*/ 6023 w 10000"/>
                <a:gd name="connsiteY3" fmla="*/ 9312 h 9639"/>
                <a:gd name="connsiteX4" fmla="*/ 6205 w 10000"/>
                <a:gd name="connsiteY4" fmla="*/ 9312 h 9639"/>
                <a:gd name="connsiteX5" fmla="*/ 6320 w 10000"/>
                <a:gd name="connsiteY5" fmla="*/ 9540 h 9639"/>
                <a:gd name="connsiteX6" fmla="*/ 6617 w 10000"/>
                <a:gd name="connsiteY6" fmla="*/ 9409 h 9639"/>
                <a:gd name="connsiteX7" fmla="*/ 6551 w 10000"/>
                <a:gd name="connsiteY7" fmla="*/ 9180 h 9639"/>
                <a:gd name="connsiteX8" fmla="*/ 6782 w 10000"/>
                <a:gd name="connsiteY8" fmla="*/ 8820 h 9639"/>
                <a:gd name="connsiteX9" fmla="*/ 6964 w 10000"/>
                <a:gd name="connsiteY9" fmla="*/ 8951 h 9639"/>
                <a:gd name="connsiteX10" fmla="*/ 7013 w 10000"/>
                <a:gd name="connsiteY10" fmla="*/ 9312 h 9639"/>
                <a:gd name="connsiteX11" fmla="*/ 7376 w 10000"/>
                <a:gd name="connsiteY11" fmla="*/ 9049 h 9639"/>
                <a:gd name="connsiteX12" fmla="*/ 7789 w 10000"/>
                <a:gd name="connsiteY12" fmla="*/ 9180 h 9639"/>
                <a:gd name="connsiteX13" fmla="*/ 8135 w 10000"/>
                <a:gd name="connsiteY13" fmla="*/ 9409 h 9639"/>
                <a:gd name="connsiteX14" fmla="*/ 8251 w 10000"/>
                <a:gd name="connsiteY14" fmla="*/ 9540 h 9639"/>
                <a:gd name="connsiteX15" fmla="*/ 8366 w 10000"/>
                <a:gd name="connsiteY15" fmla="*/ 9049 h 9639"/>
                <a:gd name="connsiteX16" fmla="*/ 8300 w 10000"/>
                <a:gd name="connsiteY16" fmla="*/ 8720 h 9639"/>
                <a:gd name="connsiteX17" fmla="*/ 8251 w 10000"/>
                <a:gd name="connsiteY17" fmla="*/ 8262 h 9639"/>
                <a:gd name="connsiteX18" fmla="*/ 8135 w 10000"/>
                <a:gd name="connsiteY18" fmla="*/ 7901 h 9639"/>
                <a:gd name="connsiteX19" fmla="*/ 8597 w 10000"/>
                <a:gd name="connsiteY19" fmla="*/ 7541 h 9639"/>
                <a:gd name="connsiteX20" fmla="*/ 8713 w 10000"/>
                <a:gd name="connsiteY20" fmla="*/ 7901 h 9639"/>
                <a:gd name="connsiteX21" fmla="*/ 8828 w 10000"/>
                <a:gd name="connsiteY21" fmla="*/ 7672 h 9639"/>
                <a:gd name="connsiteX22" fmla="*/ 8828 w 10000"/>
                <a:gd name="connsiteY22" fmla="*/ 7312 h 9639"/>
                <a:gd name="connsiteX23" fmla="*/ 9010 w 10000"/>
                <a:gd name="connsiteY23" fmla="*/ 6394 h 9639"/>
                <a:gd name="connsiteX24" fmla="*/ 9307 w 10000"/>
                <a:gd name="connsiteY24" fmla="*/ 6394 h 9639"/>
                <a:gd name="connsiteX25" fmla="*/ 9472 w 10000"/>
                <a:gd name="connsiteY25" fmla="*/ 6623 h 9639"/>
                <a:gd name="connsiteX26" fmla="*/ 9653 w 10000"/>
                <a:gd name="connsiteY26" fmla="*/ 6261 h 9639"/>
                <a:gd name="connsiteX27" fmla="*/ 9538 w 10000"/>
                <a:gd name="connsiteY27" fmla="*/ 5574 h 9639"/>
                <a:gd name="connsiteX28" fmla="*/ 10000 w 10000"/>
                <a:gd name="connsiteY28" fmla="*/ 4885 h 9639"/>
                <a:gd name="connsiteX29" fmla="*/ 9950 w 10000"/>
                <a:gd name="connsiteY29" fmla="*/ 4656 h 9639"/>
                <a:gd name="connsiteX30" fmla="*/ 9472 w 10000"/>
                <a:gd name="connsiteY30" fmla="*/ 4426 h 9639"/>
                <a:gd name="connsiteX31" fmla="*/ 9059 w 10000"/>
                <a:gd name="connsiteY31" fmla="*/ 3475 h 9639"/>
                <a:gd name="connsiteX32" fmla="*/ 8828 w 10000"/>
                <a:gd name="connsiteY32" fmla="*/ 3475 h 9639"/>
                <a:gd name="connsiteX33" fmla="*/ 8185 w 10000"/>
                <a:gd name="connsiteY33" fmla="*/ 3475 h 9639"/>
                <a:gd name="connsiteX34" fmla="*/ 7954 w 10000"/>
                <a:gd name="connsiteY34" fmla="*/ 2689 h 9639"/>
                <a:gd name="connsiteX35" fmla="*/ 7838 w 10000"/>
                <a:gd name="connsiteY35" fmla="*/ 2097 h 9639"/>
                <a:gd name="connsiteX36" fmla="*/ 7492 w 10000"/>
                <a:gd name="connsiteY36" fmla="*/ 1639 h 9639"/>
                <a:gd name="connsiteX37" fmla="*/ 7376 w 10000"/>
                <a:gd name="connsiteY37" fmla="*/ 1180 h 9639"/>
                <a:gd name="connsiteX38" fmla="*/ 7376 w 10000"/>
                <a:gd name="connsiteY38" fmla="*/ 820 h 9639"/>
                <a:gd name="connsiteX39" fmla="*/ 7079 w 10000"/>
                <a:gd name="connsiteY39" fmla="*/ 689 h 9639"/>
                <a:gd name="connsiteX40" fmla="*/ 6964 w 10000"/>
                <a:gd name="connsiteY40" fmla="*/ 951 h 9639"/>
                <a:gd name="connsiteX41" fmla="*/ 6848 w 10000"/>
                <a:gd name="connsiteY41" fmla="*/ 1279 h 9639"/>
                <a:gd name="connsiteX42" fmla="*/ 6551 w 10000"/>
                <a:gd name="connsiteY42" fmla="*/ 1410 h 9639"/>
                <a:gd name="connsiteX43" fmla="*/ 6551 w 10000"/>
                <a:gd name="connsiteY43" fmla="*/ 951 h 9639"/>
                <a:gd name="connsiteX44" fmla="*/ 6205 w 10000"/>
                <a:gd name="connsiteY44" fmla="*/ 689 h 9639"/>
                <a:gd name="connsiteX45" fmla="*/ 6023 w 10000"/>
                <a:gd name="connsiteY45" fmla="*/ 820 h 9639"/>
                <a:gd name="connsiteX46" fmla="*/ 5908 w 10000"/>
                <a:gd name="connsiteY46" fmla="*/ 131 h 9639"/>
                <a:gd name="connsiteX47" fmla="*/ 5743 w 10000"/>
                <a:gd name="connsiteY47" fmla="*/ 0 h 9639"/>
                <a:gd name="connsiteX48" fmla="*/ 5380 w 10000"/>
                <a:gd name="connsiteY48" fmla="*/ 0 h 9639"/>
                <a:gd name="connsiteX49" fmla="*/ 5099 w 10000"/>
                <a:gd name="connsiteY49" fmla="*/ 0 h 9639"/>
                <a:gd name="connsiteX50" fmla="*/ 4802 w 10000"/>
                <a:gd name="connsiteY50" fmla="*/ 459 h 9639"/>
                <a:gd name="connsiteX51" fmla="*/ 4158 w 10000"/>
                <a:gd name="connsiteY51" fmla="*/ 1049 h 9639"/>
                <a:gd name="connsiteX52" fmla="*/ 3746 w 10000"/>
                <a:gd name="connsiteY52" fmla="*/ 1279 h 9639"/>
                <a:gd name="connsiteX53" fmla="*/ 3449 w 10000"/>
                <a:gd name="connsiteY53" fmla="*/ 1410 h 9639"/>
                <a:gd name="connsiteX54" fmla="*/ 3449 w 10000"/>
                <a:gd name="connsiteY54" fmla="*/ 1738 h 9639"/>
                <a:gd name="connsiteX55" fmla="*/ 3696 w 10000"/>
                <a:gd name="connsiteY55" fmla="*/ 1738 h 9639"/>
                <a:gd name="connsiteX56" fmla="*/ 3696 w 10000"/>
                <a:gd name="connsiteY56" fmla="*/ 1869 h 9639"/>
                <a:gd name="connsiteX57" fmla="*/ 3449 w 10000"/>
                <a:gd name="connsiteY57" fmla="*/ 1967 h 9639"/>
                <a:gd name="connsiteX58" fmla="*/ 3399 w 10000"/>
                <a:gd name="connsiteY58" fmla="*/ 2197 h 9639"/>
                <a:gd name="connsiteX59" fmla="*/ 3515 w 10000"/>
                <a:gd name="connsiteY59" fmla="*/ 2328 h 9639"/>
                <a:gd name="connsiteX60" fmla="*/ 3515 w 10000"/>
                <a:gd name="connsiteY60" fmla="*/ 2557 h 9639"/>
                <a:gd name="connsiteX61" fmla="*/ 3333 w 10000"/>
                <a:gd name="connsiteY61" fmla="*/ 2689 h 9639"/>
                <a:gd name="connsiteX62" fmla="*/ 3333 w 10000"/>
                <a:gd name="connsiteY62" fmla="*/ 3016 h 9639"/>
                <a:gd name="connsiteX63" fmla="*/ 3515 w 10000"/>
                <a:gd name="connsiteY63" fmla="*/ 3246 h 9639"/>
                <a:gd name="connsiteX64" fmla="*/ 3515 w 10000"/>
                <a:gd name="connsiteY64" fmla="*/ 3607 h 9639"/>
                <a:gd name="connsiteX65" fmla="*/ 3399 w 10000"/>
                <a:gd name="connsiteY65" fmla="*/ 3836 h 9639"/>
                <a:gd name="connsiteX66" fmla="*/ 3284 w 10000"/>
                <a:gd name="connsiteY66" fmla="*/ 3475 h 9639"/>
                <a:gd name="connsiteX67" fmla="*/ 3218 w 10000"/>
                <a:gd name="connsiteY67" fmla="*/ 3475 h 9639"/>
                <a:gd name="connsiteX68" fmla="*/ 3218 w 10000"/>
                <a:gd name="connsiteY68" fmla="*/ 3836 h 9639"/>
                <a:gd name="connsiteX69" fmla="*/ 2871 w 10000"/>
                <a:gd name="connsiteY69" fmla="*/ 3607 h 9639"/>
                <a:gd name="connsiteX70" fmla="*/ 2756 w 10000"/>
                <a:gd name="connsiteY70" fmla="*/ 3475 h 9639"/>
                <a:gd name="connsiteX71" fmla="*/ 2277 w 10000"/>
                <a:gd name="connsiteY71" fmla="*/ 3475 h 9639"/>
                <a:gd name="connsiteX72" fmla="*/ 2162 w 10000"/>
                <a:gd name="connsiteY72" fmla="*/ 3737 h 9639"/>
                <a:gd name="connsiteX73" fmla="*/ 2112 w 10000"/>
                <a:gd name="connsiteY73" fmla="*/ 3737 h 9639"/>
                <a:gd name="connsiteX74" fmla="*/ 1997 w 10000"/>
                <a:gd name="connsiteY74" fmla="*/ 3475 h 9639"/>
                <a:gd name="connsiteX75" fmla="*/ 1815 w 10000"/>
                <a:gd name="connsiteY75" fmla="*/ 3475 h 9639"/>
                <a:gd name="connsiteX76" fmla="*/ 1700 w 10000"/>
                <a:gd name="connsiteY76" fmla="*/ 3148 h 9639"/>
                <a:gd name="connsiteX77" fmla="*/ 1469 w 10000"/>
                <a:gd name="connsiteY77" fmla="*/ 3148 h 9639"/>
                <a:gd name="connsiteX78" fmla="*/ 1353 w 10000"/>
                <a:gd name="connsiteY78" fmla="*/ 3016 h 9639"/>
                <a:gd name="connsiteX79" fmla="*/ 1122 w 10000"/>
                <a:gd name="connsiteY79" fmla="*/ 3016 h 9639"/>
                <a:gd name="connsiteX80" fmla="*/ 1007 w 10000"/>
                <a:gd name="connsiteY80" fmla="*/ 2787 h 9639"/>
                <a:gd name="connsiteX81" fmla="*/ 479 w 10000"/>
                <a:gd name="connsiteY81" fmla="*/ 3475 h 9639"/>
                <a:gd name="connsiteX82" fmla="*/ 479 w 10000"/>
                <a:gd name="connsiteY82" fmla="*/ 3967 h 9639"/>
                <a:gd name="connsiteX83" fmla="*/ 297 w 10000"/>
                <a:gd name="connsiteY83" fmla="*/ 3967 h 9639"/>
                <a:gd name="connsiteX84" fmla="*/ 231 w 10000"/>
                <a:gd name="connsiteY84" fmla="*/ 3737 h 9639"/>
                <a:gd name="connsiteX85" fmla="*/ 66 w 10000"/>
                <a:gd name="connsiteY85" fmla="*/ 3836 h 9639"/>
                <a:gd name="connsiteX86" fmla="*/ 0 w 10000"/>
                <a:gd name="connsiteY86" fmla="*/ 5803 h 9639"/>
                <a:gd name="connsiteX87" fmla="*/ 363 w 10000"/>
                <a:gd name="connsiteY87" fmla="*/ 5935 h 9639"/>
                <a:gd name="connsiteX88" fmla="*/ 528 w 10000"/>
                <a:gd name="connsiteY88" fmla="*/ 6261 h 9639"/>
                <a:gd name="connsiteX89" fmla="*/ 479 w 10000"/>
                <a:gd name="connsiteY89" fmla="*/ 6853 h 9639"/>
                <a:gd name="connsiteX90" fmla="*/ 594 w 10000"/>
                <a:gd name="connsiteY90" fmla="*/ 6983 h 9639"/>
                <a:gd name="connsiteX91" fmla="*/ 759 w 10000"/>
                <a:gd name="connsiteY91" fmla="*/ 6853 h 9639"/>
                <a:gd name="connsiteX92" fmla="*/ 875 w 10000"/>
                <a:gd name="connsiteY92" fmla="*/ 6754 h 9639"/>
                <a:gd name="connsiteX93" fmla="*/ 941 w 10000"/>
                <a:gd name="connsiteY93" fmla="*/ 6754 h 9639"/>
                <a:gd name="connsiteX94" fmla="*/ 1007 w 10000"/>
                <a:gd name="connsiteY94" fmla="*/ 6623 h 9639"/>
                <a:gd name="connsiteX95" fmla="*/ 1056 w 10000"/>
                <a:gd name="connsiteY95" fmla="*/ 6394 h 9639"/>
                <a:gd name="connsiteX96" fmla="*/ 1287 w 10000"/>
                <a:gd name="connsiteY96" fmla="*/ 6394 h 9639"/>
                <a:gd name="connsiteX97" fmla="*/ 1353 w 10000"/>
                <a:gd name="connsiteY97" fmla="*/ 6525 h 9639"/>
                <a:gd name="connsiteX98" fmla="*/ 1469 w 10000"/>
                <a:gd name="connsiteY98" fmla="*/ 6623 h 9639"/>
                <a:gd name="connsiteX99" fmla="*/ 1518 w 10000"/>
                <a:gd name="connsiteY99" fmla="*/ 6623 h 9639"/>
                <a:gd name="connsiteX100" fmla="*/ 1584 w 10000"/>
                <a:gd name="connsiteY100" fmla="*/ 6754 h 9639"/>
                <a:gd name="connsiteX101" fmla="*/ 1584 w 10000"/>
                <a:gd name="connsiteY101" fmla="*/ 6853 h 9639"/>
                <a:gd name="connsiteX102" fmla="*/ 2871 w 10000"/>
                <a:gd name="connsiteY102" fmla="*/ 7443 h 9639"/>
                <a:gd name="connsiteX103" fmla="*/ 3515 w 10000"/>
                <a:gd name="connsiteY103" fmla="*/ 8361 h 9639"/>
                <a:gd name="connsiteX104" fmla="*/ 3696 w 10000"/>
                <a:gd name="connsiteY104" fmla="*/ 8720 h 9639"/>
                <a:gd name="connsiteX105" fmla="*/ 3861 w 10000"/>
                <a:gd name="connsiteY105" fmla="*/ 8720 h 9639"/>
                <a:gd name="connsiteX106" fmla="*/ 4092 w 10000"/>
                <a:gd name="connsiteY106" fmla="*/ 8720 h 9639"/>
                <a:gd name="connsiteX107" fmla="*/ 4208 w 10000"/>
                <a:gd name="connsiteY107" fmla="*/ 8720 h 9639"/>
                <a:gd name="connsiteX108" fmla="*/ 4455 w 10000"/>
                <a:gd name="connsiteY108" fmla="*/ 8951 h 9639"/>
                <a:gd name="connsiteX109" fmla="*/ 4571 w 10000"/>
                <a:gd name="connsiteY109" fmla="*/ 9540 h 9639"/>
                <a:gd name="connsiteX110" fmla="*/ 4686 w 10000"/>
                <a:gd name="connsiteY110" fmla="*/ 9409 h 9639"/>
                <a:gd name="connsiteX0" fmla="*/ 4686 w 10000"/>
                <a:gd name="connsiteY0" fmla="*/ 9761 h 9897"/>
                <a:gd name="connsiteX1" fmla="*/ 5974 w 10000"/>
                <a:gd name="connsiteY1" fmla="*/ 9897 h 9897"/>
                <a:gd name="connsiteX2" fmla="*/ 6023 w 10000"/>
                <a:gd name="connsiteY2" fmla="*/ 9661 h 9897"/>
                <a:gd name="connsiteX3" fmla="*/ 6205 w 10000"/>
                <a:gd name="connsiteY3" fmla="*/ 9661 h 9897"/>
                <a:gd name="connsiteX4" fmla="*/ 6320 w 10000"/>
                <a:gd name="connsiteY4" fmla="*/ 9897 h 9897"/>
                <a:gd name="connsiteX5" fmla="*/ 6617 w 10000"/>
                <a:gd name="connsiteY5" fmla="*/ 9761 h 9897"/>
                <a:gd name="connsiteX6" fmla="*/ 6551 w 10000"/>
                <a:gd name="connsiteY6" fmla="*/ 9524 h 9897"/>
                <a:gd name="connsiteX7" fmla="*/ 6782 w 10000"/>
                <a:gd name="connsiteY7" fmla="*/ 9150 h 9897"/>
                <a:gd name="connsiteX8" fmla="*/ 6964 w 10000"/>
                <a:gd name="connsiteY8" fmla="*/ 9286 h 9897"/>
                <a:gd name="connsiteX9" fmla="*/ 7013 w 10000"/>
                <a:gd name="connsiteY9" fmla="*/ 9661 h 9897"/>
                <a:gd name="connsiteX10" fmla="*/ 7376 w 10000"/>
                <a:gd name="connsiteY10" fmla="*/ 9388 h 9897"/>
                <a:gd name="connsiteX11" fmla="*/ 7789 w 10000"/>
                <a:gd name="connsiteY11" fmla="*/ 9524 h 9897"/>
                <a:gd name="connsiteX12" fmla="*/ 8135 w 10000"/>
                <a:gd name="connsiteY12" fmla="*/ 9761 h 9897"/>
                <a:gd name="connsiteX13" fmla="*/ 8251 w 10000"/>
                <a:gd name="connsiteY13" fmla="*/ 9897 h 9897"/>
                <a:gd name="connsiteX14" fmla="*/ 8366 w 10000"/>
                <a:gd name="connsiteY14" fmla="*/ 9388 h 9897"/>
                <a:gd name="connsiteX15" fmla="*/ 8300 w 10000"/>
                <a:gd name="connsiteY15" fmla="*/ 9047 h 9897"/>
                <a:gd name="connsiteX16" fmla="*/ 8251 w 10000"/>
                <a:gd name="connsiteY16" fmla="*/ 8571 h 9897"/>
                <a:gd name="connsiteX17" fmla="*/ 8135 w 10000"/>
                <a:gd name="connsiteY17" fmla="*/ 8197 h 9897"/>
                <a:gd name="connsiteX18" fmla="*/ 8597 w 10000"/>
                <a:gd name="connsiteY18" fmla="*/ 7823 h 9897"/>
                <a:gd name="connsiteX19" fmla="*/ 8713 w 10000"/>
                <a:gd name="connsiteY19" fmla="*/ 8197 h 9897"/>
                <a:gd name="connsiteX20" fmla="*/ 8828 w 10000"/>
                <a:gd name="connsiteY20" fmla="*/ 7959 h 9897"/>
                <a:gd name="connsiteX21" fmla="*/ 8828 w 10000"/>
                <a:gd name="connsiteY21" fmla="*/ 7586 h 9897"/>
                <a:gd name="connsiteX22" fmla="*/ 9010 w 10000"/>
                <a:gd name="connsiteY22" fmla="*/ 6633 h 9897"/>
                <a:gd name="connsiteX23" fmla="*/ 9307 w 10000"/>
                <a:gd name="connsiteY23" fmla="*/ 6633 h 9897"/>
                <a:gd name="connsiteX24" fmla="*/ 9472 w 10000"/>
                <a:gd name="connsiteY24" fmla="*/ 6871 h 9897"/>
                <a:gd name="connsiteX25" fmla="*/ 9653 w 10000"/>
                <a:gd name="connsiteY25" fmla="*/ 6495 h 9897"/>
                <a:gd name="connsiteX26" fmla="*/ 9538 w 10000"/>
                <a:gd name="connsiteY26" fmla="*/ 5783 h 9897"/>
                <a:gd name="connsiteX27" fmla="*/ 10000 w 10000"/>
                <a:gd name="connsiteY27" fmla="*/ 5068 h 9897"/>
                <a:gd name="connsiteX28" fmla="*/ 9950 w 10000"/>
                <a:gd name="connsiteY28" fmla="*/ 4830 h 9897"/>
                <a:gd name="connsiteX29" fmla="*/ 9472 w 10000"/>
                <a:gd name="connsiteY29" fmla="*/ 4592 h 9897"/>
                <a:gd name="connsiteX30" fmla="*/ 9059 w 10000"/>
                <a:gd name="connsiteY30" fmla="*/ 3605 h 9897"/>
                <a:gd name="connsiteX31" fmla="*/ 8828 w 10000"/>
                <a:gd name="connsiteY31" fmla="*/ 3605 h 9897"/>
                <a:gd name="connsiteX32" fmla="*/ 8185 w 10000"/>
                <a:gd name="connsiteY32" fmla="*/ 3605 h 9897"/>
                <a:gd name="connsiteX33" fmla="*/ 7954 w 10000"/>
                <a:gd name="connsiteY33" fmla="*/ 2790 h 9897"/>
                <a:gd name="connsiteX34" fmla="*/ 7838 w 10000"/>
                <a:gd name="connsiteY34" fmla="*/ 2176 h 9897"/>
                <a:gd name="connsiteX35" fmla="*/ 7492 w 10000"/>
                <a:gd name="connsiteY35" fmla="*/ 1700 h 9897"/>
                <a:gd name="connsiteX36" fmla="*/ 7376 w 10000"/>
                <a:gd name="connsiteY36" fmla="*/ 1224 h 9897"/>
                <a:gd name="connsiteX37" fmla="*/ 7376 w 10000"/>
                <a:gd name="connsiteY37" fmla="*/ 851 h 9897"/>
                <a:gd name="connsiteX38" fmla="*/ 7079 w 10000"/>
                <a:gd name="connsiteY38" fmla="*/ 715 h 9897"/>
                <a:gd name="connsiteX39" fmla="*/ 6964 w 10000"/>
                <a:gd name="connsiteY39" fmla="*/ 987 h 9897"/>
                <a:gd name="connsiteX40" fmla="*/ 6848 w 10000"/>
                <a:gd name="connsiteY40" fmla="*/ 1327 h 9897"/>
                <a:gd name="connsiteX41" fmla="*/ 6551 w 10000"/>
                <a:gd name="connsiteY41" fmla="*/ 1463 h 9897"/>
                <a:gd name="connsiteX42" fmla="*/ 6551 w 10000"/>
                <a:gd name="connsiteY42" fmla="*/ 987 h 9897"/>
                <a:gd name="connsiteX43" fmla="*/ 6205 w 10000"/>
                <a:gd name="connsiteY43" fmla="*/ 715 h 9897"/>
                <a:gd name="connsiteX44" fmla="*/ 6023 w 10000"/>
                <a:gd name="connsiteY44" fmla="*/ 851 h 9897"/>
                <a:gd name="connsiteX45" fmla="*/ 5908 w 10000"/>
                <a:gd name="connsiteY45" fmla="*/ 136 h 9897"/>
                <a:gd name="connsiteX46" fmla="*/ 5743 w 10000"/>
                <a:gd name="connsiteY46" fmla="*/ 0 h 9897"/>
                <a:gd name="connsiteX47" fmla="*/ 5380 w 10000"/>
                <a:gd name="connsiteY47" fmla="*/ 0 h 9897"/>
                <a:gd name="connsiteX48" fmla="*/ 5099 w 10000"/>
                <a:gd name="connsiteY48" fmla="*/ 0 h 9897"/>
                <a:gd name="connsiteX49" fmla="*/ 4802 w 10000"/>
                <a:gd name="connsiteY49" fmla="*/ 476 h 9897"/>
                <a:gd name="connsiteX50" fmla="*/ 4158 w 10000"/>
                <a:gd name="connsiteY50" fmla="*/ 1088 h 9897"/>
                <a:gd name="connsiteX51" fmla="*/ 3746 w 10000"/>
                <a:gd name="connsiteY51" fmla="*/ 1327 h 9897"/>
                <a:gd name="connsiteX52" fmla="*/ 3449 w 10000"/>
                <a:gd name="connsiteY52" fmla="*/ 1463 h 9897"/>
                <a:gd name="connsiteX53" fmla="*/ 3449 w 10000"/>
                <a:gd name="connsiteY53" fmla="*/ 1803 h 9897"/>
                <a:gd name="connsiteX54" fmla="*/ 3696 w 10000"/>
                <a:gd name="connsiteY54" fmla="*/ 1803 h 9897"/>
                <a:gd name="connsiteX55" fmla="*/ 3696 w 10000"/>
                <a:gd name="connsiteY55" fmla="*/ 1939 h 9897"/>
                <a:gd name="connsiteX56" fmla="*/ 3449 w 10000"/>
                <a:gd name="connsiteY56" fmla="*/ 2041 h 9897"/>
                <a:gd name="connsiteX57" fmla="*/ 3399 w 10000"/>
                <a:gd name="connsiteY57" fmla="*/ 2279 h 9897"/>
                <a:gd name="connsiteX58" fmla="*/ 3515 w 10000"/>
                <a:gd name="connsiteY58" fmla="*/ 2415 h 9897"/>
                <a:gd name="connsiteX59" fmla="*/ 3515 w 10000"/>
                <a:gd name="connsiteY59" fmla="*/ 2653 h 9897"/>
                <a:gd name="connsiteX60" fmla="*/ 3333 w 10000"/>
                <a:gd name="connsiteY60" fmla="*/ 2790 h 9897"/>
                <a:gd name="connsiteX61" fmla="*/ 3333 w 10000"/>
                <a:gd name="connsiteY61" fmla="*/ 3129 h 9897"/>
                <a:gd name="connsiteX62" fmla="*/ 3515 w 10000"/>
                <a:gd name="connsiteY62" fmla="*/ 3368 h 9897"/>
                <a:gd name="connsiteX63" fmla="*/ 3515 w 10000"/>
                <a:gd name="connsiteY63" fmla="*/ 3742 h 9897"/>
                <a:gd name="connsiteX64" fmla="*/ 3399 w 10000"/>
                <a:gd name="connsiteY64" fmla="*/ 3980 h 9897"/>
                <a:gd name="connsiteX65" fmla="*/ 3284 w 10000"/>
                <a:gd name="connsiteY65" fmla="*/ 3605 h 9897"/>
                <a:gd name="connsiteX66" fmla="*/ 3218 w 10000"/>
                <a:gd name="connsiteY66" fmla="*/ 3605 h 9897"/>
                <a:gd name="connsiteX67" fmla="*/ 3218 w 10000"/>
                <a:gd name="connsiteY67" fmla="*/ 3980 h 9897"/>
                <a:gd name="connsiteX68" fmla="*/ 2871 w 10000"/>
                <a:gd name="connsiteY68" fmla="*/ 3742 h 9897"/>
                <a:gd name="connsiteX69" fmla="*/ 2756 w 10000"/>
                <a:gd name="connsiteY69" fmla="*/ 3605 h 9897"/>
                <a:gd name="connsiteX70" fmla="*/ 2277 w 10000"/>
                <a:gd name="connsiteY70" fmla="*/ 3605 h 9897"/>
                <a:gd name="connsiteX71" fmla="*/ 2162 w 10000"/>
                <a:gd name="connsiteY71" fmla="*/ 3877 h 9897"/>
                <a:gd name="connsiteX72" fmla="*/ 2112 w 10000"/>
                <a:gd name="connsiteY72" fmla="*/ 3877 h 9897"/>
                <a:gd name="connsiteX73" fmla="*/ 1997 w 10000"/>
                <a:gd name="connsiteY73" fmla="*/ 3605 h 9897"/>
                <a:gd name="connsiteX74" fmla="*/ 1815 w 10000"/>
                <a:gd name="connsiteY74" fmla="*/ 3605 h 9897"/>
                <a:gd name="connsiteX75" fmla="*/ 1700 w 10000"/>
                <a:gd name="connsiteY75" fmla="*/ 3266 h 9897"/>
                <a:gd name="connsiteX76" fmla="*/ 1469 w 10000"/>
                <a:gd name="connsiteY76" fmla="*/ 3266 h 9897"/>
                <a:gd name="connsiteX77" fmla="*/ 1353 w 10000"/>
                <a:gd name="connsiteY77" fmla="*/ 3129 h 9897"/>
                <a:gd name="connsiteX78" fmla="*/ 1122 w 10000"/>
                <a:gd name="connsiteY78" fmla="*/ 3129 h 9897"/>
                <a:gd name="connsiteX79" fmla="*/ 1007 w 10000"/>
                <a:gd name="connsiteY79" fmla="*/ 2891 h 9897"/>
                <a:gd name="connsiteX80" fmla="*/ 479 w 10000"/>
                <a:gd name="connsiteY80" fmla="*/ 3605 h 9897"/>
                <a:gd name="connsiteX81" fmla="*/ 479 w 10000"/>
                <a:gd name="connsiteY81" fmla="*/ 4116 h 9897"/>
                <a:gd name="connsiteX82" fmla="*/ 297 w 10000"/>
                <a:gd name="connsiteY82" fmla="*/ 4116 h 9897"/>
                <a:gd name="connsiteX83" fmla="*/ 231 w 10000"/>
                <a:gd name="connsiteY83" fmla="*/ 3877 h 9897"/>
                <a:gd name="connsiteX84" fmla="*/ 66 w 10000"/>
                <a:gd name="connsiteY84" fmla="*/ 3980 h 9897"/>
                <a:gd name="connsiteX85" fmla="*/ 0 w 10000"/>
                <a:gd name="connsiteY85" fmla="*/ 6020 h 9897"/>
                <a:gd name="connsiteX86" fmla="*/ 363 w 10000"/>
                <a:gd name="connsiteY86" fmla="*/ 6157 h 9897"/>
                <a:gd name="connsiteX87" fmla="*/ 528 w 10000"/>
                <a:gd name="connsiteY87" fmla="*/ 6495 h 9897"/>
                <a:gd name="connsiteX88" fmla="*/ 479 w 10000"/>
                <a:gd name="connsiteY88" fmla="*/ 7110 h 9897"/>
                <a:gd name="connsiteX89" fmla="*/ 594 w 10000"/>
                <a:gd name="connsiteY89" fmla="*/ 7245 h 9897"/>
                <a:gd name="connsiteX90" fmla="*/ 759 w 10000"/>
                <a:gd name="connsiteY90" fmla="*/ 7110 h 9897"/>
                <a:gd name="connsiteX91" fmla="*/ 875 w 10000"/>
                <a:gd name="connsiteY91" fmla="*/ 7007 h 9897"/>
                <a:gd name="connsiteX92" fmla="*/ 941 w 10000"/>
                <a:gd name="connsiteY92" fmla="*/ 7007 h 9897"/>
                <a:gd name="connsiteX93" fmla="*/ 1007 w 10000"/>
                <a:gd name="connsiteY93" fmla="*/ 6871 h 9897"/>
                <a:gd name="connsiteX94" fmla="*/ 1056 w 10000"/>
                <a:gd name="connsiteY94" fmla="*/ 6633 h 9897"/>
                <a:gd name="connsiteX95" fmla="*/ 1287 w 10000"/>
                <a:gd name="connsiteY95" fmla="*/ 6633 h 9897"/>
                <a:gd name="connsiteX96" fmla="*/ 1353 w 10000"/>
                <a:gd name="connsiteY96" fmla="*/ 6769 h 9897"/>
                <a:gd name="connsiteX97" fmla="*/ 1469 w 10000"/>
                <a:gd name="connsiteY97" fmla="*/ 6871 h 9897"/>
                <a:gd name="connsiteX98" fmla="*/ 1518 w 10000"/>
                <a:gd name="connsiteY98" fmla="*/ 6871 h 9897"/>
                <a:gd name="connsiteX99" fmla="*/ 1584 w 10000"/>
                <a:gd name="connsiteY99" fmla="*/ 7007 h 9897"/>
                <a:gd name="connsiteX100" fmla="*/ 1584 w 10000"/>
                <a:gd name="connsiteY100" fmla="*/ 7110 h 9897"/>
                <a:gd name="connsiteX101" fmla="*/ 2871 w 10000"/>
                <a:gd name="connsiteY101" fmla="*/ 7722 h 9897"/>
                <a:gd name="connsiteX102" fmla="*/ 3515 w 10000"/>
                <a:gd name="connsiteY102" fmla="*/ 8674 h 9897"/>
                <a:gd name="connsiteX103" fmla="*/ 3696 w 10000"/>
                <a:gd name="connsiteY103" fmla="*/ 9047 h 9897"/>
                <a:gd name="connsiteX104" fmla="*/ 3861 w 10000"/>
                <a:gd name="connsiteY104" fmla="*/ 9047 h 9897"/>
                <a:gd name="connsiteX105" fmla="*/ 4092 w 10000"/>
                <a:gd name="connsiteY105" fmla="*/ 9047 h 9897"/>
                <a:gd name="connsiteX106" fmla="*/ 4208 w 10000"/>
                <a:gd name="connsiteY106" fmla="*/ 9047 h 9897"/>
                <a:gd name="connsiteX107" fmla="*/ 4455 w 10000"/>
                <a:gd name="connsiteY107" fmla="*/ 9286 h 9897"/>
                <a:gd name="connsiteX108" fmla="*/ 4571 w 10000"/>
                <a:gd name="connsiteY108" fmla="*/ 9897 h 9897"/>
                <a:gd name="connsiteX109" fmla="*/ 4686 w 10000"/>
                <a:gd name="connsiteY109" fmla="*/ 9761 h 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0000" h="9897">
                  <a:moveTo>
                    <a:pt x="4686" y="9761"/>
                  </a:moveTo>
                  <a:lnTo>
                    <a:pt x="5974" y="9897"/>
                  </a:lnTo>
                  <a:cubicBezTo>
                    <a:pt x="5990" y="9818"/>
                    <a:pt x="6007" y="9740"/>
                    <a:pt x="6023" y="9661"/>
                  </a:cubicBezTo>
                  <a:lnTo>
                    <a:pt x="6205" y="9661"/>
                  </a:lnTo>
                  <a:cubicBezTo>
                    <a:pt x="6243" y="9740"/>
                    <a:pt x="6282" y="9818"/>
                    <a:pt x="6320" y="9897"/>
                  </a:cubicBezTo>
                  <a:lnTo>
                    <a:pt x="6617" y="9761"/>
                  </a:lnTo>
                  <a:cubicBezTo>
                    <a:pt x="6595" y="9683"/>
                    <a:pt x="6573" y="9603"/>
                    <a:pt x="6551" y="9524"/>
                  </a:cubicBezTo>
                  <a:lnTo>
                    <a:pt x="6782" y="9150"/>
                  </a:lnTo>
                  <a:lnTo>
                    <a:pt x="6964" y="9286"/>
                  </a:lnTo>
                  <a:cubicBezTo>
                    <a:pt x="6980" y="9412"/>
                    <a:pt x="6997" y="9535"/>
                    <a:pt x="7013" y="9661"/>
                  </a:cubicBezTo>
                  <a:lnTo>
                    <a:pt x="7376" y="9388"/>
                  </a:lnTo>
                  <a:lnTo>
                    <a:pt x="7789" y="9524"/>
                  </a:lnTo>
                  <a:lnTo>
                    <a:pt x="8135" y="9761"/>
                  </a:lnTo>
                  <a:cubicBezTo>
                    <a:pt x="8174" y="9807"/>
                    <a:pt x="8212" y="9853"/>
                    <a:pt x="8251" y="9897"/>
                  </a:cubicBezTo>
                  <a:cubicBezTo>
                    <a:pt x="8289" y="9727"/>
                    <a:pt x="8328" y="9558"/>
                    <a:pt x="8366" y="9388"/>
                  </a:cubicBezTo>
                  <a:cubicBezTo>
                    <a:pt x="8344" y="9275"/>
                    <a:pt x="8322" y="9161"/>
                    <a:pt x="8300" y="9047"/>
                  </a:cubicBezTo>
                  <a:cubicBezTo>
                    <a:pt x="8284" y="8890"/>
                    <a:pt x="8267" y="8730"/>
                    <a:pt x="8251" y="8571"/>
                  </a:cubicBezTo>
                  <a:cubicBezTo>
                    <a:pt x="8212" y="8447"/>
                    <a:pt x="8174" y="8322"/>
                    <a:pt x="8135" y="8197"/>
                  </a:cubicBezTo>
                  <a:lnTo>
                    <a:pt x="8597" y="7823"/>
                  </a:lnTo>
                  <a:cubicBezTo>
                    <a:pt x="8636" y="7948"/>
                    <a:pt x="8674" y="8073"/>
                    <a:pt x="8713" y="8197"/>
                  </a:cubicBezTo>
                  <a:cubicBezTo>
                    <a:pt x="8751" y="8118"/>
                    <a:pt x="8790" y="8039"/>
                    <a:pt x="8828" y="7959"/>
                  </a:cubicBezTo>
                  <a:lnTo>
                    <a:pt x="8828" y="7586"/>
                  </a:lnTo>
                  <a:cubicBezTo>
                    <a:pt x="8889" y="7267"/>
                    <a:pt x="8949" y="6950"/>
                    <a:pt x="9010" y="6633"/>
                  </a:cubicBezTo>
                  <a:lnTo>
                    <a:pt x="9307" y="6633"/>
                  </a:lnTo>
                  <a:lnTo>
                    <a:pt x="9472" y="6871"/>
                  </a:lnTo>
                  <a:cubicBezTo>
                    <a:pt x="9532" y="6746"/>
                    <a:pt x="9593" y="6621"/>
                    <a:pt x="9653" y="6495"/>
                  </a:cubicBezTo>
                  <a:cubicBezTo>
                    <a:pt x="9615" y="6258"/>
                    <a:pt x="9576" y="6020"/>
                    <a:pt x="9538" y="5783"/>
                  </a:cubicBezTo>
                  <a:lnTo>
                    <a:pt x="10000" y="5068"/>
                  </a:lnTo>
                  <a:cubicBezTo>
                    <a:pt x="9983" y="4988"/>
                    <a:pt x="9967" y="4909"/>
                    <a:pt x="9950" y="4830"/>
                  </a:cubicBezTo>
                  <a:lnTo>
                    <a:pt x="9472" y="4592"/>
                  </a:lnTo>
                  <a:lnTo>
                    <a:pt x="9059" y="3605"/>
                  </a:lnTo>
                  <a:lnTo>
                    <a:pt x="8828" y="3605"/>
                  </a:lnTo>
                  <a:lnTo>
                    <a:pt x="8185" y="3605"/>
                  </a:lnTo>
                  <a:lnTo>
                    <a:pt x="7954" y="2790"/>
                  </a:lnTo>
                  <a:cubicBezTo>
                    <a:pt x="7915" y="2585"/>
                    <a:pt x="7877" y="2381"/>
                    <a:pt x="7838" y="2176"/>
                  </a:cubicBezTo>
                  <a:lnTo>
                    <a:pt x="7492" y="1700"/>
                  </a:lnTo>
                  <a:cubicBezTo>
                    <a:pt x="7453" y="1543"/>
                    <a:pt x="7415" y="1383"/>
                    <a:pt x="7376" y="1224"/>
                  </a:cubicBezTo>
                  <a:lnTo>
                    <a:pt x="7376" y="851"/>
                  </a:lnTo>
                  <a:lnTo>
                    <a:pt x="7079" y="715"/>
                  </a:lnTo>
                  <a:cubicBezTo>
                    <a:pt x="7041" y="806"/>
                    <a:pt x="7002" y="895"/>
                    <a:pt x="6964" y="987"/>
                  </a:cubicBezTo>
                  <a:cubicBezTo>
                    <a:pt x="6925" y="1100"/>
                    <a:pt x="6887" y="1213"/>
                    <a:pt x="6848" y="1327"/>
                  </a:cubicBezTo>
                  <a:lnTo>
                    <a:pt x="6551" y="1463"/>
                  </a:lnTo>
                  <a:lnTo>
                    <a:pt x="6551" y="987"/>
                  </a:lnTo>
                  <a:lnTo>
                    <a:pt x="6205" y="715"/>
                  </a:lnTo>
                  <a:lnTo>
                    <a:pt x="6023" y="851"/>
                  </a:lnTo>
                  <a:cubicBezTo>
                    <a:pt x="5985" y="612"/>
                    <a:pt x="5946" y="375"/>
                    <a:pt x="5908" y="136"/>
                  </a:cubicBezTo>
                  <a:lnTo>
                    <a:pt x="5743" y="0"/>
                  </a:lnTo>
                  <a:lnTo>
                    <a:pt x="5380" y="0"/>
                  </a:lnTo>
                  <a:lnTo>
                    <a:pt x="5099" y="0"/>
                  </a:lnTo>
                  <a:lnTo>
                    <a:pt x="4802" y="476"/>
                  </a:lnTo>
                  <a:lnTo>
                    <a:pt x="4158" y="1088"/>
                  </a:lnTo>
                  <a:lnTo>
                    <a:pt x="3746" y="1327"/>
                  </a:lnTo>
                  <a:lnTo>
                    <a:pt x="3449" y="1463"/>
                  </a:lnTo>
                  <a:lnTo>
                    <a:pt x="3449" y="1803"/>
                  </a:lnTo>
                  <a:lnTo>
                    <a:pt x="3696" y="1803"/>
                  </a:lnTo>
                  <a:lnTo>
                    <a:pt x="3696" y="1939"/>
                  </a:lnTo>
                  <a:lnTo>
                    <a:pt x="3449" y="2041"/>
                  </a:lnTo>
                  <a:cubicBezTo>
                    <a:pt x="3432" y="2121"/>
                    <a:pt x="3416" y="2199"/>
                    <a:pt x="3399" y="2279"/>
                  </a:cubicBezTo>
                  <a:cubicBezTo>
                    <a:pt x="3438" y="2324"/>
                    <a:pt x="3476" y="2370"/>
                    <a:pt x="3515" y="2415"/>
                  </a:cubicBezTo>
                  <a:lnTo>
                    <a:pt x="3515" y="2653"/>
                  </a:lnTo>
                  <a:lnTo>
                    <a:pt x="3333" y="2790"/>
                  </a:lnTo>
                  <a:lnTo>
                    <a:pt x="3333" y="3129"/>
                  </a:lnTo>
                  <a:cubicBezTo>
                    <a:pt x="3394" y="3208"/>
                    <a:pt x="3454" y="3288"/>
                    <a:pt x="3515" y="3368"/>
                  </a:cubicBezTo>
                  <a:lnTo>
                    <a:pt x="3515" y="3742"/>
                  </a:lnTo>
                  <a:cubicBezTo>
                    <a:pt x="3476" y="3821"/>
                    <a:pt x="3438" y="3900"/>
                    <a:pt x="3399" y="3980"/>
                  </a:cubicBezTo>
                  <a:cubicBezTo>
                    <a:pt x="3361" y="3855"/>
                    <a:pt x="3322" y="3730"/>
                    <a:pt x="3284" y="3605"/>
                  </a:cubicBezTo>
                  <a:lnTo>
                    <a:pt x="3218" y="3605"/>
                  </a:lnTo>
                  <a:lnTo>
                    <a:pt x="3218" y="3980"/>
                  </a:lnTo>
                  <a:lnTo>
                    <a:pt x="2871" y="3742"/>
                  </a:lnTo>
                  <a:cubicBezTo>
                    <a:pt x="2833" y="3696"/>
                    <a:pt x="2794" y="3652"/>
                    <a:pt x="2756" y="3605"/>
                  </a:cubicBezTo>
                  <a:lnTo>
                    <a:pt x="2277" y="3605"/>
                  </a:lnTo>
                  <a:cubicBezTo>
                    <a:pt x="2239" y="3696"/>
                    <a:pt x="2200" y="3788"/>
                    <a:pt x="2162" y="3877"/>
                  </a:cubicBezTo>
                  <a:lnTo>
                    <a:pt x="2112" y="3877"/>
                  </a:lnTo>
                  <a:cubicBezTo>
                    <a:pt x="2074" y="3788"/>
                    <a:pt x="2035" y="3696"/>
                    <a:pt x="1997" y="3605"/>
                  </a:cubicBezTo>
                  <a:lnTo>
                    <a:pt x="1815" y="3605"/>
                  </a:lnTo>
                  <a:cubicBezTo>
                    <a:pt x="1777" y="3492"/>
                    <a:pt x="1738" y="3379"/>
                    <a:pt x="1700" y="3266"/>
                  </a:cubicBezTo>
                  <a:lnTo>
                    <a:pt x="1469" y="3266"/>
                  </a:lnTo>
                  <a:cubicBezTo>
                    <a:pt x="1430" y="3220"/>
                    <a:pt x="1392" y="3174"/>
                    <a:pt x="1353" y="3129"/>
                  </a:cubicBezTo>
                  <a:lnTo>
                    <a:pt x="1122" y="3129"/>
                  </a:lnTo>
                  <a:cubicBezTo>
                    <a:pt x="1084" y="3050"/>
                    <a:pt x="1045" y="2971"/>
                    <a:pt x="1007" y="2891"/>
                  </a:cubicBezTo>
                  <a:lnTo>
                    <a:pt x="479" y="3605"/>
                  </a:lnTo>
                  <a:lnTo>
                    <a:pt x="479" y="4116"/>
                  </a:lnTo>
                  <a:lnTo>
                    <a:pt x="297" y="4116"/>
                  </a:lnTo>
                  <a:cubicBezTo>
                    <a:pt x="275" y="4036"/>
                    <a:pt x="253" y="3957"/>
                    <a:pt x="231" y="3877"/>
                  </a:cubicBezTo>
                  <a:lnTo>
                    <a:pt x="66" y="3980"/>
                  </a:lnTo>
                  <a:cubicBezTo>
                    <a:pt x="44" y="4659"/>
                    <a:pt x="22" y="5341"/>
                    <a:pt x="0" y="6020"/>
                  </a:cubicBezTo>
                  <a:lnTo>
                    <a:pt x="363" y="6157"/>
                  </a:lnTo>
                  <a:lnTo>
                    <a:pt x="528" y="6495"/>
                  </a:lnTo>
                  <a:cubicBezTo>
                    <a:pt x="512" y="6701"/>
                    <a:pt x="495" y="6905"/>
                    <a:pt x="479" y="7110"/>
                  </a:cubicBezTo>
                  <a:cubicBezTo>
                    <a:pt x="517" y="7155"/>
                    <a:pt x="556" y="7200"/>
                    <a:pt x="594" y="7245"/>
                  </a:cubicBezTo>
                  <a:lnTo>
                    <a:pt x="759" y="7110"/>
                  </a:lnTo>
                  <a:cubicBezTo>
                    <a:pt x="798" y="7076"/>
                    <a:pt x="836" y="7041"/>
                    <a:pt x="875" y="7007"/>
                  </a:cubicBezTo>
                  <a:lnTo>
                    <a:pt x="941" y="7007"/>
                  </a:lnTo>
                  <a:cubicBezTo>
                    <a:pt x="963" y="6962"/>
                    <a:pt x="985" y="6916"/>
                    <a:pt x="1007" y="6871"/>
                  </a:cubicBezTo>
                  <a:cubicBezTo>
                    <a:pt x="1023" y="6792"/>
                    <a:pt x="1040" y="6711"/>
                    <a:pt x="1056" y="6633"/>
                  </a:cubicBezTo>
                  <a:lnTo>
                    <a:pt x="1287" y="6633"/>
                  </a:lnTo>
                  <a:cubicBezTo>
                    <a:pt x="1309" y="6678"/>
                    <a:pt x="1331" y="6724"/>
                    <a:pt x="1353" y="6769"/>
                  </a:cubicBezTo>
                  <a:lnTo>
                    <a:pt x="1469" y="6871"/>
                  </a:lnTo>
                  <a:lnTo>
                    <a:pt x="1518" y="6871"/>
                  </a:lnTo>
                  <a:cubicBezTo>
                    <a:pt x="1540" y="6916"/>
                    <a:pt x="1562" y="6962"/>
                    <a:pt x="1584" y="7007"/>
                  </a:cubicBezTo>
                  <a:lnTo>
                    <a:pt x="1584" y="7110"/>
                  </a:lnTo>
                  <a:cubicBezTo>
                    <a:pt x="1798" y="7228"/>
                    <a:pt x="2549" y="7461"/>
                    <a:pt x="2871" y="7722"/>
                  </a:cubicBezTo>
                  <a:lnTo>
                    <a:pt x="3515" y="8674"/>
                  </a:lnTo>
                  <a:cubicBezTo>
                    <a:pt x="3575" y="8799"/>
                    <a:pt x="3636" y="8923"/>
                    <a:pt x="3696" y="9047"/>
                  </a:cubicBezTo>
                  <a:lnTo>
                    <a:pt x="3861" y="9047"/>
                  </a:lnTo>
                  <a:lnTo>
                    <a:pt x="4092" y="9047"/>
                  </a:lnTo>
                  <a:lnTo>
                    <a:pt x="4208" y="9047"/>
                  </a:lnTo>
                  <a:lnTo>
                    <a:pt x="4455" y="9286"/>
                  </a:lnTo>
                  <a:cubicBezTo>
                    <a:pt x="4494" y="9491"/>
                    <a:pt x="4532" y="9693"/>
                    <a:pt x="4571" y="9897"/>
                  </a:cubicBezTo>
                  <a:cubicBezTo>
                    <a:pt x="4609" y="9852"/>
                    <a:pt x="4648" y="9807"/>
                    <a:pt x="4686" y="9761"/>
                  </a:cubicBezTo>
                  <a:close/>
                </a:path>
              </a:pathLst>
            </a:custGeom>
            <a:solidFill>
              <a:srgbClr val="CDE9FD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84754" tIns="42375" rIns="84754" bIns="42375"/>
            <a:lstStyle/>
            <a:p>
              <a:pPr>
                <a:defRPr/>
              </a:pPr>
              <a:endParaRPr lang="ru-RU" sz="700" dirty="0">
                <a:solidFill>
                  <a:prstClr val="black"/>
                </a:solidFill>
                <a:latin typeface="Arial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" name="Freeform 648"/>
            <p:cNvSpPr>
              <a:spLocks/>
            </p:cNvSpPr>
            <p:nvPr/>
          </p:nvSpPr>
          <p:spPr bwMode="auto">
            <a:xfrm rot="623564">
              <a:off x="3873727" y="5002577"/>
              <a:ext cx="1805670" cy="958709"/>
            </a:xfrm>
            <a:custGeom>
              <a:avLst/>
              <a:gdLst>
                <a:gd name="T0" fmla="*/ 1845029098 w 606"/>
                <a:gd name="T1" fmla="*/ 2147483647 h 323"/>
                <a:gd name="T2" fmla="*/ 1845029098 w 606"/>
                <a:gd name="T3" fmla="*/ 2147483647 h 323"/>
                <a:gd name="T4" fmla="*/ 1845029098 w 606"/>
                <a:gd name="T5" fmla="*/ 2147483647 h 323"/>
                <a:gd name="T6" fmla="*/ 1845029098 w 606"/>
                <a:gd name="T7" fmla="*/ 2147483647 h 323"/>
                <a:gd name="T8" fmla="*/ 1845029098 w 606"/>
                <a:gd name="T9" fmla="*/ 2147483647 h 323"/>
                <a:gd name="T10" fmla="*/ 1845029098 w 606"/>
                <a:gd name="T11" fmla="*/ 2147483647 h 323"/>
                <a:gd name="T12" fmla="*/ 1845029098 w 606"/>
                <a:gd name="T13" fmla="*/ 2147483647 h 323"/>
                <a:gd name="T14" fmla="*/ 1845029098 w 606"/>
                <a:gd name="T15" fmla="*/ 2147483647 h 323"/>
                <a:gd name="T16" fmla="*/ 1845029098 w 606"/>
                <a:gd name="T17" fmla="*/ 2147483647 h 323"/>
                <a:gd name="T18" fmla="*/ 1845029098 w 606"/>
                <a:gd name="T19" fmla="*/ 2147483647 h 323"/>
                <a:gd name="T20" fmla="*/ 1845029098 w 606"/>
                <a:gd name="T21" fmla="*/ 2147483647 h 323"/>
                <a:gd name="T22" fmla="*/ 1845029098 w 606"/>
                <a:gd name="T23" fmla="*/ 2147483647 h 323"/>
                <a:gd name="T24" fmla="*/ 1845029098 w 606"/>
                <a:gd name="T25" fmla="*/ 2147483647 h 323"/>
                <a:gd name="T26" fmla="*/ 1845029098 w 606"/>
                <a:gd name="T27" fmla="*/ 2147483647 h 323"/>
                <a:gd name="T28" fmla="*/ 1845029098 w 606"/>
                <a:gd name="T29" fmla="*/ 2147483647 h 323"/>
                <a:gd name="T30" fmla="*/ 1845029098 w 606"/>
                <a:gd name="T31" fmla="*/ 2147483647 h 323"/>
                <a:gd name="T32" fmla="*/ 1845029098 w 606"/>
                <a:gd name="T33" fmla="*/ 0 h 323"/>
                <a:gd name="T34" fmla="*/ 1845029098 w 606"/>
                <a:gd name="T35" fmla="*/ 2147483647 h 323"/>
                <a:gd name="T36" fmla="*/ 1845029098 w 606"/>
                <a:gd name="T37" fmla="*/ 2147483647 h 323"/>
                <a:gd name="T38" fmla="*/ 1845029098 w 606"/>
                <a:gd name="T39" fmla="*/ 2147483647 h 323"/>
                <a:gd name="T40" fmla="*/ 1845029098 w 606"/>
                <a:gd name="T41" fmla="*/ 2147483647 h 323"/>
                <a:gd name="T42" fmla="*/ 1845029098 w 606"/>
                <a:gd name="T43" fmla="*/ 2147483647 h 323"/>
                <a:gd name="T44" fmla="*/ 1845029098 w 606"/>
                <a:gd name="T45" fmla="*/ 2147483647 h 323"/>
                <a:gd name="T46" fmla="*/ 1845029098 w 606"/>
                <a:gd name="T47" fmla="*/ 2147483647 h 323"/>
                <a:gd name="T48" fmla="*/ 1845029098 w 606"/>
                <a:gd name="T49" fmla="*/ 2147483647 h 323"/>
                <a:gd name="T50" fmla="*/ 1845029098 w 606"/>
                <a:gd name="T51" fmla="*/ 2147483647 h 323"/>
                <a:gd name="T52" fmla="*/ 1845029098 w 606"/>
                <a:gd name="T53" fmla="*/ 2147483647 h 323"/>
                <a:gd name="T54" fmla="*/ 1845029098 w 606"/>
                <a:gd name="T55" fmla="*/ 2147483647 h 323"/>
                <a:gd name="T56" fmla="*/ 1845029098 w 606"/>
                <a:gd name="T57" fmla="*/ 2147483647 h 323"/>
                <a:gd name="T58" fmla="*/ 1845029098 w 606"/>
                <a:gd name="T59" fmla="*/ 2147483647 h 323"/>
                <a:gd name="T60" fmla="*/ 1845029098 w 606"/>
                <a:gd name="T61" fmla="*/ 2147483647 h 323"/>
                <a:gd name="T62" fmla="*/ 1845029098 w 606"/>
                <a:gd name="T63" fmla="*/ 2147483647 h 323"/>
                <a:gd name="T64" fmla="*/ 1845029098 w 606"/>
                <a:gd name="T65" fmla="*/ 2147483647 h 323"/>
                <a:gd name="T66" fmla="*/ 1845029098 w 606"/>
                <a:gd name="T67" fmla="*/ 2147483647 h 323"/>
                <a:gd name="T68" fmla="*/ 1845029098 w 606"/>
                <a:gd name="T69" fmla="*/ 2147483647 h 323"/>
                <a:gd name="T70" fmla="*/ 1845029098 w 606"/>
                <a:gd name="T71" fmla="*/ 2147483647 h 323"/>
                <a:gd name="T72" fmla="*/ 1845029098 w 606"/>
                <a:gd name="T73" fmla="*/ 2147483647 h 323"/>
                <a:gd name="T74" fmla="*/ 1845029098 w 606"/>
                <a:gd name="T75" fmla="*/ 2147483647 h 323"/>
                <a:gd name="T76" fmla="*/ 1845029098 w 606"/>
                <a:gd name="T77" fmla="*/ 2147483647 h 323"/>
                <a:gd name="T78" fmla="*/ 1845029098 w 606"/>
                <a:gd name="T79" fmla="*/ 2147483647 h 323"/>
                <a:gd name="T80" fmla="*/ 1845029098 w 606"/>
                <a:gd name="T81" fmla="*/ 2147483647 h 323"/>
                <a:gd name="T82" fmla="*/ 1845029098 w 606"/>
                <a:gd name="T83" fmla="*/ 2147483647 h 323"/>
                <a:gd name="T84" fmla="*/ 1845029098 w 606"/>
                <a:gd name="T85" fmla="*/ 2147483647 h 323"/>
                <a:gd name="T86" fmla="*/ 1845029098 w 606"/>
                <a:gd name="T87" fmla="*/ 2147483647 h 323"/>
                <a:gd name="T88" fmla="*/ 1845029098 w 606"/>
                <a:gd name="T89" fmla="*/ 2147483647 h 323"/>
                <a:gd name="T90" fmla="*/ 1845029098 w 606"/>
                <a:gd name="T91" fmla="*/ 2147483647 h 323"/>
                <a:gd name="T92" fmla="*/ 1845029098 w 606"/>
                <a:gd name="T93" fmla="*/ 2147483647 h 323"/>
                <a:gd name="T94" fmla="*/ 1845029098 w 606"/>
                <a:gd name="T95" fmla="*/ 2147483647 h 323"/>
                <a:gd name="T96" fmla="*/ 1845029098 w 606"/>
                <a:gd name="T97" fmla="*/ 2147483647 h 3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6"/>
                <a:gd name="T148" fmla="*/ 0 h 323"/>
                <a:gd name="T149" fmla="*/ 606 w 606"/>
                <a:gd name="T150" fmla="*/ 323 h 323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1584 w 10000"/>
                <a:gd name="connsiteY103" fmla="*/ 6594 h 10000"/>
                <a:gd name="connsiteX104" fmla="*/ 1518 w 10000"/>
                <a:gd name="connsiteY104" fmla="*/ 6811 h 10000"/>
                <a:gd name="connsiteX105" fmla="*/ 1518 w 10000"/>
                <a:gd name="connsiteY105" fmla="*/ 7028 h 10000"/>
                <a:gd name="connsiteX106" fmla="*/ 1518 w 10000"/>
                <a:gd name="connsiteY106" fmla="*/ 7245 h 10000"/>
                <a:gd name="connsiteX107" fmla="*/ 1287 w 10000"/>
                <a:gd name="connsiteY107" fmla="*/ 7245 h 10000"/>
                <a:gd name="connsiteX108" fmla="*/ 1122 w 10000"/>
                <a:gd name="connsiteY108" fmla="*/ 7337 h 10000"/>
                <a:gd name="connsiteX109" fmla="*/ 1122 w 10000"/>
                <a:gd name="connsiteY109" fmla="*/ 7461 h 10000"/>
                <a:gd name="connsiteX110" fmla="*/ 1122 w 10000"/>
                <a:gd name="connsiteY110" fmla="*/ 7585 h 10000"/>
                <a:gd name="connsiteX111" fmla="*/ 1122 w 10000"/>
                <a:gd name="connsiteY111" fmla="*/ 7678 h 10000"/>
                <a:gd name="connsiteX112" fmla="*/ 1122 w 10000"/>
                <a:gd name="connsiteY112" fmla="*/ 7802 h 10000"/>
                <a:gd name="connsiteX113" fmla="*/ 1056 w 10000"/>
                <a:gd name="connsiteY113" fmla="*/ 7802 h 10000"/>
                <a:gd name="connsiteX114" fmla="*/ 1007 w 10000"/>
                <a:gd name="connsiteY114" fmla="*/ 7678 h 10000"/>
                <a:gd name="connsiteX115" fmla="*/ 941 w 10000"/>
                <a:gd name="connsiteY115" fmla="*/ 7585 h 10000"/>
                <a:gd name="connsiteX116" fmla="*/ 1811 w 10000"/>
                <a:gd name="connsiteY116" fmla="*/ 6723 h 10000"/>
                <a:gd name="connsiteX117" fmla="*/ 941 w 10000"/>
                <a:gd name="connsiteY117" fmla="*/ 7895 h 10000"/>
                <a:gd name="connsiteX118" fmla="*/ 1056 w 10000"/>
                <a:gd name="connsiteY118" fmla="*/ 8235 h 10000"/>
                <a:gd name="connsiteX119" fmla="*/ 1122 w 10000"/>
                <a:gd name="connsiteY119" fmla="*/ 8452 h 10000"/>
                <a:gd name="connsiteX120" fmla="*/ 1172 w 10000"/>
                <a:gd name="connsiteY120" fmla="*/ 8669 h 10000"/>
                <a:gd name="connsiteX121" fmla="*/ 1238 w 10000"/>
                <a:gd name="connsiteY121" fmla="*/ 8669 h 10000"/>
                <a:gd name="connsiteX122" fmla="*/ 1353 w 10000"/>
                <a:gd name="connsiteY122" fmla="*/ 8793 h 10000"/>
                <a:gd name="connsiteX123" fmla="*/ 1403 w 10000"/>
                <a:gd name="connsiteY123" fmla="*/ 8885 h 10000"/>
                <a:gd name="connsiteX124" fmla="*/ 1469 w 10000"/>
                <a:gd name="connsiteY124" fmla="*/ 8885 h 10000"/>
                <a:gd name="connsiteX125" fmla="*/ 1469 w 10000"/>
                <a:gd name="connsiteY125" fmla="*/ 9226 h 10000"/>
                <a:gd name="connsiteX126" fmla="*/ 1518 w 10000"/>
                <a:gd name="connsiteY126" fmla="*/ 9102 h 10000"/>
                <a:gd name="connsiteX127" fmla="*/ 1650 w 10000"/>
                <a:gd name="connsiteY127" fmla="*/ 9009 h 10000"/>
                <a:gd name="connsiteX128" fmla="*/ 1815 w 10000"/>
                <a:gd name="connsiteY128" fmla="*/ 9226 h 10000"/>
                <a:gd name="connsiteX129" fmla="*/ 1931 w 10000"/>
                <a:gd name="connsiteY129" fmla="*/ 9443 h 10000"/>
                <a:gd name="connsiteX130" fmla="*/ 2162 w 10000"/>
                <a:gd name="connsiteY130" fmla="*/ 9443 h 10000"/>
                <a:gd name="connsiteX131" fmla="*/ 2112 w 10000"/>
                <a:gd name="connsiteY131" fmla="*/ 7678 h 10000"/>
                <a:gd name="connsiteX132" fmla="*/ 2871 w 10000"/>
                <a:gd name="connsiteY132" fmla="*/ 7028 h 10000"/>
                <a:gd name="connsiteX133" fmla="*/ 3515 w 10000"/>
                <a:gd name="connsiteY133" fmla="*/ 7895 h 10000"/>
                <a:gd name="connsiteX134" fmla="*/ 3696 w 10000"/>
                <a:gd name="connsiteY134" fmla="*/ 8235 h 10000"/>
                <a:gd name="connsiteX135" fmla="*/ 3861 w 10000"/>
                <a:gd name="connsiteY135" fmla="*/ 8235 h 10000"/>
                <a:gd name="connsiteX136" fmla="*/ 4092 w 10000"/>
                <a:gd name="connsiteY136" fmla="*/ 8235 h 10000"/>
                <a:gd name="connsiteX137" fmla="*/ 4208 w 10000"/>
                <a:gd name="connsiteY137" fmla="*/ 8235 h 10000"/>
                <a:gd name="connsiteX138" fmla="*/ 4455 w 10000"/>
                <a:gd name="connsiteY138" fmla="*/ 8452 h 10000"/>
                <a:gd name="connsiteX139" fmla="*/ 4571 w 10000"/>
                <a:gd name="connsiteY139" fmla="*/ 9009 h 10000"/>
                <a:gd name="connsiteX140" fmla="*/ 4686 w 10000"/>
                <a:gd name="connsiteY140" fmla="*/ 8885 h 10000"/>
                <a:gd name="connsiteX141" fmla="*/ 4851 w 10000"/>
                <a:gd name="connsiteY141" fmla="*/ 9659 h 10000"/>
                <a:gd name="connsiteX142" fmla="*/ 4967 w 10000"/>
                <a:gd name="connsiteY142" fmla="*/ 9659 h 10000"/>
                <a:gd name="connsiteX143" fmla="*/ 5099 w 10000"/>
                <a:gd name="connsiteY143" fmla="*/ 10000 h 10000"/>
                <a:gd name="connsiteX144" fmla="*/ 5215 w 10000"/>
                <a:gd name="connsiteY144" fmla="*/ 10000 h 10000"/>
                <a:gd name="connsiteX145" fmla="*/ 5330 w 10000"/>
                <a:gd name="connsiteY145" fmla="*/ 9752 h 10000"/>
                <a:gd name="connsiteX146" fmla="*/ 5446 w 10000"/>
                <a:gd name="connsiteY146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1584 w 10000"/>
                <a:gd name="connsiteY103" fmla="*/ 6594 h 10000"/>
                <a:gd name="connsiteX104" fmla="*/ 1518 w 10000"/>
                <a:gd name="connsiteY104" fmla="*/ 6811 h 10000"/>
                <a:gd name="connsiteX105" fmla="*/ 1518 w 10000"/>
                <a:gd name="connsiteY105" fmla="*/ 7028 h 10000"/>
                <a:gd name="connsiteX106" fmla="*/ 1518 w 10000"/>
                <a:gd name="connsiteY106" fmla="*/ 7245 h 10000"/>
                <a:gd name="connsiteX107" fmla="*/ 1287 w 10000"/>
                <a:gd name="connsiteY107" fmla="*/ 7245 h 10000"/>
                <a:gd name="connsiteX108" fmla="*/ 1122 w 10000"/>
                <a:gd name="connsiteY108" fmla="*/ 7337 h 10000"/>
                <a:gd name="connsiteX109" fmla="*/ 1122 w 10000"/>
                <a:gd name="connsiteY109" fmla="*/ 7461 h 10000"/>
                <a:gd name="connsiteX110" fmla="*/ 1122 w 10000"/>
                <a:gd name="connsiteY110" fmla="*/ 7585 h 10000"/>
                <a:gd name="connsiteX111" fmla="*/ 1122 w 10000"/>
                <a:gd name="connsiteY111" fmla="*/ 7678 h 10000"/>
                <a:gd name="connsiteX112" fmla="*/ 1122 w 10000"/>
                <a:gd name="connsiteY112" fmla="*/ 7802 h 10000"/>
                <a:gd name="connsiteX113" fmla="*/ 1056 w 10000"/>
                <a:gd name="connsiteY113" fmla="*/ 7802 h 10000"/>
                <a:gd name="connsiteX114" fmla="*/ 1007 w 10000"/>
                <a:gd name="connsiteY114" fmla="*/ 7678 h 10000"/>
                <a:gd name="connsiteX115" fmla="*/ 941 w 10000"/>
                <a:gd name="connsiteY115" fmla="*/ 7585 h 10000"/>
                <a:gd name="connsiteX116" fmla="*/ 1811 w 10000"/>
                <a:gd name="connsiteY116" fmla="*/ 6723 h 10000"/>
                <a:gd name="connsiteX117" fmla="*/ 1056 w 10000"/>
                <a:gd name="connsiteY117" fmla="*/ 8235 h 10000"/>
                <a:gd name="connsiteX118" fmla="*/ 1122 w 10000"/>
                <a:gd name="connsiteY118" fmla="*/ 8452 h 10000"/>
                <a:gd name="connsiteX119" fmla="*/ 1172 w 10000"/>
                <a:gd name="connsiteY119" fmla="*/ 8669 h 10000"/>
                <a:gd name="connsiteX120" fmla="*/ 1238 w 10000"/>
                <a:gd name="connsiteY120" fmla="*/ 8669 h 10000"/>
                <a:gd name="connsiteX121" fmla="*/ 1353 w 10000"/>
                <a:gd name="connsiteY121" fmla="*/ 8793 h 10000"/>
                <a:gd name="connsiteX122" fmla="*/ 1403 w 10000"/>
                <a:gd name="connsiteY122" fmla="*/ 8885 h 10000"/>
                <a:gd name="connsiteX123" fmla="*/ 1469 w 10000"/>
                <a:gd name="connsiteY123" fmla="*/ 8885 h 10000"/>
                <a:gd name="connsiteX124" fmla="*/ 1469 w 10000"/>
                <a:gd name="connsiteY124" fmla="*/ 9226 h 10000"/>
                <a:gd name="connsiteX125" fmla="*/ 1518 w 10000"/>
                <a:gd name="connsiteY125" fmla="*/ 9102 h 10000"/>
                <a:gd name="connsiteX126" fmla="*/ 1650 w 10000"/>
                <a:gd name="connsiteY126" fmla="*/ 9009 h 10000"/>
                <a:gd name="connsiteX127" fmla="*/ 1815 w 10000"/>
                <a:gd name="connsiteY127" fmla="*/ 9226 h 10000"/>
                <a:gd name="connsiteX128" fmla="*/ 1931 w 10000"/>
                <a:gd name="connsiteY128" fmla="*/ 9443 h 10000"/>
                <a:gd name="connsiteX129" fmla="*/ 2162 w 10000"/>
                <a:gd name="connsiteY129" fmla="*/ 9443 h 10000"/>
                <a:gd name="connsiteX130" fmla="*/ 2112 w 10000"/>
                <a:gd name="connsiteY130" fmla="*/ 7678 h 10000"/>
                <a:gd name="connsiteX131" fmla="*/ 2871 w 10000"/>
                <a:gd name="connsiteY131" fmla="*/ 7028 h 10000"/>
                <a:gd name="connsiteX132" fmla="*/ 3515 w 10000"/>
                <a:gd name="connsiteY132" fmla="*/ 7895 h 10000"/>
                <a:gd name="connsiteX133" fmla="*/ 3696 w 10000"/>
                <a:gd name="connsiteY133" fmla="*/ 8235 h 10000"/>
                <a:gd name="connsiteX134" fmla="*/ 3861 w 10000"/>
                <a:gd name="connsiteY134" fmla="*/ 8235 h 10000"/>
                <a:gd name="connsiteX135" fmla="*/ 4092 w 10000"/>
                <a:gd name="connsiteY135" fmla="*/ 8235 h 10000"/>
                <a:gd name="connsiteX136" fmla="*/ 4208 w 10000"/>
                <a:gd name="connsiteY136" fmla="*/ 8235 h 10000"/>
                <a:gd name="connsiteX137" fmla="*/ 4455 w 10000"/>
                <a:gd name="connsiteY137" fmla="*/ 8452 h 10000"/>
                <a:gd name="connsiteX138" fmla="*/ 4571 w 10000"/>
                <a:gd name="connsiteY138" fmla="*/ 9009 h 10000"/>
                <a:gd name="connsiteX139" fmla="*/ 4686 w 10000"/>
                <a:gd name="connsiteY139" fmla="*/ 8885 h 10000"/>
                <a:gd name="connsiteX140" fmla="*/ 4851 w 10000"/>
                <a:gd name="connsiteY140" fmla="*/ 9659 h 10000"/>
                <a:gd name="connsiteX141" fmla="*/ 4967 w 10000"/>
                <a:gd name="connsiteY141" fmla="*/ 9659 h 10000"/>
                <a:gd name="connsiteX142" fmla="*/ 5099 w 10000"/>
                <a:gd name="connsiteY142" fmla="*/ 10000 h 10000"/>
                <a:gd name="connsiteX143" fmla="*/ 5215 w 10000"/>
                <a:gd name="connsiteY143" fmla="*/ 10000 h 10000"/>
                <a:gd name="connsiteX144" fmla="*/ 5330 w 10000"/>
                <a:gd name="connsiteY144" fmla="*/ 9752 h 10000"/>
                <a:gd name="connsiteX145" fmla="*/ 5446 w 10000"/>
                <a:gd name="connsiteY145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1584 w 10000"/>
                <a:gd name="connsiteY103" fmla="*/ 6594 h 10000"/>
                <a:gd name="connsiteX104" fmla="*/ 1518 w 10000"/>
                <a:gd name="connsiteY104" fmla="*/ 6811 h 10000"/>
                <a:gd name="connsiteX105" fmla="*/ 1518 w 10000"/>
                <a:gd name="connsiteY105" fmla="*/ 7028 h 10000"/>
                <a:gd name="connsiteX106" fmla="*/ 1518 w 10000"/>
                <a:gd name="connsiteY106" fmla="*/ 7245 h 10000"/>
                <a:gd name="connsiteX107" fmla="*/ 1287 w 10000"/>
                <a:gd name="connsiteY107" fmla="*/ 7245 h 10000"/>
                <a:gd name="connsiteX108" fmla="*/ 1122 w 10000"/>
                <a:gd name="connsiteY108" fmla="*/ 7337 h 10000"/>
                <a:gd name="connsiteX109" fmla="*/ 1122 w 10000"/>
                <a:gd name="connsiteY109" fmla="*/ 7461 h 10000"/>
                <a:gd name="connsiteX110" fmla="*/ 1122 w 10000"/>
                <a:gd name="connsiteY110" fmla="*/ 7585 h 10000"/>
                <a:gd name="connsiteX111" fmla="*/ 1122 w 10000"/>
                <a:gd name="connsiteY111" fmla="*/ 7678 h 10000"/>
                <a:gd name="connsiteX112" fmla="*/ 1122 w 10000"/>
                <a:gd name="connsiteY112" fmla="*/ 7802 h 10000"/>
                <a:gd name="connsiteX113" fmla="*/ 1056 w 10000"/>
                <a:gd name="connsiteY113" fmla="*/ 7802 h 10000"/>
                <a:gd name="connsiteX114" fmla="*/ 941 w 10000"/>
                <a:gd name="connsiteY114" fmla="*/ 7585 h 10000"/>
                <a:gd name="connsiteX115" fmla="*/ 1811 w 10000"/>
                <a:gd name="connsiteY115" fmla="*/ 6723 h 10000"/>
                <a:gd name="connsiteX116" fmla="*/ 1056 w 10000"/>
                <a:gd name="connsiteY116" fmla="*/ 8235 h 10000"/>
                <a:gd name="connsiteX117" fmla="*/ 1122 w 10000"/>
                <a:gd name="connsiteY117" fmla="*/ 8452 h 10000"/>
                <a:gd name="connsiteX118" fmla="*/ 1172 w 10000"/>
                <a:gd name="connsiteY118" fmla="*/ 8669 h 10000"/>
                <a:gd name="connsiteX119" fmla="*/ 1238 w 10000"/>
                <a:gd name="connsiteY119" fmla="*/ 8669 h 10000"/>
                <a:gd name="connsiteX120" fmla="*/ 1353 w 10000"/>
                <a:gd name="connsiteY120" fmla="*/ 8793 h 10000"/>
                <a:gd name="connsiteX121" fmla="*/ 1403 w 10000"/>
                <a:gd name="connsiteY121" fmla="*/ 8885 h 10000"/>
                <a:gd name="connsiteX122" fmla="*/ 1469 w 10000"/>
                <a:gd name="connsiteY122" fmla="*/ 8885 h 10000"/>
                <a:gd name="connsiteX123" fmla="*/ 1469 w 10000"/>
                <a:gd name="connsiteY123" fmla="*/ 9226 h 10000"/>
                <a:gd name="connsiteX124" fmla="*/ 1518 w 10000"/>
                <a:gd name="connsiteY124" fmla="*/ 9102 h 10000"/>
                <a:gd name="connsiteX125" fmla="*/ 1650 w 10000"/>
                <a:gd name="connsiteY125" fmla="*/ 9009 h 10000"/>
                <a:gd name="connsiteX126" fmla="*/ 1815 w 10000"/>
                <a:gd name="connsiteY126" fmla="*/ 9226 h 10000"/>
                <a:gd name="connsiteX127" fmla="*/ 1931 w 10000"/>
                <a:gd name="connsiteY127" fmla="*/ 9443 h 10000"/>
                <a:gd name="connsiteX128" fmla="*/ 2162 w 10000"/>
                <a:gd name="connsiteY128" fmla="*/ 9443 h 10000"/>
                <a:gd name="connsiteX129" fmla="*/ 2112 w 10000"/>
                <a:gd name="connsiteY129" fmla="*/ 7678 h 10000"/>
                <a:gd name="connsiteX130" fmla="*/ 2871 w 10000"/>
                <a:gd name="connsiteY130" fmla="*/ 7028 h 10000"/>
                <a:gd name="connsiteX131" fmla="*/ 3515 w 10000"/>
                <a:gd name="connsiteY131" fmla="*/ 7895 h 10000"/>
                <a:gd name="connsiteX132" fmla="*/ 3696 w 10000"/>
                <a:gd name="connsiteY132" fmla="*/ 8235 h 10000"/>
                <a:gd name="connsiteX133" fmla="*/ 3861 w 10000"/>
                <a:gd name="connsiteY133" fmla="*/ 8235 h 10000"/>
                <a:gd name="connsiteX134" fmla="*/ 4092 w 10000"/>
                <a:gd name="connsiteY134" fmla="*/ 8235 h 10000"/>
                <a:gd name="connsiteX135" fmla="*/ 4208 w 10000"/>
                <a:gd name="connsiteY135" fmla="*/ 8235 h 10000"/>
                <a:gd name="connsiteX136" fmla="*/ 4455 w 10000"/>
                <a:gd name="connsiteY136" fmla="*/ 8452 h 10000"/>
                <a:gd name="connsiteX137" fmla="*/ 4571 w 10000"/>
                <a:gd name="connsiteY137" fmla="*/ 9009 h 10000"/>
                <a:gd name="connsiteX138" fmla="*/ 4686 w 10000"/>
                <a:gd name="connsiteY138" fmla="*/ 8885 h 10000"/>
                <a:gd name="connsiteX139" fmla="*/ 4851 w 10000"/>
                <a:gd name="connsiteY139" fmla="*/ 9659 h 10000"/>
                <a:gd name="connsiteX140" fmla="*/ 4967 w 10000"/>
                <a:gd name="connsiteY140" fmla="*/ 9659 h 10000"/>
                <a:gd name="connsiteX141" fmla="*/ 5099 w 10000"/>
                <a:gd name="connsiteY141" fmla="*/ 10000 h 10000"/>
                <a:gd name="connsiteX142" fmla="*/ 5215 w 10000"/>
                <a:gd name="connsiteY142" fmla="*/ 10000 h 10000"/>
                <a:gd name="connsiteX143" fmla="*/ 5330 w 10000"/>
                <a:gd name="connsiteY143" fmla="*/ 9752 h 10000"/>
                <a:gd name="connsiteX144" fmla="*/ 5446 w 10000"/>
                <a:gd name="connsiteY144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1584 w 10000"/>
                <a:gd name="connsiteY103" fmla="*/ 6594 h 10000"/>
                <a:gd name="connsiteX104" fmla="*/ 1518 w 10000"/>
                <a:gd name="connsiteY104" fmla="*/ 6811 h 10000"/>
                <a:gd name="connsiteX105" fmla="*/ 1518 w 10000"/>
                <a:gd name="connsiteY105" fmla="*/ 7028 h 10000"/>
                <a:gd name="connsiteX106" fmla="*/ 1518 w 10000"/>
                <a:gd name="connsiteY106" fmla="*/ 7245 h 10000"/>
                <a:gd name="connsiteX107" fmla="*/ 1287 w 10000"/>
                <a:gd name="connsiteY107" fmla="*/ 7245 h 10000"/>
                <a:gd name="connsiteX108" fmla="*/ 1122 w 10000"/>
                <a:gd name="connsiteY108" fmla="*/ 7337 h 10000"/>
                <a:gd name="connsiteX109" fmla="*/ 1122 w 10000"/>
                <a:gd name="connsiteY109" fmla="*/ 7461 h 10000"/>
                <a:gd name="connsiteX110" fmla="*/ 1122 w 10000"/>
                <a:gd name="connsiteY110" fmla="*/ 7585 h 10000"/>
                <a:gd name="connsiteX111" fmla="*/ 1122 w 10000"/>
                <a:gd name="connsiteY111" fmla="*/ 7678 h 10000"/>
                <a:gd name="connsiteX112" fmla="*/ 1122 w 10000"/>
                <a:gd name="connsiteY112" fmla="*/ 7802 h 10000"/>
                <a:gd name="connsiteX113" fmla="*/ 1056 w 10000"/>
                <a:gd name="connsiteY113" fmla="*/ 7802 h 10000"/>
                <a:gd name="connsiteX114" fmla="*/ 941 w 10000"/>
                <a:gd name="connsiteY114" fmla="*/ 7585 h 10000"/>
                <a:gd name="connsiteX115" fmla="*/ 1811 w 10000"/>
                <a:gd name="connsiteY115" fmla="*/ 6723 h 10000"/>
                <a:gd name="connsiteX116" fmla="*/ 1056 w 10000"/>
                <a:gd name="connsiteY116" fmla="*/ 8235 h 10000"/>
                <a:gd name="connsiteX117" fmla="*/ 1172 w 10000"/>
                <a:gd name="connsiteY117" fmla="*/ 8669 h 10000"/>
                <a:gd name="connsiteX118" fmla="*/ 1238 w 10000"/>
                <a:gd name="connsiteY118" fmla="*/ 8669 h 10000"/>
                <a:gd name="connsiteX119" fmla="*/ 1353 w 10000"/>
                <a:gd name="connsiteY119" fmla="*/ 8793 h 10000"/>
                <a:gd name="connsiteX120" fmla="*/ 1403 w 10000"/>
                <a:gd name="connsiteY120" fmla="*/ 8885 h 10000"/>
                <a:gd name="connsiteX121" fmla="*/ 1469 w 10000"/>
                <a:gd name="connsiteY121" fmla="*/ 8885 h 10000"/>
                <a:gd name="connsiteX122" fmla="*/ 1469 w 10000"/>
                <a:gd name="connsiteY122" fmla="*/ 9226 h 10000"/>
                <a:gd name="connsiteX123" fmla="*/ 1518 w 10000"/>
                <a:gd name="connsiteY123" fmla="*/ 9102 h 10000"/>
                <a:gd name="connsiteX124" fmla="*/ 1650 w 10000"/>
                <a:gd name="connsiteY124" fmla="*/ 9009 h 10000"/>
                <a:gd name="connsiteX125" fmla="*/ 1815 w 10000"/>
                <a:gd name="connsiteY125" fmla="*/ 9226 h 10000"/>
                <a:gd name="connsiteX126" fmla="*/ 1931 w 10000"/>
                <a:gd name="connsiteY126" fmla="*/ 9443 h 10000"/>
                <a:gd name="connsiteX127" fmla="*/ 2162 w 10000"/>
                <a:gd name="connsiteY127" fmla="*/ 9443 h 10000"/>
                <a:gd name="connsiteX128" fmla="*/ 2112 w 10000"/>
                <a:gd name="connsiteY128" fmla="*/ 7678 h 10000"/>
                <a:gd name="connsiteX129" fmla="*/ 2871 w 10000"/>
                <a:gd name="connsiteY129" fmla="*/ 7028 h 10000"/>
                <a:gd name="connsiteX130" fmla="*/ 3515 w 10000"/>
                <a:gd name="connsiteY130" fmla="*/ 7895 h 10000"/>
                <a:gd name="connsiteX131" fmla="*/ 3696 w 10000"/>
                <a:gd name="connsiteY131" fmla="*/ 8235 h 10000"/>
                <a:gd name="connsiteX132" fmla="*/ 3861 w 10000"/>
                <a:gd name="connsiteY132" fmla="*/ 8235 h 10000"/>
                <a:gd name="connsiteX133" fmla="*/ 4092 w 10000"/>
                <a:gd name="connsiteY133" fmla="*/ 8235 h 10000"/>
                <a:gd name="connsiteX134" fmla="*/ 4208 w 10000"/>
                <a:gd name="connsiteY134" fmla="*/ 8235 h 10000"/>
                <a:gd name="connsiteX135" fmla="*/ 4455 w 10000"/>
                <a:gd name="connsiteY135" fmla="*/ 8452 h 10000"/>
                <a:gd name="connsiteX136" fmla="*/ 4571 w 10000"/>
                <a:gd name="connsiteY136" fmla="*/ 9009 h 10000"/>
                <a:gd name="connsiteX137" fmla="*/ 4686 w 10000"/>
                <a:gd name="connsiteY137" fmla="*/ 8885 h 10000"/>
                <a:gd name="connsiteX138" fmla="*/ 4851 w 10000"/>
                <a:gd name="connsiteY138" fmla="*/ 9659 h 10000"/>
                <a:gd name="connsiteX139" fmla="*/ 4967 w 10000"/>
                <a:gd name="connsiteY139" fmla="*/ 9659 h 10000"/>
                <a:gd name="connsiteX140" fmla="*/ 5099 w 10000"/>
                <a:gd name="connsiteY140" fmla="*/ 10000 h 10000"/>
                <a:gd name="connsiteX141" fmla="*/ 5215 w 10000"/>
                <a:gd name="connsiteY141" fmla="*/ 10000 h 10000"/>
                <a:gd name="connsiteX142" fmla="*/ 5330 w 10000"/>
                <a:gd name="connsiteY142" fmla="*/ 9752 h 10000"/>
                <a:gd name="connsiteX143" fmla="*/ 5446 w 10000"/>
                <a:gd name="connsiteY143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1584 w 10000"/>
                <a:gd name="connsiteY103" fmla="*/ 6594 h 10000"/>
                <a:gd name="connsiteX104" fmla="*/ 1518 w 10000"/>
                <a:gd name="connsiteY104" fmla="*/ 6811 h 10000"/>
                <a:gd name="connsiteX105" fmla="*/ 1518 w 10000"/>
                <a:gd name="connsiteY105" fmla="*/ 7028 h 10000"/>
                <a:gd name="connsiteX106" fmla="*/ 1518 w 10000"/>
                <a:gd name="connsiteY106" fmla="*/ 7245 h 10000"/>
                <a:gd name="connsiteX107" fmla="*/ 1287 w 10000"/>
                <a:gd name="connsiteY107" fmla="*/ 7245 h 10000"/>
                <a:gd name="connsiteX108" fmla="*/ 1122 w 10000"/>
                <a:gd name="connsiteY108" fmla="*/ 7337 h 10000"/>
                <a:gd name="connsiteX109" fmla="*/ 1122 w 10000"/>
                <a:gd name="connsiteY109" fmla="*/ 7461 h 10000"/>
                <a:gd name="connsiteX110" fmla="*/ 1122 w 10000"/>
                <a:gd name="connsiteY110" fmla="*/ 7585 h 10000"/>
                <a:gd name="connsiteX111" fmla="*/ 1122 w 10000"/>
                <a:gd name="connsiteY111" fmla="*/ 7678 h 10000"/>
                <a:gd name="connsiteX112" fmla="*/ 1122 w 10000"/>
                <a:gd name="connsiteY112" fmla="*/ 7802 h 10000"/>
                <a:gd name="connsiteX113" fmla="*/ 1056 w 10000"/>
                <a:gd name="connsiteY113" fmla="*/ 7802 h 10000"/>
                <a:gd name="connsiteX114" fmla="*/ 941 w 10000"/>
                <a:gd name="connsiteY114" fmla="*/ 7585 h 10000"/>
                <a:gd name="connsiteX115" fmla="*/ 1811 w 10000"/>
                <a:gd name="connsiteY115" fmla="*/ 6723 h 10000"/>
                <a:gd name="connsiteX116" fmla="*/ 1172 w 10000"/>
                <a:gd name="connsiteY116" fmla="*/ 8669 h 10000"/>
                <a:gd name="connsiteX117" fmla="*/ 1238 w 10000"/>
                <a:gd name="connsiteY117" fmla="*/ 8669 h 10000"/>
                <a:gd name="connsiteX118" fmla="*/ 1353 w 10000"/>
                <a:gd name="connsiteY118" fmla="*/ 8793 h 10000"/>
                <a:gd name="connsiteX119" fmla="*/ 1403 w 10000"/>
                <a:gd name="connsiteY119" fmla="*/ 8885 h 10000"/>
                <a:gd name="connsiteX120" fmla="*/ 1469 w 10000"/>
                <a:gd name="connsiteY120" fmla="*/ 8885 h 10000"/>
                <a:gd name="connsiteX121" fmla="*/ 1469 w 10000"/>
                <a:gd name="connsiteY121" fmla="*/ 9226 h 10000"/>
                <a:gd name="connsiteX122" fmla="*/ 1518 w 10000"/>
                <a:gd name="connsiteY122" fmla="*/ 9102 h 10000"/>
                <a:gd name="connsiteX123" fmla="*/ 1650 w 10000"/>
                <a:gd name="connsiteY123" fmla="*/ 9009 h 10000"/>
                <a:gd name="connsiteX124" fmla="*/ 1815 w 10000"/>
                <a:gd name="connsiteY124" fmla="*/ 9226 h 10000"/>
                <a:gd name="connsiteX125" fmla="*/ 1931 w 10000"/>
                <a:gd name="connsiteY125" fmla="*/ 9443 h 10000"/>
                <a:gd name="connsiteX126" fmla="*/ 2162 w 10000"/>
                <a:gd name="connsiteY126" fmla="*/ 9443 h 10000"/>
                <a:gd name="connsiteX127" fmla="*/ 2112 w 10000"/>
                <a:gd name="connsiteY127" fmla="*/ 7678 h 10000"/>
                <a:gd name="connsiteX128" fmla="*/ 2871 w 10000"/>
                <a:gd name="connsiteY128" fmla="*/ 7028 h 10000"/>
                <a:gd name="connsiteX129" fmla="*/ 3515 w 10000"/>
                <a:gd name="connsiteY129" fmla="*/ 7895 h 10000"/>
                <a:gd name="connsiteX130" fmla="*/ 3696 w 10000"/>
                <a:gd name="connsiteY130" fmla="*/ 8235 h 10000"/>
                <a:gd name="connsiteX131" fmla="*/ 3861 w 10000"/>
                <a:gd name="connsiteY131" fmla="*/ 8235 h 10000"/>
                <a:gd name="connsiteX132" fmla="*/ 4092 w 10000"/>
                <a:gd name="connsiteY132" fmla="*/ 8235 h 10000"/>
                <a:gd name="connsiteX133" fmla="*/ 4208 w 10000"/>
                <a:gd name="connsiteY133" fmla="*/ 8235 h 10000"/>
                <a:gd name="connsiteX134" fmla="*/ 4455 w 10000"/>
                <a:gd name="connsiteY134" fmla="*/ 8452 h 10000"/>
                <a:gd name="connsiteX135" fmla="*/ 4571 w 10000"/>
                <a:gd name="connsiteY135" fmla="*/ 9009 h 10000"/>
                <a:gd name="connsiteX136" fmla="*/ 4686 w 10000"/>
                <a:gd name="connsiteY136" fmla="*/ 8885 h 10000"/>
                <a:gd name="connsiteX137" fmla="*/ 4851 w 10000"/>
                <a:gd name="connsiteY137" fmla="*/ 9659 h 10000"/>
                <a:gd name="connsiteX138" fmla="*/ 4967 w 10000"/>
                <a:gd name="connsiteY138" fmla="*/ 9659 h 10000"/>
                <a:gd name="connsiteX139" fmla="*/ 5099 w 10000"/>
                <a:gd name="connsiteY139" fmla="*/ 10000 h 10000"/>
                <a:gd name="connsiteX140" fmla="*/ 5215 w 10000"/>
                <a:gd name="connsiteY140" fmla="*/ 10000 h 10000"/>
                <a:gd name="connsiteX141" fmla="*/ 5330 w 10000"/>
                <a:gd name="connsiteY141" fmla="*/ 9752 h 10000"/>
                <a:gd name="connsiteX142" fmla="*/ 5446 w 10000"/>
                <a:gd name="connsiteY142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1584 w 10000"/>
                <a:gd name="connsiteY103" fmla="*/ 6594 h 10000"/>
                <a:gd name="connsiteX104" fmla="*/ 1518 w 10000"/>
                <a:gd name="connsiteY104" fmla="*/ 6811 h 10000"/>
                <a:gd name="connsiteX105" fmla="*/ 1518 w 10000"/>
                <a:gd name="connsiteY105" fmla="*/ 7028 h 10000"/>
                <a:gd name="connsiteX106" fmla="*/ 1518 w 10000"/>
                <a:gd name="connsiteY106" fmla="*/ 7245 h 10000"/>
                <a:gd name="connsiteX107" fmla="*/ 1287 w 10000"/>
                <a:gd name="connsiteY107" fmla="*/ 7245 h 10000"/>
                <a:gd name="connsiteX108" fmla="*/ 1122 w 10000"/>
                <a:gd name="connsiteY108" fmla="*/ 7337 h 10000"/>
                <a:gd name="connsiteX109" fmla="*/ 1122 w 10000"/>
                <a:gd name="connsiteY109" fmla="*/ 7461 h 10000"/>
                <a:gd name="connsiteX110" fmla="*/ 1122 w 10000"/>
                <a:gd name="connsiteY110" fmla="*/ 7585 h 10000"/>
                <a:gd name="connsiteX111" fmla="*/ 1122 w 10000"/>
                <a:gd name="connsiteY111" fmla="*/ 7678 h 10000"/>
                <a:gd name="connsiteX112" fmla="*/ 1122 w 10000"/>
                <a:gd name="connsiteY112" fmla="*/ 7802 h 10000"/>
                <a:gd name="connsiteX113" fmla="*/ 1056 w 10000"/>
                <a:gd name="connsiteY113" fmla="*/ 7802 h 10000"/>
                <a:gd name="connsiteX114" fmla="*/ 941 w 10000"/>
                <a:gd name="connsiteY114" fmla="*/ 7585 h 10000"/>
                <a:gd name="connsiteX115" fmla="*/ 1811 w 10000"/>
                <a:gd name="connsiteY115" fmla="*/ 6723 h 10000"/>
                <a:gd name="connsiteX116" fmla="*/ 1172 w 10000"/>
                <a:gd name="connsiteY116" fmla="*/ 8669 h 10000"/>
                <a:gd name="connsiteX117" fmla="*/ 1238 w 10000"/>
                <a:gd name="connsiteY117" fmla="*/ 8669 h 10000"/>
                <a:gd name="connsiteX118" fmla="*/ 1353 w 10000"/>
                <a:gd name="connsiteY118" fmla="*/ 8793 h 10000"/>
                <a:gd name="connsiteX119" fmla="*/ 1403 w 10000"/>
                <a:gd name="connsiteY119" fmla="*/ 8885 h 10000"/>
                <a:gd name="connsiteX120" fmla="*/ 1469 w 10000"/>
                <a:gd name="connsiteY120" fmla="*/ 9226 h 10000"/>
                <a:gd name="connsiteX121" fmla="*/ 1518 w 10000"/>
                <a:gd name="connsiteY121" fmla="*/ 9102 h 10000"/>
                <a:gd name="connsiteX122" fmla="*/ 1650 w 10000"/>
                <a:gd name="connsiteY122" fmla="*/ 9009 h 10000"/>
                <a:gd name="connsiteX123" fmla="*/ 1815 w 10000"/>
                <a:gd name="connsiteY123" fmla="*/ 9226 h 10000"/>
                <a:gd name="connsiteX124" fmla="*/ 1931 w 10000"/>
                <a:gd name="connsiteY124" fmla="*/ 9443 h 10000"/>
                <a:gd name="connsiteX125" fmla="*/ 2162 w 10000"/>
                <a:gd name="connsiteY125" fmla="*/ 9443 h 10000"/>
                <a:gd name="connsiteX126" fmla="*/ 2112 w 10000"/>
                <a:gd name="connsiteY126" fmla="*/ 7678 h 10000"/>
                <a:gd name="connsiteX127" fmla="*/ 2871 w 10000"/>
                <a:gd name="connsiteY127" fmla="*/ 7028 h 10000"/>
                <a:gd name="connsiteX128" fmla="*/ 3515 w 10000"/>
                <a:gd name="connsiteY128" fmla="*/ 7895 h 10000"/>
                <a:gd name="connsiteX129" fmla="*/ 3696 w 10000"/>
                <a:gd name="connsiteY129" fmla="*/ 8235 h 10000"/>
                <a:gd name="connsiteX130" fmla="*/ 3861 w 10000"/>
                <a:gd name="connsiteY130" fmla="*/ 8235 h 10000"/>
                <a:gd name="connsiteX131" fmla="*/ 4092 w 10000"/>
                <a:gd name="connsiteY131" fmla="*/ 8235 h 10000"/>
                <a:gd name="connsiteX132" fmla="*/ 4208 w 10000"/>
                <a:gd name="connsiteY132" fmla="*/ 8235 h 10000"/>
                <a:gd name="connsiteX133" fmla="*/ 4455 w 10000"/>
                <a:gd name="connsiteY133" fmla="*/ 8452 h 10000"/>
                <a:gd name="connsiteX134" fmla="*/ 4571 w 10000"/>
                <a:gd name="connsiteY134" fmla="*/ 9009 h 10000"/>
                <a:gd name="connsiteX135" fmla="*/ 4686 w 10000"/>
                <a:gd name="connsiteY135" fmla="*/ 8885 h 10000"/>
                <a:gd name="connsiteX136" fmla="*/ 4851 w 10000"/>
                <a:gd name="connsiteY136" fmla="*/ 9659 h 10000"/>
                <a:gd name="connsiteX137" fmla="*/ 4967 w 10000"/>
                <a:gd name="connsiteY137" fmla="*/ 9659 h 10000"/>
                <a:gd name="connsiteX138" fmla="*/ 5099 w 10000"/>
                <a:gd name="connsiteY138" fmla="*/ 10000 h 10000"/>
                <a:gd name="connsiteX139" fmla="*/ 5215 w 10000"/>
                <a:gd name="connsiteY139" fmla="*/ 10000 h 10000"/>
                <a:gd name="connsiteX140" fmla="*/ 5330 w 10000"/>
                <a:gd name="connsiteY140" fmla="*/ 9752 h 10000"/>
                <a:gd name="connsiteX141" fmla="*/ 5446 w 10000"/>
                <a:gd name="connsiteY141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1584 w 10000"/>
                <a:gd name="connsiteY103" fmla="*/ 6594 h 10000"/>
                <a:gd name="connsiteX104" fmla="*/ 1518 w 10000"/>
                <a:gd name="connsiteY104" fmla="*/ 6811 h 10000"/>
                <a:gd name="connsiteX105" fmla="*/ 1518 w 10000"/>
                <a:gd name="connsiteY105" fmla="*/ 7028 h 10000"/>
                <a:gd name="connsiteX106" fmla="*/ 1518 w 10000"/>
                <a:gd name="connsiteY106" fmla="*/ 7245 h 10000"/>
                <a:gd name="connsiteX107" fmla="*/ 1287 w 10000"/>
                <a:gd name="connsiteY107" fmla="*/ 7245 h 10000"/>
                <a:gd name="connsiteX108" fmla="*/ 1122 w 10000"/>
                <a:gd name="connsiteY108" fmla="*/ 7337 h 10000"/>
                <a:gd name="connsiteX109" fmla="*/ 1122 w 10000"/>
                <a:gd name="connsiteY109" fmla="*/ 7461 h 10000"/>
                <a:gd name="connsiteX110" fmla="*/ 1122 w 10000"/>
                <a:gd name="connsiteY110" fmla="*/ 7585 h 10000"/>
                <a:gd name="connsiteX111" fmla="*/ 1122 w 10000"/>
                <a:gd name="connsiteY111" fmla="*/ 7678 h 10000"/>
                <a:gd name="connsiteX112" fmla="*/ 1122 w 10000"/>
                <a:gd name="connsiteY112" fmla="*/ 7802 h 10000"/>
                <a:gd name="connsiteX113" fmla="*/ 1056 w 10000"/>
                <a:gd name="connsiteY113" fmla="*/ 7802 h 10000"/>
                <a:gd name="connsiteX114" fmla="*/ 941 w 10000"/>
                <a:gd name="connsiteY114" fmla="*/ 7585 h 10000"/>
                <a:gd name="connsiteX115" fmla="*/ 1811 w 10000"/>
                <a:gd name="connsiteY115" fmla="*/ 6723 h 10000"/>
                <a:gd name="connsiteX116" fmla="*/ 1172 w 10000"/>
                <a:gd name="connsiteY116" fmla="*/ 8669 h 10000"/>
                <a:gd name="connsiteX117" fmla="*/ 1353 w 10000"/>
                <a:gd name="connsiteY117" fmla="*/ 8793 h 10000"/>
                <a:gd name="connsiteX118" fmla="*/ 1403 w 10000"/>
                <a:gd name="connsiteY118" fmla="*/ 8885 h 10000"/>
                <a:gd name="connsiteX119" fmla="*/ 1469 w 10000"/>
                <a:gd name="connsiteY119" fmla="*/ 9226 h 10000"/>
                <a:gd name="connsiteX120" fmla="*/ 1518 w 10000"/>
                <a:gd name="connsiteY120" fmla="*/ 9102 h 10000"/>
                <a:gd name="connsiteX121" fmla="*/ 1650 w 10000"/>
                <a:gd name="connsiteY121" fmla="*/ 9009 h 10000"/>
                <a:gd name="connsiteX122" fmla="*/ 1815 w 10000"/>
                <a:gd name="connsiteY122" fmla="*/ 9226 h 10000"/>
                <a:gd name="connsiteX123" fmla="*/ 1931 w 10000"/>
                <a:gd name="connsiteY123" fmla="*/ 9443 h 10000"/>
                <a:gd name="connsiteX124" fmla="*/ 2162 w 10000"/>
                <a:gd name="connsiteY124" fmla="*/ 9443 h 10000"/>
                <a:gd name="connsiteX125" fmla="*/ 2112 w 10000"/>
                <a:gd name="connsiteY125" fmla="*/ 7678 h 10000"/>
                <a:gd name="connsiteX126" fmla="*/ 2871 w 10000"/>
                <a:gd name="connsiteY126" fmla="*/ 7028 h 10000"/>
                <a:gd name="connsiteX127" fmla="*/ 3515 w 10000"/>
                <a:gd name="connsiteY127" fmla="*/ 7895 h 10000"/>
                <a:gd name="connsiteX128" fmla="*/ 3696 w 10000"/>
                <a:gd name="connsiteY128" fmla="*/ 8235 h 10000"/>
                <a:gd name="connsiteX129" fmla="*/ 3861 w 10000"/>
                <a:gd name="connsiteY129" fmla="*/ 8235 h 10000"/>
                <a:gd name="connsiteX130" fmla="*/ 4092 w 10000"/>
                <a:gd name="connsiteY130" fmla="*/ 8235 h 10000"/>
                <a:gd name="connsiteX131" fmla="*/ 4208 w 10000"/>
                <a:gd name="connsiteY131" fmla="*/ 8235 h 10000"/>
                <a:gd name="connsiteX132" fmla="*/ 4455 w 10000"/>
                <a:gd name="connsiteY132" fmla="*/ 8452 h 10000"/>
                <a:gd name="connsiteX133" fmla="*/ 4571 w 10000"/>
                <a:gd name="connsiteY133" fmla="*/ 9009 h 10000"/>
                <a:gd name="connsiteX134" fmla="*/ 4686 w 10000"/>
                <a:gd name="connsiteY134" fmla="*/ 8885 h 10000"/>
                <a:gd name="connsiteX135" fmla="*/ 4851 w 10000"/>
                <a:gd name="connsiteY135" fmla="*/ 9659 h 10000"/>
                <a:gd name="connsiteX136" fmla="*/ 4967 w 10000"/>
                <a:gd name="connsiteY136" fmla="*/ 9659 h 10000"/>
                <a:gd name="connsiteX137" fmla="*/ 5099 w 10000"/>
                <a:gd name="connsiteY137" fmla="*/ 10000 h 10000"/>
                <a:gd name="connsiteX138" fmla="*/ 5215 w 10000"/>
                <a:gd name="connsiteY138" fmla="*/ 10000 h 10000"/>
                <a:gd name="connsiteX139" fmla="*/ 5330 w 10000"/>
                <a:gd name="connsiteY139" fmla="*/ 9752 h 10000"/>
                <a:gd name="connsiteX140" fmla="*/ 5446 w 10000"/>
                <a:gd name="connsiteY140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1584 w 10000"/>
                <a:gd name="connsiteY103" fmla="*/ 6594 h 10000"/>
                <a:gd name="connsiteX104" fmla="*/ 1518 w 10000"/>
                <a:gd name="connsiteY104" fmla="*/ 6811 h 10000"/>
                <a:gd name="connsiteX105" fmla="*/ 1518 w 10000"/>
                <a:gd name="connsiteY105" fmla="*/ 7028 h 10000"/>
                <a:gd name="connsiteX106" fmla="*/ 1518 w 10000"/>
                <a:gd name="connsiteY106" fmla="*/ 7245 h 10000"/>
                <a:gd name="connsiteX107" fmla="*/ 1287 w 10000"/>
                <a:gd name="connsiteY107" fmla="*/ 7245 h 10000"/>
                <a:gd name="connsiteX108" fmla="*/ 1122 w 10000"/>
                <a:gd name="connsiteY108" fmla="*/ 7337 h 10000"/>
                <a:gd name="connsiteX109" fmla="*/ 1122 w 10000"/>
                <a:gd name="connsiteY109" fmla="*/ 7461 h 10000"/>
                <a:gd name="connsiteX110" fmla="*/ 1122 w 10000"/>
                <a:gd name="connsiteY110" fmla="*/ 7585 h 10000"/>
                <a:gd name="connsiteX111" fmla="*/ 1122 w 10000"/>
                <a:gd name="connsiteY111" fmla="*/ 7678 h 10000"/>
                <a:gd name="connsiteX112" fmla="*/ 1122 w 10000"/>
                <a:gd name="connsiteY112" fmla="*/ 7802 h 10000"/>
                <a:gd name="connsiteX113" fmla="*/ 1056 w 10000"/>
                <a:gd name="connsiteY113" fmla="*/ 7802 h 10000"/>
                <a:gd name="connsiteX114" fmla="*/ 941 w 10000"/>
                <a:gd name="connsiteY114" fmla="*/ 7585 h 10000"/>
                <a:gd name="connsiteX115" fmla="*/ 1811 w 10000"/>
                <a:gd name="connsiteY115" fmla="*/ 6723 h 10000"/>
                <a:gd name="connsiteX116" fmla="*/ 1172 w 10000"/>
                <a:gd name="connsiteY116" fmla="*/ 8669 h 10000"/>
                <a:gd name="connsiteX117" fmla="*/ 1353 w 10000"/>
                <a:gd name="connsiteY117" fmla="*/ 8793 h 10000"/>
                <a:gd name="connsiteX118" fmla="*/ 1469 w 10000"/>
                <a:gd name="connsiteY118" fmla="*/ 9226 h 10000"/>
                <a:gd name="connsiteX119" fmla="*/ 1518 w 10000"/>
                <a:gd name="connsiteY119" fmla="*/ 9102 h 10000"/>
                <a:gd name="connsiteX120" fmla="*/ 1650 w 10000"/>
                <a:gd name="connsiteY120" fmla="*/ 9009 h 10000"/>
                <a:gd name="connsiteX121" fmla="*/ 1815 w 10000"/>
                <a:gd name="connsiteY121" fmla="*/ 9226 h 10000"/>
                <a:gd name="connsiteX122" fmla="*/ 1931 w 10000"/>
                <a:gd name="connsiteY122" fmla="*/ 9443 h 10000"/>
                <a:gd name="connsiteX123" fmla="*/ 2162 w 10000"/>
                <a:gd name="connsiteY123" fmla="*/ 9443 h 10000"/>
                <a:gd name="connsiteX124" fmla="*/ 2112 w 10000"/>
                <a:gd name="connsiteY124" fmla="*/ 7678 h 10000"/>
                <a:gd name="connsiteX125" fmla="*/ 2871 w 10000"/>
                <a:gd name="connsiteY125" fmla="*/ 7028 h 10000"/>
                <a:gd name="connsiteX126" fmla="*/ 3515 w 10000"/>
                <a:gd name="connsiteY126" fmla="*/ 7895 h 10000"/>
                <a:gd name="connsiteX127" fmla="*/ 3696 w 10000"/>
                <a:gd name="connsiteY127" fmla="*/ 8235 h 10000"/>
                <a:gd name="connsiteX128" fmla="*/ 3861 w 10000"/>
                <a:gd name="connsiteY128" fmla="*/ 8235 h 10000"/>
                <a:gd name="connsiteX129" fmla="*/ 4092 w 10000"/>
                <a:gd name="connsiteY129" fmla="*/ 8235 h 10000"/>
                <a:gd name="connsiteX130" fmla="*/ 4208 w 10000"/>
                <a:gd name="connsiteY130" fmla="*/ 8235 h 10000"/>
                <a:gd name="connsiteX131" fmla="*/ 4455 w 10000"/>
                <a:gd name="connsiteY131" fmla="*/ 8452 h 10000"/>
                <a:gd name="connsiteX132" fmla="*/ 4571 w 10000"/>
                <a:gd name="connsiteY132" fmla="*/ 9009 h 10000"/>
                <a:gd name="connsiteX133" fmla="*/ 4686 w 10000"/>
                <a:gd name="connsiteY133" fmla="*/ 8885 h 10000"/>
                <a:gd name="connsiteX134" fmla="*/ 4851 w 10000"/>
                <a:gd name="connsiteY134" fmla="*/ 9659 h 10000"/>
                <a:gd name="connsiteX135" fmla="*/ 4967 w 10000"/>
                <a:gd name="connsiteY135" fmla="*/ 9659 h 10000"/>
                <a:gd name="connsiteX136" fmla="*/ 5099 w 10000"/>
                <a:gd name="connsiteY136" fmla="*/ 10000 h 10000"/>
                <a:gd name="connsiteX137" fmla="*/ 5215 w 10000"/>
                <a:gd name="connsiteY137" fmla="*/ 10000 h 10000"/>
                <a:gd name="connsiteX138" fmla="*/ 5330 w 10000"/>
                <a:gd name="connsiteY138" fmla="*/ 9752 h 10000"/>
                <a:gd name="connsiteX139" fmla="*/ 5446 w 10000"/>
                <a:gd name="connsiteY139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1584 w 10000"/>
                <a:gd name="connsiteY103" fmla="*/ 6594 h 10000"/>
                <a:gd name="connsiteX104" fmla="*/ 1518 w 10000"/>
                <a:gd name="connsiteY104" fmla="*/ 6811 h 10000"/>
                <a:gd name="connsiteX105" fmla="*/ 1518 w 10000"/>
                <a:gd name="connsiteY105" fmla="*/ 7028 h 10000"/>
                <a:gd name="connsiteX106" fmla="*/ 1518 w 10000"/>
                <a:gd name="connsiteY106" fmla="*/ 7245 h 10000"/>
                <a:gd name="connsiteX107" fmla="*/ 1287 w 10000"/>
                <a:gd name="connsiteY107" fmla="*/ 7245 h 10000"/>
                <a:gd name="connsiteX108" fmla="*/ 1122 w 10000"/>
                <a:gd name="connsiteY108" fmla="*/ 7337 h 10000"/>
                <a:gd name="connsiteX109" fmla="*/ 1122 w 10000"/>
                <a:gd name="connsiteY109" fmla="*/ 7461 h 10000"/>
                <a:gd name="connsiteX110" fmla="*/ 1122 w 10000"/>
                <a:gd name="connsiteY110" fmla="*/ 7585 h 10000"/>
                <a:gd name="connsiteX111" fmla="*/ 1122 w 10000"/>
                <a:gd name="connsiteY111" fmla="*/ 7678 h 10000"/>
                <a:gd name="connsiteX112" fmla="*/ 1122 w 10000"/>
                <a:gd name="connsiteY112" fmla="*/ 7802 h 10000"/>
                <a:gd name="connsiteX113" fmla="*/ 1056 w 10000"/>
                <a:gd name="connsiteY113" fmla="*/ 7802 h 10000"/>
                <a:gd name="connsiteX114" fmla="*/ 941 w 10000"/>
                <a:gd name="connsiteY114" fmla="*/ 7585 h 10000"/>
                <a:gd name="connsiteX115" fmla="*/ 1811 w 10000"/>
                <a:gd name="connsiteY115" fmla="*/ 6723 h 10000"/>
                <a:gd name="connsiteX116" fmla="*/ 1353 w 10000"/>
                <a:gd name="connsiteY116" fmla="*/ 8793 h 10000"/>
                <a:gd name="connsiteX117" fmla="*/ 1469 w 10000"/>
                <a:gd name="connsiteY117" fmla="*/ 9226 h 10000"/>
                <a:gd name="connsiteX118" fmla="*/ 1518 w 10000"/>
                <a:gd name="connsiteY118" fmla="*/ 9102 h 10000"/>
                <a:gd name="connsiteX119" fmla="*/ 1650 w 10000"/>
                <a:gd name="connsiteY119" fmla="*/ 9009 h 10000"/>
                <a:gd name="connsiteX120" fmla="*/ 1815 w 10000"/>
                <a:gd name="connsiteY120" fmla="*/ 9226 h 10000"/>
                <a:gd name="connsiteX121" fmla="*/ 1931 w 10000"/>
                <a:gd name="connsiteY121" fmla="*/ 9443 h 10000"/>
                <a:gd name="connsiteX122" fmla="*/ 2162 w 10000"/>
                <a:gd name="connsiteY122" fmla="*/ 9443 h 10000"/>
                <a:gd name="connsiteX123" fmla="*/ 2112 w 10000"/>
                <a:gd name="connsiteY123" fmla="*/ 7678 h 10000"/>
                <a:gd name="connsiteX124" fmla="*/ 2871 w 10000"/>
                <a:gd name="connsiteY124" fmla="*/ 7028 h 10000"/>
                <a:gd name="connsiteX125" fmla="*/ 3515 w 10000"/>
                <a:gd name="connsiteY125" fmla="*/ 7895 h 10000"/>
                <a:gd name="connsiteX126" fmla="*/ 3696 w 10000"/>
                <a:gd name="connsiteY126" fmla="*/ 8235 h 10000"/>
                <a:gd name="connsiteX127" fmla="*/ 3861 w 10000"/>
                <a:gd name="connsiteY127" fmla="*/ 8235 h 10000"/>
                <a:gd name="connsiteX128" fmla="*/ 4092 w 10000"/>
                <a:gd name="connsiteY128" fmla="*/ 8235 h 10000"/>
                <a:gd name="connsiteX129" fmla="*/ 4208 w 10000"/>
                <a:gd name="connsiteY129" fmla="*/ 8235 h 10000"/>
                <a:gd name="connsiteX130" fmla="*/ 4455 w 10000"/>
                <a:gd name="connsiteY130" fmla="*/ 8452 h 10000"/>
                <a:gd name="connsiteX131" fmla="*/ 4571 w 10000"/>
                <a:gd name="connsiteY131" fmla="*/ 9009 h 10000"/>
                <a:gd name="connsiteX132" fmla="*/ 4686 w 10000"/>
                <a:gd name="connsiteY132" fmla="*/ 8885 h 10000"/>
                <a:gd name="connsiteX133" fmla="*/ 4851 w 10000"/>
                <a:gd name="connsiteY133" fmla="*/ 9659 h 10000"/>
                <a:gd name="connsiteX134" fmla="*/ 4967 w 10000"/>
                <a:gd name="connsiteY134" fmla="*/ 9659 h 10000"/>
                <a:gd name="connsiteX135" fmla="*/ 5099 w 10000"/>
                <a:gd name="connsiteY135" fmla="*/ 10000 h 10000"/>
                <a:gd name="connsiteX136" fmla="*/ 5215 w 10000"/>
                <a:gd name="connsiteY136" fmla="*/ 10000 h 10000"/>
                <a:gd name="connsiteX137" fmla="*/ 5330 w 10000"/>
                <a:gd name="connsiteY137" fmla="*/ 9752 h 10000"/>
                <a:gd name="connsiteX138" fmla="*/ 5446 w 10000"/>
                <a:gd name="connsiteY138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1584 w 10000"/>
                <a:gd name="connsiteY103" fmla="*/ 6594 h 10000"/>
                <a:gd name="connsiteX104" fmla="*/ 1518 w 10000"/>
                <a:gd name="connsiteY104" fmla="*/ 6811 h 10000"/>
                <a:gd name="connsiteX105" fmla="*/ 1518 w 10000"/>
                <a:gd name="connsiteY105" fmla="*/ 7028 h 10000"/>
                <a:gd name="connsiteX106" fmla="*/ 1518 w 10000"/>
                <a:gd name="connsiteY106" fmla="*/ 7245 h 10000"/>
                <a:gd name="connsiteX107" fmla="*/ 1287 w 10000"/>
                <a:gd name="connsiteY107" fmla="*/ 7245 h 10000"/>
                <a:gd name="connsiteX108" fmla="*/ 1122 w 10000"/>
                <a:gd name="connsiteY108" fmla="*/ 7337 h 10000"/>
                <a:gd name="connsiteX109" fmla="*/ 1122 w 10000"/>
                <a:gd name="connsiteY109" fmla="*/ 7461 h 10000"/>
                <a:gd name="connsiteX110" fmla="*/ 1122 w 10000"/>
                <a:gd name="connsiteY110" fmla="*/ 7585 h 10000"/>
                <a:gd name="connsiteX111" fmla="*/ 1122 w 10000"/>
                <a:gd name="connsiteY111" fmla="*/ 7678 h 10000"/>
                <a:gd name="connsiteX112" fmla="*/ 1122 w 10000"/>
                <a:gd name="connsiteY112" fmla="*/ 7802 h 10000"/>
                <a:gd name="connsiteX113" fmla="*/ 1056 w 10000"/>
                <a:gd name="connsiteY113" fmla="*/ 7802 h 10000"/>
                <a:gd name="connsiteX114" fmla="*/ 941 w 10000"/>
                <a:gd name="connsiteY114" fmla="*/ 7585 h 10000"/>
                <a:gd name="connsiteX115" fmla="*/ 1811 w 10000"/>
                <a:gd name="connsiteY115" fmla="*/ 6723 h 10000"/>
                <a:gd name="connsiteX116" fmla="*/ 1469 w 10000"/>
                <a:gd name="connsiteY116" fmla="*/ 9226 h 10000"/>
                <a:gd name="connsiteX117" fmla="*/ 1518 w 10000"/>
                <a:gd name="connsiteY117" fmla="*/ 9102 h 10000"/>
                <a:gd name="connsiteX118" fmla="*/ 1650 w 10000"/>
                <a:gd name="connsiteY118" fmla="*/ 9009 h 10000"/>
                <a:gd name="connsiteX119" fmla="*/ 1815 w 10000"/>
                <a:gd name="connsiteY119" fmla="*/ 9226 h 10000"/>
                <a:gd name="connsiteX120" fmla="*/ 1931 w 10000"/>
                <a:gd name="connsiteY120" fmla="*/ 9443 h 10000"/>
                <a:gd name="connsiteX121" fmla="*/ 2162 w 10000"/>
                <a:gd name="connsiteY121" fmla="*/ 9443 h 10000"/>
                <a:gd name="connsiteX122" fmla="*/ 2112 w 10000"/>
                <a:gd name="connsiteY122" fmla="*/ 7678 h 10000"/>
                <a:gd name="connsiteX123" fmla="*/ 2871 w 10000"/>
                <a:gd name="connsiteY123" fmla="*/ 7028 h 10000"/>
                <a:gd name="connsiteX124" fmla="*/ 3515 w 10000"/>
                <a:gd name="connsiteY124" fmla="*/ 7895 h 10000"/>
                <a:gd name="connsiteX125" fmla="*/ 3696 w 10000"/>
                <a:gd name="connsiteY125" fmla="*/ 8235 h 10000"/>
                <a:gd name="connsiteX126" fmla="*/ 3861 w 10000"/>
                <a:gd name="connsiteY126" fmla="*/ 8235 h 10000"/>
                <a:gd name="connsiteX127" fmla="*/ 4092 w 10000"/>
                <a:gd name="connsiteY127" fmla="*/ 8235 h 10000"/>
                <a:gd name="connsiteX128" fmla="*/ 4208 w 10000"/>
                <a:gd name="connsiteY128" fmla="*/ 8235 h 10000"/>
                <a:gd name="connsiteX129" fmla="*/ 4455 w 10000"/>
                <a:gd name="connsiteY129" fmla="*/ 8452 h 10000"/>
                <a:gd name="connsiteX130" fmla="*/ 4571 w 10000"/>
                <a:gd name="connsiteY130" fmla="*/ 9009 h 10000"/>
                <a:gd name="connsiteX131" fmla="*/ 4686 w 10000"/>
                <a:gd name="connsiteY131" fmla="*/ 8885 h 10000"/>
                <a:gd name="connsiteX132" fmla="*/ 4851 w 10000"/>
                <a:gd name="connsiteY132" fmla="*/ 9659 h 10000"/>
                <a:gd name="connsiteX133" fmla="*/ 4967 w 10000"/>
                <a:gd name="connsiteY133" fmla="*/ 9659 h 10000"/>
                <a:gd name="connsiteX134" fmla="*/ 5099 w 10000"/>
                <a:gd name="connsiteY134" fmla="*/ 10000 h 10000"/>
                <a:gd name="connsiteX135" fmla="*/ 5215 w 10000"/>
                <a:gd name="connsiteY135" fmla="*/ 10000 h 10000"/>
                <a:gd name="connsiteX136" fmla="*/ 5330 w 10000"/>
                <a:gd name="connsiteY136" fmla="*/ 9752 h 10000"/>
                <a:gd name="connsiteX137" fmla="*/ 5446 w 10000"/>
                <a:gd name="connsiteY137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1584 w 10000"/>
                <a:gd name="connsiteY103" fmla="*/ 6594 h 10000"/>
                <a:gd name="connsiteX104" fmla="*/ 1518 w 10000"/>
                <a:gd name="connsiteY104" fmla="*/ 6811 h 10000"/>
                <a:gd name="connsiteX105" fmla="*/ 1518 w 10000"/>
                <a:gd name="connsiteY105" fmla="*/ 7028 h 10000"/>
                <a:gd name="connsiteX106" fmla="*/ 1518 w 10000"/>
                <a:gd name="connsiteY106" fmla="*/ 7245 h 10000"/>
                <a:gd name="connsiteX107" fmla="*/ 1287 w 10000"/>
                <a:gd name="connsiteY107" fmla="*/ 7245 h 10000"/>
                <a:gd name="connsiteX108" fmla="*/ 1122 w 10000"/>
                <a:gd name="connsiteY108" fmla="*/ 7337 h 10000"/>
                <a:gd name="connsiteX109" fmla="*/ 1122 w 10000"/>
                <a:gd name="connsiteY109" fmla="*/ 7461 h 10000"/>
                <a:gd name="connsiteX110" fmla="*/ 1122 w 10000"/>
                <a:gd name="connsiteY110" fmla="*/ 7585 h 10000"/>
                <a:gd name="connsiteX111" fmla="*/ 1122 w 10000"/>
                <a:gd name="connsiteY111" fmla="*/ 7678 h 10000"/>
                <a:gd name="connsiteX112" fmla="*/ 1122 w 10000"/>
                <a:gd name="connsiteY112" fmla="*/ 7802 h 10000"/>
                <a:gd name="connsiteX113" fmla="*/ 1056 w 10000"/>
                <a:gd name="connsiteY113" fmla="*/ 7802 h 10000"/>
                <a:gd name="connsiteX114" fmla="*/ 941 w 10000"/>
                <a:gd name="connsiteY114" fmla="*/ 7585 h 10000"/>
                <a:gd name="connsiteX115" fmla="*/ 1811 w 10000"/>
                <a:gd name="connsiteY115" fmla="*/ 6723 h 10000"/>
                <a:gd name="connsiteX116" fmla="*/ 1469 w 10000"/>
                <a:gd name="connsiteY116" fmla="*/ 9226 h 10000"/>
                <a:gd name="connsiteX117" fmla="*/ 1650 w 10000"/>
                <a:gd name="connsiteY117" fmla="*/ 9009 h 10000"/>
                <a:gd name="connsiteX118" fmla="*/ 1815 w 10000"/>
                <a:gd name="connsiteY118" fmla="*/ 9226 h 10000"/>
                <a:gd name="connsiteX119" fmla="*/ 1931 w 10000"/>
                <a:gd name="connsiteY119" fmla="*/ 9443 h 10000"/>
                <a:gd name="connsiteX120" fmla="*/ 2162 w 10000"/>
                <a:gd name="connsiteY120" fmla="*/ 9443 h 10000"/>
                <a:gd name="connsiteX121" fmla="*/ 2112 w 10000"/>
                <a:gd name="connsiteY121" fmla="*/ 7678 h 10000"/>
                <a:gd name="connsiteX122" fmla="*/ 2871 w 10000"/>
                <a:gd name="connsiteY122" fmla="*/ 7028 h 10000"/>
                <a:gd name="connsiteX123" fmla="*/ 3515 w 10000"/>
                <a:gd name="connsiteY123" fmla="*/ 7895 h 10000"/>
                <a:gd name="connsiteX124" fmla="*/ 3696 w 10000"/>
                <a:gd name="connsiteY124" fmla="*/ 8235 h 10000"/>
                <a:gd name="connsiteX125" fmla="*/ 3861 w 10000"/>
                <a:gd name="connsiteY125" fmla="*/ 8235 h 10000"/>
                <a:gd name="connsiteX126" fmla="*/ 4092 w 10000"/>
                <a:gd name="connsiteY126" fmla="*/ 8235 h 10000"/>
                <a:gd name="connsiteX127" fmla="*/ 4208 w 10000"/>
                <a:gd name="connsiteY127" fmla="*/ 8235 h 10000"/>
                <a:gd name="connsiteX128" fmla="*/ 4455 w 10000"/>
                <a:gd name="connsiteY128" fmla="*/ 8452 h 10000"/>
                <a:gd name="connsiteX129" fmla="*/ 4571 w 10000"/>
                <a:gd name="connsiteY129" fmla="*/ 9009 h 10000"/>
                <a:gd name="connsiteX130" fmla="*/ 4686 w 10000"/>
                <a:gd name="connsiteY130" fmla="*/ 8885 h 10000"/>
                <a:gd name="connsiteX131" fmla="*/ 4851 w 10000"/>
                <a:gd name="connsiteY131" fmla="*/ 9659 h 10000"/>
                <a:gd name="connsiteX132" fmla="*/ 4967 w 10000"/>
                <a:gd name="connsiteY132" fmla="*/ 9659 h 10000"/>
                <a:gd name="connsiteX133" fmla="*/ 5099 w 10000"/>
                <a:gd name="connsiteY133" fmla="*/ 10000 h 10000"/>
                <a:gd name="connsiteX134" fmla="*/ 5215 w 10000"/>
                <a:gd name="connsiteY134" fmla="*/ 10000 h 10000"/>
                <a:gd name="connsiteX135" fmla="*/ 5330 w 10000"/>
                <a:gd name="connsiteY135" fmla="*/ 9752 h 10000"/>
                <a:gd name="connsiteX136" fmla="*/ 5446 w 10000"/>
                <a:gd name="connsiteY136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1584 w 10000"/>
                <a:gd name="connsiteY103" fmla="*/ 6594 h 10000"/>
                <a:gd name="connsiteX104" fmla="*/ 1518 w 10000"/>
                <a:gd name="connsiteY104" fmla="*/ 6811 h 10000"/>
                <a:gd name="connsiteX105" fmla="*/ 1518 w 10000"/>
                <a:gd name="connsiteY105" fmla="*/ 7028 h 10000"/>
                <a:gd name="connsiteX106" fmla="*/ 1518 w 10000"/>
                <a:gd name="connsiteY106" fmla="*/ 7245 h 10000"/>
                <a:gd name="connsiteX107" fmla="*/ 1287 w 10000"/>
                <a:gd name="connsiteY107" fmla="*/ 7245 h 10000"/>
                <a:gd name="connsiteX108" fmla="*/ 1122 w 10000"/>
                <a:gd name="connsiteY108" fmla="*/ 7337 h 10000"/>
                <a:gd name="connsiteX109" fmla="*/ 1122 w 10000"/>
                <a:gd name="connsiteY109" fmla="*/ 7461 h 10000"/>
                <a:gd name="connsiteX110" fmla="*/ 1122 w 10000"/>
                <a:gd name="connsiteY110" fmla="*/ 7585 h 10000"/>
                <a:gd name="connsiteX111" fmla="*/ 1122 w 10000"/>
                <a:gd name="connsiteY111" fmla="*/ 7678 h 10000"/>
                <a:gd name="connsiteX112" fmla="*/ 1122 w 10000"/>
                <a:gd name="connsiteY112" fmla="*/ 7802 h 10000"/>
                <a:gd name="connsiteX113" fmla="*/ 1056 w 10000"/>
                <a:gd name="connsiteY113" fmla="*/ 7802 h 10000"/>
                <a:gd name="connsiteX114" fmla="*/ 941 w 10000"/>
                <a:gd name="connsiteY114" fmla="*/ 7585 h 10000"/>
                <a:gd name="connsiteX115" fmla="*/ 1811 w 10000"/>
                <a:gd name="connsiteY115" fmla="*/ 6723 h 10000"/>
                <a:gd name="connsiteX116" fmla="*/ 1469 w 10000"/>
                <a:gd name="connsiteY116" fmla="*/ 9226 h 10000"/>
                <a:gd name="connsiteX117" fmla="*/ 1815 w 10000"/>
                <a:gd name="connsiteY117" fmla="*/ 9226 h 10000"/>
                <a:gd name="connsiteX118" fmla="*/ 1931 w 10000"/>
                <a:gd name="connsiteY118" fmla="*/ 9443 h 10000"/>
                <a:gd name="connsiteX119" fmla="*/ 2162 w 10000"/>
                <a:gd name="connsiteY119" fmla="*/ 9443 h 10000"/>
                <a:gd name="connsiteX120" fmla="*/ 2112 w 10000"/>
                <a:gd name="connsiteY120" fmla="*/ 7678 h 10000"/>
                <a:gd name="connsiteX121" fmla="*/ 2871 w 10000"/>
                <a:gd name="connsiteY121" fmla="*/ 7028 h 10000"/>
                <a:gd name="connsiteX122" fmla="*/ 3515 w 10000"/>
                <a:gd name="connsiteY122" fmla="*/ 7895 h 10000"/>
                <a:gd name="connsiteX123" fmla="*/ 3696 w 10000"/>
                <a:gd name="connsiteY123" fmla="*/ 8235 h 10000"/>
                <a:gd name="connsiteX124" fmla="*/ 3861 w 10000"/>
                <a:gd name="connsiteY124" fmla="*/ 8235 h 10000"/>
                <a:gd name="connsiteX125" fmla="*/ 4092 w 10000"/>
                <a:gd name="connsiteY125" fmla="*/ 8235 h 10000"/>
                <a:gd name="connsiteX126" fmla="*/ 4208 w 10000"/>
                <a:gd name="connsiteY126" fmla="*/ 8235 h 10000"/>
                <a:gd name="connsiteX127" fmla="*/ 4455 w 10000"/>
                <a:gd name="connsiteY127" fmla="*/ 8452 h 10000"/>
                <a:gd name="connsiteX128" fmla="*/ 4571 w 10000"/>
                <a:gd name="connsiteY128" fmla="*/ 9009 h 10000"/>
                <a:gd name="connsiteX129" fmla="*/ 4686 w 10000"/>
                <a:gd name="connsiteY129" fmla="*/ 8885 h 10000"/>
                <a:gd name="connsiteX130" fmla="*/ 4851 w 10000"/>
                <a:gd name="connsiteY130" fmla="*/ 9659 h 10000"/>
                <a:gd name="connsiteX131" fmla="*/ 4967 w 10000"/>
                <a:gd name="connsiteY131" fmla="*/ 9659 h 10000"/>
                <a:gd name="connsiteX132" fmla="*/ 5099 w 10000"/>
                <a:gd name="connsiteY132" fmla="*/ 10000 h 10000"/>
                <a:gd name="connsiteX133" fmla="*/ 5215 w 10000"/>
                <a:gd name="connsiteY133" fmla="*/ 10000 h 10000"/>
                <a:gd name="connsiteX134" fmla="*/ 5330 w 10000"/>
                <a:gd name="connsiteY134" fmla="*/ 9752 h 10000"/>
                <a:gd name="connsiteX135" fmla="*/ 5446 w 10000"/>
                <a:gd name="connsiteY135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1584 w 10000"/>
                <a:gd name="connsiteY103" fmla="*/ 6594 h 10000"/>
                <a:gd name="connsiteX104" fmla="*/ 1518 w 10000"/>
                <a:gd name="connsiteY104" fmla="*/ 6811 h 10000"/>
                <a:gd name="connsiteX105" fmla="*/ 1518 w 10000"/>
                <a:gd name="connsiteY105" fmla="*/ 7028 h 10000"/>
                <a:gd name="connsiteX106" fmla="*/ 1518 w 10000"/>
                <a:gd name="connsiteY106" fmla="*/ 7245 h 10000"/>
                <a:gd name="connsiteX107" fmla="*/ 1287 w 10000"/>
                <a:gd name="connsiteY107" fmla="*/ 7245 h 10000"/>
                <a:gd name="connsiteX108" fmla="*/ 1122 w 10000"/>
                <a:gd name="connsiteY108" fmla="*/ 7337 h 10000"/>
                <a:gd name="connsiteX109" fmla="*/ 1122 w 10000"/>
                <a:gd name="connsiteY109" fmla="*/ 7461 h 10000"/>
                <a:gd name="connsiteX110" fmla="*/ 1122 w 10000"/>
                <a:gd name="connsiteY110" fmla="*/ 7585 h 10000"/>
                <a:gd name="connsiteX111" fmla="*/ 1122 w 10000"/>
                <a:gd name="connsiteY111" fmla="*/ 7678 h 10000"/>
                <a:gd name="connsiteX112" fmla="*/ 1122 w 10000"/>
                <a:gd name="connsiteY112" fmla="*/ 7802 h 10000"/>
                <a:gd name="connsiteX113" fmla="*/ 1056 w 10000"/>
                <a:gd name="connsiteY113" fmla="*/ 7802 h 10000"/>
                <a:gd name="connsiteX114" fmla="*/ 941 w 10000"/>
                <a:gd name="connsiteY114" fmla="*/ 7585 h 10000"/>
                <a:gd name="connsiteX115" fmla="*/ 1811 w 10000"/>
                <a:gd name="connsiteY115" fmla="*/ 6723 h 10000"/>
                <a:gd name="connsiteX116" fmla="*/ 1815 w 10000"/>
                <a:gd name="connsiteY116" fmla="*/ 9226 h 10000"/>
                <a:gd name="connsiteX117" fmla="*/ 1931 w 10000"/>
                <a:gd name="connsiteY117" fmla="*/ 9443 h 10000"/>
                <a:gd name="connsiteX118" fmla="*/ 2162 w 10000"/>
                <a:gd name="connsiteY118" fmla="*/ 9443 h 10000"/>
                <a:gd name="connsiteX119" fmla="*/ 2112 w 10000"/>
                <a:gd name="connsiteY119" fmla="*/ 7678 h 10000"/>
                <a:gd name="connsiteX120" fmla="*/ 2871 w 10000"/>
                <a:gd name="connsiteY120" fmla="*/ 7028 h 10000"/>
                <a:gd name="connsiteX121" fmla="*/ 3515 w 10000"/>
                <a:gd name="connsiteY121" fmla="*/ 7895 h 10000"/>
                <a:gd name="connsiteX122" fmla="*/ 3696 w 10000"/>
                <a:gd name="connsiteY122" fmla="*/ 8235 h 10000"/>
                <a:gd name="connsiteX123" fmla="*/ 3861 w 10000"/>
                <a:gd name="connsiteY123" fmla="*/ 8235 h 10000"/>
                <a:gd name="connsiteX124" fmla="*/ 4092 w 10000"/>
                <a:gd name="connsiteY124" fmla="*/ 8235 h 10000"/>
                <a:gd name="connsiteX125" fmla="*/ 4208 w 10000"/>
                <a:gd name="connsiteY125" fmla="*/ 8235 h 10000"/>
                <a:gd name="connsiteX126" fmla="*/ 4455 w 10000"/>
                <a:gd name="connsiteY126" fmla="*/ 8452 h 10000"/>
                <a:gd name="connsiteX127" fmla="*/ 4571 w 10000"/>
                <a:gd name="connsiteY127" fmla="*/ 9009 h 10000"/>
                <a:gd name="connsiteX128" fmla="*/ 4686 w 10000"/>
                <a:gd name="connsiteY128" fmla="*/ 8885 h 10000"/>
                <a:gd name="connsiteX129" fmla="*/ 4851 w 10000"/>
                <a:gd name="connsiteY129" fmla="*/ 9659 h 10000"/>
                <a:gd name="connsiteX130" fmla="*/ 4967 w 10000"/>
                <a:gd name="connsiteY130" fmla="*/ 9659 h 10000"/>
                <a:gd name="connsiteX131" fmla="*/ 5099 w 10000"/>
                <a:gd name="connsiteY131" fmla="*/ 10000 h 10000"/>
                <a:gd name="connsiteX132" fmla="*/ 5215 w 10000"/>
                <a:gd name="connsiteY132" fmla="*/ 10000 h 10000"/>
                <a:gd name="connsiteX133" fmla="*/ 5330 w 10000"/>
                <a:gd name="connsiteY133" fmla="*/ 9752 h 10000"/>
                <a:gd name="connsiteX134" fmla="*/ 5446 w 10000"/>
                <a:gd name="connsiteY134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1584 w 10000"/>
                <a:gd name="connsiteY103" fmla="*/ 6594 h 10000"/>
                <a:gd name="connsiteX104" fmla="*/ 1518 w 10000"/>
                <a:gd name="connsiteY104" fmla="*/ 6811 h 10000"/>
                <a:gd name="connsiteX105" fmla="*/ 1518 w 10000"/>
                <a:gd name="connsiteY105" fmla="*/ 7028 h 10000"/>
                <a:gd name="connsiteX106" fmla="*/ 1518 w 10000"/>
                <a:gd name="connsiteY106" fmla="*/ 7245 h 10000"/>
                <a:gd name="connsiteX107" fmla="*/ 1287 w 10000"/>
                <a:gd name="connsiteY107" fmla="*/ 7245 h 10000"/>
                <a:gd name="connsiteX108" fmla="*/ 1122 w 10000"/>
                <a:gd name="connsiteY108" fmla="*/ 7337 h 10000"/>
                <a:gd name="connsiteX109" fmla="*/ 1122 w 10000"/>
                <a:gd name="connsiteY109" fmla="*/ 7461 h 10000"/>
                <a:gd name="connsiteX110" fmla="*/ 1122 w 10000"/>
                <a:gd name="connsiteY110" fmla="*/ 7585 h 10000"/>
                <a:gd name="connsiteX111" fmla="*/ 1122 w 10000"/>
                <a:gd name="connsiteY111" fmla="*/ 7678 h 10000"/>
                <a:gd name="connsiteX112" fmla="*/ 1122 w 10000"/>
                <a:gd name="connsiteY112" fmla="*/ 7802 h 10000"/>
                <a:gd name="connsiteX113" fmla="*/ 1056 w 10000"/>
                <a:gd name="connsiteY113" fmla="*/ 7802 h 10000"/>
                <a:gd name="connsiteX114" fmla="*/ 941 w 10000"/>
                <a:gd name="connsiteY114" fmla="*/ 7585 h 10000"/>
                <a:gd name="connsiteX115" fmla="*/ 1811 w 10000"/>
                <a:gd name="connsiteY115" fmla="*/ 6723 h 10000"/>
                <a:gd name="connsiteX116" fmla="*/ 1931 w 10000"/>
                <a:gd name="connsiteY116" fmla="*/ 9443 h 10000"/>
                <a:gd name="connsiteX117" fmla="*/ 2162 w 10000"/>
                <a:gd name="connsiteY117" fmla="*/ 9443 h 10000"/>
                <a:gd name="connsiteX118" fmla="*/ 2112 w 10000"/>
                <a:gd name="connsiteY118" fmla="*/ 7678 h 10000"/>
                <a:gd name="connsiteX119" fmla="*/ 2871 w 10000"/>
                <a:gd name="connsiteY119" fmla="*/ 7028 h 10000"/>
                <a:gd name="connsiteX120" fmla="*/ 3515 w 10000"/>
                <a:gd name="connsiteY120" fmla="*/ 7895 h 10000"/>
                <a:gd name="connsiteX121" fmla="*/ 3696 w 10000"/>
                <a:gd name="connsiteY121" fmla="*/ 8235 h 10000"/>
                <a:gd name="connsiteX122" fmla="*/ 3861 w 10000"/>
                <a:gd name="connsiteY122" fmla="*/ 8235 h 10000"/>
                <a:gd name="connsiteX123" fmla="*/ 4092 w 10000"/>
                <a:gd name="connsiteY123" fmla="*/ 8235 h 10000"/>
                <a:gd name="connsiteX124" fmla="*/ 4208 w 10000"/>
                <a:gd name="connsiteY124" fmla="*/ 8235 h 10000"/>
                <a:gd name="connsiteX125" fmla="*/ 4455 w 10000"/>
                <a:gd name="connsiteY125" fmla="*/ 8452 h 10000"/>
                <a:gd name="connsiteX126" fmla="*/ 4571 w 10000"/>
                <a:gd name="connsiteY126" fmla="*/ 9009 h 10000"/>
                <a:gd name="connsiteX127" fmla="*/ 4686 w 10000"/>
                <a:gd name="connsiteY127" fmla="*/ 8885 h 10000"/>
                <a:gd name="connsiteX128" fmla="*/ 4851 w 10000"/>
                <a:gd name="connsiteY128" fmla="*/ 9659 h 10000"/>
                <a:gd name="connsiteX129" fmla="*/ 4967 w 10000"/>
                <a:gd name="connsiteY129" fmla="*/ 9659 h 10000"/>
                <a:gd name="connsiteX130" fmla="*/ 5099 w 10000"/>
                <a:gd name="connsiteY130" fmla="*/ 10000 h 10000"/>
                <a:gd name="connsiteX131" fmla="*/ 5215 w 10000"/>
                <a:gd name="connsiteY131" fmla="*/ 10000 h 10000"/>
                <a:gd name="connsiteX132" fmla="*/ 5330 w 10000"/>
                <a:gd name="connsiteY132" fmla="*/ 9752 h 10000"/>
                <a:gd name="connsiteX133" fmla="*/ 5446 w 10000"/>
                <a:gd name="connsiteY133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1584 w 10000"/>
                <a:gd name="connsiteY103" fmla="*/ 6594 h 10000"/>
                <a:gd name="connsiteX104" fmla="*/ 1518 w 10000"/>
                <a:gd name="connsiteY104" fmla="*/ 6811 h 10000"/>
                <a:gd name="connsiteX105" fmla="*/ 1518 w 10000"/>
                <a:gd name="connsiteY105" fmla="*/ 7028 h 10000"/>
                <a:gd name="connsiteX106" fmla="*/ 1518 w 10000"/>
                <a:gd name="connsiteY106" fmla="*/ 7245 h 10000"/>
                <a:gd name="connsiteX107" fmla="*/ 1287 w 10000"/>
                <a:gd name="connsiteY107" fmla="*/ 7245 h 10000"/>
                <a:gd name="connsiteX108" fmla="*/ 1122 w 10000"/>
                <a:gd name="connsiteY108" fmla="*/ 7337 h 10000"/>
                <a:gd name="connsiteX109" fmla="*/ 1122 w 10000"/>
                <a:gd name="connsiteY109" fmla="*/ 7461 h 10000"/>
                <a:gd name="connsiteX110" fmla="*/ 1122 w 10000"/>
                <a:gd name="connsiteY110" fmla="*/ 7585 h 10000"/>
                <a:gd name="connsiteX111" fmla="*/ 1122 w 10000"/>
                <a:gd name="connsiteY111" fmla="*/ 7678 h 10000"/>
                <a:gd name="connsiteX112" fmla="*/ 1122 w 10000"/>
                <a:gd name="connsiteY112" fmla="*/ 7802 h 10000"/>
                <a:gd name="connsiteX113" fmla="*/ 1056 w 10000"/>
                <a:gd name="connsiteY113" fmla="*/ 7802 h 10000"/>
                <a:gd name="connsiteX114" fmla="*/ 941 w 10000"/>
                <a:gd name="connsiteY114" fmla="*/ 7585 h 10000"/>
                <a:gd name="connsiteX115" fmla="*/ 1811 w 10000"/>
                <a:gd name="connsiteY115" fmla="*/ 6723 h 10000"/>
                <a:gd name="connsiteX116" fmla="*/ 2162 w 10000"/>
                <a:gd name="connsiteY116" fmla="*/ 9443 h 10000"/>
                <a:gd name="connsiteX117" fmla="*/ 2112 w 10000"/>
                <a:gd name="connsiteY117" fmla="*/ 7678 h 10000"/>
                <a:gd name="connsiteX118" fmla="*/ 2871 w 10000"/>
                <a:gd name="connsiteY118" fmla="*/ 7028 h 10000"/>
                <a:gd name="connsiteX119" fmla="*/ 3515 w 10000"/>
                <a:gd name="connsiteY119" fmla="*/ 7895 h 10000"/>
                <a:gd name="connsiteX120" fmla="*/ 3696 w 10000"/>
                <a:gd name="connsiteY120" fmla="*/ 8235 h 10000"/>
                <a:gd name="connsiteX121" fmla="*/ 3861 w 10000"/>
                <a:gd name="connsiteY121" fmla="*/ 8235 h 10000"/>
                <a:gd name="connsiteX122" fmla="*/ 4092 w 10000"/>
                <a:gd name="connsiteY122" fmla="*/ 8235 h 10000"/>
                <a:gd name="connsiteX123" fmla="*/ 4208 w 10000"/>
                <a:gd name="connsiteY123" fmla="*/ 8235 h 10000"/>
                <a:gd name="connsiteX124" fmla="*/ 4455 w 10000"/>
                <a:gd name="connsiteY124" fmla="*/ 8452 h 10000"/>
                <a:gd name="connsiteX125" fmla="*/ 4571 w 10000"/>
                <a:gd name="connsiteY125" fmla="*/ 9009 h 10000"/>
                <a:gd name="connsiteX126" fmla="*/ 4686 w 10000"/>
                <a:gd name="connsiteY126" fmla="*/ 8885 h 10000"/>
                <a:gd name="connsiteX127" fmla="*/ 4851 w 10000"/>
                <a:gd name="connsiteY127" fmla="*/ 9659 h 10000"/>
                <a:gd name="connsiteX128" fmla="*/ 4967 w 10000"/>
                <a:gd name="connsiteY128" fmla="*/ 9659 h 10000"/>
                <a:gd name="connsiteX129" fmla="*/ 5099 w 10000"/>
                <a:gd name="connsiteY129" fmla="*/ 10000 h 10000"/>
                <a:gd name="connsiteX130" fmla="*/ 5215 w 10000"/>
                <a:gd name="connsiteY130" fmla="*/ 10000 h 10000"/>
                <a:gd name="connsiteX131" fmla="*/ 5330 w 10000"/>
                <a:gd name="connsiteY131" fmla="*/ 9752 h 10000"/>
                <a:gd name="connsiteX132" fmla="*/ 5446 w 10000"/>
                <a:gd name="connsiteY132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1584 w 10000"/>
                <a:gd name="connsiteY103" fmla="*/ 6594 h 10000"/>
                <a:gd name="connsiteX104" fmla="*/ 1518 w 10000"/>
                <a:gd name="connsiteY104" fmla="*/ 6811 h 10000"/>
                <a:gd name="connsiteX105" fmla="*/ 1518 w 10000"/>
                <a:gd name="connsiteY105" fmla="*/ 7028 h 10000"/>
                <a:gd name="connsiteX106" fmla="*/ 1518 w 10000"/>
                <a:gd name="connsiteY106" fmla="*/ 7245 h 10000"/>
                <a:gd name="connsiteX107" fmla="*/ 1287 w 10000"/>
                <a:gd name="connsiteY107" fmla="*/ 7245 h 10000"/>
                <a:gd name="connsiteX108" fmla="*/ 1122 w 10000"/>
                <a:gd name="connsiteY108" fmla="*/ 7337 h 10000"/>
                <a:gd name="connsiteX109" fmla="*/ 1122 w 10000"/>
                <a:gd name="connsiteY109" fmla="*/ 7461 h 10000"/>
                <a:gd name="connsiteX110" fmla="*/ 1122 w 10000"/>
                <a:gd name="connsiteY110" fmla="*/ 7585 h 10000"/>
                <a:gd name="connsiteX111" fmla="*/ 1122 w 10000"/>
                <a:gd name="connsiteY111" fmla="*/ 7678 h 10000"/>
                <a:gd name="connsiteX112" fmla="*/ 1122 w 10000"/>
                <a:gd name="connsiteY112" fmla="*/ 7802 h 10000"/>
                <a:gd name="connsiteX113" fmla="*/ 1056 w 10000"/>
                <a:gd name="connsiteY113" fmla="*/ 7802 h 10000"/>
                <a:gd name="connsiteX114" fmla="*/ 941 w 10000"/>
                <a:gd name="connsiteY114" fmla="*/ 7585 h 10000"/>
                <a:gd name="connsiteX115" fmla="*/ 1811 w 10000"/>
                <a:gd name="connsiteY115" fmla="*/ 6723 h 10000"/>
                <a:gd name="connsiteX116" fmla="*/ 2112 w 10000"/>
                <a:gd name="connsiteY116" fmla="*/ 7678 h 10000"/>
                <a:gd name="connsiteX117" fmla="*/ 2871 w 10000"/>
                <a:gd name="connsiteY117" fmla="*/ 7028 h 10000"/>
                <a:gd name="connsiteX118" fmla="*/ 3515 w 10000"/>
                <a:gd name="connsiteY118" fmla="*/ 7895 h 10000"/>
                <a:gd name="connsiteX119" fmla="*/ 3696 w 10000"/>
                <a:gd name="connsiteY119" fmla="*/ 8235 h 10000"/>
                <a:gd name="connsiteX120" fmla="*/ 3861 w 10000"/>
                <a:gd name="connsiteY120" fmla="*/ 8235 h 10000"/>
                <a:gd name="connsiteX121" fmla="*/ 4092 w 10000"/>
                <a:gd name="connsiteY121" fmla="*/ 8235 h 10000"/>
                <a:gd name="connsiteX122" fmla="*/ 4208 w 10000"/>
                <a:gd name="connsiteY122" fmla="*/ 8235 h 10000"/>
                <a:gd name="connsiteX123" fmla="*/ 4455 w 10000"/>
                <a:gd name="connsiteY123" fmla="*/ 8452 h 10000"/>
                <a:gd name="connsiteX124" fmla="*/ 4571 w 10000"/>
                <a:gd name="connsiteY124" fmla="*/ 9009 h 10000"/>
                <a:gd name="connsiteX125" fmla="*/ 4686 w 10000"/>
                <a:gd name="connsiteY125" fmla="*/ 8885 h 10000"/>
                <a:gd name="connsiteX126" fmla="*/ 4851 w 10000"/>
                <a:gd name="connsiteY126" fmla="*/ 9659 h 10000"/>
                <a:gd name="connsiteX127" fmla="*/ 4967 w 10000"/>
                <a:gd name="connsiteY127" fmla="*/ 9659 h 10000"/>
                <a:gd name="connsiteX128" fmla="*/ 5099 w 10000"/>
                <a:gd name="connsiteY128" fmla="*/ 10000 h 10000"/>
                <a:gd name="connsiteX129" fmla="*/ 5215 w 10000"/>
                <a:gd name="connsiteY129" fmla="*/ 10000 h 10000"/>
                <a:gd name="connsiteX130" fmla="*/ 5330 w 10000"/>
                <a:gd name="connsiteY130" fmla="*/ 9752 h 10000"/>
                <a:gd name="connsiteX131" fmla="*/ 5446 w 10000"/>
                <a:gd name="connsiteY131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1584 w 10000"/>
                <a:gd name="connsiteY103" fmla="*/ 6594 h 10000"/>
                <a:gd name="connsiteX104" fmla="*/ 1518 w 10000"/>
                <a:gd name="connsiteY104" fmla="*/ 6811 h 10000"/>
                <a:gd name="connsiteX105" fmla="*/ 1518 w 10000"/>
                <a:gd name="connsiteY105" fmla="*/ 7028 h 10000"/>
                <a:gd name="connsiteX106" fmla="*/ 1518 w 10000"/>
                <a:gd name="connsiteY106" fmla="*/ 7245 h 10000"/>
                <a:gd name="connsiteX107" fmla="*/ 1287 w 10000"/>
                <a:gd name="connsiteY107" fmla="*/ 7245 h 10000"/>
                <a:gd name="connsiteX108" fmla="*/ 1122 w 10000"/>
                <a:gd name="connsiteY108" fmla="*/ 7337 h 10000"/>
                <a:gd name="connsiteX109" fmla="*/ 1122 w 10000"/>
                <a:gd name="connsiteY109" fmla="*/ 7461 h 10000"/>
                <a:gd name="connsiteX110" fmla="*/ 1122 w 10000"/>
                <a:gd name="connsiteY110" fmla="*/ 7585 h 10000"/>
                <a:gd name="connsiteX111" fmla="*/ 1122 w 10000"/>
                <a:gd name="connsiteY111" fmla="*/ 7678 h 10000"/>
                <a:gd name="connsiteX112" fmla="*/ 1122 w 10000"/>
                <a:gd name="connsiteY112" fmla="*/ 7802 h 10000"/>
                <a:gd name="connsiteX113" fmla="*/ 1056 w 10000"/>
                <a:gd name="connsiteY113" fmla="*/ 7802 h 10000"/>
                <a:gd name="connsiteX114" fmla="*/ 1811 w 10000"/>
                <a:gd name="connsiteY114" fmla="*/ 6723 h 10000"/>
                <a:gd name="connsiteX115" fmla="*/ 2112 w 10000"/>
                <a:gd name="connsiteY115" fmla="*/ 7678 h 10000"/>
                <a:gd name="connsiteX116" fmla="*/ 2871 w 10000"/>
                <a:gd name="connsiteY116" fmla="*/ 7028 h 10000"/>
                <a:gd name="connsiteX117" fmla="*/ 3515 w 10000"/>
                <a:gd name="connsiteY117" fmla="*/ 7895 h 10000"/>
                <a:gd name="connsiteX118" fmla="*/ 3696 w 10000"/>
                <a:gd name="connsiteY118" fmla="*/ 8235 h 10000"/>
                <a:gd name="connsiteX119" fmla="*/ 3861 w 10000"/>
                <a:gd name="connsiteY119" fmla="*/ 8235 h 10000"/>
                <a:gd name="connsiteX120" fmla="*/ 4092 w 10000"/>
                <a:gd name="connsiteY120" fmla="*/ 8235 h 10000"/>
                <a:gd name="connsiteX121" fmla="*/ 4208 w 10000"/>
                <a:gd name="connsiteY121" fmla="*/ 8235 h 10000"/>
                <a:gd name="connsiteX122" fmla="*/ 4455 w 10000"/>
                <a:gd name="connsiteY122" fmla="*/ 8452 h 10000"/>
                <a:gd name="connsiteX123" fmla="*/ 4571 w 10000"/>
                <a:gd name="connsiteY123" fmla="*/ 9009 h 10000"/>
                <a:gd name="connsiteX124" fmla="*/ 4686 w 10000"/>
                <a:gd name="connsiteY124" fmla="*/ 8885 h 10000"/>
                <a:gd name="connsiteX125" fmla="*/ 4851 w 10000"/>
                <a:gd name="connsiteY125" fmla="*/ 9659 h 10000"/>
                <a:gd name="connsiteX126" fmla="*/ 4967 w 10000"/>
                <a:gd name="connsiteY126" fmla="*/ 9659 h 10000"/>
                <a:gd name="connsiteX127" fmla="*/ 5099 w 10000"/>
                <a:gd name="connsiteY127" fmla="*/ 10000 h 10000"/>
                <a:gd name="connsiteX128" fmla="*/ 5215 w 10000"/>
                <a:gd name="connsiteY128" fmla="*/ 10000 h 10000"/>
                <a:gd name="connsiteX129" fmla="*/ 5330 w 10000"/>
                <a:gd name="connsiteY129" fmla="*/ 9752 h 10000"/>
                <a:gd name="connsiteX130" fmla="*/ 5446 w 10000"/>
                <a:gd name="connsiteY130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1584 w 10000"/>
                <a:gd name="connsiteY103" fmla="*/ 6594 h 10000"/>
                <a:gd name="connsiteX104" fmla="*/ 1518 w 10000"/>
                <a:gd name="connsiteY104" fmla="*/ 6811 h 10000"/>
                <a:gd name="connsiteX105" fmla="*/ 1518 w 10000"/>
                <a:gd name="connsiteY105" fmla="*/ 7028 h 10000"/>
                <a:gd name="connsiteX106" fmla="*/ 1518 w 10000"/>
                <a:gd name="connsiteY106" fmla="*/ 7245 h 10000"/>
                <a:gd name="connsiteX107" fmla="*/ 1287 w 10000"/>
                <a:gd name="connsiteY107" fmla="*/ 7245 h 10000"/>
                <a:gd name="connsiteX108" fmla="*/ 1122 w 10000"/>
                <a:gd name="connsiteY108" fmla="*/ 7337 h 10000"/>
                <a:gd name="connsiteX109" fmla="*/ 1122 w 10000"/>
                <a:gd name="connsiteY109" fmla="*/ 7461 h 10000"/>
                <a:gd name="connsiteX110" fmla="*/ 1122 w 10000"/>
                <a:gd name="connsiteY110" fmla="*/ 7585 h 10000"/>
                <a:gd name="connsiteX111" fmla="*/ 1122 w 10000"/>
                <a:gd name="connsiteY111" fmla="*/ 7678 h 10000"/>
                <a:gd name="connsiteX112" fmla="*/ 1122 w 10000"/>
                <a:gd name="connsiteY112" fmla="*/ 7802 h 10000"/>
                <a:gd name="connsiteX113" fmla="*/ 1811 w 10000"/>
                <a:gd name="connsiteY113" fmla="*/ 6723 h 10000"/>
                <a:gd name="connsiteX114" fmla="*/ 2112 w 10000"/>
                <a:gd name="connsiteY114" fmla="*/ 7678 h 10000"/>
                <a:gd name="connsiteX115" fmla="*/ 2871 w 10000"/>
                <a:gd name="connsiteY115" fmla="*/ 7028 h 10000"/>
                <a:gd name="connsiteX116" fmla="*/ 3515 w 10000"/>
                <a:gd name="connsiteY116" fmla="*/ 7895 h 10000"/>
                <a:gd name="connsiteX117" fmla="*/ 3696 w 10000"/>
                <a:gd name="connsiteY117" fmla="*/ 8235 h 10000"/>
                <a:gd name="connsiteX118" fmla="*/ 3861 w 10000"/>
                <a:gd name="connsiteY118" fmla="*/ 8235 h 10000"/>
                <a:gd name="connsiteX119" fmla="*/ 4092 w 10000"/>
                <a:gd name="connsiteY119" fmla="*/ 8235 h 10000"/>
                <a:gd name="connsiteX120" fmla="*/ 4208 w 10000"/>
                <a:gd name="connsiteY120" fmla="*/ 8235 h 10000"/>
                <a:gd name="connsiteX121" fmla="*/ 4455 w 10000"/>
                <a:gd name="connsiteY121" fmla="*/ 8452 h 10000"/>
                <a:gd name="connsiteX122" fmla="*/ 4571 w 10000"/>
                <a:gd name="connsiteY122" fmla="*/ 9009 h 10000"/>
                <a:gd name="connsiteX123" fmla="*/ 4686 w 10000"/>
                <a:gd name="connsiteY123" fmla="*/ 8885 h 10000"/>
                <a:gd name="connsiteX124" fmla="*/ 4851 w 10000"/>
                <a:gd name="connsiteY124" fmla="*/ 9659 h 10000"/>
                <a:gd name="connsiteX125" fmla="*/ 4967 w 10000"/>
                <a:gd name="connsiteY125" fmla="*/ 9659 h 10000"/>
                <a:gd name="connsiteX126" fmla="*/ 5099 w 10000"/>
                <a:gd name="connsiteY126" fmla="*/ 10000 h 10000"/>
                <a:gd name="connsiteX127" fmla="*/ 5215 w 10000"/>
                <a:gd name="connsiteY127" fmla="*/ 10000 h 10000"/>
                <a:gd name="connsiteX128" fmla="*/ 5330 w 10000"/>
                <a:gd name="connsiteY128" fmla="*/ 9752 h 10000"/>
                <a:gd name="connsiteX129" fmla="*/ 5446 w 10000"/>
                <a:gd name="connsiteY129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1584 w 10000"/>
                <a:gd name="connsiteY103" fmla="*/ 6594 h 10000"/>
                <a:gd name="connsiteX104" fmla="*/ 1518 w 10000"/>
                <a:gd name="connsiteY104" fmla="*/ 6811 h 10000"/>
                <a:gd name="connsiteX105" fmla="*/ 1518 w 10000"/>
                <a:gd name="connsiteY105" fmla="*/ 7028 h 10000"/>
                <a:gd name="connsiteX106" fmla="*/ 1518 w 10000"/>
                <a:gd name="connsiteY106" fmla="*/ 7245 h 10000"/>
                <a:gd name="connsiteX107" fmla="*/ 1287 w 10000"/>
                <a:gd name="connsiteY107" fmla="*/ 7245 h 10000"/>
                <a:gd name="connsiteX108" fmla="*/ 1122 w 10000"/>
                <a:gd name="connsiteY108" fmla="*/ 7337 h 10000"/>
                <a:gd name="connsiteX109" fmla="*/ 1122 w 10000"/>
                <a:gd name="connsiteY109" fmla="*/ 7461 h 10000"/>
                <a:gd name="connsiteX110" fmla="*/ 1122 w 10000"/>
                <a:gd name="connsiteY110" fmla="*/ 7678 h 10000"/>
                <a:gd name="connsiteX111" fmla="*/ 1122 w 10000"/>
                <a:gd name="connsiteY111" fmla="*/ 7802 h 10000"/>
                <a:gd name="connsiteX112" fmla="*/ 1811 w 10000"/>
                <a:gd name="connsiteY112" fmla="*/ 6723 h 10000"/>
                <a:gd name="connsiteX113" fmla="*/ 2112 w 10000"/>
                <a:gd name="connsiteY113" fmla="*/ 7678 h 10000"/>
                <a:gd name="connsiteX114" fmla="*/ 2871 w 10000"/>
                <a:gd name="connsiteY114" fmla="*/ 7028 h 10000"/>
                <a:gd name="connsiteX115" fmla="*/ 3515 w 10000"/>
                <a:gd name="connsiteY115" fmla="*/ 7895 h 10000"/>
                <a:gd name="connsiteX116" fmla="*/ 3696 w 10000"/>
                <a:gd name="connsiteY116" fmla="*/ 8235 h 10000"/>
                <a:gd name="connsiteX117" fmla="*/ 3861 w 10000"/>
                <a:gd name="connsiteY117" fmla="*/ 8235 h 10000"/>
                <a:gd name="connsiteX118" fmla="*/ 4092 w 10000"/>
                <a:gd name="connsiteY118" fmla="*/ 8235 h 10000"/>
                <a:gd name="connsiteX119" fmla="*/ 4208 w 10000"/>
                <a:gd name="connsiteY119" fmla="*/ 8235 h 10000"/>
                <a:gd name="connsiteX120" fmla="*/ 4455 w 10000"/>
                <a:gd name="connsiteY120" fmla="*/ 8452 h 10000"/>
                <a:gd name="connsiteX121" fmla="*/ 4571 w 10000"/>
                <a:gd name="connsiteY121" fmla="*/ 9009 h 10000"/>
                <a:gd name="connsiteX122" fmla="*/ 4686 w 10000"/>
                <a:gd name="connsiteY122" fmla="*/ 8885 h 10000"/>
                <a:gd name="connsiteX123" fmla="*/ 4851 w 10000"/>
                <a:gd name="connsiteY123" fmla="*/ 9659 h 10000"/>
                <a:gd name="connsiteX124" fmla="*/ 4967 w 10000"/>
                <a:gd name="connsiteY124" fmla="*/ 9659 h 10000"/>
                <a:gd name="connsiteX125" fmla="*/ 5099 w 10000"/>
                <a:gd name="connsiteY125" fmla="*/ 10000 h 10000"/>
                <a:gd name="connsiteX126" fmla="*/ 5215 w 10000"/>
                <a:gd name="connsiteY126" fmla="*/ 10000 h 10000"/>
                <a:gd name="connsiteX127" fmla="*/ 5330 w 10000"/>
                <a:gd name="connsiteY127" fmla="*/ 9752 h 10000"/>
                <a:gd name="connsiteX128" fmla="*/ 5446 w 10000"/>
                <a:gd name="connsiteY128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1584 w 10000"/>
                <a:gd name="connsiteY103" fmla="*/ 6594 h 10000"/>
                <a:gd name="connsiteX104" fmla="*/ 1518 w 10000"/>
                <a:gd name="connsiteY104" fmla="*/ 6811 h 10000"/>
                <a:gd name="connsiteX105" fmla="*/ 1518 w 10000"/>
                <a:gd name="connsiteY105" fmla="*/ 7028 h 10000"/>
                <a:gd name="connsiteX106" fmla="*/ 1518 w 10000"/>
                <a:gd name="connsiteY106" fmla="*/ 7245 h 10000"/>
                <a:gd name="connsiteX107" fmla="*/ 1287 w 10000"/>
                <a:gd name="connsiteY107" fmla="*/ 7245 h 10000"/>
                <a:gd name="connsiteX108" fmla="*/ 1122 w 10000"/>
                <a:gd name="connsiteY108" fmla="*/ 7337 h 10000"/>
                <a:gd name="connsiteX109" fmla="*/ 1122 w 10000"/>
                <a:gd name="connsiteY109" fmla="*/ 7461 h 10000"/>
                <a:gd name="connsiteX110" fmla="*/ 1122 w 10000"/>
                <a:gd name="connsiteY110" fmla="*/ 7678 h 10000"/>
                <a:gd name="connsiteX111" fmla="*/ 1811 w 10000"/>
                <a:gd name="connsiteY111" fmla="*/ 6723 h 10000"/>
                <a:gd name="connsiteX112" fmla="*/ 2112 w 10000"/>
                <a:gd name="connsiteY112" fmla="*/ 7678 h 10000"/>
                <a:gd name="connsiteX113" fmla="*/ 2871 w 10000"/>
                <a:gd name="connsiteY113" fmla="*/ 7028 h 10000"/>
                <a:gd name="connsiteX114" fmla="*/ 3515 w 10000"/>
                <a:gd name="connsiteY114" fmla="*/ 7895 h 10000"/>
                <a:gd name="connsiteX115" fmla="*/ 3696 w 10000"/>
                <a:gd name="connsiteY115" fmla="*/ 8235 h 10000"/>
                <a:gd name="connsiteX116" fmla="*/ 3861 w 10000"/>
                <a:gd name="connsiteY116" fmla="*/ 8235 h 10000"/>
                <a:gd name="connsiteX117" fmla="*/ 4092 w 10000"/>
                <a:gd name="connsiteY117" fmla="*/ 8235 h 10000"/>
                <a:gd name="connsiteX118" fmla="*/ 4208 w 10000"/>
                <a:gd name="connsiteY118" fmla="*/ 8235 h 10000"/>
                <a:gd name="connsiteX119" fmla="*/ 4455 w 10000"/>
                <a:gd name="connsiteY119" fmla="*/ 8452 h 10000"/>
                <a:gd name="connsiteX120" fmla="*/ 4571 w 10000"/>
                <a:gd name="connsiteY120" fmla="*/ 9009 h 10000"/>
                <a:gd name="connsiteX121" fmla="*/ 4686 w 10000"/>
                <a:gd name="connsiteY121" fmla="*/ 8885 h 10000"/>
                <a:gd name="connsiteX122" fmla="*/ 4851 w 10000"/>
                <a:gd name="connsiteY122" fmla="*/ 9659 h 10000"/>
                <a:gd name="connsiteX123" fmla="*/ 4967 w 10000"/>
                <a:gd name="connsiteY123" fmla="*/ 9659 h 10000"/>
                <a:gd name="connsiteX124" fmla="*/ 5099 w 10000"/>
                <a:gd name="connsiteY124" fmla="*/ 10000 h 10000"/>
                <a:gd name="connsiteX125" fmla="*/ 5215 w 10000"/>
                <a:gd name="connsiteY125" fmla="*/ 10000 h 10000"/>
                <a:gd name="connsiteX126" fmla="*/ 5330 w 10000"/>
                <a:gd name="connsiteY126" fmla="*/ 9752 h 10000"/>
                <a:gd name="connsiteX127" fmla="*/ 5446 w 10000"/>
                <a:gd name="connsiteY127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1584 w 10000"/>
                <a:gd name="connsiteY103" fmla="*/ 6594 h 10000"/>
                <a:gd name="connsiteX104" fmla="*/ 1518 w 10000"/>
                <a:gd name="connsiteY104" fmla="*/ 6811 h 10000"/>
                <a:gd name="connsiteX105" fmla="*/ 1518 w 10000"/>
                <a:gd name="connsiteY105" fmla="*/ 7028 h 10000"/>
                <a:gd name="connsiteX106" fmla="*/ 1518 w 10000"/>
                <a:gd name="connsiteY106" fmla="*/ 7245 h 10000"/>
                <a:gd name="connsiteX107" fmla="*/ 1287 w 10000"/>
                <a:gd name="connsiteY107" fmla="*/ 7245 h 10000"/>
                <a:gd name="connsiteX108" fmla="*/ 1122 w 10000"/>
                <a:gd name="connsiteY108" fmla="*/ 7337 h 10000"/>
                <a:gd name="connsiteX109" fmla="*/ 1122 w 10000"/>
                <a:gd name="connsiteY109" fmla="*/ 7678 h 10000"/>
                <a:gd name="connsiteX110" fmla="*/ 1811 w 10000"/>
                <a:gd name="connsiteY110" fmla="*/ 6723 h 10000"/>
                <a:gd name="connsiteX111" fmla="*/ 2112 w 10000"/>
                <a:gd name="connsiteY111" fmla="*/ 7678 h 10000"/>
                <a:gd name="connsiteX112" fmla="*/ 2871 w 10000"/>
                <a:gd name="connsiteY112" fmla="*/ 7028 h 10000"/>
                <a:gd name="connsiteX113" fmla="*/ 3515 w 10000"/>
                <a:gd name="connsiteY113" fmla="*/ 7895 h 10000"/>
                <a:gd name="connsiteX114" fmla="*/ 3696 w 10000"/>
                <a:gd name="connsiteY114" fmla="*/ 8235 h 10000"/>
                <a:gd name="connsiteX115" fmla="*/ 3861 w 10000"/>
                <a:gd name="connsiteY115" fmla="*/ 8235 h 10000"/>
                <a:gd name="connsiteX116" fmla="*/ 4092 w 10000"/>
                <a:gd name="connsiteY116" fmla="*/ 8235 h 10000"/>
                <a:gd name="connsiteX117" fmla="*/ 4208 w 10000"/>
                <a:gd name="connsiteY117" fmla="*/ 8235 h 10000"/>
                <a:gd name="connsiteX118" fmla="*/ 4455 w 10000"/>
                <a:gd name="connsiteY118" fmla="*/ 8452 h 10000"/>
                <a:gd name="connsiteX119" fmla="*/ 4571 w 10000"/>
                <a:gd name="connsiteY119" fmla="*/ 9009 h 10000"/>
                <a:gd name="connsiteX120" fmla="*/ 4686 w 10000"/>
                <a:gd name="connsiteY120" fmla="*/ 8885 h 10000"/>
                <a:gd name="connsiteX121" fmla="*/ 4851 w 10000"/>
                <a:gd name="connsiteY121" fmla="*/ 9659 h 10000"/>
                <a:gd name="connsiteX122" fmla="*/ 4967 w 10000"/>
                <a:gd name="connsiteY122" fmla="*/ 9659 h 10000"/>
                <a:gd name="connsiteX123" fmla="*/ 5099 w 10000"/>
                <a:gd name="connsiteY123" fmla="*/ 10000 h 10000"/>
                <a:gd name="connsiteX124" fmla="*/ 5215 w 10000"/>
                <a:gd name="connsiteY124" fmla="*/ 10000 h 10000"/>
                <a:gd name="connsiteX125" fmla="*/ 5330 w 10000"/>
                <a:gd name="connsiteY125" fmla="*/ 9752 h 10000"/>
                <a:gd name="connsiteX126" fmla="*/ 5446 w 10000"/>
                <a:gd name="connsiteY126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1584 w 10000"/>
                <a:gd name="connsiteY103" fmla="*/ 6594 h 10000"/>
                <a:gd name="connsiteX104" fmla="*/ 1518 w 10000"/>
                <a:gd name="connsiteY104" fmla="*/ 6811 h 10000"/>
                <a:gd name="connsiteX105" fmla="*/ 1518 w 10000"/>
                <a:gd name="connsiteY105" fmla="*/ 7028 h 10000"/>
                <a:gd name="connsiteX106" fmla="*/ 1518 w 10000"/>
                <a:gd name="connsiteY106" fmla="*/ 7245 h 10000"/>
                <a:gd name="connsiteX107" fmla="*/ 1287 w 10000"/>
                <a:gd name="connsiteY107" fmla="*/ 7245 h 10000"/>
                <a:gd name="connsiteX108" fmla="*/ 1122 w 10000"/>
                <a:gd name="connsiteY108" fmla="*/ 7337 h 10000"/>
                <a:gd name="connsiteX109" fmla="*/ 1811 w 10000"/>
                <a:gd name="connsiteY109" fmla="*/ 6723 h 10000"/>
                <a:gd name="connsiteX110" fmla="*/ 2112 w 10000"/>
                <a:gd name="connsiteY110" fmla="*/ 7678 h 10000"/>
                <a:gd name="connsiteX111" fmla="*/ 2871 w 10000"/>
                <a:gd name="connsiteY111" fmla="*/ 7028 h 10000"/>
                <a:gd name="connsiteX112" fmla="*/ 3515 w 10000"/>
                <a:gd name="connsiteY112" fmla="*/ 7895 h 10000"/>
                <a:gd name="connsiteX113" fmla="*/ 3696 w 10000"/>
                <a:gd name="connsiteY113" fmla="*/ 8235 h 10000"/>
                <a:gd name="connsiteX114" fmla="*/ 3861 w 10000"/>
                <a:gd name="connsiteY114" fmla="*/ 8235 h 10000"/>
                <a:gd name="connsiteX115" fmla="*/ 4092 w 10000"/>
                <a:gd name="connsiteY115" fmla="*/ 8235 h 10000"/>
                <a:gd name="connsiteX116" fmla="*/ 4208 w 10000"/>
                <a:gd name="connsiteY116" fmla="*/ 8235 h 10000"/>
                <a:gd name="connsiteX117" fmla="*/ 4455 w 10000"/>
                <a:gd name="connsiteY117" fmla="*/ 8452 h 10000"/>
                <a:gd name="connsiteX118" fmla="*/ 4571 w 10000"/>
                <a:gd name="connsiteY118" fmla="*/ 9009 h 10000"/>
                <a:gd name="connsiteX119" fmla="*/ 4686 w 10000"/>
                <a:gd name="connsiteY119" fmla="*/ 8885 h 10000"/>
                <a:gd name="connsiteX120" fmla="*/ 4851 w 10000"/>
                <a:gd name="connsiteY120" fmla="*/ 9659 h 10000"/>
                <a:gd name="connsiteX121" fmla="*/ 4967 w 10000"/>
                <a:gd name="connsiteY121" fmla="*/ 9659 h 10000"/>
                <a:gd name="connsiteX122" fmla="*/ 5099 w 10000"/>
                <a:gd name="connsiteY122" fmla="*/ 10000 h 10000"/>
                <a:gd name="connsiteX123" fmla="*/ 5215 w 10000"/>
                <a:gd name="connsiteY123" fmla="*/ 10000 h 10000"/>
                <a:gd name="connsiteX124" fmla="*/ 5330 w 10000"/>
                <a:gd name="connsiteY124" fmla="*/ 9752 h 10000"/>
                <a:gd name="connsiteX125" fmla="*/ 5446 w 10000"/>
                <a:gd name="connsiteY125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1584 w 10000"/>
                <a:gd name="connsiteY103" fmla="*/ 6594 h 10000"/>
                <a:gd name="connsiteX104" fmla="*/ 1518 w 10000"/>
                <a:gd name="connsiteY104" fmla="*/ 6811 h 10000"/>
                <a:gd name="connsiteX105" fmla="*/ 1518 w 10000"/>
                <a:gd name="connsiteY105" fmla="*/ 7028 h 10000"/>
                <a:gd name="connsiteX106" fmla="*/ 1518 w 10000"/>
                <a:gd name="connsiteY106" fmla="*/ 7245 h 10000"/>
                <a:gd name="connsiteX107" fmla="*/ 1287 w 10000"/>
                <a:gd name="connsiteY107" fmla="*/ 7245 h 10000"/>
                <a:gd name="connsiteX108" fmla="*/ 1811 w 10000"/>
                <a:gd name="connsiteY108" fmla="*/ 6723 h 10000"/>
                <a:gd name="connsiteX109" fmla="*/ 2112 w 10000"/>
                <a:gd name="connsiteY109" fmla="*/ 7678 h 10000"/>
                <a:gd name="connsiteX110" fmla="*/ 2871 w 10000"/>
                <a:gd name="connsiteY110" fmla="*/ 7028 h 10000"/>
                <a:gd name="connsiteX111" fmla="*/ 3515 w 10000"/>
                <a:gd name="connsiteY111" fmla="*/ 7895 h 10000"/>
                <a:gd name="connsiteX112" fmla="*/ 3696 w 10000"/>
                <a:gd name="connsiteY112" fmla="*/ 8235 h 10000"/>
                <a:gd name="connsiteX113" fmla="*/ 3861 w 10000"/>
                <a:gd name="connsiteY113" fmla="*/ 8235 h 10000"/>
                <a:gd name="connsiteX114" fmla="*/ 4092 w 10000"/>
                <a:gd name="connsiteY114" fmla="*/ 8235 h 10000"/>
                <a:gd name="connsiteX115" fmla="*/ 4208 w 10000"/>
                <a:gd name="connsiteY115" fmla="*/ 8235 h 10000"/>
                <a:gd name="connsiteX116" fmla="*/ 4455 w 10000"/>
                <a:gd name="connsiteY116" fmla="*/ 8452 h 10000"/>
                <a:gd name="connsiteX117" fmla="*/ 4571 w 10000"/>
                <a:gd name="connsiteY117" fmla="*/ 9009 h 10000"/>
                <a:gd name="connsiteX118" fmla="*/ 4686 w 10000"/>
                <a:gd name="connsiteY118" fmla="*/ 8885 h 10000"/>
                <a:gd name="connsiteX119" fmla="*/ 4851 w 10000"/>
                <a:gd name="connsiteY119" fmla="*/ 9659 h 10000"/>
                <a:gd name="connsiteX120" fmla="*/ 4967 w 10000"/>
                <a:gd name="connsiteY120" fmla="*/ 9659 h 10000"/>
                <a:gd name="connsiteX121" fmla="*/ 5099 w 10000"/>
                <a:gd name="connsiteY121" fmla="*/ 10000 h 10000"/>
                <a:gd name="connsiteX122" fmla="*/ 5215 w 10000"/>
                <a:gd name="connsiteY122" fmla="*/ 10000 h 10000"/>
                <a:gd name="connsiteX123" fmla="*/ 5330 w 10000"/>
                <a:gd name="connsiteY123" fmla="*/ 9752 h 10000"/>
                <a:gd name="connsiteX124" fmla="*/ 5446 w 10000"/>
                <a:gd name="connsiteY124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1584 w 10000"/>
                <a:gd name="connsiteY103" fmla="*/ 6594 h 10000"/>
                <a:gd name="connsiteX104" fmla="*/ 1518 w 10000"/>
                <a:gd name="connsiteY104" fmla="*/ 6811 h 10000"/>
                <a:gd name="connsiteX105" fmla="*/ 1518 w 10000"/>
                <a:gd name="connsiteY105" fmla="*/ 7028 h 10000"/>
                <a:gd name="connsiteX106" fmla="*/ 1518 w 10000"/>
                <a:gd name="connsiteY106" fmla="*/ 7245 h 10000"/>
                <a:gd name="connsiteX107" fmla="*/ 1811 w 10000"/>
                <a:gd name="connsiteY107" fmla="*/ 6723 h 10000"/>
                <a:gd name="connsiteX108" fmla="*/ 2112 w 10000"/>
                <a:gd name="connsiteY108" fmla="*/ 7678 h 10000"/>
                <a:gd name="connsiteX109" fmla="*/ 2871 w 10000"/>
                <a:gd name="connsiteY109" fmla="*/ 7028 h 10000"/>
                <a:gd name="connsiteX110" fmla="*/ 3515 w 10000"/>
                <a:gd name="connsiteY110" fmla="*/ 7895 h 10000"/>
                <a:gd name="connsiteX111" fmla="*/ 3696 w 10000"/>
                <a:gd name="connsiteY111" fmla="*/ 8235 h 10000"/>
                <a:gd name="connsiteX112" fmla="*/ 3861 w 10000"/>
                <a:gd name="connsiteY112" fmla="*/ 8235 h 10000"/>
                <a:gd name="connsiteX113" fmla="*/ 4092 w 10000"/>
                <a:gd name="connsiteY113" fmla="*/ 8235 h 10000"/>
                <a:gd name="connsiteX114" fmla="*/ 4208 w 10000"/>
                <a:gd name="connsiteY114" fmla="*/ 8235 h 10000"/>
                <a:gd name="connsiteX115" fmla="*/ 4455 w 10000"/>
                <a:gd name="connsiteY115" fmla="*/ 8452 h 10000"/>
                <a:gd name="connsiteX116" fmla="*/ 4571 w 10000"/>
                <a:gd name="connsiteY116" fmla="*/ 9009 h 10000"/>
                <a:gd name="connsiteX117" fmla="*/ 4686 w 10000"/>
                <a:gd name="connsiteY117" fmla="*/ 8885 h 10000"/>
                <a:gd name="connsiteX118" fmla="*/ 4851 w 10000"/>
                <a:gd name="connsiteY118" fmla="*/ 9659 h 10000"/>
                <a:gd name="connsiteX119" fmla="*/ 4967 w 10000"/>
                <a:gd name="connsiteY119" fmla="*/ 9659 h 10000"/>
                <a:gd name="connsiteX120" fmla="*/ 5099 w 10000"/>
                <a:gd name="connsiteY120" fmla="*/ 10000 h 10000"/>
                <a:gd name="connsiteX121" fmla="*/ 5215 w 10000"/>
                <a:gd name="connsiteY121" fmla="*/ 10000 h 10000"/>
                <a:gd name="connsiteX122" fmla="*/ 5330 w 10000"/>
                <a:gd name="connsiteY122" fmla="*/ 9752 h 10000"/>
                <a:gd name="connsiteX123" fmla="*/ 5446 w 10000"/>
                <a:gd name="connsiteY123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1584 w 10000"/>
                <a:gd name="connsiteY103" fmla="*/ 6594 h 10000"/>
                <a:gd name="connsiteX104" fmla="*/ 1518 w 10000"/>
                <a:gd name="connsiteY104" fmla="*/ 6811 h 10000"/>
                <a:gd name="connsiteX105" fmla="*/ 1518 w 10000"/>
                <a:gd name="connsiteY105" fmla="*/ 7028 h 10000"/>
                <a:gd name="connsiteX106" fmla="*/ 1811 w 10000"/>
                <a:gd name="connsiteY106" fmla="*/ 6723 h 10000"/>
                <a:gd name="connsiteX107" fmla="*/ 2112 w 10000"/>
                <a:gd name="connsiteY107" fmla="*/ 7678 h 10000"/>
                <a:gd name="connsiteX108" fmla="*/ 2871 w 10000"/>
                <a:gd name="connsiteY108" fmla="*/ 7028 h 10000"/>
                <a:gd name="connsiteX109" fmla="*/ 3515 w 10000"/>
                <a:gd name="connsiteY109" fmla="*/ 7895 h 10000"/>
                <a:gd name="connsiteX110" fmla="*/ 3696 w 10000"/>
                <a:gd name="connsiteY110" fmla="*/ 8235 h 10000"/>
                <a:gd name="connsiteX111" fmla="*/ 3861 w 10000"/>
                <a:gd name="connsiteY111" fmla="*/ 8235 h 10000"/>
                <a:gd name="connsiteX112" fmla="*/ 4092 w 10000"/>
                <a:gd name="connsiteY112" fmla="*/ 8235 h 10000"/>
                <a:gd name="connsiteX113" fmla="*/ 4208 w 10000"/>
                <a:gd name="connsiteY113" fmla="*/ 8235 h 10000"/>
                <a:gd name="connsiteX114" fmla="*/ 4455 w 10000"/>
                <a:gd name="connsiteY114" fmla="*/ 8452 h 10000"/>
                <a:gd name="connsiteX115" fmla="*/ 4571 w 10000"/>
                <a:gd name="connsiteY115" fmla="*/ 9009 h 10000"/>
                <a:gd name="connsiteX116" fmla="*/ 4686 w 10000"/>
                <a:gd name="connsiteY116" fmla="*/ 8885 h 10000"/>
                <a:gd name="connsiteX117" fmla="*/ 4851 w 10000"/>
                <a:gd name="connsiteY117" fmla="*/ 9659 h 10000"/>
                <a:gd name="connsiteX118" fmla="*/ 4967 w 10000"/>
                <a:gd name="connsiteY118" fmla="*/ 9659 h 10000"/>
                <a:gd name="connsiteX119" fmla="*/ 5099 w 10000"/>
                <a:gd name="connsiteY119" fmla="*/ 10000 h 10000"/>
                <a:gd name="connsiteX120" fmla="*/ 5215 w 10000"/>
                <a:gd name="connsiteY120" fmla="*/ 10000 h 10000"/>
                <a:gd name="connsiteX121" fmla="*/ 5330 w 10000"/>
                <a:gd name="connsiteY121" fmla="*/ 9752 h 10000"/>
                <a:gd name="connsiteX122" fmla="*/ 5446 w 10000"/>
                <a:gd name="connsiteY122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1584 w 10000"/>
                <a:gd name="connsiteY103" fmla="*/ 6594 h 10000"/>
                <a:gd name="connsiteX104" fmla="*/ 1518 w 10000"/>
                <a:gd name="connsiteY104" fmla="*/ 6811 h 10000"/>
                <a:gd name="connsiteX105" fmla="*/ 1811 w 10000"/>
                <a:gd name="connsiteY105" fmla="*/ 6723 h 10000"/>
                <a:gd name="connsiteX106" fmla="*/ 2112 w 10000"/>
                <a:gd name="connsiteY106" fmla="*/ 7678 h 10000"/>
                <a:gd name="connsiteX107" fmla="*/ 2871 w 10000"/>
                <a:gd name="connsiteY107" fmla="*/ 7028 h 10000"/>
                <a:gd name="connsiteX108" fmla="*/ 3515 w 10000"/>
                <a:gd name="connsiteY108" fmla="*/ 7895 h 10000"/>
                <a:gd name="connsiteX109" fmla="*/ 3696 w 10000"/>
                <a:gd name="connsiteY109" fmla="*/ 8235 h 10000"/>
                <a:gd name="connsiteX110" fmla="*/ 3861 w 10000"/>
                <a:gd name="connsiteY110" fmla="*/ 8235 h 10000"/>
                <a:gd name="connsiteX111" fmla="*/ 4092 w 10000"/>
                <a:gd name="connsiteY111" fmla="*/ 8235 h 10000"/>
                <a:gd name="connsiteX112" fmla="*/ 4208 w 10000"/>
                <a:gd name="connsiteY112" fmla="*/ 8235 h 10000"/>
                <a:gd name="connsiteX113" fmla="*/ 4455 w 10000"/>
                <a:gd name="connsiteY113" fmla="*/ 8452 h 10000"/>
                <a:gd name="connsiteX114" fmla="*/ 4571 w 10000"/>
                <a:gd name="connsiteY114" fmla="*/ 9009 h 10000"/>
                <a:gd name="connsiteX115" fmla="*/ 4686 w 10000"/>
                <a:gd name="connsiteY115" fmla="*/ 8885 h 10000"/>
                <a:gd name="connsiteX116" fmla="*/ 4851 w 10000"/>
                <a:gd name="connsiteY116" fmla="*/ 9659 h 10000"/>
                <a:gd name="connsiteX117" fmla="*/ 4967 w 10000"/>
                <a:gd name="connsiteY117" fmla="*/ 9659 h 10000"/>
                <a:gd name="connsiteX118" fmla="*/ 5099 w 10000"/>
                <a:gd name="connsiteY118" fmla="*/ 10000 h 10000"/>
                <a:gd name="connsiteX119" fmla="*/ 5215 w 10000"/>
                <a:gd name="connsiteY119" fmla="*/ 10000 h 10000"/>
                <a:gd name="connsiteX120" fmla="*/ 5330 w 10000"/>
                <a:gd name="connsiteY120" fmla="*/ 9752 h 10000"/>
                <a:gd name="connsiteX121" fmla="*/ 5446 w 10000"/>
                <a:gd name="connsiteY121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594 w 10000"/>
                <a:gd name="connsiteY91" fmla="*/ 6594 h 10000"/>
                <a:gd name="connsiteX92" fmla="*/ 759 w 10000"/>
                <a:gd name="connsiteY92" fmla="*/ 6471 h 10000"/>
                <a:gd name="connsiteX93" fmla="*/ 875 w 10000"/>
                <a:gd name="connsiteY93" fmla="*/ 6378 h 10000"/>
                <a:gd name="connsiteX94" fmla="*/ 941 w 10000"/>
                <a:gd name="connsiteY94" fmla="*/ 6378 h 10000"/>
                <a:gd name="connsiteX95" fmla="*/ 1007 w 10000"/>
                <a:gd name="connsiteY95" fmla="*/ 6254 h 10000"/>
                <a:gd name="connsiteX96" fmla="*/ 1056 w 10000"/>
                <a:gd name="connsiteY96" fmla="*/ 6037 h 10000"/>
                <a:gd name="connsiteX97" fmla="*/ 1287 w 10000"/>
                <a:gd name="connsiteY97" fmla="*/ 6037 h 10000"/>
                <a:gd name="connsiteX98" fmla="*/ 1353 w 10000"/>
                <a:gd name="connsiteY98" fmla="*/ 6161 h 10000"/>
                <a:gd name="connsiteX99" fmla="*/ 1469 w 10000"/>
                <a:gd name="connsiteY99" fmla="*/ 6254 h 10000"/>
                <a:gd name="connsiteX100" fmla="*/ 1518 w 10000"/>
                <a:gd name="connsiteY100" fmla="*/ 6254 h 10000"/>
                <a:gd name="connsiteX101" fmla="*/ 1584 w 10000"/>
                <a:gd name="connsiteY101" fmla="*/ 6378 h 10000"/>
                <a:gd name="connsiteX102" fmla="*/ 1584 w 10000"/>
                <a:gd name="connsiteY102" fmla="*/ 6471 h 10000"/>
                <a:gd name="connsiteX103" fmla="*/ 1584 w 10000"/>
                <a:gd name="connsiteY103" fmla="*/ 6594 h 10000"/>
                <a:gd name="connsiteX104" fmla="*/ 1811 w 10000"/>
                <a:gd name="connsiteY104" fmla="*/ 6723 h 10000"/>
                <a:gd name="connsiteX105" fmla="*/ 2112 w 10000"/>
                <a:gd name="connsiteY105" fmla="*/ 7678 h 10000"/>
                <a:gd name="connsiteX106" fmla="*/ 2871 w 10000"/>
                <a:gd name="connsiteY106" fmla="*/ 7028 h 10000"/>
                <a:gd name="connsiteX107" fmla="*/ 3515 w 10000"/>
                <a:gd name="connsiteY107" fmla="*/ 7895 h 10000"/>
                <a:gd name="connsiteX108" fmla="*/ 3696 w 10000"/>
                <a:gd name="connsiteY108" fmla="*/ 8235 h 10000"/>
                <a:gd name="connsiteX109" fmla="*/ 3861 w 10000"/>
                <a:gd name="connsiteY109" fmla="*/ 8235 h 10000"/>
                <a:gd name="connsiteX110" fmla="*/ 4092 w 10000"/>
                <a:gd name="connsiteY110" fmla="*/ 8235 h 10000"/>
                <a:gd name="connsiteX111" fmla="*/ 4208 w 10000"/>
                <a:gd name="connsiteY111" fmla="*/ 8235 h 10000"/>
                <a:gd name="connsiteX112" fmla="*/ 4455 w 10000"/>
                <a:gd name="connsiteY112" fmla="*/ 8452 h 10000"/>
                <a:gd name="connsiteX113" fmla="*/ 4571 w 10000"/>
                <a:gd name="connsiteY113" fmla="*/ 9009 h 10000"/>
                <a:gd name="connsiteX114" fmla="*/ 4686 w 10000"/>
                <a:gd name="connsiteY114" fmla="*/ 8885 h 10000"/>
                <a:gd name="connsiteX115" fmla="*/ 4851 w 10000"/>
                <a:gd name="connsiteY115" fmla="*/ 9659 h 10000"/>
                <a:gd name="connsiteX116" fmla="*/ 4967 w 10000"/>
                <a:gd name="connsiteY116" fmla="*/ 9659 h 10000"/>
                <a:gd name="connsiteX117" fmla="*/ 5099 w 10000"/>
                <a:gd name="connsiteY117" fmla="*/ 10000 h 10000"/>
                <a:gd name="connsiteX118" fmla="*/ 5215 w 10000"/>
                <a:gd name="connsiteY118" fmla="*/ 10000 h 10000"/>
                <a:gd name="connsiteX119" fmla="*/ 5330 w 10000"/>
                <a:gd name="connsiteY119" fmla="*/ 9752 h 10000"/>
                <a:gd name="connsiteX120" fmla="*/ 5446 w 10000"/>
                <a:gd name="connsiteY120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479 w 10000"/>
                <a:gd name="connsiteY90" fmla="*/ 6471 h 10000"/>
                <a:gd name="connsiteX91" fmla="*/ 759 w 10000"/>
                <a:gd name="connsiteY91" fmla="*/ 6471 h 10000"/>
                <a:gd name="connsiteX92" fmla="*/ 875 w 10000"/>
                <a:gd name="connsiteY92" fmla="*/ 6378 h 10000"/>
                <a:gd name="connsiteX93" fmla="*/ 941 w 10000"/>
                <a:gd name="connsiteY93" fmla="*/ 6378 h 10000"/>
                <a:gd name="connsiteX94" fmla="*/ 1007 w 10000"/>
                <a:gd name="connsiteY94" fmla="*/ 6254 h 10000"/>
                <a:gd name="connsiteX95" fmla="*/ 1056 w 10000"/>
                <a:gd name="connsiteY95" fmla="*/ 6037 h 10000"/>
                <a:gd name="connsiteX96" fmla="*/ 1287 w 10000"/>
                <a:gd name="connsiteY96" fmla="*/ 6037 h 10000"/>
                <a:gd name="connsiteX97" fmla="*/ 1353 w 10000"/>
                <a:gd name="connsiteY97" fmla="*/ 6161 h 10000"/>
                <a:gd name="connsiteX98" fmla="*/ 1469 w 10000"/>
                <a:gd name="connsiteY98" fmla="*/ 6254 h 10000"/>
                <a:gd name="connsiteX99" fmla="*/ 1518 w 10000"/>
                <a:gd name="connsiteY99" fmla="*/ 6254 h 10000"/>
                <a:gd name="connsiteX100" fmla="*/ 1584 w 10000"/>
                <a:gd name="connsiteY100" fmla="*/ 6378 h 10000"/>
                <a:gd name="connsiteX101" fmla="*/ 1584 w 10000"/>
                <a:gd name="connsiteY101" fmla="*/ 6471 h 10000"/>
                <a:gd name="connsiteX102" fmla="*/ 1584 w 10000"/>
                <a:gd name="connsiteY102" fmla="*/ 6594 h 10000"/>
                <a:gd name="connsiteX103" fmla="*/ 1811 w 10000"/>
                <a:gd name="connsiteY103" fmla="*/ 6723 h 10000"/>
                <a:gd name="connsiteX104" fmla="*/ 2112 w 10000"/>
                <a:gd name="connsiteY104" fmla="*/ 7678 h 10000"/>
                <a:gd name="connsiteX105" fmla="*/ 2871 w 10000"/>
                <a:gd name="connsiteY105" fmla="*/ 7028 h 10000"/>
                <a:gd name="connsiteX106" fmla="*/ 3515 w 10000"/>
                <a:gd name="connsiteY106" fmla="*/ 7895 h 10000"/>
                <a:gd name="connsiteX107" fmla="*/ 3696 w 10000"/>
                <a:gd name="connsiteY107" fmla="*/ 8235 h 10000"/>
                <a:gd name="connsiteX108" fmla="*/ 3861 w 10000"/>
                <a:gd name="connsiteY108" fmla="*/ 8235 h 10000"/>
                <a:gd name="connsiteX109" fmla="*/ 4092 w 10000"/>
                <a:gd name="connsiteY109" fmla="*/ 8235 h 10000"/>
                <a:gd name="connsiteX110" fmla="*/ 4208 w 10000"/>
                <a:gd name="connsiteY110" fmla="*/ 8235 h 10000"/>
                <a:gd name="connsiteX111" fmla="*/ 4455 w 10000"/>
                <a:gd name="connsiteY111" fmla="*/ 8452 h 10000"/>
                <a:gd name="connsiteX112" fmla="*/ 4571 w 10000"/>
                <a:gd name="connsiteY112" fmla="*/ 9009 h 10000"/>
                <a:gd name="connsiteX113" fmla="*/ 4686 w 10000"/>
                <a:gd name="connsiteY113" fmla="*/ 8885 h 10000"/>
                <a:gd name="connsiteX114" fmla="*/ 4851 w 10000"/>
                <a:gd name="connsiteY114" fmla="*/ 9659 h 10000"/>
                <a:gd name="connsiteX115" fmla="*/ 4967 w 10000"/>
                <a:gd name="connsiteY115" fmla="*/ 9659 h 10000"/>
                <a:gd name="connsiteX116" fmla="*/ 5099 w 10000"/>
                <a:gd name="connsiteY116" fmla="*/ 10000 h 10000"/>
                <a:gd name="connsiteX117" fmla="*/ 5215 w 10000"/>
                <a:gd name="connsiteY117" fmla="*/ 10000 h 10000"/>
                <a:gd name="connsiteX118" fmla="*/ 5330 w 10000"/>
                <a:gd name="connsiteY118" fmla="*/ 9752 h 10000"/>
                <a:gd name="connsiteX119" fmla="*/ 5446 w 10000"/>
                <a:gd name="connsiteY119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759 w 10000"/>
                <a:gd name="connsiteY90" fmla="*/ 6471 h 10000"/>
                <a:gd name="connsiteX91" fmla="*/ 875 w 10000"/>
                <a:gd name="connsiteY91" fmla="*/ 6378 h 10000"/>
                <a:gd name="connsiteX92" fmla="*/ 941 w 10000"/>
                <a:gd name="connsiteY92" fmla="*/ 6378 h 10000"/>
                <a:gd name="connsiteX93" fmla="*/ 1007 w 10000"/>
                <a:gd name="connsiteY93" fmla="*/ 6254 h 10000"/>
                <a:gd name="connsiteX94" fmla="*/ 1056 w 10000"/>
                <a:gd name="connsiteY94" fmla="*/ 6037 h 10000"/>
                <a:gd name="connsiteX95" fmla="*/ 1287 w 10000"/>
                <a:gd name="connsiteY95" fmla="*/ 6037 h 10000"/>
                <a:gd name="connsiteX96" fmla="*/ 1353 w 10000"/>
                <a:gd name="connsiteY96" fmla="*/ 6161 h 10000"/>
                <a:gd name="connsiteX97" fmla="*/ 1469 w 10000"/>
                <a:gd name="connsiteY97" fmla="*/ 6254 h 10000"/>
                <a:gd name="connsiteX98" fmla="*/ 1518 w 10000"/>
                <a:gd name="connsiteY98" fmla="*/ 6254 h 10000"/>
                <a:gd name="connsiteX99" fmla="*/ 1584 w 10000"/>
                <a:gd name="connsiteY99" fmla="*/ 6378 h 10000"/>
                <a:gd name="connsiteX100" fmla="*/ 1584 w 10000"/>
                <a:gd name="connsiteY100" fmla="*/ 6471 h 10000"/>
                <a:gd name="connsiteX101" fmla="*/ 1584 w 10000"/>
                <a:gd name="connsiteY101" fmla="*/ 6594 h 10000"/>
                <a:gd name="connsiteX102" fmla="*/ 1811 w 10000"/>
                <a:gd name="connsiteY102" fmla="*/ 6723 h 10000"/>
                <a:gd name="connsiteX103" fmla="*/ 2112 w 10000"/>
                <a:gd name="connsiteY103" fmla="*/ 7678 h 10000"/>
                <a:gd name="connsiteX104" fmla="*/ 2871 w 10000"/>
                <a:gd name="connsiteY104" fmla="*/ 7028 h 10000"/>
                <a:gd name="connsiteX105" fmla="*/ 3515 w 10000"/>
                <a:gd name="connsiteY105" fmla="*/ 7895 h 10000"/>
                <a:gd name="connsiteX106" fmla="*/ 3696 w 10000"/>
                <a:gd name="connsiteY106" fmla="*/ 8235 h 10000"/>
                <a:gd name="connsiteX107" fmla="*/ 3861 w 10000"/>
                <a:gd name="connsiteY107" fmla="*/ 8235 h 10000"/>
                <a:gd name="connsiteX108" fmla="*/ 4092 w 10000"/>
                <a:gd name="connsiteY108" fmla="*/ 8235 h 10000"/>
                <a:gd name="connsiteX109" fmla="*/ 4208 w 10000"/>
                <a:gd name="connsiteY109" fmla="*/ 8235 h 10000"/>
                <a:gd name="connsiteX110" fmla="*/ 4455 w 10000"/>
                <a:gd name="connsiteY110" fmla="*/ 8452 h 10000"/>
                <a:gd name="connsiteX111" fmla="*/ 4571 w 10000"/>
                <a:gd name="connsiteY111" fmla="*/ 9009 h 10000"/>
                <a:gd name="connsiteX112" fmla="*/ 4686 w 10000"/>
                <a:gd name="connsiteY112" fmla="*/ 8885 h 10000"/>
                <a:gd name="connsiteX113" fmla="*/ 4851 w 10000"/>
                <a:gd name="connsiteY113" fmla="*/ 9659 h 10000"/>
                <a:gd name="connsiteX114" fmla="*/ 4967 w 10000"/>
                <a:gd name="connsiteY114" fmla="*/ 9659 h 10000"/>
                <a:gd name="connsiteX115" fmla="*/ 5099 w 10000"/>
                <a:gd name="connsiteY115" fmla="*/ 10000 h 10000"/>
                <a:gd name="connsiteX116" fmla="*/ 5215 w 10000"/>
                <a:gd name="connsiteY116" fmla="*/ 10000 h 10000"/>
                <a:gd name="connsiteX117" fmla="*/ 5330 w 10000"/>
                <a:gd name="connsiteY117" fmla="*/ 9752 h 10000"/>
                <a:gd name="connsiteX118" fmla="*/ 5446 w 10000"/>
                <a:gd name="connsiteY118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875 w 10000"/>
                <a:gd name="connsiteY90" fmla="*/ 6378 h 10000"/>
                <a:gd name="connsiteX91" fmla="*/ 941 w 10000"/>
                <a:gd name="connsiteY91" fmla="*/ 6378 h 10000"/>
                <a:gd name="connsiteX92" fmla="*/ 1007 w 10000"/>
                <a:gd name="connsiteY92" fmla="*/ 6254 h 10000"/>
                <a:gd name="connsiteX93" fmla="*/ 1056 w 10000"/>
                <a:gd name="connsiteY93" fmla="*/ 6037 h 10000"/>
                <a:gd name="connsiteX94" fmla="*/ 1287 w 10000"/>
                <a:gd name="connsiteY94" fmla="*/ 6037 h 10000"/>
                <a:gd name="connsiteX95" fmla="*/ 1353 w 10000"/>
                <a:gd name="connsiteY95" fmla="*/ 6161 h 10000"/>
                <a:gd name="connsiteX96" fmla="*/ 1469 w 10000"/>
                <a:gd name="connsiteY96" fmla="*/ 6254 h 10000"/>
                <a:gd name="connsiteX97" fmla="*/ 1518 w 10000"/>
                <a:gd name="connsiteY97" fmla="*/ 6254 h 10000"/>
                <a:gd name="connsiteX98" fmla="*/ 1584 w 10000"/>
                <a:gd name="connsiteY98" fmla="*/ 6378 h 10000"/>
                <a:gd name="connsiteX99" fmla="*/ 1584 w 10000"/>
                <a:gd name="connsiteY99" fmla="*/ 6471 h 10000"/>
                <a:gd name="connsiteX100" fmla="*/ 1584 w 10000"/>
                <a:gd name="connsiteY100" fmla="*/ 6594 h 10000"/>
                <a:gd name="connsiteX101" fmla="*/ 1811 w 10000"/>
                <a:gd name="connsiteY101" fmla="*/ 6723 h 10000"/>
                <a:gd name="connsiteX102" fmla="*/ 2112 w 10000"/>
                <a:gd name="connsiteY102" fmla="*/ 7678 h 10000"/>
                <a:gd name="connsiteX103" fmla="*/ 2871 w 10000"/>
                <a:gd name="connsiteY103" fmla="*/ 7028 h 10000"/>
                <a:gd name="connsiteX104" fmla="*/ 3515 w 10000"/>
                <a:gd name="connsiteY104" fmla="*/ 7895 h 10000"/>
                <a:gd name="connsiteX105" fmla="*/ 3696 w 10000"/>
                <a:gd name="connsiteY105" fmla="*/ 8235 h 10000"/>
                <a:gd name="connsiteX106" fmla="*/ 3861 w 10000"/>
                <a:gd name="connsiteY106" fmla="*/ 8235 h 10000"/>
                <a:gd name="connsiteX107" fmla="*/ 4092 w 10000"/>
                <a:gd name="connsiteY107" fmla="*/ 8235 h 10000"/>
                <a:gd name="connsiteX108" fmla="*/ 4208 w 10000"/>
                <a:gd name="connsiteY108" fmla="*/ 8235 h 10000"/>
                <a:gd name="connsiteX109" fmla="*/ 4455 w 10000"/>
                <a:gd name="connsiteY109" fmla="*/ 8452 h 10000"/>
                <a:gd name="connsiteX110" fmla="*/ 4571 w 10000"/>
                <a:gd name="connsiteY110" fmla="*/ 9009 h 10000"/>
                <a:gd name="connsiteX111" fmla="*/ 4686 w 10000"/>
                <a:gd name="connsiteY111" fmla="*/ 8885 h 10000"/>
                <a:gd name="connsiteX112" fmla="*/ 4851 w 10000"/>
                <a:gd name="connsiteY112" fmla="*/ 9659 h 10000"/>
                <a:gd name="connsiteX113" fmla="*/ 4967 w 10000"/>
                <a:gd name="connsiteY113" fmla="*/ 9659 h 10000"/>
                <a:gd name="connsiteX114" fmla="*/ 5099 w 10000"/>
                <a:gd name="connsiteY114" fmla="*/ 10000 h 10000"/>
                <a:gd name="connsiteX115" fmla="*/ 5215 w 10000"/>
                <a:gd name="connsiteY115" fmla="*/ 10000 h 10000"/>
                <a:gd name="connsiteX116" fmla="*/ 5330 w 10000"/>
                <a:gd name="connsiteY116" fmla="*/ 9752 h 10000"/>
                <a:gd name="connsiteX117" fmla="*/ 5446 w 10000"/>
                <a:gd name="connsiteY117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875 w 10000"/>
                <a:gd name="connsiteY90" fmla="*/ 6378 h 10000"/>
                <a:gd name="connsiteX91" fmla="*/ 941 w 10000"/>
                <a:gd name="connsiteY91" fmla="*/ 6378 h 10000"/>
                <a:gd name="connsiteX92" fmla="*/ 1056 w 10000"/>
                <a:gd name="connsiteY92" fmla="*/ 6037 h 10000"/>
                <a:gd name="connsiteX93" fmla="*/ 1287 w 10000"/>
                <a:gd name="connsiteY93" fmla="*/ 6037 h 10000"/>
                <a:gd name="connsiteX94" fmla="*/ 1353 w 10000"/>
                <a:gd name="connsiteY94" fmla="*/ 6161 h 10000"/>
                <a:gd name="connsiteX95" fmla="*/ 1469 w 10000"/>
                <a:gd name="connsiteY95" fmla="*/ 6254 h 10000"/>
                <a:gd name="connsiteX96" fmla="*/ 1518 w 10000"/>
                <a:gd name="connsiteY96" fmla="*/ 6254 h 10000"/>
                <a:gd name="connsiteX97" fmla="*/ 1584 w 10000"/>
                <a:gd name="connsiteY97" fmla="*/ 6378 h 10000"/>
                <a:gd name="connsiteX98" fmla="*/ 1584 w 10000"/>
                <a:gd name="connsiteY98" fmla="*/ 6471 h 10000"/>
                <a:gd name="connsiteX99" fmla="*/ 1584 w 10000"/>
                <a:gd name="connsiteY99" fmla="*/ 6594 h 10000"/>
                <a:gd name="connsiteX100" fmla="*/ 1811 w 10000"/>
                <a:gd name="connsiteY100" fmla="*/ 6723 h 10000"/>
                <a:gd name="connsiteX101" fmla="*/ 2112 w 10000"/>
                <a:gd name="connsiteY101" fmla="*/ 7678 h 10000"/>
                <a:gd name="connsiteX102" fmla="*/ 2871 w 10000"/>
                <a:gd name="connsiteY102" fmla="*/ 7028 h 10000"/>
                <a:gd name="connsiteX103" fmla="*/ 3515 w 10000"/>
                <a:gd name="connsiteY103" fmla="*/ 7895 h 10000"/>
                <a:gd name="connsiteX104" fmla="*/ 3696 w 10000"/>
                <a:gd name="connsiteY104" fmla="*/ 8235 h 10000"/>
                <a:gd name="connsiteX105" fmla="*/ 3861 w 10000"/>
                <a:gd name="connsiteY105" fmla="*/ 8235 h 10000"/>
                <a:gd name="connsiteX106" fmla="*/ 4092 w 10000"/>
                <a:gd name="connsiteY106" fmla="*/ 8235 h 10000"/>
                <a:gd name="connsiteX107" fmla="*/ 4208 w 10000"/>
                <a:gd name="connsiteY107" fmla="*/ 8235 h 10000"/>
                <a:gd name="connsiteX108" fmla="*/ 4455 w 10000"/>
                <a:gd name="connsiteY108" fmla="*/ 8452 h 10000"/>
                <a:gd name="connsiteX109" fmla="*/ 4571 w 10000"/>
                <a:gd name="connsiteY109" fmla="*/ 9009 h 10000"/>
                <a:gd name="connsiteX110" fmla="*/ 4686 w 10000"/>
                <a:gd name="connsiteY110" fmla="*/ 8885 h 10000"/>
                <a:gd name="connsiteX111" fmla="*/ 4851 w 10000"/>
                <a:gd name="connsiteY111" fmla="*/ 9659 h 10000"/>
                <a:gd name="connsiteX112" fmla="*/ 4967 w 10000"/>
                <a:gd name="connsiteY112" fmla="*/ 9659 h 10000"/>
                <a:gd name="connsiteX113" fmla="*/ 5099 w 10000"/>
                <a:gd name="connsiteY113" fmla="*/ 10000 h 10000"/>
                <a:gd name="connsiteX114" fmla="*/ 5215 w 10000"/>
                <a:gd name="connsiteY114" fmla="*/ 10000 h 10000"/>
                <a:gd name="connsiteX115" fmla="*/ 5330 w 10000"/>
                <a:gd name="connsiteY115" fmla="*/ 9752 h 10000"/>
                <a:gd name="connsiteX116" fmla="*/ 5446 w 10000"/>
                <a:gd name="connsiteY116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875 w 10000"/>
                <a:gd name="connsiteY90" fmla="*/ 6378 h 10000"/>
                <a:gd name="connsiteX91" fmla="*/ 941 w 10000"/>
                <a:gd name="connsiteY91" fmla="*/ 6378 h 10000"/>
                <a:gd name="connsiteX92" fmla="*/ 1287 w 10000"/>
                <a:gd name="connsiteY92" fmla="*/ 6037 h 10000"/>
                <a:gd name="connsiteX93" fmla="*/ 1353 w 10000"/>
                <a:gd name="connsiteY93" fmla="*/ 6161 h 10000"/>
                <a:gd name="connsiteX94" fmla="*/ 1469 w 10000"/>
                <a:gd name="connsiteY94" fmla="*/ 6254 h 10000"/>
                <a:gd name="connsiteX95" fmla="*/ 1518 w 10000"/>
                <a:gd name="connsiteY95" fmla="*/ 6254 h 10000"/>
                <a:gd name="connsiteX96" fmla="*/ 1584 w 10000"/>
                <a:gd name="connsiteY96" fmla="*/ 6378 h 10000"/>
                <a:gd name="connsiteX97" fmla="*/ 1584 w 10000"/>
                <a:gd name="connsiteY97" fmla="*/ 6471 h 10000"/>
                <a:gd name="connsiteX98" fmla="*/ 1584 w 10000"/>
                <a:gd name="connsiteY98" fmla="*/ 6594 h 10000"/>
                <a:gd name="connsiteX99" fmla="*/ 1811 w 10000"/>
                <a:gd name="connsiteY99" fmla="*/ 6723 h 10000"/>
                <a:gd name="connsiteX100" fmla="*/ 2112 w 10000"/>
                <a:gd name="connsiteY100" fmla="*/ 7678 h 10000"/>
                <a:gd name="connsiteX101" fmla="*/ 2871 w 10000"/>
                <a:gd name="connsiteY101" fmla="*/ 7028 h 10000"/>
                <a:gd name="connsiteX102" fmla="*/ 3515 w 10000"/>
                <a:gd name="connsiteY102" fmla="*/ 7895 h 10000"/>
                <a:gd name="connsiteX103" fmla="*/ 3696 w 10000"/>
                <a:gd name="connsiteY103" fmla="*/ 8235 h 10000"/>
                <a:gd name="connsiteX104" fmla="*/ 3861 w 10000"/>
                <a:gd name="connsiteY104" fmla="*/ 8235 h 10000"/>
                <a:gd name="connsiteX105" fmla="*/ 4092 w 10000"/>
                <a:gd name="connsiteY105" fmla="*/ 8235 h 10000"/>
                <a:gd name="connsiteX106" fmla="*/ 4208 w 10000"/>
                <a:gd name="connsiteY106" fmla="*/ 8235 h 10000"/>
                <a:gd name="connsiteX107" fmla="*/ 4455 w 10000"/>
                <a:gd name="connsiteY107" fmla="*/ 8452 h 10000"/>
                <a:gd name="connsiteX108" fmla="*/ 4571 w 10000"/>
                <a:gd name="connsiteY108" fmla="*/ 9009 h 10000"/>
                <a:gd name="connsiteX109" fmla="*/ 4686 w 10000"/>
                <a:gd name="connsiteY109" fmla="*/ 8885 h 10000"/>
                <a:gd name="connsiteX110" fmla="*/ 4851 w 10000"/>
                <a:gd name="connsiteY110" fmla="*/ 9659 h 10000"/>
                <a:gd name="connsiteX111" fmla="*/ 4967 w 10000"/>
                <a:gd name="connsiteY111" fmla="*/ 9659 h 10000"/>
                <a:gd name="connsiteX112" fmla="*/ 5099 w 10000"/>
                <a:gd name="connsiteY112" fmla="*/ 10000 h 10000"/>
                <a:gd name="connsiteX113" fmla="*/ 5215 w 10000"/>
                <a:gd name="connsiteY113" fmla="*/ 10000 h 10000"/>
                <a:gd name="connsiteX114" fmla="*/ 5330 w 10000"/>
                <a:gd name="connsiteY114" fmla="*/ 9752 h 10000"/>
                <a:gd name="connsiteX115" fmla="*/ 5446 w 10000"/>
                <a:gd name="connsiteY115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875 w 10000"/>
                <a:gd name="connsiteY90" fmla="*/ 6378 h 10000"/>
                <a:gd name="connsiteX91" fmla="*/ 1287 w 10000"/>
                <a:gd name="connsiteY91" fmla="*/ 6037 h 10000"/>
                <a:gd name="connsiteX92" fmla="*/ 1353 w 10000"/>
                <a:gd name="connsiteY92" fmla="*/ 6161 h 10000"/>
                <a:gd name="connsiteX93" fmla="*/ 1469 w 10000"/>
                <a:gd name="connsiteY93" fmla="*/ 6254 h 10000"/>
                <a:gd name="connsiteX94" fmla="*/ 1518 w 10000"/>
                <a:gd name="connsiteY94" fmla="*/ 6254 h 10000"/>
                <a:gd name="connsiteX95" fmla="*/ 1584 w 10000"/>
                <a:gd name="connsiteY95" fmla="*/ 6378 h 10000"/>
                <a:gd name="connsiteX96" fmla="*/ 1584 w 10000"/>
                <a:gd name="connsiteY96" fmla="*/ 6471 h 10000"/>
                <a:gd name="connsiteX97" fmla="*/ 1584 w 10000"/>
                <a:gd name="connsiteY97" fmla="*/ 6594 h 10000"/>
                <a:gd name="connsiteX98" fmla="*/ 1811 w 10000"/>
                <a:gd name="connsiteY98" fmla="*/ 6723 h 10000"/>
                <a:gd name="connsiteX99" fmla="*/ 2112 w 10000"/>
                <a:gd name="connsiteY99" fmla="*/ 7678 h 10000"/>
                <a:gd name="connsiteX100" fmla="*/ 2871 w 10000"/>
                <a:gd name="connsiteY100" fmla="*/ 7028 h 10000"/>
                <a:gd name="connsiteX101" fmla="*/ 3515 w 10000"/>
                <a:gd name="connsiteY101" fmla="*/ 7895 h 10000"/>
                <a:gd name="connsiteX102" fmla="*/ 3696 w 10000"/>
                <a:gd name="connsiteY102" fmla="*/ 8235 h 10000"/>
                <a:gd name="connsiteX103" fmla="*/ 3861 w 10000"/>
                <a:gd name="connsiteY103" fmla="*/ 8235 h 10000"/>
                <a:gd name="connsiteX104" fmla="*/ 4092 w 10000"/>
                <a:gd name="connsiteY104" fmla="*/ 8235 h 10000"/>
                <a:gd name="connsiteX105" fmla="*/ 4208 w 10000"/>
                <a:gd name="connsiteY105" fmla="*/ 8235 h 10000"/>
                <a:gd name="connsiteX106" fmla="*/ 4455 w 10000"/>
                <a:gd name="connsiteY106" fmla="*/ 8452 h 10000"/>
                <a:gd name="connsiteX107" fmla="*/ 4571 w 10000"/>
                <a:gd name="connsiteY107" fmla="*/ 9009 h 10000"/>
                <a:gd name="connsiteX108" fmla="*/ 4686 w 10000"/>
                <a:gd name="connsiteY108" fmla="*/ 8885 h 10000"/>
                <a:gd name="connsiteX109" fmla="*/ 4851 w 10000"/>
                <a:gd name="connsiteY109" fmla="*/ 9659 h 10000"/>
                <a:gd name="connsiteX110" fmla="*/ 4967 w 10000"/>
                <a:gd name="connsiteY110" fmla="*/ 9659 h 10000"/>
                <a:gd name="connsiteX111" fmla="*/ 5099 w 10000"/>
                <a:gd name="connsiteY111" fmla="*/ 10000 h 10000"/>
                <a:gd name="connsiteX112" fmla="*/ 5215 w 10000"/>
                <a:gd name="connsiteY112" fmla="*/ 10000 h 10000"/>
                <a:gd name="connsiteX113" fmla="*/ 5330 w 10000"/>
                <a:gd name="connsiteY113" fmla="*/ 9752 h 10000"/>
                <a:gd name="connsiteX114" fmla="*/ 5446 w 10000"/>
                <a:gd name="connsiteY114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1287 w 10000"/>
                <a:gd name="connsiteY90" fmla="*/ 6037 h 10000"/>
                <a:gd name="connsiteX91" fmla="*/ 1353 w 10000"/>
                <a:gd name="connsiteY91" fmla="*/ 6161 h 10000"/>
                <a:gd name="connsiteX92" fmla="*/ 1469 w 10000"/>
                <a:gd name="connsiteY92" fmla="*/ 6254 h 10000"/>
                <a:gd name="connsiteX93" fmla="*/ 1518 w 10000"/>
                <a:gd name="connsiteY93" fmla="*/ 6254 h 10000"/>
                <a:gd name="connsiteX94" fmla="*/ 1584 w 10000"/>
                <a:gd name="connsiteY94" fmla="*/ 6378 h 10000"/>
                <a:gd name="connsiteX95" fmla="*/ 1584 w 10000"/>
                <a:gd name="connsiteY95" fmla="*/ 6471 h 10000"/>
                <a:gd name="connsiteX96" fmla="*/ 1584 w 10000"/>
                <a:gd name="connsiteY96" fmla="*/ 6594 h 10000"/>
                <a:gd name="connsiteX97" fmla="*/ 1811 w 10000"/>
                <a:gd name="connsiteY97" fmla="*/ 6723 h 10000"/>
                <a:gd name="connsiteX98" fmla="*/ 2112 w 10000"/>
                <a:gd name="connsiteY98" fmla="*/ 7678 h 10000"/>
                <a:gd name="connsiteX99" fmla="*/ 2871 w 10000"/>
                <a:gd name="connsiteY99" fmla="*/ 7028 h 10000"/>
                <a:gd name="connsiteX100" fmla="*/ 3515 w 10000"/>
                <a:gd name="connsiteY100" fmla="*/ 7895 h 10000"/>
                <a:gd name="connsiteX101" fmla="*/ 3696 w 10000"/>
                <a:gd name="connsiteY101" fmla="*/ 8235 h 10000"/>
                <a:gd name="connsiteX102" fmla="*/ 3861 w 10000"/>
                <a:gd name="connsiteY102" fmla="*/ 8235 h 10000"/>
                <a:gd name="connsiteX103" fmla="*/ 4092 w 10000"/>
                <a:gd name="connsiteY103" fmla="*/ 8235 h 10000"/>
                <a:gd name="connsiteX104" fmla="*/ 4208 w 10000"/>
                <a:gd name="connsiteY104" fmla="*/ 8235 h 10000"/>
                <a:gd name="connsiteX105" fmla="*/ 4455 w 10000"/>
                <a:gd name="connsiteY105" fmla="*/ 8452 h 10000"/>
                <a:gd name="connsiteX106" fmla="*/ 4571 w 10000"/>
                <a:gd name="connsiteY106" fmla="*/ 9009 h 10000"/>
                <a:gd name="connsiteX107" fmla="*/ 4686 w 10000"/>
                <a:gd name="connsiteY107" fmla="*/ 8885 h 10000"/>
                <a:gd name="connsiteX108" fmla="*/ 4851 w 10000"/>
                <a:gd name="connsiteY108" fmla="*/ 9659 h 10000"/>
                <a:gd name="connsiteX109" fmla="*/ 4967 w 10000"/>
                <a:gd name="connsiteY109" fmla="*/ 9659 h 10000"/>
                <a:gd name="connsiteX110" fmla="*/ 5099 w 10000"/>
                <a:gd name="connsiteY110" fmla="*/ 10000 h 10000"/>
                <a:gd name="connsiteX111" fmla="*/ 5215 w 10000"/>
                <a:gd name="connsiteY111" fmla="*/ 10000 h 10000"/>
                <a:gd name="connsiteX112" fmla="*/ 5330 w 10000"/>
                <a:gd name="connsiteY112" fmla="*/ 9752 h 10000"/>
                <a:gd name="connsiteX113" fmla="*/ 5446 w 10000"/>
                <a:gd name="connsiteY113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815 w 10000"/>
                <a:gd name="connsiteY76" fmla="*/ 3282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1287 w 10000"/>
                <a:gd name="connsiteY90" fmla="*/ 6037 h 10000"/>
                <a:gd name="connsiteX91" fmla="*/ 1353 w 10000"/>
                <a:gd name="connsiteY91" fmla="*/ 6161 h 10000"/>
                <a:gd name="connsiteX92" fmla="*/ 1469 w 10000"/>
                <a:gd name="connsiteY92" fmla="*/ 6254 h 10000"/>
                <a:gd name="connsiteX93" fmla="*/ 1518 w 10000"/>
                <a:gd name="connsiteY93" fmla="*/ 6254 h 10000"/>
                <a:gd name="connsiteX94" fmla="*/ 1584 w 10000"/>
                <a:gd name="connsiteY94" fmla="*/ 6378 h 10000"/>
                <a:gd name="connsiteX95" fmla="*/ 1584 w 10000"/>
                <a:gd name="connsiteY95" fmla="*/ 6471 h 10000"/>
                <a:gd name="connsiteX96" fmla="*/ 1584 w 10000"/>
                <a:gd name="connsiteY96" fmla="*/ 6594 h 10000"/>
                <a:gd name="connsiteX97" fmla="*/ 1811 w 10000"/>
                <a:gd name="connsiteY97" fmla="*/ 6723 h 10000"/>
                <a:gd name="connsiteX98" fmla="*/ 2871 w 10000"/>
                <a:gd name="connsiteY98" fmla="*/ 7028 h 10000"/>
                <a:gd name="connsiteX99" fmla="*/ 3515 w 10000"/>
                <a:gd name="connsiteY99" fmla="*/ 7895 h 10000"/>
                <a:gd name="connsiteX100" fmla="*/ 3696 w 10000"/>
                <a:gd name="connsiteY100" fmla="*/ 8235 h 10000"/>
                <a:gd name="connsiteX101" fmla="*/ 3861 w 10000"/>
                <a:gd name="connsiteY101" fmla="*/ 8235 h 10000"/>
                <a:gd name="connsiteX102" fmla="*/ 4092 w 10000"/>
                <a:gd name="connsiteY102" fmla="*/ 8235 h 10000"/>
                <a:gd name="connsiteX103" fmla="*/ 4208 w 10000"/>
                <a:gd name="connsiteY103" fmla="*/ 8235 h 10000"/>
                <a:gd name="connsiteX104" fmla="*/ 4455 w 10000"/>
                <a:gd name="connsiteY104" fmla="*/ 8452 h 10000"/>
                <a:gd name="connsiteX105" fmla="*/ 4571 w 10000"/>
                <a:gd name="connsiteY105" fmla="*/ 9009 h 10000"/>
                <a:gd name="connsiteX106" fmla="*/ 4686 w 10000"/>
                <a:gd name="connsiteY106" fmla="*/ 8885 h 10000"/>
                <a:gd name="connsiteX107" fmla="*/ 4851 w 10000"/>
                <a:gd name="connsiteY107" fmla="*/ 9659 h 10000"/>
                <a:gd name="connsiteX108" fmla="*/ 4967 w 10000"/>
                <a:gd name="connsiteY108" fmla="*/ 9659 h 10000"/>
                <a:gd name="connsiteX109" fmla="*/ 5099 w 10000"/>
                <a:gd name="connsiteY109" fmla="*/ 10000 h 10000"/>
                <a:gd name="connsiteX110" fmla="*/ 5215 w 10000"/>
                <a:gd name="connsiteY110" fmla="*/ 10000 h 10000"/>
                <a:gd name="connsiteX111" fmla="*/ 5330 w 10000"/>
                <a:gd name="connsiteY111" fmla="*/ 9752 h 10000"/>
                <a:gd name="connsiteX112" fmla="*/ 5446 w 10000"/>
                <a:gd name="connsiteY112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666 w 10000"/>
                <a:gd name="connsiteY76" fmla="*/ 2068 h 10000"/>
                <a:gd name="connsiteX77" fmla="*/ 1700 w 10000"/>
                <a:gd name="connsiteY77" fmla="*/ 2972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1287 w 10000"/>
                <a:gd name="connsiteY90" fmla="*/ 6037 h 10000"/>
                <a:gd name="connsiteX91" fmla="*/ 1353 w 10000"/>
                <a:gd name="connsiteY91" fmla="*/ 6161 h 10000"/>
                <a:gd name="connsiteX92" fmla="*/ 1469 w 10000"/>
                <a:gd name="connsiteY92" fmla="*/ 6254 h 10000"/>
                <a:gd name="connsiteX93" fmla="*/ 1518 w 10000"/>
                <a:gd name="connsiteY93" fmla="*/ 6254 h 10000"/>
                <a:gd name="connsiteX94" fmla="*/ 1584 w 10000"/>
                <a:gd name="connsiteY94" fmla="*/ 6378 h 10000"/>
                <a:gd name="connsiteX95" fmla="*/ 1584 w 10000"/>
                <a:gd name="connsiteY95" fmla="*/ 6471 h 10000"/>
                <a:gd name="connsiteX96" fmla="*/ 1584 w 10000"/>
                <a:gd name="connsiteY96" fmla="*/ 6594 h 10000"/>
                <a:gd name="connsiteX97" fmla="*/ 1811 w 10000"/>
                <a:gd name="connsiteY97" fmla="*/ 6723 h 10000"/>
                <a:gd name="connsiteX98" fmla="*/ 2871 w 10000"/>
                <a:gd name="connsiteY98" fmla="*/ 7028 h 10000"/>
                <a:gd name="connsiteX99" fmla="*/ 3515 w 10000"/>
                <a:gd name="connsiteY99" fmla="*/ 7895 h 10000"/>
                <a:gd name="connsiteX100" fmla="*/ 3696 w 10000"/>
                <a:gd name="connsiteY100" fmla="*/ 8235 h 10000"/>
                <a:gd name="connsiteX101" fmla="*/ 3861 w 10000"/>
                <a:gd name="connsiteY101" fmla="*/ 8235 h 10000"/>
                <a:gd name="connsiteX102" fmla="*/ 4092 w 10000"/>
                <a:gd name="connsiteY102" fmla="*/ 8235 h 10000"/>
                <a:gd name="connsiteX103" fmla="*/ 4208 w 10000"/>
                <a:gd name="connsiteY103" fmla="*/ 8235 h 10000"/>
                <a:gd name="connsiteX104" fmla="*/ 4455 w 10000"/>
                <a:gd name="connsiteY104" fmla="*/ 8452 h 10000"/>
                <a:gd name="connsiteX105" fmla="*/ 4571 w 10000"/>
                <a:gd name="connsiteY105" fmla="*/ 9009 h 10000"/>
                <a:gd name="connsiteX106" fmla="*/ 4686 w 10000"/>
                <a:gd name="connsiteY106" fmla="*/ 8885 h 10000"/>
                <a:gd name="connsiteX107" fmla="*/ 4851 w 10000"/>
                <a:gd name="connsiteY107" fmla="*/ 9659 h 10000"/>
                <a:gd name="connsiteX108" fmla="*/ 4967 w 10000"/>
                <a:gd name="connsiteY108" fmla="*/ 9659 h 10000"/>
                <a:gd name="connsiteX109" fmla="*/ 5099 w 10000"/>
                <a:gd name="connsiteY109" fmla="*/ 10000 h 10000"/>
                <a:gd name="connsiteX110" fmla="*/ 5215 w 10000"/>
                <a:gd name="connsiteY110" fmla="*/ 10000 h 10000"/>
                <a:gd name="connsiteX111" fmla="*/ 5330 w 10000"/>
                <a:gd name="connsiteY111" fmla="*/ 9752 h 10000"/>
                <a:gd name="connsiteX112" fmla="*/ 5446 w 10000"/>
                <a:gd name="connsiteY112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1997 w 10000"/>
                <a:gd name="connsiteY75" fmla="*/ 3282 h 10000"/>
                <a:gd name="connsiteX76" fmla="*/ 1666 w 10000"/>
                <a:gd name="connsiteY76" fmla="*/ 2068 h 10000"/>
                <a:gd name="connsiteX77" fmla="*/ 1707 w 10000"/>
                <a:gd name="connsiteY77" fmla="*/ 2321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1287 w 10000"/>
                <a:gd name="connsiteY90" fmla="*/ 6037 h 10000"/>
                <a:gd name="connsiteX91" fmla="*/ 1353 w 10000"/>
                <a:gd name="connsiteY91" fmla="*/ 6161 h 10000"/>
                <a:gd name="connsiteX92" fmla="*/ 1469 w 10000"/>
                <a:gd name="connsiteY92" fmla="*/ 6254 h 10000"/>
                <a:gd name="connsiteX93" fmla="*/ 1518 w 10000"/>
                <a:gd name="connsiteY93" fmla="*/ 6254 h 10000"/>
                <a:gd name="connsiteX94" fmla="*/ 1584 w 10000"/>
                <a:gd name="connsiteY94" fmla="*/ 6378 h 10000"/>
                <a:gd name="connsiteX95" fmla="*/ 1584 w 10000"/>
                <a:gd name="connsiteY95" fmla="*/ 6471 h 10000"/>
                <a:gd name="connsiteX96" fmla="*/ 1584 w 10000"/>
                <a:gd name="connsiteY96" fmla="*/ 6594 h 10000"/>
                <a:gd name="connsiteX97" fmla="*/ 1811 w 10000"/>
                <a:gd name="connsiteY97" fmla="*/ 6723 h 10000"/>
                <a:gd name="connsiteX98" fmla="*/ 2871 w 10000"/>
                <a:gd name="connsiteY98" fmla="*/ 7028 h 10000"/>
                <a:gd name="connsiteX99" fmla="*/ 3515 w 10000"/>
                <a:gd name="connsiteY99" fmla="*/ 7895 h 10000"/>
                <a:gd name="connsiteX100" fmla="*/ 3696 w 10000"/>
                <a:gd name="connsiteY100" fmla="*/ 8235 h 10000"/>
                <a:gd name="connsiteX101" fmla="*/ 3861 w 10000"/>
                <a:gd name="connsiteY101" fmla="*/ 8235 h 10000"/>
                <a:gd name="connsiteX102" fmla="*/ 4092 w 10000"/>
                <a:gd name="connsiteY102" fmla="*/ 8235 h 10000"/>
                <a:gd name="connsiteX103" fmla="*/ 4208 w 10000"/>
                <a:gd name="connsiteY103" fmla="*/ 8235 h 10000"/>
                <a:gd name="connsiteX104" fmla="*/ 4455 w 10000"/>
                <a:gd name="connsiteY104" fmla="*/ 8452 h 10000"/>
                <a:gd name="connsiteX105" fmla="*/ 4571 w 10000"/>
                <a:gd name="connsiteY105" fmla="*/ 9009 h 10000"/>
                <a:gd name="connsiteX106" fmla="*/ 4686 w 10000"/>
                <a:gd name="connsiteY106" fmla="*/ 8885 h 10000"/>
                <a:gd name="connsiteX107" fmla="*/ 4851 w 10000"/>
                <a:gd name="connsiteY107" fmla="*/ 9659 h 10000"/>
                <a:gd name="connsiteX108" fmla="*/ 4967 w 10000"/>
                <a:gd name="connsiteY108" fmla="*/ 9659 h 10000"/>
                <a:gd name="connsiteX109" fmla="*/ 5099 w 10000"/>
                <a:gd name="connsiteY109" fmla="*/ 10000 h 10000"/>
                <a:gd name="connsiteX110" fmla="*/ 5215 w 10000"/>
                <a:gd name="connsiteY110" fmla="*/ 10000 h 10000"/>
                <a:gd name="connsiteX111" fmla="*/ 5330 w 10000"/>
                <a:gd name="connsiteY111" fmla="*/ 9752 h 10000"/>
                <a:gd name="connsiteX112" fmla="*/ 5446 w 10000"/>
                <a:gd name="connsiteY112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112 w 10000"/>
                <a:gd name="connsiteY74" fmla="*/ 3529 h 10000"/>
                <a:gd name="connsiteX75" fmla="*/ 2098 w 10000"/>
                <a:gd name="connsiteY75" fmla="*/ 2216 h 10000"/>
                <a:gd name="connsiteX76" fmla="*/ 1666 w 10000"/>
                <a:gd name="connsiteY76" fmla="*/ 2068 h 10000"/>
                <a:gd name="connsiteX77" fmla="*/ 1707 w 10000"/>
                <a:gd name="connsiteY77" fmla="*/ 2321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1287 w 10000"/>
                <a:gd name="connsiteY90" fmla="*/ 6037 h 10000"/>
                <a:gd name="connsiteX91" fmla="*/ 1353 w 10000"/>
                <a:gd name="connsiteY91" fmla="*/ 6161 h 10000"/>
                <a:gd name="connsiteX92" fmla="*/ 1469 w 10000"/>
                <a:gd name="connsiteY92" fmla="*/ 6254 h 10000"/>
                <a:gd name="connsiteX93" fmla="*/ 1518 w 10000"/>
                <a:gd name="connsiteY93" fmla="*/ 6254 h 10000"/>
                <a:gd name="connsiteX94" fmla="*/ 1584 w 10000"/>
                <a:gd name="connsiteY94" fmla="*/ 6378 h 10000"/>
                <a:gd name="connsiteX95" fmla="*/ 1584 w 10000"/>
                <a:gd name="connsiteY95" fmla="*/ 6471 h 10000"/>
                <a:gd name="connsiteX96" fmla="*/ 1584 w 10000"/>
                <a:gd name="connsiteY96" fmla="*/ 6594 h 10000"/>
                <a:gd name="connsiteX97" fmla="*/ 1811 w 10000"/>
                <a:gd name="connsiteY97" fmla="*/ 6723 h 10000"/>
                <a:gd name="connsiteX98" fmla="*/ 2871 w 10000"/>
                <a:gd name="connsiteY98" fmla="*/ 7028 h 10000"/>
                <a:gd name="connsiteX99" fmla="*/ 3515 w 10000"/>
                <a:gd name="connsiteY99" fmla="*/ 7895 h 10000"/>
                <a:gd name="connsiteX100" fmla="*/ 3696 w 10000"/>
                <a:gd name="connsiteY100" fmla="*/ 8235 h 10000"/>
                <a:gd name="connsiteX101" fmla="*/ 3861 w 10000"/>
                <a:gd name="connsiteY101" fmla="*/ 8235 h 10000"/>
                <a:gd name="connsiteX102" fmla="*/ 4092 w 10000"/>
                <a:gd name="connsiteY102" fmla="*/ 8235 h 10000"/>
                <a:gd name="connsiteX103" fmla="*/ 4208 w 10000"/>
                <a:gd name="connsiteY103" fmla="*/ 8235 h 10000"/>
                <a:gd name="connsiteX104" fmla="*/ 4455 w 10000"/>
                <a:gd name="connsiteY104" fmla="*/ 8452 h 10000"/>
                <a:gd name="connsiteX105" fmla="*/ 4571 w 10000"/>
                <a:gd name="connsiteY105" fmla="*/ 9009 h 10000"/>
                <a:gd name="connsiteX106" fmla="*/ 4686 w 10000"/>
                <a:gd name="connsiteY106" fmla="*/ 8885 h 10000"/>
                <a:gd name="connsiteX107" fmla="*/ 4851 w 10000"/>
                <a:gd name="connsiteY107" fmla="*/ 9659 h 10000"/>
                <a:gd name="connsiteX108" fmla="*/ 4967 w 10000"/>
                <a:gd name="connsiteY108" fmla="*/ 9659 h 10000"/>
                <a:gd name="connsiteX109" fmla="*/ 5099 w 10000"/>
                <a:gd name="connsiteY109" fmla="*/ 10000 h 10000"/>
                <a:gd name="connsiteX110" fmla="*/ 5215 w 10000"/>
                <a:gd name="connsiteY110" fmla="*/ 10000 h 10000"/>
                <a:gd name="connsiteX111" fmla="*/ 5330 w 10000"/>
                <a:gd name="connsiteY111" fmla="*/ 9752 h 10000"/>
                <a:gd name="connsiteX112" fmla="*/ 5446 w 10000"/>
                <a:gd name="connsiteY112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277 w 10000"/>
                <a:gd name="connsiteY72" fmla="*/ 3282 h 10000"/>
                <a:gd name="connsiteX73" fmla="*/ 2162 w 10000"/>
                <a:gd name="connsiteY73" fmla="*/ 3529 h 10000"/>
                <a:gd name="connsiteX74" fmla="*/ 2332 w 10000"/>
                <a:gd name="connsiteY74" fmla="*/ 2257 h 10000"/>
                <a:gd name="connsiteX75" fmla="*/ 2098 w 10000"/>
                <a:gd name="connsiteY75" fmla="*/ 2216 h 10000"/>
                <a:gd name="connsiteX76" fmla="*/ 1666 w 10000"/>
                <a:gd name="connsiteY76" fmla="*/ 2068 h 10000"/>
                <a:gd name="connsiteX77" fmla="*/ 1707 w 10000"/>
                <a:gd name="connsiteY77" fmla="*/ 2321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1287 w 10000"/>
                <a:gd name="connsiteY90" fmla="*/ 6037 h 10000"/>
                <a:gd name="connsiteX91" fmla="*/ 1353 w 10000"/>
                <a:gd name="connsiteY91" fmla="*/ 6161 h 10000"/>
                <a:gd name="connsiteX92" fmla="*/ 1469 w 10000"/>
                <a:gd name="connsiteY92" fmla="*/ 6254 h 10000"/>
                <a:gd name="connsiteX93" fmla="*/ 1518 w 10000"/>
                <a:gd name="connsiteY93" fmla="*/ 6254 h 10000"/>
                <a:gd name="connsiteX94" fmla="*/ 1584 w 10000"/>
                <a:gd name="connsiteY94" fmla="*/ 6378 h 10000"/>
                <a:gd name="connsiteX95" fmla="*/ 1584 w 10000"/>
                <a:gd name="connsiteY95" fmla="*/ 6471 h 10000"/>
                <a:gd name="connsiteX96" fmla="*/ 1584 w 10000"/>
                <a:gd name="connsiteY96" fmla="*/ 6594 h 10000"/>
                <a:gd name="connsiteX97" fmla="*/ 1811 w 10000"/>
                <a:gd name="connsiteY97" fmla="*/ 6723 h 10000"/>
                <a:gd name="connsiteX98" fmla="*/ 2871 w 10000"/>
                <a:gd name="connsiteY98" fmla="*/ 7028 h 10000"/>
                <a:gd name="connsiteX99" fmla="*/ 3515 w 10000"/>
                <a:gd name="connsiteY99" fmla="*/ 7895 h 10000"/>
                <a:gd name="connsiteX100" fmla="*/ 3696 w 10000"/>
                <a:gd name="connsiteY100" fmla="*/ 8235 h 10000"/>
                <a:gd name="connsiteX101" fmla="*/ 3861 w 10000"/>
                <a:gd name="connsiteY101" fmla="*/ 8235 h 10000"/>
                <a:gd name="connsiteX102" fmla="*/ 4092 w 10000"/>
                <a:gd name="connsiteY102" fmla="*/ 8235 h 10000"/>
                <a:gd name="connsiteX103" fmla="*/ 4208 w 10000"/>
                <a:gd name="connsiteY103" fmla="*/ 8235 h 10000"/>
                <a:gd name="connsiteX104" fmla="*/ 4455 w 10000"/>
                <a:gd name="connsiteY104" fmla="*/ 8452 h 10000"/>
                <a:gd name="connsiteX105" fmla="*/ 4571 w 10000"/>
                <a:gd name="connsiteY105" fmla="*/ 9009 h 10000"/>
                <a:gd name="connsiteX106" fmla="*/ 4686 w 10000"/>
                <a:gd name="connsiteY106" fmla="*/ 8885 h 10000"/>
                <a:gd name="connsiteX107" fmla="*/ 4851 w 10000"/>
                <a:gd name="connsiteY107" fmla="*/ 9659 h 10000"/>
                <a:gd name="connsiteX108" fmla="*/ 4967 w 10000"/>
                <a:gd name="connsiteY108" fmla="*/ 9659 h 10000"/>
                <a:gd name="connsiteX109" fmla="*/ 5099 w 10000"/>
                <a:gd name="connsiteY109" fmla="*/ 10000 h 10000"/>
                <a:gd name="connsiteX110" fmla="*/ 5215 w 10000"/>
                <a:gd name="connsiteY110" fmla="*/ 10000 h 10000"/>
                <a:gd name="connsiteX111" fmla="*/ 5330 w 10000"/>
                <a:gd name="connsiteY111" fmla="*/ 9752 h 10000"/>
                <a:gd name="connsiteX112" fmla="*/ 5446 w 10000"/>
                <a:gd name="connsiteY112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629 w 10000"/>
                <a:gd name="connsiteY72" fmla="*/ 2480 h 10000"/>
                <a:gd name="connsiteX73" fmla="*/ 2277 w 10000"/>
                <a:gd name="connsiteY73" fmla="*/ 3282 h 10000"/>
                <a:gd name="connsiteX74" fmla="*/ 2162 w 10000"/>
                <a:gd name="connsiteY74" fmla="*/ 3529 h 10000"/>
                <a:gd name="connsiteX75" fmla="*/ 2332 w 10000"/>
                <a:gd name="connsiteY75" fmla="*/ 2257 h 10000"/>
                <a:gd name="connsiteX76" fmla="*/ 2098 w 10000"/>
                <a:gd name="connsiteY76" fmla="*/ 2216 h 10000"/>
                <a:gd name="connsiteX77" fmla="*/ 1666 w 10000"/>
                <a:gd name="connsiteY77" fmla="*/ 2068 h 10000"/>
                <a:gd name="connsiteX78" fmla="*/ 1707 w 10000"/>
                <a:gd name="connsiteY78" fmla="*/ 2321 h 10000"/>
                <a:gd name="connsiteX79" fmla="*/ 1469 w 10000"/>
                <a:gd name="connsiteY79" fmla="*/ 2972 h 10000"/>
                <a:gd name="connsiteX80" fmla="*/ 1353 w 10000"/>
                <a:gd name="connsiteY80" fmla="*/ 2848 h 10000"/>
                <a:gd name="connsiteX81" fmla="*/ 1122 w 10000"/>
                <a:gd name="connsiteY81" fmla="*/ 2848 h 10000"/>
                <a:gd name="connsiteX82" fmla="*/ 1007 w 10000"/>
                <a:gd name="connsiteY82" fmla="*/ 2632 h 10000"/>
                <a:gd name="connsiteX83" fmla="*/ 479 w 10000"/>
                <a:gd name="connsiteY83" fmla="*/ 3282 h 10000"/>
                <a:gd name="connsiteX84" fmla="*/ 479 w 10000"/>
                <a:gd name="connsiteY84" fmla="*/ 3746 h 10000"/>
                <a:gd name="connsiteX85" fmla="*/ 297 w 10000"/>
                <a:gd name="connsiteY85" fmla="*/ 3746 h 10000"/>
                <a:gd name="connsiteX86" fmla="*/ 231 w 10000"/>
                <a:gd name="connsiteY86" fmla="*/ 3529 h 10000"/>
                <a:gd name="connsiteX87" fmla="*/ 66 w 10000"/>
                <a:gd name="connsiteY87" fmla="*/ 3622 h 10000"/>
                <a:gd name="connsiteX88" fmla="*/ 0 w 10000"/>
                <a:gd name="connsiteY88" fmla="*/ 5480 h 10000"/>
                <a:gd name="connsiteX89" fmla="*/ 363 w 10000"/>
                <a:gd name="connsiteY89" fmla="*/ 5604 h 10000"/>
                <a:gd name="connsiteX90" fmla="*/ 528 w 10000"/>
                <a:gd name="connsiteY90" fmla="*/ 5913 h 10000"/>
                <a:gd name="connsiteX91" fmla="*/ 1287 w 10000"/>
                <a:gd name="connsiteY91" fmla="*/ 6037 h 10000"/>
                <a:gd name="connsiteX92" fmla="*/ 1353 w 10000"/>
                <a:gd name="connsiteY92" fmla="*/ 6161 h 10000"/>
                <a:gd name="connsiteX93" fmla="*/ 1469 w 10000"/>
                <a:gd name="connsiteY93" fmla="*/ 6254 h 10000"/>
                <a:gd name="connsiteX94" fmla="*/ 1518 w 10000"/>
                <a:gd name="connsiteY94" fmla="*/ 6254 h 10000"/>
                <a:gd name="connsiteX95" fmla="*/ 1584 w 10000"/>
                <a:gd name="connsiteY95" fmla="*/ 6378 h 10000"/>
                <a:gd name="connsiteX96" fmla="*/ 1584 w 10000"/>
                <a:gd name="connsiteY96" fmla="*/ 6471 h 10000"/>
                <a:gd name="connsiteX97" fmla="*/ 1584 w 10000"/>
                <a:gd name="connsiteY97" fmla="*/ 6594 h 10000"/>
                <a:gd name="connsiteX98" fmla="*/ 1811 w 10000"/>
                <a:gd name="connsiteY98" fmla="*/ 6723 h 10000"/>
                <a:gd name="connsiteX99" fmla="*/ 2871 w 10000"/>
                <a:gd name="connsiteY99" fmla="*/ 7028 h 10000"/>
                <a:gd name="connsiteX100" fmla="*/ 3515 w 10000"/>
                <a:gd name="connsiteY100" fmla="*/ 7895 h 10000"/>
                <a:gd name="connsiteX101" fmla="*/ 3696 w 10000"/>
                <a:gd name="connsiteY101" fmla="*/ 8235 h 10000"/>
                <a:gd name="connsiteX102" fmla="*/ 3861 w 10000"/>
                <a:gd name="connsiteY102" fmla="*/ 8235 h 10000"/>
                <a:gd name="connsiteX103" fmla="*/ 4092 w 10000"/>
                <a:gd name="connsiteY103" fmla="*/ 8235 h 10000"/>
                <a:gd name="connsiteX104" fmla="*/ 4208 w 10000"/>
                <a:gd name="connsiteY104" fmla="*/ 8235 h 10000"/>
                <a:gd name="connsiteX105" fmla="*/ 4455 w 10000"/>
                <a:gd name="connsiteY105" fmla="*/ 8452 h 10000"/>
                <a:gd name="connsiteX106" fmla="*/ 4571 w 10000"/>
                <a:gd name="connsiteY106" fmla="*/ 9009 h 10000"/>
                <a:gd name="connsiteX107" fmla="*/ 4686 w 10000"/>
                <a:gd name="connsiteY107" fmla="*/ 8885 h 10000"/>
                <a:gd name="connsiteX108" fmla="*/ 4851 w 10000"/>
                <a:gd name="connsiteY108" fmla="*/ 9659 h 10000"/>
                <a:gd name="connsiteX109" fmla="*/ 4967 w 10000"/>
                <a:gd name="connsiteY109" fmla="*/ 9659 h 10000"/>
                <a:gd name="connsiteX110" fmla="*/ 5099 w 10000"/>
                <a:gd name="connsiteY110" fmla="*/ 10000 h 10000"/>
                <a:gd name="connsiteX111" fmla="*/ 5215 w 10000"/>
                <a:gd name="connsiteY111" fmla="*/ 10000 h 10000"/>
                <a:gd name="connsiteX112" fmla="*/ 5330 w 10000"/>
                <a:gd name="connsiteY112" fmla="*/ 9752 h 10000"/>
                <a:gd name="connsiteX113" fmla="*/ 5446 w 10000"/>
                <a:gd name="connsiteY113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629 w 10000"/>
                <a:gd name="connsiteY72" fmla="*/ 2480 h 10000"/>
                <a:gd name="connsiteX73" fmla="*/ 2277 w 10000"/>
                <a:gd name="connsiteY73" fmla="*/ 3282 h 10000"/>
                <a:gd name="connsiteX74" fmla="*/ 2357 w 10000"/>
                <a:gd name="connsiteY74" fmla="*/ 2524 h 10000"/>
                <a:gd name="connsiteX75" fmla="*/ 2332 w 10000"/>
                <a:gd name="connsiteY75" fmla="*/ 2257 h 10000"/>
                <a:gd name="connsiteX76" fmla="*/ 2098 w 10000"/>
                <a:gd name="connsiteY76" fmla="*/ 2216 h 10000"/>
                <a:gd name="connsiteX77" fmla="*/ 1666 w 10000"/>
                <a:gd name="connsiteY77" fmla="*/ 2068 h 10000"/>
                <a:gd name="connsiteX78" fmla="*/ 1707 w 10000"/>
                <a:gd name="connsiteY78" fmla="*/ 2321 h 10000"/>
                <a:gd name="connsiteX79" fmla="*/ 1469 w 10000"/>
                <a:gd name="connsiteY79" fmla="*/ 2972 h 10000"/>
                <a:gd name="connsiteX80" fmla="*/ 1353 w 10000"/>
                <a:gd name="connsiteY80" fmla="*/ 2848 h 10000"/>
                <a:gd name="connsiteX81" fmla="*/ 1122 w 10000"/>
                <a:gd name="connsiteY81" fmla="*/ 2848 h 10000"/>
                <a:gd name="connsiteX82" fmla="*/ 1007 w 10000"/>
                <a:gd name="connsiteY82" fmla="*/ 2632 h 10000"/>
                <a:gd name="connsiteX83" fmla="*/ 479 w 10000"/>
                <a:gd name="connsiteY83" fmla="*/ 3282 h 10000"/>
                <a:gd name="connsiteX84" fmla="*/ 479 w 10000"/>
                <a:gd name="connsiteY84" fmla="*/ 3746 h 10000"/>
                <a:gd name="connsiteX85" fmla="*/ 297 w 10000"/>
                <a:gd name="connsiteY85" fmla="*/ 3746 h 10000"/>
                <a:gd name="connsiteX86" fmla="*/ 231 w 10000"/>
                <a:gd name="connsiteY86" fmla="*/ 3529 h 10000"/>
                <a:gd name="connsiteX87" fmla="*/ 66 w 10000"/>
                <a:gd name="connsiteY87" fmla="*/ 3622 h 10000"/>
                <a:gd name="connsiteX88" fmla="*/ 0 w 10000"/>
                <a:gd name="connsiteY88" fmla="*/ 5480 h 10000"/>
                <a:gd name="connsiteX89" fmla="*/ 363 w 10000"/>
                <a:gd name="connsiteY89" fmla="*/ 5604 h 10000"/>
                <a:gd name="connsiteX90" fmla="*/ 528 w 10000"/>
                <a:gd name="connsiteY90" fmla="*/ 5913 h 10000"/>
                <a:gd name="connsiteX91" fmla="*/ 1287 w 10000"/>
                <a:gd name="connsiteY91" fmla="*/ 6037 h 10000"/>
                <a:gd name="connsiteX92" fmla="*/ 1353 w 10000"/>
                <a:gd name="connsiteY92" fmla="*/ 6161 h 10000"/>
                <a:gd name="connsiteX93" fmla="*/ 1469 w 10000"/>
                <a:gd name="connsiteY93" fmla="*/ 6254 h 10000"/>
                <a:gd name="connsiteX94" fmla="*/ 1518 w 10000"/>
                <a:gd name="connsiteY94" fmla="*/ 6254 h 10000"/>
                <a:gd name="connsiteX95" fmla="*/ 1584 w 10000"/>
                <a:gd name="connsiteY95" fmla="*/ 6378 h 10000"/>
                <a:gd name="connsiteX96" fmla="*/ 1584 w 10000"/>
                <a:gd name="connsiteY96" fmla="*/ 6471 h 10000"/>
                <a:gd name="connsiteX97" fmla="*/ 1584 w 10000"/>
                <a:gd name="connsiteY97" fmla="*/ 6594 h 10000"/>
                <a:gd name="connsiteX98" fmla="*/ 1811 w 10000"/>
                <a:gd name="connsiteY98" fmla="*/ 6723 h 10000"/>
                <a:gd name="connsiteX99" fmla="*/ 2871 w 10000"/>
                <a:gd name="connsiteY99" fmla="*/ 7028 h 10000"/>
                <a:gd name="connsiteX100" fmla="*/ 3515 w 10000"/>
                <a:gd name="connsiteY100" fmla="*/ 7895 h 10000"/>
                <a:gd name="connsiteX101" fmla="*/ 3696 w 10000"/>
                <a:gd name="connsiteY101" fmla="*/ 8235 h 10000"/>
                <a:gd name="connsiteX102" fmla="*/ 3861 w 10000"/>
                <a:gd name="connsiteY102" fmla="*/ 8235 h 10000"/>
                <a:gd name="connsiteX103" fmla="*/ 4092 w 10000"/>
                <a:gd name="connsiteY103" fmla="*/ 8235 h 10000"/>
                <a:gd name="connsiteX104" fmla="*/ 4208 w 10000"/>
                <a:gd name="connsiteY104" fmla="*/ 8235 h 10000"/>
                <a:gd name="connsiteX105" fmla="*/ 4455 w 10000"/>
                <a:gd name="connsiteY105" fmla="*/ 8452 h 10000"/>
                <a:gd name="connsiteX106" fmla="*/ 4571 w 10000"/>
                <a:gd name="connsiteY106" fmla="*/ 9009 h 10000"/>
                <a:gd name="connsiteX107" fmla="*/ 4686 w 10000"/>
                <a:gd name="connsiteY107" fmla="*/ 8885 h 10000"/>
                <a:gd name="connsiteX108" fmla="*/ 4851 w 10000"/>
                <a:gd name="connsiteY108" fmla="*/ 9659 h 10000"/>
                <a:gd name="connsiteX109" fmla="*/ 4967 w 10000"/>
                <a:gd name="connsiteY109" fmla="*/ 9659 h 10000"/>
                <a:gd name="connsiteX110" fmla="*/ 5099 w 10000"/>
                <a:gd name="connsiteY110" fmla="*/ 10000 h 10000"/>
                <a:gd name="connsiteX111" fmla="*/ 5215 w 10000"/>
                <a:gd name="connsiteY111" fmla="*/ 10000 h 10000"/>
                <a:gd name="connsiteX112" fmla="*/ 5330 w 10000"/>
                <a:gd name="connsiteY112" fmla="*/ 9752 h 10000"/>
                <a:gd name="connsiteX113" fmla="*/ 5446 w 10000"/>
                <a:gd name="connsiteY113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756 w 10000"/>
                <a:gd name="connsiteY71" fmla="*/ 3282 h 10000"/>
                <a:gd name="connsiteX72" fmla="*/ 2629 w 10000"/>
                <a:gd name="connsiteY72" fmla="*/ 2480 h 10000"/>
                <a:gd name="connsiteX73" fmla="*/ 2487 w 10000"/>
                <a:gd name="connsiteY73" fmla="*/ 2402 h 10000"/>
                <a:gd name="connsiteX74" fmla="*/ 2357 w 10000"/>
                <a:gd name="connsiteY74" fmla="*/ 2524 h 10000"/>
                <a:gd name="connsiteX75" fmla="*/ 2332 w 10000"/>
                <a:gd name="connsiteY75" fmla="*/ 2257 h 10000"/>
                <a:gd name="connsiteX76" fmla="*/ 2098 w 10000"/>
                <a:gd name="connsiteY76" fmla="*/ 2216 h 10000"/>
                <a:gd name="connsiteX77" fmla="*/ 1666 w 10000"/>
                <a:gd name="connsiteY77" fmla="*/ 2068 h 10000"/>
                <a:gd name="connsiteX78" fmla="*/ 1707 w 10000"/>
                <a:gd name="connsiteY78" fmla="*/ 2321 h 10000"/>
                <a:gd name="connsiteX79" fmla="*/ 1469 w 10000"/>
                <a:gd name="connsiteY79" fmla="*/ 2972 h 10000"/>
                <a:gd name="connsiteX80" fmla="*/ 1353 w 10000"/>
                <a:gd name="connsiteY80" fmla="*/ 2848 h 10000"/>
                <a:gd name="connsiteX81" fmla="*/ 1122 w 10000"/>
                <a:gd name="connsiteY81" fmla="*/ 2848 h 10000"/>
                <a:gd name="connsiteX82" fmla="*/ 1007 w 10000"/>
                <a:gd name="connsiteY82" fmla="*/ 2632 h 10000"/>
                <a:gd name="connsiteX83" fmla="*/ 479 w 10000"/>
                <a:gd name="connsiteY83" fmla="*/ 3282 h 10000"/>
                <a:gd name="connsiteX84" fmla="*/ 479 w 10000"/>
                <a:gd name="connsiteY84" fmla="*/ 3746 h 10000"/>
                <a:gd name="connsiteX85" fmla="*/ 297 w 10000"/>
                <a:gd name="connsiteY85" fmla="*/ 3746 h 10000"/>
                <a:gd name="connsiteX86" fmla="*/ 231 w 10000"/>
                <a:gd name="connsiteY86" fmla="*/ 3529 h 10000"/>
                <a:gd name="connsiteX87" fmla="*/ 66 w 10000"/>
                <a:gd name="connsiteY87" fmla="*/ 3622 h 10000"/>
                <a:gd name="connsiteX88" fmla="*/ 0 w 10000"/>
                <a:gd name="connsiteY88" fmla="*/ 5480 h 10000"/>
                <a:gd name="connsiteX89" fmla="*/ 363 w 10000"/>
                <a:gd name="connsiteY89" fmla="*/ 5604 h 10000"/>
                <a:gd name="connsiteX90" fmla="*/ 528 w 10000"/>
                <a:gd name="connsiteY90" fmla="*/ 5913 h 10000"/>
                <a:gd name="connsiteX91" fmla="*/ 1287 w 10000"/>
                <a:gd name="connsiteY91" fmla="*/ 6037 h 10000"/>
                <a:gd name="connsiteX92" fmla="*/ 1353 w 10000"/>
                <a:gd name="connsiteY92" fmla="*/ 6161 h 10000"/>
                <a:gd name="connsiteX93" fmla="*/ 1469 w 10000"/>
                <a:gd name="connsiteY93" fmla="*/ 6254 h 10000"/>
                <a:gd name="connsiteX94" fmla="*/ 1518 w 10000"/>
                <a:gd name="connsiteY94" fmla="*/ 6254 h 10000"/>
                <a:gd name="connsiteX95" fmla="*/ 1584 w 10000"/>
                <a:gd name="connsiteY95" fmla="*/ 6378 h 10000"/>
                <a:gd name="connsiteX96" fmla="*/ 1584 w 10000"/>
                <a:gd name="connsiteY96" fmla="*/ 6471 h 10000"/>
                <a:gd name="connsiteX97" fmla="*/ 1584 w 10000"/>
                <a:gd name="connsiteY97" fmla="*/ 6594 h 10000"/>
                <a:gd name="connsiteX98" fmla="*/ 1811 w 10000"/>
                <a:gd name="connsiteY98" fmla="*/ 6723 h 10000"/>
                <a:gd name="connsiteX99" fmla="*/ 2871 w 10000"/>
                <a:gd name="connsiteY99" fmla="*/ 7028 h 10000"/>
                <a:gd name="connsiteX100" fmla="*/ 3515 w 10000"/>
                <a:gd name="connsiteY100" fmla="*/ 7895 h 10000"/>
                <a:gd name="connsiteX101" fmla="*/ 3696 w 10000"/>
                <a:gd name="connsiteY101" fmla="*/ 8235 h 10000"/>
                <a:gd name="connsiteX102" fmla="*/ 3861 w 10000"/>
                <a:gd name="connsiteY102" fmla="*/ 8235 h 10000"/>
                <a:gd name="connsiteX103" fmla="*/ 4092 w 10000"/>
                <a:gd name="connsiteY103" fmla="*/ 8235 h 10000"/>
                <a:gd name="connsiteX104" fmla="*/ 4208 w 10000"/>
                <a:gd name="connsiteY104" fmla="*/ 8235 h 10000"/>
                <a:gd name="connsiteX105" fmla="*/ 4455 w 10000"/>
                <a:gd name="connsiteY105" fmla="*/ 8452 h 10000"/>
                <a:gd name="connsiteX106" fmla="*/ 4571 w 10000"/>
                <a:gd name="connsiteY106" fmla="*/ 9009 h 10000"/>
                <a:gd name="connsiteX107" fmla="*/ 4686 w 10000"/>
                <a:gd name="connsiteY107" fmla="*/ 8885 h 10000"/>
                <a:gd name="connsiteX108" fmla="*/ 4851 w 10000"/>
                <a:gd name="connsiteY108" fmla="*/ 9659 h 10000"/>
                <a:gd name="connsiteX109" fmla="*/ 4967 w 10000"/>
                <a:gd name="connsiteY109" fmla="*/ 9659 h 10000"/>
                <a:gd name="connsiteX110" fmla="*/ 5099 w 10000"/>
                <a:gd name="connsiteY110" fmla="*/ 10000 h 10000"/>
                <a:gd name="connsiteX111" fmla="*/ 5215 w 10000"/>
                <a:gd name="connsiteY111" fmla="*/ 10000 h 10000"/>
                <a:gd name="connsiteX112" fmla="*/ 5330 w 10000"/>
                <a:gd name="connsiteY112" fmla="*/ 9752 h 10000"/>
                <a:gd name="connsiteX113" fmla="*/ 5446 w 10000"/>
                <a:gd name="connsiteY113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2871 w 10000"/>
                <a:gd name="connsiteY70" fmla="*/ 3406 h 10000"/>
                <a:gd name="connsiteX71" fmla="*/ 2832 w 10000"/>
                <a:gd name="connsiteY71" fmla="*/ 2483 h 10000"/>
                <a:gd name="connsiteX72" fmla="*/ 2629 w 10000"/>
                <a:gd name="connsiteY72" fmla="*/ 2480 h 10000"/>
                <a:gd name="connsiteX73" fmla="*/ 2487 w 10000"/>
                <a:gd name="connsiteY73" fmla="*/ 2402 h 10000"/>
                <a:gd name="connsiteX74" fmla="*/ 2357 w 10000"/>
                <a:gd name="connsiteY74" fmla="*/ 2524 h 10000"/>
                <a:gd name="connsiteX75" fmla="*/ 2332 w 10000"/>
                <a:gd name="connsiteY75" fmla="*/ 2257 h 10000"/>
                <a:gd name="connsiteX76" fmla="*/ 2098 w 10000"/>
                <a:gd name="connsiteY76" fmla="*/ 2216 h 10000"/>
                <a:gd name="connsiteX77" fmla="*/ 1666 w 10000"/>
                <a:gd name="connsiteY77" fmla="*/ 2068 h 10000"/>
                <a:gd name="connsiteX78" fmla="*/ 1707 w 10000"/>
                <a:gd name="connsiteY78" fmla="*/ 2321 h 10000"/>
                <a:gd name="connsiteX79" fmla="*/ 1469 w 10000"/>
                <a:gd name="connsiteY79" fmla="*/ 2972 h 10000"/>
                <a:gd name="connsiteX80" fmla="*/ 1353 w 10000"/>
                <a:gd name="connsiteY80" fmla="*/ 2848 h 10000"/>
                <a:gd name="connsiteX81" fmla="*/ 1122 w 10000"/>
                <a:gd name="connsiteY81" fmla="*/ 2848 h 10000"/>
                <a:gd name="connsiteX82" fmla="*/ 1007 w 10000"/>
                <a:gd name="connsiteY82" fmla="*/ 2632 h 10000"/>
                <a:gd name="connsiteX83" fmla="*/ 479 w 10000"/>
                <a:gd name="connsiteY83" fmla="*/ 3282 h 10000"/>
                <a:gd name="connsiteX84" fmla="*/ 479 w 10000"/>
                <a:gd name="connsiteY84" fmla="*/ 3746 h 10000"/>
                <a:gd name="connsiteX85" fmla="*/ 297 w 10000"/>
                <a:gd name="connsiteY85" fmla="*/ 3746 h 10000"/>
                <a:gd name="connsiteX86" fmla="*/ 231 w 10000"/>
                <a:gd name="connsiteY86" fmla="*/ 3529 h 10000"/>
                <a:gd name="connsiteX87" fmla="*/ 66 w 10000"/>
                <a:gd name="connsiteY87" fmla="*/ 3622 h 10000"/>
                <a:gd name="connsiteX88" fmla="*/ 0 w 10000"/>
                <a:gd name="connsiteY88" fmla="*/ 5480 h 10000"/>
                <a:gd name="connsiteX89" fmla="*/ 363 w 10000"/>
                <a:gd name="connsiteY89" fmla="*/ 5604 h 10000"/>
                <a:gd name="connsiteX90" fmla="*/ 528 w 10000"/>
                <a:gd name="connsiteY90" fmla="*/ 5913 h 10000"/>
                <a:gd name="connsiteX91" fmla="*/ 1287 w 10000"/>
                <a:gd name="connsiteY91" fmla="*/ 6037 h 10000"/>
                <a:gd name="connsiteX92" fmla="*/ 1353 w 10000"/>
                <a:gd name="connsiteY92" fmla="*/ 6161 h 10000"/>
                <a:gd name="connsiteX93" fmla="*/ 1469 w 10000"/>
                <a:gd name="connsiteY93" fmla="*/ 6254 h 10000"/>
                <a:gd name="connsiteX94" fmla="*/ 1518 w 10000"/>
                <a:gd name="connsiteY94" fmla="*/ 6254 h 10000"/>
                <a:gd name="connsiteX95" fmla="*/ 1584 w 10000"/>
                <a:gd name="connsiteY95" fmla="*/ 6378 h 10000"/>
                <a:gd name="connsiteX96" fmla="*/ 1584 w 10000"/>
                <a:gd name="connsiteY96" fmla="*/ 6471 h 10000"/>
                <a:gd name="connsiteX97" fmla="*/ 1584 w 10000"/>
                <a:gd name="connsiteY97" fmla="*/ 6594 h 10000"/>
                <a:gd name="connsiteX98" fmla="*/ 1811 w 10000"/>
                <a:gd name="connsiteY98" fmla="*/ 6723 h 10000"/>
                <a:gd name="connsiteX99" fmla="*/ 2871 w 10000"/>
                <a:gd name="connsiteY99" fmla="*/ 7028 h 10000"/>
                <a:gd name="connsiteX100" fmla="*/ 3515 w 10000"/>
                <a:gd name="connsiteY100" fmla="*/ 7895 h 10000"/>
                <a:gd name="connsiteX101" fmla="*/ 3696 w 10000"/>
                <a:gd name="connsiteY101" fmla="*/ 8235 h 10000"/>
                <a:gd name="connsiteX102" fmla="*/ 3861 w 10000"/>
                <a:gd name="connsiteY102" fmla="*/ 8235 h 10000"/>
                <a:gd name="connsiteX103" fmla="*/ 4092 w 10000"/>
                <a:gd name="connsiteY103" fmla="*/ 8235 h 10000"/>
                <a:gd name="connsiteX104" fmla="*/ 4208 w 10000"/>
                <a:gd name="connsiteY104" fmla="*/ 8235 h 10000"/>
                <a:gd name="connsiteX105" fmla="*/ 4455 w 10000"/>
                <a:gd name="connsiteY105" fmla="*/ 8452 h 10000"/>
                <a:gd name="connsiteX106" fmla="*/ 4571 w 10000"/>
                <a:gd name="connsiteY106" fmla="*/ 9009 h 10000"/>
                <a:gd name="connsiteX107" fmla="*/ 4686 w 10000"/>
                <a:gd name="connsiteY107" fmla="*/ 8885 h 10000"/>
                <a:gd name="connsiteX108" fmla="*/ 4851 w 10000"/>
                <a:gd name="connsiteY108" fmla="*/ 9659 h 10000"/>
                <a:gd name="connsiteX109" fmla="*/ 4967 w 10000"/>
                <a:gd name="connsiteY109" fmla="*/ 9659 h 10000"/>
                <a:gd name="connsiteX110" fmla="*/ 5099 w 10000"/>
                <a:gd name="connsiteY110" fmla="*/ 10000 h 10000"/>
                <a:gd name="connsiteX111" fmla="*/ 5215 w 10000"/>
                <a:gd name="connsiteY111" fmla="*/ 10000 h 10000"/>
                <a:gd name="connsiteX112" fmla="*/ 5330 w 10000"/>
                <a:gd name="connsiteY112" fmla="*/ 9752 h 10000"/>
                <a:gd name="connsiteX113" fmla="*/ 5446 w 10000"/>
                <a:gd name="connsiteY113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218 w 10000"/>
                <a:gd name="connsiteY69" fmla="*/ 3622 h 10000"/>
                <a:gd name="connsiteX70" fmla="*/ 3067 w 10000"/>
                <a:gd name="connsiteY70" fmla="*/ 2877 h 10000"/>
                <a:gd name="connsiteX71" fmla="*/ 2832 w 10000"/>
                <a:gd name="connsiteY71" fmla="*/ 2483 h 10000"/>
                <a:gd name="connsiteX72" fmla="*/ 2629 w 10000"/>
                <a:gd name="connsiteY72" fmla="*/ 2480 h 10000"/>
                <a:gd name="connsiteX73" fmla="*/ 2487 w 10000"/>
                <a:gd name="connsiteY73" fmla="*/ 2402 h 10000"/>
                <a:gd name="connsiteX74" fmla="*/ 2357 w 10000"/>
                <a:gd name="connsiteY74" fmla="*/ 2524 h 10000"/>
                <a:gd name="connsiteX75" fmla="*/ 2332 w 10000"/>
                <a:gd name="connsiteY75" fmla="*/ 2257 h 10000"/>
                <a:gd name="connsiteX76" fmla="*/ 2098 w 10000"/>
                <a:gd name="connsiteY76" fmla="*/ 2216 h 10000"/>
                <a:gd name="connsiteX77" fmla="*/ 1666 w 10000"/>
                <a:gd name="connsiteY77" fmla="*/ 2068 h 10000"/>
                <a:gd name="connsiteX78" fmla="*/ 1707 w 10000"/>
                <a:gd name="connsiteY78" fmla="*/ 2321 h 10000"/>
                <a:gd name="connsiteX79" fmla="*/ 1469 w 10000"/>
                <a:gd name="connsiteY79" fmla="*/ 2972 h 10000"/>
                <a:gd name="connsiteX80" fmla="*/ 1353 w 10000"/>
                <a:gd name="connsiteY80" fmla="*/ 2848 h 10000"/>
                <a:gd name="connsiteX81" fmla="*/ 1122 w 10000"/>
                <a:gd name="connsiteY81" fmla="*/ 2848 h 10000"/>
                <a:gd name="connsiteX82" fmla="*/ 1007 w 10000"/>
                <a:gd name="connsiteY82" fmla="*/ 2632 h 10000"/>
                <a:gd name="connsiteX83" fmla="*/ 479 w 10000"/>
                <a:gd name="connsiteY83" fmla="*/ 3282 h 10000"/>
                <a:gd name="connsiteX84" fmla="*/ 479 w 10000"/>
                <a:gd name="connsiteY84" fmla="*/ 3746 h 10000"/>
                <a:gd name="connsiteX85" fmla="*/ 297 w 10000"/>
                <a:gd name="connsiteY85" fmla="*/ 3746 h 10000"/>
                <a:gd name="connsiteX86" fmla="*/ 231 w 10000"/>
                <a:gd name="connsiteY86" fmla="*/ 3529 h 10000"/>
                <a:gd name="connsiteX87" fmla="*/ 66 w 10000"/>
                <a:gd name="connsiteY87" fmla="*/ 3622 h 10000"/>
                <a:gd name="connsiteX88" fmla="*/ 0 w 10000"/>
                <a:gd name="connsiteY88" fmla="*/ 5480 h 10000"/>
                <a:gd name="connsiteX89" fmla="*/ 363 w 10000"/>
                <a:gd name="connsiteY89" fmla="*/ 5604 h 10000"/>
                <a:gd name="connsiteX90" fmla="*/ 528 w 10000"/>
                <a:gd name="connsiteY90" fmla="*/ 5913 h 10000"/>
                <a:gd name="connsiteX91" fmla="*/ 1287 w 10000"/>
                <a:gd name="connsiteY91" fmla="*/ 6037 h 10000"/>
                <a:gd name="connsiteX92" fmla="*/ 1353 w 10000"/>
                <a:gd name="connsiteY92" fmla="*/ 6161 h 10000"/>
                <a:gd name="connsiteX93" fmla="*/ 1469 w 10000"/>
                <a:gd name="connsiteY93" fmla="*/ 6254 h 10000"/>
                <a:gd name="connsiteX94" fmla="*/ 1518 w 10000"/>
                <a:gd name="connsiteY94" fmla="*/ 6254 h 10000"/>
                <a:gd name="connsiteX95" fmla="*/ 1584 w 10000"/>
                <a:gd name="connsiteY95" fmla="*/ 6378 h 10000"/>
                <a:gd name="connsiteX96" fmla="*/ 1584 w 10000"/>
                <a:gd name="connsiteY96" fmla="*/ 6471 h 10000"/>
                <a:gd name="connsiteX97" fmla="*/ 1584 w 10000"/>
                <a:gd name="connsiteY97" fmla="*/ 6594 h 10000"/>
                <a:gd name="connsiteX98" fmla="*/ 1811 w 10000"/>
                <a:gd name="connsiteY98" fmla="*/ 6723 h 10000"/>
                <a:gd name="connsiteX99" fmla="*/ 2871 w 10000"/>
                <a:gd name="connsiteY99" fmla="*/ 7028 h 10000"/>
                <a:gd name="connsiteX100" fmla="*/ 3515 w 10000"/>
                <a:gd name="connsiteY100" fmla="*/ 7895 h 10000"/>
                <a:gd name="connsiteX101" fmla="*/ 3696 w 10000"/>
                <a:gd name="connsiteY101" fmla="*/ 8235 h 10000"/>
                <a:gd name="connsiteX102" fmla="*/ 3861 w 10000"/>
                <a:gd name="connsiteY102" fmla="*/ 8235 h 10000"/>
                <a:gd name="connsiteX103" fmla="*/ 4092 w 10000"/>
                <a:gd name="connsiteY103" fmla="*/ 8235 h 10000"/>
                <a:gd name="connsiteX104" fmla="*/ 4208 w 10000"/>
                <a:gd name="connsiteY104" fmla="*/ 8235 h 10000"/>
                <a:gd name="connsiteX105" fmla="*/ 4455 w 10000"/>
                <a:gd name="connsiteY105" fmla="*/ 8452 h 10000"/>
                <a:gd name="connsiteX106" fmla="*/ 4571 w 10000"/>
                <a:gd name="connsiteY106" fmla="*/ 9009 h 10000"/>
                <a:gd name="connsiteX107" fmla="*/ 4686 w 10000"/>
                <a:gd name="connsiteY107" fmla="*/ 8885 h 10000"/>
                <a:gd name="connsiteX108" fmla="*/ 4851 w 10000"/>
                <a:gd name="connsiteY108" fmla="*/ 9659 h 10000"/>
                <a:gd name="connsiteX109" fmla="*/ 4967 w 10000"/>
                <a:gd name="connsiteY109" fmla="*/ 9659 h 10000"/>
                <a:gd name="connsiteX110" fmla="*/ 5099 w 10000"/>
                <a:gd name="connsiteY110" fmla="*/ 10000 h 10000"/>
                <a:gd name="connsiteX111" fmla="*/ 5215 w 10000"/>
                <a:gd name="connsiteY111" fmla="*/ 10000 h 10000"/>
                <a:gd name="connsiteX112" fmla="*/ 5330 w 10000"/>
                <a:gd name="connsiteY112" fmla="*/ 9752 h 10000"/>
                <a:gd name="connsiteX113" fmla="*/ 5446 w 10000"/>
                <a:gd name="connsiteY113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99 w 10000"/>
                <a:gd name="connsiteY66" fmla="*/ 3622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154 w 10000"/>
                <a:gd name="connsiteY69" fmla="*/ 2861 h 10000"/>
                <a:gd name="connsiteX70" fmla="*/ 3067 w 10000"/>
                <a:gd name="connsiteY70" fmla="*/ 2877 h 10000"/>
                <a:gd name="connsiteX71" fmla="*/ 2832 w 10000"/>
                <a:gd name="connsiteY71" fmla="*/ 2483 h 10000"/>
                <a:gd name="connsiteX72" fmla="*/ 2629 w 10000"/>
                <a:gd name="connsiteY72" fmla="*/ 2480 h 10000"/>
                <a:gd name="connsiteX73" fmla="*/ 2487 w 10000"/>
                <a:gd name="connsiteY73" fmla="*/ 2402 h 10000"/>
                <a:gd name="connsiteX74" fmla="*/ 2357 w 10000"/>
                <a:gd name="connsiteY74" fmla="*/ 2524 h 10000"/>
                <a:gd name="connsiteX75" fmla="*/ 2332 w 10000"/>
                <a:gd name="connsiteY75" fmla="*/ 2257 h 10000"/>
                <a:gd name="connsiteX76" fmla="*/ 2098 w 10000"/>
                <a:gd name="connsiteY76" fmla="*/ 2216 h 10000"/>
                <a:gd name="connsiteX77" fmla="*/ 1666 w 10000"/>
                <a:gd name="connsiteY77" fmla="*/ 2068 h 10000"/>
                <a:gd name="connsiteX78" fmla="*/ 1707 w 10000"/>
                <a:gd name="connsiteY78" fmla="*/ 2321 h 10000"/>
                <a:gd name="connsiteX79" fmla="*/ 1469 w 10000"/>
                <a:gd name="connsiteY79" fmla="*/ 2972 h 10000"/>
                <a:gd name="connsiteX80" fmla="*/ 1353 w 10000"/>
                <a:gd name="connsiteY80" fmla="*/ 2848 h 10000"/>
                <a:gd name="connsiteX81" fmla="*/ 1122 w 10000"/>
                <a:gd name="connsiteY81" fmla="*/ 2848 h 10000"/>
                <a:gd name="connsiteX82" fmla="*/ 1007 w 10000"/>
                <a:gd name="connsiteY82" fmla="*/ 2632 h 10000"/>
                <a:gd name="connsiteX83" fmla="*/ 479 w 10000"/>
                <a:gd name="connsiteY83" fmla="*/ 3282 h 10000"/>
                <a:gd name="connsiteX84" fmla="*/ 479 w 10000"/>
                <a:gd name="connsiteY84" fmla="*/ 3746 h 10000"/>
                <a:gd name="connsiteX85" fmla="*/ 297 w 10000"/>
                <a:gd name="connsiteY85" fmla="*/ 3746 h 10000"/>
                <a:gd name="connsiteX86" fmla="*/ 231 w 10000"/>
                <a:gd name="connsiteY86" fmla="*/ 3529 h 10000"/>
                <a:gd name="connsiteX87" fmla="*/ 66 w 10000"/>
                <a:gd name="connsiteY87" fmla="*/ 3622 h 10000"/>
                <a:gd name="connsiteX88" fmla="*/ 0 w 10000"/>
                <a:gd name="connsiteY88" fmla="*/ 5480 h 10000"/>
                <a:gd name="connsiteX89" fmla="*/ 363 w 10000"/>
                <a:gd name="connsiteY89" fmla="*/ 5604 h 10000"/>
                <a:gd name="connsiteX90" fmla="*/ 528 w 10000"/>
                <a:gd name="connsiteY90" fmla="*/ 5913 h 10000"/>
                <a:gd name="connsiteX91" fmla="*/ 1287 w 10000"/>
                <a:gd name="connsiteY91" fmla="*/ 6037 h 10000"/>
                <a:gd name="connsiteX92" fmla="*/ 1353 w 10000"/>
                <a:gd name="connsiteY92" fmla="*/ 6161 h 10000"/>
                <a:gd name="connsiteX93" fmla="*/ 1469 w 10000"/>
                <a:gd name="connsiteY93" fmla="*/ 6254 h 10000"/>
                <a:gd name="connsiteX94" fmla="*/ 1518 w 10000"/>
                <a:gd name="connsiteY94" fmla="*/ 6254 h 10000"/>
                <a:gd name="connsiteX95" fmla="*/ 1584 w 10000"/>
                <a:gd name="connsiteY95" fmla="*/ 6378 h 10000"/>
                <a:gd name="connsiteX96" fmla="*/ 1584 w 10000"/>
                <a:gd name="connsiteY96" fmla="*/ 6471 h 10000"/>
                <a:gd name="connsiteX97" fmla="*/ 1584 w 10000"/>
                <a:gd name="connsiteY97" fmla="*/ 6594 h 10000"/>
                <a:gd name="connsiteX98" fmla="*/ 1811 w 10000"/>
                <a:gd name="connsiteY98" fmla="*/ 6723 h 10000"/>
                <a:gd name="connsiteX99" fmla="*/ 2871 w 10000"/>
                <a:gd name="connsiteY99" fmla="*/ 7028 h 10000"/>
                <a:gd name="connsiteX100" fmla="*/ 3515 w 10000"/>
                <a:gd name="connsiteY100" fmla="*/ 7895 h 10000"/>
                <a:gd name="connsiteX101" fmla="*/ 3696 w 10000"/>
                <a:gd name="connsiteY101" fmla="*/ 8235 h 10000"/>
                <a:gd name="connsiteX102" fmla="*/ 3861 w 10000"/>
                <a:gd name="connsiteY102" fmla="*/ 8235 h 10000"/>
                <a:gd name="connsiteX103" fmla="*/ 4092 w 10000"/>
                <a:gd name="connsiteY103" fmla="*/ 8235 h 10000"/>
                <a:gd name="connsiteX104" fmla="*/ 4208 w 10000"/>
                <a:gd name="connsiteY104" fmla="*/ 8235 h 10000"/>
                <a:gd name="connsiteX105" fmla="*/ 4455 w 10000"/>
                <a:gd name="connsiteY105" fmla="*/ 8452 h 10000"/>
                <a:gd name="connsiteX106" fmla="*/ 4571 w 10000"/>
                <a:gd name="connsiteY106" fmla="*/ 9009 h 10000"/>
                <a:gd name="connsiteX107" fmla="*/ 4686 w 10000"/>
                <a:gd name="connsiteY107" fmla="*/ 8885 h 10000"/>
                <a:gd name="connsiteX108" fmla="*/ 4851 w 10000"/>
                <a:gd name="connsiteY108" fmla="*/ 9659 h 10000"/>
                <a:gd name="connsiteX109" fmla="*/ 4967 w 10000"/>
                <a:gd name="connsiteY109" fmla="*/ 9659 h 10000"/>
                <a:gd name="connsiteX110" fmla="*/ 5099 w 10000"/>
                <a:gd name="connsiteY110" fmla="*/ 10000 h 10000"/>
                <a:gd name="connsiteX111" fmla="*/ 5215 w 10000"/>
                <a:gd name="connsiteY111" fmla="*/ 10000 h 10000"/>
                <a:gd name="connsiteX112" fmla="*/ 5330 w 10000"/>
                <a:gd name="connsiteY112" fmla="*/ 9752 h 10000"/>
                <a:gd name="connsiteX113" fmla="*/ 5446 w 10000"/>
                <a:gd name="connsiteY113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07 w 10000"/>
                <a:gd name="connsiteY66" fmla="*/ 2869 h 10000"/>
                <a:gd name="connsiteX67" fmla="*/ 3284 w 10000"/>
                <a:gd name="connsiteY67" fmla="*/ 3282 h 10000"/>
                <a:gd name="connsiteX68" fmla="*/ 3218 w 10000"/>
                <a:gd name="connsiteY68" fmla="*/ 3282 h 10000"/>
                <a:gd name="connsiteX69" fmla="*/ 3154 w 10000"/>
                <a:gd name="connsiteY69" fmla="*/ 2861 h 10000"/>
                <a:gd name="connsiteX70" fmla="*/ 3067 w 10000"/>
                <a:gd name="connsiteY70" fmla="*/ 2877 h 10000"/>
                <a:gd name="connsiteX71" fmla="*/ 2832 w 10000"/>
                <a:gd name="connsiteY71" fmla="*/ 2483 h 10000"/>
                <a:gd name="connsiteX72" fmla="*/ 2629 w 10000"/>
                <a:gd name="connsiteY72" fmla="*/ 2480 h 10000"/>
                <a:gd name="connsiteX73" fmla="*/ 2487 w 10000"/>
                <a:gd name="connsiteY73" fmla="*/ 2402 h 10000"/>
                <a:gd name="connsiteX74" fmla="*/ 2357 w 10000"/>
                <a:gd name="connsiteY74" fmla="*/ 2524 h 10000"/>
                <a:gd name="connsiteX75" fmla="*/ 2332 w 10000"/>
                <a:gd name="connsiteY75" fmla="*/ 2257 h 10000"/>
                <a:gd name="connsiteX76" fmla="*/ 2098 w 10000"/>
                <a:gd name="connsiteY76" fmla="*/ 2216 h 10000"/>
                <a:gd name="connsiteX77" fmla="*/ 1666 w 10000"/>
                <a:gd name="connsiteY77" fmla="*/ 2068 h 10000"/>
                <a:gd name="connsiteX78" fmla="*/ 1707 w 10000"/>
                <a:gd name="connsiteY78" fmla="*/ 2321 h 10000"/>
                <a:gd name="connsiteX79" fmla="*/ 1469 w 10000"/>
                <a:gd name="connsiteY79" fmla="*/ 2972 h 10000"/>
                <a:gd name="connsiteX80" fmla="*/ 1353 w 10000"/>
                <a:gd name="connsiteY80" fmla="*/ 2848 h 10000"/>
                <a:gd name="connsiteX81" fmla="*/ 1122 w 10000"/>
                <a:gd name="connsiteY81" fmla="*/ 2848 h 10000"/>
                <a:gd name="connsiteX82" fmla="*/ 1007 w 10000"/>
                <a:gd name="connsiteY82" fmla="*/ 2632 h 10000"/>
                <a:gd name="connsiteX83" fmla="*/ 479 w 10000"/>
                <a:gd name="connsiteY83" fmla="*/ 3282 h 10000"/>
                <a:gd name="connsiteX84" fmla="*/ 479 w 10000"/>
                <a:gd name="connsiteY84" fmla="*/ 3746 h 10000"/>
                <a:gd name="connsiteX85" fmla="*/ 297 w 10000"/>
                <a:gd name="connsiteY85" fmla="*/ 3746 h 10000"/>
                <a:gd name="connsiteX86" fmla="*/ 231 w 10000"/>
                <a:gd name="connsiteY86" fmla="*/ 3529 h 10000"/>
                <a:gd name="connsiteX87" fmla="*/ 66 w 10000"/>
                <a:gd name="connsiteY87" fmla="*/ 3622 h 10000"/>
                <a:gd name="connsiteX88" fmla="*/ 0 w 10000"/>
                <a:gd name="connsiteY88" fmla="*/ 5480 h 10000"/>
                <a:gd name="connsiteX89" fmla="*/ 363 w 10000"/>
                <a:gd name="connsiteY89" fmla="*/ 5604 h 10000"/>
                <a:gd name="connsiteX90" fmla="*/ 528 w 10000"/>
                <a:gd name="connsiteY90" fmla="*/ 5913 h 10000"/>
                <a:gd name="connsiteX91" fmla="*/ 1287 w 10000"/>
                <a:gd name="connsiteY91" fmla="*/ 6037 h 10000"/>
                <a:gd name="connsiteX92" fmla="*/ 1353 w 10000"/>
                <a:gd name="connsiteY92" fmla="*/ 6161 h 10000"/>
                <a:gd name="connsiteX93" fmla="*/ 1469 w 10000"/>
                <a:gd name="connsiteY93" fmla="*/ 6254 h 10000"/>
                <a:gd name="connsiteX94" fmla="*/ 1518 w 10000"/>
                <a:gd name="connsiteY94" fmla="*/ 6254 h 10000"/>
                <a:gd name="connsiteX95" fmla="*/ 1584 w 10000"/>
                <a:gd name="connsiteY95" fmla="*/ 6378 h 10000"/>
                <a:gd name="connsiteX96" fmla="*/ 1584 w 10000"/>
                <a:gd name="connsiteY96" fmla="*/ 6471 h 10000"/>
                <a:gd name="connsiteX97" fmla="*/ 1584 w 10000"/>
                <a:gd name="connsiteY97" fmla="*/ 6594 h 10000"/>
                <a:gd name="connsiteX98" fmla="*/ 1811 w 10000"/>
                <a:gd name="connsiteY98" fmla="*/ 6723 h 10000"/>
                <a:gd name="connsiteX99" fmla="*/ 2871 w 10000"/>
                <a:gd name="connsiteY99" fmla="*/ 7028 h 10000"/>
                <a:gd name="connsiteX100" fmla="*/ 3515 w 10000"/>
                <a:gd name="connsiteY100" fmla="*/ 7895 h 10000"/>
                <a:gd name="connsiteX101" fmla="*/ 3696 w 10000"/>
                <a:gd name="connsiteY101" fmla="*/ 8235 h 10000"/>
                <a:gd name="connsiteX102" fmla="*/ 3861 w 10000"/>
                <a:gd name="connsiteY102" fmla="*/ 8235 h 10000"/>
                <a:gd name="connsiteX103" fmla="*/ 4092 w 10000"/>
                <a:gd name="connsiteY103" fmla="*/ 8235 h 10000"/>
                <a:gd name="connsiteX104" fmla="*/ 4208 w 10000"/>
                <a:gd name="connsiteY104" fmla="*/ 8235 h 10000"/>
                <a:gd name="connsiteX105" fmla="*/ 4455 w 10000"/>
                <a:gd name="connsiteY105" fmla="*/ 8452 h 10000"/>
                <a:gd name="connsiteX106" fmla="*/ 4571 w 10000"/>
                <a:gd name="connsiteY106" fmla="*/ 9009 h 10000"/>
                <a:gd name="connsiteX107" fmla="*/ 4686 w 10000"/>
                <a:gd name="connsiteY107" fmla="*/ 8885 h 10000"/>
                <a:gd name="connsiteX108" fmla="*/ 4851 w 10000"/>
                <a:gd name="connsiteY108" fmla="*/ 9659 h 10000"/>
                <a:gd name="connsiteX109" fmla="*/ 4967 w 10000"/>
                <a:gd name="connsiteY109" fmla="*/ 9659 h 10000"/>
                <a:gd name="connsiteX110" fmla="*/ 5099 w 10000"/>
                <a:gd name="connsiteY110" fmla="*/ 10000 h 10000"/>
                <a:gd name="connsiteX111" fmla="*/ 5215 w 10000"/>
                <a:gd name="connsiteY111" fmla="*/ 10000 h 10000"/>
                <a:gd name="connsiteX112" fmla="*/ 5330 w 10000"/>
                <a:gd name="connsiteY112" fmla="*/ 9752 h 10000"/>
                <a:gd name="connsiteX113" fmla="*/ 5446 w 10000"/>
                <a:gd name="connsiteY113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07 w 10000"/>
                <a:gd name="connsiteY66" fmla="*/ 2869 h 10000"/>
                <a:gd name="connsiteX67" fmla="*/ 3284 w 10000"/>
                <a:gd name="connsiteY67" fmla="*/ 3282 h 10000"/>
                <a:gd name="connsiteX68" fmla="*/ 3200 w 10000"/>
                <a:gd name="connsiteY68" fmla="*/ 2898 h 10000"/>
                <a:gd name="connsiteX69" fmla="*/ 3154 w 10000"/>
                <a:gd name="connsiteY69" fmla="*/ 2861 h 10000"/>
                <a:gd name="connsiteX70" fmla="*/ 3067 w 10000"/>
                <a:gd name="connsiteY70" fmla="*/ 2877 h 10000"/>
                <a:gd name="connsiteX71" fmla="*/ 2832 w 10000"/>
                <a:gd name="connsiteY71" fmla="*/ 2483 h 10000"/>
                <a:gd name="connsiteX72" fmla="*/ 2629 w 10000"/>
                <a:gd name="connsiteY72" fmla="*/ 2480 h 10000"/>
                <a:gd name="connsiteX73" fmla="*/ 2487 w 10000"/>
                <a:gd name="connsiteY73" fmla="*/ 2402 h 10000"/>
                <a:gd name="connsiteX74" fmla="*/ 2357 w 10000"/>
                <a:gd name="connsiteY74" fmla="*/ 2524 h 10000"/>
                <a:gd name="connsiteX75" fmla="*/ 2332 w 10000"/>
                <a:gd name="connsiteY75" fmla="*/ 2257 h 10000"/>
                <a:gd name="connsiteX76" fmla="*/ 2098 w 10000"/>
                <a:gd name="connsiteY76" fmla="*/ 2216 h 10000"/>
                <a:gd name="connsiteX77" fmla="*/ 1666 w 10000"/>
                <a:gd name="connsiteY77" fmla="*/ 2068 h 10000"/>
                <a:gd name="connsiteX78" fmla="*/ 1707 w 10000"/>
                <a:gd name="connsiteY78" fmla="*/ 2321 h 10000"/>
                <a:gd name="connsiteX79" fmla="*/ 1469 w 10000"/>
                <a:gd name="connsiteY79" fmla="*/ 2972 h 10000"/>
                <a:gd name="connsiteX80" fmla="*/ 1353 w 10000"/>
                <a:gd name="connsiteY80" fmla="*/ 2848 h 10000"/>
                <a:gd name="connsiteX81" fmla="*/ 1122 w 10000"/>
                <a:gd name="connsiteY81" fmla="*/ 2848 h 10000"/>
                <a:gd name="connsiteX82" fmla="*/ 1007 w 10000"/>
                <a:gd name="connsiteY82" fmla="*/ 2632 h 10000"/>
                <a:gd name="connsiteX83" fmla="*/ 479 w 10000"/>
                <a:gd name="connsiteY83" fmla="*/ 3282 h 10000"/>
                <a:gd name="connsiteX84" fmla="*/ 479 w 10000"/>
                <a:gd name="connsiteY84" fmla="*/ 3746 h 10000"/>
                <a:gd name="connsiteX85" fmla="*/ 297 w 10000"/>
                <a:gd name="connsiteY85" fmla="*/ 3746 h 10000"/>
                <a:gd name="connsiteX86" fmla="*/ 231 w 10000"/>
                <a:gd name="connsiteY86" fmla="*/ 3529 h 10000"/>
                <a:gd name="connsiteX87" fmla="*/ 66 w 10000"/>
                <a:gd name="connsiteY87" fmla="*/ 3622 h 10000"/>
                <a:gd name="connsiteX88" fmla="*/ 0 w 10000"/>
                <a:gd name="connsiteY88" fmla="*/ 5480 h 10000"/>
                <a:gd name="connsiteX89" fmla="*/ 363 w 10000"/>
                <a:gd name="connsiteY89" fmla="*/ 5604 h 10000"/>
                <a:gd name="connsiteX90" fmla="*/ 528 w 10000"/>
                <a:gd name="connsiteY90" fmla="*/ 5913 h 10000"/>
                <a:gd name="connsiteX91" fmla="*/ 1287 w 10000"/>
                <a:gd name="connsiteY91" fmla="*/ 6037 h 10000"/>
                <a:gd name="connsiteX92" fmla="*/ 1353 w 10000"/>
                <a:gd name="connsiteY92" fmla="*/ 6161 h 10000"/>
                <a:gd name="connsiteX93" fmla="*/ 1469 w 10000"/>
                <a:gd name="connsiteY93" fmla="*/ 6254 h 10000"/>
                <a:gd name="connsiteX94" fmla="*/ 1518 w 10000"/>
                <a:gd name="connsiteY94" fmla="*/ 6254 h 10000"/>
                <a:gd name="connsiteX95" fmla="*/ 1584 w 10000"/>
                <a:gd name="connsiteY95" fmla="*/ 6378 h 10000"/>
                <a:gd name="connsiteX96" fmla="*/ 1584 w 10000"/>
                <a:gd name="connsiteY96" fmla="*/ 6471 h 10000"/>
                <a:gd name="connsiteX97" fmla="*/ 1584 w 10000"/>
                <a:gd name="connsiteY97" fmla="*/ 6594 h 10000"/>
                <a:gd name="connsiteX98" fmla="*/ 1811 w 10000"/>
                <a:gd name="connsiteY98" fmla="*/ 6723 h 10000"/>
                <a:gd name="connsiteX99" fmla="*/ 2871 w 10000"/>
                <a:gd name="connsiteY99" fmla="*/ 7028 h 10000"/>
                <a:gd name="connsiteX100" fmla="*/ 3515 w 10000"/>
                <a:gd name="connsiteY100" fmla="*/ 7895 h 10000"/>
                <a:gd name="connsiteX101" fmla="*/ 3696 w 10000"/>
                <a:gd name="connsiteY101" fmla="*/ 8235 h 10000"/>
                <a:gd name="connsiteX102" fmla="*/ 3861 w 10000"/>
                <a:gd name="connsiteY102" fmla="*/ 8235 h 10000"/>
                <a:gd name="connsiteX103" fmla="*/ 4092 w 10000"/>
                <a:gd name="connsiteY103" fmla="*/ 8235 h 10000"/>
                <a:gd name="connsiteX104" fmla="*/ 4208 w 10000"/>
                <a:gd name="connsiteY104" fmla="*/ 8235 h 10000"/>
                <a:gd name="connsiteX105" fmla="*/ 4455 w 10000"/>
                <a:gd name="connsiteY105" fmla="*/ 8452 h 10000"/>
                <a:gd name="connsiteX106" fmla="*/ 4571 w 10000"/>
                <a:gd name="connsiteY106" fmla="*/ 9009 h 10000"/>
                <a:gd name="connsiteX107" fmla="*/ 4686 w 10000"/>
                <a:gd name="connsiteY107" fmla="*/ 8885 h 10000"/>
                <a:gd name="connsiteX108" fmla="*/ 4851 w 10000"/>
                <a:gd name="connsiteY108" fmla="*/ 9659 h 10000"/>
                <a:gd name="connsiteX109" fmla="*/ 4967 w 10000"/>
                <a:gd name="connsiteY109" fmla="*/ 9659 h 10000"/>
                <a:gd name="connsiteX110" fmla="*/ 5099 w 10000"/>
                <a:gd name="connsiteY110" fmla="*/ 10000 h 10000"/>
                <a:gd name="connsiteX111" fmla="*/ 5215 w 10000"/>
                <a:gd name="connsiteY111" fmla="*/ 10000 h 10000"/>
                <a:gd name="connsiteX112" fmla="*/ 5330 w 10000"/>
                <a:gd name="connsiteY112" fmla="*/ 9752 h 10000"/>
                <a:gd name="connsiteX113" fmla="*/ 5446 w 10000"/>
                <a:gd name="connsiteY113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07 w 10000"/>
                <a:gd name="connsiteY66" fmla="*/ 2869 h 10000"/>
                <a:gd name="connsiteX67" fmla="*/ 3299 w 10000"/>
                <a:gd name="connsiteY67" fmla="*/ 3408 h 10000"/>
                <a:gd name="connsiteX68" fmla="*/ 3200 w 10000"/>
                <a:gd name="connsiteY68" fmla="*/ 2898 h 10000"/>
                <a:gd name="connsiteX69" fmla="*/ 3154 w 10000"/>
                <a:gd name="connsiteY69" fmla="*/ 2861 h 10000"/>
                <a:gd name="connsiteX70" fmla="*/ 3067 w 10000"/>
                <a:gd name="connsiteY70" fmla="*/ 2877 h 10000"/>
                <a:gd name="connsiteX71" fmla="*/ 2832 w 10000"/>
                <a:gd name="connsiteY71" fmla="*/ 2483 h 10000"/>
                <a:gd name="connsiteX72" fmla="*/ 2629 w 10000"/>
                <a:gd name="connsiteY72" fmla="*/ 2480 h 10000"/>
                <a:gd name="connsiteX73" fmla="*/ 2487 w 10000"/>
                <a:gd name="connsiteY73" fmla="*/ 2402 h 10000"/>
                <a:gd name="connsiteX74" fmla="*/ 2357 w 10000"/>
                <a:gd name="connsiteY74" fmla="*/ 2524 h 10000"/>
                <a:gd name="connsiteX75" fmla="*/ 2332 w 10000"/>
                <a:gd name="connsiteY75" fmla="*/ 2257 h 10000"/>
                <a:gd name="connsiteX76" fmla="*/ 2098 w 10000"/>
                <a:gd name="connsiteY76" fmla="*/ 2216 h 10000"/>
                <a:gd name="connsiteX77" fmla="*/ 1666 w 10000"/>
                <a:gd name="connsiteY77" fmla="*/ 2068 h 10000"/>
                <a:gd name="connsiteX78" fmla="*/ 1707 w 10000"/>
                <a:gd name="connsiteY78" fmla="*/ 2321 h 10000"/>
                <a:gd name="connsiteX79" fmla="*/ 1469 w 10000"/>
                <a:gd name="connsiteY79" fmla="*/ 2972 h 10000"/>
                <a:gd name="connsiteX80" fmla="*/ 1353 w 10000"/>
                <a:gd name="connsiteY80" fmla="*/ 2848 h 10000"/>
                <a:gd name="connsiteX81" fmla="*/ 1122 w 10000"/>
                <a:gd name="connsiteY81" fmla="*/ 2848 h 10000"/>
                <a:gd name="connsiteX82" fmla="*/ 1007 w 10000"/>
                <a:gd name="connsiteY82" fmla="*/ 2632 h 10000"/>
                <a:gd name="connsiteX83" fmla="*/ 479 w 10000"/>
                <a:gd name="connsiteY83" fmla="*/ 3282 h 10000"/>
                <a:gd name="connsiteX84" fmla="*/ 479 w 10000"/>
                <a:gd name="connsiteY84" fmla="*/ 3746 h 10000"/>
                <a:gd name="connsiteX85" fmla="*/ 297 w 10000"/>
                <a:gd name="connsiteY85" fmla="*/ 3746 h 10000"/>
                <a:gd name="connsiteX86" fmla="*/ 231 w 10000"/>
                <a:gd name="connsiteY86" fmla="*/ 3529 h 10000"/>
                <a:gd name="connsiteX87" fmla="*/ 66 w 10000"/>
                <a:gd name="connsiteY87" fmla="*/ 3622 h 10000"/>
                <a:gd name="connsiteX88" fmla="*/ 0 w 10000"/>
                <a:gd name="connsiteY88" fmla="*/ 5480 h 10000"/>
                <a:gd name="connsiteX89" fmla="*/ 363 w 10000"/>
                <a:gd name="connsiteY89" fmla="*/ 5604 h 10000"/>
                <a:gd name="connsiteX90" fmla="*/ 528 w 10000"/>
                <a:gd name="connsiteY90" fmla="*/ 5913 h 10000"/>
                <a:gd name="connsiteX91" fmla="*/ 1287 w 10000"/>
                <a:gd name="connsiteY91" fmla="*/ 6037 h 10000"/>
                <a:gd name="connsiteX92" fmla="*/ 1353 w 10000"/>
                <a:gd name="connsiteY92" fmla="*/ 6161 h 10000"/>
                <a:gd name="connsiteX93" fmla="*/ 1469 w 10000"/>
                <a:gd name="connsiteY93" fmla="*/ 6254 h 10000"/>
                <a:gd name="connsiteX94" fmla="*/ 1518 w 10000"/>
                <a:gd name="connsiteY94" fmla="*/ 6254 h 10000"/>
                <a:gd name="connsiteX95" fmla="*/ 1584 w 10000"/>
                <a:gd name="connsiteY95" fmla="*/ 6378 h 10000"/>
                <a:gd name="connsiteX96" fmla="*/ 1584 w 10000"/>
                <a:gd name="connsiteY96" fmla="*/ 6471 h 10000"/>
                <a:gd name="connsiteX97" fmla="*/ 1584 w 10000"/>
                <a:gd name="connsiteY97" fmla="*/ 6594 h 10000"/>
                <a:gd name="connsiteX98" fmla="*/ 1811 w 10000"/>
                <a:gd name="connsiteY98" fmla="*/ 6723 h 10000"/>
                <a:gd name="connsiteX99" fmla="*/ 2871 w 10000"/>
                <a:gd name="connsiteY99" fmla="*/ 7028 h 10000"/>
                <a:gd name="connsiteX100" fmla="*/ 3515 w 10000"/>
                <a:gd name="connsiteY100" fmla="*/ 7895 h 10000"/>
                <a:gd name="connsiteX101" fmla="*/ 3696 w 10000"/>
                <a:gd name="connsiteY101" fmla="*/ 8235 h 10000"/>
                <a:gd name="connsiteX102" fmla="*/ 3861 w 10000"/>
                <a:gd name="connsiteY102" fmla="*/ 8235 h 10000"/>
                <a:gd name="connsiteX103" fmla="*/ 4092 w 10000"/>
                <a:gd name="connsiteY103" fmla="*/ 8235 h 10000"/>
                <a:gd name="connsiteX104" fmla="*/ 4208 w 10000"/>
                <a:gd name="connsiteY104" fmla="*/ 8235 h 10000"/>
                <a:gd name="connsiteX105" fmla="*/ 4455 w 10000"/>
                <a:gd name="connsiteY105" fmla="*/ 8452 h 10000"/>
                <a:gd name="connsiteX106" fmla="*/ 4571 w 10000"/>
                <a:gd name="connsiteY106" fmla="*/ 9009 h 10000"/>
                <a:gd name="connsiteX107" fmla="*/ 4686 w 10000"/>
                <a:gd name="connsiteY107" fmla="*/ 8885 h 10000"/>
                <a:gd name="connsiteX108" fmla="*/ 4851 w 10000"/>
                <a:gd name="connsiteY108" fmla="*/ 9659 h 10000"/>
                <a:gd name="connsiteX109" fmla="*/ 4967 w 10000"/>
                <a:gd name="connsiteY109" fmla="*/ 9659 h 10000"/>
                <a:gd name="connsiteX110" fmla="*/ 5099 w 10000"/>
                <a:gd name="connsiteY110" fmla="*/ 10000 h 10000"/>
                <a:gd name="connsiteX111" fmla="*/ 5215 w 10000"/>
                <a:gd name="connsiteY111" fmla="*/ 10000 h 10000"/>
                <a:gd name="connsiteX112" fmla="*/ 5330 w 10000"/>
                <a:gd name="connsiteY112" fmla="*/ 9752 h 10000"/>
                <a:gd name="connsiteX113" fmla="*/ 5446 w 10000"/>
                <a:gd name="connsiteY113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515 w 10000"/>
                <a:gd name="connsiteY65" fmla="*/ 3406 h 10000"/>
                <a:gd name="connsiteX66" fmla="*/ 3307 w 10000"/>
                <a:gd name="connsiteY66" fmla="*/ 2869 h 10000"/>
                <a:gd name="connsiteX67" fmla="*/ 3253 w 10000"/>
                <a:gd name="connsiteY67" fmla="*/ 3031 h 10000"/>
                <a:gd name="connsiteX68" fmla="*/ 3200 w 10000"/>
                <a:gd name="connsiteY68" fmla="*/ 2898 h 10000"/>
                <a:gd name="connsiteX69" fmla="*/ 3154 w 10000"/>
                <a:gd name="connsiteY69" fmla="*/ 2861 h 10000"/>
                <a:gd name="connsiteX70" fmla="*/ 3067 w 10000"/>
                <a:gd name="connsiteY70" fmla="*/ 2877 h 10000"/>
                <a:gd name="connsiteX71" fmla="*/ 2832 w 10000"/>
                <a:gd name="connsiteY71" fmla="*/ 2483 h 10000"/>
                <a:gd name="connsiteX72" fmla="*/ 2629 w 10000"/>
                <a:gd name="connsiteY72" fmla="*/ 2480 h 10000"/>
                <a:gd name="connsiteX73" fmla="*/ 2487 w 10000"/>
                <a:gd name="connsiteY73" fmla="*/ 2402 h 10000"/>
                <a:gd name="connsiteX74" fmla="*/ 2357 w 10000"/>
                <a:gd name="connsiteY74" fmla="*/ 2524 h 10000"/>
                <a:gd name="connsiteX75" fmla="*/ 2332 w 10000"/>
                <a:gd name="connsiteY75" fmla="*/ 2257 h 10000"/>
                <a:gd name="connsiteX76" fmla="*/ 2098 w 10000"/>
                <a:gd name="connsiteY76" fmla="*/ 2216 h 10000"/>
                <a:gd name="connsiteX77" fmla="*/ 1666 w 10000"/>
                <a:gd name="connsiteY77" fmla="*/ 2068 h 10000"/>
                <a:gd name="connsiteX78" fmla="*/ 1707 w 10000"/>
                <a:gd name="connsiteY78" fmla="*/ 2321 h 10000"/>
                <a:gd name="connsiteX79" fmla="*/ 1469 w 10000"/>
                <a:gd name="connsiteY79" fmla="*/ 2972 h 10000"/>
                <a:gd name="connsiteX80" fmla="*/ 1353 w 10000"/>
                <a:gd name="connsiteY80" fmla="*/ 2848 h 10000"/>
                <a:gd name="connsiteX81" fmla="*/ 1122 w 10000"/>
                <a:gd name="connsiteY81" fmla="*/ 2848 h 10000"/>
                <a:gd name="connsiteX82" fmla="*/ 1007 w 10000"/>
                <a:gd name="connsiteY82" fmla="*/ 2632 h 10000"/>
                <a:gd name="connsiteX83" fmla="*/ 479 w 10000"/>
                <a:gd name="connsiteY83" fmla="*/ 3282 h 10000"/>
                <a:gd name="connsiteX84" fmla="*/ 479 w 10000"/>
                <a:gd name="connsiteY84" fmla="*/ 3746 h 10000"/>
                <a:gd name="connsiteX85" fmla="*/ 297 w 10000"/>
                <a:gd name="connsiteY85" fmla="*/ 3746 h 10000"/>
                <a:gd name="connsiteX86" fmla="*/ 231 w 10000"/>
                <a:gd name="connsiteY86" fmla="*/ 3529 h 10000"/>
                <a:gd name="connsiteX87" fmla="*/ 66 w 10000"/>
                <a:gd name="connsiteY87" fmla="*/ 3622 h 10000"/>
                <a:gd name="connsiteX88" fmla="*/ 0 w 10000"/>
                <a:gd name="connsiteY88" fmla="*/ 5480 h 10000"/>
                <a:gd name="connsiteX89" fmla="*/ 363 w 10000"/>
                <a:gd name="connsiteY89" fmla="*/ 5604 h 10000"/>
                <a:gd name="connsiteX90" fmla="*/ 528 w 10000"/>
                <a:gd name="connsiteY90" fmla="*/ 5913 h 10000"/>
                <a:gd name="connsiteX91" fmla="*/ 1287 w 10000"/>
                <a:gd name="connsiteY91" fmla="*/ 6037 h 10000"/>
                <a:gd name="connsiteX92" fmla="*/ 1353 w 10000"/>
                <a:gd name="connsiteY92" fmla="*/ 6161 h 10000"/>
                <a:gd name="connsiteX93" fmla="*/ 1469 w 10000"/>
                <a:gd name="connsiteY93" fmla="*/ 6254 h 10000"/>
                <a:gd name="connsiteX94" fmla="*/ 1518 w 10000"/>
                <a:gd name="connsiteY94" fmla="*/ 6254 h 10000"/>
                <a:gd name="connsiteX95" fmla="*/ 1584 w 10000"/>
                <a:gd name="connsiteY95" fmla="*/ 6378 h 10000"/>
                <a:gd name="connsiteX96" fmla="*/ 1584 w 10000"/>
                <a:gd name="connsiteY96" fmla="*/ 6471 h 10000"/>
                <a:gd name="connsiteX97" fmla="*/ 1584 w 10000"/>
                <a:gd name="connsiteY97" fmla="*/ 6594 h 10000"/>
                <a:gd name="connsiteX98" fmla="*/ 1811 w 10000"/>
                <a:gd name="connsiteY98" fmla="*/ 6723 h 10000"/>
                <a:gd name="connsiteX99" fmla="*/ 2871 w 10000"/>
                <a:gd name="connsiteY99" fmla="*/ 7028 h 10000"/>
                <a:gd name="connsiteX100" fmla="*/ 3515 w 10000"/>
                <a:gd name="connsiteY100" fmla="*/ 7895 h 10000"/>
                <a:gd name="connsiteX101" fmla="*/ 3696 w 10000"/>
                <a:gd name="connsiteY101" fmla="*/ 8235 h 10000"/>
                <a:gd name="connsiteX102" fmla="*/ 3861 w 10000"/>
                <a:gd name="connsiteY102" fmla="*/ 8235 h 10000"/>
                <a:gd name="connsiteX103" fmla="*/ 4092 w 10000"/>
                <a:gd name="connsiteY103" fmla="*/ 8235 h 10000"/>
                <a:gd name="connsiteX104" fmla="*/ 4208 w 10000"/>
                <a:gd name="connsiteY104" fmla="*/ 8235 h 10000"/>
                <a:gd name="connsiteX105" fmla="*/ 4455 w 10000"/>
                <a:gd name="connsiteY105" fmla="*/ 8452 h 10000"/>
                <a:gd name="connsiteX106" fmla="*/ 4571 w 10000"/>
                <a:gd name="connsiteY106" fmla="*/ 9009 h 10000"/>
                <a:gd name="connsiteX107" fmla="*/ 4686 w 10000"/>
                <a:gd name="connsiteY107" fmla="*/ 8885 h 10000"/>
                <a:gd name="connsiteX108" fmla="*/ 4851 w 10000"/>
                <a:gd name="connsiteY108" fmla="*/ 9659 h 10000"/>
                <a:gd name="connsiteX109" fmla="*/ 4967 w 10000"/>
                <a:gd name="connsiteY109" fmla="*/ 9659 h 10000"/>
                <a:gd name="connsiteX110" fmla="*/ 5099 w 10000"/>
                <a:gd name="connsiteY110" fmla="*/ 10000 h 10000"/>
                <a:gd name="connsiteX111" fmla="*/ 5215 w 10000"/>
                <a:gd name="connsiteY111" fmla="*/ 10000 h 10000"/>
                <a:gd name="connsiteX112" fmla="*/ 5330 w 10000"/>
                <a:gd name="connsiteY112" fmla="*/ 9752 h 10000"/>
                <a:gd name="connsiteX113" fmla="*/ 5446 w 10000"/>
                <a:gd name="connsiteY113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446 w 10000"/>
                <a:gd name="connsiteY65" fmla="*/ 3079 h 10000"/>
                <a:gd name="connsiteX66" fmla="*/ 3307 w 10000"/>
                <a:gd name="connsiteY66" fmla="*/ 2869 h 10000"/>
                <a:gd name="connsiteX67" fmla="*/ 3253 w 10000"/>
                <a:gd name="connsiteY67" fmla="*/ 3031 h 10000"/>
                <a:gd name="connsiteX68" fmla="*/ 3200 w 10000"/>
                <a:gd name="connsiteY68" fmla="*/ 2898 h 10000"/>
                <a:gd name="connsiteX69" fmla="*/ 3154 w 10000"/>
                <a:gd name="connsiteY69" fmla="*/ 2861 h 10000"/>
                <a:gd name="connsiteX70" fmla="*/ 3067 w 10000"/>
                <a:gd name="connsiteY70" fmla="*/ 2877 h 10000"/>
                <a:gd name="connsiteX71" fmla="*/ 2832 w 10000"/>
                <a:gd name="connsiteY71" fmla="*/ 2483 h 10000"/>
                <a:gd name="connsiteX72" fmla="*/ 2629 w 10000"/>
                <a:gd name="connsiteY72" fmla="*/ 2480 h 10000"/>
                <a:gd name="connsiteX73" fmla="*/ 2487 w 10000"/>
                <a:gd name="connsiteY73" fmla="*/ 2402 h 10000"/>
                <a:gd name="connsiteX74" fmla="*/ 2357 w 10000"/>
                <a:gd name="connsiteY74" fmla="*/ 2524 h 10000"/>
                <a:gd name="connsiteX75" fmla="*/ 2332 w 10000"/>
                <a:gd name="connsiteY75" fmla="*/ 2257 h 10000"/>
                <a:gd name="connsiteX76" fmla="*/ 2098 w 10000"/>
                <a:gd name="connsiteY76" fmla="*/ 2216 h 10000"/>
                <a:gd name="connsiteX77" fmla="*/ 1666 w 10000"/>
                <a:gd name="connsiteY77" fmla="*/ 2068 h 10000"/>
                <a:gd name="connsiteX78" fmla="*/ 1707 w 10000"/>
                <a:gd name="connsiteY78" fmla="*/ 2321 h 10000"/>
                <a:gd name="connsiteX79" fmla="*/ 1469 w 10000"/>
                <a:gd name="connsiteY79" fmla="*/ 2972 h 10000"/>
                <a:gd name="connsiteX80" fmla="*/ 1353 w 10000"/>
                <a:gd name="connsiteY80" fmla="*/ 2848 h 10000"/>
                <a:gd name="connsiteX81" fmla="*/ 1122 w 10000"/>
                <a:gd name="connsiteY81" fmla="*/ 2848 h 10000"/>
                <a:gd name="connsiteX82" fmla="*/ 1007 w 10000"/>
                <a:gd name="connsiteY82" fmla="*/ 2632 h 10000"/>
                <a:gd name="connsiteX83" fmla="*/ 479 w 10000"/>
                <a:gd name="connsiteY83" fmla="*/ 3282 h 10000"/>
                <a:gd name="connsiteX84" fmla="*/ 479 w 10000"/>
                <a:gd name="connsiteY84" fmla="*/ 3746 h 10000"/>
                <a:gd name="connsiteX85" fmla="*/ 297 w 10000"/>
                <a:gd name="connsiteY85" fmla="*/ 3746 h 10000"/>
                <a:gd name="connsiteX86" fmla="*/ 231 w 10000"/>
                <a:gd name="connsiteY86" fmla="*/ 3529 h 10000"/>
                <a:gd name="connsiteX87" fmla="*/ 66 w 10000"/>
                <a:gd name="connsiteY87" fmla="*/ 3622 h 10000"/>
                <a:gd name="connsiteX88" fmla="*/ 0 w 10000"/>
                <a:gd name="connsiteY88" fmla="*/ 5480 h 10000"/>
                <a:gd name="connsiteX89" fmla="*/ 363 w 10000"/>
                <a:gd name="connsiteY89" fmla="*/ 5604 h 10000"/>
                <a:gd name="connsiteX90" fmla="*/ 528 w 10000"/>
                <a:gd name="connsiteY90" fmla="*/ 5913 h 10000"/>
                <a:gd name="connsiteX91" fmla="*/ 1287 w 10000"/>
                <a:gd name="connsiteY91" fmla="*/ 6037 h 10000"/>
                <a:gd name="connsiteX92" fmla="*/ 1353 w 10000"/>
                <a:gd name="connsiteY92" fmla="*/ 6161 h 10000"/>
                <a:gd name="connsiteX93" fmla="*/ 1469 w 10000"/>
                <a:gd name="connsiteY93" fmla="*/ 6254 h 10000"/>
                <a:gd name="connsiteX94" fmla="*/ 1518 w 10000"/>
                <a:gd name="connsiteY94" fmla="*/ 6254 h 10000"/>
                <a:gd name="connsiteX95" fmla="*/ 1584 w 10000"/>
                <a:gd name="connsiteY95" fmla="*/ 6378 h 10000"/>
                <a:gd name="connsiteX96" fmla="*/ 1584 w 10000"/>
                <a:gd name="connsiteY96" fmla="*/ 6471 h 10000"/>
                <a:gd name="connsiteX97" fmla="*/ 1584 w 10000"/>
                <a:gd name="connsiteY97" fmla="*/ 6594 h 10000"/>
                <a:gd name="connsiteX98" fmla="*/ 1811 w 10000"/>
                <a:gd name="connsiteY98" fmla="*/ 6723 h 10000"/>
                <a:gd name="connsiteX99" fmla="*/ 2871 w 10000"/>
                <a:gd name="connsiteY99" fmla="*/ 7028 h 10000"/>
                <a:gd name="connsiteX100" fmla="*/ 3515 w 10000"/>
                <a:gd name="connsiteY100" fmla="*/ 7895 h 10000"/>
                <a:gd name="connsiteX101" fmla="*/ 3696 w 10000"/>
                <a:gd name="connsiteY101" fmla="*/ 8235 h 10000"/>
                <a:gd name="connsiteX102" fmla="*/ 3861 w 10000"/>
                <a:gd name="connsiteY102" fmla="*/ 8235 h 10000"/>
                <a:gd name="connsiteX103" fmla="*/ 4092 w 10000"/>
                <a:gd name="connsiteY103" fmla="*/ 8235 h 10000"/>
                <a:gd name="connsiteX104" fmla="*/ 4208 w 10000"/>
                <a:gd name="connsiteY104" fmla="*/ 8235 h 10000"/>
                <a:gd name="connsiteX105" fmla="*/ 4455 w 10000"/>
                <a:gd name="connsiteY105" fmla="*/ 8452 h 10000"/>
                <a:gd name="connsiteX106" fmla="*/ 4571 w 10000"/>
                <a:gd name="connsiteY106" fmla="*/ 9009 h 10000"/>
                <a:gd name="connsiteX107" fmla="*/ 4686 w 10000"/>
                <a:gd name="connsiteY107" fmla="*/ 8885 h 10000"/>
                <a:gd name="connsiteX108" fmla="*/ 4851 w 10000"/>
                <a:gd name="connsiteY108" fmla="*/ 9659 h 10000"/>
                <a:gd name="connsiteX109" fmla="*/ 4967 w 10000"/>
                <a:gd name="connsiteY109" fmla="*/ 9659 h 10000"/>
                <a:gd name="connsiteX110" fmla="*/ 5099 w 10000"/>
                <a:gd name="connsiteY110" fmla="*/ 10000 h 10000"/>
                <a:gd name="connsiteX111" fmla="*/ 5215 w 10000"/>
                <a:gd name="connsiteY111" fmla="*/ 10000 h 10000"/>
                <a:gd name="connsiteX112" fmla="*/ 5330 w 10000"/>
                <a:gd name="connsiteY112" fmla="*/ 9752 h 10000"/>
                <a:gd name="connsiteX113" fmla="*/ 5446 w 10000"/>
                <a:gd name="connsiteY113" fmla="*/ 9752 h 10000"/>
                <a:gd name="connsiteX0" fmla="*/ 5446 w 10000"/>
                <a:gd name="connsiteY0" fmla="*/ 9752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446 w 10000"/>
                <a:gd name="connsiteY65" fmla="*/ 3079 h 10000"/>
                <a:gd name="connsiteX66" fmla="*/ 3307 w 10000"/>
                <a:gd name="connsiteY66" fmla="*/ 2869 h 10000"/>
                <a:gd name="connsiteX67" fmla="*/ 3253 w 10000"/>
                <a:gd name="connsiteY67" fmla="*/ 3031 h 10000"/>
                <a:gd name="connsiteX68" fmla="*/ 3200 w 10000"/>
                <a:gd name="connsiteY68" fmla="*/ 2898 h 10000"/>
                <a:gd name="connsiteX69" fmla="*/ 3154 w 10000"/>
                <a:gd name="connsiteY69" fmla="*/ 2861 h 10000"/>
                <a:gd name="connsiteX70" fmla="*/ 3067 w 10000"/>
                <a:gd name="connsiteY70" fmla="*/ 2877 h 10000"/>
                <a:gd name="connsiteX71" fmla="*/ 2832 w 10000"/>
                <a:gd name="connsiteY71" fmla="*/ 2483 h 10000"/>
                <a:gd name="connsiteX72" fmla="*/ 2629 w 10000"/>
                <a:gd name="connsiteY72" fmla="*/ 2480 h 10000"/>
                <a:gd name="connsiteX73" fmla="*/ 2487 w 10000"/>
                <a:gd name="connsiteY73" fmla="*/ 2402 h 10000"/>
                <a:gd name="connsiteX74" fmla="*/ 2357 w 10000"/>
                <a:gd name="connsiteY74" fmla="*/ 2524 h 10000"/>
                <a:gd name="connsiteX75" fmla="*/ 2332 w 10000"/>
                <a:gd name="connsiteY75" fmla="*/ 2257 h 10000"/>
                <a:gd name="connsiteX76" fmla="*/ 2098 w 10000"/>
                <a:gd name="connsiteY76" fmla="*/ 2216 h 10000"/>
                <a:gd name="connsiteX77" fmla="*/ 1666 w 10000"/>
                <a:gd name="connsiteY77" fmla="*/ 2068 h 10000"/>
                <a:gd name="connsiteX78" fmla="*/ 1707 w 10000"/>
                <a:gd name="connsiteY78" fmla="*/ 2321 h 10000"/>
                <a:gd name="connsiteX79" fmla="*/ 1469 w 10000"/>
                <a:gd name="connsiteY79" fmla="*/ 2972 h 10000"/>
                <a:gd name="connsiteX80" fmla="*/ 1353 w 10000"/>
                <a:gd name="connsiteY80" fmla="*/ 2848 h 10000"/>
                <a:gd name="connsiteX81" fmla="*/ 1122 w 10000"/>
                <a:gd name="connsiteY81" fmla="*/ 2848 h 10000"/>
                <a:gd name="connsiteX82" fmla="*/ 1007 w 10000"/>
                <a:gd name="connsiteY82" fmla="*/ 2632 h 10000"/>
                <a:gd name="connsiteX83" fmla="*/ 479 w 10000"/>
                <a:gd name="connsiteY83" fmla="*/ 3282 h 10000"/>
                <a:gd name="connsiteX84" fmla="*/ 479 w 10000"/>
                <a:gd name="connsiteY84" fmla="*/ 3746 h 10000"/>
                <a:gd name="connsiteX85" fmla="*/ 297 w 10000"/>
                <a:gd name="connsiteY85" fmla="*/ 3746 h 10000"/>
                <a:gd name="connsiteX86" fmla="*/ 231 w 10000"/>
                <a:gd name="connsiteY86" fmla="*/ 3529 h 10000"/>
                <a:gd name="connsiteX87" fmla="*/ 66 w 10000"/>
                <a:gd name="connsiteY87" fmla="*/ 3622 h 10000"/>
                <a:gd name="connsiteX88" fmla="*/ 0 w 10000"/>
                <a:gd name="connsiteY88" fmla="*/ 5480 h 10000"/>
                <a:gd name="connsiteX89" fmla="*/ 363 w 10000"/>
                <a:gd name="connsiteY89" fmla="*/ 5604 h 10000"/>
                <a:gd name="connsiteX90" fmla="*/ 528 w 10000"/>
                <a:gd name="connsiteY90" fmla="*/ 5913 h 10000"/>
                <a:gd name="connsiteX91" fmla="*/ 1287 w 10000"/>
                <a:gd name="connsiteY91" fmla="*/ 6037 h 10000"/>
                <a:gd name="connsiteX92" fmla="*/ 1353 w 10000"/>
                <a:gd name="connsiteY92" fmla="*/ 6161 h 10000"/>
                <a:gd name="connsiteX93" fmla="*/ 1469 w 10000"/>
                <a:gd name="connsiteY93" fmla="*/ 6254 h 10000"/>
                <a:gd name="connsiteX94" fmla="*/ 1518 w 10000"/>
                <a:gd name="connsiteY94" fmla="*/ 6254 h 10000"/>
                <a:gd name="connsiteX95" fmla="*/ 1584 w 10000"/>
                <a:gd name="connsiteY95" fmla="*/ 6378 h 10000"/>
                <a:gd name="connsiteX96" fmla="*/ 1584 w 10000"/>
                <a:gd name="connsiteY96" fmla="*/ 6471 h 10000"/>
                <a:gd name="connsiteX97" fmla="*/ 1584 w 10000"/>
                <a:gd name="connsiteY97" fmla="*/ 6594 h 10000"/>
                <a:gd name="connsiteX98" fmla="*/ 1811 w 10000"/>
                <a:gd name="connsiteY98" fmla="*/ 6723 h 10000"/>
                <a:gd name="connsiteX99" fmla="*/ 2871 w 10000"/>
                <a:gd name="connsiteY99" fmla="*/ 7028 h 10000"/>
                <a:gd name="connsiteX100" fmla="*/ 3515 w 10000"/>
                <a:gd name="connsiteY100" fmla="*/ 7895 h 10000"/>
                <a:gd name="connsiteX101" fmla="*/ 3696 w 10000"/>
                <a:gd name="connsiteY101" fmla="*/ 8235 h 10000"/>
                <a:gd name="connsiteX102" fmla="*/ 3861 w 10000"/>
                <a:gd name="connsiteY102" fmla="*/ 8235 h 10000"/>
                <a:gd name="connsiteX103" fmla="*/ 4092 w 10000"/>
                <a:gd name="connsiteY103" fmla="*/ 8235 h 10000"/>
                <a:gd name="connsiteX104" fmla="*/ 4208 w 10000"/>
                <a:gd name="connsiteY104" fmla="*/ 8235 h 10000"/>
                <a:gd name="connsiteX105" fmla="*/ 4455 w 10000"/>
                <a:gd name="connsiteY105" fmla="*/ 8452 h 10000"/>
                <a:gd name="connsiteX106" fmla="*/ 4571 w 10000"/>
                <a:gd name="connsiteY106" fmla="*/ 9009 h 10000"/>
                <a:gd name="connsiteX107" fmla="*/ 4686 w 10000"/>
                <a:gd name="connsiteY107" fmla="*/ 8885 h 10000"/>
                <a:gd name="connsiteX108" fmla="*/ 4851 w 10000"/>
                <a:gd name="connsiteY108" fmla="*/ 9659 h 10000"/>
                <a:gd name="connsiteX109" fmla="*/ 4967 w 10000"/>
                <a:gd name="connsiteY109" fmla="*/ 9659 h 10000"/>
                <a:gd name="connsiteX110" fmla="*/ 5099 w 10000"/>
                <a:gd name="connsiteY110" fmla="*/ 10000 h 10000"/>
                <a:gd name="connsiteX111" fmla="*/ 5090 w 10000"/>
                <a:gd name="connsiteY111" fmla="*/ 7093 h 10000"/>
                <a:gd name="connsiteX112" fmla="*/ 5330 w 10000"/>
                <a:gd name="connsiteY112" fmla="*/ 9752 h 10000"/>
                <a:gd name="connsiteX113" fmla="*/ 5446 w 10000"/>
                <a:gd name="connsiteY113" fmla="*/ 9752 h 10000"/>
                <a:gd name="connsiteX0" fmla="*/ 5319 w 10000"/>
                <a:gd name="connsiteY0" fmla="*/ 8013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446 w 10000"/>
                <a:gd name="connsiteY65" fmla="*/ 3079 h 10000"/>
                <a:gd name="connsiteX66" fmla="*/ 3307 w 10000"/>
                <a:gd name="connsiteY66" fmla="*/ 2869 h 10000"/>
                <a:gd name="connsiteX67" fmla="*/ 3253 w 10000"/>
                <a:gd name="connsiteY67" fmla="*/ 3031 h 10000"/>
                <a:gd name="connsiteX68" fmla="*/ 3200 w 10000"/>
                <a:gd name="connsiteY68" fmla="*/ 2898 h 10000"/>
                <a:gd name="connsiteX69" fmla="*/ 3154 w 10000"/>
                <a:gd name="connsiteY69" fmla="*/ 2861 h 10000"/>
                <a:gd name="connsiteX70" fmla="*/ 3067 w 10000"/>
                <a:gd name="connsiteY70" fmla="*/ 2877 h 10000"/>
                <a:gd name="connsiteX71" fmla="*/ 2832 w 10000"/>
                <a:gd name="connsiteY71" fmla="*/ 2483 h 10000"/>
                <a:gd name="connsiteX72" fmla="*/ 2629 w 10000"/>
                <a:gd name="connsiteY72" fmla="*/ 2480 h 10000"/>
                <a:gd name="connsiteX73" fmla="*/ 2487 w 10000"/>
                <a:gd name="connsiteY73" fmla="*/ 2402 h 10000"/>
                <a:gd name="connsiteX74" fmla="*/ 2357 w 10000"/>
                <a:gd name="connsiteY74" fmla="*/ 2524 h 10000"/>
                <a:gd name="connsiteX75" fmla="*/ 2332 w 10000"/>
                <a:gd name="connsiteY75" fmla="*/ 2257 h 10000"/>
                <a:gd name="connsiteX76" fmla="*/ 2098 w 10000"/>
                <a:gd name="connsiteY76" fmla="*/ 2216 h 10000"/>
                <a:gd name="connsiteX77" fmla="*/ 1666 w 10000"/>
                <a:gd name="connsiteY77" fmla="*/ 2068 h 10000"/>
                <a:gd name="connsiteX78" fmla="*/ 1707 w 10000"/>
                <a:gd name="connsiteY78" fmla="*/ 2321 h 10000"/>
                <a:gd name="connsiteX79" fmla="*/ 1469 w 10000"/>
                <a:gd name="connsiteY79" fmla="*/ 2972 h 10000"/>
                <a:gd name="connsiteX80" fmla="*/ 1353 w 10000"/>
                <a:gd name="connsiteY80" fmla="*/ 2848 h 10000"/>
                <a:gd name="connsiteX81" fmla="*/ 1122 w 10000"/>
                <a:gd name="connsiteY81" fmla="*/ 2848 h 10000"/>
                <a:gd name="connsiteX82" fmla="*/ 1007 w 10000"/>
                <a:gd name="connsiteY82" fmla="*/ 2632 h 10000"/>
                <a:gd name="connsiteX83" fmla="*/ 479 w 10000"/>
                <a:gd name="connsiteY83" fmla="*/ 3282 h 10000"/>
                <a:gd name="connsiteX84" fmla="*/ 479 w 10000"/>
                <a:gd name="connsiteY84" fmla="*/ 3746 h 10000"/>
                <a:gd name="connsiteX85" fmla="*/ 297 w 10000"/>
                <a:gd name="connsiteY85" fmla="*/ 3746 h 10000"/>
                <a:gd name="connsiteX86" fmla="*/ 231 w 10000"/>
                <a:gd name="connsiteY86" fmla="*/ 3529 h 10000"/>
                <a:gd name="connsiteX87" fmla="*/ 66 w 10000"/>
                <a:gd name="connsiteY87" fmla="*/ 3622 h 10000"/>
                <a:gd name="connsiteX88" fmla="*/ 0 w 10000"/>
                <a:gd name="connsiteY88" fmla="*/ 5480 h 10000"/>
                <a:gd name="connsiteX89" fmla="*/ 363 w 10000"/>
                <a:gd name="connsiteY89" fmla="*/ 5604 h 10000"/>
                <a:gd name="connsiteX90" fmla="*/ 528 w 10000"/>
                <a:gd name="connsiteY90" fmla="*/ 5913 h 10000"/>
                <a:gd name="connsiteX91" fmla="*/ 1287 w 10000"/>
                <a:gd name="connsiteY91" fmla="*/ 6037 h 10000"/>
                <a:gd name="connsiteX92" fmla="*/ 1353 w 10000"/>
                <a:gd name="connsiteY92" fmla="*/ 6161 h 10000"/>
                <a:gd name="connsiteX93" fmla="*/ 1469 w 10000"/>
                <a:gd name="connsiteY93" fmla="*/ 6254 h 10000"/>
                <a:gd name="connsiteX94" fmla="*/ 1518 w 10000"/>
                <a:gd name="connsiteY94" fmla="*/ 6254 h 10000"/>
                <a:gd name="connsiteX95" fmla="*/ 1584 w 10000"/>
                <a:gd name="connsiteY95" fmla="*/ 6378 h 10000"/>
                <a:gd name="connsiteX96" fmla="*/ 1584 w 10000"/>
                <a:gd name="connsiteY96" fmla="*/ 6471 h 10000"/>
                <a:gd name="connsiteX97" fmla="*/ 1584 w 10000"/>
                <a:gd name="connsiteY97" fmla="*/ 6594 h 10000"/>
                <a:gd name="connsiteX98" fmla="*/ 1811 w 10000"/>
                <a:gd name="connsiteY98" fmla="*/ 6723 h 10000"/>
                <a:gd name="connsiteX99" fmla="*/ 2871 w 10000"/>
                <a:gd name="connsiteY99" fmla="*/ 7028 h 10000"/>
                <a:gd name="connsiteX100" fmla="*/ 3515 w 10000"/>
                <a:gd name="connsiteY100" fmla="*/ 7895 h 10000"/>
                <a:gd name="connsiteX101" fmla="*/ 3696 w 10000"/>
                <a:gd name="connsiteY101" fmla="*/ 8235 h 10000"/>
                <a:gd name="connsiteX102" fmla="*/ 3861 w 10000"/>
                <a:gd name="connsiteY102" fmla="*/ 8235 h 10000"/>
                <a:gd name="connsiteX103" fmla="*/ 4092 w 10000"/>
                <a:gd name="connsiteY103" fmla="*/ 8235 h 10000"/>
                <a:gd name="connsiteX104" fmla="*/ 4208 w 10000"/>
                <a:gd name="connsiteY104" fmla="*/ 8235 h 10000"/>
                <a:gd name="connsiteX105" fmla="*/ 4455 w 10000"/>
                <a:gd name="connsiteY105" fmla="*/ 8452 h 10000"/>
                <a:gd name="connsiteX106" fmla="*/ 4571 w 10000"/>
                <a:gd name="connsiteY106" fmla="*/ 9009 h 10000"/>
                <a:gd name="connsiteX107" fmla="*/ 4686 w 10000"/>
                <a:gd name="connsiteY107" fmla="*/ 8885 h 10000"/>
                <a:gd name="connsiteX108" fmla="*/ 4851 w 10000"/>
                <a:gd name="connsiteY108" fmla="*/ 9659 h 10000"/>
                <a:gd name="connsiteX109" fmla="*/ 4967 w 10000"/>
                <a:gd name="connsiteY109" fmla="*/ 9659 h 10000"/>
                <a:gd name="connsiteX110" fmla="*/ 5099 w 10000"/>
                <a:gd name="connsiteY110" fmla="*/ 10000 h 10000"/>
                <a:gd name="connsiteX111" fmla="*/ 5090 w 10000"/>
                <a:gd name="connsiteY111" fmla="*/ 7093 h 10000"/>
                <a:gd name="connsiteX112" fmla="*/ 5330 w 10000"/>
                <a:gd name="connsiteY112" fmla="*/ 9752 h 10000"/>
                <a:gd name="connsiteX113" fmla="*/ 5319 w 10000"/>
                <a:gd name="connsiteY113" fmla="*/ 8013 h 10000"/>
                <a:gd name="connsiteX0" fmla="*/ 5319 w 10000"/>
                <a:gd name="connsiteY0" fmla="*/ 8013 h 10000"/>
                <a:gd name="connsiteX1" fmla="*/ 5446 w 10000"/>
                <a:gd name="connsiteY1" fmla="*/ 9443 h 10000"/>
                <a:gd name="connsiteX2" fmla="*/ 5611 w 10000"/>
                <a:gd name="connsiteY2" fmla="*/ 9102 h 10000"/>
                <a:gd name="connsiteX3" fmla="*/ 5974 w 10000"/>
                <a:gd name="connsiteY3" fmla="*/ 9009 h 10000"/>
                <a:gd name="connsiteX4" fmla="*/ 6023 w 10000"/>
                <a:gd name="connsiteY4" fmla="*/ 8793 h 10000"/>
                <a:gd name="connsiteX5" fmla="*/ 6205 w 10000"/>
                <a:gd name="connsiteY5" fmla="*/ 8793 h 10000"/>
                <a:gd name="connsiteX6" fmla="*/ 6320 w 10000"/>
                <a:gd name="connsiteY6" fmla="*/ 9009 h 10000"/>
                <a:gd name="connsiteX7" fmla="*/ 6617 w 10000"/>
                <a:gd name="connsiteY7" fmla="*/ 8885 h 10000"/>
                <a:gd name="connsiteX8" fmla="*/ 6551 w 10000"/>
                <a:gd name="connsiteY8" fmla="*/ 8669 h 10000"/>
                <a:gd name="connsiteX9" fmla="*/ 6782 w 10000"/>
                <a:gd name="connsiteY9" fmla="*/ 8328 h 10000"/>
                <a:gd name="connsiteX10" fmla="*/ 6964 w 10000"/>
                <a:gd name="connsiteY10" fmla="*/ 8452 h 10000"/>
                <a:gd name="connsiteX11" fmla="*/ 7013 w 10000"/>
                <a:gd name="connsiteY11" fmla="*/ 8793 h 10000"/>
                <a:gd name="connsiteX12" fmla="*/ 7376 w 10000"/>
                <a:gd name="connsiteY12" fmla="*/ 8545 h 10000"/>
                <a:gd name="connsiteX13" fmla="*/ 7789 w 10000"/>
                <a:gd name="connsiteY13" fmla="*/ 8669 h 10000"/>
                <a:gd name="connsiteX14" fmla="*/ 8135 w 10000"/>
                <a:gd name="connsiteY14" fmla="*/ 8885 h 10000"/>
                <a:gd name="connsiteX15" fmla="*/ 8251 w 10000"/>
                <a:gd name="connsiteY15" fmla="*/ 9009 h 10000"/>
                <a:gd name="connsiteX16" fmla="*/ 8366 w 10000"/>
                <a:gd name="connsiteY16" fmla="*/ 8545 h 10000"/>
                <a:gd name="connsiteX17" fmla="*/ 8300 w 10000"/>
                <a:gd name="connsiteY17" fmla="*/ 8235 h 10000"/>
                <a:gd name="connsiteX18" fmla="*/ 8251 w 10000"/>
                <a:gd name="connsiteY18" fmla="*/ 7802 h 10000"/>
                <a:gd name="connsiteX19" fmla="*/ 8135 w 10000"/>
                <a:gd name="connsiteY19" fmla="*/ 7461 h 10000"/>
                <a:gd name="connsiteX20" fmla="*/ 8597 w 10000"/>
                <a:gd name="connsiteY20" fmla="*/ 7121 h 10000"/>
                <a:gd name="connsiteX21" fmla="*/ 8713 w 10000"/>
                <a:gd name="connsiteY21" fmla="*/ 7461 h 10000"/>
                <a:gd name="connsiteX22" fmla="*/ 8828 w 10000"/>
                <a:gd name="connsiteY22" fmla="*/ 7245 h 10000"/>
                <a:gd name="connsiteX23" fmla="*/ 8828 w 10000"/>
                <a:gd name="connsiteY23" fmla="*/ 6904 h 10000"/>
                <a:gd name="connsiteX24" fmla="*/ 9010 w 10000"/>
                <a:gd name="connsiteY24" fmla="*/ 6037 h 10000"/>
                <a:gd name="connsiteX25" fmla="*/ 9307 w 10000"/>
                <a:gd name="connsiteY25" fmla="*/ 6037 h 10000"/>
                <a:gd name="connsiteX26" fmla="*/ 9472 w 10000"/>
                <a:gd name="connsiteY26" fmla="*/ 6254 h 10000"/>
                <a:gd name="connsiteX27" fmla="*/ 9653 w 10000"/>
                <a:gd name="connsiteY27" fmla="*/ 5913 h 10000"/>
                <a:gd name="connsiteX28" fmla="*/ 9538 w 10000"/>
                <a:gd name="connsiteY28" fmla="*/ 5263 h 10000"/>
                <a:gd name="connsiteX29" fmla="*/ 10000 w 10000"/>
                <a:gd name="connsiteY29" fmla="*/ 4613 h 10000"/>
                <a:gd name="connsiteX30" fmla="*/ 9950 w 10000"/>
                <a:gd name="connsiteY30" fmla="*/ 4396 h 10000"/>
                <a:gd name="connsiteX31" fmla="*/ 9472 w 10000"/>
                <a:gd name="connsiteY31" fmla="*/ 4180 h 10000"/>
                <a:gd name="connsiteX32" fmla="*/ 9059 w 10000"/>
                <a:gd name="connsiteY32" fmla="*/ 3282 h 10000"/>
                <a:gd name="connsiteX33" fmla="*/ 8828 w 10000"/>
                <a:gd name="connsiteY33" fmla="*/ 3282 h 10000"/>
                <a:gd name="connsiteX34" fmla="*/ 8185 w 10000"/>
                <a:gd name="connsiteY34" fmla="*/ 3282 h 10000"/>
                <a:gd name="connsiteX35" fmla="*/ 7954 w 10000"/>
                <a:gd name="connsiteY35" fmla="*/ 2539 h 10000"/>
                <a:gd name="connsiteX36" fmla="*/ 7838 w 10000"/>
                <a:gd name="connsiteY36" fmla="*/ 1981 h 10000"/>
                <a:gd name="connsiteX37" fmla="*/ 7492 w 10000"/>
                <a:gd name="connsiteY37" fmla="*/ 1548 h 10000"/>
                <a:gd name="connsiteX38" fmla="*/ 7376 w 10000"/>
                <a:gd name="connsiteY38" fmla="*/ 1115 h 10000"/>
                <a:gd name="connsiteX39" fmla="*/ 7376 w 10000"/>
                <a:gd name="connsiteY39" fmla="*/ 774 h 10000"/>
                <a:gd name="connsiteX40" fmla="*/ 7079 w 10000"/>
                <a:gd name="connsiteY40" fmla="*/ 650 h 10000"/>
                <a:gd name="connsiteX41" fmla="*/ 6964 w 10000"/>
                <a:gd name="connsiteY41" fmla="*/ 898 h 10000"/>
                <a:gd name="connsiteX42" fmla="*/ 6848 w 10000"/>
                <a:gd name="connsiteY42" fmla="*/ 1207 h 10000"/>
                <a:gd name="connsiteX43" fmla="*/ 6551 w 10000"/>
                <a:gd name="connsiteY43" fmla="*/ 1331 h 10000"/>
                <a:gd name="connsiteX44" fmla="*/ 6551 w 10000"/>
                <a:gd name="connsiteY44" fmla="*/ 898 h 10000"/>
                <a:gd name="connsiteX45" fmla="*/ 6205 w 10000"/>
                <a:gd name="connsiteY45" fmla="*/ 650 h 10000"/>
                <a:gd name="connsiteX46" fmla="*/ 6023 w 10000"/>
                <a:gd name="connsiteY46" fmla="*/ 774 h 10000"/>
                <a:gd name="connsiteX47" fmla="*/ 5908 w 10000"/>
                <a:gd name="connsiteY47" fmla="*/ 124 h 10000"/>
                <a:gd name="connsiteX48" fmla="*/ 5743 w 10000"/>
                <a:gd name="connsiteY48" fmla="*/ 0 h 10000"/>
                <a:gd name="connsiteX49" fmla="*/ 5380 w 10000"/>
                <a:gd name="connsiteY49" fmla="*/ 0 h 10000"/>
                <a:gd name="connsiteX50" fmla="*/ 5099 w 10000"/>
                <a:gd name="connsiteY50" fmla="*/ 0 h 10000"/>
                <a:gd name="connsiteX51" fmla="*/ 4802 w 10000"/>
                <a:gd name="connsiteY51" fmla="*/ 433 h 10000"/>
                <a:gd name="connsiteX52" fmla="*/ 4158 w 10000"/>
                <a:gd name="connsiteY52" fmla="*/ 991 h 10000"/>
                <a:gd name="connsiteX53" fmla="*/ 3746 w 10000"/>
                <a:gd name="connsiteY53" fmla="*/ 1207 h 10000"/>
                <a:gd name="connsiteX54" fmla="*/ 3449 w 10000"/>
                <a:gd name="connsiteY54" fmla="*/ 1331 h 10000"/>
                <a:gd name="connsiteX55" fmla="*/ 3449 w 10000"/>
                <a:gd name="connsiteY55" fmla="*/ 1641 h 10000"/>
                <a:gd name="connsiteX56" fmla="*/ 3696 w 10000"/>
                <a:gd name="connsiteY56" fmla="*/ 1641 h 10000"/>
                <a:gd name="connsiteX57" fmla="*/ 3696 w 10000"/>
                <a:gd name="connsiteY57" fmla="*/ 1765 h 10000"/>
                <a:gd name="connsiteX58" fmla="*/ 3449 w 10000"/>
                <a:gd name="connsiteY58" fmla="*/ 1858 h 10000"/>
                <a:gd name="connsiteX59" fmla="*/ 3399 w 10000"/>
                <a:gd name="connsiteY59" fmla="*/ 2074 h 10000"/>
                <a:gd name="connsiteX60" fmla="*/ 3515 w 10000"/>
                <a:gd name="connsiteY60" fmla="*/ 2198 h 10000"/>
                <a:gd name="connsiteX61" fmla="*/ 3515 w 10000"/>
                <a:gd name="connsiteY61" fmla="*/ 2415 h 10000"/>
                <a:gd name="connsiteX62" fmla="*/ 3333 w 10000"/>
                <a:gd name="connsiteY62" fmla="*/ 2539 h 10000"/>
                <a:gd name="connsiteX63" fmla="*/ 3333 w 10000"/>
                <a:gd name="connsiteY63" fmla="*/ 2848 h 10000"/>
                <a:gd name="connsiteX64" fmla="*/ 3515 w 10000"/>
                <a:gd name="connsiteY64" fmla="*/ 3065 h 10000"/>
                <a:gd name="connsiteX65" fmla="*/ 3446 w 10000"/>
                <a:gd name="connsiteY65" fmla="*/ 3079 h 10000"/>
                <a:gd name="connsiteX66" fmla="*/ 3307 w 10000"/>
                <a:gd name="connsiteY66" fmla="*/ 2869 h 10000"/>
                <a:gd name="connsiteX67" fmla="*/ 3253 w 10000"/>
                <a:gd name="connsiteY67" fmla="*/ 3031 h 10000"/>
                <a:gd name="connsiteX68" fmla="*/ 3200 w 10000"/>
                <a:gd name="connsiteY68" fmla="*/ 2898 h 10000"/>
                <a:gd name="connsiteX69" fmla="*/ 3154 w 10000"/>
                <a:gd name="connsiteY69" fmla="*/ 2861 h 10000"/>
                <a:gd name="connsiteX70" fmla="*/ 3067 w 10000"/>
                <a:gd name="connsiteY70" fmla="*/ 2877 h 10000"/>
                <a:gd name="connsiteX71" fmla="*/ 2832 w 10000"/>
                <a:gd name="connsiteY71" fmla="*/ 2483 h 10000"/>
                <a:gd name="connsiteX72" fmla="*/ 2629 w 10000"/>
                <a:gd name="connsiteY72" fmla="*/ 2480 h 10000"/>
                <a:gd name="connsiteX73" fmla="*/ 2487 w 10000"/>
                <a:gd name="connsiteY73" fmla="*/ 2402 h 10000"/>
                <a:gd name="connsiteX74" fmla="*/ 2357 w 10000"/>
                <a:gd name="connsiteY74" fmla="*/ 2524 h 10000"/>
                <a:gd name="connsiteX75" fmla="*/ 2332 w 10000"/>
                <a:gd name="connsiteY75" fmla="*/ 2257 h 10000"/>
                <a:gd name="connsiteX76" fmla="*/ 2098 w 10000"/>
                <a:gd name="connsiteY76" fmla="*/ 2216 h 10000"/>
                <a:gd name="connsiteX77" fmla="*/ 1666 w 10000"/>
                <a:gd name="connsiteY77" fmla="*/ 2068 h 10000"/>
                <a:gd name="connsiteX78" fmla="*/ 1707 w 10000"/>
                <a:gd name="connsiteY78" fmla="*/ 2321 h 10000"/>
                <a:gd name="connsiteX79" fmla="*/ 1469 w 10000"/>
                <a:gd name="connsiteY79" fmla="*/ 2972 h 10000"/>
                <a:gd name="connsiteX80" fmla="*/ 1353 w 10000"/>
                <a:gd name="connsiteY80" fmla="*/ 2848 h 10000"/>
                <a:gd name="connsiteX81" fmla="*/ 1122 w 10000"/>
                <a:gd name="connsiteY81" fmla="*/ 2848 h 10000"/>
                <a:gd name="connsiteX82" fmla="*/ 1007 w 10000"/>
                <a:gd name="connsiteY82" fmla="*/ 2632 h 10000"/>
                <a:gd name="connsiteX83" fmla="*/ 479 w 10000"/>
                <a:gd name="connsiteY83" fmla="*/ 3282 h 10000"/>
                <a:gd name="connsiteX84" fmla="*/ 479 w 10000"/>
                <a:gd name="connsiteY84" fmla="*/ 3746 h 10000"/>
                <a:gd name="connsiteX85" fmla="*/ 297 w 10000"/>
                <a:gd name="connsiteY85" fmla="*/ 3746 h 10000"/>
                <a:gd name="connsiteX86" fmla="*/ 231 w 10000"/>
                <a:gd name="connsiteY86" fmla="*/ 3529 h 10000"/>
                <a:gd name="connsiteX87" fmla="*/ 66 w 10000"/>
                <a:gd name="connsiteY87" fmla="*/ 3622 h 10000"/>
                <a:gd name="connsiteX88" fmla="*/ 0 w 10000"/>
                <a:gd name="connsiteY88" fmla="*/ 5480 h 10000"/>
                <a:gd name="connsiteX89" fmla="*/ 363 w 10000"/>
                <a:gd name="connsiteY89" fmla="*/ 5604 h 10000"/>
                <a:gd name="connsiteX90" fmla="*/ 528 w 10000"/>
                <a:gd name="connsiteY90" fmla="*/ 5913 h 10000"/>
                <a:gd name="connsiteX91" fmla="*/ 1287 w 10000"/>
                <a:gd name="connsiteY91" fmla="*/ 6037 h 10000"/>
                <a:gd name="connsiteX92" fmla="*/ 1353 w 10000"/>
                <a:gd name="connsiteY92" fmla="*/ 6161 h 10000"/>
                <a:gd name="connsiteX93" fmla="*/ 1469 w 10000"/>
                <a:gd name="connsiteY93" fmla="*/ 6254 h 10000"/>
                <a:gd name="connsiteX94" fmla="*/ 1518 w 10000"/>
                <a:gd name="connsiteY94" fmla="*/ 6254 h 10000"/>
                <a:gd name="connsiteX95" fmla="*/ 1584 w 10000"/>
                <a:gd name="connsiteY95" fmla="*/ 6378 h 10000"/>
                <a:gd name="connsiteX96" fmla="*/ 1584 w 10000"/>
                <a:gd name="connsiteY96" fmla="*/ 6471 h 10000"/>
                <a:gd name="connsiteX97" fmla="*/ 1584 w 10000"/>
                <a:gd name="connsiteY97" fmla="*/ 6594 h 10000"/>
                <a:gd name="connsiteX98" fmla="*/ 1811 w 10000"/>
                <a:gd name="connsiteY98" fmla="*/ 6723 h 10000"/>
                <a:gd name="connsiteX99" fmla="*/ 2871 w 10000"/>
                <a:gd name="connsiteY99" fmla="*/ 7028 h 10000"/>
                <a:gd name="connsiteX100" fmla="*/ 3515 w 10000"/>
                <a:gd name="connsiteY100" fmla="*/ 7895 h 10000"/>
                <a:gd name="connsiteX101" fmla="*/ 3696 w 10000"/>
                <a:gd name="connsiteY101" fmla="*/ 8235 h 10000"/>
                <a:gd name="connsiteX102" fmla="*/ 3861 w 10000"/>
                <a:gd name="connsiteY102" fmla="*/ 8235 h 10000"/>
                <a:gd name="connsiteX103" fmla="*/ 4092 w 10000"/>
                <a:gd name="connsiteY103" fmla="*/ 8235 h 10000"/>
                <a:gd name="connsiteX104" fmla="*/ 4208 w 10000"/>
                <a:gd name="connsiteY104" fmla="*/ 8235 h 10000"/>
                <a:gd name="connsiteX105" fmla="*/ 4455 w 10000"/>
                <a:gd name="connsiteY105" fmla="*/ 8452 h 10000"/>
                <a:gd name="connsiteX106" fmla="*/ 4571 w 10000"/>
                <a:gd name="connsiteY106" fmla="*/ 9009 h 10000"/>
                <a:gd name="connsiteX107" fmla="*/ 4686 w 10000"/>
                <a:gd name="connsiteY107" fmla="*/ 8885 h 10000"/>
                <a:gd name="connsiteX108" fmla="*/ 4851 w 10000"/>
                <a:gd name="connsiteY108" fmla="*/ 9659 h 10000"/>
                <a:gd name="connsiteX109" fmla="*/ 4967 w 10000"/>
                <a:gd name="connsiteY109" fmla="*/ 9659 h 10000"/>
                <a:gd name="connsiteX110" fmla="*/ 5099 w 10000"/>
                <a:gd name="connsiteY110" fmla="*/ 10000 h 10000"/>
                <a:gd name="connsiteX111" fmla="*/ 5090 w 10000"/>
                <a:gd name="connsiteY111" fmla="*/ 7093 h 10000"/>
                <a:gd name="connsiteX112" fmla="*/ 5319 w 10000"/>
                <a:gd name="connsiteY112" fmla="*/ 8013 h 10000"/>
                <a:gd name="connsiteX0" fmla="*/ 5319 w 10000"/>
                <a:gd name="connsiteY0" fmla="*/ 8013 h 10000"/>
                <a:gd name="connsiteX1" fmla="*/ 5611 w 10000"/>
                <a:gd name="connsiteY1" fmla="*/ 9102 h 10000"/>
                <a:gd name="connsiteX2" fmla="*/ 5974 w 10000"/>
                <a:gd name="connsiteY2" fmla="*/ 9009 h 10000"/>
                <a:gd name="connsiteX3" fmla="*/ 6023 w 10000"/>
                <a:gd name="connsiteY3" fmla="*/ 8793 h 10000"/>
                <a:gd name="connsiteX4" fmla="*/ 6205 w 10000"/>
                <a:gd name="connsiteY4" fmla="*/ 8793 h 10000"/>
                <a:gd name="connsiteX5" fmla="*/ 6320 w 10000"/>
                <a:gd name="connsiteY5" fmla="*/ 9009 h 10000"/>
                <a:gd name="connsiteX6" fmla="*/ 6617 w 10000"/>
                <a:gd name="connsiteY6" fmla="*/ 8885 h 10000"/>
                <a:gd name="connsiteX7" fmla="*/ 6551 w 10000"/>
                <a:gd name="connsiteY7" fmla="*/ 8669 h 10000"/>
                <a:gd name="connsiteX8" fmla="*/ 6782 w 10000"/>
                <a:gd name="connsiteY8" fmla="*/ 8328 h 10000"/>
                <a:gd name="connsiteX9" fmla="*/ 6964 w 10000"/>
                <a:gd name="connsiteY9" fmla="*/ 8452 h 10000"/>
                <a:gd name="connsiteX10" fmla="*/ 7013 w 10000"/>
                <a:gd name="connsiteY10" fmla="*/ 8793 h 10000"/>
                <a:gd name="connsiteX11" fmla="*/ 7376 w 10000"/>
                <a:gd name="connsiteY11" fmla="*/ 8545 h 10000"/>
                <a:gd name="connsiteX12" fmla="*/ 7789 w 10000"/>
                <a:gd name="connsiteY12" fmla="*/ 8669 h 10000"/>
                <a:gd name="connsiteX13" fmla="*/ 8135 w 10000"/>
                <a:gd name="connsiteY13" fmla="*/ 8885 h 10000"/>
                <a:gd name="connsiteX14" fmla="*/ 8251 w 10000"/>
                <a:gd name="connsiteY14" fmla="*/ 9009 h 10000"/>
                <a:gd name="connsiteX15" fmla="*/ 8366 w 10000"/>
                <a:gd name="connsiteY15" fmla="*/ 8545 h 10000"/>
                <a:gd name="connsiteX16" fmla="*/ 8300 w 10000"/>
                <a:gd name="connsiteY16" fmla="*/ 8235 h 10000"/>
                <a:gd name="connsiteX17" fmla="*/ 8251 w 10000"/>
                <a:gd name="connsiteY17" fmla="*/ 7802 h 10000"/>
                <a:gd name="connsiteX18" fmla="*/ 8135 w 10000"/>
                <a:gd name="connsiteY18" fmla="*/ 7461 h 10000"/>
                <a:gd name="connsiteX19" fmla="*/ 8597 w 10000"/>
                <a:gd name="connsiteY19" fmla="*/ 7121 h 10000"/>
                <a:gd name="connsiteX20" fmla="*/ 8713 w 10000"/>
                <a:gd name="connsiteY20" fmla="*/ 7461 h 10000"/>
                <a:gd name="connsiteX21" fmla="*/ 8828 w 10000"/>
                <a:gd name="connsiteY21" fmla="*/ 7245 h 10000"/>
                <a:gd name="connsiteX22" fmla="*/ 8828 w 10000"/>
                <a:gd name="connsiteY22" fmla="*/ 6904 h 10000"/>
                <a:gd name="connsiteX23" fmla="*/ 9010 w 10000"/>
                <a:gd name="connsiteY23" fmla="*/ 6037 h 10000"/>
                <a:gd name="connsiteX24" fmla="*/ 9307 w 10000"/>
                <a:gd name="connsiteY24" fmla="*/ 6037 h 10000"/>
                <a:gd name="connsiteX25" fmla="*/ 9472 w 10000"/>
                <a:gd name="connsiteY25" fmla="*/ 6254 h 10000"/>
                <a:gd name="connsiteX26" fmla="*/ 9653 w 10000"/>
                <a:gd name="connsiteY26" fmla="*/ 5913 h 10000"/>
                <a:gd name="connsiteX27" fmla="*/ 9538 w 10000"/>
                <a:gd name="connsiteY27" fmla="*/ 5263 h 10000"/>
                <a:gd name="connsiteX28" fmla="*/ 10000 w 10000"/>
                <a:gd name="connsiteY28" fmla="*/ 4613 h 10000"/>
                <a:gd name="connsiteX29" fmla="*/ 9950 w 10000"/>
                <a:gd name="connsiteY29" fmla="*/ 4396 h 10000"/>
                <a:gd name="connsiteX30" fmla="*/ 9472 w 10000"/>
                <a:gd name="connsiteY30" fmla="*/ 4180 h 10000"/>
                <a:gd name="connsiteX31" fmla="*/ 9059 w 10000"/>
                <a:gd name="connsiteY31" fmla="*/ 3282 h 10000"/>
                <a:gd name="connsiteX32" fmla="*/ 8828 w 10000"/>
                <a:gd name="connsiteY32" fmla="*/ 3282 h 10000"/>
                <a:gd name="connsiteX33" fmla="*/ 8185 w 10000"/>
                <a:gd name="connsiteY33" fmla="*/ 3282 h 10000"/>
                <a:gd name="connsiteX34" fmla="*/ 7954 w 10000"/>
                <a:gd name="connsiteY34" fmla="*/ 2539 h 10000"/>
                <a:gd name="connsiteX35" fmla="*/ 7838 w 10000"/>
                <a:gd name="connsiteY35" fmla="*/ 1981 h 10000"/>
                <a:gd name="connsiteX36" fmla="*/ 7492 w 10000"/>
                <a:gd name="connsiteY36" fmla="*/ 1548 h 10000"/>
                <a:gd name="connsiteX37" fmla="*/ 7376 w 10000"/>
                <a:gd name="connsiteY37" fmla="*/ 1115 h 10000"/>
                <a:gd name="connsiteX38" fmla="*/ 7376 w 10000"/>
                <a:gd name="connsiteY38" fmla="*/ 774 h 10000"/>
                <a:gd name="connsiteX39" fmla="*/ 7079 w 10000"/>
                <a:gd name="connsiteY39" fmla="*/ 650 h 10000"/>
                <a:gd name="connsiteX40" fmla="*/ 6964 w 10000"/>
                <a:gd name="connsiteY40" fmla="*/ 898 h 10000"/>
                <a:gd name="connsiteX41" fmla="*/ 6848 w 10000"/>
                <a:gd name="connsiteY41" fmla="*/ 1207 h 10000"/>
                <a:gd name="connsiteX42" fmla="*/ 6551 w 10000"/>
                <a:gd name="connsiteY42" fmla="*/ 1331 h 10000"/>
                <a:gd name="connsiteX43" fmla="*/ 6551 w 10000"/>
                <a:gd name="connsiteY43" fmla="*/ 898 h 10000"/>
                <a:gd name="connsiteX44" fmla="*/ 6205 w 10000"/>
                <a:gd name="connsiteY44" fmla="*/ 650 h 10000"/>
                <a:gd name="connsiteX45" fmla="*/ 6023 w 10000"/>
                <a:gd name="connsiteY45" fmla="*/ 774 h 10000"/>
                <a:gd name="connsiteX46" fmla="*/ 5908 w 10000"/>
                <a:gd name="connsiteY46" fmla="*/ 124 h 10000"/>
                <a:gd name="connsiteX47" fmla="*/ 5743 w 10000"/>
                <a:gd name="connsiteY47" fmla="*/ 0 h 10000"/>
                <a:gd name="connsiteX48" fmla="*/ 5380 w 10000"/>
                <a:gd name="connsiteY48" fmla="*/ 0 h 10000"/>
                <a:gd name="connsiteX49" fmla="*/ 5099 w 10000"/>
                <a:gd name="connsiteY49" fmla="*/ 0 h 10000"/>
                <a:gd name="connsiteX50" fmla="*/ 4802 w 10000"/>
                <a:gd name="connsiteY50" fmla="*/ 433 h 10000"/>
                <a:gd name="connsiteX51" fmla="*/ 4158 w 10000"/>
                <a:gd name="connsiteY51" fmla="*/ 991 h 10000"/>
                <a:gd name="connsiteX52" fmla="*/ 3746 w 10000"/>
                <a:gd name="connsiteY52" fmla="*/ 1207 h 10000"/>
                <a:gd name="connsiteX53" fmla="*/ 3449 w 10000"/>
                <a:gd name="connsiteY53" fmla="*/ 1331 h 10000"/>
                <a:gd name="connsiteX54" fmla="*/ 3449 w 10000"/>
                <a:gd name="connsiteY54" fmla="*/ 1641 h 10000"/>
                <a:gd name="connsiteX55" fmla="*/ 3696 w 10000"/>
                <a:gd name="connsiteY55" fmla="*/ 1641 h 10000"/>
                <a:gd name="connsiteX56" fmla="*/ 3696 w 10000"/>
                <a:gd name="connsiteY56" fmla="*/ 1765 h 10000"/>
                <a:gd name="connsiteX57" fmla="*/ 3449 w 10000"/>
                <a:gd name="connsiteY57" fmla="*/ 1858 h 10000"/>
                <a:gd name="connsiteX58" fmla="*/ 3399 w 10000"/>
                <a:gd name="connsiteY58" fmla="*/ 2074 h 10000"/>
                <a:gd name="connsiteX59" fmla="*/ 3515 w 10000"/>
                <a:gd name="connsiteY59" fmla="*/ 2198 h 10000"/>
                <a:gd name="connsiteX60" fmla="*/ 3515 w 10000"/>
                <a:gd name="connsiteY60" fmla="*/ 2415 h 10000"/>
                <a:gd name="connsiteX61" fmla="*/ 3333 w 10000"/>
                <a:gd name="connsiteY61" fmla="*/ 2539 h 10000"/>
                <a:gd name="connsiteX62" fmla="*/ 3333 w 10000"/>
                <a:gd name="connsiteY62" fmla="*/ 2848 h 10000"/>
                <a:gd name="connsiteX63" fmla="*/ 3515 w 10000"/>
                <a:gd name="connsiteY63" fmla="*/ 3065 h 10000"/>
                <a:gd name="connsiteX64" fmla="*/ 3446 w 10000"/>
                <a:gd name="connsiteY64" fmla="*/ 3079 h 10000"/>
                <a:gd name="connsiteX65" fmla="*/ 3307 w 10000"/>
                <a:gd name="connsiteY65" fmla="*/ 2869 h 10000"/>
                <a:gd name="connsiteX66" fmla="*/ 3253 w 10000"/>
                <a:gd name="connsiteY66" fmla="*/ 3031 h 10000"/>
                <a:gd name="connsiteX67" fmla="*/ 3200 w 10000"/>
                <a:gd name="connsiteY67" fmla="*/ 2898 h 10000"/>
                <a:gd name="connsiteX68" fmla="*/ 3154 w 10000"/>
                <a:gd name="connsiteY68" fmla="*/ 2861 h 10000"/>
                <a:gd name="connsiteX69" fmla="*/ 3067 w 10000"/>
                <a:gd name="connsiteY69" fmla="*/ 2877 h 10000"/>
                <a:gd name="connsiteX70" fmla="*/ 2832 w 10000"/>
                <a:gd name="connsiteY70" fmla="*/ 2483 h 10000"/>
                <a:gd name="connsiteX71" fmla="*/ 2629 w 10000"/>
                <a:gd name="connsiteY71" fmla="*/ 2480 h 10000"/>
                <a:gd name="connsiteX72" fmla="*/ 2487 w 10000"/>
                <a:gd name="connsiteY72" fmla="*/ 2402 h 10000"/>
                <a:gd name="connsiteX73" fmla="*/ 2357 w 10000"/>
                <a:gd name="connsiteY73" fmla="*/ 2524 h 10000"/>
                <a:gd name="connsiteX74" fmla="*/ 2332 w 10000"/>
                <a:gd name="connsiteY74" fmla="*/ 2257 h 10000"/>
                <a:gd name="connsiteX75" fmla="*/ 2098 w 10000"/>
                <a:gd name="connsiteY75" fmla="*/ 2216 h 10000"/>
                <a:gd name="connsiteX76" fmla="*/ 1666 w 10000"/>
                <a:gd name="connsiteY76" fmla="*/ 2068 h 10000"/>
                <a:gd name="connsiteX77" fmla="*/ 1707 w 10000"/>
                <a:gd name="connsiteY77" fmla="*/ 2321 h 10000"/>
                <a:gd name="connsiteX78" fmla="*/ 1469 w 10000"/>
                <a:gd name="connsiteY78" fmla="*/ 2972 h 10000"/>
                <a:gd name="connsiteX79" fmla="*/ 1353 w 10000"/>
                <a:gd name="connsiteY79" fmla="*/ 2848 h 10000"/>
                <a:gd name="connsiteX80" fmla="*/ 1122 w 10000"/>
                <a:gd name="connsiteY80" fmla="*/ 2848 h 10000"/>
                <a:gd name="connsiteX81" fmla="*/ 1007 w 10000"/>
                <a:gd name="connsiteY81" fmla="*/ 2632 h 10000"/>
                <a:gd name="connsiteX82" fmla="*/ 479 w 10000"/>
                <a:gd name="connsiteY82" fmla="*/ 3282 h 10000"/>
                <a:gd name="connsiteX83" fmla="*/ 479 w 10000"/>
                <a:gd name="connsiteY83" fmla="*/ 3746 h 10000"/>
                <a:gd name="connsiteX84" fmla="*/ 297 w 10000"/>
                <a:gd name="connsiteY84" fmla="*/ 3746 h 10000"/>
                <a:gd name="connsiteX85" fmla="*/ 231 w 10000"/>
                <a:gd name="connsiteY85" fmla="*/ 3529 h 10000"/>
                <a:gd name="connsiteX86" fmla="*/ 66 w 10000"/>
                <a:gd name="connsiteY86" fmla="*/ 3622 h 10000"/>
                <a:gd name="connsiteX87" fmla="*/ 0 w 10000"/>
                <a:gd name="connsiteY87" fmla="*/ 5480 h 10000"/>
                <a:gd name="connsiteX88" fmla="*/ 363 w 10000"/>
                <a:gd name="connsiteY88" fmla="*/ 5604 h 10000"/>
                <a:gd name="connsiteX89" fmla="*/ 528 w 10000"/>
                <a:gd name="connsiteY89" fmla="*/ 5913 h 10000"/>
                <a:gd name="connsiteX90" fmla="*/ 1287 w 10000"/>
                <a:gd name="connsiteY90" fmla="*/ 6037 h 10000"/>
                <a:gd name="connsiteX91" fmla="*/ 1353 w 10000"/>
                <a:gd name="connsiteY91" fmla="*/ 6161 h 10000"/>
                <a:gd name="connsiteX92" fmla="*/ 1469 w 10000"/>
                <a:gd name="connsiteY92" fmla="*/ 6254 h 10000"/>
                <a:gd name="connsiteX93" fmla="*/ 1518 w 10000"/>
                <a:gd name="connsiteY93" fmla="*/ 6254 h 10000"/>
                <a:gd name="connsiteX94" fmla="*/ 1584 w 10000"/>
                <a:gd name="connsiteY94" fmla="*/ 6378 h 10000"/>
                <a:gd name="connsiteX95" fmla="*/ 1584 w 10000"/>
                <a:gd name="connsiteY95" fmla="*/ 6471 h 10000"/>
                <a:gd name="connsiteX96" fmla="*/ 1584 w 10000"/>
                <a:gd name="connsiteY96" fmla="*/ 6594 h 10000"/>
                <a:gd name="connsiteX97" fmla="*/ 1811 w 10000"/>
                <a:gd name="connsiteY97" fmla="*/ 6723 h 10000"/>
                <a:gd name="connsiteX98" fmla="*/ 2871 w 10000"/>
                <a:gd name="connsiteY98" fmla="*/ 7028 h 10000"/>
                <a:gd name="connsiteX99" fmla="*/ 3515 w 10000"/>
                <a:gd name="connsiteY99" fmla="*/ 7895 h 10000"/>
                <a:gd name="connsiteX100" fmla="*/ 3696 w 10000"/>
                <a:gd name="connsiteY100" fmla="*/ 8235 h 10000"/>
                <a:gd name="connsiteX101" fmla="*/ 3861 w 10000"/>
                <a:gd name="connsiteY101" fmla="*/ 8235 h 10000"/>
                <a:gd name="connsiteX102" fmla="*/ 4092 w 10000"/>
                <a:gd name="connsiteY102" fmla="*/ 8235 h 10000"/>
                <a:gd name="connsiteX103" fmla="*/ 4208 w 10000"/>
                <a:gd name="connsiteY103" fmla="*/ 8235 h 10000"/>
                <a:gd name="connsiteX104" fmla="*/ 4455 w 10000"/>
                <a:gd name="connsiteY104" fmla="*/ 8452 h 10000"/>
                <a:gd name="connsiteX105" fmla="*/ 4571 w 10000"/>
                <a:gd name="connsiteY105" fmla="*/ 9009 h 10000"/>
                <a:gd name="connsiteX106" fmla="*/ 4686 w 10000"/>
                <a:gd name="connsiteY106" fmla="*/ 8885 h 10000"/>
                <a:gd name="connsiteX107" fmla="*/ 4851 w 10000"/>
                <a:gd name="connsiteY107" fmla="*/ 9659 h 10000"/>
                <a:gd name="connsiteX108" fmla="*/ 4967 w 10000"/>
                <a:gd name="connsiteY108" fmla="*/ 9659 h 10000"/>
                <a:gd name="connsiteX109" fmla="*/ 5099 w 10000"/>
                <a:gd name="connsiteY109" fmla="*/ 10000 h 10000"/>
                <a:gd name="connsiteX110" fmla="*/ 5090 w 10000"/>
                <a:gd name="connsiteY110" fmla="*/ 7093 h 10000"/>
                <a:gd name="connsiteX111" fmla="*/ 5319 w 10000"/>
                <a:gd name="connsiteY111" fmla="*/ 8013 h 10000"/>
                <a:gd name="connsiteX0" fmla="*/ 5319 w 10000"/>
                <a:gd name="connsiteY0" fmla="*/ 8013 h 10000"/>
                <a:gd name="connsiteX1" fmla="*/ 5974 w 10000"/>
                <a:gd name="connsiteY1" fmla="*/ 9009 h 10000"/>
                <a:gd name="connsiteX2" fmla="*/ 6023 w 10000"/>
                <a:gd name="connsiteY2" fmla="*/ 8793 h 10000"/>
                <a:gd name="connsiteX3" fmla="*/ 6205 w 10000"/>
                <a:gd name="connsiteY3" fmla="*/ 8793 h 10000"/>
                <a:gd name="connsiteX4" fmla="*/ 6320 w 10000"/>
                <a:gd name="connsiteY4" fmla="*/ 9009 h 10000"/>
                <a:gd name="connsiteX5" fmla="*/ 6617 w 10000"/>
                <a:gd name="connsiteY5" fmla="*/ 8885 h 10000"/>
                <a:gd name="connsiteX6" fmla="*/ 6551 w 10000"/>
                <a:gd name="connsiteY6" fmla="*/ 8669 h 10000"/>
                <a:gd name="connsiteX7" fmla="*/ 6782 w 10000"/>
                <a:gd name="connsiteY7" fmla="*/ 8328 h 10000"/>
                <a:gd name="connsiteX8" fmla="*/ 6964 w 10000"/>
                <a:gd name="connsiteY8" fmla="*/ 8452 h 10000"/>
                <a:gd name="connsiteX9" fmla="*/ 7013 w 10000"/>
                <a:gd name="connsiteY9" fmla="*/ 8793 h 10000"/>
                <a:gd name="connsiteX10" fmla="*/ 7376 w 10000"/>
                <a:gd name="connsiteY10" fmla="*/ 8545 h 10000"/>
                <a:gd name="connsiteX11" fmla="*/ 7789 w 10000"/>
                <a:gd name="connsiteY11" fmla="*/ 8669 h 10000"/>
                <a:gd name="connsiteX12" fmla="*/ 8135 w 10000"/>
                <a:gd name="connsiteY12" fmla="*/ 8885 h 10000"/>
                <a:gd name="connsiteX13" fmla="*/ 8251 w 10000"/>
                <a:gd name="connsiteY13" fmla="*/ 9009 h 10000"/>
                <a:gd name="connsiteX14" fmla="*/ 8366 w 10000"/>
                <a:gd name="connsiteY14" fmla="*/ 8545 h 10000"/>
                <a:gd name="connsiteX15" fmla="*/ 8300 w 10000"/>
                <a:gd name="connsiteY15" fmla="*/ 8235 h 10000"/>
                <a:gd name="connsiteX16" fmla="*/ 8251 w 10000"/>
                <a:gd name="connsiteY16" fmla="*/ 7802 h 10000"/>
                <a:gd name="connsiteX17" fmla="*/ 8135 w 10000"/>
                <a:gd name="connsiteY17" fmla="*/ 7461 h 10000"/>
                <a:gd name="connsiteX18" fmla="*/ 8597 w 10000"/>
                <a:gd name="connsiteY18" fmla="*/ 7121 h 10000"/>
                <a:gd name="connsiteX19" fmla="*/ 8713 w 10000"/>
                <a:gd name="connsiteY19" fmla="*/ 7461 h 10000"/>
                <a:gd name="connsiteX20" fmla="*/ 8828 w 10000"/>
                <a:gd name="connsiteY20" fmla="*/ 7245 h 10000"/>
                <a:gd name="connsiteX21" fmla="*/ 8828 w 10000"/>
                <a:gd name="connsiteY21" fmla="*/ 6904 h 10000"/>
                <a:gd name="connsiteX22" fmla="*/ 9010 w 10000"/>
                <a:gd name="connsiteY22" fmla="*/ 6037 h 10000"/>
                <a:gd name="connsiteX23" fmla="*/ 9307 w 10000"/>
                <a:gd name="connsiteY23" fmla="*/ 6037 h 10000"/>
                <a:gd name="connsiteX24" fmla="*/ 9472 w 10000"/>
                <a:gd name="connsiteY24" fmla="*/ 6254 h 10000"/>
                <a:gd name="connsiteX25" fmla="*/ 9653 w 10000"/>
                <a:gd name="connsiteY25" fmla="*/ 5913 h 10000"/>
                <a:gd name="connsiteX26" fmla="*/ 9538 w 10000"/>
                <a:gd name="connsiteY26" fmla="*/ 5263 h 10000"/>
                <a:gd name="connsiteX27" fmla="*/ 10000 w 10000"/>
                <a:gd name="connsiteY27" fmla="*/ 4613 h 10000"/>
                <a:gd name="connsiteX28" fmla="*/ 9950 w 10000"/>
                <a:gd name="connsiteY28" fmla="*/ 4396 h 10000"/>
                <a:gd name="connsiteX29" fmla="*/ 9472 w 10000"/>
                <a:gd name="connsiteY29" fmla="*/ 4180 h 10000"/>
                <a:gd name="connsiteX30" fmla="*/ 9059 w 10000"/>
                <a:gd name="connsiteY30" fmla="*/ 3282 h 10000"/>
                <a:gd name="connsiteX31" fmla="*/ 8828 w 10000"/>
                <a:gd name="connsiteY31" fmla="*/ 3282 h 10000"/>
                <a:gd name="connsiteX32" fmla="*/ 8185 w 10000"/>
                <a:gd name="connsiteY32" fmla="*/ 3282 h 10000"/>
                <a:gd name="connsiteX33" fmla="*/ 7954 w 10000"/>
                <a:gd name="connsiteY33" fmla="*/ 2539 h 10000"/>
                <a:gd name="connsiteX34" fmla="*/ 7838 w 10000"/>
                <a:gd name="connsiteY34" fmla="*/ 1981 h 10000"/>
                <a:gd name="connsiteX35" fmla="*/ 7492 w 10000"/>
                <a:gd name="connsiteY35" fmla="*/ 1548 h 10000"/>
                <a:gd name="connsiteX36" fmla="*/ 7376 w 10000"/>
                <a:gd name="connsiteY36" fmla="*/ 1115 h 10000"/>
                <a:gd name="connsiteX37" fmla="*/ 7376 w 10000"/>
                <a:gd name="connsiteY37" fmla="*/ 774 h 10000"/>
                <a:gd name="connsiteX38" fmla="*/ 7079 w 10000"/>
                <a:gd name="connsiteY38" fmla="*/ 650 h 10000"/>
                <a:gd name="connsiteX39" fmla="*/ 6964 w 10000"/>
                <a:gd name="connsiteY39" fmla="*/ 898 h 10000"/>
                <a:gd name="connsiteX40" fmla="*/ 6848 w 10000"/>
                <a:gd name="connsiteY40" fmla="*/ 1207 h 10000"/>
                <a:gd name="connsiteX41" fmla="*/ 6551 w 10000"/>
                <a:gd name="connsiteY41" fmla="*/ 1331 h 10000"/>
                <a:gd name="connsiteX42" fmla="*/ 6551 w 10000"/>
                <a:gd name="connsiteY42" fmla="*/ 898 h 10000"/>
                <a:gd name="connsiteX43" fmla="*/ 6205 w 10000"/>
                <a:gd name="connsiteY43" fmla="*/ 650 h 10000"/>
                <a:gd name="connsiteX44" fmla="*/ 6023 w 10000"/>
                <a:gd name="connsiteY44" fmla="*/ 774 h 10000"/>
                <a:gd name="connsiteX45" fmla="*/ 5908 w 10000"/>
                <a:gd name="connsiteY45" fmla="*/ 124 h 10000"/>
                <a:gd name="connsiteX46" fmla="*/ 5743 w 10000"/>
                <a:gd name="connsiteY46" fmla="*/ 0 h 10000"/>
                <a:gd name="connsiteX47" fmla="*/ 5380 w 10000"/>
                <a:gd name="connsiteY47" fmla="*/ 0 h 10000"/>
                <a:gd name="connsiteX48" fmla="*/ 5099 w 10000"/>
                <a:gd name="connsiteY48" fmla="*/ 0 h 10000"/>
                <a:gd name="connsiteX49" fmla="*/ 4802 w 10000"/>
                <a:gd name="connsiteY49" fmla="*/ 433 h 10000"/>
                <a:gd name="connsiteX50" fmla="*/ 4158 w 10000"/>
                <a:gd name="connsiteY50" fmla="*/ 991 h 10000"/>
                <a:gd name="connsiteX51" fmla="*/ 3746 w 10000"/>
                <a:gd name="connsiteY51" fmla="*/ 1207 h 10000"/>
                <a:gd name="connsiteX52" fmla="*/ 3449 w 10000"/>
                <a:gd name="connsiteY52" fmla="*/ 1331 h 10000"/>
                <a:gd name="connsiteX53" fmla="*/ 3449 w 10000"/>
                <a:gd name="connsiteY53" fmla="*/ 1641 h 10000"/>
                <a:gd name="connsiteX54" fmla="*/ 3696 w 10000"/>
                <a:gd name="connsiteY54" fmla="*/ 1641 h 10000"/>
                <a:gd name="connsiteX55" fmla="*/ 3696 w 10000"/>
                <a:gd name="connsiteY55" fmla="*/ 1765 h 10000"/>
                <a:gd name="connsiteX56" fmla="*/ 3449 w 10000"/>
                <a:gd name="connsiteY56" fmla="*/ 1858 h 10000"/>
                <a:gd name="connsiteX57" fmla="*/ 3399 w 10000"/>
                <a:gd name="connsiteY57" fmla="*/ 2074 h 10000"/>
                <a:gd name="connsiteX58" fmla="*/ 3515 w 10000"/>
                <a:gd name="connsiteY58" fmla="*/ 2198 h 10000"/>
                <a:gd name="connsiteX59" fmla="*/ 3515 w 10000"/>
                <a:gd name="connsiteY59" fmla="*/ 2415 h 10000"/>
                <a:gd name="connsiteX60" fmla="*/ 3333 w 10000"/>
                <a:gd name="connsiteY60" fmla="*/ 2539 h 10000"/>
                <a:gd name="connsiteX61" fmla="*/ 3333 w 10000"/>
                <a:gd name="connsiteY61" fmla="*/ 2848 h 10000"/>
                <a:gd name="connsiteX62" fmla="*/ 3515 w 10000"/>
                <a:gd name="connsiteY62" fmla="*/ 3065 h 10000"/>
                <a:gd name="connsiteX63" fmla="*/ 3446 w 10000"/>
                <a:gd name="connsiteY63" fmla="*/ 3079 h 10000"/>
                <a:gd name="connsiteX64" fmla="*/ 3307 w 10000"/>
                <a:gd name="connsiteY64" fmla="*/ 2869 h 10000"/>
                <a:gd name="connsiteX65" fmla="*/ 3253 w 10000"/>
                <a:gd name="connsiteY65" fmla="*/ 3031 h 10000"/>
                <a:gd name="connsiteX66" fmla="*/ 3200 w 10000"/>
                <a:gd name="connsiteY66" fmla="*/ 2898 h 10000"/>
                <a:gd name="connsiteX67" fmla="*/ 3154 w 10000"/>
                <a:gd name="connsiteY67" fmla="*/ 2861 h 10000"/>
                <a:gd name="connsiteX68" fmla="*/ 3067 w 10000"/>
                <a:gd name="connsiteY68" fmla="*/ 2877 h 10000"/>
                <a:gd name="connsiteX69" fmla="*/ 2832 w 10000"/>
                <a:gd name="connsiteY69" fmla="*/ 2483 h 10000"/>
                <a:gd name="connsiteX70" fmla="*/ 2629 w 10000"/>
                <a:gd name="connsiteY70" fmla="*/ 2480 h 10000"/>
                <a:gd name="connsiteX71" fmla="*/ 2487 w 10000"/>
                <a:gd name="connsiteY71" fmla="*/ 2402 h 10000"/>
                <a:gd name="connsiteX72" fmla="*/ 2357 w 10000"/>
                <a:gd name="connsiteY72" fmla="*/ 2524 h 10000"/>
                <a:gd name="connsiteX73" fmla="*/ 2332 w 10000"/>
                <a:gd name="connsiteY73" fmla="*/ 2257 h 10000"/>
                <a:gd name="connsiteX74" fmla="*/ 2098 w 10000"/>
                <a:gd name="connsiteY74" fmla="*/ 2216 h 10000"/>
                <a:gd name="connsiteX75" fmla="*/ 1666 w 10000"/>
                <a:gd name="connsiteY75" fmla="*/ 2068 h 10000"/>
                <a:gd name="connsiteX76" fmla="*/ 1707 w 10000"/>
                <a:gd name="connsiteY76" fmla="*/ 2321 h 10000"/>
                <a:gd name="connsiteX77" fmla="*/ 1469 w 10000"/>
                <a:gd name="connsiteY77" fmla="*/ 2972 h 10000"/>
                <a:gd name="connsiteX78" fmla="*/ 1353 w 10000"/>
                <a:gd name="connsiteY78" fmla="*/ 2848 h 10000"/>
                <a:gd name="connsiteX79" fmla="*/ 1122 w 10000"/>
                <a:gd name="connsiteY79" fmla="*/ 2848 h 10000"/>
                <a:gd name="connsiteX80" fmla="*/ 1007 w 10000"/>
                <a:gd name="connsiteY80" fmla="*/ 2632 h 10000"/>
                <a:gd name="connsiteX81" fmla="*/ 479 w 10000"/>
                <a:gd name="connsiteY81" fmla="*/ 3282 h 10000"/>
                <a:gd name="connsiteX82" fmla="*/ 479 w 10000"/>
                <a:gd name="connsiteY82" fmla="*/ 3746 h 10000"/>
                <a:gd name="connsiteX83" fmla="*/ 297 w 10000"/>
                <a:gd name="connsiteY83" fmla="*/ 3746 h 10000"/>
                <a:gd name="connsiteX84" fmla="*/ 231 w 10000"/>
                <a:gd name="connsiteY84" fmla="*/ 3529 h 10000"/>
                <a:gd name="connsiteX85" fmla="*/ 66 w 10000"/>
                <a:gd name="connsiteY85" fmla="*/ 3622 h 10000"/>
                <a:gd name="connsiteX86" fmla="*/ 0 w 10000"/>
                <a:gd name="connsiteY86" fmla="*/ 5480 h 10000"/>
                <a:gd name="connsiteX87" fmla="*/ 363 w 10000"/>
                <a:gd name="connsiteY87" fmla="*/ 5604 h 10000"/>
                <a:gd name="connsiteX88" fmla="*/ 528 w 10000"/>
                <a:gd name="connsiteY88" fmla="*/ 5913 h 10000"/>
                <a:gd name="connsiteX89" fmla="*/ 1287 w 10000"/>
                <a:gd name="connsiteY89" fmla="*/ 6037 h 10000"/>
                <a:gd name="connsiteX90" fmla="*/ 1353 w 10000"/>
                <a:gd name="connsiteY90" fmla="*/ 6161 h 10000"/>
                <a:gd name="connsiteX91" fmla="*/ 1469 w 10000"/>
                <a:gd name="connsiteY91" fmla="*/ 6254 h 10000"/>
                <a:gd name="connsiteX92" fmla="*/ 1518 w 10000"/>
                <a:gd name="connsiteY92" fmla="*/ 6254 h 10000"/>
                <a:gd name="connsiteX93" fmla="*/ 1584 w 10000"/>
                <a:gd name="connsiteY93" fmla="*/ 6378 h 10000"/>
                <a:gd name="connsiteX94" fmla="*/ 1584 w 10000"/>
                <a:gd name="connsiteY94" fmla="*/ 6471 h 10000"/>
                <a:gd name="connsiteX95" fmla="*/ 1584 w 10000"/>
                <a:gd name="connsiteY95" fmla="*/ 6594 h 10000"/>
                <a:gd name="connsiteX96" fmla="*/ 1811 w 10000"/>
                <a:gd name="connsiteY96" fmla="*/ 6723 h 10000"/>
                <a:gd name="connsiteX97" fmla="*/ 2871 w 10000"/>
                <a:gd name="connsiteY97" fmla="*/ 7028 h 10000"/>
                <a:gd name="connsiteX98" fmla="*/ 3515 w 10000"/>
                <a:gd name="connsiteY98" fmla="*/ 7895 h 10000"/>
                <a:gd name="connsiteX99" fmla="*/ 3696 w 10000"/>
                <a:gd name="connsiteY99" fmla="*/ 8235 h 10000"/>
                <a:gd name="connsiteX100" fmla="*/ 3861 w 10000"/>
                <a:gd name="connsiteY100" fmla="*/ 8235 h 10000"/>
                <a:gd name="connsiteX101" fmla="*/ 4092 w 10000"/>
                <a:gd name="connsiteY101" fmla="*/ 8235 h 10000"/>
                <a:gd name="connsiteX102" fmla="*/ 4208 w 10000"/>
                <a:gd name="connsiteY102" fmla="*/ 8235 h 10000"/>
                <a:gd name="connsiteX103" fmla="*/ 4455 w 10000"/>
                <a:gd name="connsiteY103" fmla="*/ 8452 h 10000"/>
                <a:gd name="connsiteX104" fmla="*/ 4571 w 10000"/>
                <a:gd name="connsiteY104" fmla="*/ 9009 h 10000"/>
                <a:gd name="connsiteX105" fmla="*/ 4686 w 10000"/>
                <a:gd name="connsiteY105" fmla="*/ 8885 h 10000"/>
                <a:gd name="connsiteX106" fmla="*/ 4851 w 10000"/>
                <a:gd name="connsiteY106" fmla="*/ 9659 h 10000"/>
                <a:gd name="connsiteX107" fmla="*/ 4967 w 10000"/>
                <a:gd name="connsiteY107" fmla="*/ 9659 h 10000"/>
                <a:gd name="connsiteX108" fmla="*/ 5099 w 10000"/>
                <a:gd name="connsiteY108" fmla="*/ 10000 h 10000"/>
                <a:gd name="connsiteX109" fmla="*/ 5090 w 10000"/>
                <a:gd name="connsiteY109" fmla="*/ 7093 h 10000"/>
                <a:gd name="connsiteX110" fmla="*/ 5319 w 10000"/>
                <a:gd name="connsiteY110" fmla="*/ 8013 h 10000"/>
                <a:gd name="connsiteX0" fmla="*/ 5319 w 10000"/>
                <a:gd name="connsiteY0" fmla="*/ 8013 h 10000"/>
                <a:gd name="connsiteX1" fmla="*/ 5974 w 10000"/>
                <a:gd name="connsiteY1" fmla="*/ 9009 h 10000"/>
                <a:gd name="connsiteX2" fmla="*/ 6023 w 10000"/>
                <a:gd name="connsiteY2" fmla="*/ 8793 h 10000"/>
                <a:gd name="connsiteX3" fmla="*/ 6205 w 10000"/>
                <a:gd name="connsiteY3" fmla="*/ 8793 h 10000"/>
                <a:gd name="connsiteX4" fmla="*/ 6320 w 10000"/>
                <a:gd name="connsiteY4" fmla="*/ 9009 h 10000"/>
                <a:gd name="connsiteX5" fmla="*/ 6617 w 10000"/>
                <a:gd name="connsiteY5" fmla="*/ 8885 h 10000"/>
                <a:gd name="connsiteX6" fmla="*/ 6551 w 10000"/>
                <a:gd name="connsiteY6" fmla="*/ 8669 h 10000"/>
                <a:gd name="connsiteX7" fmla="*/ 6782 w 10000"/>
                <a:gd name="connsiteY7" fmla="*/ 8328 h 10000"/>
                <a:gd name="connsiteX8" fmla="*/ 6964 w 10000"/>
                <a:gd name="connsiteY8" fmla="*/ 8452 h 10000"/>
                <a:gd name="connsiteX9" fmla="*/ 7013 w 10000"/>
                <a:gd name="connsiteY9" fmla="*/ 8793 h 10000"/>
                <a:gd name="connsiteX10" fmla="*/ 7376 w 10000"/>
                <a:gd name="connsiteY10" fmla="*/ 8545 h 10000"/>
                <a:gd name="connsiteX11" fmla="*/ 7789 w 10000"/>
                <a:gd name="connsiteY11" fmla="*/ 8669 h 10000"/>
                <a:gd name="connsiteX12" fmla="*/ 8135 w 10000"/>
                <a:gd name="connsiteY12" fmla="*/ 8885 h 10000"/>
                <a:gd name="connsiteX13" fmla="*/ 8251 w 10000"/>
                <a:gd name="connsiteY13" fmla="*/ 9009 h 10000"/>
                <a:gd name="connsiteX14" fmla="*/ 8366 w 10000"/>
                <a:gd name="connsiteY14" fmla="*/ 8545 h 10000"/>
                <a:gd name="connsiteX15" fmla="*/ 8300 w 10000"/>
                <a:gd name="connsiteY15" fmla="*/ 8235 h 10000"/>
                <a:gd name="connsiteX16" fmla="*/ 8251 w 10000"/>
                <a:gd name="connsiteY16" fmla="*/ 7802 h 10000"/>
                <a:gd name="connsiteX17" fmla="*/ 8135 w 10000"/>
                <a:gd name="connsiteY17" fmla="*/ 7461 h 10000"/>
                <a:gd name="connsiteX18" fmla="*/ 8597 w 10000"/>
                <a:gd name="connsiteY18" fmla="*/ 7121 h 10000"/>
                <a:gd name="connsiteX19" fmla="*/ 8713 w 10000"/>
                <a:gd name="connsiteY19" fmla="*/ 7461 h 10000"/>
                <a:gd name="connsiteX20" fmla="*/ 8828 w 10000"/>
                <a:gd name="connsiteY20" fmla="*/ 7245 h 10000"/>
                <a:gd name="connsiteX21" fmla="*/ 8828 w 10000"/>
                <a:gd name="connsiteY21" fmla="*/ 6904 h 10000"/>
                <a:gd name="connsiteX22" fmla="*/ 9010 w 10000"/>
                <a:gd name="connsiteY22" fmla="*/ 6037 h 10000"/>
                <a:gd name="connsiteX23" fmla="*/ 9307 w 10000"/>
                <a:gd name="connsiteY23" fmla="*/ 6037 h 10000"/>
                <a:gd name="connsiteX24" fmla="*/ 9472 w 10000"/>
                <a:gd name="connsiteY24" fmla="*/ 6254 h 10000"/>
                <a:gd name="connsiteX25" fmla="*/ 9653 w 10000"/>
                <a:gd name="connsiteY25" fmla="*/ 5913 h 10000"/>
                <a:gd name="connsiteX26" fmla="*/ 9538 w 10000"/>
                <a:gd name="connsiteY26" fmla="*/ 5263 h 10000"/>
                <a:gd name="connsiteX27" fmla="*/ 10000 w 10000"/>
                <a:gd name="connsiteY27" fmla="*/ 4613 h 10000"/>
                <a:gd name="connsiteX28" fmla="*/ 9950 w 10000"/>
                <a:gd name="connsiteY28" fmla="*/ 4396 h 10000"/>
                <a:gd name="connsiteX29" fmla="*/ 9472 w 10000"/>
                <a:gd name="connsiteY29" fmla="*/ 4180 h 10000"/>
                <a:gd name="connsiteX30" fmla="*/ 9059 w 10000"/>
                <a:gd name="connsiteY30" fmla="*/ 3282 h 10000"/>
                <a:gd name="connsiteX31" fmla="*/ 8828 w 10000"/>
                <a:gd name="connsiteY31" fmla="*/ 3282 h 10000"/>
                <a:gd name="connsiteX32" fmla="*/ 8185 w 10000"/>
                <a:gd name="connsiteY32" fmla="*/ 3282 h 10000"/>
                <a:gd name="connsiteX33" fmla="*/ 7954 w 10000"/>
                <a:gd name="connsiteY33" fmla="*/ 2539 h 10000"/>
                <a:gd name="connsiteX34" fmla="*/ 7838 w 10000"/>
                <a:gd name="connsiteY34" fmla="*/ 1981 h 10000"/>
                <a:gd name="connsiteX35" fmla="*/ 7492 w 10000"/>
                <a:gd name="connsiteY35" fmla="*/ 1548 h 10000"/>
                <a:gd name="connsiteX36" fmla="*/ 7376 w 10000"/>
                <a:gd name="connsiteY36" fmla="*/ 1115 h 10000"/>
                <a:gd name="connsiteX37" fmla="*/ 7376 w 10000"/>
                <a:gd name="connsiteY37" fmla="*/ 774 h 10000"/>
                <a:gd name="connsiteX38" fmla="*/ 7079 w 10000"/>
                <a:gd name="connsiteY38" fmla="*/ 650 h 10000"/>
                <a:gd name="connsiteX39" fmla="*/ 6964 w 10000"/>
                <a:gd name="connsiteY39" fmla="*/ 898 h 10000"/>
                <a:gd name="connsiteX40" fmla="*/ 6848 w 10000"/>
                <a:gd name="connsiteY40" fmla="*/ 1207 h 10000"/>
                <a:gd name="connsiteX41" fmla="*/ 6551 w 10000"/>
                <a:gd name="connsiteY41" fmla="*/ 1331 h 10000"/>
                <a:gd name="connsiteX42" fmla="*/ 6551 w 10000"/>
                <a:gd name="connsiteY42" fmla="*/ 898 h 10000"/>
                <a:gd name="connsiteX43" fmla="*/ 6205 w 10000"/>
                <a:gd name="connsiteY43" fmla="*/ 650 h 10000"/>
                <a:gd name="connsiteX44" fmla="*/ 6023 w 10000"/>
                <a:gd name="connsiteY44" fmla="*/ 774 h 10000"/>
                <a:gd name="connsiteX45" fmla="*/ 5908 w 10000"/>
                <a:gd name="connsiteY45" fmla="*/ 124 h 10000"/>
                <a:gd name="connsiteX46" fmla="*/ 5743 w 10000"/>
                <a:gd name="connsiteY46" fmla="*/ 0 h 10000"/>
                <a:gd name="connsiteX47" fmla="*/ 5380 w 10000"/>
                <a:gd name="connsiteY47" fmla="*/ 0 h 10000"/>
                <a:gd name="connsiteX48" fmla="*/ 5099 w 10000"/>
                <a:gd name="connsiteY48" fmla="*/ 0 h 10000"/>
                <a:gd name="connsiteX49" fmla="*/ 4802 w 10000"/>
                <a:gd name="connsiteY49" fmla="*/ 433 h 10000"/>
                <a:gd name="connsiteX50" fmla="*/ 4158 w 10000"/>
                <a:gd name="connsiteY50" fmla="*/ 991 h 10000"/>
                <a:gd name="connsiteX51" fmla="*/ 3746 w 10000"/>
                <a:gd name="connsiteY51" fmla="*/ 1207 h 10000"/>
                <a:gd name="connsiteX52" fmla="*/ 3449 w 10000"/>
                <a:gd name="connsiteY52" fmla="*/ 1331 h 10000"/>
                <a:gd name="connsiteX53" fmla="*/ 3449 w 10000"/>
                <a:gd name="connsiteY53" fmla="*/ 1641 h 10000"/>
                <a:gd name="connsiteX54" fmla="*/ 3696 w 10000"/>
                <a:gd name="connsiteY54" fmla="*/ 1641 h 10000"/>
                <a:gd name="connsiteX55" fmla="*/ 3696 w 10000"/>
                <a:gd name="connsiteY55" fmla="*/ 1765 h 10000"/>
                <a:gd name="connsiteX56" fmla="*/ 3449 w 10000"/>
                <a:gd name="connsiteY56" fmla="*/ 1858 h 10000"/>
                <a:gd name="connsiteX57" fmla="*/ 3399 w 10000"/>
                <a:gd name="connsiteY57" fmla="*/ 2074 h 10000"/>
                <a:gd name="connsiteX58" fmla="*/ 3515 w 10000"/>
                <a:gd name="connsiteY58" fmla="*/ 2198 h 10000"/>
                <a:gd name="connsiteX59" fmla="*/ 3515 w 10000"/>
                <a:gd name="connsiteY59" fmla="*/ 2415 h 10000"/>
                <a:gd name="connsiteX60" fmla="*/ 3333 w 10000"/>
                <a:gd name="connsiteY60" fmla="*/ 2539 h 10000"/>
                <a:gd name="connsiteX61" fmla="*/ 3333 w 10000"/>
                <a:gd name="connsiteY61" fmla="*/ 2848 h 10000"/>
                <a:gd name="connsiteX62" fmla="*/ 3515 w 10000"/>
                <a:gd name="connsiteY62" fmla="*/ 3065 h 10000"/>
                <a:gd name="connsiteX63" fmla="*/ 3446 w 10000"/>
                <a:gd name="connsiteY63" fmla="*/ 3079 h 10000"/>
                <a:gd name="connsiteX64" fmla="*/ 3307 w 10000"/>
                <a:gd name="connsiteY64" fmla="*/ 2869 h 10000"/>
                <a:gd name="connsiteX65" fmla="*/ 3253 w 10000"/>
                <a:gd name="connsiteY65" fmla="*/ 3031 h 10000"/>
                <a:gd name="connsiteX66" fmla="*/ 3200 w 10000"/>
                <a:gd name="connsiteY66" fmla="*/ 2898 h 10000"/>
                <a:gd name="connsiteX67" fmla="*/ 3154 w 10000"/>
                <a:gd name="connsiteY67" fmla="*/ 2861 h 10000"/>
                <a:gd name="connsiteX68" fmla="*/ 3067 w 10000"/>
                <a:gd name="connsiteY68" fmla="*/ 2877 h 10000"/>
                <a:gd name="connsiteX69" fmla="*/ 2832 w 10000"/>
                <a:gd name="connsiteY69" fmla="*/ 2483 h 10000"/>
                <a:gd name="connsiteX70" fmla="*/ 2629 w 10000"/>
                <a:gd name="connsiteY70" fmla="*/ 2480 h 10000"/>
                <a:gd name="connsiteX71" fmla="*/ 2487 w 10000"/>
                <a:gd name="connsiteY71" fmla="*/ 2402 h 10000"/>
                <a:gd name="connsiteX72" fmla="*/ 2357 w 10000"/>
                <a:gd name="connsiteY72" fmla="*/ 2524 h 10000"/>
                <a:gd name="connsiteX73" fmla="*/ 2332 w 10000"/>
                <a:gd name="connsiteY73" fmla="*/ 2257 h 10000"/>
                <a:gd name="connsiteX74" fmla="*/ 2098 w 10000"/>
                <a:gd name="connsiteY74" fmla="*/ 2216 h 10000"/>
                <a:gd name="connsiteX75" fmla="*/ 1666 w 10000"/>
                <a:gd name="connsiteY75" fmla="*/ 2068 h 10000"/>
                <a:gd name="connsiteX76" fmla="*/ 1707 w 10000"/>
                <a:gd name="connsiteY76" fmla="*/ 2321 h 10000"/>
                <a:gd name="connsiteX77" fmla="*/ 1469 w 10000"/>
                <a:gd name="connsiteY77" fmla="*/ 2972 h 10000"/>
                <a:gd name="connsiteX78" fmla="*/ 1353 w 10000"/>
                <a:gd name="connsiteY78" fmla="*/ 2848 h 10000"/>
                <a:gd name="connsiteX79" fmla="*/ 1122 w 10000"/>
                <a:gd name="connsiteY79" fmla="*/ 2848 h 10000"/>
                <a:gd name="connsiteX80" fmla="*/ 1007 w 10000"/>
                <a:gd name="connsiteY80" fmla="*/ 2632 h 10000"/>
                <a:gd name="connsiteX81" fmla="*/ 479 w 10000"/>
                <a:gd name="connsiteY81" fmla="*/ 3282 h 10000"/>
                <a:gd name="connsiteX82" fmla="*/ 479 w 10000"/>
                <a:gd name="connsiteY82" fmla="*/ 3746 h 10000"/>
                <a:gd name="connsiteX83" fmla="*/ 297 w 10000"/>
                <a:gd name="connsiteY83" fmla="*/ 3746 h 10000"/>
                <a:gd name="connsiteX84" fmla="*/ 231 w 10000"/>
                <a:gd name="connsiteY84" fmla="*/ 3529 h 10000"/>
                <a:gd name="connsiteX85" fmla="*/ 66 w 10000"/>
                <a:gd name="connsiteY85" fmla="*/ 3622 h 10000"/>
                <a:gd name="connsiteX86" fmla="*/ 0 w 10000"/>
                <a:gd name="connsiteY86" fmla="*/ 5480 h 10000"/>
                <a:gd name="connsiteX87" fmla="*/ 363 w 10000"/>
                <a:gd name="connsiteY87" fmla="*/ 5604 h 10000"/>
                <a:gd name="connsiteX88" fmla="*/ 528 w 10000"/>
                <a:gd name="connsiteY88" fmla="*/ 5913 h 10000"/>
                <a:gd name="connsiteX89" fmla="*/ 1287 w 10000"/>
                <a:gd name="connsiteY89" fmla="*/ 6037 h 10000"/>
                <a:gd name="connsiteX90" fmla="*/ 1353 w 10000"/>
                <a:gd name="connsiteY90" fmla="*/ 6161 h 10000"/>
                <a:gd name="connsiteX91" fmla="*/ 1469 w 10000"/>
                <a:gd name="connsiteY91" fmla="*/ 6254 h 10000"/>
                <a:gd name="connsiteX92" fmla="*/ 1518 w 10000"/>
                <a:gd name="connsiteY92" fmla="*/ 6254 h 10000"/>
                <a:gd name="connsiteX93" fmla="*/ 1584 w 10000"/>
                <a:gd name="connsiteY93" fmla="*/ 6378 h 10000"/>
                <a:gd name="connsiteX94" fmla="*/ 1584 w 10000"/>
                <a:gd name="connsiteY94" fmla="*/ 6471 h 10000"/>
                <a:gd name="connsiteX95" fmla="*/ 1584 w 10000"/>
                <a:gd name="connsiteY95" fmla="*/ 6594 h 10000"/>
                <a:gd name="connsiteX96" fmla="*/ 1811 w 10000"/>
                <a:gd name="connsiteY96" fmla="*/ 6723 h 10000"/>
                <a:gd name="connsiteX97" fmla="*/ 2871 w 10000"/>
                <a:gd name="connsiteY97" fmla="*/ 7028 h 10000"/>
                <a:gd name="connsiteX98" fmla="*/ 3515 w 10000"/>
                <a:gd name="connsiteY98" fmla="*/ 7895 h 10000"/>
                <a:gd name="connsiteX99" fmla="*/ 3696 w 10000"/>
                <a:gd name="connsiteY99" fmla="*/ 8235 h 10000"/>
                <a:gd name="connsiteX100" fmla="*/ 3861 w 10000"/>
                <a:gd name="connsiteY100" fmla="*/ 8235 h 10000"/>
                <a:gd name="connsiteX101" fmla="*/ 4092 w 10000"/>
                <a:gd name="connsiteY101" fmla="*/ 8235 h 10000"/>
                <a:gd name="connsiteX102" fmla="*/ 4208 w 10000"/>
                <a:gd name="connsiteY102" fmla="*/ 8235 h 10000"/>
                <a:gd name="connsiteX103" fmla="*/ 4455 w 10000"/>
                <a:gd name="connsiteY103" fmla="*/ 8452 h 10000"/>
                <a:gd name="connsiteX104" fmla="*/ 4571 w 10000"/>
                <a:gd name="connsiteY104" fmla="*/ 9009 h 10000"/>
                <a:gd name="connsiteX105" fmla="*/ 4686 w 10000"/>
                <a:gd name="connsiteY105" fmla="*/ 8885 h 10000"/>
                <a:gd name="connsiteX106" fmla="*/ 4851 w 10000"/>
                <a:gd name="connsiteY106" fmla="*/ 9659 h 10000"/>
                <a:gd name="connsiteX107" fmla="*/ 4967 w 10000"/>
                <a:gd name="connsiteY107" fmla="*/ 9659 h 10000"/>
                <a:gd name="connsiteX108" fmla="*/ 5099 w 10000"/>
                <a:gd name="connsiteY108" fmla="*/ 10000 h 10000"/>
                <a:gd name="connsiteX109" fmla="*/ 5137 w 10000"/>
                <a:gd name="connsiteY109" fmla="*/ 8421 h 10000"/>
                <a:gd name="connsiteX110" fmla="*/ 5319 w 10000"/>
                <a:gd name="connsiteY110" fmla="*/ 8013 h 10000"/>
                <a:gd name="connsiteX0" fmla="*/ 5319 w 10000"/>
                <a:gd name="connsiteY0" fmla="*/ 8013 h 9659"/>
                <a:gd name="connsiteX1" fmla="*/ 5974 w 10000"/>
                <a:gd name="connsiteY1" fmla="*/ 9009 h 9659"/>
                <a:gd name="connsiteX2" fmla="*/ 6023 w 10000"/>
                <a:gd name="connsiteY2" fmla="*/ 8793 h 9659"/>
                <a:gd name="connsiteX3" fmla="*/ 6205 w 10000"/>
                <a:gd name="connsiteY3" fmla="*/ 8793 h 9659"/>
                <a:gd name="connsiteX4" fmla="*/ 6320 w 10000"/>
                <a:gd name="connsiteY4" fmla="*/ 9009 h 9659"/>
                <a:gd name="connsiteX5" fmla="*/ 6617 w 10000"/>
                <a:gd name="connsiteY5" fmla="*/ 8885 h 9659"/>
                <a:gd name="connsiteX6" fmla="*/ 6551 w 10000"/>
                <a:gd name="connsiteY6" fmla="*/ 8669 h 9659"/>
                <a:gd name="connsiteX7" fmla="*/ 6782 w 10000"/>
                <a:gd name="connsiteY7" fmla="*/ 8328 h 9659"/>
                <a:gd name="connsiteX8" fmla="*/ 6964 w 10000"/>
                <a:gd name="connsiteY8" fmla="*/ 8452 h 9659"/>
                <a:gd name="connsiteX9" fmla="*/ 7013 w 10000"/>
                <a:gd name="connsiteY9" fmla="*/ 8793 h 9659"/>
                <a:gd name="connsiteX10" fmla="*/ 7376 w 10000"/>
                <a:gd name="connsiteY10" fmla="*/ 8545 h 9659"/>
                <a:gd name="connsiteX11" fmla="*/ 7789 w 10000"/>
                <a:gd name="connsiteY11" fmla="*/ 8669 h 9659"/>
                <a:gd name="connsiteX12" fmla="*/ 8135 w 10000"/>
                <a:gd name="connsiteY12" fmla="*/ 8885 h 9659"/>
                <a:gd name="connsiteX13" fmla="*/ 8251 w 10000"/>
                <a:gd name="connsiteY13" fmla="*/ 9009 h 9659"/>
                <a:gd name="connsiteX14" fmla="*/ 8366 w 10000"/>
                <a:gd name="connsiteY14" fmla="*/ 8545 h 9659"/>
                <a:gd name="connsiteX15" fmla="*/ 8300 w 10000"/>
                <a:gd name="connsiteY15" fmla="*/ 8235 h 9659"/>
                <a:gd name="connsiteX16" fmla="*/ 8251 w 10000"/>
                <a:gd name="connsiteY16" fmla="*/ 7802 h 9659"/>
                <a:gd name="connsiteX17" fmla="*/ 8135 w 10000"/>
                <a:gd name="connsiteY17" fmla="*/ 7461 h 9659"/>
                <a:gd name="connsiteX18" fmla="*/ 8597 w 10000"/>
                <a:gd name="connsiteY18" fmla="*/ 7121 h 9659"/>
                <a:gd name="connsiteX19" fmla="*/ 8713 w 10000"/>
                <a:gd name="connsiteY19" fmla="*/ 7461 h 9659"/>
                <a:gd name="connsiteX20" fmla="*/ 8828 w 10000"/>
                <a:gd name="connsiteY20" fmla="*/ 7245 h 9659"/>
                <a:gd name="connsiteX21" fmla="*/ 8828 w 10000"/>
                <a:gd name="connsiteY21" fmla="*/ 6904 h 9659"/>
                <a:gd name="connsiteX22" fmla="*/ 9010 w 10000"/>
                <a:gd name="connsiteY22" fmla="*/ 6037 h 9659"/>
                <a:gd name="connsiteX23" fmla="*/ 9307 w 10000"/>
                <a:gd name="connsiteY23" fmla="*/ 6037 h 9659"/>
                <a:gd name="connsiteX24" fmla="*/ 9472 w 10000"/>
                <a:gd name="connsiteY24" fmla="*/ 6254 h 9659"/>
                <a:gd name="connsiteX25" fmla="*/ 9653 w 10000"/>
                <a:gd name="connsiteY25" fmla="*/ 5913 h 9659"/>
                <a:gd name="connsiteX26" fmla="*/ 9538 w 10000"/>
                <a:gd name="connsiteY26" fmla="*/ 5263 h 9659"/>
                <a:gd name="connsiteX27" fmla="*/ 10000 w 10000"/>
                <a:gd name="connsiteY27" fmla="*/ 4613 h 9659"/>
                <a:gd name="connsiteX28" fmla="*/ 9950 w 10000"/>
                <a:gd name="connsiteY28" fmla="*/ 4396 h 9659"/>
                <a:gd name="connsiteX29" fmla="*/ 9472 w 10000"/>
                <a:gd name="connsiteY29" fmla="*/ 4180 h 9659"/>
                <a:gd name="connsiteX30" fmla="*/ 9059 w 10000"/>
                <a:gd name="connsiteY30" fmla="*/ 3282 h 9659"/>
                <a:gd name="connsiteX31" fmla="*/ 8828 w 10000"/>
                <a:gd name="connsiteY31" fmla="*/ 3282 h 9659"/>
                <a:gd name="connsiteX32" fmla="*/ 8185 w 10000"/>
                <a:gd name="connsiteY32" fmla="*/ 3282 h 9659"/>
                <a:gd name="connsiteX33" fmla="*/ 7954 w 10000"/>
                <a:gd name="connsiteY33" fmla="*/ 2539 h 9659"/>
                <a:gd name="connsiteX34" fmla="*/ 7838 w 10000"/>
                <a:gd name="connsiteY34" fmla="*/ 1981 h 9659"/>
                <a:gd name="connsiteX35" fmla="*/ 7492 w 10000"/>
                <a:gd name="connsiteY35" fmla="*/ 1548 h 9659"/>
                <a:gd name="connsiteX36" fmla="*/ 7376 w 10000"/>
                <a:gd name="connsiteY36" fmla="*/ 1115 h 9659"/>
                <a:gd name="connsiteX37" fmla="*/ 7376 w 10000"/>
                <a:gd name="connsiteY37" fmla="*/ 774 h 9659"/>
                <a:gd name="connsiteX38" fmla="*/ 7079 w 10000"/>
                <a:gd name="connsiteY38" fmla="*/ 650 h 9659"/>
                <a:gd name="connsiteX39" fmla="*/ 6964 w 10000"/>
                <a:gd name="connsiteY39" fmla="*/ 898 h 9659"/>
                <a:gd name="connsiteX40" fmla="*/ 6848 w 10000"/>
                <a:gd name="connsiteY40" fmla="*/ 1207 h 9659"/>
                <a:gd name="connsiteX41" fmla="*/ 6551 w 10000"/>
                <a:gd name="connsiteY41" fmla="*/ 1331 h 9659"/>
                <a:gd name="connsiteX42" fmla="*/ 6551 w 10000"/>
                <a:gd name="connsiteY42" fmla="*/ 898 h 9659"/>
                <a:gd name="connsiteX43" fmla="*/ 6205 w 10000"/>
                <a:gd name="connsiteY43" fmla="*/ 650 h 9659"/>
                <a:gd name="connsiteX44" fmla="*/ 6023 w 10000"/>
                <a:gd name="connsiteY44" fmla="*/ 774 h 9659"/>
                <a:gd name="connsiteX45" fmla="*/ 5908 w 10000"/>
                <a:gd name="connsiteY45" fmla="*/ 124 h 9659"/>
                <a:gd name="connsiteX46" fmla="*/ 5743 w 10000"/>
                <a:gd name="connsiteY46" fmla="*/ 0 h 9659"/>
                <a:gd name="connsiteX47" fmla="*/ 5380 w 10000"/>
                <a:gd name="connsiteY47" fmla="*/ 0 h 9659"/>
                <a:gd name="connsiteX48" fmla="*/ 5099 w 10000"/>
                <a:gd name="connsiteY48" fmla="*/ 0 h 9659"/>
                <a:gd name="connsiteX49" fmla="*/ 4802 w 10000"/>
                <a:gd name="connsiteY49" fmla="*/ 433 h 9659"/>
                <a:gd name="connsiteX50" fmla="*/ 4158 w 10000"/>
                <a:gd name="connsiteY50" fmla="*/ 991 h 9659"/>
                <a:gd name="connsiteX51" fmla="*/ 3746 w 10000"/>
                <a:gd name="connsiteY51" fmla="*/ 1207 h 9659"/>
                <a:gd name="connsiteX52" fmla="*/ 3449 w 10000"/>
                <a:gd name="connsiteY52" fmla="*/ 1331 h 9659"/>
                <a:gd name="connsiteX53" fmla="*/ 3449 w 10000"/>
                <a:gd name="connsiteY53" fmla="*/ 1641 h 9659"/>
                <a:gd name="connsiteX54" fmla="*/ 3696 w 10000"/>
                <a:gd name="connsiteY54" fmla="*/ 1641 h 9659"/>
                <a:gd name="connsiteX55" fmla="*/ 3696 w 10000"/>
                <a:gd name="connsiteY55" fmla="*/ 1765 h 9659"/>
                <a:gd name="connsiteX56" fmla="*/ 3449 w 10000"/>
                <a:gd name="connsiteY56" fmla="*/ 1858 h 9659"/>
                <a:gd name="connsiteX57" fmla="*/ 3399 w 10000"/>
                <a:gd name="connsiteY57" fmla="*/ 2074 h 9659"/>
                <a:gd name="connsiteX58" fmla="*/ 3515 w 10000"/>
                <a:gd name="connsiteY58" fmla="*/ 2198 h 9659"/>
                <a:gd name="connsiteX59" fmla="*/ 3515 w 10000"/>
                <a:gd name="connsiteY59" fmla="*/ 2415 h 9659"/>
                <a:gd name="connsiteX60" fmla="*/ 3333 w 10000"/>
                <a:gd name="connsiteY60" fmla="*/ 2539 h 9659"/>
                <a:gd name="connsiteX61" fmla="*/ 3333 w 10000"/>
                <a:gd name="connsiteY61" fmla="*/ 2848 h 9659"/>
                <a:gd name="connsiteX62" fmla="*/ 3515 w 10000"/>
                <a:gd name="connsiteY62" fmla="*/ 3065 h 9659"/>
                <a:gd name="connsiteX63" fmla="*/ 3446 w 10000"/>
                <a:gd name="connsiteY63" fmla="*/ 3079 h 9659"/>
                <a:gd name="connsiteX64" fmla="*/ 3307 w 10000"/>
                <a:gd name="connsiteY64" fmla="*/ 2869 h 9659"/>
                <a:gd name="connsiteX65" fmla="*/ 3253 w 10000"/>
                <a:gd name="connsiteY65" fmla="*/ 3031 h 9659"/>
                <a:gd name="connsiteX66" fmla="*/ 3200 w 10000"/>
                <a:gd name="connsiteY66" fmla="*/ 2898 h 9659"/>
                <a:gd name="connsiteX67" fmla="*/ 3154 w 10000"/>
                <a:gd name="connsiteY67" fmla="*/ 2861 h 9659"/>
                <a:gd name="connsiteX68" fmla="*/ 3067 w 10000"/>
                <a:gd name="connsiteY68" fmla="*/ 2877 h 9659"/>
                <a:gd name="connsiteX69" fmla="*/ 2832 w 10000"/>
                <a:gd name="connsiteY69" fmla="*/ 2483 h 9659"/>
                <a:gd name="connsiteX70" fmla="*/ 2629 w 10000"/>
                <a:gd name="connsiteY70" fmla="*/ 2480 h 9659"/>
                <a:gd name="connsiteX71" fmla="*/ 2487 w 10000"/>
                <a:gd name="connsiteY71" fmla="*/ 2402 h 9659"/>
                <a:gd name="connsiteX72" fmla="*/ 2357 w 10000"/>
                <a:gd name="connsiteY72" fmla="*/ 2524 h 9659"/>
                <a:gd name="connsiteX73" fmla="*/ 2332 w 10000"/>
                <a:gd name="connsiteY73" fmla="*/ 2257 h 9659"/>
                <a:gd name="connsiteX74" fmla="*/ 2098 w 10000"/>
                <a:gd name="connsiteY74" fmla="*/ 2216 h 9659"/>
                <a:gd name="connsiteX75" fmla="*/ 1666 w 10000"/>
                <a:gd name="connsiteY75" fmla="*/ 2068 h 9659"/>
                <a:gd name="connsiteX76" fmla="*/ 1707 w 10000"/>
                <a:gd name="connsiteY76" fmla="*/ 2321 h 9659"/>
                <a:gd name="connsiteX77" fmla="*/ 1469 w 10000"/>
                <a:gd name="connsiteY77" fmla="*/ 2972 h 9659"/>
                <a:gd name="connsiteX78" fmla="*/ 1353 w 10000"/>
                <a:gd name="connsiteY78" fmla="*/ 2848 h 9659"/>
                <a:gd name="connsiteX79" fmla="*/ 1122 w 10000"/>
                <a:gd name="connsiteY79" fmla="*/ 2848 h 9659"/>
                <a:gd name="connsiteX80" fmla="*/ 1007 w 10000"/>
                <a:gd name="connsiteY80" fmla="*/ 2632 h 9659"/>
                <a:gd name="connsiteX81" fmla="*/ 479 w 10000"/>
                <a:gd name="connsiteY81" fmla="*/ 3282 h 9659"/>
                <a:gd name="connsiteX82" fmla="*/ 479 w 10000"/>
                <a:gd name="connsiteY82" fmla="*/ 3746 h 9659"/>
                <a:gd name="connsiteX83" fmla="*/ 297 w 10000"/>
                <a:gd name="connsiteY83" fmla="*/ 3746 h 9659"/>
                <a:gd name="connsiteX84" fmla="*/ 231 w 10000"/>
                <a:gd name="connsiteY84" fmla="*/ 3529 h 9659"/>
                <a:gd name="connsiteX85" fmla="*/ 66 w 10000"/>
                <a:gd name="connsiteY85" fmla="*/ 3622 h 9659"/>
                <a:gd name="connsiteX86" fmla="*/ 0 w 10000"/>
                <a:gd name="connsiteY86" fmla="*/ 5480 h 9659"/>
                <a:gd name="connsiteX87" fmla="*/ 363 w 10000"/>
                <a:gd name="connsiteY87" fmla="*/ 5604 h 9659"/>
                <a:gd name="connsiteX88" fmla="*/ 528 w 10000"/>
                <a:gd name="connsiteY88" fmla="*/ 5913 h 9659"/>
                <a:gd name="connsiteX89" fmla="*/ 1287 w 10000"/>
                <a:gd name="connsiteY89" fmla="*/ 6037 h 9659"/>
                <a:gd name="connsiteX90" fmla="*/ 1353 w 10000"/>
                <a:gd name="connsiteY90" fmla="*/ 6161 h 9659"/>
                <a:gd name="connsiteX91" fmla="*/ 1469 w 10000"/>
                <a:gd name="connsiteY91" fmla="*/ 6254 h 9659"/>
                <a:gd name="connsiteX92" fmla="*/ 1518 w 10000"/>
                <a:gd name="connsiteY92" fmla="*/ 6254 h 9659"/>
                <a:gd name="connsiteX93" fmla="*/ 1584 w 10000"/>
                <a:gd name="connsiteY93" fmla="*/ 6378 h 9659"/>
                <a:gd name="connsiteX94" fmla="*/ 1584 w 10000"/>
                <a:gd name="connsiteY94" fmla="*/ 6471 h 9659"/>
                <a:gd name="connsiteX95" fmla="*/ 1584 w 10000"/>
                <a:gd name="connsiteY95" fmla="*/ 6594 h 9659"/>
                <a:gd name="connsiteX96" fmla="*/ 1811 w 10000"/>
                <a:gd name="connsiteY96" fmla="*/ 6723 h 9659"/>
                <a:gd name="connsiteX97" fmla="*/ 2871 w 10000"/>
                <a:gd name="connsiteY97" fmla="*/ 7028 h 9659"/>
                <a:gd name="connsiteX98" fmla="*/ 3515 w 10000"/>
                <a:gd name="connsiteY98" fmla="*/ 7895 h 9659"/>
                <a:gd name="connsiteX99" fmla="*/ 3696 w 10000"/>
                <a:gd name="connsiteY99" fmla="*/ 8235 h 9659"/>
                <a:gd name="connsiteX100" fmla="*/ 3861 w 10000"/>
                <a:gd name="connsiteY100" fmla="*/ 8235 h 9659"/>
                <a:gd name="connsiteX101" fmla="*/ 4092 w 10000"/>
                <a:gd name="connsiteY101" fmla="*/ 8235 h 9659"/>
                <a:gd name="connsiteX102" fmla="*/ 4208 w 10000"/>
                <a:gd name="connsiteY102" fmla="*/ 8235 h 9659"/>
                <a:gd name="connsiteX103" fmla="*/ 4455 w 10000"/>
                <a:gd name="connsiteY103" fmla="*/ 8452 h 9659"/>
                <a:gd name="connsiteX104" fmla="*/ 4571 w 10000"/>
                <a:gd name="connsiteY104" fmla="*/ 9009 h 9659"/>
                <a:gd name="connsiteX105" fmla="*/ 4686 w 10000"/>
                <a:gd name="connsiteY105" fmla="*/ 8885 h 9659"/>
                <a:gd name="connsiteX106" fmla="*/ 4851 w 10000"/>
                <a:gd name="connsiteY106" fmla="*/ 9659 h 9659"/>
                <a:gd name="connsiteX107" fmla="*/ 4967 w 10000"/>
                <a:gd name="connsiteY107" fmla="*/ 9659 h 9659"/>
                <a:gd name="connsiteX108" fmla="*/ 4876 w 10000"/>
                <a:gd name="connsiteY108" fmla="*/ 8893 h 9659"/>
                <a:gd name="connsiteX109" fmla="*/ 5137 w 10000"/>
                <a:gd name="connsiteY109" fmla="*/ 8421 h 9659"/>
                <a:gd name="connsiteX110" fmla="*/ 5319 w 10000"/>
                <a:gd name="connsiteY110" fmla="*/ 8013 h 9659"/>
                <a:gd name="connsiteX0" fmla="*/ 5319 w 10000"/>
                <a:gd name="connsiteY0" fmla="*/ 8296 h 10000"/>
                <a:gd name="connsiteX1" fmla="*/ 5974 w 10000"/>
                <a:gd name="connsiteY1" fmla="*/ 9327 h 10000"/>
                <a:gd name="connsiteX2" fmla="*/ 6023 w 10000"/>
                <a:gd name="connsiteY2" fmla="*/ 9103 h 10000"/>
                <a:gd name="connsiteX3" fmla="*/ 6205 w 10000"/>
                <a:gd name="connsiteY3" fmla="*/ 9103 h 10000"/>
                <a:gd name="connsiteX4" fmla="*/ 6320 w 10000"/>
                <a:gd name="connsiteY4" fmla="*/ 9327 h 10000"/>
                <a:gd name="connsiteX5" fmla="*/ 6617 w 10000"/>
                <a:gd name="connsiteY5" fmla="*/ 9199 h 10000"/>
                <a:gd name="connsiteX6" fmla="*/ 6551 w 10000"/>
                <a:gd name="connsiteY6" fmla="*/ 8975 h 10000"/>
                <a:gd name="connsiteX7" fmla="*/ 6782 w 10000"/>
                <a:gd name="connsiteY7" fmla="*/ 8622 h 10000"/>
                <a:gd name="connsiteX8" fmla="*/ 6964 w 10000"/>
                <a:gd name="connsiteY8" fmla="*/ 8750 h 10000"/>
                <a:gd name="connsiteX9" fmla="*/ 7013 w 10000"/>
                <a:gd name="connsiteY9" fmla="*/ 9103 h 10000"/>
                <a:gd name="connsiteX10" fmla="*/ 7376 w 10000"/>
                <a:gd name="connsiteY10" fmla="*/ 8847 h 10000"/>
                <a:gd name="connsiteX11" fmla="*/ 7789 w 10000"/>
                <a:gd name="connsiteY11" fmla="*/ 8975 h 10000"/>
                <a:gd name="connsiteX12" fmla="*/ 8135 w 10000"/>
                <a:gd name="connsiteY12" fmla="*/ 9199 h 10000"/>
                <a:gd name="connsiteX13" fmla="*/ 8251 w 10000"/>
                <a:gd name="connsiteY13" fmla="*/ 9327 h 10000"/>
                <a:gd name="connsiteX14" fmla="*/ 8366 w 10000"/>
                <a:gd name="connsiteY14" fmla="*/ 8847 h 10000"/>
                <a:gd name="connsiteX15" fmla="*/ 8300 w 10000"/>
                <a:gd name="connsiteY15" fmla="*/ 8526 h 10000"/>
                <a:gd name="connsiteX16" fmla="*/ 8251 w 10000"/>
                <a:gd name="connsiteY16" fmla="*/ 8077 h 10000"/>
                <a:gd name="connsiteX17" fmla="*/ 8135 w 10000"/>
                <a:gd name="connsiteY17" fmla="*/ 7724 h 10000"/>
                <a:gd name="connsiteX18" fmla="*/ 8597 w 10000"/>
                <a:gd name="connsiteY18" fmla="*/ 7372 h 10000"/>
                <a:gd name="connsiteX19" fmla="*/ 8713 w 10000"/>
                <a:gd name="connsiteY19" fmla="*/ 7724 h 10000"/>
                <a:gd name="connsiteX20" fmla="*/ 8828 w 10000"/>
                <a:gd name="connsiteY20" fmla="*/ 7501 h 10000"/>
                <a:gd name="connsiteX21" fmla="*/ 8828 w 10000"/>
                <a:gd name="connsiteY21" fmla="*/ 7148 h 10000"/>
                <a:gd name="connsiteX22" fmla="*/ 9010 w 10000"/>
                <a:gd name="connsiteY22" fmla="*/ 6250 h 10000"/>
                <a:gd name="connsiteX23" fmla="*/ 9307 w 10000"/>
                <a:gd name="connsiteY23" fmla="*/ 6250 h 10000"/>
                <a:gd name="connsiteX24" fmla="*/ 9472 w 10000"/>
                <a:gd name="connsiteY24" fmla="*/ 6475 h 10000"/>
                <a:gd name="connsiteX25" fmla="*/ 9653 w 10000"/>
                <a:gd name="connsiteY25" fmla="*/ 6122 h 10000"/>
                <a:gd name="connsiteX26" fmla="*/ 9538 w 10000"/>
                <a:gd name="connsiteY26" fmla="*/ 5449 h 10000"/>
                <a:gd name="connsiteX27" fmla="*/ 10000 w 10000"/>
                <a:gd name="connsiteY27" fmla="*/ 4776 h 10000"/>
                <a:gd name="connsiteX28" fmla="*/ 9950 w 10000"/>
                <a:gd name="connsiteY28" fmla="*/ 4551 h 10000"/>
                <a:gd name="connsiteX29" fmla="*/ 9472 w 10000"/>
                <a:gd name="connsiteY29" fmla="*/ 4328 h 10000"/>
                <a:gd name="connsiteX30" fmla="*/ 9059 w 10000"/>
                <a:gd name="connsiteY30" fmla="*/ 3398 h 10000"/>
                <a:gd name="connsiteX31" fmla="*/ 8828 w 10000"/>
                <a:gd name="connsiteY31" fmla="*/ 3398 h 10000"/>
                <a:gd name="connsiteX32" fmla="*/ 8185 w 10000"/>
                <a:gd name="connsiteY32" fmla="*/ 3398 h 10000"/>
                <a:gd name="connsiteX33" fmla="*/ 7954 w 10000"/>
                <a:gd name="connsiteY33" fmla="*/ 2629 h 10000"/>
                <a:gd name="connsiteX34" fmla="*/ 7838 w 10000"/>
                <a:gd name="connsiteY34" fmla="*/ 2051 h 10000"/>
                <a:gd name="connsiteX35" fmla="*/ 7492 w 10000"/>
                <a:gd name="connsiteY35" fmla="*/ 1603 h 10000"/>
                <a:gd name="connsiteX36" fmla="*/ 7376 w 10000"/>
                <a:gd name="connsiteY36" fmla="*/ 1154 h 10000"/>
                <a:gd name="connsiteX37" fmla="*/ 7376 w 10000"/>
                <a:gd name="connsiteY37" fmla="*/ 801 h 10000"/>
                <a:gd name="connsiteX38" fmla="*/ 7079 w 10000"/>
                <a:gd name="connsiteY38" fmla="*/ 673 h 10000"/>
                <a:gd name="connsiteX39" fmla="*/ 6964 w 10000"/>
                <a:gd name="connsiteY39" fmla="*/ 930 h 10000"/>
                <a:gd name="connsiteX40" fmla="*/ 6848 w 10000"/>
                <a:gd name="connsiteY40" fmla="*/ 1250 h 10000"/>
                <a:gd name="connsiteX41" fmla="*/ 6551 w 10000"/>
                <a:gd name="connsiteY41" fmla="*/ 1378 h 10000"/>
                <a:gd name="connsiteX42" fmla="*/ 6551 w 10000"/>
                <a:gd name="connsiteY42" fmla="*/ 930 h 10000"/>
                <a:gd name="connsiteX43" fmla="*/ 6205 w 10000"/>
                <a:gd name="connsiteY43" fmla="*/ 673 h 10000"/>
                <a:gd name="connsiteX44" fmla="*/ 6023 w 10000"/>
                <a:gd name="connsiteY44" fmla="*/ 801 h 10000"/>
                <a:gd name="connsiteX45" fmla="*/ 5908 w 10000"/>
                <a:gd name="connsiteY45" fmla="*/ 128 h 10000"/>
                <a:gd name="connsiteX46" fmla="*/ 5743 w 10000"/>
                <a:gd name="connsiteY46" fmla="*/ 0 h 10000"/>
                <a:gd name="connsiteX47" fmla="*/ 5380 w 10000"/>
                <a:gd name="connsiteY47" fmla="*/ 0 h 10000"/>
                <a:gd name="connsiteX48" fmla="*/ 5099 w 10000"/>
                <a:gd name="connsiteY48" fmla="*/ 0 h 10000"/>
                <a:gd name="connsiteX49" fmla="*/ 4802 w 10000"/>
                <a:gd name="connsiteY49" fmla="*/ 448 h 10000"/>
                <a:gd name="connsiteX50" fmla="*/ 4158 w 10000"/>
                <a:gd name="connsiteY50" fmla="*/ 1026 h 10000"/>
                <a:gd name="connsiteX51" fmla="*/ 3746 w 10000"/>
                <a:gd name="connsiteY51" fmla="*/ 1250 h 10000"/>
                <a:gd name="connsiteX52" fmla="*/ 3449 w 10000"/>
                <a:gd name="connsiteY52" fmla="*/ 1378 h 10000"/>
                <a:gd name="connsiteX53" fmla="*/ 3449 w 10000"/>
                <a:gd name="connsiteY53" fmla="*/ 1699 h 10000"/>
                <a:gd name="connsiteX54" fmla="*/ 3696 w 10000"/>
                <a:gd name="connsiteY54" fmla="*/ 1699 h 10000"/>
                <a:gd name="connsiteX55" fmla="*/ 3696 w 10000"/>
                <a:gd name="connsiteY55" fmla="*/ 1827 h 10000"/>
                <a:gd name="connsiteX56" fmla="*/ 3449 w 10000"/>
                <a:gd name="connsiteY56" fmla="*/ 1924 h 10000"/>
                <a:gd name="connsiteX57" fmla="*/ 3399 w 10000"/>
                <a:gd name="connsiteY57" fmla="*/ 2147 h 10000"/>
                <a:gd name="connsiteX58" fmla="*/ 3515 w 10000"/>
                <a:gd name="connsiteY58" fmla="*/ 2276 h 10000"/>
                <a:gd name="connsiteX59" fmla="*/ 3515 w 10000"/>
                <a:gd name="connsiteY59" fmla="*/ 2500 h 10000"/>
                <a:gd name="connsiteX60" fmla="*/ 3333 w 10000"/>
                <a:gd name="connsiteY60" fmla="*/ 2629 h 10000"/>
                <a:gd name="connsiteX61" fmla="*/ 3333 w 10000"/>
                <a:gd name="connsiteY61" fmla="*/ 2949 h 10000"/>
                <a:gd name="connsiteX62" fmla="*/ 3515 w 10000"/>
                <a:gd name="connsiteY62" fmla="*/ 3173 h 10000"/>
                <a:gd name="connsiteX63" fmla="*/ 3446 w 10000"/>
                <a:gd name="connsiteY63" fmla="*/ 3188 h 10000"/>
                <a:gd name="connsiteX64" fmla="*/ 3307 w 10000"/>
                <a:gd name="connsiteY64" fmla="*/ 2970 h 10000"/>
                <a:gd name="connsiteX65" fmla="*/ 3253 w 10000"/>
                <a:gd name="connsiteY65" fmla="*/ 3138 h 10000"/>
                <a:gd name="connsiteX66" fmla="*/ 3200 w 10000"/>
                <a:gd name="connsiteY66" fmla="*/ 3000 h 10000"/>
                <a:gd name="connsiteX67" fmla="*/ 3154 w 10000"/>
                <a:gd name="connsiteY67" fmla="*/ 2962 h 10000"/>
                <a:gd name="connsiteX68" fmla="*/ 3067 w 10000"/>
                <a:gd name="connsiteY68" fmla="*/ 2979 h 10000"/>
                <a:gd name="connsiteX69" fmla="*/ 2832 w 10000"/>
                <a:gd name="connsiteY69" fmla="*/ 2571 h 10000"/>
                <a:gd name="connsiteX70" fmla="*/ 2629 w 10000"/>
                <a:gd name="connsiteY70" fmla="*/ 2568 h 10000"/>
                <a:gd name="connsiteX71" fmla="*/ 2487 w 10000"/>
                <a:gd name="connsiteY71" fmla="*/ 2487 h 10000"/>
                <a:gd name="connsiteX72" fmla="*/ 2357 w 10000"/>
                <a:gd name="connsiteY72" fmla="*/ 2613 h 10000"/>
                <a:gd name="connsiteX73" fmla="*/ 2332 w 10000"/>
                <a:gd name="connsiteY73" fmla="*/ 2337 h 10000"/>
                <a:gd name="connsiteX74" fmla="*/ 2098 w 10000"/>
                <a:gd name="connsiteY74" fmla="*/ 2294 h 10000"/>
                <a:gd name="connsiteX75" fmla="*/ 1666 w 10000"/>
                <a:gd name="connsiteY75" fmla="*/ 2141 h 10000"/>
                <a:gd name="connsiteX76" fmla="*/ 1707 w 10000"/>
                <a:gd name="connsiteY76" fmla="*/ 2403 h 10000"/>
                <a:gd name="connsiteX77" fmla="*/ 1469 w 10000"/>
                <a:gd name="connsiteY77" fmla="*/ 3077 h 10000"/>
                <a:gd name="connsiteX78" fmla="*/ 1353 w 10000"/>
                <a:gd name="connsiteY78" fmla="*/ 2949 h 10000"/>
                <a:gd name="connsiteX79" fmla="*/ 1122 w 10000"/>
                <a:gd name="connsiteY79" fmla="*/ 2949 h 10000"/>
                <a:gd name="connsiteX80" fmla="*/ 1007 w 10000"/>
                <a:gd name="connsiteY80" fmla="*/ 2725 h 10000"/>
                <a:gd name="connsiteX81" fmla="*/ 479 w 10000"/>
                <a:gd name="connsiteY81" fmla="*/ 3398 h 10000"/>
                <a:gd name="connsiteX82" fmla="*/ 479 w 10000"/>
                <a:gd name="connsiteY82" fmla="*/ 3878 h 10000"/>
                <a:gd name="connsiteX83" fmla="*/ 297 w 10000"/>
                <a:gd name="connsiteY83" fmla="*/ 3878 h 10000"/>
                <a:gd name="connsiteX84" fmla="*/ 231 w 10000"/>
                <a:gd name="connsiteY84" fmla="*/ 3654 h 10000"/>
                <a:gd name="connsiteX85" fmla="*/ 66 w 10000"/>
                <a:gd name="connsiteY85" fmla="*/ 3750 h 10000"/>
                <a:gd name="connsiteX86" fmla="*/ 0 w 10000"/>
                <a:gd name="connsiteY86" fmla="*/ 5673 h 10000"/>
                <a:gd name="connsiteX87" fmla="*/ 363 w 10000"/>
                <a:gd name="connsiteY87" fmla="*/ 5802 h 10000"/>
                <a:gd name="connsiteX88" fmla="*/ 528 w 10000"/>
                <a:gd name="connsiteY88" fmla="*/ 6122 h 10000"/>
                <a:gd name="connsiteX89" fmla="*/ 1287 w 10000"/>
                <a:gd name="connsiteY89" fmla="*/ 6250 h 10000"/>
                <a:gd name="connsiteX90" fmla="*/ 1353 w 10000"/>
                <a:gd name="connsiteY90" fmla="*/ 6379 h 10000"/>
                <a:gd name="connsiteX91" fmla="*/ 1469 w 10000"/>
                <a:gd name="connsiteY91" fmla="*/ 6475 h 10000"/>
                <a:gd name="connsiteX92" fmla="*/ 1518 w 10000"/>
                <a:gd name="connsiteY92" fmla="*/ 6475 h 10000"/>
                <a:gd name="connsiteX93" fmla="*/ 1584 w 10000"/>
                <a:gd name="connsiteY93" fmla="*/ 6603 h 10000"/>
                <a:gd name="connsiteX94" fmla="*/ 1584 w 10000"/>
                <a:gd name="connsiteY94" fmla="*/ 6699 h 10000"/>
                <a:gd name="connsiteX95" fmla="*/ 1584 w 10000"/>
                <a:gd name="connsiteY95" fmla="*/ 6827 h 10000"/>
                <a:gd name="connsiteX96" fmla="*/ 1811 w 10000"/>
                <a:gd name="connsiteY96" fmla="*/ 6960 h 10000"/>
                <a:gd name="connsiteX97" fmla="*/ 2871 w 10000"/>
                <a:gd name="connsiteY97" fmla="*/ 7276 h 10000"/>
                <a:gd name="connsiteX98" fmla="*/ 3515 w 10000"/>
                <a:gd name="connsiteY98" fmla="*/ 8174 h 10000"/>
                <a:gd name="connsiteX99" fmla="*/ 3696 w 10000"/>
                <a:gd name="connsiteY99" fmla="*/ 8526 h 10000"/>
                <a:gd name="connsiteX100" fmla="*/ 3861 w 10000"/>
                <a:gd name="connsiteY100" fmla="*/ 8526 h 10000"/>
                <a:gd name="connsiteX101" fmla="*/ 4092 w 10000"/>
                <a:gd name="connsiteY101" fmla="*/ 8526 h 10000"/>
                <a:gd name="connsiteX102" fmla="*/ 4208 w 10000"/>
                <a:gd name="connsiteY102" fmla="*/ 8526 h 10000"/>
                <a:gd name="connsiteX103" fmla="*/ 4455 w 10000"/>
                <a:gd name="connsiteY103" fmla="*/ 8750 h 10000"/>
                <a:gd name="connsiteX104" fmla="*/ 4571 w 10000"/>
                <a:gd name="connsiteY104" fmla="*/ 9327 h 10000"/>
                <a:gd name="connsiteX105" fmla="*/ 4686 w 10000"/>
                <a:gd name="connsiteY105" fmla="*/ 9199 h 10000"/>
                <a:gd name="connsiteX106" fmla="*/ 4779 w 10000"/>
                <a:gd name="connsiteY106" fmla="*/ 8901 h 10000"/>
                <a:gd name="connsiteX107" fmla="*/ 4967 w 10000"/>
                <a:gd name="connsiteY107" fmla="*/ 10000 h 10000"/>
                <a:gd name="connsiteX108" fmla="*/ 4876 w 10000"/>
                <a:gd name="connsiteY108" fmla="*/ 9207 h 10000"/>
                <a:gd name="connsiteX109" fmla="*/ 5137 w 10000"/>
                <a:gd name="connsiteY109" fmla="*/ 8718 h 10000"/>
                <a:gd name="connsiteX110" fmla="*/ 5319 w 10000"/>
                <a:gd name="connsiteY110" fmla="*/ 8296 h 10000"/>
                <a:gd name="connsiteX0" fmla="*/ 5319 w 10000"/>
                <a:gd name="connsiteY0" fmla="*/ 8296 h 9471"/>
                <a:gd name="connsiteX1" fmla="*/ 5974 w 10000"/>
                <a:gd name="connsiteY1" fmla="*/ 9327 h 9471"/>
                <a:gd name="connsiteX2" fmla="*/ 6023 w 10000"/>
                <a:gd name="connsiteY2" fmla="*/ 9103 h 9471"/>
                <a:gd name="connsiteX3" fmla="*/ 6205 w 10000"/>
                <a:gd name="connsiteY3" fmla="*/ 9103 h 9471"/>
                <a:gd name="connsiteX4" fmla="*/ 6320 w 10000"/>
                <a:gd name="connsiteY4" fmla="*/ 9327 h 9471"/>
                <a:gd name="connsiteX5" fmla="*/ 6617 w 10000"/>
                <a:gd name="connsiteY5" fmla="*/ 9199 h 9471"/>
                <a:gd name="connsiteX6" fmla="*/ 6551 w 10000"/>
                <a:gd name="connsiteY6" fmla="*/ 8975 h 9471"/>
                <a:gd name="connsiteX7" fmla="*/ 6782 w 10000"/>
                <a:gd name="connsiteY7" fmla="*/ 8622 h 9471"/>
                <a:gd name="connsiteX8" fmla="*/ 6964 w 10000"/>
                <a:gd name="connsiteY8" fmla="*/ 8750 h 9471"/>
                <a:gd name="connsiteX9" fmla="*/ 7013 w 10000"/>
                <a:gd name="connsiteY9" fmla="*/ 9103 h 9471"/>
                <a:gd name="connsiteX10" fmla="*/ 7376 w 10000"/>
                <a:gd name="connsiteY10" fmla="*/ 8847 h 9471"/>
                <a:gd name="connsiteX11" fmla="*/ 7789 w 10000"/>
                <a:gd name="connsiteY11" fmla="*/ 8975 h 9471"/>
                <a:gd name="connsiteX12" fmla="*/ 8135 w 10000"/>
                <a:gd name="connsiteY12" fmla="*/ 9199 h 9471"/>
                <a:gd name="connsiteX13" fmla="*/ 8251 w 10000"/>
                <a:gd name="connsiteY13" fmla="*/ 9327 h 9471"/>
                <a:gd name="connsiteX14" fmla="*/ 8366 w 10000"/>
                <a:gd name="connsiteY14" fmla="*/ 8847 h 9471"/>
                <a:gd name="connsiteX15" fmla="*/ 8300 w 10000"/>
                <a:gd name="connsiteY15" fmla="*/ 8526 h 9471"/>
                <a:gd name="connsiteX16" fmla="*/ 8251 w 10000"/>
                <a:gd name="connsiteY16" fmla="*/ 8077 h 9471"/>
                <a:gd name="connsiteX17" fmla="*/ 8135 w 10000"/>
                <a:gd name="connsiteY17" fmla="*/ 7724 h 9471"/>
                <a:gd name="connsiteX18" fmla="*/ 8597 w 10000"/>
                <a:gd name="connsiteY18" fmla="*/ 7372 h 9471"/>
                <a:gd name="connsiteX19" fmla="*/ 8713 w 10000"/>
                <a:gd name="connsiteY19" fmla="*/ 7724 h 9471"/>
                <a:gd name="connsiteX20" fmla="*/ 8828 w 10000"/>
                <a:gd name="connsiteY20" fmla="*/ 7501 h 9471"/>
                <a:gd name="connsiteX21" fmla="*/ 8828 w 10000"/>
                <a:gd name="connsiteY21" fmla="*/ 7148 h 9471"/>
                <a:gd name="connsiteX22" fmla="*/ 9010 w 10000"/>
                <a:gd name="connsiteY22" fmla="*/ 6250 h 9471"/>
                <a:gd name="connsiteX23" fmla="*/ 9307 w 10000"/>
                <a:gd name="connsiteY23" fmla="*/ 6250 h 9471"/>
                <a:gd name="connsiteX24" fmla="*/ 9472 w 10000"/>
                <a:gd name="connsiteY24" fmla="*/ 6475 h 9471"/>
                <a:gd name="connsiteX25" fmla="*/ 9653 w 10000"/>
                <a:gd name="connsiteY25" fmla="*/ 6122 h 9471"/>
                <a:gd name="connsiteX26" fmla="*/ 9538 w 10000"/>
                <a:gd name="connsiteY26" fmla="*/ 5449 h 9471"/>
                <a:gd name="connsiteX27" fmla="*/ 10000 w 10000"/>
                <a:gd name="connsiteY27" fmla="*/ 4776 h 9471"/>
                <a:gd name="connsiteX28" fmla="*/ 9950 w 10000"/>
                <a:gd name="connsiteY28" fmla="*/ 4551 h 9471"/>
                <a:gd name="connsiteX29" fmla="*/ 9472 w 10000"/>
                <a:gd name="connsiteY29" fmla="*/ 4328 h 9471"/>
                <a:gd name="connsiteX30" fmla="*/ 9059 w 10000"/>
                <a:gd name="connsiteY30" fmla="*/ 3398 h 9471"/>
                <a:gd name="connsiteX31" fmla="*/ 8828 w 10000"/>
                <a:gd name="connsiteY31" fmla="*/ 3398 h 9471"/>
                <a:gd name="connsiteX32" fmla="*/ 8185 w 10000"/>
                <a:gd name="connsiteY32" fmla="*/ 3398 h 9471"/>
                <a:gd name="connsiteX33" fmla="*/ 7954 w 10000"/>
                <a:gd name="connsiteY33" fmla="*/ 2629 h 9471"/>
                <a:gd name="connsiteX34" fmla="*/ 7838 w 10000"/>
                <a:gd name="connsiteY34" fmla="*/ 2051 h 9471"/>
                <a:gd name="connsiteX35" fmla="*/ 7492 w 10000"/>
                <a:gd name="connsiteY35" fmla="*/ 1603 h 9471"/>
                <a:gd name="connsiteX36" fmla="*/ 7376 w 10000"/>
                <a:gd name="connsiteY36" fmla="*/ 1154 h 9471"/>
                <a:gd name="connsiteX37" fmla="*/ 7376 w 10000"/>
                <a:gd name="connsiteY37" fmla="*/ 801 h 9471"/>
                <a:gd name="connsiteX38" fmla="*/ 7079 w 10000"/>
                <a:gd name="connsiteY38" fmla="*/ 673 h 9471"/>
                <a:gd name="connsiteX39" fmla="*/ 6964 w 10000"/>
                <a:gd name="connsiteY39" fmla="*/ 930 h 9471"/>
                <a:gd name="connsiteX40" fmla="*/ 6848 w 10000"/>
                <a:gd name="connsiteY40" fmla="*/ 1250 h 9471"/>
                <a:gd name="connsiteX41" fmla="*/ 6551 w 10000"/>
                <a:gd name="connsiteY41" fmla="*/ 1378 h 9471"/>
                <a:gd name="connsiteX42" fmla="*/ 6551 w 10000"/>
                <a:gd name="connsiteY42" fmla="*/ 930 h 9471"/>
                <a:gd name="connsiteX43" fmla="*/ 6205 w 10000"/>
                <a:gd name="connsiteY43" fmla="*/ 673 h 9471"/>
                <a:gd name="connsiteX44" fmla="*/ 6023 w 10000"/>
                <a:gd name="connsiteY44" fmla="*/ 801 h 9471"/>
                <a:gd name="connsiteX45" fmla="*/ 5908 w 10000"/>
                <a:gd name="connsiteY45" fmla="*/ 128 h 9471"/>
                <a:gd name="connsiteX46" fmla="*/ 5743 w 10000"/>
                <a:gd name="connsiteY46" fmla="*/ 0 h 9471"/>
                <a:gd name="connsiteX47" fmla="*/ 5380 w 10000"/>
                <a:gd name="connsiteY47" fmla="*/ 0 h 9471"/>
                <a:gd name="connsiteX48" fmla="*/ 5099 w 10000"/>
                <a:gd name="connsiteY48" fmla="*/ 0 h 9471"/>
                <a:gd name="connsiteX49" fmla="*/ 4802 w 10000"/>
                <a:gd name="connsiteY49" fmla="*/ 448 h 9471"/>
                <a:gd name="connsiteX50" fmla="*/ 4158 w 10000"/>
                <a:gd name="connsiteY50" fmla="*/ 1026 h 9471"/>
                <a:gd name="connsiteX51" fmla="*/ 3746 w 10000"/>
                <a:gd name="connsiteY51" fmla="*/ 1250 h 9471"/>
                <a:gd name="connsiteX52" fmla="*/ 3449 w 10000"/>
                <a:gd name="connsiteY52" fmla="*/ 1378 h 9471"/>
                <a:gd name="connsiteX53" fmla="*/ 3449 w 10000"/>
                <a:gd name="connsiteY53" fmla="*/ 1699 h 9471"/>
                <a:gd name="connsiteX54" fmla="*/ 3696 w 10000"/>
                <a:gd name="connsiteY54" fmla="*/ 1699 h 9471"/>
                <a:gd name="connsiteX55" fmla="*/ 3696 w 10000"/>
                <a:gd name="connsiteY55" fmla="*/ 1827 h 9471"/>
                <a:gd name="connsiteX56" fmla="*/ 3449 w 10000"/>
                <a:gd name="connsiteY56" fmla="*/ 1924 h 9471"/>
                <a:gd name="connsiteX57" fmla="*/ 3399 w 10000"/>
                <a:gd name="connsiteY57" fmla="*/ 2147 h 9471"/>
                <a:gd name="connsiteX58" fmla="*/ 3515 w 10000"/>
                <a:gd name="connsiteY58" fmla="*/ 2276 h 9471"/>
                <a:gd name="connsiteX59" fmla="*/ 3515 w 10000"/>
                <a:gd name="connsiteY59" fmla="*/ 2500 h 9471"/>
                <a:gd name="connsiteX60" fmla="*/ 3333 w 10000"/>
                <a:gd name="connsiteY60" fmla="*/ 2629 h 9471"/>
                <a:gd name="connsiteX61" fmla="*/ 3333 w 10000"/>
                <a:gd name="connsiteY61" fmla="*/ 2949 h 9471"/>
                <a:gd name="connsiteX62" fmla="*/ 3515 w 10000"/>
                <a:gd name="connsiteY62" fmla="*/ 3173 h 9471"/>
                <a:gd name="connsiteX63" fmla="*/ 3446 w 10000"/>
                <a:gd name="connsiteY63" fmla="*/ 3188 h 9471"/>
                <a:gd name="connsiteX64" fmla="*/ 3307 w 10000"/>
                <a:gd name="connsiteY64" fmla="*/ 2970 h 9471"/>
                <a:gd name="connsiteX65" fmla="*/ 3253 w 10000"/>
                <a:gd name="connsiteY65" fmla="*/ 3138 h 9471"/>
                <a:gd name="connsiteX66" fmla="*/ 3200 w 10000"/>
                <a:gd name="connsiteY66" fmla="*/ 3000 h 9471"/>
                <a:gd name="connsiteX67" fmla="*/ 3154 w 10000"/>
                <a:gd name="connsiteY67" fmla="*/ 2962 h 9471"/>
                <a:gd name="connsiteX68" fmla="*/ 3067 w 10000"/>
                <a:gd name="connsiteY68" fmla="*/ 2979 h 9471"/>
                <a:gd name="connsiteX69" fmla="*/ 2832 w 10000"/>
                <a:gd name="connsiteY69" fmla="*/ 2571 h 9471"/>
                <a:gd name="connsiteX70" fmla="*/ 2629 w 10000"/>
                <a:gd name="connsiteY70" fmla="*/ 2568 h 9471"/>
                <a:gd name="connsiteX71" fmla="*/ 2487 w 10000"/>
                <a:gd name="connsiteY71" fmla="*/ 2487 h 9471"/>
                <a:gd name="connsiteX72" fmla="*/ 2357 w 10000"/>
                <a:gd name="connsiteY72" fmla="*/ 2613 h 9471"/>
                <a:gd name="connsiteX73" fmla="*/ 2332 w 10000"/>
                <a:gd name="connsiteY73" fmla="*/ 2337 h 9471"/>
                <a:gd name="connsiteX74" fmla="*/ 2098 w 10000"/>
                <a:gd name="connsiteY74" fmla="*/ 2294 h 9471"/>
                <a:gd name="connsiteX75" fmla="*/ 1666 w 10000"/>
                <a:gd name="connsiteY75" fmla="*/ 2141 h 9471"/>
                <a:gd name="connsiteX76" fmla="*/ 1707 w 10000"/>
                <a:gd name="connsiteY76" fmla="*/ 2403 h 9471"/>
                <a:gd name="connsiteX77" fmla="*/ 1469 w 10000"/>
                <a:gd name="connsiteY77" fmla="*/ 3077 h 9471"/>
                <a:gd name="connsiteX78" fmla="*/ 1353 w 10000"/>
                <a:gd name="connsiteY78" fmla="*/ 2949 h 9471"/>
                <a:gd name="connsiteX79" fmla="*/ 1122 w 10000"/>
                <a:gd name="connsiteY79" fmla="*/ 2949 h 9471"/>
                <a:gd name="connsiteX80" fmla="*/ 1007 w 10000"/>
                <a:gd name="connsiteY80" fmla="*/ 2725 h 9471"/>
                <a:gd name="connsiteX81" fmla="*/ 479 w 10000"/>
                <a:gd name="connsiteY81" fmla="*/ 3398 h 9471"/>
                <a:gd name="connsiteX82" fmla="*/ 479 w 10000"/>
                <a:gd name="connsiteY82" fmla="*/ 3878 h 9471"/>
                <a:gd name="connsiteX83" fmla="*/ 297 w 10000"/>
                <a:gd name="connsiteY83" fmla="*/ 3878 h 9471"/>
                <a:gd name="connsiteX84" fmla="*/ 231 w 10000"/>
                <a:gd name="connsiteY84" fmla="*/ 3654 h 9471"/>
                <a:gd name="connsiteX85" fmla="*/ 66 w 10000"/>
                <a:gd name="connsiteY85" fmla="*/ 3750 h 9471"/>
                <a:gd name="connsiteX86" fmla="*/ 0 w 10000"/>
                <a:gd name="connsiteY86" fmla="*/ 5673 h 9471"/>
                <a:gd name="connsiteX87" fmla="*/ 363 w 10000"/>
                <a:gd name="connsiteY87" fmla="*/ 5802 h 9471"/>
                <a:gd name="connsiteX88" fmla="*/ 528 w 10000"/>
                <a:gd name="connsiteY88" fmla="*/ 6122 h 9471"/>
                <a:gd name="connsiteX89" fmla="*/ 1287 w 10000"/>
                <a:gd name="connsiteY89" fmla="*/ 6250 h 9471"/>
                <a:gd name="connsiteX90" fmla="*/ 1353 w 10000"/>
                <a:gd name="connsiteY90" fmla="*/ 6379 h 9471"/>
                <a:gd name="connsiteX91" fmla="*/ 1469 w 10000"/>
                <a:gd name="connsiteY91" fmla="*/ 6475 h 9471"/>
                <a:gd name="connsiteX92" fmla="*/ 1518 w 10000"/>
                <a:gd name="connsiteY92" fmla="*/ 6475 h 9471"/>
                <a:gd name="connsiteX93" fmla="*/ 1584 w 10000"/>
                <a:gd name="connsiteY93" fmla="*/ 6603 h 9471"/>
                <a:gd name="connsiteX94" fmla="*/ 1584 w 10000"/>
                <a:gd name="connsiteY94" fmla="*/ 6699 h 9471"/>
                <a:gd name="connsiteX95" fmla="*/ 1584 w 10000"/>
                <a:gd name="connsiteY95" fmla="*/ 6827 h 9471"/>
                <a:gd name="connsiteX96" fmla="*/ 1811 w 10000"/>
                <a:gd name="connsiteY96" fmla="*/ 6960 h 9471"/>
                <a:gd name="connsiteX97" fmla="*/ 2871 w 10000"/>
                <a:gd name="connsiteY97" fmla="*/ 7276 h 9471"/>
                <a:gd name="connsiteX98" fmla="*/ 3515 w 10000"/>
                <a:gd name="connsiteY98" fmla="*/ 8174 h 9471"/>
                <a:gd name="connsiteX99" fmla="*/ 3696 w 10000"/>
                <a:gd name="connsiteY99" fmla="*/ 8526 h 9471"/>
                <a:gd name="connsiteX100" fmla="*/ 3861 w 10000"/>
                <a:gd name="connsiteY100" fmla="*/ 8526 h 9471"/>
                <a:gd name="connsiteX101" fmla="*/ 4092 w 10000"/>
                <a:gd name="connsiteY101" fmla="*/ 8526 h 9471"/>
                <a:gd name="connsiteX102" fmla="*/ 4208 w 10000"/>
                <a:gd name="connsiteY102" fmla="*/ 8526 h 9471"/>
                <a:gd name="connsiteX103" fmla="*/ 4455 w 10000"/>
                <a:gd name="connsiteY103" fmla="*/ 8750 h 9471"/>
                <a:gd name="connsiteX104" fmla="*/ 4571 w 10000"/>
                <a:gd name="connsiteY104" fmla="*/ 9327 h 9471"/>
                <a:gd name="connsiteX105" fmla="*/ 4686 w 10000"/>
                <a:gd name="connsiteY105" fmla="*/ 9199 h 9471"/>
                <a:gd name="connsiteX106" fmla="*/ 4779 w 10000"/>
                <a:gd name="connsiteY106" fmla="*/ 8901 h 9471"/>
                <a:gd name="connsiteX107" fmla="*/ 4798 w 10000"/>
                <a:gd name="connsiteY107" fmla="*/ 8570 h 9471"/>
                <a:gd name="connsiteX108" fmla="*/ 4876 w 10000"/>
                <a:gd name="connsiteY108" fmla="*/ 9207 h 9471"/>
                <a:gd name="connsiteX109" fmla="*/ 5137 w 10000"/>
                <a:gd name="connsiteY109" fmla="*/ 8718 h 9471"/>
                <a:gd name="connsiteX110" fmla="*/ 5319 w 10000"/>
                <a:gd name="connsiteY110" fmla="*/ 8296 h 9471"/>
                <a:gd name="connsiteX0" fmla="*/ 5319 w 10000"/>
                <a:gd name="connsiteY0" fmla="*/ 8759 h 10000"/>
                <a:gd name="connsiteX1" fmla="*/ 5974 w 10000"/>
                <a:gd name="connsiteY1" fmla="*/ 9848 h 10000"/>
                <a:gd name="connsiteX2" fmla="*/ 6023 w 10000"/>
                <a:gd name="connsiteY2" fmla="*/ 9611 h 10000"/>
                <a:gd name="connsiteX3" fmla="*/ 6205 w 10000"/>
                <a:gd name="connsiteY3" fmla="*/ 9611 h 10000"/>
                <a:gd name="connsiteX4" fmla="*/ 6320 w 10000"/>
                <a:gd name="connsiteY4" fmla="*/ 9848 h 10000"/>
                <a:gd name="connsiteX5" fmla="*/ 6617 w 10000"/>
                <a:gd name="connsiteY5" fmla="*/ 9713 h 10000"/>
                <a:gd name="connsiteX6" fmla="*/ 6551 w 10000"/>
                <a:gd name="connsiteY6" fmla="*/ 9476 h 10000"/>
                <a:gd name="connsiteX7" fmla="*/ 6782 w 10000"/>
                <a:gd name="connsiteY7" fmla="*/ 9104 h 10000"/>
                <a:gd name="connsiteX8" fmla="*/ 6964 w 10000"/>
                <a:gd name="connsiteY8" fmla="*/ 9239 h 10000"/>
                <a:gd name="connsiteX9" fmla="*/ 7013 w 10000"/>
                <a:gd name="connsiteY9" fmla="*/ 9611 h 10000"/>
                <a:gd name="connsiteX10" fmla="*/ 7376 w 10000"/>
                <a:gd name="connsiteY10" fmla="*/ 9341 h 10000"/>
                <a:gd name="connsiteX11" fmla="*/ 7789 w 10000"/>
                <a:gd name="connsiteY11" fmla="*/ 9476 h 10000"/>
                <a:gd name="connsiteX12" fmla="*/ 8135 w 10000"/>
                <a:gd name="connsiteY12" fmla="*/ 9713 h 10000"/>
                <a:gd name="connsiteX13" fmla="*/ 8251 w 10000"/>
                <a:gd name="connsiteY13" fmla="*/ 9848 h 10000"/>
                <a:gd name="connsiteX14" fmla="*/ 8366 w 10000"/>
                <a:gd name="connsiteY14" fmla="*/ 9341 h 10000"/>
                <a:gd name="connsiteX15" fmla="*/ 8300 w 10000"/>
                <a:gd name="connsiteY15" fmla="*/ 9002 h 10000"/>
                <a:gd name="connsiteX16" fmla="*/ 8251 w 10000"/>
                <a:gd name="connsiteY16" fmla="*/ 8528 h 10000"/>
                <a:gd name="connsiteX17" fmla="*/ 8135 w 10000"/>
                <a:gd name="connsiteY17" fmla="*/ 8155 h 10000"/>
                <a:gd name="connsiteX18" fmla="*/ 8597 w 10000"/>
                <a:gd name="connsiteY18" fmla="*/ 7784 h 10000"/>
                <a:gd name="connsiteX19" fmla="*/ 8713 w 10000"/>
                <a:gd name="connsiteY19" fmla="*/ 8155 h 10000"/>
                <a:gd name="connsiteX20" fmla="*/ 8828 w 10000"/>
                <a:gd name="connsiteY20" fmla="*/ 7920 h 10000"/>
                <a:gd name="connsiteX21" fmla="*/ 8828 w 10000"/>
                <a:gd name="connsiteY21" fmla="*/ 7547 h 10000"/>
                <a:gd name="connsiteX22" fmla="*/ 9010 w 10000"/>
                <a:gd name="connsiteY22" fmla="*/ 6599 h 10000"/>
                <a:gd name="connsiteX23" fmla="*/ 9307 w 10000"/>
                <a:gd name="connsiteY23" fmla="*/ 6599 h 10000"/>
                <a:gd name="connsiteX24" fmla="*/ 9472 w 10000"/>
                <a:gd name="connsiteY24" fmla="*/ 6837 h 10000"/>
                <a:gd name="connsiteX25" fmla="*/ 9653 w 10000"/>
                <a:gd name="connsiteY25" fmla="*/ 6464 h 10000"/>
                <a:gd name="connsiteX26" fmla="*/ 9538 w 10000"/>
                <a:gd name="connsiteY26" fmla="*/ 5753 h 10000"/>
                <a:gd name="connsiteX27" fmla="*/ 10000 w 10000"/>
                <a:gd name="connsiteY27" fmla="*/ 5043 h 10000"/>
                <a:gd name="connsiteX28" fmla="*/ 9950 w 10000"/>
                <a:gd name="connsiteY28" fmla="*/ 4805 h 10000"/>
                <a:gd name="connsiteX29" fmla="*/ 9472 w 10000"/>
                <a:gd name="connsiteY29" fmla="*/ 4570 h 10000"/>
                <a:gd name="connsiteX30" fmla="*/ 9059 w 10000"/>
                <a:gd name="connsiteY30" fmla="*/ 3588 h 10000"/>
                <a:gd name="connsiteX31" fmla="*/ 8828 w 10000"/>
                <a:gd name="connsiteY31" fmla="*/ 3588 h 10000"/>
                <a:gd name="connsiteX32" fmla="*/ 8185 w 10000"/>
                <a:gd name="connsiteY32" fmla="*/ 3588 h 10000"/>
                <a:gd name="connsiteX33" fmla="*/ 7954 w 10000"/>
                <a:gd name="connsiteY33" fmla="*/ 2776 h 10000"/>
                <a:gd name="connsiteX34" fmla="*/ 7838 w 10000"/>
                <a:gd name="connsiteY34" fmla="*/ 2166 h 10000"/>
                <a:gd name="connsiteX35" fmla="*/ 7492 w 10000"/>
                <a:gd name="connsiteY35" fmla="*/ 1693 h 10000"/>
                <a:gd name="connsiteX36" fmla="*/ 7376 w 10000"/>
                <a:gd name="connsiteY36" fmla="*/ 1218 h 10000"/>
                <a:gd name="connsiteX37" fmla="*/ 7376 w 10000"/>
                <a:gd name="connsiteY37" fmla="*/ 846 h 10000"/>
                <a:gd name="connsiteX38" fmla="*/ 7079 w 10000"/>
                <a:gd name="connsiteY38" fmla="*/ 711 h 10000"/>
                <a:gd name="connsiteX39" fmla="*/ 6964 w 10000"/>
                <a:gd name="connsiteY39" fmla="*/ 982 h 10000"/>
                <a:gd name="connsiteX40" fmla="*/ 6848 w 10000"/>
                <a:gd name="connsiteY40" fmla="*/ 1320 h 10000"/>
                <a:gd name="connsiteX41" fmla="*/ 6551 w 10000"/>
                <a:gd name="connsiteY41" fmla="*/ 1455 h 10000"/>
                <a:gd name="connsiteX42" fmla="*/ 6551 w 10000"/>
                <a:gd name="connsiteY42" fmla="*/ 982 h 10000"/>
                <a:gd name="connsiteX43" fmla="*/ 6205 w 10000"/>
                <a:gd name="connsiteY43" fmla="*/ 711 h 10000"/>
                <a:gd name="connsiteX44" fmla="*/ 6023 w 10000"/>
                <a:gd name="connsiteY44" fmla="*/ 846 h 10000"/>
                <a:gd name="connsiteX45" fmla="*/ 5908 w 10000"/>
                <a:gd name="connsiteY45" fmla="*/ 135 h 10000"/>
                <a:gd name="connsiteX46" fmla="*/ 5743 w 10000"/>
                <a:gd name="connsiteY46" fmla="*/ 0 h 10000"/>
                <a:gd name="connsiteX47" fmla="*/ 5380 w 10000"/>
                <a:gd name="connsiteY47" fmla="*/ 0 h 10000"/>
                <a:gd name="connsiteX48" fmla="*/ 5099 w 10000"/>
                <a:gd name="connsiteY48" fmla="*/ 0 h 10000"/>
                <a:gd name="connsiteX49" fmla="*/ 4802 w 10000"/>
                <a:gd name="connsiteY49" fmla="*/ 473 h 10000"/>
                <a:gd name="connsiteX50" fmla="*/ 4158 w 10000"/>
                <a:gd name="connsiteY50" fmla="*/ 1083 h 10000"/>
                <a:gd name="connsiteX51" fmla="*/ 3746 w 10000"/>
                <a:gd name="connsiteY51" fmla="*/ 1320 h 10000"/>
                <a:gd name="connsiteX52" fmla="*/ 3449 w 10000"/>
                <a:gd name="connsiteY52" fmla="*/ 1455 h 10000"/>
                <a:gd name="connsiteX53" fmla="*/ 3449 w 10000"/>
                <a:gd name="connsiteY53" fmla="*/ 1794 h 10000"/>
                <a:gd name="connsiteX54" fmla="*/ 3696 w 10000"/>
                <a:gd name="connsiteY54" fmla="*/ 1794 h 10000"/>
                <a:gd name="connsiteX55" fmla="*/ 3696 w 10000"/>
                <a:gd name="connsiteY55" fmla="*/ 1929 h 10000"/>
                <a:gd name="connsiteX56" fmla="*/ 3449 w 10000"/>
                <a:gd name="connsiteY56" fmla="*/ 2031 h 10000"/>
                <a:gd name="connsiteX57" fmla="*/ 3399 w 10000"/>
                <a:gd name="connsiteY57" fmla="*/ 2267 h 10000"/>
                <a:gd name="connsiteX58" fmla="*/ 3515 w 10000"/>
                <a:gd name="connsiteY58" fmla="*/ 2403 h 10000"/>
                <a:gd name="connsiteX59" fmla="*/ 3515 w 10000"/>
                <a:gd name="connsiteY59" fmla="*/ 2640 h 10000"/>
                <a:gd name="connsiteX60" fmla="*/ 3333 w 10000"/>
                <a:gd name="connsiteY60" fmla="*/ 2776 h 10000"/>
                <a:gd name="connsiteX61" fmla="*/ 3333 w 10000"/>
                <a:gd name="connsiteY61" fmla="*/ 3114 h 10000"/>
                <a:gd name="connsiteX62" fmla="*/ 3515 w 10000"/>
                <a:gd name="connsiteY62" fmla="*/ 3350 h 10000"/>
                <a:gd name="connsiteX63" fmla="*/ 3446 w 10000"/>
                <a:gd name="connsiteY63" fmla="*/ 3366 h 10000"/>
                <a:gd name="connsiteX64" fmla="*/ 3307 w 10000"/>
                <a:gd name="connsiteY64" fmla="*/ 3136 h 10000"/>
                <a:gd name="connsiteX65" fmla="*/ 3253 w 10000"/>
                <a:gd name="connsiteY65" fmla="*/ 3313 h 10000"/>
                <a:gd name="connsiteX66" fmla="*/ 3200 w 10000"/>
                <a:gd name="connsiteY66" fmla="*/ 3168 h 10000"/>
                <a:gd name="connsiteX67" fmla="*/ 3154 w 10000"/>
                <a:gd name="connsiteY67" fmla="*/ 3127 h 10000"/>
                <a:gd name="connsiteX68" fmla="*/ 3067 w 10000"/>
                <a:gd name="connsiteY68" fmla="*/ 3145 h 10000"/>
                <a:gd name="connsiteX69" fmla="*/ 2832 w 10000"/>
                <a:gd name="connsiteY69" fmla="*/ 2715 h 10000"/>
                <a:gd name="connsiteX70" fmla="*/ 2629 w 10000"/>
                <a:gd name="connsiteY70" fmla="*/ 2711 h 10000"/>
                <a:gd name="connsiteX71" fmla="*/ 2487 w 10000"/>
                <a:gd name="connsiteY71" fmla="*/ 2626 h 10000"/>
                <a:gd name="connsiteX72" fmla="*/ 2357 w 10000"/>
                <a:gd name="connsiteY72" fmla="*/ 2759 h 10000"/>
                <a:gd name="connsiteX73" fmla="*/ 2332 w 10000"/>
                <a:gd name="connsiteY73" fmla="*/ 2468 h 10000"/>
                <a:gd name="connsiteX74" fmla="*/ 2098 w 10000"/>
                <a:gd name="connsiteY74" fmla="*/ 2422 h 10000"/>
                <a:gd name="connsiteX75" fmla="*/ 1666 w 10000"/>
                <a:gd name="connsiteY75" fmla="*/ 2261 h 10000"/>
                <a:gd name="connsiteX76" fmla="*/ 1707 w 10000"/>
                <a:gd name="connsiteY76" fmla="*/ 2537 h 10000"/>
                <a:gd name="connsiteX77" fmla="*/ 1469 w 10000"/>
                <a:gd name="connsiteY77" fmla="*/ 3249 h 10000"/>
                <a:gd name="connsiteX78" fmla="*/ 1353 w 10000"/>
                <a:gd name="connsiteY78" fmla="*/ 3114 h 10000"/>
                <a:gd name="connsiteX79" fmla="*/ 1122 w 10000"/>
                <a:gd name="connsiteY79" fmla="*/ 3114 h 10000"/>
                <a:gd name="connsiteX80" fmla="*/ 1007 w 10000"/>
                <a:gd name="connsiteY80" fmla="*/ 2877 h 10000"/>
                <a:gd name="connsiteX81" fmla="*/ 479 w 10000"/>
                <a:gd name="connsiteY81" fmla="*/ 3588 h 10000"/>
                <a:gd name="connsiteX82" fmla="*/ 479 w 10000"/>
                <a:gd name="connsiteY82" fmla="*/ 4095 h 10000"/>
                <a:gd name="connsiteX83" fmla="*/ 297 w 10000"/>
                <a:gd name="connsiteY83" fmla="*/ 4095 h 10000"/>
                <a:gd name="connsiteX84" fmla="*/ 231 w 10000"/>
                <a:gd name="connsiteY84" fmla="*/ 3858 h 10000"/>
                <a:gd name="connsiteX85" fmla="*/ 66 w 10000"/>
                <a:gd name="connsiteY85" fmla="*/ 3959 h 10000"/>
                <a:gd name="connsiteX86" fmla="*/ 0 w 10000"/>
                <a:gd name="connsiteY86" fmla="*/ 5990 h 10000"/>
                <a:gd name="connsiteX87" fmla="*/ 363 w 10000"/>
                <a:gd name="connsiteY87" fmla="*/ 6126 h 10000"/>
                <a:gd name="connsiteX88" fmla="*/ 528 w 10000"/>
                <a:gd name="connsiteY88" fmla="*/ 6464 h 10000"/>
                <a:gd name="connsiteX89" fmla="*/ 1287 w 10000"/>
                <a:gd name="connsiteY89" fmla="*/ 6599 h 10000"/>
                <a:gd name="connsiteX90" fmla="*/ 1353 w 10000"/>
                <a:gd name="connsiteY90" fmla="*/ 6735 h 10000"/>
                <a:gd name="connsiteX91" fmla="*/ 1469 w 10000"/>
                <a:gd name="connsiteY91" fmla="*/ 6837 h 10000"/>
                <a:gd name="connsiteX92" fmla="*/ 1518 w 10000"/>
                <a:gd name="connsiteY92" fmla="*/ 6837 h 10000"/>
                <a:gd name="connsiteX93" fmla="*/ 1584 w 10000"/>
                <a:gd name="connsiteY93" fmla="*/ 6972 h 10000"/>
                <a:gd name="connsiteX94" fmla="*/ 1584 w 10000"/>
                <a:gd name="connsiteY94" fmla="*/ 7073 h 10000"/>
                <a:gd name="connsiteX95" fmla="*/ 1584 w 10000"/>
                <a:gd name="connsiteY95" fmla="*/ 7208 h 10000"/>
                <a:gd name="connsiteX96" fmla="*/ 1811 w 10000"/>
                <a:gd name="connsiteY96" fmla="*/ 7349 h 10000"/>
                <a:gd name="connsiteX97" fmla="*/ 2871 w 10000"/>
                <a:gd name="connsiteY97" fmla="*/ 7682 h 10000"/>
                <a:gd name="connsiteX98" fmla="*/ 3515 w 10000"/>
                <a:gd name="connsiteY98" fmla="*/ 8631 h 10000"/>
                <a:gd name="connsiteX99" fmla="*/ 3696 w 10000"/>
                <a:gd name="connsiteY99" fmla="*/ 9002 h 10000"/>
                <a:gd name="connsiteX100" fmla="*/ 3861 w 10000"/>
                <a:gd name="connsiteY100" fmla="*/ 9002 h 10000"/>
                <a:gd name="connsiteX101" fmla="*/ 4092 w 10000"/>
                <a:gd name="connsiteY101" fmla="*/ 9002 h 10000"/>
                <a:gd name="connsiteX102" fmla="*/ 4208 w 10000"/>
                <a:gd name="connsiteY102" fmla="*/ 9002 h 10000"/>
                <a:gd name="connsiteX103" fmla="*/ 4455 w 10000"/>
                <a:gd name="connsiteY103" fmla="*/ 9239 h 10000"/>
                <a:gd name="connsiteX104" fmla="*/ 4571 w 10000"/>
                <a:gd name="connsiteY104" fmla="*/ 9848 h 10000"/>
                <a:gd name="connsiteX105" fmla="*/ 4889 w 10000"/>
                <a:gd name="connsiteY105" fmla="*/ 8943 h 10000"/>
                <a:gd name="connsiteX106" fmla="*/ 4779 w 10000"/>
                <a:gd name="connsiteY106" fmla="*/ 9398 h 10000"/>
                <a:gd name="connsiteX107" fmla="*/ 4798 w 10000"/>
                <a:gd name="connsiteY107" fmla="*/ 9049 h 10000"/>
                <a:gd name="connsiteX108" fmla="*/ 4876 w 10000"/>
                <a:gd name="connsiteY108" fmla="*/ 9721 h 10000"/>
                <a:gd name="connsiteX109" fmla="*/ 5137 w 10000"/>
                <a:gd name="connsiteY109" fmla="*/ 9205 h 10000"/>
                <a:gd name="connsiteX110" fmla="*/ 5319 w 10000"/>
                <a:gd name="connsiteY110" fmla="*/ 8759 h 10000"/>
                <a:gd name="connsiteX0" fmla="*/ 5319 w 10000"/>
                <a:gd name="connsiteY0" fmla="*/ 8759 h 10000"/>
                <a:gd name="connsiteX1" fmla="*/ 5974 w 10000"/>
                <a:gd name="connsiteY1" fmla="*/ 9848 h 10000"/>
                <a:gd name="connsiteX2" fmla="*/ 6023 w 10000"/>
                <a:gd name="connsiteY2" fmla="*/ 9611 h 10000"/>
                <a:gd name="connsiteX3" fmla="*/ 6205 w 10000"/>
                <a:gd name="connsiteY3" fmla="*/ 9611 h 10000"/>
                <a:gd name="connsiteX4" fmla="*/ 6320 w 10000"/>
                <a:gd name="connsiteY4" fmla="*/ 9848 h 10000"/>
                <a:gd name="connsiteX5" fmla="*/ 6617 w 10000"/>
                <a:gd name="connsiteY5" fmla="*/ 9713 h 10000"/>
                <a:gd name="connsiteX6" fmla="*/ 6551 w 10000"/>
                <a:gd name="connsiteY6" fmla="*/ 9476 h 10000"/>
                <a:gd name="connsiteX7" fmla="*/ 6782 w 10000"/>
                <a:gd name="connsiteY7" fmla="*/ 9104 h 10000"/>
                <a:gd name="connsiteX8" fmla="*/ 6964 w 10000"/>
                <a:gd name="connsiteY8" fmla="*/ 9239 h 10000"/>
                <a:gd name="connsiteX9" fmla="*/ 7013 w 10000"/>
                <a:gd name="connsiteY9" fmla="*/ 9611 h 10000"/>
                <a:gd name="connsiteX10" fmla="*/ 7376 w 10000"/>
                <a:gd name="connsiteY10" fmla="*/ 9341 h 10000"/>
                <a:gd name="connsiteX11" fmla="*/ 7789 w 10000"/>
                <a:gd name="connsiteY11" fmla="*/ 9476 h 10000"/>
                <a:gd name="connsiteX12" fmla="*/ 8135 w 10000"/>
                <a:gd name="connsiteY12" fmla="*/ 9713 h 10000"/>
                <a:gd name="connsiteX13" fmla="*/ 8251 w 10000"/>
                <a:gd name="connsiteY13" fmla="*/ 9848 h 10000"/>
                <a:gd name="connsiteX14" fmla="*/ 8366 w 10000"/>
                <a:gd name="connsiteY14" fmla="*/ 9341 h 10000"/>
                <a:gd name="connsiteX15" fmla="*/ 8300 w 10000"/>
                <a:gd name="connsiteY15" fmla="*/ 9002 h 10000"/>
                <a:gd name="connsiteX16" fmla="*/ 8251 w 10000"/>
                <a:gd name="connsiteY16" fmla="*/ 8528 h 10000"/>
                <a:gd name="connsiteX17" fmla="*/ 8135 w 10000"/>
                <a:gd name="connsiteY17" fmla="*/ 8155 h 10000"/>
                <a:gd name="connsiteX18" fmla="*/ 8597 w 10000"/>
                <a:gd name="connsiteY18" fmla="*/ 7784 h 10000"/>
                <a:gd name="connsiteX19" fmla="*/ 8713 w 10000"/>
                <a:gd name="connsiteY19" fmla="*/ 8155 h 10000"/>
                <a:gd name="connsiteX20" fmla="*/ 8828 w 10000"/>
                <a:gd name="connsiteY20" fmla="*/ 7920 h 10000"/>
                <a:gd name="connsiteX21" fmla="*/ 8828 w 10000"/>
                <a:gd name="connsiteY21" fmla="*/ 7547 h 10000"/>
                <a:gd name="connsiteX22" fmla="*/ 9010 w 10000"/>
                <a:gd name="connsiteY22" fmla="*/ 6599 h 10000"/>
                <a:gd name="connsiteX23" fmla="*/ 9307 w 10000"/>
                <a:gd name="connsiteY23" fmla="*/ 6599 h 10000"/>
                <a:gd name="connsiteX24" fmla="*/ 9472 w 10000"/>
                <a:gd name="connsiteY24" fmla="*/ 6837 h 10000"/>
                <a:gd name="connsiteX25" fmla="*/ 9653 w 10000"/>
                <a:gd name="connsiteY25" fmla="*/ 6464 h 10000"/>
                <a:gd name="connsiteX26" fmla="*/ 9538 w 10000"/>
                <a:gd name="connsiteY26" fmla="*/ 5753 h 10000"/>
                <a:gd name="connsiteX27" fmla="*/ 10000 w 10000"/>
                <a:gd name="connsiteY27" fmla="*/ 5043 h 10000"/>
                <a:gd name="connsiteX28" fmla="*/ 9950 w 10000"/>
                <a:gd name="connsiteY28" fmla="*/ 4805 h 10000"/>
                <a:gd name="connsiteX29" fmla="*/ 9472 w 10000"/>
                <a:gd name="connsiteY29" fmla="*/ 4570 h 10000"/>
                <a:gd name="connsiteX30" fmla="*/ 9059 w 10000"/>
                <a:gd name="connsiteY30" fmla="*/ 3588 h 10000"/>
                <a:gd name="connsiteX31" fmla="*/ 8828 w 10000"/>
                <a:gd name="connsiteY31" fmla="*/ 3588 h 10000"/>
                <a:gd name="connsiteX32" fmla="*/ 8294 w 10000"/>
                <a:gd name="connsiteY32" fmla="*/ 2752 h 10000"/>
                <a:gd name="connsiteX33" fmla="*/ 7954 w 10000"/>
                <a:gd name="connsiteY33" fmla="*/ 2776 h 10000"/>
                <a:gd name="connsiteX34" fmla="*/ 7838 w 10000"/>
                <a:gd name="connsiteY34" fmla="*/ 2166 h 10000"/>
                <a:gd name="connsiteX35" fmla="*/ 7492 w 10000"/>
                <a:gd name="connsiteY35" fmla="*/ 1693 h 10000"/>
                <a:gd name="connsiteX36" fmla="*/ 7376 w 10000"/>
                <a:gd name="connsiteY36" fmla="*/ 1218 h 10000"/>
                <a:gd name="connsiteX37" fmla="*/ 7376 w 10000"/>
                <a:gd name="connsiteY37" fmla="*/ 846 h 10000"/>
                <a:gd name="connsiteX38" fmla="*/ 7079 w 10000"/>
                <a:gd name="connsiteY38" fmla="*/ 711 h 10000"/>
                <a:gd name="connsiteX39" fmla="*/ 6964 w 10000"/>
                <a:gd name="connsiteY39" fmla="*/ 982 h 10000"/>
                <a:gd name="connsiteX40" fmla="*/ 6848 w 10000"/>
                <a:gd name="connsiteY40" fmla="*/ 1320 h 10000"/>
                <a:gd name="connsiteX41" fmla="*/ 6551 w 10000"/>
                <a:gd name="connsiteY41" fmla="*/ 1455 h 10000"/>
                <a:gd name="connsiteX42" fmla="*/ 6551 w 10000"/>
                <a:gd name="connsiteY42" fmla="*/ 982 h 10000"/>
                <a:gd name="connsiteX43" fmla="*/ 6205 w 10000"/>
                <a:gd name="connsiteY43" fmla="*/ 711 h 10000"/>
                <a:gd name="connsiteX44" fmla="*/ 6023 w 10000"/>
                <a:gd name="connsiteY44" fmla="*/ 846 h 10000"/>
                <a:gd name="connsiteX45" fmla="*/ 5908 w 10000"/>
                <a:gd name="connsiteY45" fmla="*/ 135 h 10000"/>
                <a:gd name="connsiteX46" fmla="*/ 5743 w 10000"/>
                <a:gd name="connsiteY46" fmla="*/ 0 h 10000"/>
                <a:gd name="connsiteX47" fmla="*/ 5380 w 10000"/>
                <a:gd name="connsiteY47" fmla="*/ 0 h 10000"/>
                <a:gd name="connsiteX48" fmla="*/ 5099 w 10000"/>
                <a:gd name="connsiteY48" fmla="*/ 0 h 10000"/>
                <a:gd name="connsiteX49" fmla="*/ 4802 w 10000"/>
                <a:gd name="connsiteY49" fmla="*/ 473 h 10000"/>
                <a:gd name="connsiteX50" fmla="*/ 4158 w 10000"/>
                <a:gd name="connsiteY50" fmla="*/ 1083 h 10000"/>
                <a:gd name="connsiteX51" fmla="*/ 3746 w 10000"/>
                <a:gd name="connsiteY51" fmla="*/ 1320 h 10000"/>
                <a:gd name="connsiteX52" fmla="*/ 3449 w 10000"/>
                <a:gd name="connsiteY52" fmla="*/ 1455 h 10000"/>
                <a:gd name="connsiteX53" fmla="*/ 3449 w 10000"/>
                <a:gd name="connsiteY53" fmla="*/ 1794 h 10000"/>
                <a:gd name="connsiteX54" fmla="*/ 3696 w 10000"/>
                <a:gd name="connsiteY54" fmla="*/ 1794 h 10000"/>
                <a:gd name="connsiteX55" fmla="*/ 3696 w 10000"/>
                <a:gd name="connsiteY55" fmla="*/ 1929 h 10000"/>
                <a:gd name="connsiteX56" fmla="*/ 3449 w 10000"/>
                <a:gd name="connsiteY56" fmla="*/ 2031 h 10000"/>
                <a:gd name="connsiteX57" fmla="*/ 3399 w 10000"/>
                <a:gd name="connsiteY57" fmla="*/ 2267 h 10000"/>
                <a:gd name="connsiteX58" fmla="*/ 3515 w 10000"/>
                <a:gd name="connsiteY58" fmla="*/ 2403 h 10000"/>
                <a:gd name="connsiteX59" fmla="*/ 3515 w 10000"/>
                <a:gd name="connsiteY59" fmla="*/ 2640 h 10000"/>
                <a:gd name="connsiteX60" fmla="*/ 3333 w 10000"/>
                <a:gd name="connsiteY60" fmla="*/ 2776 h 10000"/>
                <a:gd name="connsiteX61" fmla="*/ 3333 w 10000"/>
                <a:gd name="connsiteY61" fmla="*/ 3114 h 10000"/>
                <a:gd name="connsiteX62" fmla="*/ 3515 w 10000"/>
                <a:gd name="connsiteY62" fmla="*/ 3350 h 10000"/>
                <a:gd name="connsiteX63" fmla="*/ 3446 w 10000"/>
                <a:gd name="connsiteY63" fmla="*/ 3366 h 10000"/>
                <a:gd name="connsiteX64" fmla="*/ 3307 w 10000"/>
                <a:gd name="connsiteY64" fmla="*/ 3136 h 10000"/>
                <a:gd name="connsiteX65" fmla="*/ 3253 w 10000"/>
                <a:gd name="connsiteY65" fmla="*/ 3313 h 10000"/>
                <a:gd name="connsiteX66" fmla="*/ 3200 w 10000"/>
                <a:gd name="connsiteY66" fmla="*/ 3168 h 10000"/>
                <a:gd name="connsiteX67" fmla="*/ 3154 w 10000"/>
                <a:gd name="connsiteY67" fmla="*/ 3127 h 10000"/>
                <a:gd name="connsiteX68" fmla="*/ 3067 w 10000"/>
                <a:gd name="connsiteY68" fmla="*/ 3145 h 10000"/>
                <a:gd name="connsiteX69" fmla="*/ 2832 w 10000"/>
                <a:gd name="connsiteY69" fmla="*/ 2715 h 10000"/>
                <a:gd name="connsiteX70" fmla="*/ 2629 w 10000"/>
                <a:gd name="connsiteY70" fmla="*/ 2711 h 10000"/>
                <a:gd name="connsiteX71" fmla="*/ 2487 w 10000"/>
                <a:gd name="connsiteY71" fmla="*/ 2626 h 10000"/>
                <a:gd name="connsiteX72" fmla="*/ 2357 w 10000"/>
                <a:gd name="connsiteY72" fmla="*/ 2759 h 10000"/>
                <a:gd name="connsiteX73" fmla="*/ 2332 w 10000"/>
                <a:gd name="connsiteY73" fmla="*/ 2468 h 10000"/>
                <a:gd name="connsiteX74" fmla="*/ 2098 w 10000"/>
                <a:gd name="connsiteY74" fmla="*/ 2422 h 10000"/>
                <a:gd name="connsiteX75" fmla="*/ 1666 w 10000"/>
                <a:gd name="connsiteY75" fmla="*/ 2261 h 10000"/>
                <a:gd name="connsiteX76" fmla="*/ 1707 w 10000"/>
                <a:gd name="connsiteY76" fmla="*/ 2537 h 10000"/>
                <a:gd name="connsiteX77" fmla="*/ 1469 w 10000"/>
                <a:gd name="connsiteY77" fmla="*/ 3249 h 10000"/>
                <a:gd name="connsiteX78" fmla="*/ 1353 w 10000"/>
                <a:gd name="connsiteY78" fmla="*/ 3114 h 10000"/>
                <a:gd name="connsiteX79" fmla="*/ 1122 w 10000"/>
                <a:gd name="connsiteY79" fmla="*/ 3114 h 10000"/>
                <a:gd name="connsiteX80" fmla="*/ 1007 w 10000"/>
                <a:gd name="connsiteY80" fmla="*/ 2877 h 10000"/>
                <a:gd name="connsiteX81" fmla="*/ 479 w 10000"/>
                <a:gd name="connsiteY81" fmla="*/ 3588 h 10000"/>
                <a:gd name="connsiteX82" fmla="*/ 479 w 10000"/>
                <a:gd name="connsiteY82" fmla="*/ 4095 h 10000"/>
                <a:gd name="connsiteX83" fmla="*/ 297 w 10000"/>
                <a:gd name="connsiteY83" fmla="*/ 4095 h 10000"/>
                <a:gd name="connsiteX84" fmla="*/ 231 w 10000"/>
                <a:gd name="connsiteY84" fmla="*/ 3858 h 10000"/>
                <a:gd name="connsiteX85" fmla="*/ 66 w 10000"/>
                <a:gd name="connsiteY85" fmla="*/ 3959 h 10000"/>
                <a:gd name="connsiteX86" fmla="*/ 0 w 10000"/>
                <a:gd name="connsiteY86" fmla="*/ 5990 h 10000"/>
                <a:gd name="connsiteX87" fmla="*/ 363 w 10000"/>
                <a:gd name="connsiteY87" fmla="*/ 6126 h 10000"/>
                <a:gd name="connsiteX88" fmla="*/ 528 w 10000"/>
                <a:gd name="connsiteY88" fmla="*/ 6464 h 10000"/>
                <a:gd name="connsiteX89" fmla="*/ 1287 w 10000"/>
                <a:gd name="connsiteY89" fmla="*/ 6599 h 10000"/>
                <a:gd name="connsiteX90" fmla="*/ 1353 w 10000"/>
                <a:gd name="connsiteY90" fmla="*/ 6735 h 10000"/>
                <a:gd name="connsiteX91" fmla="*/ 1469 w 10000"/>
                <a:gd name="connsiteY91" fmla="*/ 6837 h 10000"/>
                <a:gd name="connsiteX92" fmla="*/ 1518 w 10000"/>
                <a:gd name="connsiteY92" fmla="*/ 6837 h 10000"/>
                <a:gd name="connsiteX93" fmla="*/ 1584 w 10000"/>
                <a:gd name="connsiteY93" fmla="*/ 6972 h 10000"/>
                <a:gd name="connsiteX94" fmla="*/ 1584 w 10000"/>
                <a:gd name="connsiteY94" fmla="*/ 7073 h 10000"/>
                <a:gd name="connsiteX95" fmla="*/ 1584 w 10000"/>
                <a:gd name="connsiteY95" fmla="*/ 7208 h 10000"/>
                <a:gd name="connsiteX96" fmla="*/ 1811 w 10000"/>
                <a:gd name="connsiteY96" fmla="*/ 7349 h 10000"/>
                <a:gd name="connsiteX97" fmla="*/ 2871 w 10000"/>
                <a:gd name="connsiteY97" fmla="*/ 7682 h 10000"/>
                <a:gd name="connsiteX98" fmla="*/ 3515 w 10000"/>
                <a:gd name="connsiteY98" fmla="*/ 8631 h 10000"/>
                <a:gd name="connsiteX99" fmla="*/ 3696 w 10000"/>
                <a:gd name="connsiteY99" fmla="*/ 9002 h 10000"/>
                <a:gd name="connsiteX100" fmla="*/ 3861 w 10000"/>
                <a:gd name="connsiteY100" fmla="*/ 9002 h 10000"/>
                <a:gd name="connsiteX101" fmla="*/ 4092 w 10000"/>
                <a:gd name="connsiteY101" fmla="*/ 9002 h 10000"/>
                <a:gd name="connsiteX102" fmla="*/ 4208 w 10000"/>
                <a:gd name="connsiteY102" fmla="*/ 9002 h 10000"/>
                <a:gd name="connsiteX103" fmla="*/ 4455 w 10000"/>
                <a:gd name="connsiteY103" fmla="*/ 9239 h 10000"/>
                <a:gd name="connsiteX104" fmla="*/ 4571 w 10000"/>
                <a:gd name="connsiteY104" fmla="*/ 9848 h 10000"/>
                <a:gd name="connsiteX105" fmla="*/ 4889 w 10000"/>
                <a:gd name="connsiteY105" fmla="*/ 8943 h 10000"/>
                <a:gd name="connsiteX106" fmla="*/ 4779 w 10000"/>
                <a:gd name="connsiteY106" fmla="*/ 9398 h 10000"/>
                <a:gd name="connsiteX107" fmla="*/ 4798 w 10000"/>
                <a:gd name="connsiteY107" fmla="*/ 9049 h 10000"/>
                <a:gd name="connsiteX108" fmla="*/ 4876 w 10000"/>
                <a:gd name="connsiteY108" fmla="*/ 9721 h 10000"/>
                <a:gd name="connsiteX109" fmla="*/ 5137 w 10000"/>
                <a:gd name="connsiteY109" fmla="*/ 9205 h 10000"/>
                <a:gd name="connsiteX110" fmla="*/ 5319 w 10000"/>
                <a:gd name="connsiteY110" fmla="*/ 8759 h 10000"/>
                <a:gd name="connsiteX0" fmla="*/ 5319 w 10000"/>
                <a:gd name="connsiteY0" fmla="*/ 8759 h 10000"/>
                <a:gd name="connsiteX1" fmla="*/ 5974 w 10000"/>
                <a:gd name="connsiteY1" fmla="*/ 9848 h 10000"/>
                <a:gd name="connsiteX2" fmla="*/ 6023 w 10000"/>
                <a:gd name="connsiteY2" fmla="*/ 9611 h 10000"/>
                <a:gd name="connsiteX3" fmla="*/ 6205 w 10000"/>
                <a:gd name="connsiteY3" fmla="*/ 9611 h 10000"/>
                <a:gd name="connsiteX4" fmla="*/ 6320 w 10000"/>
                <a:gd name="connsiteY4" fmla="*/ 9848 h 10000"/>
                <a:gd name="connsiteX5" fmla="*/ 6617 w 10000"/>
                <a:gd name="connsiteY5" fmla="*/ 9713 h 10000"/>
                <a:gd name="connsiteX6" fmla="*/ 6551 w 10000"/>
                <a:gd name="connsiteY6" fmla="*/ 9476 h 10000"/>
                <a:gd name="connsiteX7" fmla="*/ 6782 w 10000"/>
                <a:gd name="connsiteY7" fmla="*/ 9104 h 10000"/>
                <a:gd name="connsiteX8" fmla="*/ 6964 w 10000"/>
                <a:gd name="connsiteY8" fmla="*/ 9239 h 10000"/>
                <a:gd name="connsiteX9" fmla="*/ 7013 w 10000"/>
                <a:gd name="connsiteY9" fmla="*/ 9611 h 10000"/>
                <a:gd name="connsiteX10" fmla="*/ 7376 w 10000"/>
                <a:gd name="connsiteY10" fmla="*/ 9341 h 10000"/>
                <a:gd name="connsiteX11" fmla="*/ 7789 w 10000"/>
                <a:gd name="connsiteY11" fmla="*/ 9476 h 10000"/>
                <a:gd name="connsiteX12" fmla="*/ 8135 w 10000"/>
                <a:gd name="connsiteY12" fmla="*/ 9713 h 10000"/>
                <a:gd name="connsiteX13" fmla="*/ 7687 w 10000"/>
                <a:gd name="connsiteY13" fmla="*/ 8693 h 10000"/>
                <a:gd name="connsiteX14" fmla="*/ 8366 w 10000"/>
                <a:gd name="connsiteY14" fmla="*/ 9341 h 10000"/>
                <a:gd name="connsiteX15" fmla="*/ 8300 w 10000"/>
                <a:gd name="connsiteY15" fmla="*/ 9002 h 10000"/>
                <a:gd name="connsiteX16" fmla="*/ 8251 w 10000"/>
                <a:gd name="connsiteY16" fmla="*/ 8528 h 10000"/>
                <a:gd name="connsiteX17" fmla="*/ 8135 w 10000"/>
                <a:gd name="connsiteY17" fmla="*/ 8155 h 10000"/>
                <a:gd name="connsiteX18" fmla="*/ 8597 w 10000"/>
                <a:gd name="connsiteY18" fmla="*/ 7784 h 10000"/>
                <a:gd name="connsiteX19" fmla="*/ 8713 w 10000"/>
                <a:gd name="connsiteY19" fmla="*/ 8155 h 10000"/>
                <a:gd name="connsiteX20" fmla="*/ 8828 w 10000"/>
                <a:gd name="connsiteY20" fmla="*/ 7920 h 10000"/>
                <a:gd name="connsiteX21" fmla="*/ 8828 w 10000"/>
                <a:gd name="connsiteY21" fmla="*/ 7547 h 10000"/>
                <a:gd name="connsiteX22" fmla="*/ 9010 w 10000"/>
                <a:gd name="connsiteY22" fmla="*/ 6599 h 10000"/>
                <a:gd name="connsiteX23" fmla="*/ 9307 w 10000"/>
                <a:gd name="connsiteY23" fmla="*/ 6599 h 10000"/>
                <a:gd name="connsiteX24" fmla="*/ 9472 w 10000"/>
                <a:gd name="connsiteY24" fmla="*/ 6837 h 10000"/>
                <a:gd name="connsiteX25" fmla="*/ 9653 w 10000"/>
                <a:gd name="connsiteY25" fmla="*/ 6464 h 10000"/>
                <a:gd name="connsiteX26" fmla="*/ 9538 w 10000"/>
                <a:gd name="connsiteY26" fmla="*/ 5753 h 10000"/>
                <a:gd name="connsiteX27" fmla="*/ 10000 w 10000"/>
                <a:gd name="connsiteY27" fmla="*/ 5043 h 10000"/>
                <a:gd name="connsiteX28" fmla="*/ 9950 w 10000"/>
                <a:gd name="connsiteY28" fmla="*/ 4805 h 10000"/>
                <a:gd name="connsiteX29" fmla="*/ 9472 w 10000"/>
                <a:gd name="connsiteY29" fmla="*/ 4570 h 10000"/>
                <a:gd name="connsiteX30" fmla="*/ 9059 w 10000"/>
                <a:gd name="connsiteY30" fmla="*/ 3588 h 10000"/>
                <a:gd name="connsiteX31" fmla="*/ 8828 w 10000"/>
                <a:gd name="connsiteY31" fmla="*/ 3588 h 10000"/>
                <a:gd name="connsiteX32" fmla="*/ 8294 w 10000"/>
                <a:gd name="connsiteY32" fmla="*/ 2752 h 10000"/>
                <a:gd name="connsiteX33" fmla="*/ 7954 w 10000"/>
                <a:gd name="connsiteY33" fmla="*/ 2776 h 10000"/>
                <a:gd name="connsiteX34" fmla="*/ 7838 w 10000"/>
                <a:gd name="connsiteY34" fmla="*/ 2166 h 10000"/>
                <a:gd name="connsiteX35" fmla="*/ 7492 w 10000"/>
                <a:gd name="connsiteY35" fmla="*/ 1693 h 10000"/>
                <a:gd name="connsiteX36" fmla="*/ 7376 w 10000"/>
                <a:gd name="connsiteY36" fmla="*/ 1218 h 10000"/>
                <a:gd name="connsiteX37" fmla="*/ 7376 w 10000"/>
                <a:gd name="connsiteY37" fmla="*/ 846 h 10000"/>
                <a:gd name="connsiteX38" fmla="*/ 7079 w 10000"/>
                <a:gd name="connsiteY38" fmla="*/ 711 h 10000"/>
                <a:gd name="connsiteX39" fmla="*/ 6964 w 10000"/>
                <a:gd name="connsiteY39" fmla="*/ 982 h 10000"/>
                <a:gd name="connsiteX40" fmla="*/ 6848 w 10000"/>
                <a:gd name="connsiteY40" fmla="*/ 1320 h 10000"/>
                <a:gd name="connsiteX41" fmla="*/ 6551 w 10000"/>
                <a:gd name="connsiteY41" fmla="*/ 1455 h 10000"/>
                <a:gd name="connsiteX42" fmla="*/ 6551 w 10000"/>
                <a:gd name="connsiteY42" fmla="*/ 982 h 10000"/>
                <a:gd name="connsiteX43" fmla="*/ 6205 w 10000"/>
                <a:gd name="connsiteY43" fmla="*/ 711 h 10000"/>
                <a:gd name="connsiteX44" fmla="*/ 6023 w 10000"/>
                <a:gd name="connsiteY44" fmla="*/ 846 h 10000"/>
                <a:gd name="connsiteX45" fmla="*/ 5908 w 10000"/>
                <a:gd name="connsiteY45" fmla="*/ 135 h 10000"/>
                <a:gd name="connsiteX46" fmla="*/ 5743 w 10000"/>
                <a:gd name="connsiteY46" fmla="*/ 0 h 10000"/>
                <a:gd name="connsiteX47" fmla="*/ 5380 w 10000"/>
                <a:gd name="connsiteY47" fmla="*/ 0 h 10000"/>
                <a:gd name="connsiteX48" fmla="*/ 5099 w 10000"/>
                <a:gd name="connsiteY48" fmla="*/ 0 h 10000"/>
                <a:gd name="connsiteX49" fmla="*/ 4802 w 10000"/>
                <a:gd name="connsiteY49" fmla="*/ 473 h 10000"/>
                <a:gd name="connsiteX50" fmla="*/ 4158 w 10000"/>
                <a:gd name="connsiteY50" fmla="*/ 1083 h 10000"/>
                <a:gd name="connsiteX51" fmla="*/ 3746 w 10000"/>
                <a:gd name="connsiteY51" fmla="*/ 1320 h 10000"/>
                <a:gd name="connsiteX52" fmla="*/ 3449 w 10000"/>
                <a:gd name="connsiteY52" fmla="*/ 1455 h 10000"/>
                <a:gd name="connsiteX53" fmla="*/ 3449 w 10000"/>
                <a:gd name="connsiteY53" fmla="*/ 1794 h 10000"/>
                <a:gd name="connsiteX54" fmla="*/ 3696 w 10000"/>
                <a:gd name="connsiteY54" fmla="*/ 1794 h 10000"/>
                <a:gd name="connsiteX55" fmla="*/ 3696 w 10000"/>
                <a:gd name="connsiteY55" fmla="*/ 1929 h 10000"/>
                <a:gd name="connsiteX56" fmla="*/ 3449 w 10000"/>
                <a:gd name="connsiteY56" fmla="*/ 2031 h 10000"/>
                <a:gd name="connsiteX57" fmla="*/ 3399 w 10000"/>
                <a:gd name="connsiteY57" fmla="*/ 2267 h 10000"/>
                <a:gd name="connsiteX58" fmla="*/ 3515 w 10000"/>
                <a:gd name="connsiteY58" fmla="*/ 2403 h 10000"/>
                <a:gd name="connsiteX59" fmla="*/ 3515 w 10000"/>
                <a:gd name="connsiteY59" fmla="*/ 2640 h 10000"/>
                <a:gd name="connsiteX60" fmla="*/ 3333 w 10000"/>
                <a:gd name="connsiteY60" fmla="*/ 2776 h 10000"/>
                <a:gd name="connsiteX61" fmla="*/ 3333 w 10000"/>
                <a:gd name="connsiteY61" fmla="*/ 3114 h 10000"/>
                <a:gd name="connsiteX62" fmla="*/ 3515 w 10000"/>
                <a:gd name="connsiteY62" fmla="*/ 3350 h 10000"/>
                <a:gd name="connsiteX63" fmla="*/ 3446 w 10000"/>
                <a:gd name="connsiteY63" fmla="*/ 3366 h 10000"/>
                <a:gd name="connsiteX64" fmla="*/ 3307 w 10000"/>
                <a:gd name="connsiteY64" fmla="*/ 3136 h 10000"/>
                <a:gd name="connsiteX65" fmla="*/ 3253 w 10000"/>
                <a:gd name="connsiteY65" fmla="*/ 3313 h 10000"/>
                <a:gd name="connsiteX66" fmla="*/ 3200 w 10000"/>
                <a:gd name="connsiteY66" fmla="*/ 3168 h 10000"/>
                <a:gd name="connsiteX67" fmla="*/ 3154 w 10000"/>
                <a:gd name="connsiteY67" fmla="*/ 3127 h 10000"/>
                <a:gd name="connsiteX68" fmla="*/ 3067 w 10000"/>
                <a:gd name="connsiteY68" fmla="*/ 3145 h 10000"/>
                <a:gd name="connsiteX69" fmla="*/ 2832 w 10000"/>
                <a:gd name="connsiteY69" fmla="*/ 2715 h 10000"/>
                <a:gd name="connsiteX70" fmla="*/ 2629 w 10000"/>
                <a:gd name="connsiteY70" fmla="*/ 2711 h 10000"/>
                <a:gd name="connsiteX71" fmla="*/ 2487 w 10000"/>
                <a:gd name="connsiteY71" fmla="*/ 2626 h 10000"/>
                <a:gd name="connsiteX72" fmla="*/ 2357 w 10000"/>
                <a:gd name="connsiteY72" fmla="*/ 2759 h 10000"/>
                <a:gd name="connsiteX73" fmla="*/ 2332 w 10000"/>
                <a:gd name="connsiteY73" fmla="*/ 2468 h 10000"/>
                <a:gd name="connsiteX74" fmla="*/ 2098 w 10000"/>
                <a:gd name="connsiteY74" fmla="*/ 2422 h 10000"/>
                <a:gd name="connsiteX75" fmla="*/ 1666 w 10000"/>
                <a:gd name="connsiteY75" fmla="*/ 2261 h 10000"/>
                <a:gd name="connsiteX76" fmla="*/ 1707 w 10000"/>
                <a:gd name="connsiteY76" fmla="*/ 2537 h 10000"/>
                <a:gd name="connsiteX77" fmla="*/ 1469 w 10000"/>
                <a:gd name="connsiteY77" fmla="*/ 3249 h 10000"/>
                <a:gd name="connsiteX78" fmla="*/ 1353 w 10000"/>
                <a:gd name="connsiteY78" fmla="*/ 3114 h 10000"/>
                <a:gd name="connsiteX79" fmla="*/ 1122 w 10000"/>
                <a:gd name="connsiteY79" fmla="*/ 3114 h 10000"/>
                <a:gd name="connsiteX80" fmla="*/ 1007 w 10000"/>
                <a:gd name="connsiteY80" fmla="*/ 2877 h 10000"/>
                <a:gd name="connsiteX81" fmla="*/ 479 w 10000"/>
                <a:gd name="connsiteY81" fmla="*/ 3588 h 10000"/>
                <a:gd name="connsiteX82" fmla="*/ 479 w 10000"/>
                <a:gd name="connsiteY82" fmla="*/ 4095 h 10000"/>
                <a:gd name="connsiteX83" fmla="*/ 297 w 10000"/>
                <a:gd name="connsiteY83" fmla="*/ 4095 h 10000"/>
                <a:gd name="connsiteX84" fmla="*/ 231 w 10000"/>
                <a:gd name="connsiteY84" fmla="*/ 3858 h 10000"/>
                <a:gd name="connsiteX85" fmla="*/ 66 w 10000"/>
                <a:gd name="connsiteY85" fmla="*/ 3959 h 10000"/>
                <a:gd name="connsiteX86" fmla="*/ 0 w 10000"/>
                <a:gd name="connsiteY86" fmla="*/ 5990 h 10000"/>
                <a:gd name="connsiteX87" fmla="*/ 363 w 10000"/>
                <a:gd name="connsiteY87" fmla="*/ 6126 h 10000"/>
                <a:gd name="connsiteX88" fmla="*/ 528 w 10000"/>
                <a:gd name="connsiteY88" fmla="*/ 6464 h 10000"/>
                <a:gd name="connsiteX89" fmla="*/ 1287 w 10000"/>
                <a:gd name="connsiteY89" fmla="*/ 6599 h 10000"/>
                <a:gd name="connsiteX90" fmla="*/ 1353 w 10000"/>
                <a:gd name="connsiteY90" fmla="*/ 6735 h 10000"/>
                <a:gd name="connsiteX91" fmla="*/ 1469 w 10000"/>
                <a:gd name="connsiteY91" fmla="*/ 6837 h 10000"/>
                <a:gd name="connsiteX92" fmla="*/ 1518 w 10000"/>
                <a:gd name="connsiteY92" fmla="*/ 6837 h 10000"/>
                <a:gd name="connsiteX93" fmla="*/ 1584 w 10000"/>
                <a:gd name="connsiteY93" fmla="*/ 6972 h 10000"/>
                <a:gd name="connsiteX94" fmla="*/ 1584 w 10000"/>
                <a:gd name="connsiteY94" fmla="*/ 7073 h 10000"/>
                <a:gd name="connsiteX95" fmla="*/ 1584 w 10000"/>
                <a:gd name="connsiteY95" fmla="*/ 7208 h 10000"/>
                <a:gd name="connsiteX96" fmla="*/ 1811 w 10000"/>
                <a:gd name="connsiteY96" fmla="*/ 7349 h 10000"/>
                <a:gd name="connsiteX97" fmla="*/ 2871 w 10000"/>
                <a:gd name="connsiteY97" fmla="*/ 7682 h 10000"/>
                <a:gd name="connsiteX98" fmla="*/ 3515 w 10000"/>
                <a:gd name="connsiteY98" fmla="*/ 8631 h 10000"/>
                <a:gd name="connsiteX99" fmla="*/ 3696 w 10000"/>
                <a:gd name="connsiteY99" fmla="*/ 9002 h 10000"/>
                <a:gd name="connsiteX100" fmla="*/ 3861 w 10000"/>
                <a:gd name="connsiteY100" fmla="*/ 9002 h 10000"/>
                <a:gd name="connsiteX101" fmla="*/ 4092 w 10000"/>
                <a:gd name="connsiteY101" fmla="*/ 9002 h 10000"/>
                <a:gd name="connsiteX102" fmla="*/ 4208 w 10000"/>
                <a:gd name="connsiteY102" fmla="*/ 9002 h 10000"/>
                <a:gd name="connsiteX103" fmla="*/ 4455 w 10000"/>
                <a:gd name="connsiteY103" fmla="*/ 9239 h 10000"/>
                <a:gd name="connsiteX104" fmla="*/ 4571 w 10000"/>
                <a:gd name="connsiteY104" fmla="*/ 9848 h 10000"/>
                <a:gd name="connsiteX105" fmla="*/ 4889 w 10000"/>
                <a:gd name="connsiteY105" fmla="*/ 8943 h 10000"/>
                <a:gd name="connsiteX106" fmla="*/ 4779 w 10000"/>
                <a:gd name="connsiteY106" fmla="*/ 9398 h 10000"/>
                <a:gd name="connsiteX107" fmla="*/ 4798 w 10000"/>
                <a:gd name="connsiteY107" fmla="*/ 9049 h 10000"/>
                <a:gd name="connsiteX108" fmla="*/ 4876 w 10000"/>
                <a:gd name="connsiteY108" fmla="*/ 9721 h 10000"/>
                <a:gd name="connsiteX109" fmla="*/ 5137 w 10000"/>
                <a:gd name="connsiteY109" fmla="*/ 9205 h 10000"/>
                <a:gd name="connsiteX110" fmla="*/ 5319 w 10000"/>
                <a:gd name="connsiteY110" fmla="*/ 8759 h 10000"/>
                <a:gd name="connsiteX0" fmla="*/ 5319 w 10000"/>
                <a:gd name="connsiteY0" fmla="*/ 8759 h 10000"/>
                <a:gd name="connsiteX1" fmla="*/ 5974 w 10000"/>
                <a:gd name="connsiteY1" fmla="*/ 9848 h 10000"/>
                <a:gd name="connsiteX2" fmla="*/ 6023 w 10000"/>
                <a:gd name="connsiteY2" fmla="*/ 9611 h 10000"/>
                <a:gd name="connsiteX3" fmla="*/ 6205 w 10000"/>
                <a:gd name="connsiteY3" fmla="*/ 9611 h 10000"/>
                <a:gd name="connsiteX4" fmla="*/ 6320 w 10000"/>
                <a:gd name="connsiteY4" fmla="*/ 9848 h 10000"/>
                <a:gd name="connsiteX5" fmla="*/ 6617 w 10000"/>
                <a:gd name="connsiteY5" fmla="*/ 9713 h 10000"/>
                <a:gd name="connsiteX6" fmla="*/ 6551 w 10000"/>
                <a:gd name="connsiteY6" fmla="*/ 9476 h 10000"/>
                <a:gd name="connsiteX7" fmla="*/ 6782 w 10000"/>
                <a:gd name="connsiteY7" fmla="*/ 9104 h 10000"/>
                <a:gd name="connsiteX8" fmla="*/ 6964 w 10000"/>
                <a:gd name="connsiteY8" fmla="*/ 9239 h 10000"/>
                <a:gd name="connsiteX9" fmla="*/ 7013 w 10000"/>
                <a:gd name="connsiteY9" fmla="*/ 9611 h 10000"/>
                <a:gd name="connsiteX10" fmla="*/ 7376 w 10000"/>
                <a:gd name="connsiteY10" fmla="*/ 9341 h 10000"/>
                <a:gd name="connsiteX11" fmla="*/ 7518 w 10000"/>
                <a:gd name="connsiteY11" fmla="*/ 8611 h 10000"/>
                <a:gd name="connsiteX12" fmla="*/ 8135 w 10000"/>
                <a:gd name="connsiteY12" fmla="*/ 9713 h 10000"/>
                <a:gd name="connsiteX13" fmla="*/ 7687 w 10000"/>
                <a:gd name="connsiteY13" fmla="*/ 8693 h 10000"/>
                <a:gd name="connsiteX14" fmla="*/ 8366 w 10000"/>
                <a:gd name="connsiteY14" fmla="*/ 9341 h 10000"/>
                <a:gd name="connsiteX15" fmla="*/ 8300 w 10000"/>
                <a:gd name="connsiteY15" fmla="*/ 9002 h 10000"/>
                <a:gd name="connsiteX16" fmla="*/ 8251 w 10000"/>
                <a:gd name="connsiteY16" fmla="*/ 8528 h 10000"/>
                <a:gd name="connsiteX17" fmla="*/ 8135 w 10000"/>
                <a:gd name="connsiteY17" fmla="*/ 8155 h 10000"/>
                <a:gd name="connsiteX18" fmla="*/ 8597 w 10000"/>
                <a:gd name="connsiteY18" fmla="*/ 7784 h 10000"/>
                <a:gd name="connsiteX19" fmla="*/ 8713 w 10000"/>
                <a:gd name="connsiteY19" fmla="*/ 8155 h 10000"/>
                <a:gd name="connsiteX20" fmla="*/ 8828 w 10000"/>
                <a:gd name="connsiteY20" fmla="*/ 7920 h 10000"/>
                <a:gd name="connsiteX21" fmla="*/ 8828 w 10000"/>
                <a:gd name="connsiteY21" fmla="*/ 7547 h 10000"/>
                <a:gd name="connsiteX22" fmla="*/ 9010 w 10000"/>
                <a:gd name="connsiteY22" fmla="*/ 6599 h 10000"/>
                <a:gd name="connsiteX23" fmla="*/ 9307 w 10000"/>
                <a:gd name="connsiteY23" fmla="*/ 6599 h 10000"/>
                <a:gd name="connsiteX24" fmla="*/ 9472 w 10000"/>
                <a:gd name="connsiteY24" fmla="*/ 6837 h 10000"/>
                <a:gd name="connsiteX25" fmla="*/ 9653 w 10000"/>
                <a:gd name="connsiteY25" fmla="*/ 6464 h 10000"/>
                <a:gd name="connsiteX26" fmla="*/ 9538 w 10000"/>
                <a:gd name="connsiteY26" fmla="*/ 5753 h 10000"/>
                <a:gd name="connsiteX27" fmla="*/ 10000 w 10000"/>
                <a:gd name="connsiteY27" fmla="*/ 5043 h 10000"/>
                <a:gd name="connsiteX28" fmla="*/ 9950 w 10000"/>
                <a:gd name="connsiteY28" fmla="*/ 4805 h 10000"/>
                <a:gd name="connsiteX29" fmla="*/ 9472 w 10000"/>
                <a:gd name="connsiteY29" fmla="*/ 4570 h 10000"/>
                <a:gd name="connsiteX30" fmla="*/ 9059 w 10000"/>
                <a:gd name="connsiteY30" fmla="*/ 3588 h 10000"/>
                <a:gd name="connsiteX31" fmla="*/ 8828 w 10000"/>
                <a:gd name="connsiteY31" fmla="*/ 3588 h 10000"/>
                <a:gd name="connsiteX32" fmla="*/ 8294 w 10000"/>
                <a:gd name="connsiteY32" fmla="*/ 2752 h 10000"/>
                <a:gd name="connsiteX33" fmla="*/ 7954 w 10000"/>
                <a:gd name="connsiteY33" fmla="*/ 2776 h 10000"/>
                <a:gd name="connsiteX34" fmla="*/ 7838 w 10000"/>
                <a:gd name="connsiteY34" fmla="*/ 2166 h 10000"/>
                <a:gd name="connsiteX35" fmla="*/ 7492 w 10000"/>
                <a:gd name="connsiteY35" fmla="*/ 1693 h 10000"/>
                <a:gd name="connsiteX36" fmla="*/ 7376 w 10000"/>
                <a:gd name="connsiteY36" fmla="*/ 1218 h 10000"/>
                <a:gd name="connsiteX37" fmla="*/ 7376 w 10000"/>
                <a:gd name="connsiteY37" fmla="*/ 846 h 10000"/>
                <a:gd name="connsiteX38" fmla="*/ 7079 w 10000"/>
                <a:gd name="connsiteY38" fmla="*/ 711 h 10000"/>
                <a:gd name="connsiteX39" fmla="*/ 6964 w 10000"/>
                <a:gd name="connsiteY39" fmla="*/ 982 h 10000"/>
                <a:gd name="connsiteX40" fmla="*/ 6848 w 10000"/>
                <a:gd name="connsiteY40" fmla="*/ 1320 h 10000"/>
                <a:gd name="connsiteX41" fmla="*/ 6551 w 10000"/>
                <a:gd name="connsiteY41" fmla="*/ 1455 h 10000"/>
                <a:gd name="connsiteX42" fmla="*/ 6551 w 10000"/>
                <a:gd name="connsiteY42" fmla="*/ 982 h 10000"/>
                <a:gd name="connsiteX43" fmla="*/ 6205 w 10000"/>
                <a:gd name="connsiteY43" fmla="*/ 711 h 10000"/>
                <a:gd name="connsiteX44" fmla="*/ 6023 w 10000"/>
                <a:gd name="connsiteY44" fmla="*/ 846 h 10000"/>
                <a:gd name="connsiteX45" fmla="*/ 5908 w 10000"/>
                <a:gd name="connsiteY45" fmla="*/ 135 h 10000"/>
                <a:gd name="connsiteX46" fmla="*/ 5743 w 10000"/>
                <a:gd name="connsiteY46" fmla="*/ 0 h 10000"/>
                <a:gd name="connsiteX47" fmla="*/ 5380 w 10000"/>
                <a:gd name="connsiteY47" fmla="*/ 0 h 10000"/>
                <a:gd name="connsiteX48" fmla="*/ 5099 w 10000"/>
                <a:gd name="connsiteY48" fmla="*/ 0 h 10000"/>
                <a:gd name="connsiteX49" fmla="*/ 4802 w 10000"/>
                <a:gd name="connsiteY49" fmla="*/ 473 h 10000"/>
                <a:gd name="connsiteX50" fmla="*/ 4158 w 10000"/>
                <a:gd name="connsiteY50" fmla="*/ 1083 h 10000"/>
                <a:gd name="connsiteX51" fmla="*/ 3746 w 10000"/>
                <a:gd name="connsiteY51" fmla="*/ 1320 h 10000"/>
                <a:gd name="connsiteX52" fmla="*/ 3449 w 10000"/>
                <a:gd name="connsiteY52" fmla="*/ 1455 h 10000"/>
                <a:gd name="connsiteX53" fmla="*/ 3449 w 10000"/>
                <a:gd name="connsiteY53" fmla="*/ 1794 h 10000"/>
                <a:gd name="connsiteX54" fmla="*/ 3696 w 10000"/>
                <a:gd name="connsiteY54" fmla="*/ 1794 h 10000"/>
                <a:gd name="connsiteX55" fmla="*/ 3696 w 10000"/>
                <a:gd name="connsiteY55" fmla="*/ 1929 h 10000"/>
                <a:gd name="connsiteX56" fmla="*/ 3449 w 10000"/>
                <a:gd name="connsiteY56" fmla="*/ 2031 h 10000"/>
                <a:gd name="connsiteX57" fmla="*/ 3399 w 10000"/>
                <a:gd name="connsiteY57" fmla="*/ 2267 h 10000"/>
                <a:gd name="connsiteX58" fmla="*/ 3515 w 10000"/>
                <a:gd name="connsiteY58" fmla="*/ 2403 h 10000"/>
                <a:gd name="connsiteX59" fmla="*/ 3515 w 10000"/>
                <a:gd name="connsiteY59" fmla="*/ 2640 h 10000"/>
                <a:gd name="connsiteX60" fmla="*/ 3333 w 10000"/>
                <a:gd name="connsiteY60" fmla="*/ 2776 h 10000"/>
                <a:gd name="connsiteX61" fmla="*/ 3333 w 10000"/>
                <a:gd name="connsiteY61" fmla="*/ 3114 h 10000"/>
                <a:gd name="connsiteX62" fmla="*/ 3515 w 10000"/>
                <a:gd name="connsiteY62" fmla="*/ 3350 h 10000"/>
                <a:gd name="connsiteX63" fmla="*/ 3446 w 10000"/>
                <a:gd name="connsiteY63" fmla="*/ 3366 h 10000"/>
                <a:gd name="connsiteX64" fmla="*/ 3307 w 10000"/>
                <a:gd name="connsiteY64" fmla="*/ 3136 h 10000"/>
                <a:gd name="connsiteX65" fmla="*/ 3253 w 10000"/>
                <a:gd name="connsiteY65" fmla="*/ 3313 h 10000"/>
                <a:gd name="connsiteX66" fmla="*/ 3200 w 10000"/>
                <a:gd name="connsiteY66" fmla="*/ 3168 h 10000"/>
                <a:gd name="connsiteX67" fmla="*/ 3154 w 10000"/>
                <a:gd name="connsiteY67" fmla="*/ 3127 h 10000"/>
                <a:gd name="connsiteX68" fmla="*/ 3067 w 10000"/>
                <a:gd name="connsiteY68" fmla="*/ 3145 h 10000"/>
                <a:gd name="connsiteX69" fmla="*/ 2832 w 10000"/>
                <a:gd name="connsiteY69" fmla="*/ 2715 h 10000"/>
                <a:gd name="connsiteX70" fmla="*/ 2629 w 10000"/>
                <a:gd name="connsiteY70" fmla="*/ 2711 h 10000"/>
                <a:gd name="connsiteX71" fmla="*/ 2487 w 10000"/>
                <a:gd name="connsiteY71" fmla="*/ 2626 h 10000"/>
                <a:gd name="connsiteX72" fmla="*/ 2357 w 10000"/>
                <a:gd name="connsiteY72" fmla="*/ 2759 h 10000"/>
                <a:gd name="connsiteX73" fmla="*/ 2332 w 10000"/>
                <a:gd name="connsiteY73" fmla="*/ 2468 h 10000"/>
                <a:gd name="connsiteX74" fmla="*/ 2098 w 10000"/>
                <a:gd name="connsiteY74" fmla="*/ 2422 h 10000"/>
                <a:gd name="connsiteX75" fmla="*/ 1666 w 10000"/>
                <a:gd name="connsiteY75" fmla="*/ 2261 h 10000"/>
                <a:gd name="connsiteX76" fmla="*/ 1707 w 10000"/>
                <a:gd name="connsiteY76" fmla="*/ 2537 h 10000"/>
                <a:gd name="connsiteX77" fmla="*/ 1469 w 10000"/>
                <a:gd name="connsiteY77" fmla="*/ 3249 h 10000"/>
                <a:gd name="connsiteX78" fmla="*/ 1353 w 10000"/>
                <a:gd name="connsiteY78" fmla="*/ 3114 h 10000"/>
                <a:gd name="connsiteX79" fmla="*/ 1122 w 10000"/>
                <a:gd name="connsiteY79" fmla="*/ 3114 h 10000"/>
                <a:gd name="connsiteX80" fmla="*/ 1007 w 10000"/>
                <a:gd name="connsiteY80" fmla="*/ 2877 h 10000"/>
                <a:gd name="connsiteX81" fmla="*/ 479 w 10000"/>
                <a:gd name="connsiteY81" fmla="*/ 3588 h 10000"/>
                <a:gd name="connsiteX82" fmla="*/ 479 w 10000"/>
                <a:gd name="connsiteY82" fmla="*/ 4095 h 10000"/>
                <a:gd name="connsiteX83" fmla="*/ 297 w 10000"/>
                <a:gd name="connsiteY83" fmla="*/ 4095 h 10000"/>
                <a:gd name="connsiteX84" fmla="*/ 231 w 10000"/>
                <a:gd name="connsiteY84" fmla="*/ 3858 h 10000"/>
                <a:gd name="connsiteX85" fmla="*/ 66 w 10000"/>
                <a:gd name="connsiteY85" fmla="*/ 3959 h 10000"/>
                <a:gd name="connsiteX86" fmla="*/ 0 w 10000"/>
                <a:gd name="connsiteY86" fmla="*/ 5990 h 10000"/>
                <a:gd name="connsiteX87" fmla="*/ 363 w 10000"/>
                <a:gd name="connsiteY87" fmla="*/ 6126 h 10000"/>
                <a:gd name="connsiteX88" fmla="*/ 528 w 10000"/>
                <a:gd name="connsiteY88" fmla="*/ 6464 h 10000"/>
                <a:gd name="connsiteX89" fmla="*/ 1287 w 10000"/>
                <a:gd name="connsiteY89" fmla="*/ 6599 h 10000"/>
                <a:gd name="connsiteX90" fmla="*/ 1353 w 10000"/>
                <a:gd name="connsiteY90" fmla="*/ 6735 h 10000"/>
                <a:gd name="connsiteX91" fmla="*/ 1469 w 10000"/>
                <a:gd name="connsiteY91" fmla="*/ 6837 h 10000"/>
                <a:gd name="connsiteX92" fmla="*/ 1518 w 10000"/>
                <a:gd name="connsiteY92" fmla="*/ 6837 h 10000"/>
                <a:gd name="connsiteX93" fmla="*/ 1584 w 10000"/>
                <a:gd name="connsiteY93" fmla="*/ 6972 h 10000"/>
                <a:gd name="connsiteX94" fmla="*/ 1584 w 10000"/>
                <a:gd name="connsiteY94" fmla="*/ 7073 h 10000"/>
                <a:gd name="connsiteX95" fmla="*/ 1584 w 10000"/>
                <a:gd name="connsiteY95" fmla="*/ 7208 h 10000"/>
                <a:gd name="connsiteX96" fmla="*/ 1811 w 10000"/>
                <a:gd name="connsiteY96" fmla="*/ 7349 h 10000"/>
                <a:gd name="connsiteX97" fmla="*/ 2871 w 10000"/>
                <a:gd name="connsiteY97" fmla="*/ 7682 h 10000"/>
                <a:gd name="connsiteX98" fmla="*/ 3515 w 10000"/>
                <a:gd name="connsiteY98" fmla="*/ 8631 h 10000"/>
                <a:gd name="connsiteX99" fmla="*/ 3696 w 10000"/>
                <a:gd name="connsiteY99" fmla="*/ 9002 h 10000"/>
                <a:gd name="connsiteX100" fmla="*/ 3861 w 10000"/>
                <a:gd name="connsiteY100" fmla="*/ 9002 h 10000"/>
                <a:gd name="connsiteX101" fmla="*/ 4092 w 10000"/>
                <a:gd name="connsiteY101" fmla="*/ 9002 h 10000"/>
                <a:gd name="connsiteX102" fmla="*/ 4208 w 10000"/>
                <a:gd name="connsiteY102" fmla="*/ 9002 h 10000"/>
                <a:gd name="connsiteX103" fmla="*/ 4455 w 10000"/>
                <a:gd name="connsiteY103" fmla="*/ 9239 h 10000"/>
                <a:gd name="connsiteX104" fmla="*/ 4571 w 10000"/>
                <a:gd name="connsiteY104" fmla="*/ 9848 h 10000"/>
                <a:gd name="connsiteX105" fmla="*/ 4889 w 10000"/>
                <a:gd name="connsiteY105" fmla="*/ 8943 h 10000"/>
                <a:gd name="connsiteX106" fmla="*/ 4779 w 10000"/>
                <a:gd name="connsiteY106" fmla="*/ 9398 h 10000"/>
                <a:gd name="connsiteX107" fmla="*/ 4798 w 10000"/>
                <a:gd name="connsiteY107" fmla="*/ 9049 h 10000"/>
                <a:gd name="connsiteX108" fmla="*/ 4876 w 10000"/>
                <a:gd name="connsiteY108" fmla="*/ 9721 h 10000"/>
                <a:gd name="connsiteX109" fmla="*/ 5137 w 10000"/>
                <a:gd name="connsiteY109" fmla="*/ 9205 h 10000"/>
                <a:gd name="connsiteX110" fmla="*/ 5319 w 10000"/>
                <a:gd name="connsiteY110" fmla="*/ 8759 h 10000"/>
                <a:gd name="connsiteX0" fmla="*/ 5319 w 10000"/>
                <a:gd name="connsiteY0" fmla="*/ 8759 h 10000"/>
                <a:gd name="connsiteX1" fmla="*/ 5974 w 10000"/>
                <a:gd name="connsiteY1" fmla="*/ 9848 h 10000"/>
                <a:gd name="connsiteX2" fmla="*/ 6023 w 10000"/>
                <a:gd name="connsiteY2" fmla="*/ 9611 h 10000"/>
                <a:gd name="connsiteX3" fmla="*/ 6205 w 10000"/>
                <a:gd name="connsiteY3" fmla="*/ 9611 h 10000"/>
                <a:gd name="connsiteX4" fmla="*/ 6320 w 10000"/>
                <a:gd name="connsiteY4" fmla="*/ 9848 h 10000"/>
                <a:gd name="connsiteX5" fmla="*/ 6617 w 10000"/>
                <a:gd name="connsiteY5" fmla="*/ 9713 h 10000"/>
                <a:gd name="connsiteX6" fmla="*/ 6551 w 10000"/>
                <a:gd name="connsiteY6" fmla="*/ 9476 h 10000"/>
                <a:gd name="connsiteX7" fmla="*/ 6782 w 10000"/>
                <a:gd name="connsiteY7" fmla="*/ 9104 h 10000"/>
                <a:gd name="connsiteX8" fmla="*/ 6964 w 10000"/>
                <a:gd name="connsiteY8" fmla="*/ 9239 h 10000"/>
                <a:gd name="connsiteX9" fmla="*/ 7013 w 10000"/>
                <a:gd name="connsiteY9" fmla="*/ 9611 h 10000"/>
                <a:gd name="connsiteX10" fmla="*/ 7376 w 10000"/>
                <a:gd name="connsiteY10" fmla="*/ 9341 h 10000"/>
                <a:gd name="connsiteX11" fmla="*/ 7518 w 10000"/>
                <a:gd name="connsiteY11" fmla="*/ 8611 h 10000"/>
                <a:gd name="connsiteX12" fmla="*/ 7665 w 10000"/>
                <a:gd name="connsiteY12" fmla="*/ 8624 h 10000"/>
                <a:gd name="connsiteX13" fmla="*/ 7687 w 10000"/>
                <a:gd name="connsiteY13" fmla="*/ 8693 h 10000"/>
                <a:gd name="connsiteX14" fmla="*/ 8366 w 10000"/>
                <a:gd name="connsiteY14" fmla="*/ 9341 h 10000"/>
                <a:gd name="connsiteX15" fmla="*/ 8300 w 10000"/>
                <a:gd name="connsiteY15" fmla="*/ 9002 h 10000"/>
                <a:gd name="connsiteX16" fmla="*/ 8251 w 10000"/>
                <a:gd name="connsiteY16" fmla="*/ 8528 h 10000"/>
                <a:gd name="connsiteX17" fmla="*/ 8135 w 10000"/>
                <a:gd name="connsiteY17" fmla="*/ 8155 h 10000"/>
                <a:gd name="connsiteX18" fmla="*/ 8597 w 10000"/>
                <a:gd name="connsiteY18" fmla="*/ 7784 h 10000"/>
                <a:gd name="connsiteX19" fmla="*/ 8713 w 10000"/>
                <a:gd name="connsiteY19" fmla="*/ 8155 h 10000"/>
                <a:gd name="connsiteX20" fmla="*/ 8828 w 10000"/>
                <a:gd name="connsiteY20" fmla="*/ 7920 h 10000"/>
                <a:gd name="connsiteX21" fmla="*/ 8828 w 10000"/>
                <a:gd name="connsiteY21" fmla="*/ 7547 h 10000"/>
                <a:gd name="connsiteX22" fmla="*/ 9010 w 10000"/>
                <a:gd name="connsiteY22" fmla="*/ 6599 h 10000"/>
                <a:gd name="connsiteX23" fmla="*/ 9307 w 10000"/>
                <a:gd name="connsiteY23" fmla="*/ 6599 h 10000"/>
                <a:gd name="connsiteX24" fmla="*/ 9472 w 10000"/>
                <a:gd name="connsiteY24" fmla="*/ 6837 h 10000"/>
                <a:gd name="connsiteX25" fmla="*/ 9653 w 10000"/>
                <a:gd name="connsiteY25" fmla="*/ 6464 h 10000"/>
                <a:gd name="connsiteX26" fmla="*/ 9538 w 10000"/>
                <a:gd name="connsiteY26" fmla="*/ 5753 h 10000"/>
                <a:gd name="connsiteX27" fmla="*/ 10000 w 10000"/>
                <a:gd name="connsiteY27" fmla="*/ 5043 h 10000"/>
                <a:gd name="connsiteX28" fmla="*/ 9950 w 10000"/>
                <a:gd name="connsiteY28" fmla="*/ 4805 h 10000"/>
                <a:gd name="connsiteX29" fmla="*/ 9472 w 10000"/>
                <a:gd name="connsiteY29" fmla="*/ 4570 h 10000"/>
                <a:gd name="connsiteX30" fmla="*/ 9059 w 10000"/>
                <a:gd name="connsiteY30" fmla="*/ 3588 h 10000"/>
                <a:gd name="connsiteX31" fmla="*/ 8828 w 10000"/>
                <a:gd name="connsiteY31" fmla="*/ 3588 h 10000"/>
                <a:gd name="connsiteX32" fmla="*/ 8294 w 10000"/>
                <a:gd name="connsiteY32" fmla="*/ 2752 h 10000"/>
                <a:gd name="connsiteX33" fmla="*/ 7954 w 10000"/>
                <a:gd name="connsiteY33" fmla="*/ 2776 h 10000"/>
                <a:gd name="connsiteX34" fmla="*/ 7838 w 10000"/>
                <a:gd name="connsiteY34" fmla="*/ 2166 h 10000"/>
                <a:gd name="connsiteX35" fmla="*/ 7492 w 10000"/>
                <a:gd name="connsiteY35" fmla="*/ 1693 h 10000"/>
                <a:gd name="connsiteX36" fmla="*/ 7376 w 10000"/>
                <a:gd name="connsiteY36" fmla="*/ 1218 h 10000"/>
                <a:gd name="connsiteX37" fmla="*/ 7376 w 10000"/>
                <a:gd name="connsiteY37" fmla="*/ 846 h 10000"/>
                <a:gd name="connsiteX38" fmla="*/ 7079 w 10000"/>
                <a:gd name="connsiteY38" fmla="*/ 711 h 10000"/>
                <a:gd name="connsiteX39" fmla="*/ 6964 w 10000"/>
                <a:gd name="connsiteY39" fmla="*/ 982 h 10000"/>
                <a:gd name="connsiteX40" fmla="*/ 6848 w 10000"/>
                <a:gd name="connsiteY40" fmla="*/ 1320 h 10000"/>
                <a:gd name="connsiteX41" fmla="*/ 6551 w 10000"/>
                <a:gd name="connsiteY41" fmla="*/ 1455 h 10000"/>
                <a:gd name="connsiteX42" fmla="*/ 6551 w 10000"/>
                <a:gd name="connsiteY42" fmla="*/ 982 h 10000"/>
                <a:gd name="connsiteX43" fmla="*/ 6205 w 10000"/>
                <a:gd name="connsiteY43" fmla="*/ 711 h 10000"/>
                <a:gd name="connsiteX44" fmla="*/ 6023 w 10000"/>
                <a:gd name="connsiteY44" fmla="*/ 846 h 10000"/>
                <a:gd name="connsiteX45" fmla="*/ 5908 w 10000"/>
                <a:gd name="connsiteY45" fmla="*/ 135 h 10000"/>
                <a:gd name="connsiteX46" fmla="*/ 5743 w 10000"/>
                <a:gd name="connsiteY46" fmla="*/ 0 h 10000"/>
                <a:gd name="connsiteX47" fmla="*/ 5380 w 10000"/>
                <a:gd name="connsiteY47" fmla="*/ 0 h 10000"/>
                <a:gd name="connsiteX48" fmla="*/ 5099 w 10000"/>
                <a:gd name="connsiteY48" fmla="*/ 0 h 10000"/>
                <a:gd name="connsiteX49" fmla="*/ 4802 w 10000"/>
                <a:gd name="connsiteY49" fmla="*/ 473 h 10000"/>
                <a:gd name="connsiteX50" fmla="*/ 4158 w 10000"/>
                <a:gd name="connsiteY50" fmla="*/ 1083 h 10000"/>
                <a:gd name="connsiteX51" fmla="*/ 3746 w 10000"/>
                <a:gd name="connsiteY51" fmla="*/ 1320 h 10000"/>
                <a:gd name="connsiteX52" fmla="*/ 3449 w 10000"/>
                <a:gd name="connsiteY52" fmla="*/ 1455 h 10000"/>
                <a:gd name="connsiteX53" fmla="*/ 3449 w 10000"/>
                <a:gd name="connsiteY53" fmla="*/ 1794 h 10000"/>
                <a:gd name="connsiteX54" fmla="*/ 3696 w 10000"/>
                <a:gd name="connsiteY54" fmla="*/ 1794 h 10000"/>
                <a:gd name="connsiteX55" fmla="*/ 3696 w 10000"/>
                <a:gd name="connsiteY55" fmla="*/ 1929 h 10000"/>
                <a:gd name="connsiteX56" fmla="*/ 3449 w 10000"/>
                <a:gd name="connsiteY56" fmla="*/ 2031 h 10000"/>
                <a:gd name="connsiteX57" fmla="*/ 3399 w 10000"/>
                <a:gd name="connsiteY57" fmla="*/ 2267 h 10000"/>
                <a:gd name="connsiteX58" fmla="*/ 3515 w 10000"/>
                <a:gd name="connsiteY58" fmla="*/ 2403 h 10000"/>
                <a:gd name="connsiteX59" fmla="*/ 3515 w 10000"/>
                <a:gd name="connsiteY59" fmla="*/ 2640 h 10000"/>
                <a:gd name="connsiteX60" fmla="*/ 3333 w 10000"/>
                <a:gd name="connsiteY60" fmla="*/ 2776 h 10000"/>
                <a:gd name="connsiteX61" fmla="*/ 3333 w 10000"/>
                <a:gd name="connsiteY61" fmla="*/ 3114 h 10000"/>
                <a:gd name="connsiteX62" fmla="*/ 3515 w 10000"/>
                <a:gd name="connsiteY62" fmla="*/ 3350 h 10000"/>
                <a:gd name="connsiteX63" fmla="*/ 3446 w 10000"/>
                <a:gd name="connsiteY63" fmla="*/ 3366 h 10000"/>
                <a:gd name="connsiteX64" fmla="*/ 3307 w 10000"/>
                <a:gd name="connsiteY64" fmla="*/ 3136 h 10000"/>
                <a:gd name="connsiteX65" fmla="*/ 3253 w 10000"/>
                <a:gd name="connsiteY65" fmla="*/ 3313 h 10000"/>
                <a:gd name="connsiteX66" fmla="*/ 3200 w 10000"/>
                <a:gd name="connsiteY66" fmla="*/ 3168 h 10000"/>
                <a:gd name="connsiteX67" fmla="*/ 3154 w 10000"/>
                <a:gd name="connsiteY67" fmla="*/ 3127 h 10000"/>
                <a:gd name="connsiteX68" fmla="*/ 3067 w 10000"/>
                <a:gd name="connsiteY68" fmla="*/ 3145 h 10000"/>
                <a:gd name="connsiteX69" fmla="*/ 2832 w 10000"/>
                <a:gd name="connsiteY69" fmla="*/ 2715 h 10000"/>
                <a:gd name="connsiteX70" fmla="*/ 2629 w 10000"/>
                <a:gd name="connsiteY70" fmla="*/ 2711 h 10000"/>
                <a:gd name="connsiteX71" fmla="*/ 2487 w 10000"/>
                <a:gd name="connsiteY71" fmla="*/ 2626 h 10000"/>
                <a:gd name="connsiteX72" fmla="*/ 2357 w 10000"/>
                <a:gd name="connsiteY72" fmla="*/ 2759 h 10000"/>
                <a:gd name="connsiteX73" fmla="*/ 2332 w 10000"/>
                <a:gd name="connsiteY73" fmla="*/ 2468 h 10000"/>
                <a:gd name="connsiteX74" fmla="*/ 2098 w 10000"/>
                <a:gd name="connsiteY74" fmla="*/ 2422 h 10000"/>
                <a:gd name="connsiteX75" fmla="*/ 1666 w 10000"/>
                <a:gd name="connsiteY75" fmla="*/ 2261 h 10000"/>
                <a:gd name="connsiteX76" fmla="*/ 1707 w 10000"/>
                <a:gd name="connsiteY76" fmla="*/ 2537 h 10000"/>
                <a:gd name="connsiteX77" fmla="*/ 1469 w 10000"/>
                <a:gd name="connsiteY77" fmla="*/ 3249 h 10000"/>
                <a:gd name="connsiteX78" fmla="*/ 1353 w 10000"/>
                <a:gd name="connsiteY78" fmla="*/ 3114 h 10000"/>
                <a:gd name="connsiteX79" fmla="*/ 1122 w 10000"/>
                <a:gd name="connsiteY79" fmla="*/ 3114 h 10000"/>
                <a:gd name="connsiteX80" fmla="*/ 1007 w 10000"/>
                <a:gd name="connsiteY80" fmla="*/ 2877 h 10000"/>
                <a:gd name="connsiteX81" fmla="*/ 479 w 10000"/>
                <a:gd name="connsiteY81" fmla="*/ 3588 h 10000"/>
                <a:gd name="connsiteX82" fmla="*/ 479 w 10000"/>
                <a:gd name="connsiteY82" fmla="*/ 4095 h 10000"/>
                <a:gd name="connsiteX83" fmla="*/ 297 w 10000"/>
                <a:gd name="connsiteY83" fmla="*/ 4095 h 10000"/>
                <a:gd name="connsiteX84" fmla="*/ 231 w 10000"/>
                <a:gd name="connsiteY84" fmla="*/ 3858 h 10000"/>
                <a:gd name="connsiteX85" fmla="*/ 66 w 10000"/>
                <a:gd name="connsiteY85" fmla="*/ 3959 h 10000"/>
                <a:gd name="connsiteX86" fmla="*/ 0 w 10000"/>
                <a:gd name="connsiteY86" fmla="*/ 5990 h 10000"/>
                <a:gd name="connsiteX87" fmla="*/ 363 w 10000"/>
                <a:gd name="connsiteY87" fmla="*/ 6126 h 10000"/>
                <a:gd name="connsiteX88" fmla="*/ 528 w 10000"/>
                <a:gd name="connsiteY88" fmla="*/ 6464 h 10000"/>
                <a:gd name="connsiteX89" fmla="*/ 1287 w 10000"/>
                <a:gd name="connsiteY89" fmla="*/ 6599 h 10000"/>
                <a:gd name="connsiteX90" fmla="*/ 1353 w 10000"/>
                <a:gd name="connsiteY90" fmla="*/ 6735 h 10000"/>
                <a:gd name="connsiteX91" fmla="*/ 1469 w 10000"/>
                <a:gd name="connsiteY91" fmla="*/ 6837 h 10000"/>
                <a:gd name="connsiteX92" fmla="*/ 1518 w 10000"/>
                <a:gd name="connsiteY92" fmla="*/ 6837 h 10000"/>
                <a:gd name="connsiteX93" fmla="*/ 1584 w 10000"/>
                <a:gd name="connsiteY93" fmla="*/ 6972 h 10000"/>
                <a:gd name="connsiteX94" fmla="*/ 1584 w 10000"/>
                <a:gd name="connsiteY94" fmla="*/ 7073 h 10000"/>
                <a:gd name="connsiteX95" fmla="*/ 1584 w 10000"/>
                <a:gd name="connsiteY95" fmla="*/ 7208 h 10000"/>
                <a:gd name="connsiteX96" fmla="*/ 1811 w 10000"/>
                <a:gd name="connsiteY96" fmla="*/ 7349 h 10000"/>
                <a:gd name="connsiteX97" fmla="*/ 2871 w 10000"/>
                <a:gd name="connsiteY97" fmla="*/ 7682 h 10000"/>
                <a:gd name="connsiteX98" fmla="*/ 3515 w 10000"/>
                <a:gd name="connsiteY98" fmla="*/ 8631 h 10000"/>
                <a:gd name="connsiteX99" fmla="*/ 3696 w 10000"/>
                <a:gd name="connsiteY99" fmla="*/ 9002 h 10000"/>
                <a:gd name="connsiteX100" fmla="*/ 3861 w 10000"/>
                <a:gd name="connsiteY100" fmla="*/ 9002 h 10000"/>
                <a:gd name="connsiteX101" fmla="*/ 4092 w 10000"/>
                <a:gd name="connsiteY101" fmla="*/ 9002 h 10000"/>
                <a:gd name="connsiteX102" fmla="*/ 4208 w 10000"/>
                <a:gd name="connsiteY102" fmla="*/ 9002 h 10000"/>
                <a:gd name="connsiteX103" fmla="*/ 4455 w 10000"/>
                <a:gd name="connsiteY103" fmla="*/ 9239 h 10000"/>
                <a:gd name="connsiteX104" fmla="*/ 4571 w 10000"/>
                <a:gd name="connsiteY104" fmla="*/ 9848 h 10000"/>
                <a:gd name="connsiteX105" fmla="*/ 4889 w 10000"/>
                <a:gd name="connsiteY105" fmla="*/ 8943 h 10000"/>
                <a:gd name="connsiteX106" fmla="*/ 4779 w 10000"/>
                <a:gd name="connsiteY106" fmla="*/ 9398 h 10000"/>
                <a:gd name="connsiteX107" fmla="*/ 4798 w 10000"/>
                <a:gd name="connsiteY107" fmla="*/ 9049 h 10000"/>
                <a:gd name="connsiteX108" fmla="*/ 4876 w 10000"/>
                <a:gd name="connsiteY108" fmla="*/ 9721 h 10000"/>
                <a:gd name="connsiteX109" fmla="*/ 5137 w 10000"/>
                <a:gd name="connsiteY109" fmla="*/ 9205 h 10000"/>
                <a:gd name="connsiteX110" fmla="*/ 5319 w 10000"/>
                <a:gd name="connsiteY110" fmla="*/ 8759 h 10000"/>
                <a:gd name="connsiteX0" fmla="*/ 5319 w 10000"/>
                <a:gd name="connsiteY0" fmla="*/ 8759 h 10000"/>
                <a:gd name="connsiteX1" fmla="*/ 5974 w 10000"/>
                <a:gd name="connsiteY1" fmla="*/ 9848 h 10000"/>
                <a:gd name="connsiteX2" fmla="*/ 6023 w 10000"/>
                <a:gd name="connsiteY2" fmla="*/ 9611 h 10000"/>
                <a:gd name="connsiteX3" fmla="*/ 6205 w 10000"/>
                <a:gd name="connsiteY3" fmla="*/ 9611 h 10000"/>
                <a:gd name="connsiteX4" fmla="*/ 6320 w 10000"/>
                <a:gd name="connsiteY4" fmla="*/ 9848 h 10000"/>
                <a:gd name="connsiteX5" fmla="*/ 6617 w 10000"/>
                <a:gd name="connsiteY5" fmla="*/ 9713 h 10000"/>
                <a:gd name="connsiteX6" fmla="*/ 6551 w 10000"/>
                <a:gd name="connsiteY6" fmla="*/ 9476 h 10000"/>
                <a:gd name="connsiteX7" fmla="*/ 6782 w 10000"/>
                <a:gd name="connsiteY7" fmla="*/ 9104 h 10000"/>
                <a:gd name="connsiteX8" fmla="*/ 6964 w 10000"/>
                <a:gd name="connsiteY8" fmla="*/ 9239 h 10000"/>
                <a:gd name="connsiteX9" fmla="*/ 7013 w 10000"/>
                <a:gd name="connsiteY9" fmla="*/ 9611 h 10000"/>
                <a:gd name="connsiteX10" fmla="*/ 7376 w 10000"/>
                <a:gd name="connsiteY10" fmla="*/ 9341 h 10000"/>
                <a:gd name="connsiteX11" fmla="*/ 7518 w 10000"/>
                <a:gd name="connsiteY11" fmla="*/ 8611 h 10000"/>
                <a:gd name="connsiteX12" fmla="*/ 7665 w 10000"/>
                <a:gd name="connsiteY12" fmla="*/ 8624 h 10000"/>
                <a:gd name="connsiteX13" fmla="*/ 7687 w 10000"/>
                <a:gd name="connsiteY13" fmla="*/ 8693 h 10000"/>
                <a:gd name="connsiteX14" fmla="*/ 7764 w 10000"/>
                <a:gd name="connsiteY14" fmla="*/ 8103 h 10000"/>
                <a:gd name="connsiteX15" fmla="*/ 8300 w 10000"/>
                <a:gd name="connsiteY15" fmla="*/ 9002 h 10000"/>
                <a:gd name="connsiteX16" fmla="*/ 8251 w 10000"/>
                <a:gd name="connsiteY16" fmla="*/ 8528 h 10000"/>
                <a:gd name="connsiteX17" fmla="*/ 8135 w 10000"/>
                <a:gd name="connsiteY17" fmla="*/ 8155 h 10000"/>
                <a:gd name="connsiteX18" fmla="*/ 8597 w 10000"/>
                <a:gd name="connsiteY18" fmla="*/ 7784 h 10000"/>
                <a:gd name="connsiteX19" fmla="*/ 8713 w 10000"/>
                <a:gd name="connsiteY19" fmla="*/ 8155 h 10000"/>
                <a:gd name="connsiteX20" fmla="*/ 8828 w 10000"/>
                <a:gd name="connsiteY20" fmla="*/ 7920 h 10000"/>
                <a:gd name="connsiteX21" fmla="*/ 8828 w 10000"/>
                <a:gd name="connsiteY21" fmla="*/ 7547 h 10000"/>
                <a:gd name="connsiteX22" fmla="*/ 9010 w 10000"/>
                <a:gd name="connsiteY22" fmla="*/ 6599 h 10000"/>
                <a:gd name="connsiteX23" fmla="*/ 9307 w 10000"/>
                <a:gd name="connsiteY23" fmla="*/ 6599 h 10000"/>
                <a:gd name="connsiteX24" fmla="*/ 9472 w 10000"/>
                <a:gd name="connsiteY24" fmla="*/ 6837 h 10000"/>
                <a:gd name="connsiteX25" fmla="*/ 9653 w 10000"/>
                <a:gd name="connsiteY25" fmla="*/ 6464 h 10000"/>
                <a:gd name="connsiteX26" fmla="*/ 9538 w 10000"/>
                <a:gd name="connsiteY26" fmla="*/ 5753 h 10000"/>
                <a:gd name="connsiteX27" fmla="*/ 10000 w 10000"/>
                <a:gd name="connsiteY27" fmla="*/ 5043 h 10000"/>
                <a:gd name="connsiteX28" fmla="*/ 9950 w 10000"/>
                <a:gd name="connsiteY28" fmla="*/ 4805 h 10000"/>
                <a:gd name="connsiteX29" fmla="*/ 9472 w 10000"/>
                <a:gd name="connsiteY29" fmla="*/ 4570 h 10000"/>
                <a:gd name="connsiteX30" fmla="*/ 9059 w 10000"/>
                <a:gd name="connsiteY30" fmla="*/ 3588 h 10000"/>
                <a:gd name="connsiteX31" fmla="*/ 8828 w 10000"/>
                <a:gd name="connsiteY31" fmla="*/ 3588 h 10000"/>
                <a:gd name="connsiteX32" fmla="*/ 8294 w 10000"/>
                <a:gd name="connsiteY32" fmla="*/ 2752 h 10000"/>
                <a:gd name="connsiteX33" fmla="*/ 7954 w 10000"/>
                <a:gd name="connsiteY33" fmla="*/ 2776 h 10000"/>
                <a:gd name="connsiteX34" fmla="*/ 7838 w 10000"/>
                <a:gd name="connsiteY34" fmla="*/ 2166 h 10000"/>
                <a:gd name="connsiteX35" fmla="*/ 7492 w 10000"/>
                <a:gd name="connsiteY35" fmla="*/ 1693 h 10000"/>
                <a:gd name="connsiteX36" fmla="*/ 7376 w 10000"/>
                <a:gd name="connsiteY36" fmla="*/ 1218 h 10000"/>
                <a:gd name="connsiteX37" fmla="*/ 7376 w 10000"/>
                <a:gd name="connsiteY37" fmla="*/ 846 h 10000"/>
                <a:gd name="connsiteX38" fmla="*/ 7079 w 10000"/>
                <a:gd name="connsiteY38" fmla="*/ 711 h 10000"/>
                <a:gd name="connsiteX39" fmla="*/ 6964 w 10000"/>
                <a:gd name="connsiteY39" fmla="*/ 982 h 10000"/>
                <a:gd name="connsiteX40" fmla="*/ 6848 w 10000"/>
                <a:gd name="connsiteY40" fmla="*/ 1320 h 10000"/>
                <a:gd name="connsiteX41" fmla="*/ 6551 w 10000"/>
                <a:gd name="connsiteY41" fmla="*/ 1455 h 10000"/>
                <a:gd name="connsiteX42" fmla="*/ 6551 w 10000"/>
                <a:gd name="connsiteY42" fmla="*/ 982 h 10000"/>
                <a:gd name="connsiteX43" fmla="*/ 6205 w 10000"/>
                <a:gd name="connsiteY43" fmla="*/ 711 h 10000"/>
                <a:gd name="connsiteX44" fmla="*/ 6023 w 10000"/>
                <a:gd name="connsiteY44" fmla="*/ 846 h 10000"/>
                <a:gd name="connsiteX45" fmla="*/ 5908 w 10000"/>
                <a:gd name="connsiteY45" fmla="*/ 135 h 10000"/>
                <a:gd name="connsiteX46" fmla="*/ 5743 w 10000"/>
                <a:gd name="connsiteY46" fmla="*/ 0 h 10000"/>
                <a:gd name="connsiteX47" fmla="*/ 5380 w 10000"/>
                <a:gd name="connsiteY47" fmla="*/ 0 h 10000"/>
                <a:gd name="connsiteX48" fmla="*/ 5099 w 10000"/>
                <a:gd name="connsiteY48" fmla="*/ 0 h 10000"/>
                <a:gd name="connsiteX49" fmla="*/ 4802 w 10000"/>
                <a:gd name="connsiteY49" fmla="*/ 473 h 10000"/>
                <a:gd name="connsiteX50" fmla="*/ 4158 w 10000"/>
                <a:gd name="connsiteY50" fmla="*/ 1083 h 10000"/>
                <a:gd name="connsiteX51" fmla="*/ 3746 w 10000"/>
                <a:gd name="connsiteY51" fmla="*/ 1320 h 10000"/>
                <a:gd name="connsiteX52" fmla="*/ 3449 w 10000"/>
                <a:gd name="connsiteY52" fmla="*/ 1455 h 10000"/>
                <a:gd name="connsiteX53" fmla="*/ 3449 w 10000"/>
                <a:gd name="connsiteY53" fmla="*/ 1794 h 10000"/>
                <a:gd name="connsiteX54" fmla="*/ 3696 w 10000"/>
                <a:gd name="connsiteY54" fmla="*/ 1794 h 10000"/>
                <a:gd name="connsiteX55" fmla="*/ 3696 w 10000"/>
                <a:gd name="connsiteY55" fmla="*/ 1929 h 10000"/>
                <a:gd name="connsiteX56" fmla="*/ 3449 w 10000"/>
                <a:gd name="connsiteY56" fmla="*/ 2031 h 10000"/>
                <a:gd name="connsiteX57" fmla="*/ 3399 w 10000"/>
                <a:gd name="connsiteY57" fmla="*/ 2267 h 10000"/>
                <a:gd name="connsiteX58" fmla="*/ 3515 w 10000"/>
                <a:gd name="connsiteY58" fmla="*/ 2403 h 10000"/>
                <a:gd name="connsiteX59" fmla="*/ 3515 w 10000"/>
                <a:gd name="connsiteY59" fmla="*/ 2640 h 10000"/>
                <a:gd name="connsiteX60" fmla="*/ 3333 w 10000"/>
                <a:gd name="connsiteY60" fmla="*/ 2776 h 10000"/>
                <a:gd name="connsiteX61" fmla="*/ 3333 w 10000"/>
                <a:gd name="connsiteY61" fmla="*/ 3114 h 10000"/>
                <a:gd name="connsiteX62" fmla="*/ 3515 w 10000"/>
                <a:gd name="connsiteY62" fmla="*/ 3350 h 10000"/>
                <a:gd name="connsiteX63" fmla="*/ 3446 w 10000"/>
                <a:gd name="connsiteY63" fmla="*/ 3366 h 10000"/>
                <a:gd name="connsiteX64" fmla="*/ 3307 w 10000"/>
                <a:gd name="connsiteY64" fmla="*/ 3136 h 10000"/>
                <a:gd name="connsiteX65" fmla="*/ 3253 w 10000"/>
                <a:gd name="connsiteY65" fmla="*/ 3313 h 10000"/>
                <a:gd name="connsiteX66" fmla="*/ 3200 w 10000"/>
                <a:gd name="connsiteY66" fmla="*/ 3168 h 10000"/>
                <a:gd name="connsiteX67" fmla="*/ 3154 w 10000"/>
                <a:gd name="connsiteY67" fmla="*/ 3127 h 10000"/>
                <a:gd name="connsiteX68" fmla="*/ 3067 w 10000"/>
                <a:gd name="connsiteY68" fmla="*/ 3145 h 10000"/>
                <a:gd name="connsiteX69" fmla="*/ 2832 w 10000"/>
                <a:gd name="connsiteY69" fmla="*/ 2715 h 10000"/>
                <a:gd name="connsiteX70" fmla="*/ 2629 w 10000"/>
                <a:gd name="connsiteY70" fmla="*/ 2711 h 10000"/>
                <a:gd name="connsiteX71" fmla="*/ 2487 w 10000"/>
                <a:gd name="connsiteY71" fmla="*/ 2626 h 10000"/>
                <a:gd name="connsiteX72" fmla="*/ 2357 w 10000"/>
                <a:gd name="connsiteY72" fmla="*/ 2759 h 10000"/>
                <a:gd name="connsiteX73" fmla="*/ 2332 w 10000"/>
                <a:gd name="connsiteY73" fmla="*/ 2468 h 10000"/>
                <a:gd name="connsiteX74" fmla="*/ 2098 w 10000"/>
                <a:gd name="connsiteY74" fmla="*/ 2422 h 10000"/>
                <a:gd name="connsiteX75" fmla="*/ 1666 w 10000"/>
                <a:gd name="connsiteY75" fmla="*/ 2261 h 10000"/>
                <a:gd name="connsiteX76" fmla="*/ 1707 w 10000"/>
                <a:gd name="connsiteY76" fmla="*/ 2537 h 10000"/>
                <a:gd name="connsiteX77" fmla="*/ 1469 w 10000"/>
                <a:gd name="connsiteY77" fmla="*/ 3249 h 10000"/>
                <a:gd name="connsiteX78" fmla="*/ 1353 w 10000"/>
                <a:gd name="connsiteY78" fmla="*/ 3114 h 10000"/>
                <a:gd name="connsiteX79" fmla="*/ 1122 w 10000"/>
                <a:gd name="connsiteY79" fmla="*/ 3114 h 10000"/>
                <a:gd name="connsiteX80" fmla="*/ 1007 w 10000"/>
                <a:gd name="connsiteY80" fmla="*/ 2877 h 10000"/>
                <a:gd name="connsiteX81" fmla="*/ 479 w 10000"/>
                <a:gd name="connsiteY81" fmla="*/ 3588 h 10000"/>
                <a:gd name="connsiteX82" fmla="*/ 479 w 10000"/>
                <a:gd name="connsiteY82" fmla="*/ 4095 h 10000"/>
                <a:gd name="connsiteX83" fmla="*/ 297 w 10000"/>
                <a:gd name="connsiteY83" fmla="*/ 4095 h 10000"/>
                <a:gd name="connsiteX84" fmla="*/ 231 w 10000"/>
                <a:gd name="connsiteY84" fmla="*/ 3858 h 10000"/>
                <a:gd name="connsiteX85" fmla="*/ 66 w 10000"/>
                <a:gd name="connsiteY85" fmla="*/ 3959 h 10000"/>
                <a:gd name="connsiteX86" fmla="*/ 0 w 10000"/>
                <a:gd name="connsiteY86" fmla="*/ 5990 h 10000"/>
                <a:gd name="connsiteX87" fmla="*/ 363 w 10000"/>
                <a:gd name="connsiteY87" fmla="*/ 6126 h 10000"/>
                <a:gd name="connsiteX88" fmla="*/ 528 w 10000"/>
                <a:gd name="connsiteY88" fmla="*/ 6464 h 10000"/>
                <a:gd name="connsiteX89" fmla="*/ 1287 w 10000"/>
                <a:gd name="connsiteY89" fmla="*/ 6599 h 10000"/>
                <a:gd name="connsiteX90" fmla="*/ 1353 w 10000"/>
                <a:gd name="connsiteY90" fmla="*/ 6735 h 10000"/>
                <a:gd name="connsiteX91" fmla="*/ 1469 w 10000"/>
                <a:gd name="connsiteY91" fmla="*/ 6837 h 10000"/>
                <a:gd name="connsiteX92" fmla="*/ 1518 w 10000"/>
                <a:gd name="connsiteY92" fmla="*/ 6837 h 10000"/>
                <a:gd name="connsiteX93" fmla="*/ 1584 w 10000"/>
                <a:gd name="connsiteY93" fmla="*/ 6972 h 10000"/>
                <a:gd name="connsiteX94" fmla="*/ 1584 w 10000"/>
                <a:gd name="connsiteY94" fmla="*/ 7073 h 10000"/>
                <a:gd name="connsiteX95" fmla="*/ 1584 w 10000"/>
                <a:gd name="connsiteY95" fmla="*/ 7208 h 10000"/>
                <a:gd name="connsiteX96" fmla="*/ 1811 w 10000"/>
                <a:gd name="connsiteY96" fmla="*/ 7349 h 10000"/>
                <a:gd name="connsiteX97" fmla="*/ 2871 w 10000"/>
                <a:gd name="connsiteY97" fmla="*/ 7682 h 10000"/>
                <a:gd name="connsiteX98" fmla="*/ 3515 w 10000"/>
                <a:gd name="connsiteY98" fmla="*/ 8631 h 10000"/>
                <a:gd name="connsiteX99" fmla="*/ 3696 w 10000"/>
                <a:gd name="connsiteY99" fmla="*/ 9002 h 10000"/>
                <a:gd name="connsiteX100" fmla="*/ 3861 w 10000"/>
                <a:gd name="connsiteY100" fmla="*/ 9002 h 10000"/>
                <a:gd name="connsiteX101" fmla="*/ 4092 w 10000"/>
                <a:gd name="connsiteY101" fmla="*/ 9002 h 10000"/>
                <a:gd name="connsiteX102" fmla="*/ 4208 w 10000"/>
                <a:gd name="connsiteY102" fmla="*/ 9002 h 10000"/>
                <a:gd name="connsiteX103" fmla="*/ 4455 w 10000"/>
                <a:gd name="connsiteY103" fmla="*/ 9239 h 10000"/>
                <a:gd name="connsiteX104" fmla="*/ 4571 w 10000"/>
                <a:gd name="connsiteY104" fmla="*/ 9848 h 10000"/>
                <a:gd name="connsiteX105" fmla="*/ 4889 w 10000"/>
                <a:gd name="connsiteY105" fmla="*/ 8943 h 10000"/>
                <a:gd name="connsiteX106" fmla="*/ 4779 w 10000"/>
                <a:gd name="connsiteY106" fmla="*/ 9398 h 10000"/>
                <a:gd name="connsiteX107" fmla="*/ 4798 w 10000"/>
                <a:gd name="connsiteY107" fmla="*/ 9049 h 10000"/>
                <a:gd name="connsiteX108" fmla="*/ 4876 w 10000"/>
                <a:gd name="connsiteY108" fmla="*/ 9721 h 10000"/>
                <a:gd name="connsiteX109" fmla="*/ 5137 w 10000"/>
                <a:gd name="connsiteY109" fmla="*/ 9205 h 10000"/>
                <a:gd name="connsiteX110" fmla="*/ 5319 w 10000"/>
                <a:gd name="connsiteY110" fmla="*/ 8759 h 10000"/>
                <a:gd name="connsiteX0" fmla="*/ 5319 w 10000"/>
                <a:gd name="connsiteY0" fmla="*/ 8759 h 10000"/>
                <a:gd name="connsiteX1" fmla="*/ 5974 w 10000"/>
                <a:gd name="connsiteY1" fmla="*/ 9848 h 10000"/>
                <a:gd name="connsiteX2" fmla="*/ 6023 w 10000"/>
                <a:gd name="connsiteY2" fmla="*/ 9611 h 10000"/>
                <a:gd name="connsiteX3" fmla="*/ 6205 w 10000"/>
                <a:gd name="connsiteY3" fmla="*/ 9611 h 10000"/>
                <a:gd name="connsiteX4" fmla="*/ 6320 w 10000"/>
                <a:gd name="connsiteY4" fmla="*/ 9848 h 10000"/>
                <a:gd name="connsiteX5" fmla="*/ 6617 w 10000"/>
                <a:gd name="connsiteY5" fmla="*/ 9713 h 10000"/>
                <a:gd name="connsiteX6" fmla="*/ 6551 w 10000"/>
                <a:gd name="connsiteY6" fmla="*/ 9476 h 10000"/>
                <a:gd name="connsiteX7" fmla="*/ 6782 w 10000"/>
                <a:gd name="connsiteY7" fmla="*/ 9104 h 10000"/>
                <a:gd name="connsiteX8" fmla="*/ 6964 w 10000"/>
                <a:gd name="connsiteY8" fmla="*/ 9239 h 10000"/>
                <a:gd name="connsiteX9" fmla="*/ 7013 w 10000"/>
                <a:gd name="connsiteY9" fmla="*/ 9611 h 10000"/>
                <a:gd name="connsiteX10" fmla="*/ 7376 w 10000"/>
                <a:gd name="connsiteY10" fmla="*/ 9341 h 10000"/>
                <a:gd name="connsiteX11" fmla="*/ 7518 w 10000"/>
                <a:gd name="connsiteY11" fmla="*/ 8611 h 10000"/>
                <a:gd name="connsiteX12" fmla="*/ 7665 w 10000"/>
                <a:gd name="connsiteY12" fmla="*/ 8624 h 10000"/>
                <a:gd name="connsiteX13" fmla="*/ 7687 w 10000"/>
                <a:gd name="connsiteY13" fmla="*/ 8693 h 10000"/>
                <a:gd name="connsiteX14" fmla="*/ 7764 w 10000"/>
                <a:gd name="connsiteY14" fmla="*/ 8103 h 10000"/>
                <a:gd name="connsiteX15" fmla="*/ 7802 w 10000"/>
                <a:gd name="connsiteY15" fmla="*/ 7922 h 10000"/>
                <a:gd name="connsiteX16" fmla="*/ 8251 w 10000"/>
                <a:gd name="connsiteY16" fmla="*/ 8528 h 10000"/>
                <a:gd name="connsiteX17" fmla="*/ 8135 w 10000"/>
                <a:gd name="connsiteY17" fmla="*/ 8155 h 10000"/>
                <a:gd name="connsiteX18" fmla="*/ 8597 w 10000"/>
                <a:gd name="connsiteY18" fmla="*/ 7784 h 10000"/>
                <a:gd name="connsiteX19" fmla="*/ 8713 w 10000"/>
                <a:gd name="connsiteY19" fmla="*/ 8155 h 10000"/>
                <a:gd name="connsiteX20" fmla="*/ 8828 w 10000"/>
                <a:gd name="connsiteY20" fmla="*/ 7920 h 10000"/>
                <a:gd name="connsiteX21" fmla="*/ 8828 w 10000"/>
                <a:gd name="connsiteY21" fmla="*/ 7547 h 10000"/>
                <a:gd name="connsiteX22" fmla="*/ 9010 w 10000"/>
                <a:gd name="connsiteY22" fmla="*/ 6599 h 10000"/>
                <a:gd name="connsiteX23" fmla="*/ 9307 w 10000"/>
                <a:gd name="connsiteY23" fmla="*/ 6599 h 10000"/>
                <a:gd name="connsiteX24" fmla="*/ 9472 w 10000"/>
                <a:gd name="connsiteY24" fmla="*/ 6837 h 10000"/>
                <a:gd name="connsiteX25" fmla="*/ 9653 w 10000"/>
                <a:gd name="connsiteY25" fmla="*/ 6464 h 10000"/>
                <a:gd name="connsiteX26" fmla="*/ 9538 w 10000"/>
                <a:gd name="connsiteY26" fmla="*/ 5753 h 10000"/>
                <a:gd name="connsiteX27" fmla="*/ 10000 w 10000"/>
                <a:gd name="connsiteY27" fmla="*/ 5043 h 10000"/>
                <a:gd name="connsiteX28" fmla="*/ 9950 w 10000"/>
                <a:gd name="connsiteY28" fmla="*/ 4805 h 10000"/>
                <a:gd name="connsiteX29" fmla="*/ 9472 w 10000"/>
                <a:gd name="connsiteY29" fmla="*/ 4570 h 10000"/>
                <a:gd name="connsiteX30" fmla="*/ 9059 w 10000"/>
                <a:gd name="connsiteY30" fmla="*/ 3588 h 10000"/>
                <a:gd name="connsiteX31" fmla="*/ 8828 w 10000"/>
                <a:gd name="connsiteY31" fmla="*/ 3588 h 10000"/>
                <a:gd name="connsiteX32" fmla="*/ 8294 w 10000"/>
                <a:gd name="connsiteY32" fmla="*/ 2752 h 10000"/>
                <a:gd name="connsiteX33" fmla="*/ 7954 w 10000"/>
                <a:gd name="connsiteY33" fmla="*/ 2776 h 10000"/>
                <a:gd name="connsiteX34" fmla="*/ 7838 w 10000"/>
                <a:gd name="connsiteY34" fmla="*/ 2166 h 10000"/>
                <a:gd name="connsiteX35" fmla="*/ 7492 w 10000"/>
                <a:gd name="connsiteY35" fmla="*/ 1693 h 10000"/>
                <a:gd name="connsiteX36" fmla="*/ 7376 w 10000"/>
                <a:gd name="connsiteY36" fmla="*/ 1218 h 10000"/>
                <a:gd name="connsiteX37" fmla="*/ 7376 w 10000"/>
                <a:gd name="connsiteY37" fmla="*/ 846 h 10000"/>
                <a:gd name="connsiteX38" fmla="*/ 7079 w 10000"/>
                <a:gd name="connsiteY38" fmla="*/ 711 h 10000"/>
                <a:gd name="connsiteX39" fmla="*/ 6964 w 10000"/>
                <a:gd name="connsiteY39" fmla="*/ 982 h 10000"/>
                <a:gd name="connsiteX40" fmla="*/ 6848 w 10000"/>
                <a:gd name="connsiteY40" fmla="*/ 1320 h 10000"/>
                <a:gd name="connsiteX41" fmla="*/ 6551 w 10000"/>
                <a:gd name="connsiteY41" fmla="*/ 1455 h 10000"/>
                <a:gd name="connsiteX42" fmla="*/ 6551 w 10000"/>
                <a:gd name="connsiteY42" fmla="*/ 982 h 10000"/>
                <a:gd name="connsiteX43" fmla="*/ 6205 w 10000"/>
                <a:gd name="connsiteY43" fmla="*/ 711 h 10000"/>
                <a:gd name="connsiteX44" fmla="*/ 6023 w 10000"/>
                <a:gd name="connsiteY44" fmla="*/ 846 h 10000"/>
                <a:gd name="connsiteX45" fmla="*/ 5908 w 10000"/>
                <a:gd name="connsiteY45" fmla="*/ 135 h 10000"/>
                <a:gd name="connsiteX46" fmla="*/ 5743 w 10000"/>
                <a:gd name="connsiteY46" fmla="*/ 0 h 10000"/>
                <a:gd name="connsiteX47" fmla="*/ 5380 w 10000"/>
                <a:gd name="connsiteY47" fmla="*/ 0 h 10000"/>
                <a:gd name="connsiteX48" fmla="*/ 5099 w 10000"/>
                <a:gd name="connsiteY48" fmla="*/ 0 h 10000"/>
                <a:gd name="connsiteX49" fmla="*/ 4802 w 10000"/>
                <a:gd name="connsiteY49" fmla="*/ 473 h 10000"/>
                <a:gd name="connsiteX50" fmla="*/ 4158 w 10000"/>
                <a:gd name="connsiteY50" fmla="*/ 1083 h 10000"/>
                <a:gd name="connsiteX51" fmla="*/ 3746 w 10000"/>
                <a:gd name="connsiteY51" fmla="*/ 1320 h 10000"/>
                <a:gd name="connsiteX52" fmla="*/ 3449 w 10000"/>
                <a:gd name="connsiteY52" fmla="*/ 1455 h 10000"/>
                <a:gd name="connsiteX53" fmla="*/ 3449 w 10000"/>
                <a:gd name="connsiteY53" fmla="*/ 1794 h 10000"/>
                <a:gd name="connsiteX54" fmla="*/ 3696 w 10000"/>
                <a:gd name="connsiteY54" fmla="*/ 1794 h 10000"/>
                <a:gd name="connsiteX55" fmla="*/ 3696 w 10000"/>
                <a:gd name="connsiteY55" fmla="*/ 1929 h 10000"/>
                <a:gd name="connsiteX56" fmla="*/ 3449 w 10000"/>
                <a:gd name="connsiteY56" fmla="*/ 2031 h 10000"/>
                <a:gd name="connsiteX57" fmla="*/ 3399 w 10000"/>
                <a:gd name="connsiteY57" fmla="*/ 2267 h 10000"/>
                <a:gd name="connsiteX58" fmla="*/ 3515 w 10000"/>
                <a:gd name="connsiteY58" fmla="*/ 2403 h 10000"/>
                <a:gd name="connsiteX59" fmla="*/ 3515 w 10000"/>
                <a:gd name="connsiteY59" fmla="*/ 2640 h 10000"/>
                <a:gd name="connsiteX60" fmla="*/ 3333 w 10000"/>
                <a:gd name="connsiteY60" fmla="*/ 2776 h 10000"/>
                <a:gd name="connsiteX61" fmla="*/ 3333 w 10000"/>
                <a:gd name="connsiteY61" fmla="*/ 3114 h 10000"/>
                <a:gd name="connsiteX62" fmla="*/ 3515 w 10000"/>
                <a:gd name="connsiteY62" fmla="*/ 3350 h 10000"/>
                <a:gd name="connsiteX63" fmla="*/ 3446 w 10000"/>
                <a:gd name="connsiteY63" fmla="*/ 3366 h 10000"/>
                <a:gd name="connsiteX64" fmla="*/ 3307 w 10000"/>
                <a:gd name="connsiteY64" fmla="*/ 3136 h 10000"/>
                <a:gd name="connsiteX65" fmla="*/ 3253 w 10000"/>
                <a:gd name="connsiteY65" fmla="*/ 3313 h 10000"/>
                <a:gd name="connsiteX66" fmla="*/ 3200 w 10000"/>
                <a:gd name="connsiteY66" fmla="*/ 3168 h 10000"/>
                <a:gd name="connsiteX67" fmla="*/ 3154 w 10000"/>
                <a:gd name="connsiteY67" fmla="*/ 3127 h 10000"/>
                <a:gd name="connsiteX68" fmla="*/ 3067 w 10000"/>
                <a:gd name="connsiteY68" fmla="*/ 3145 h 10000"/>
                <a:gd name="connsiteX69" fmla="*/ 2832 w 10000"/>
                <a:gd name="connsiteY69" fmla="*/ 2715 h 10000"/>
                <a:gd name="connsiteX70" fmla="*/ 2629 w 10000"/>
                <a:gd name="connsiteY70" fmla="*/ 2711 h 10000"/>
                <a:gd name="connsiteX71" fmla="*/ 2487 w 10000"/>
                <a:gd name="connsiteY71" fmla="*/ 2626 h 10000"/>
                <a:gd name="connsiteX72" fmla="*/ 2357 w 10000"/>
                <a:gd name="connsiteY72" fmla="*/ 2759 h 10000"/>
                <a:gd name="connsiteX73" fmla="*/ 2332 w 10000"/>
                <a:gd name="connsiteY73" fmla="*/ 2468 h 10000"/>
                <a:gd name="connsiteX74" fmla="*/ 2098 w 10000"/>
                <a:gd name="connsiteY74" fmla="*/ 2422 h 10000"/>
                <a:gd name="connsiteX75" fmla="*/ 1666 w 10000"/>
                <a:gd name="connsiteY75" fmla="*/ 2261 h 10000"/>
                <a:gd name="connsiteX76" fmla="*/ 1707 w 10000"/>
                <a:gd name="connsiteY76" fmla="*/ 2537 h 10000"/>
                <a:gd name="connsiteX77" fmla="*/ 1469 w 10000"/>
                <a:gd name="connsiteY77" fmla="*/ 3249 h 10000"/>
                <a:gd name="connsiteX78" fmla="*/ 1353 w 10000"/>
                <a:gd name="connsiteY78" fmla="*/ 3114 h 10000"/>
                <a:gd name="connsiteX79" fmla="*/ 1122 w 10000"/>
                <a:gd name="connsiteY79" fmla="*/ 3114 h 10000"/>
                <a:gd name="connsiteX80" fmla="*/ 1007 w 10000"/>
                <a:gd name="connsiteY80" fmla="*/ 2877 h 10000"/>
                <a:gd name="connsiteX81" fmla="*/ 479 w 10000"/>
                <a:gd name="connsiteY81" fmla="*/ 3588 h 10000"/>
                <a:gd name="connsiteX82" fmla="*/ 479 w 10000"/>
                <a:gd name="connsiteY82" fmla="*/ 4095 h 10000"/>
                <a:gd name="connsiteX83" fmla="*/ 297 w 10000"/>
                <a:gd name="connsiteY83" fmla="*/ 4095 h 10000"/>
                <a:gd name="connsiteX84" fmla="*/ 231 w 10000"/>
                <a:gd name="connsiteY84" fmla="*/ 3858 h 10000"/>
                <a:gd name="connsiteX85" fmla="*/ 66 w 10000"/>
                <a:gd name="connsiteY85" fmla="*/ 3959 h 10000"/>
                <a:gd name="connsiteX86" fmla="*/ 0 w 10000"/>
                <a:gd name="connsiteY86" fmla="*/ 5990 h 10000"/>
                <a:gd name="connsiteX87" fmla="*/ 363 w 10000"/>
                <a:gd name="connsiteY87" fmla="*/ 6126 h 10000"/>
                <a:gd name="connsiteX88" fmla="*/ 528 w 10000"/>
                <a:gd name="connsiteY88" fmla="*/ 6464 h 10000"/>
                <a:gd name="connsiteX89" fmla="*/ 1287 w 10000"/>
                <a:gd name="connsiteY89" fmla="*/ 6599 h 10000"/>
                <a:gd name="connsiteX90" fmla="*/ 1353 w 10000"/>
                <a:gd name="connsiteY90" fmla="*/ 6735 h 10000"/>
                <a:gd name="connsiteX91" fmla="*/ 1469 w 10000"/>
                <a:gd name="connsiteY91" fmla="*/ 6837 h 10000"/>
                <a:gd name="connsiteX92" fmla="*/ 1518 w 10000"/>
                <a:gd name="connsiteY92" fmla="*/ 6837 h 10000"/>
                <a:gd name="connsiteX93" fmla="*/ 1584 w 10000"/>
                <a:gd name="connsiteY93" fmla="*/ 6972 h 10000"/>
                <a:gd name="connsiteX94" fmla="*/ 1584 w 10000"/>
                <a:gd name="connsiteY94" fmla="*/ 7073 h 10000"/>
                <a:gd name="connsiteX95" fmla="*/ 1584 w 10000"/>
                <a:gd name="connsiteY95" fmla="*/ 7208 h 10000"/>
                <a:gd name="connsiteX96" fmla="*/ 1811 w 10000"/>
                <a:gd name="connsiteY96" fmla="*/ 7349 h 10000"/>
                <a:gd name="connsiteX97" fmla="*/ 2871 w 10000"/>
                <a:gd name="connsiteY97" fmla="*/ 7682 h 10000"/>
                <a:gd name="connsiteX98" fmla="*/ 3515 w 10000"/>
                <a:gd name="connsiteY98" fmla="*/ 8631 h 10000"/>
                <a:gd name="connsiteX99" fmla="*/ 3696 w 10000"/>
                <a:gd name="connsiteY99" fmla="*/ 9002 h 10000"/>
                <a:gd name="connsiteX100" fmla="*/ 3861 w 10000"/>
                <a:gd name="connsiteY100" fmla="*/ 9002 h 10000"/>
                <a:gd name="connsiteX101" fmla="*/ 4092 w 10000"/>
                <a:gd name="connsiteY101" fmla="*/ 9002 h 10000"/>
                <a:gd name="connsiteX102" fmla="*/ 4208 w 10000"/>
                <a:gd name="connsiteY102" fmla="*/ 9002 h 10000"/>
                <a:gd name="connsiteX103" fmla="*/ 4455 w 10000"/>
                <a:gd name="connsiteY103" fmla="*/ 9239 h 10000"/>
                <a:gd name="connsiteX104" fmla="*/ 4571 w 10000"/>
                <a:gd name="connsiteY104" fmla="*/ 9848 h 10000"/>
                <a:gd name="connsiteX105" fmla="*/ 4889 w 10000"/>
                <a:gd name="connsiteY105" fmla="*/ 8943 h 10000"/>
                <a:gd name="connsiteX106" fmla="*/ 4779 w 10000"/>
                <a:gd name="connsiteY106" fmla="*/ 9398 h 10000"/>
                <a:gd name="connsiteX107" fmla="*/ 4798 w 10000"/>
                <a:gd name="connsiteY107" fmla="*/ 9049 h 10000"/>
                <a:gd name="connsiteX108" fmla="*/ 4876 w 10000"/>
                <a:gd name="connsiteY108" fmla="*/ 9721 h 10000"/>
                <a:gd name="connsiteX109" fmla="*/ 5137 w 10000"/>
                <a:gd name="connsiteY109" fmla="*/ 9205 h 10000"/>
                <a:gd name="connsiteX110" fmla="*/ 5319 w 10000"/>
                <a:gd name="connsiteY110" fmla="*/ 8759 h 10000"/>
                <a:gd name="connsiteX0" fmla="*/ 5319 w 10000"/>
                <a:gd name="connsiteY0" fmla="*/ 8759 h 10000"/>
                <a:gd name="connsiteX1" fmla="*/ 5974 w 10000"/>
                <a:gd name="connsiteY1" fmla="*/ 9848 h 10000"/>
                <a:gd name="connsiteX2" fmla="*/ 6023 w 10000"/>
                <a:gd name="connsiteY2" fmla="*/ 9611 h 10000"/>
                <a:gd name="connsiteX3" fmla="*/ 6205 w 10000"/>
                <a:gd name="connsiteY3" fmla="*/ 9611 h 10000"/>
                <a:gd name="connsiteX4" fmla="*/ 6320 w 10000"/>
                <a:gd name="connsiteY4" fmla="*/ 9848 h 10000"/>
                <a:gd name="connsiteX5" fmla="*/ 6617 w 10000"/>
                <a:gd name="connsiteY5" fmla="*/ 9713 h 10000"/>
                <a:gd name="connsiteX6" fmla="*/ 6551 w 10000"/>
                <a:gd name="connsiteY6" fmla="*/ 9476 h 10000"/>
                <a:gd name="connsiteX7" fmla="*/ 6782 w 10000"/>
                <a:gd name="connsiteY7" fmla="*/ 9104 h 10000"/>
                <a:gd name="connsiteX8" fmla="*/ 6964 w 10000"/>
                <a:gd name="connsiteY8" fmla="*/ 9239 h 10000"/>
                <a:gd name="connsiteX9" fmla="*/ 7013 w 10000"/>
                <a:gd name="connsiteY9" fmla="*/ 9611 h 10000"/>
                <a:gd name="connsiteX10" fmla="*/ 7376 w 10000"/>
                <a:gd name="connsiteY10" fmla="*/ 9341 h 10000"/>
                <a:gd name="connsiteX11" fmla="*/ 7518 w 10000"/>
                <a:gd name="connsiteY11" fmla="*/ 8611 h 10000"/>
                <a:gd name="connsiteX12" fmla="*/ 7665 w 10000"/>
                <a:gd name="connsiteY12" fmla="*/ 8624 h 10000"/>
                <a:gd name="connsiteX13" fmla="*/ 7687 w 10000"/>
                <a:gd name="connsiteY13" fmla="*/ 8693 h 10000"/>
                <a:gd name="connsiteX14" fmla="*/ 7764 w 10000"/>
                <a:gd name="connsiteY14" fmla="*/ 8103 h 10000"/>
                <a:gd name="connsiteX15" fmla="*/ 7802 w 10000"/>
                <a:gd name="connsiteY15" fmla="*/ 7922 h 10000"/>
                <a:gd name="connsiteX16" fmla="*/ 8013 w 10000"/>
                <a:gd name="connsiteY16" fmla="*/ 7701 h 10000"/>
                <a:gd name="connsiteX17" fmla="*/ 8135 w 10000"/>
                <a:gd name="connsiteY17" fmla="*/ 8155 h 10000"/>
                <a:gd name="connsiteX18" fmla="*/ 8597 w 10000"/>
                <a:gd name="connsiteY18" fmla="*/ 7784 h 10000"/>
                <a:gd name="connsiteX19" fmla="*/ 8713 w 10000"/>
                <a:gd name="connsiteY19" fmla="*/ 8155 h 10000"/>
                <a:gd name="connsiteX20" fmla="*/ 8828 w 10000"/>
                <a:gd name="connsiteY20" fmla="*/ 7920 h 10000"/>
                <a:gd name="connsiteX21" fmla="*/ 8828 w 10000"/>
                <a:gd name="connsiteY21" fmla="*/ 7547 h 10000"/>
                <a:gd name="connsiteX22" fmla="*/ 9010 w 10000"/>
                <a:gd name="connsiteY22" fmla="*/ 6599 h 10000"/>
                <a:gd name="connsiteX23" fmla="*/ 9307 w 10000"/>
                <a:gd name="connsiteY23" fmla="*/ 6599 h 10000"/>
                <a:gd name="connsiteX24" fmla="*/ 9472 w 10000"/>
                <a:gd name="connsiteY24" fmla="*/ 6837 h 10000"/>
                <a:gd name="connsiteX25" fmla="*/ 9653 w 10000"/>
                <a:gd name="connsiteY25" fmla="*/ 6464 h 10000"/>
                <a:gd name="connsiteX26" fmla="*/ 9538 w 10000"/>
                <a:gd name="connsiteY26" fmla="*/ 5753 h 10000"/>
                <a:gd name="connsiteX27" fmla="*/ 10000 w 10000"/>
                <a:gd name="connsiteY27" fmla="*/ 5043 h 10000"/>
                <a:gd name="connsiteX28" fmla="*/ 9950 w 10000"/>
                <a:gd name="connsiteY28" fmla="*/ 4805 h 10000"/>
                <a:gd name="connsiteX29" fmla="*/ 9472 w 10000"/>
                <a:gd name="connsiteY29" fmla="*/ 4570 h 10000"/>
                <a:gd name="connsiteX30" fmla="*/ 9059 w 10000"/>
                <a:gd name="connsiteY30" fmla="*/ 3588 h 10000"/>
                <a:gd name="connsiteX31" fmla="*/ 8828 w 10000"/>
                <a:gd name="connsiteY31" fmla="*/ 3588 h 10000"/>
                <a:gd name="connsiteX32" fmla="*/ 8294 w 10000"/>
                <a:gd name="connsiteY32" fmla="*/ 2752 h 10000"/>
                <a:gd name="connsiteX33" fmla="*/ 7954 w 10000"/>
                <a:gd name="connsiteY33" fmla="*/ 2776 h 10000"/>
                <a:gd name="connsiteX34" fmla="*/ 7838 w 10000"/>
                <a:gd name="connsiteY34" fmla="*/ 2166 h 10000"/>
                <a:gd name="connsiteX35" fmla="*/ 7492 w 10000"/>
                <a:gd name="connsiteY35" fmla="*/ 1693 h 10000"/>
                <a:gd name="connsiteX36" fmla="*/ 7376 w 10000"/>
                <a:gd name="connsiteY36" fmla="*/ 1218 h 10000"/>
                <a:gd name="connsiteX37" fmla="*/ 7376 w 10000"/>
                <a:gd name="connsiteY37" fmla="*/ 846 h 10000"/>
                <a:gd name="connsiteX38" fmla="*/ 7079 w 10000"/>
                <a:gd name="connsiteY38" fmla="*/ 711 h 10000"/>
                <a:gd name="connsiteX39" fmla="*/ 6964 w 10000"/>
                <a:gd name="connsiteY39" fmla="*/ 982 h 10000"/>
                <a:gd name="connsiteX40" fmla="*/ 6848 w 10000"/>
                <a:gd name="connsiteY40" fmla="*/ 1320 h 10000"/>
                <a:gd name="connsiteX41" fmla="*/ 6551 w 10000"/>
                <a:gd name="connsiteY41" fmla="*/ 1455 h 10000"/>
                <a:gd name="connsiteX42" fmla="*/ 6551 w 10000"/>
                <a:gd name="connsiteY42" fmla="*/ 982 h 10000"/>
                <a:gd name="connsiteX43" fmla="*/ 6205 w 10000"/>
                <a:gd name="connsiteY43" fmla="*/ 711 h 10000"/>
                <a:gd name="connsiteX44" fmla="*/ 6023 w 10000"/>
                <a:gd name="connsiteY44" fmla="*/ 846 h 10000"/>
                <a:gd name="connsiteX45" fmla="*/ 5908 w 10000"/>
                <a:gd name="connsiteY45" fmla="*/ 135 h 10000"/>
                <a:gd name="connsiteX46" fmla="*/ 5743 w 10000"/>
                <a:gd name="connsiteY46" fmla="*/ 0 h 10000"/>
                <a:gd name="connsiteX47" fmla="*/ 5380 w 10000"/>
                <a:gd name="connsiteY47" fmla="*/ 0 h 10000"/>
                <a:gd name="connsiteX48" fmla="*/ 5099 w 10000"/>
                <a:gd name="connsiteY48" fmla="*/ 0 h 10000"/>
                <a:gd name="connsiteX49" fmla="*/ 4802 w 10000"/>
                <a:gd name="connsiteY49" fmla="*/ 473 h 10000"/>
                <a:gd name="connsiteX50" fmla="*/ 4158 w 10000"/>
                <a:gd name="connsiteY50" fmla="*/ 1083 h 10000"/>
                <a:gd name="connsiteX51" fmla="*/ 3746 w 10000"/>
                <a:gd name="connsiteY51" fmla="*/ 1320 h 10000"/>
                <a:gd name="connsiteX52" fmla="*/ 3449 w 10000"/>
                <a:gd name="connsiteY52" fmla="*/ 1455 h 10000"/>
                <a:gd name="connsiteX53" fmla="*/ 3449 w 10000"/>
                <a:gd name="connsiteY53" fmla="*/ 1794 h 10000"/>
                <a:gd name="connsiteX54" fmla="*/ 3696 w 10000"/>
                <a:gd name="connsiteY54" fmla="*/ 1794 h 10000"/>
                <a:gd name="connsiteX55" fmla="*/ 3696 w 10000"/>
                <a:gd name="connsiteY55" fmla="*/ 1929 h 10000"/>
                <a:gd name="connsiteX56" fmla="*/ 3449 w 10000"/>
                <a:gd name="connsiteY56" fmla="*/ 2031 h 10000"/>
                <a:gd name="connsiteX57" fmla="*/ 3399 w 10000"/>
                <a:gd name="connsiteY57" fmla="*/ 2267 h 10000"/>
                <a:gd name="connsiteX58" fmla="*/ 3515 w 10000"/>
                <a:gd name="connsiteY58" fmla="*/ 2403 h 10000"/>
                <a:gd name="connsiteX59" fmla="*/ 3515 w 10000"/>
                <a:gd name="connsiteY59" fmla="*/ 2640 h 10000"/>
                <a:gd name="connsiteX60" fmla="*/ 3333 w 10000"/>
                <a:gd name="connsiteY60" fmla="*/ 2776 h 10000"/>
                <a:gd name="connsiteX61" fmla="*/ 3333 w 10000"/>
                <a:gd name="connsiteY61" fmla="*/ 3114 h 10000"/>
                <a:gd name="connsiteX62" fmla="*/ 3515 w 10000"/>
                <a:gd name="connsiteY62" fmla="*/ 3350 h 10000"/>
                <a:gd name="connsiteX63" fmla="*/ 3446 w 10000"/>
                <a:gd name="connsiteY63" fmla="*/ 3366 h 10000"/>
                <a:gd name="connsiteX64" fmla="*/ 3307 w 10000"/>
                <a:gd name="connsiteY64" fmla="*/ 3136 h 10000"/>
                <a:gd name="connsiteX65" fmla="*/ 3253 w 10000"/>
                <a:gd name="connsiteY65" fmla="*/ 3313 h 10000"/>
                <a:gd name="connsiteX66" fmla="*/ 3200 w 10000"/>
                <a:gd name="connsiteY66" fmla="*/ 3168 h 10000"/>
                <a:gd name="connsiteX67" fmla="*/ 3154 w 10000"/>
                <a:gd name="connsiteY67" fmla="*/ 3127 h 10000"/>
                <a:gd name="connsiteX68" fmla="*/ 3067 w 10000"/>
                <a:gd name="connsiteY68" fmla="*/ 3145 h 10000"/>
                <a:gd name="connsiteX69" fmla="*/ 2832 w 10000"/>
                <a:gd name="connsiteY69" fmla="*/ 2715 h 10000"/>
                <a:gd name="connsiteX70" fmla="*/ 2629 w 10000"/>
                <a:gd name="connsiteY70" fmla="*/ 2711 h 10000"/>
                <a:gd name="connsiteX71" fmla="*/ 2487 w 10000"/>
                <a:gd name="connsiteY71" fmla="*/ 2626 h 10000"/>
                <a:gd name="connsiteX72" fmla="*/ 2357 w 10000"/>
                <a:gd name="connsiteY72" fmla="*/ 2759 h 10000"/>
                <a:gd name="connsiteX73" fmla="*/ 2332 w 10000"/>
                <a:gd name="connsiteY73" fmla="*/ 2468 h 10000"/>
                <a:gd name="connsiteX74" fmla="*/ 2098 w 10000"/>
                <a:gd name="connsiteY74" fmla="*/ 2422 h 10000"/>
                <a:gd name="connsiteX75" fmla="*/ 1666 w 10000"/>
                <a:gd name="connsiteY75" fmla="*/ 2261 h 10000"/>
                <a:gd name="connsiteX76" fmla="*/ 1707 w 10000"/>
                <a:gd name="connsiteY76" fmla="*/ 2537 h 10000"/>
                <a:gd name="connsiteX77" fmla="*/ 1469 w 10000"/>
                <a:gd name="connsiteY77" fmla="*/ 3249 h 10000"/>
                <a:gd name="connsiteX78" fmla="*/ 1353 w 10000"/>
                <a:gd name="connsiteY78" fmla="*/ 3114 h 10000"/>
                <a:gd name="connsiteX79" fmla="*/ 1122 w 10000"/>
                <a:gd name="connsiteY79" fmla="*/ 3114 h 10000"/>
                <a:gd name="connsiteX80" fmla="*/ 1007 w 10000"/>
                <a:gd name="connsiteY80" fmla="*/ 2877 h 10000"/>
                <a:gd name="connsiteX81" fmla="*/ 479 w 10000"/>
                <a:gd name="connsiteY81" fmla="*/ 3588 h 10000"/>
                <a:gd name="connsiteX82" fmla="*/ 479 w 10000"/>
                <a:gd name="connsiteY82" fmla="*/ 4095 h 10000"/>
                <a:gd name="connsiteX83" fmla="*/ 297 w 10000"/>
                <a:gd name="connsiteY83" fmla="*/ 4095 h 10000"/>
                <a:gd name="connsiteX84" fmla="*/ 231 w 10000"/>
                <a:gd name="connsiteY84" fmla="*/ 3858 h 10000"/>
                <a:gd name="connsiteX85" fmla="*/ 66 w 10000"/>
                <a:gd name="connsiteY85" fmla="*/ 3959 h 10000"/>
                <a:gd name="connsiteX86" fmla="*/ 0 w 10000"/>
                <a:gd name="connsiteY86" fmla="*/ 5990 h 10000"/>
                <a:gd name="connsiteX87" fmla="*/ 363 w 10000"/>
                <a:gd name="connsiteY87" fmla="*/ 6126 h 10000"/>
                <a:gd name="connsiteX88" fmla="*/ 528 w 10000"/>
                <a:gd name="connsiteY88" fmla="*/ 6464 h 10000"/>
                <a:gd name="connsiteX89" fmla="*/ 1287 w 10000"/>
                <a:gd name="connsiteY89" fmla="*/ 6599 h 10000"/>
                <a:gd name="connsiteX90" fmla="*/ 1353 w 10000"/>
                <a:gd name="connsiteY90" fmla="*/ 6735 h 10000"/>
                <a:gd name="connsiteX91" fmla="*/ 1469 w 10000"/>
                <a:gd name="connsiteY91" fmla="*/ 6837 h 10000"/>
                <a:gd name="connsiteX92" fmla="*/ 1518 w 10000"/>
                <a:gd name="connsiteY92" fmla="*/ 6837 h 10000"/>
                <a:gd name="connsiteX93" fmla="*/ 1584 w 10000"/>
                <a:gd name="connsiteY93" fmla="*/ 6972 h 10000"/>
                <a:gd name="connsiteX94" fmla="*/ 1584 w 10000"/>
                <a:gd name="connsiteY94" fmla="*/ 7073 h 10000"/>
                <a:gd name="connsiteX95" fmla="*/ 1584 w 10000"/>
                <a:gd name="connsiteY95" fmla="*/ 7208 h 10000"/>
                <a:gd name="connsiteX96" fmla="*/ 1811 w 10000"/>
                <a:gd name="connsiteY96" fmla="*/ 7349 h 10000"/>
                <a:gd name="connsiteX97" fmla="*/ 2871 w 10000"/>
                <a:gd name="connsiteY97" fmla="*/ 7682 h 10000"/>
                <a:gd name="connsiteX98" fmla="*/ 3515 w 10000"/>
                <a:gd name="connsiteY98" fmla="*/ 8631 h 10000"/>
                <a:gd name="connsiteX99" fmla="*/ 3696 w 10000"/>
                <a:gd name="connsiteY99" fmla="*/ 9002 h 10000"/>
                <a:gd name="connsiteX100" fmla="*/ 3861 w 10000"/>
                <a:gd name="connsiteY100" fmla="*/ 9002 h 10000"/>
                <a:gd name="connsiteX101" fmla="*/ 4092 w 10000"/>
                <a:gd name="connsiteY101" fmla="*/ 9002 h 10000"/>
                <a:gd name="connsiteX102" fmla="*/ 4208 w 10000"/>
                <a:gd name="connsiteY102" fmla="*/ 9002 h 10000"/>
                <a:gd name="connsiteX103" fmla="*/ 4455 w 10000"/>
                <a:gd name="connsiteY103" fmla="*/ 9239 h 10000"/>
                <a:gd name="connsiteX104" fmla="*/ 4571 w 10000"/>
                <a:gd name="connsiteY104" fmla="*/ 9848 h 10000"/>
                <a:gd name="connsiteX105" fmla="*/ 4889 w 10000"/>
                <a:gd name="connsiteY105" fmla="*/ 8943 h 10000"/>
                <a:gd name="connsiteX106" fmla="*/ 4779 w 10000"/>
                <a:gd name="connsiteY106" fmla="*/ 9398 h 10000"/>
                <a:gd name="connsiteX107" fmla="*/ 4798 w 10000"/>
                <a:gd name="connsiteY107" fmla="*/ 9049 h 10000"/>
                <a:gd name="connsiteX108" fmla="*/ 4876 w 10000"/>
                <a:gd name="connsiteY108" fmla="*/ 9721 h 10000"/>
                <a:gd name="connsiteX109" fmla="*/ 5137 w 10000"/>
                <a:gd name="connsiteY109" fmla="*/ 9205 h 10000"/>
                <a:gd name="connsiteX110" fmla="*/ 5319 w 10000"/>
                <a:gd name="connsiteY110" fmla="*/ 8759 h 10000"/>
                <a:gd name="connsiteX0" fmla="*/ 5319 w 10000"/>
                <a:gd name="connsiteY0" fmla="*/ 8759 h 9848"/>
                <a:gd name="connsiteX1" fmla="*/ 5974 w 10000"/>
                <a:gd name="connsiteY1" fmla="*/ 9848 h 9848"/>
                <a:gd name="connsiteX2" fmla="*/ 6023 w 10000"/>
                <a:gd name="connsiteY2" fmla="*/ 9611 h 9848"/>
                <a:gd name="connsiteX3" fmla="*/ 6205 w 10000"/>
                <a:gd name="connsiteY3" fmla="*/ 9611 h 9848"/>
                <a:gd name="connsiteX4" fmla="*/ 6320 w 10000"/>
                <a:gd name="connsiteY4" fmla="*/ 9848 h 9848"/>
                <a:gd name="connsiteX5" fmla="*/ 6617 w 10000"/>
                <a:gd name="connsiteY5" fmla="*/ 9713 h 9848"/>
                <a:gd name="connsiteX6" fmla="*/ 6551 w 10000"/>
                <a:gd name="connsiteY6" fmla="*/ 9476 h 9848"/>
                <a:gd name="connsiteX7" fmla="*/ 6782 w 10000"/>
                <a:gd name="connsiteY7" fmla="*/ 9104 h 9848"/>
                <a:gd name="connsiteX8" fmla="*/ 6964 w 10000"/>
                <a:gd name="connsiteY8" fmla="*/ 9239 h 9848"/>
                <a:gd name="connsiteX9" fmla="*/ 7013 w 10000"/>
                <a:gd name="connsiteY9" fmla="*/ 9611 h 9848"/>
                <a:gd name="connsiteX10" fmla="*/ 7376 w 10000"/>
                <a:gd name="connsiteY10" fmla="*/ 9341 h 9848"/>
                <a:gd name="connsiteX11" fmla="*/ 7518 w 10000"/>
                <a:gd name="connsiteY11" fmla="*/ 8611 h 9848"/>
                <a:gd name="connsiteX12" fmla="*/ 7665 w 10000"/>
                <a:gd name="connsiteY12" fmla="*/ 8624 h 9848"/>
                <a:gd name="connsiteX13" fmla="*/ 7687 w 10000"/>
                <a:gd name="connsiteY13" fmla="*/ 8693 h 9848"/>
                <a:gd name="connsiteX14" fmla="*/ 7764 w 10000"/>
                <a:gd name="connsiteY14" fmla="*/ 8103 h 9848"/>
                <a:gd name="connsiteX15" fmla="*/ 7802 w 10000"/>
                <a:gd name="connsiteY15" fmla="*/ 7922 h 9848"/>
                <a:gd name="connsiteX16" fmla="*/ 8013 w 10000"/>
                <a:gd name="connsiteY16" fmla="*/ 7701 h 9848"/>
                <a:gd name="connsiteX17" fmla="*/ 8135 w 10000"/>
                <a:gd name="connsiteY17" fmla="*/ 8155 h 9848"/>
                <a:gd name="connsiteX18" fmla="*/ 8597 w 10000"/>
                <a:gd name="connsiteY18" fmla="*/ 7784 h 9848"/>
                <a:gd name="connsiteX19" fmla="*/ 8713 w 10000"/>
                <a:gd name="connsiteY19" fmla="*/ 8155 h 9848"/>
                <a:gd name="connsiteX20" fmla="*/ 8828 w 10000"/>
                <a:gd name="connsiteY20" fmla="*/ 7920 h 9848"/>
                <a:gd name="connsiteX21" fmla="*/ 8828 w 10000"/>
                <a:gd name="connsiteY21" fmla="*/ 7547 h 9848"/>
                <a:gd name="connsiteX22" fmla="*/ 9010 w 10000"/>
                <a:gd name="connsiteY22" fmla="*/ 6599 h 9848"/>
                <a:gd name="connsiteX23" fmla="*/ 9307 w 10000"/>
                <a:gd name="connsiteY23" fmla="*/ 6599 h 9848"/>
                <a:gd name="connsiteX24" fmla="*/ 9472 w 10000"/>
                <a:gd name="connsiteY24" fmla="*/ 6837 h 9848"/>
                <a:gd name="connsiteX25" fmla="*/ 9653 w 10000"/>
                <a:gd name="connsiteY25" fmla="*/ 6464 h 9848"/>
                <a:gd name="connsiteX26" fmla="*/ 9538 w 10000"/>
                <a:gd name="connsiteY26" fmla="*/ 5753 h 9848"/>
                <a:gd name="connsiteX27" fmla="*/ 10000 w 10000"/>
                <a:gd name="connsiteY27" fmla="*/ 5043 h 9848"/>
                <a:gd name="connsiteX28" fmla="*/ 9950 w 10000"/>
                <a:gd name="connsiteY28" fmla="*/ 4805 h 9848"/>
                <a:gd name="connsiteX29" fmla="*/ 9472 w 10000"/>
                <a:gd name="connsiteY29" fmla="*/ 4570 h 9848"/>
                <a:gd name="connsiteX30" fmla="*/ 9059 w 10000"/>
                <a:gd name="connsiteY30" fmla="*/ 3588 h 9848"/>
                <a:gd name="connsiteX31" fmla="*/ 8828 w 10000"/>
                <a:gd name="connsiteY31" fmla="*/ 3588 h 9848"/>
                <a:gd name="connsiteX32" fmla="*/ 8294 w 10000"/>
                <a:gd name="connsiteY32" fmla="*/ 2752 h 9848"/>
                <a:gd name="connsiteX33" fmla="*/ 7954 w 10000"/>
                <a:gd name="connsiteY33" fmla="*/ 2776 h 9848"/>
                <a:gd name="connsiteX34" fmla="*/ 7838 w 10000"/>
                <a:gd name="connsiteY34" fmla="*/ 2166 h 9848"/>
                <a:gd name="connsiteX35" fmla="*/ 7492 w 10000"/>
                <a:gd name="connsiteY35" fmla="*/ 1693 h 9848"/>
                <a:gd name="connsiteX36" fmla="*/ 7376 w 10000"/>
                <a:gd name="connsiteY36" fmla="*/ 1218 h 9848"/>
                <a:gd name="connsiteX37" fmla="*/ 7376 w 10000"/>
                <a:gd name="connsiteY37" fmla="*/ 846 h 9848"/>
                <a:gd name="connsiteX38" fmla="*/ 7079 w 10000"/>
                <a:gd name="connsiteY38" fmla="*/ 711 h 9848"/>
                <a:gd name="connsiteX39" fmla="*/ 6964 w 10000"/>
                <a:gd name="connsiteY39" fmla="*/ 982 h 9848"/>
                <a:gd name="connsiteX40" fmla="*/ 6848 w 10000"/>
                <a:gd name="connsiteY40" fmla="*/ 1320 h 9848"/>
                <a:gd name="connsiteX41" fmla="*/ 6551 w 10000"/>
                <a:gd name="connsiteY41" fmla="*/ 1455 h 9848"/>
                <a:gd name="connsiteX42" fmla="*/ 6551 w 10000"/>
                <a:gd name="connsiteY42" fmla="*/ 982 h 9848"/>
                <a:gd name="connsiteX43" fmla="*/ 6205 w 10000"/>
                <a:gd name="connsiteY43" fmla="*/ 711 h 9848"/>
                <a:gd name="connsiteX44" fmla="*/ 6023 w 10000"/>
                <a:gd name="connsiteY44" fmla="*/ 846 h 9848"/>
                <a:gd name="connsiteX45" fmla="*/ 5908 w 10000"/>
                <a:gd name="connsiteY45" fmla="*/ 135 h 9848"/>
                <a:gd name="connsiteX46" fmla="*/ 5743 w 10000"/>
                <a:gd name="connsiteY46" fmla="*/ 0 h 9848"/>
                <a:gd name="connsiteX47" fmla="*/ 5380 w 10000"/>
                <a:gd name="connsiteY47" fmla="*/ 0 h 9848"/>
                <a:gd name="connsiteX48" fmla="*/ 5099 w 10000"/>
                <a:gd name="connsiteY48" fmla="*/ 0 h 9848"/>
                <a:gd name="connsiteX49" fmla="*/ 4802 w 10000"/>
                <a:gd name="connsiteY49" fmla="*/ 473 h 9848"/>
                <a:gd name="connsiteX50" fmla="*/ 4158 w 10000"/>
                <a:gd name="connsiteY50" fmla="*/ 1083 h 9848"/>
                <a:gd name="connsiteX51" fmla="*/ 3746 w 10000"/>
                <a:gd name="connsiteY51" fmla="*/ 1320 h 9848"/>
                <a:gd name="connsiteX52" fmla="*/ 3449 w 10000"/>
                <a:gd name="connsiteY52" fmla="*/ 1455 h 9848"/>
                <a:gd name="connsiteX53" fmla="*/ 3449 w 10000"/>
                <a:gd name="connsiteY53" fmla="*/ 1794 h 9848"/>
                <a:gd name="connsiteX54" fmla="*/ 3696 w 10000"/>
                <a:gd name="connsiteY54" fmla="*/ 1794 h 9848"/>
                <a:gd name="connsiteX55" fmla="*/ 3696 w 10000"/>
                <a:gd name="connsiteY55" fmla="*/ 1929 h 9848"/>
                <a:gd name="connsiteX56" fmla="*/ 3449 w 10000"/>
                <a:gd name="connsiteY56" fmla="*/ 2031 h 9848"/>
                <a:gd name="connsiteX57" fmla="*/ 3399 w 10000"/>
                <a:gd name="connsiteY57" fmla="*/ 2267 h 9848"/>
                <a:gd name="connsiteX58" fmla="*/ 3515 w 10000"/>
                <a:gd name="connsiteY58" fmla="*/ 2403 h 9848"/>
                <a:gd name="connsiteX59" fmla="*/ 3515 w 10000"/>
                <a:gd name="connsiteY59" fmla="*/ 2640 h 9848"/>
                <a:gd name="connsiteX60" fmla="*/ 3333 w 10000"/>
                <a:gd name="connsiteY60" fmla="*/ 2776 h 9848"/>
                <a:gd name="connsiteX61" fmla="*/ 3333 w 10000"/>
                <a:gd name="connsiteY61" fmla="*/ 3114 h 9848"/>
                <a:gd name="connsiteX62" fmla="*/ 3515 w 10000"/>
                <a:gd name="connsiteY62" fmla="*/ 3350 h 9848"/>
                <a:gd name="connsiteX63" fmla="*/ 3446 w 10000"/>
                <a:gd name="connsiteY63" fmla="*/ 3366 h 9848"/>
                <a:gd name="connsiteX64" fmla="*/ 3307 w 10000"/>
                <a:gd name="connsiteY64" fmla="*/ 3136 h 9848"/>
                <a:gd name="connsiteX65" fmla="*/ 3253 w 10000"/>
                <a:gd name="connsiteY65" fmla="*/ 3313 h 9848"/>
                <a:gd name="connsiteX66" fmla="*/ 3200 w 10000"/>
                <a:gd name="connsiteY66" fmla="*/ 3168 h 9848"/>
                <a:gd name="connsiteX67" fmla="*/ 3154 w 10000"/>
                <a:gd name="connsiteY67" fmla="*/ 3127 h 9848"/>
                <a:gd name="connsiteX68" fmla="*/ 3067 w 10000"/>
                <a:gd name="connsiteY68" fmla="*/ 3145 h 9848"/>
                <a:gd name="connsiteX69" fmla="*/ 2832 w 10000"/>
                <a:gd name="connsiteY69" fmla="*/ 2715 h 9848"/>
                <a:gd name="connsiteX70" fmla="*/ 2629 w 10000"/>
                <a:gd name="connsiteY70" fmla="*/ 2711 h 9848"/>
                <a:gd name="connsiteX71" fmla="*/ 2487 w 10000"/>
                <a:gd name="connsiteY71" fmla="*/ 2626 h 9848"/>
                <a:gd name="connsiteX72" fmla="*/ 2357 w 10000"/>
                <a:gd name="connsiteY72" fmla="*/ 2759 h 9848"/>
                <a:gd name="connsiteX73" fmla="*/ 2332 w 10000"/>
                <a:gd name="connsiteY73" fmla="*/ 2468 h 9848"/>
                <a:gd name="connsiteX74" fmla="*/ 2098 w 10000"/>
                <a:gd name="connsiteY74" fmla="*/ 2422 h 9848"/>
                <a:gd name="connsiteX75" fmla="*/ 1666 w 10000"/>
                <a:gd name="connsiteY75" fmla="*/ 2261 h 9848"/>
                <a:gd name="connsiteX76" fmla="*/ 1707 w 10000"/>
                <a:gd name="connsiteY76" fmla="*/ 2537 h 9848"/>
                <a:gd name="connsiteX77" fmla="*/ 1469 w 10000"/>
                <a:gd name="connsiteY77" fmla="*/ 3249 h 9848"/>
                <a:gd name="connsiteX78" fmla="*/ 1353 w 10000"/>
                <a:gd name="connsiteY78" fmla="*/ 3114 h 9848"/>
                <a:gd name="connsiteX79" fmla="*/ 1122 w 10000"/>
                <a:gd name="connsiteY79" fmla="*/ 3114 h 9848"/>
                <a:gd name="connsiteX80" fmla="*/ 1007 w 10000"/>
                <a:gd name="connsiteY80" fmla="*/ 2877 h 9848"/>
                <a:gd name="connsiteX81" fmla="*/ 479 w 10000"/>
                <a:gd name="connsiteY81" fmla="*/ 3588 h 9848"/>
                <a:gd name="connsiteX82" fmla="*/ 479 w 10000"/>
                <a:gd name="connsiteY82" fmla="*/ 4095 h 9848"/>
                <a:gd name="connsiteX83" fmla="*/ 297 w 10000"/>
                <a:gd name="connsiteY83" fmla="*/ 4095 h 9848"/>
                <a:gd name="connsiteX84" fmla="*/ 231 w 10000"/>
                <a:gd name="connsiteY84" fmla="*/ 3858 h 9848"/>
                <a:gd name="connsiteX85" fmla="*/ 66 w 10000"/>
                <a:gd name="connsiteY85" fmla="*/ 3959 h 9848"/>
                <a:gd name="connsiteX86" fmla="*/ 0 w 10000"/>
                <a:gd name="connsiteY86" fmla="*/ 5990 h 9848"/>
                <a:gd name="connsiteX87" fmla="*/ 363 w 10000"/>
                <a:gd name="connsiteY87" fmla="*/ 6126 h 9848"/>
                <a:gd name="connsiteX88" fmla="*/ 528 w 10000"/>
                <a:gd name="connsiteY88" fmla="*/ 6464 h 9848"/>
                <a:gd name="connsiteX89" fmla="*/ 1287 w 10000"/>
                <a:gd name="connsiteY89" fmla="*/ 6599 h 9848"/>
                <a:gd name="connsiteX90" fmla="*/ 1353 w 10000"/>
                <a:gd name="connsiteY90" fmla="*/ 6735 h 9848"/>
                <a:gd name="connsiteX91" fmla="*/ 1469 w 10000"/>
                <a:gd name="connsiteY91" fmla="*/ 6837 h 9848"/>
                <a:gd name="connsiteX92" fmla="*/ 1518 w 10000"/>
                <a:gd name="connsiteY92" fmla="*/ 6837 h 9848"/>
                <a:gd name="connsiteX93" fmla="*/ 1584 w 10000"/>
                <a:gd name="connsiteY93" fmla="*/ 6972 h 9848"/>
                <a:gd name="connsiteX94" fmla="*/ 1584 w 10000"/>
                <a:gd name="connsiteY94" fmla="*/ 7073 h 9848"/>
                <a:gd name="connsiteX95" fmla="*/ 1584 w 10000"/>
                <a:gd name="connsiteY95" fmla="*/ 7208 h 9848"/>
                <a:gd name="connsiteX96" fmla="*/ 1811 w 10000"/>
                <a:gd name="connsiteY96" fmla="*/ 7349 h 9848"/>
                <a:gd name="connsiteX97" fmla="*/ 2871 w 10000"/>
                <a:gd name="connsiteY97" fmla="*/ 7682 h 9848"/>
                <a:gd name="connsiteX98" fmla="*/ 3515 w 10000"/>
                <a:gd name="connsiteY98" fmla="*/ 8631 h 9848"/>
                <a:gd name="connsiteX99" fmla="*/ 3696 w 10000"/>
                <a:gd name="connsiteY99" fmla="*/ 9002 h 9848"/>
                <a:gd name="connsiteX100" fmla="*/ 3861 w 10000"/>
                <a:gd name="connsiteY100" fmla="*/ 9002 h 9848"/>
                <a:gd name="connsiteX101" fmla="*/ 4092 w 10000"/>
                <a:gd name="connsiteY101" fmla="*/ 9002 h 9848"/>
                <a:gd name="connsiteX102" fmla="*/ 4208 w 10000"/>
                <a:gd name="connsiteY102" fmla="*/ 9002 h 9848"/>
                <a:gd name="connsiteX103" fmla="*/ 4455 w 10000"/>
                <a:gd name="connsiteY103" fmla="*/ 9239 h 9848"/>
                <a:gd name="connsiteX104" fmla="*/ 4571 w 10000"/>
                <a:gd name="connsiteY104" fmla="*/ 9848 h 9848"/>
                <a:gd name="connsiteX105" fmla="*/ 4889 w 10000"/>
                <a:gd name="connsiteY105" fmla="*/ 8943 h 9848"/>
                <a:gd name="connsiteX106" fmla="*/ 4779 w 10000"/>
                <a:gd name="connsiteY106" fmla="*/ 9398 h 9848"/>
                <a:gd name="connsiteX107" fmla="*/ 4798 w 10000"/>
                <a:gd name="connsiteY107" fmla="*/ 9049 h 9848"/>
                <a:gd name="connsiteX108" fmla="*/ 4837 w 10000"/>
                <a:gd name="connsiteY108" fmla="*/ 8598 h 9848"/>
                <a:gd name="connsiteX109" fmla="*/ 5137 w 10000"/>
                <a:gd name="connsiteY109" fmla="*/ 9205 h 9848"/>
                <a:gd name="connsiteX110" fmla="*/ 5319 w 10000"/>
                <a:gd name="connsiteY110" fmla="*/ 8759 h 9848"/>
                <a:gd name="connsiteX0" fmla="*/ 5319 w 10000"/>
                <a:gd name="connsiteY0" fmla="*/ 8894 h 10000"/>
                <a:gd name="connsiteX1" fmla="*/ 5974 w 10000"/>
                <a:gd name="connsiteY1" fmla="*/ 10000 h 10000"/>
                <a:gd name="connsiteX2" fmla="*/ 6023 w 10000"/>
                <a:gd name="connsiteY2" fmla="*/ 9759 h 10000"/>
                <a:gd name="connsiteX3" fmla="*/ 6205 w 10000"/>
                <a:gd name="connsiteY3" fmla="*/ 9759 h 10000"/>
                <a:gd name="connsiteX4" fmla="*/ 6320 w 10000"/>
                <a:gd name="connsiteY4" fmla="*/ 10000 h 10000"/>
                <a:gd name="connsiteX5" fmla="*/ 6617 w 10000"/>
                <a:gd name="connsiteY5" fmla="*/ 9863 h 10000"/>
                <a:gd name="connsiteX6" fmla="*/ 6551 w 10000"/>
                <a:gd name="connsiteY6" fmla="*/ 9622 h 10000"/>
                <a:gd name="connsiteX7" fmla="*/ 6782 w 10000"/>
                <a:gd name="connsiteY7" fmla="*/ 9245 h 10000"/>
                <a:gd name="connsiteX8" fmla="*/ 6964 w 10000"/>
                <a:gd name="connsiteY8" fmla="*/ 9382 h 10000"/>
                <a:gd name="connsiteX9" fmla="*/ 7013 w 10000"/>
                <a:gd name="connsiteY9" fmla="*/ 9759 h 10000"/>
                <a:gd name="connsiteX10" fmla="*/ 7376 w 10000"/>
                <a:gd name="connsiteY10" fmla="*/ 9485 h 10000"/>
                <a:gd name="connsiteX11" fmla="*/ 7518 w 10000"/>
                <a:gd name="connsiteY11" fmla="*/ 8744 h 10000"/>
                <a:gd name="connsiteX12" fmla="*/ 7665 w 10000"/>
                <a:gd name="connsiteY12" fmla="*/ 8757 h 10000"/>
                <a:gd name="connsiteX13" fmla="*/ 7687 w 10000"/>
                <a:gd name="connsiteY13" fmla="*/ 8827 h 10000"/>
                <a:gd name="connsiteX14" fmla="*/ 7764 w 10000"/>
                <a:gd name="connsiteY14" fmla="*/ 8228 h 10000"/>
                <a:gd name="connsiteX15" fmla="*/ 7802 w 10000"/>
                <a:gd name="connsiteY15" fmla="*/ 8044 h 10000"/>
                <a:gd name="connsiteX16" fmla="*/ 8013 w 10000"/>
                <a:gd name="connsiteY16" fmla="*/ 7820 h 10000"/>
                <a:gd name="connsiteX17" fmla="*/ 8135 w 10000"/>
                <a:gd name="connsiteY17" fmla="*/ 8281 h 10000"/>
                <a:gd name="connsiteX18" fmla="*/ 8597 w 10000"/>
                <a:gd name="connsiteY18" fmla="*/ 7904 h 10000"/>
                <a:gd name="connsiteX19" fmla="*/ 8713 w 10000"/>
                <a:gd name="connsiteY19" fmla="*/ 8281 h 10000"/>
                <a:gd name="connsiteX20" fmla="*/ 8828 w 10000"/>
                <a:gd name="connsiteY20" fmla="*/ 8042 h 10000"/>
                <a:gd name="connsiteX21" fmla="*/ 8828 w 10000"/>
                <a:gd name="connsiteY21" fmla="*/ 7663 h 10000"/>
                <a:gd name="connsiteX22" fmla="*/ 9010 w 10000"/>
                <a:gd name="connsiteY22" fmla="*/ 6701 h 10000"/>
                <a:gd name="connsiteX23" fmla="*/ 9307 w 10000"/>
                <a:gd name="connsiteY23" fmla="*/ 6701 h 10000"/>
                <a:gd name="connsiteX24" fmla="*/ 9472 w 10000"/>
                <a:gd name="connsiteY24" fmla="*/ 6943 h 10000"/>
                <a:gd name="connsiteX25" fmla="*/ 9653 w 10000"/>
                <a:gd name="connsiteY25" fmla="*/ 6564 h 10000"/>
                <a:gd name="connsiteX26" fmla="*/ 9538 w 10000"/>
                <a:gd name="connsiteY26" fmla="*/ 5842 h 10000"/>
                <a:gd name="connsiteX27" fmla="*/ 10000 w 10000"/>
                <a:gd name="connsiteY27" fmla="*/ 5121 h 10000"/>
                <a:gd name="connsiteX28" fmla="*/ 9950 w 10000"/>
                <a:gd name="connsiteY28" fmla="*/ 4879 h 10000"/>
                <a:gd name="connsiteX29" fmla="*/ 9472 w 10000"/>
                <a:gd name="connsiteY29" fmla="*/ 4641 h 10000"/>
                <a:gd name="connsiteX30" fmla="*/ 9059 w 10000"/>
                <a:gd name="connsiteY30" fmla="*/ 3643 h 10000"/>
                <a:gd name="connsiteX31" fmla="*/ 8828 w 10000"/>
                <a:gd name="connsiteY31" fmla="*/ 3643 h 10000"/>
                <a:gd name="connsiteX32" fmla="*/ 8294 w 10000"/>
                <a:gd name="connsiteY32" fmla="*/ 2794 h 10000"/>
                <a:gd name="connsiteX33" fmla="*/ 7954 w 10000"/>
                <a:gd name="connsiteY33" fmla="*/ 2819 h 10000"/>
                <a:gd name="connsiteX34" fmla="*/ 7838 w 10000"/>
                <a:gd name="connsiteY34" fmla="*/ 2199 h 10000"/>
                <a:gd name="connsiteX35" fmla="*/ 7492 w 10000"/>
                <a:gd name="connsiteY35" fmla="*/ 1719 h 10000"/>
                <a:gd name="connsiteX36" fmla="*/ 7376 w 10000"/>
                <a:gd name="connsiteY36" fmla="*/ 1237 h 10000"/>
                <a:gd name="connsiteX37" fmla="*/ 7376 w 10000"/>
                <a:gd name="connsiteY37" fmla="*/ 859 h 10000"/>
                <a:gd name="connsiteX38" fmla="*/ 7079 w 10000"/>
                <a:gd name="connsiteY38" fmla="*/ 722 h 10000"/>
                <a:gd name="connsiteX39" fmla="*/ 6964 w 10000"/>
                <a:gd name="connsiteY39" fmla="*/ 997 h 10000"/>
                <a:gd name="connsiteX40" fmla="*/ 6848 w 10000"/>
                <a:gd name="connsiteY40" fmla="*/ 1340 h 10000"/>
                <a:gd name="connsiteX41" fmla="*/ 6551 w 10000"/>
                <a:gd name="connsiteY41" fmla="*/ 1477 h 10000"/>
                <a:gd name="connsiteX42" fmla="*/ 6551 w 10000"/>
                <a:gd name="connsiteY42" fmla="*/ 997 h 10000"/>
                <a:gd name="connsiteX43" fmla="*/ 6205 w 10000"/>
                <a:gd name="connsiteY43" fmla="*/ 722 h 10000"/>
                <a:gd name="connsiteX44" fmla="*/ 6023 w 10000"/>
                <a:gd name="connsiteY44" fmla="*/ 859 h 10000"/>
                <a:gd name="connsiteX45" fmla="*/ 5908 w 10000"/>
                <a:gd name="connsiteY45" fmla="*/ 137 h 10000"/>
                <a:gd name="connsiteX46" fmla="*/ 5743 w 10000"/>
                <a:gd name="connsiteY46" fmla="*/ 0 h 10000"/>
                <a:gd name="connsiteX47" fmla="*/ 5380 w 10000"/>
                <a:gd name="connsiteY47" fmla="*/ 0 h 10000"/>
                <a:gd name="connsiteX48" fmla="*/ 5099 w 10000"/>
                <a:gd name="connsiteY48" fmla="*/ 0 h 10000"/>
                <a:gd name="connsiteX49" fmla="*/ 4802 w 10000"/>
                <a:gd name="connsiteY49" fmla="*/ 480 h 10000"/>
                <a:gd name="connsiteX50" fmla="*/ 4158 w 10000"/>
                <a:gd name="connsiteY50" fmla="*/ 1100 h 10000"/>
                <a:gd name="connsiteX51" fmla="*/ 3746 w 10000"/>
                <a:gd name="connsiteY51" fmla="*/ 1340 h 10000"/>
                <a:gd name="connsiteX52" fmla="*/ 3449 w 10000"/>
                <a:gd name="connsiteY52" fmla="*/ 1477 h 10000"/>
                <a:gd name="connsiteX53" fmla="*/ 3449 w 10000"/>
                <a:gd name="connsiteY53" fmla="*/ 1822 h 10000"/>
                <a:gd name="connsiteX54" fmla="*/ 3696 w 10000"/>
                <a:gd name="connsiteY54" fmla="*/ 1822 h 10000"/>
                <a:gd name="connsiteX55" fmla="*/ 3696 w 10000"/>
                <a:gd name="connsiteY55" fmla="*/ 1959 h 10000"/>
                <a:gd name="connsiteX56" fmla="*/ 3449 w 10000"/>
                <a:gd name="connsiteY56" fmla="*/ 2062 h 10000"/>
                <a:gd name="connsiteX57" fmla="*/ 3399 w 10000"/>
                <a:gd name="connsiteY57" fmla="*/ 2302 h 10000"/>
                <a:gd name="connsiteX58" fmla="*/ 3515 w 10000"/>
                <a:gd name="connsiteY58" fmla="*/ 2440 h 10000"/>
                <a:gd name="connsiteX59" fmla="*/ 3515 w 10000"/>
                <a:gd name="connsiteY59" fmla="*/ 2681 h 10000"/>
                <a:gd name="connsiteX60" fmla="*/ 3333 w 10000"/>
                <a:gd name="connsiteY60" fmla="*/ 2819 h 10000"/>
                <a:gd name="connsiteX61" fmla="*/ 3333 w 10000"/>
                <a:gd name="connsiteY61" fmla="*/ 3162 h 10000"/>
                <a:gd name="connsiteX62" fmla="*/ 3515 w 10000"/>
                <a:gd name="connsiteY62" fmla="*/ 3402 h 10000"/>
                <a:gd name="connsiteX63" fmla="*/ 3446 w 10000"/>
                <a:gd name="connsiteY63" fmla="*/ 3418 h 10000"/>
                <a:gd name="connsiteX64" fmla="*/ 3307 w 10000"/>
                <a:gd name="connsiteY64" fmla="*/ 3184 h 10000"/>
                <a:gd name="connsiteX65" fmla="*/ 3253 w 10000"/>
                <a:gd name="connsiteY65" fmla="*/ 3364 h 10000"/>
                <a:gd name="connsiteX66" fmla="*/ 3200 w 10000"/>
                <a:gd name="connsiteY66" fmla="*/ 3217 h 10000"/>
                <a:gd name="connsiteX67" fmla="*/ 3154 w 10000"/>
                <a:gd name="connsiteY67" fmla="*/ 3175 h 10000"/>
                <a:gd name="connsiteX68" fmla="*/ 3067 w 10000"/>
                <a:gd name="connsiteY68" fmla="*/ 3194 h 10000"/>
                <a:gd name="connsiteX69" fmla="*/ 2832 w 10000"/>
                <a:gd name="connsiteY69" fmla="*/ 2757 h 10000"/>
                <a:gd name="connsiteX70" fmla="*/ 2629 w 10000"/>
                <a:gd name="connsiteY70" fmla="*/ 2753 h 10000"/>
                <a:gd name="connsiteX71" fmla="*/ 2487 w 10000"/>
                <a:gd name="connsiteY71" fmla="*/ 2667 h 10000"/>
                <a:gd name="connsiteX72" fmla="*/ 2357 w 10000"/>
                <a:gd name="connsiteY72" fmla="*/ 2802 h 10000"/>
                <a:gd name="connsiteX73" fmla="*/ 2332 w 10000"/>
                <a:gd name="connsiteY73" fmla="*/ 2506 h 10000"/>
                <a:gd name="connsiteX74" fmla="*/ 2098 w 10000"/>
                <a:gd name="connsiteY74" fmla="*/ 2459 h 10000"/>
                <a:gd name="connsiteX75" fmla="*/ 1666 w 10000"/>
                <a:gd name="connsiteY75" fmla="*/ 2296 h 10000"/>
                <a:gd name="connsiteX76" fmla="*/ 1707 w 10000"/>
                <a:gd name="connsiteY76" fmla="*/ 2576 h 10000"/>
                <a:gd name="connsiteX77" fmla="*/ 1469 w 10000"/>
                <a:gd name="connsiteY77" fmla="*/ 3299 h 10000"/>
                <a:gd name="connsiteX78" fmla="*/ 1353 w 10000"/>
                <a:gd name="connsiteY78" fmla="*/ 3162 h 10000"/>
                <a:gd name="connsiteX79" fmla="*/ 1122 w 10000"/>
                <a:gd name="connsiteY79" fmla="*/ 3162 h 10000"/>
                <a:gd name="connsiteX80" fmla="*/ 1007 w 10000"/>
                <a:gd name="connsiteY80" fmla="*/ 2921 h 10000"/>
                <a:gd name="connsiteX81" fmla="*/ 479 w 10000"/>
                <a:gd name="connsiteY81" fmla="*/ 3643 h 10000"/>
                <a:gd name="connsiteX82" fmla="*/ 479 w 10000"/>
                <a:gd name="connsiteY82" fmla="*/ 4158 h 10000"/>
                <a:gd name="connsiteX83" fmla="*/ 297 w 10000"/>
                <a:gd name="connsiteY83" fmla="*/ 4158 h 10000"/>
                <a:gd name="connsiteX84" fmla="*/ 231 w 10000"/>
                <a:gd name="connsiteY84" fmla="*/ 3918 h 10000"/>
                <a:gd name="connsiteX85" fmla="*/ 66 w 10000"/>
                <a:gd name="connsiteY85" fmla="*/ 4020 h 10000"/>
                <a:gd name="connsiteX86" fmla="*/ 0 w 10000"/>
                <a:gd name="connsiteY86" fmla="*/ 6082 h 10000"/>
                <a:gd name="connsiteX87" fmla="*/ 363 w 10000"/>
                <a:gd name="connsiteY87" fmla="*/ 6221 h 10000"/>
                <a:gd name="connsiteX88" fmla="*/ 528 w 10000"/>
                <a:gd name="connsiteY88" fmla="*/ 6564 h 10000"/>
                <a:gd name="connsiteX89" fmla="*/ 1287 w 10000"/>
                <a:gd name="connsiteY89" fmla="*/ 6701 h 10000"/>
                <a:gd name="connsiteX90" fmla="*/ 1353 w 10000"/>
                <a:gd name="connsiteY90" fmla="*/ 6839 h 10000"/>
                <a:gd name="connsiteX91" fmla="*/ 1469 w 10000"/>
                <a:gd name="connsiteY91" fmla="*/ 6943 h 10000"/>
                <a:gd name="connsiteX92" fmla="*/ 1518 w 10000"/>
                <a:gd name="connsiteY92" fmla="*/ 6943 h 10000"/>
                <a:gd name="connsiteX93" fmla="*/ 1584 w 10000"/>
                <a:gd name="connsiteY93" fmla="*/ 7080 h 10000"/>
                <a:gd name="connsiteX94" fmla="*/ 1584 w 10000"/>
                <a:gd name="connsiteY94" fmla="*/ 7182 h 10000"/>
                <a:gd name="connsiteX95" fmla="*/ 1584 w 10000"/>
                <a:gd name="connsiteY95" fmla="*/ 7319 h 10000"/>
                <a:gd name="connsiteX96" fmla="*/ 1811 w 10000"/>
                <a:gd name="connsiteY96" fmla="*/ 7462 h 10000"/>
                <a:gd name="connsiteX97" fmla="*/ 2871 w 10000"/>
                <a:gd name="connsiteY97" fmla="*/ 7801 h 10000"/>
                <a:gd name="connsiteX98" fmla="*/ 3515 w 10000"/>
                <a:gd name="connsiteY98" fmla="*/ 8764 h 10000"/>
                <a:gd name="connsiteX99" fmla="*/ 3696 w 10000"/>
                <a:gd name="connsiteY99" fmla="*/ 9141 h 10000"/>
                <a:gd name="connsiteX100" fmla="*/ 3861 w 10000"/>
                <a:gd name="connsiteY100" fmla="*/ 9141 h 10000"/>
                <a:gd name="connsiteX101" fmla="*/ 4092 w 10000"/>
                <a:gd name="connsiteY101" fmla="*/ 9141 h 10000"/>
                <a:gd name="connsiteX102" fmla="*/ 4208 w 10000"/>
                <a:gd name="connsiteY102" fmla="*/ 9141 h 10000"/>
                <a:gd name="connsiteX103" fmla="*/ 4455 w 10000"/>
                <a:gd name="connsiteY103" fmla="*/ 9382 h 10000"/>
                <a:gd name="connsiteX104" fmla="*/ 4430 w 10000"/>
                <a:gd name="connsiteY104" fmla="*/ 8458 h 10000"/>
                <a:gd name="connsiteX105" fmla="*/ 4889 w 10000"/>
                <a:gd name="connsiteY105" fmla="*/ 9081 h 10000"/>
                <a:gd name="connsiteX106" fmla="*/ 4779 w 10000"/>
                <a:gd name="connsiteY106" fmla="*/ 9543 h 10000"/>
                <a:gd name="connsiteX107" fmla="*/ 4798 w 10000"/>
                <a:gd name="connsiteY107" fmla="*/ 9189 h 10000"/>
                <a:gd name="connsiteX108" fmla="*/ 4837 w 10000"/>
                <a:gd name="connsiteY108" fmla="*/ 8731 h 10000"/>
                <a:gd name="connsiteX109" fmla="*/ 5137 w 10000"/>
                <a:gd name="connsiteY109" fmla="*/ 9347 h 10000"/>
                <a:gd name="connsiteX110" fmla="*/ 5319 w 10000"/>
                <a:gd name="connsiteY110" fmla="*/ 8894 h 10000"/>
                <a:gd name="connsiteX0" fmla="*/ 5319 w 10000"/>
                <a:gd name="connsiteY0" fmla="*/ 8894 h 10000"/>
                <a:gd name="connsiteX1" fmla="*/ 5974 w 10000"/>
                <a:gd name="connsiteY1" fmla="*/ 10000 h 10000"/>
                <a:gd name="connsiteX2" fmla="*/ 6023 w 10000"/>
                <a:gd name="connsiteY2" fmla="*/ 9759 h 10000"/>
                <a:gd name="connsiteX3" fmla="*/ 6205 w 10000"/>
                <a:gd name="connsiteY3" fmla="*/ 9759 h 10000"/>
                <a:gd name="connsiteX4" fmla="*/ 6320 w 10000"/>
                <a:gd name="connsiteY4" fmla="*/ 10000 h 10000"/>
                <a:gd name="connsiteX5" fmla="*/ 6617 w 10000"/>
                <a:gd name="connsiteY5" fmla="*/ 9863 h 10000"/>
                <a:gd name="connsiteX6" fmla="*/ 6551 w 10000"/>
                <a:gd name="connsiteY6" fmla="*/ 9622 h 10000"/>
                <a:gd name="connsiteX7" fmla="*/ 6782 w 10000"/>
                <a:gd name="connsiteY7" fmla="*/ 9245 h 10000"/>
                <a:gd name="connsiteX8" fmla="*/ 6964 w 10000"/>
                <a:gd name="connsiteY8" fmla="*/ 9382 h 10000"/>
                <a:gd name="connsiteX9" fmla="*/ 7013 w 10000"/>
                <a:gd name="connsiteY9" fmla="*/ 9759 h 10000"/>
                <a:gd name="connsiteX10" fmla="*/ 7376 w 10000"/>
                <a:gd name="connsiteY10" fmla="*/ 9485 h 10000"/>
                <a:gd name="connsiteX11" fmla="*/ 7518 w 10000"/>
                <a:gd name="connsiteY11" fmla="*/ 8744 h 10000"/>
                <a:gd name="connsiteX12" fmla="*/ 7665 w 10000"/>
                <a:gd name="connsiteY12" fmla="*/ 8757 h 10000"/>
                <a:gd name="connsiteX13" fmla="*/ 7687 w 10000"/>
                <a:gd name="connsiteY13" fmla="*/ 8827 h 10000"/>
                <a:gd name="connsiteX14" fmla="*/ 7764 w 10000"/>
                <a:gd name="connsiteY14" fmla="*/ 8228 h 10000"/>
                <a:gd name="connsiteX15" fmla="*/ 7802 w 10000"/>
                <a:gd name="connsiteY15" fmla="*/ 8044 h 10000"/>
                <a:gd name="connsiteX16" fmla="*/ 8013 w 10000"/>
                <a:gd name="connsiteY16" fmla="*/ 7820 h 10000"/>
                <a:gd name="connsiteX17" fmla="*/ 8135 w 10000"/>
                <a:gd name="connsiteY17" fmla="*/ 8281 h 10000"/>
                <a:gd name="connsiteX18" fmla="*/ 8597 w 10000"/>
                <a:gd name="connsiteY18" fmla="*/ 7904 h 10000"/>
                <a:gd name="connsiteX19" fmla="*/ 8713 w 10000"/>
                <a:gd name="connsiteY19" fmla="*/ 8281 h 10000"/>
                <a:gd name="connsiteX20" fmla="*/ 8828 w 10000"/>
                <a:gd name="connsiteY20" fmla="*/ 8042 h 10000"/>
                <a:gd name="connsiteX21" fmla="*/ 8828 w 10000"/>
                <a:gd name="connsiteY21" fmla="*/ 7663 h 10000"/>
                <a:gd name="connsiteX22" fmla="*/ 9010 w 10000"/>
                <a:gd name="connsiteY22" fmla="*/ 6701 h 10000"/>
                <a:gd name="connsiteX23" fmla="*/ 9307 w 10000"/>
                <a:gd name="connsiteY23" fmla="*/ 6701 h 10000"/>
                <a:gd name="connsiteX24" fmla="*/ 9472 w 10000"/>
                <a:gd name="connsiteY24" fmla="*/ 6943 h 10000"/>
                <a:gd name="connsiteX25" fmla="*/ 9653 w 10000"/>
                <a:gd name="connsiteY25" fmla="*/ 6564 h 10000"/>
                <a:gd name="connsiteX26" fmla="*/ 9538 w 10000"/>
                <a:gd name="connsiteY26" fmla="*/ 5842 h 10000"/>
                <a:gd name="connsiteX27" fmla="*/ 10000 w 10000"/>
                <a:gd name="connsiteY27" fmla="*/ 5121 h 10000"/>
                <a:gd name="connsiteX28" fmla="*/ 9950 w 10000"/>
                <a:gd name="connsiteY28" fmla="*/ 4879 h 10000"/>
                <a:gd name="connsiteX29" fmla="*/ 9472 w 10000"/>
                <a:gd name="connsiteY29" fmla="*/ 4641 h 10000"/>
                <a:gd name="connsiteX30" fmla="*/ 9059 w 10000"/>
                <a:gd name="connsiteY30" fmla="*/ 3643 h 10000"/>
                <a:gd name="connsiteX31" fmla="*/ 8828 w 10000"/>
                <a:gd name="connsiteY31" fmla="*/ 3643 h 10000"/>
                <a:gd name="connsiteX32" fmla="*/ 8294 w 10000"/>
                <a:gd name="connsiteY32" fmla="*/ 2794 h 10000"/>
                <a:gd name="connsiteX33" fmla="*/ 7954 w 10000"/>
                <a:gd name="connsiteY33" fmla="*/ 2819 h 10000"/>
                <a:gd name="connsiteX34" fmla="*/ 7838 w 10000"/>
                <a:gd name="connsiteY34" fmla="*/ 2199 h 10000"/>
                <a:gd name="connsiteX35" fmla="*/ 7492 w 10000"/>
                <a:gd name="connsiteY35" fmla="*/ 1719 h 10000"/>
                <a:gd name="connsiteX36" fmla="*/ 7376 w 10000"/>
                <a:gd name="connsiteY36" fmla="*/ 1237 h 10000"/>
                <a:gd name="connsiteX37" fmla="*/ 7376 w 10000"/>
                <a:gd name="connsiteY37" fmla="*/ 859 h 10000"/>
                <a:gd name="connsiteX38" fmla="*/ 7079 w 10000"/>
                <a:gd name="connsiteY38" fmla="*/ 722 h 10000"/>
                <a:gd name="connsiteX39" fmla="*/ 6964 w 10000"/>
                <a:gd name="connsiteY39" fmla="*/ 997 h 10000"/>
                <a:gd name="connsiteX40" fmla="*/ 6848 w 10000"/>
                <a:gd name="connsiteY40" fmla="*/ 1340 h 10000"/>
                <a:gd name="connsiteX41" fmla="*/ 6551 w 10000"/>
                <a:gd name="connsiteY41" fmla="*/ 1477 h 10000"/>
                <a:gd name="connsiteX42" fmla="*/ 6551 w 10000"/>
                <a:gd name="connsiteY42" fmla="*/ 997 h 10000"/>
                <a:gd name="connsiteX43" fmla="*/ 6205 w 10000"/>
                <a:gd name="connsiteY43" fmla="*/ 722 h 10000"/>
                <a:gd name="connsiteX44" fmla="*/ 6023 w 10000"/>
                <a:gd name="connsiteY44" fmla="*/ 859 h 10000"/>
                <a:gd name="connsiteX45" fmla="*/ 5908 w 10000"/>
                <a:gd name="connsiteY45" fmla="*/ 137 h 10000"/>
                <a:gd name="connsiteX46" fmla="*/ 5743 w 10000"/>
                <a:gd name="connsiteY46" fmla="*/ 0 h 10000"/>
                <a:gd name="connsiteX47" fmla="*/ 5380 w 10000"/>
                <a:gd name="connsiteY47" fmla="*/ 0 h 10000"/>
                <a:gd name="connsiteX48" fmla="*/ 5099 w 10000"/>
                <a:gd name="connsiteY48" fmla="*/ 0 h 10000"/>
                <a:gd name="connsiteX49" fmla="*/ 4802 w 10000"/>
                <a:gd name="connsiteY49" fmla="*/ 480 h 10000"/>
                <a:gd name="connsiteX50" fmla="*/ 4158 w 10000"/>
                <a:gd name="connsiteY50" fmla="*/ 1100 h 10000"/>
                <a:gd name="connsiteX51" fmla="*/ 3746 w 10000"/>
                <a:gd name="connsiteY51" fmla="*/ 1340 h 10000"/>
                <a:gd name="connsiteX52" fmla="*/ 3449 w 10000"/>
                <a:gd name="connsiteY52" fmla="*/ 1477 h 10000"/>
                <a:gd name="connsiteX53" fmla="*/ 3449 w 10000"/>
                <a:gd name="connsiteY53" fmla="*/ 1822 h 10000"/>
                <a:gd name="connsiteX54" fmla="*/ 3696 w 10000"/>
                <a:gd name="connsiteY54" fmla="*/ 1822 h 10000"/>
                <a:gd name="connsiteX55" fmla="*/ 3696 w 10000"/>
                <a:gd name="connsiteY55" fmla="*/ 1959 h 10000"/>
                <a:gd name="connsiteX56" fmla="*/ 3449 w 10000"/>
                <a:gd name="connsiteY56" fmla="*/ 2062 h 10000"/>
                <a:gd name="connsiteX57" fmla="*/ 3399 w 10000"/>
                <a:gd name="connsiteY57" fmla="*/ 2302 h 10000"/>
                <a:gd name="connsiteX58" fmla="*/ 3515 w 10000"/>
                <a:gd name="connsiteY58" fmla="*/ 2440 h 10000"/>
                <a:gd name="connsiteX59" fmla="*/ 3515 w 10000"/>
                <a:gd name="connsiteY59" fmla="*/ 2681 h 10000"/>
                <a:gd name="connsiteX60" fmla="*/ 3333 w 10000"/>
                <a:gd name="connsiteY60" fmla="*/ 2819 h 10000"/>
                <a:gd name="connsiteX61" fmla="*/ 3333 w 10000"/>
                <a:gd name="connsiteY61" fmla="*/ 3162 h 10000"/>
                <a:gd name="connsiteX62" fmla="*/ 3515 w 10000"/>
                <a:gd name="connsiteY62" fmla="*/ 3402 h 10000"/>
                <a:gd name="connsiteX63" fmla="*/ 3446 w 10000"/>
                <a:gd name="connsiteY63" fmla="*/ 3418 h 10000"/>
                <a:gd name="connsiteX64" fmla="*/ 3307 w 10000"/>
                <a:gd name="connsiteY64" fmla="*/ 3184 h 10000"/>
                <a:gd name="connsiteX65" fmla="*/ 3253 w 10000"/>
                <a:gd name="connsiteY65" fmla="*/ 3364 h 10000"/>
                <a:gd name="connsiteX66" fmla="*/ 3200 w 10000"/>
                <a:gd name="connsiteY66" fmla="*/ 3217 h 10000"/>
                <a:gd name="connsiteX67" fmla="*/ 3154 w 10000"/>
                <a:gd name="connsiteY67" fmla="*/ 3175 h 10000"/>
                <a:gd name="connsiteX68" fmla="*/ 3067 w 10000"/>
                <a:gd name="connsiteY68" fmla="*/ 3194 h 10000"/>
                <a:gd name="connsiteX69" fmla="*/ 2832 w 10000"/>
                <a:gd name="connsiteY69" fmla="*/ 2757 h 10000"/>
                <a:gd name="connsiteX70" fmla="*/ 2629 w 10000"/>
                <a:gd name="connsiteY70" fmla="*/ 2753 h 10000"/>
                <a:gd name="connsiteX71" fmla="*/ 2487 w 10000"/>
                <a:gd name="connsiteY71" fmla="*/ 2667 h 10000"/>
                <a:gd name="connsiteX72" fmla="*/ 2357 w 10000"/>
                <a:gd name="connsiteY72" fmla="*/ 2802 h 10000"/>
                <a:gd name="connsiteX73" fmla="*/ 2332 w 10000"/>
                <a:gd name="connsiteY73" fmla="*/ 2506 h 10000"/>
                <a:gd name="connsiteX74" fmla="*/ 2098 w 10000"/>
                <a:gd name="connsiteY74" fmla="*/ 2459 h 10000"/>
                <a:gd name="connsiteX75" fmla="*/ 1666 w 10000"/>
                <a:gd name="connsiteY75" fmla="*/ 2296 h 10000"/>
                <a:gd name="connsiteX76" fmla="*/ 1707 w 10000"/>
                <a:gd name="connsiteY76" fmla="*/ 2576 h 10000"/>
                <a:gd name="connsiteX77" fmla="*/ 1469 w 10000"/>
                <a:gd name="connsiteY77" fmla="*/ 3299 h 10000"/>
                <a:gd name="connsiteX78" fmla="*/ 1353 w 10000"/>
                <a:gd name="connsiteY78" fmla="*/ 3162 h 10000"/>
                <a:gd name="connsiteX79" fmla="*/ 1122 w 10000"/>
                <a:gd name="connsiteY79" fmla="*/ 3162 h 10000"/>
                <a:gd name="connsiteX80" fmla="*/ 1007 w 10000"/>
                <a:gd name="connsiteY80" fmla="*/ 2921 h 10000"/>
                <a:gd name="connsiteX81" fmla="*/ 479 w 10000"/>
                <a:gd name="connsiteY81" fmla="*/ 3643 h 10000"/>
                <a:gd name="connsiteX82" fmla="*/ 479 w 10000"/>
                <a:gd name="connsiteY82" fmla="*/ 4158 h 10000"/>
                <a:gd name="connsiteX83" fmla="*/ 297 w 10000"/>
                <a:gd name="connsiteY83" fmla="*/ 4158 h 10000"/>
                <a:gd name="connsiteX84" fmla="*/ 231 w 10000"/>
                <a:gd name="connsiteY84" fmla="*/ 3918 h 10000"/>
                <a:gd name="connsiteX85" fmla="*/ 66 w 10000"/>
                <a:gd name="connsiteY85" fmla="*/ 4020 h 10000"/>
                <a:gd name="connsiteX86" fmla="*/ 0 w 10000"/>
                <a:gd name="connsiteY86" fmla="*/ 6082 h 10000"/>
                <a:gd name="connsiteX87" fmla="*/ 363 w 10000"/>
                <a:gd name="connsiteY87" fmla="*/ 6221 h 10000"/>
                <a:gd name="connsiteX88" fmla="*/ 528 w 10000"/>
                <a:gd name="connsiteY88" fmla="*/ 6564 h 10000"/>
                <a:gd name="connsiteX89" fmla="*/ 1287 w 10000"/>
                <a:gd name="connsiteY89" fmla="*/ 6701 h 10000"/>
                <a:gd name="connsiteX90" fmla="*/ 1353 w 10000"/>
                <a:gd name="connsiteY90" fmla="*/ 6839 h 10000"/>
                <a:gd name="connsiteX91" fmla="*/ 1469 w 10000"/>
                <a:gd name="connsiteY91" fmla="*/ 6943 h 10000"/>
                <a:gd name="connsiteX92" fmla="*/ 1518 w 10000"/>
                <a:gd name="connsiteY92" fmla="*/ 6943 h 10000"/>
                <a:gd name="connsiteX93" fmla="*/ 1584 w 10000"/>
                <a:gd name="connsiteY93" fmla="*/ 7080 h 10000"/>
                <a:gd name="connsiteX94" fmla="*/ 1584 w 10000"/>
                <a:gd name="connsiteY94" fmla="*/ 7182 h 10000"/>
                <a:gd name="connsiteX95" fmla="*/ 1584 w 10000"/>
                <a:gd name="connsiteY95" fmla="*/ 7319 h 10000"/>
                <a:gd name="connsiteX96" fmla="*/ 1811 w 10000"/>
                <a:gd name="connsiteY96" fmla="*/ 7462 h 10000"/>
                <a:gd name="connsiteX97" fmla="*/ 2871 w 10000"/>
                <a:gd name="connsiteY97" fmla="*/ 7801 h 10000"/>
                <a:gd name="connsiteX98" fmla="*/ 3515 w 10000"/>
                <a:gd name="connsiteY98" fmla="*/ 8764 h 10000"/>
                <a:gd name="connsiteX99" fmla="*/ 3696 w 10000"/>
                <a:gd name="connsiteY99" fmla="*/ 9141 h 10000"/>
                <a:gd name="connsiteX100" fmla="*/ 3861 w 10000"/>
                <a:gd name="connsiteY100" fmla="*/ 9141 h 10000"/>
                <a:gd name="connsiteX101" fmla="*/ 4092 w 10000"/>
                <a:gd name="connsiteY101" fmla="*/ 9141 h 10000"/>
                <a:gd name="connsiteX102" fmla="*/ 4337 w 10000"/>
                <a:gd name="connsiteY102" fmla="*/ 8477 h 10000"/>
                <a:gd name="connsiteX103" fmla="*/ 4455 w 10000"/>
                <a:gd name="connsiteY103" fmla="*/ 9382 h 10000"/>
                <a:gd name="connsiteX104" fmla="*/ 4430 w 10000"/>
                <a:gd name="connsiteY104" fmla="*/ 8458 h 10000"/>
                <a:gd name="connsiteX105" fmla="*/ 4889 w 10000"/>
                <a:gd name="connsiteY105" fmla="*/ 9081 h 10000"/>
                <a:gd name="connsiteX106" fmla="*/ 4779 w 10000"/>
                <a:gd name="connsiteY106" fmla="*/ 9543 h 10000"/>
                <a:gd name="connsiteX107" fmla="*/ 4798 w 10000"/>
                <a:gd name="connsiteY107" fmla="*/ 9189 h 10000"/>
                <a:gd name="connsiteX108" fmla="*/ 4837 w 10000"/>
                <a:gd name="connsiteY108" fmla="*/ 8731 h 10000"/>
                <a:gd name="connsiteX109" fmla="*/ 5137 w 10000"/>
                <a:gd name="connsiteY109" fmla="*/ 9347 h 10000"/>
                <a:gd name="connsiteX110" fmla="*/ 5319 w 10000"/>
                <a:gd name="connsiteY110" fmla="*/ 8894 h 10000"/>
                <a:gd name="connsiteX0" fmla="*/ 5319 w 10000"/>
                <a:gd name="connsiteY0" fmla="*/ 8894 h 10000"/>
                <a:gd name="connsiteX1" fmla="*/ 5974 w 10000"/>
                <a:gd name="connsiteY1" fmla="*/ 10000 h 10000"/>
                <a:gd name="connsiteX2" fmla="*/ 6023 w 10000"/>
                <a:gd name="connsiteY2" fmla="*/ 9759 h 10000"/>
                <a:gd name="connsiteX3" fmla="*/ 6205 w 10000"/>
                <a:gd name="connsiteY3" fmla="*/ 9759 h 10000"/>
                <a:gd name="connsiteX4" fmla="*/ 6320 w 10000"/>
                <a:gd name="connsiteY4" fmla="*/ 10000 h 10000"/>
                <a:gd name="connsiteX5" fmla="*/ 6617 w 10000"/>
                <a:gd name="connsiteY5" fmla="*/ 9863 h 10000"/>
                <a:gd name="connsiteX6" fmla="*/ 6551 w 10000"/>
                <a:gd name="connsiteY6" fmla="*/ 9622 h 10000"/>
                <a:gd name="connsiteX7" fmla="*/ 6782 w 10000"/>
                <a:gd name="connsiteY7" fmla="*/ 9245 h 10000"/>
                <a:gd name="connsiteX8" fmla="*/ 6964 w 10000"/>
                <a:gd name="connsiteY8" fmla="*/ 9382 h 10000"/>
                <a:gd name="connsiteX9" fmla="*/ 7013 w 10000"/>
                <a:gd name="connsiteY9" fmla="*/ 9759 h 10000"/>
                <a:gd name="connsiteX10" fmla="*/ 7376 w 10000"/>
                <a:gd name="connsiteY10" fmla="*/ 9485 h 10000"/>
                <a:gd name="connsiteX11" fmla="*/ 7518 w 10000"/>
                <a:gd name="connsiteY11" fmla="*/ 8744 h 10000"/>
                <a:gd name="connsiteX12" fmla="*/ 7665 w 10000"/>
                <a:gd name="connsiteY12" fmla="*/ 8757 h 10000"/>
                <a:gd name="connsiteX13" fmla="*/ 7687 w 10000"/>
                <a:gd name="connsiteY13" fmla="*/ 8827 h 10000"/>
                <a:gd name="connsiteX14" fmla="*/ 7764 w 10000"/>
                <a:gd name="connsiteY14" fmla="*/ 8228 h 10000"/>
                <a:gd name="connsiteX15" fmla="*/ 7802 w 10000"/>
                <a:gd name="connsiteY15" fmla="*/ 8044 h 10000"/>
                <a:gd name="connsiteX16" fmla="*/ 8013 w 10000"/>
                <a:gd name="connsiteY16" fmla="*/ 7820 h 10000"/>
                <a:gd name="connsiteX17" fmla="*/ 8135 w 10000"/>
                <a:gd name="connsiteY17" fmla="*/ 8281 h 10000"/>
                <a:gd name="connsiteX18" fmla="*/ 8597 w 10000"/>
                <a:gd name="connsiteY18" fmla="*/ 7904 h 10000"/>
                <a:gd name="connsiteX19" fmla="*/ 8713 w 10000"/>
                <a:gd name="connsiteY19" fmla="*/ 8281 h 10000"/>
                <a:gd name="connsiteX20" fmla="*/ 8828 w 10000"/>
                <a:gd name="connsiteY20" fmla="*/ 8042 h 10000"/>
                <a:gd name="connsiteX21" fmla="*/ 8828 w 10000"/>
                <a:gd name="connsiteY21" fmla="*/ 7663 h 10000"/>
                <a:gd name="connsiteX22" fmla="*/ 9010 w 10000"/>
                <a:gd name="connsiteY22" fmla="*/ 6701 h 10000"/>
                <a:gd name="connsiteX23" fmla="*/ 9307 w 10000"/>
                <a:gd name="connsiteY23" fmla="*/ 6701 h 10000"/>
                <a:gd name="connsiteX24" fmla="*/ 9472 w 10000"/>
                <a:gd name="connsiteY24" fmla="*/ 6943 h 10000"/>
                <a:gd name="connsiteX25" fmla="*/ 9653 w 10000"/>
                <a:gd name="connsiteY25" fmla="*/ 6564 h 10000"/>
                <a:gd name="connsiteX26" fmla="*/ 9538 w 10000"/>
                <a:gd name="connsiteY26" fmla="*/ 5842 h 10000"/>
                <a:gd name="connsiteX27" fmla="*/ 10000 w 10000"/>
                <a:gd name="connsiteY27" fmla="*/ 5121 h 10000"/>
                <a:gd name="connsiteX28" fmla="*/ 9950 w 10000"/>
                <a:gd name="connsiteY28" fmla="*/ 4879 h 10000"/>
                <a:gd name="connsiteX29" fmla="*/ 9472 w 10000"/>
                <a:gd name="connsiteY29" fmla="*/ 4641 h 10000"/>
                <a:gd name="connsiteX30" fmla="*/ 9059 w 10000"/>
                <a:gd name="connsiteY30" fmla="*/ 3643 h 10000"/>
                <a:gd name="connsiteX31" fmla="*/ 8828 w 10000"/>
                <a:gd name="connsiteY31" fmla="*/ 3643 h 10000"/>
                <a:gd name="connsiteX32" fmla="*/ 8294 w 10000"/>
                <a:gd name="connsiteY32" fmla="*/ 2794 h 10000"/>
                <a:gd name="connsiteX33" fmla="*/ 7954 w 10000"/>
                <a:gd name="connsiteY33" fmla="*/ 2819 h 10000"/>
                <a:gd name="connsiteX34" fmla="*/ 7838 w 10000"/>
                <a:gd name="connsiteY34" fmla="*/ 2199 h 10000"/>
                <a:gd name="connsiteX35" fmla="*/ 7492 w 10000"/>
                <a:gd name="connsiteY35" fmla="*/ 1719 h 10000"/>
                <a:gd name="connsiteX36" fmla="*/ 7376 w 10000"/>
                <a:gd name="connsiteY36" fmla="*/ 1237 h 10000"/>
                <a:gd name="connsiteX37" fmla="*/ 7376 w 10000"/>
                <a:gd name="connsiteY37" fmla="*/ 859 h 10000"/>
                <a:gd name="connsiteX38" fmla="*/ 7079 w 10000"/>
                <a:gd name="connsiteY38" fmla="*/ 722 h 10000"/>
                <a:gd name="connsiteX39" fmla="*/ 6964 w 10000"/>
                <a:gd name="connsiteY39" fmla="*/ 997 h 10000"/>
                <a:gd name="connsiteX40" fmla="*/ 6848 w 10000"/>
                <a:gd name="connsiteY40" fmla="*/ 1340 h 10000"/>
                <a:gd name="connsiteX41" fmla="*/ 6551 w 10000"/>
                <a:gd name="connsiteY41" fmla="*/ 1477 h 10000"/>
                <a:gd name="connsiteX42" fmla="*/ 6551 w 10000"/>
                <a:gd name="connsiteY42" fmla="*/ 997 h 10000"/>
                <a:gd name="connsiteX43" fmla="*/ 6205 w 10000"/>
                <a:gd name="connsiteY43" fmla="*/ 722 h 10000"/>
                <a:gd name="connsiteX44" fmla="*/ 6023 w 10000"/>
                <a:gd name="connsiteY44" fmla="*/ 859 h 10000"/>
                <a:gd name="connsiteX45" fmla="*/ 5908 w 10000"/>
                <a:gd name="connsiteY45" fmla="*/ 137 h 10000"/>
                <a:gd name="connsiteX46" fmla="*/ 5743 w 10000"/>
                <a:gd name="connsiteY46" fmla="*/ 0 h 10000"/>
                <a:gd name="connsiteX47" fmla="*/ 5380 w 10000"/>
                <a:gd name="connsiteY47" fmla="*/ 0 h 10000"/>
                <a:gd name="connsiteX48" fmla="*/ 5099 w 10000"/>
                <a:gd name="connsiteY48" fmla="*/ 0 h 10000"/>
                <a:gd name="connsiteX49" fmla="*/ 4802 w 10000"/>
                <a:gd name="connsiteY49" fmla="*/ 480 h 10000"/>
                <a:gd name="connsiteX50" fmla="*/ 4158 w 10000"/>
                <a:gd name="connsiteY50" fmla="*/ 1100 h 10000"/>
                <a:gd name="connsiteX51" fmla="*/ 3746 w 10000"/>
                <a:gd name="connsiteY51" fmla="*/ 1340 h 10000"/>
                <a:gd name="connsiteX52" fmla="*/ 3449 w 10000"/>
                <a:gd name="connsiteY52" fmla="*/ 1477 h 10000"/>
                <a:gd name="connsiteX53" fmla="*/ 3449 w 10000"/>
                <a:gd name="connsiteY53" fmla="*/ 1822 h 10000"/>
                <a:gd name="connsiteX54" fmla="*/ 3696 w 10000"/>
                <a:gd name="connsiteY54" fmla="*/ 1822 h 10000"/>
                <a:gd name="connsiteX55" fmla="*/ 3696 w 10000"/>
                <a:gd name="connsiteY55" fmla="*/ 1959 h 10000"/>
                <a:gd name="connsiteX56" fmla="*/ 3449 w 10000"/>
                <a:gd name="connsiteY56" fmla="*/ 2062 h 10000"/>
                <a:gd name="connsiteX57" fmla="*/ 3399 w 10000"/>
                <a:gd name="connsiteY57" fmla="*/ 2302 h 10000"/>
                <a:gd name="connsiteX58" fmla="*/ 3515 w 10000"/>
                <a:gd name="connsiteY58" fmla="*/ 2440 h 10000"/>
                <a:gd name="connsiteX59" fmla="*/ 3515 w 10000"/>
                <a:gd name="connsiteY59" fmla="*/ 2681 h 10000"/>
                <a:gd name="connsiteX60" fmla="*/ 3333 w 10000"/>
                <a:gd name="connsiteY60" fmla="*/ 2819 h 10000"/>
                <a:gd name="connsiteX61" fmla="*/ 3333 w 10000"/>
                <a:gd name="connsiteY61" fmla="*/ 3162 h 10000"/>
                <a:gd name="connsiteX62" fmla="*/ 3515 w 10000"/>
                <a:gd name="connsiteY62" fmla="*/ 3402 h 10000"/>
                <a:gd name="connsiteX63" fmla="*/ 3446 w 10000"/>
                <a:gd name="connsiteY63" fmla="*/ 3418 h 10000"/>
                <a:gd name="connsiteX64" fmla="*/ 3307 w 10000"/>
                <a:gd name="connsiteY64" fmla="*/ 3184 h 10000"/>
                <a:gd name="connsiteX65" fmla="*/ 3253 w 10000"/>
                <a:gd name="connsiteY65" fmla="*/ 3364 h 10000"/>
                <a:gd name="connsiteX66" fmla="*/ 3200 w 10000"/>
                <a:gd name="connsiteY66" fmla="*/ 3217 h 10000"/>
                <a:gd name="connsiteX67" fmla="*/ 3154 w 10000"/>
                <a:gd name="connsiteY67" fmla="*/ 3175 h 10000"/>
                <a:gd name="connsiteX68" fmla="*/ 3067 w 10000"/>
                <a:gd name="connsiteY68" fmla="*/ 3194 h 10000"/>
                <a:gd name="connsiteX69" fmla="*/ 2832 w 10000"/>
                <a:gd name="connsiteY69" fmla="*/ 2757 h 10000"/>
                <a:gd name="connsiteX70" fmla="*/ 2629 w 10000"/>
                <a:gd name="connsiteY70" fmla="*/ 2753 h 10000"/>
                <a:gd name="connsiteX71" fmla="*/ 2487 w 10000"/>
                <a:gd name="connsiteY71" fmla="*/ 2667 h 10000"/>
                <a:gd name="connsiteX72" fmla="*/ 2357 w 10000"/>
                <a:gd name="connsiteY72" fmla="*/ 2802 h 10000"/>
                <a:gd name="connsiteX73" fmla="*/ 2332 w 10000"/>
                <a:gd name="connsiteY73" fmla="*/ 2506 h 10000"/>
                <a:gd name="connsiteX74" fmla="*/ 2098 w 10000"/>
                <a:gd name="connsiteY74" fmla="*/ 2459 h 10000"/>
                <a:gd name="connsiteX75" fmla="*/ 1666 w 10000"/>
                <a:gd name="connsiteY75" fmla="*/ 2296 h 10000"/>
                <a:gd name="connsiteX76" fmla="*/ 1707 w 10000"/>
                <a:gd name="connsiteY76" fmla="*/ 2576 h 10000"/>
                <a:gd name="connsiteX77" fmla="*/ 1469 w 10000"/>
                <a:gd name="connsiteY77" fmla="*/ 3299 h 10000"/>
                <a:gd name="connsiteX78" fmla="*/ 1353 w 10000"/>
                <a:gd name="connsiteY78" fmla="*/ 3162 h 10000"/>
                <a:gd name="connsiteX79" fmla="*/ 1122 w 10000"/>
                <a:gd name="connsiteY79" fmla="*/ 3162 h 10000"/>
                <a:gd name="connsiteX80" fmla="*/ 1007 w 10000"/>
                <a:gd name="connsiteY80" fmla="*/ 2921 h 10000"/>
                <a:gd name="connsiteX81" fmla="*/ 479 w 10000"/>
                <a:gd name="connsiteY81" fmla="*/ 3643 h 10000"/>
                <a:gd name="connsiteX82" fmla="*/ 479 w 10000"/>
                <a:gd name="connsiteY82" fmla="*/ 4158 h 10000"/>
                <a:gd name="connsiteX83" fmla="*/ 297 w 10000"/>
                <a:gd name="connsiteY83" fmla="*/ 4158 h 10000"/>
                <a:gd name="connsiteX84" fmla="*/ 231 w 10000"/>
                <a:gd name="connsiteY84" fmla="*/ 3918 h 10000"/>
                <a:gd name="connsiteX85" fmla="*/ 66 w 10000"/>
                <a:gd name="connsiteY85" fmla="*/ 4020 h 10000"/>
                <a:gd name="connsiteX86" fmla="*/ 0 w 10000"/>
                <a:gd name="connsiteY86" fmla="*/ 6082 h 10000"/>
                <a:gd name="connsiteX87" fmla="*/ 363 w 10000"/>
                <a:gd name="connsiteY87" fmla="*/ 6221 h 10000"/>
                <a:gd name="connsiteX88" fmla="*/ 528 w 10000"/>
                <a:gd name="connsiteY88" fmla="*/ 6564 h 10000"/>
                <a:gd name="connsiteX89" fmla="*/ 1287 w 10000"/>
                <a:gd name="connsiteY89" fmla="*/ 6701 h 10000"/>
                <a:gd name="connsiteX90" fmla="*/ 1353 w 10000"/>
                <a:gd name="connsiteY90" fmla="*/ 6839 h 10000"/>
                <a:gd name="connsiteX91" fmla="*/ 1469 w 10000"/>
                <a:gd name="connsiteY91" fmla="*/ 6943 h 10000"/>
                <a:gd name="connsiteX92" fmla="*/ 1518 w 10000"/>
                <a:gd name="connsiteY92" fmla="*/ 6943 h 10000"/>
                <a:gd name="connsiteX93" fmla="*/ 1584 w 10000"/>
                <a:gd name="connsiteY93" fmla="*/ 7080 h 10000"/>
                <a:gd name="connsiteX94" fmla="*/ 1584 w 10000"/>
                <a:gd name="connsiteY94" fmla="*/ 7182 h 10000"/>
                <a:gd name="connsiteX95" fmla="*/ 1584 w 10000"/>
                <a:gd name="connsiteY95" fmla="*/ 7319 h 10000"/>
                <a:gd name="connsiteX96" fmla="*/ 1811 w 10000"/>
                <a:gd name="connsiteY96" fmla="*/ 7462 h 10000"/>
                <a:gd name="connsiteX97" fmla="*/ 2871 w 10000"/>
                <a:gd name="connsiteY97" fmla="*/ 7801 h 10000"/>
                <a:gd name="connsiteX98" fmla="*/ 3515 w 10000"/>
                <a:gd name="connsiteY98" fmla="*/ 8764 h 10000"/>
                <a:gd name="connsiteX99" fmla="*/ 3696 w 10000"/>
                <a:gd name="connsiteY99" fmla="*/ 9141 h 10000"/>
                <a:gd name="connsiteX100" fmla="*/ 3861 w 10000"/>
                <a:gd name="connsiteY100" fmla="*/ 9141 h 10000"/>
                <a:gd name="connsiteX101" fmla="*/ 4092 w 10000"/>
                <a:gd name="connsiteY101" fmla="*/ 9141 h 10000"/>
                <a:gd name="connsiteX102" fmla="*/ 4337 w 10000"/>
                <a:gd name="connsiteY102" fmla="*/ 8477 h 10000"/>
                <a:gd name="connsiteX103" fmla="*/ 4393 w 10000"/>
                <a:gd name="connsiteY103" fmla="*/ 8296 h 10000"/>
                <a:gd name="connsiteX104" fmla="*/ 4430 w 10000"/>
                <a:gd name="connsiteY104" fmla="*/ 8458 h 10000"/>
                <a:gd name="connsiteX105" fmla="*/ 4889 w 10000"/>
                <a:gd name="connsiteY105" fmla="*/ 9081 h 10000"/>
                <a:gd name="connsiteX106" fmla="*/ 4779 w 10000"/>
                <a:gd name="connsiteY106" fmla="*/ 9543 h 10000"/>
                <a:gd name="connsiteX107" fmla="*/ 4798 w 10000"/>
                <a:gd name="connsiteY107" fmla="*/ 9189 h 10000"/>
                <a:gd name="connsiteX108" fmla="*/ 4837 w 10000"/>
                <a:gd name="connsiteY108" fmla="*/ 8731 h 10000"/>
                <a:gd name="connsiteX109" fmla="*/ 5137 w 10000"/>
                <a:gd name="connsiteY109" fmla="*/ 9347 h 10000"/>
                <a:gd name="connsiteX110" fmla="*/ 5319 w 10000"/>
                <a:gd name="connsiteY110" fmla="*/ 8894 h 10000"/>
                <a:gd name="connsiteX0" fmla="*/ 5319 w 10000"/>
                <a:gd name="connsiteY0" fmla="*/ 8894 h 10000"/>
                <a:gd name="connsiteX1" fmla="*/ 5974 w 10000"/>
                <a:gd name="connsiteY1" fmla="*/ 10000 h 10000"/>
                <a:gd name="connsiteX2" fmla="*/ 6023 w 10000"/>
                <a:gd name="connsiteY2" fmla="*/ 9759 h 10000"/>
                <a:gd name="connsiteX3" fmla="*/ 6205 w 10000"/>
                <a:gd name="connsiteY3" fmla="*/ 9759 h 10000"/>
                <a:gd name="connsiteX4" fmla="*/ 6320 w 10000"/>
                <a:gd name="connsiteY4" fmla="*/ 10000 h 10000"/>
                <a:gd name="connsiteX5" fmla="*/ 6617 w 10000"/>
                <a:gd name="connsiteY5" fmla="*/ 9863 h 10000"/>
                <a:gd name="connsiteX6" fmla="*/ 6551 w 10000"/>
                <a:gd name="connsiteY6" fmla="*/ 9622 h 10000"/>
                <a:gd name="connsiteX7" fmla="*/ 6782 w 10000"/>
                <a:gd name="connsiteY7" fmla="*/ 9245 h 10000"/>
                <a:gd name="connsiteX8" fmla="*/ 6964 w 10000"/>
                <a:gd name="connsiteY8" fmla="*/ 9382 h 10000"/>
                <a:gd name="connsiteX9" fmla="*/ 7013 w 10000"/>
                <a:gd name="connsiteY9" fmla="*/ 9759 h 10000"/>
                <a:gd name="connsiteX10" fmla="*/ 7376 w 10000"/>
                <a:gd name="connsiteY10" fmla="*/ 9485 h 10000"/>
                <a:gd name="connsiteX11" fmla="*/ 7518 w 10000"/>
                <a:gd name="connsiteY11" fmla="*/ 8744 h 10000"/>
                <a:gd name="connsiteX12" fmla="*/ 7665 w 10000"/>
                <a:gd name="connsiteY12" fmla="*/ 8757 h 10000"/>
                <a:gd name="connsiteX13" fmla="*/ 7687 w 10000"/>
                <a:gd name="connsiteY13" fmla="*/ 8827 h 10000"/>
                <a:gd name="connsiteX14" fmla="*/ 7764 w 10000"/>
                <a:gd name="connsiteY14" fmla="*/ 8228 h 10000"/>
                <a:gd name="connsiteX15" fmla="*/ 7802 w 10000"/>
                <a:gd name="connsiteY15" fmla="*/ 8044 h 10000"/>
                <a:gd name="connsiteX16" fmla="*/ 8013 w 10000"/>
                <a:gd name="connsiteY16" fmla="*/ 7820 h 10000"/>
                <a:gd name="connsiteX17" fmla="*/ 8135 w 10000"/>
                <a:gd name="connsiteY17" fmla="*/ 8281 h 10000"/>
                <a:gd name="connsiteX18" fmla="*/ 8597 w 10000"/>
                <a:gd name="connsiteY18" fmla="*/ 7904 h 10000"/>
                <a:gd name="connsiteX19" fmla="*/ 8713 w 10000"/>
                <a:gd name="connsiteY19" fmla="*/ 8281 h 10000"/>
                <a:gd name="connsiteX20" fmla="*/ 8828 w 10000"/>
                <a:gd name="connsiteY20" fmla="*/ 8042 h 10000"/>
                <a:gd name="connsiteX21" fmla="*/ 8828 w 10000"/>
                <a:gd name="connsiteY21" fmla="*/ 7663 h 10000"/>
                <a:gd name="connsiteX22" fmla="*/ 9010 w 10000"/>
                <a:gd name="connsiteY22" fmla="*/ 6701 h 10000"/>
                <a:gd name="connsiteX23" fmla="*/ 9307 w 10000"/>
                <a:gd name="connsiteY23" fmla="*/ 6701 h 10000"/>
                <a:gd name="connsiteX24" fmla="*/ 9472 w 10000"/>
                <a:gd name="connsiteY24" fmla="*/ 6943 h 10000"/>
                <a:gd name="connsiteX25" fmla="*/ 9653 w 10000"/>
                <a:gd name="connsiteY25" fmla="*/ 6564 h 10000"/>
                <a:gd name="connsiteX26" fmla="*/ 9538 w 10000"/>
                <a:gd name="connsiteY26" fmla="*/ 5842 h 10000"/>
                <a:gd name="connsiteX27" fmla="*/ 10000 w 10000"/>
                <a:gd name="connsiteY27" fmla="*/ 5121 h 10000"/>
                <a:gd name="connsiteX28" fmla="*/ 9950 w 10000"/>
                <a:gd name="connsiteY28" fmla="*/ 4879 h 10000"/>
                <a:gd name="connsiteX29" fmla="*/ 9472 w 10000"/>
                <a:gd name="connsiteY29" fmla="*/ 4641 h 10000"/>
                <a:gd name="connsiteX30" fmla="*/ 9059 w 10000"/>
                <a:gd name="connsiteY30" fmla="*/ 3643 h 10000"/>
                <a:gd name="connsiteX31" fmla="*/ 8828 w 10000"/>
                <a:gd name="connsiteY31" fmla="*/ 3643 h 10000"/>
                <a:gd name="connsiteX32" fmla="*/ 8294 w 10000"/>
                <a:gd name="connsiteY32" fmla="*/ 2794 h 10000"/>
                <a:gd name="connsiteX33" fmla="*/ 7954 w 10000"/>
                <a:gd name="connsiteY33" fmla="*/ 2819 h 10000"/>
                <a:gd name="connsiteX34" fmla="*/ 7838 w 10000"/>
                <a:gd name="connsiteY34" fmla="*/ 2199 h 10000"/>
                <a:gd name="connsiteX35" fmla="*/ 7492 w 10000"/>
                <a:gd name="connsiteY35" fmla="*/ 1719 h 10000"/>
                <a:gd name="connsiteX36" fmla="*/ 7376 w 10000"/>
                <a:gd name="connsiteY36" fmla="*/ 1237 h 10000"/>
                <a:gd name="connsiteX37" fmla="*/ 7376 w 10000"/>
                <a:gd name="connsiteY37" fmla="*/ 859 h 10000"/>
                <a:gd name="connsiteX38" fmla="*/ 7079 w 10000"/>
                <a:gd name="connsiteY38" fmla="*/ 722 h 10000"/>
                <a:gd name="connsiteX39" fmla="*/ 6964 w 10000"/>
                <a:gd name="connsiteY39" fmla="*/ 997 h 10000"/>
                <a:gd name="connsiteX40" fmla="*/ 6848 w 10000"/>
                <a:gd name="connsiteY40" fmla="*/ 1340 h 10000"/>
                <a:gd name="connsiteX41" fmla="*/ 6551 w 10000"/>
                <a:gd name="connsiteY41" fmla="*/ 1477 h 10000"/>
                <a:gd name="connsiteX42" fmla="*/ 6551 w 10000"/>
                <a:gd name="connsiteY42" fmla="*/ 997 h 10000"/>
                <a:gd name="connsiteX43" fmla="*/ 6205 w 10000"/>
                <a:gd name="connsiteY43" fmla="*/ 722 h 10000"/>
                <a:gd name="connsiteX44" fmla="*/ 6023 w 10000"/>
                <a:gd name="connsiteY44" fmla="*/ 859 h 10000"/>
                <a:gd name="connsiteX45" fmla="*/ 5908 w 10000"/>
                <a:gd name="connsiteY45" fmla="*/ 137 h 10000"/>
                <a:gd name="connsiteX46" fmla="*/ 5743 w 10000"/>
                <a:gd name="connsiteY46" fmla="*/ 0 h 10000"/>
                <a:gd name="connsiteX47" fmla="*/ 5380 w 10000"/>
                <a:gd name="connsiteY47" fmla="*/ 0 h 10000"/>
                <a:gd name="connsiteX48" fmla="*/ 5099 w 10000"/>
                <a:gd name="connsiteY48" fmla="*/ 0 h 10000"/>
                <a:gd name="connsiteX49" fmla="*/ 4802 w 10000"/>
                <a:gd name="connsiteY49" fmla="*/ 480 h 10000"/>
                <a:gd name="connsiteX50" fmla="*/ 4158 w 10000"/>
                <a:gd name="connsiteY50" fmla="*/ 1100 h 10000"/>
                <a:gd name="connsiteX51" fmla="*/ 3746 w 10000"/>
                <a:gd name="connsiteY51" fmla="*/ 1340 h 10000"/>
                <a:gd name="connsiteX52" fmla="*/ 3449 w 10000"/>
                <a:gd name="connsiteY52" fmla="*/ 1477 h 10000"/>
                <a:gd name="connsiteX53" fmla="*/ 3449 w 10000"/>
                <a:gd name="connsiteY53" fmla="*/ 1822 h 10000"/>
                <a:gd name="connsiteX54" fmla="*/ 3696 w 10000"/>
                <a:gd name="connsiteY54" fmla="*/ 1822 h 10000"/>
                <a:gd name="connsiteX55" fmla="*/ 3696 w 10000"/>
                <a:gd name="connsiteY55" fmla="*/ 1959 h 10000"/>
                <a:gd name="connsiteX56" fmla="*/ 3449 w 10000"/>
                <a:gd name="connsiteY56" fmla="*/ 2062 h 10000"/>
                <a:gd name="connsiteX57" fmla="*/ 3399 w 10000"/>
                <a:gd name="connsiteY57" fmla="*/ 2302 h 10000"/>
                <a:gd name="connsiteX58" fmla="*/ 3515 w 10000"/>
                <a:gd name="connsiteY58" fmla="*/ 2440 h 10000"/>
                <a:gd name="connsiteX59" fmla="*/ 3515 w 10000"/>
                <a:gd name="connsiteY59" fmla="*/ 2681 h 10000"/>
                <a:gd name="connsiteX60" fmla="*/ 3333 w 10000"/>
                <a:gd name="connsiteY60" fmla="*/ 2819 h 10000"/>
                <a:gd name="connsiteX61" fmla="*/ 3333 w 10000"/>
                <a:gd name="connsiteY61" fmla="*/ 3162 h 10000"/>
                <a:gd name="connsiteX62" fmla="*/ 3515 w 10000"/>
                <a:gd name="connsiteY62" fmla="*/ 3402 h 10000"/>
                <a:gd name="connsiteX63" fmla="*/ 3446 w 10000"/>
                <a:gd name="connsiteY63" fmla="*/ 3418 h 10000"/>
                <a:gd name="connsiteX64" fmla="*/ 3307 w 10000"/>
                <a:gd name="connsiteY64" fmla="*/ 3184 h 10000"/>
                <a:gd name="connsiteX65" fmla="*/ 3253 w 10000"/>
                <a:gd name="connsiteY65" fmla="*/ 3364 h 10000"/>
                <a:gd name="connsiteX66" fmla="*/ 3200 w 10000"/>
                <a:gd name="connsiteY66" fmla="*/ 3217 h 10000"/>
                <a:gd name="connsiteX67" fmla="*/ 3154 w 10000"/>
                <a:gd name="connsiteY67" fmla="*/ 3175 h 10000"/>
                <a:gd name="connsiteX68" fmla="*/ 3067 w 10000"/>
                <a:gd name="connsiteY68" fmla="*/ 3194 h 10000"/>
                <a:gd name="connsiteX69" fmla="*/ 2832 w 10000"/>
                <a:gd name="connsiteY69" fmla="*/ 2757 h 10000"/>
                <a:gd name="connsiteX70" fmla="*/ 2629 w 10000"/>
                <a:gd name="connsiteY70" fmla="*/ 2753 h 10000"/>
                <a:gd name="connsiteX71" fmla="*/ 2487 w 10000"/>
                <a:gd name="connsiteY71" fmla="*/ 2667 h 10000"/>
                <a:gd name="connsiteX72" fmla="*/ 2357 w 10000"/>
                <a:gd name="connsiteY72" fmla="*/ 2802 h 10000"/>
                <a:gd name="connsiteX73" fmla="*/ 2332 w 10000"/>
                <a:gd name="connsiteY73" fmla="*/ 2506 h 10000"/>
                <a:gd name="connsiteX74" fmla="*/ 2098 w 10000"/>
                <a:gd name="connsiteY74" fmla="*/ 2459 h 10000"/>
                <a:gd name="connsiteX75" fmla="*/ 1666 w 10000"/>
                <a:gd name="connsiteY75" fmla="*/ 2296 h 10000"/>
                <a:gd name="connsiteX76" fmla="*/ 1707 w 10000"/>
                <a:gd name="connsiteY76" fmla="*/ 2576 h 10000"/>
                <a:gd name="connsiteX77" fmla="*/ 1469 w 10000"/>
                <a:gd name="connsiteY77" fmla="*/ 3299 h 10000"/>
                <a:gd name="connsiteX78" fmla="*/ 1353 w 10000"/>
                <a:gd name="connsiteY78" fmla="*/ 3162 h 10000"/>
                <a:gd name="connsiteX79" fmla="*/ 1122 w 10000"/>
                <a:gd name="connsiteY79" fmla="*/ 3162 h 10000"/>
                <a:gd name="connsiteX80" fmla="*/ 1007 w 10000"/>
                <a:gd name="connsiteY80" fmla="*/ 2921 h 10000"/>
                <a:gd name="connsiteX81" fmla="*/ 479 w 10000"/>
                <a:gd name="connsiteY81" fmla="*/ 3643 h 10000"/>
                <a:gd name="connsiteX82" fmla="*/ 479 w 10000"/>
                <a:gd name="connsiteY82" fmla="*/ 4158 h 10000"/>
                <a:gd name="connsiteX83" fmla="*/ 297 w 10000"/>
                <a:gd name="connsiteY83" fmla="*/ 4158 h 10000"/>
                <a:gd name="connsiteX84" fmla="*/ 231 w 10000"/>
                <a:gd name="connsiteY84" fmla="*/ 3918 h 10000"/>
                <a:gd name="connsiteX85" fmla="*/ 66 w 10000"/>
                <a:gd name="connsiteY85" fmla="*/ 4020 h 10000"/>
                <a:gd name="connsiteX86" fmla="*/ 0 w 10000"/>
                <a:gd name="connsiteY86" fmla="*/ 6082 h 10000"/>
                <a:gd name="connsiteX87" fmla="*/ 363 w 10000"/>
                <a:gd name="connsiteY87" fmla="*/ 6221 h 10000"/>
                <a:gd name="connsiteX88" fmla="*/ 528 w 10000"/>
                <a:gd name="connsiteY88" fmla="*/ 6564 h 10000"/>
                <a:gd name="connsiteX89" fmla="*/ 1287 w 10000"/>
                <a:gd name="connsiteY89" fmla="*/ 6701 h 10000"/>
                <a:gd name="connsiteX90" fmla="*/ 1353 w 10000"/>
                <a:gd name="connsiteY90" fmla="*/ 6839 h 10000"/>
                <a:gd name="connsiteX91" fmla="*/ 1469 w 10000"/>
                <a:gd name="connsiteY91" fmla="*/ 6943 h 10000"/>
                <a:gd name="connsiteX92" fmla="*/ 1518 w 10000"/>
                <a:gd name="connsiteY92" fmla="*/ 6943 h 10000"/>
                <a:gd name="connsiteX93" fmla="*/ 1584 w 10000"/>
                <a:gd name="connsiteY93" fmla="*/ 7080 h 10000"/>
                <a:gd name="connsiteX94" fmla="*/ 1584 w 10000"/>
                <a:gd name="connsiteY94" fmla="*/ 7182 h 10000"/>
                <a:gd name="connsiteX95" fmla="*/ 1584 w 10000"/>
                <a:gd name="connsiteY95" fmla="*/ 7319 h 10000"/>
                <a:gd name="connsiteX96" fmla="*/ 1811 w 10000"/>
                <a:gd name="connsiteY96" fmla="*/ 7462 h 10000"/>
                <a:gd name="connsiteX97" fmla="*/ 2871 w 10000"/>
                <a:gd name="connsiteY97" fmla="*/ 7801 h 10000"/>
                <a:gd name="connsiteX98" fmla="*/ 3515 w 10000"/>
                <a:gd name="connsiteY98" fmla="*/ 8764 h 10000"/>
                <a:gd name="connsiteX99" fmla="*/ 3696 w 10000"/>
                <a:gd name="connsiteY99" fmla="*/ 9141 h 10000"/>
                <a:gd name="connsiteX100" fmla="*/ 3861 w 10000"/>
                <a:gd name="connsiteY100" fmla="*/ 9141 h 10000"/>
                <a:gd name="connsiteX101" fmla="*/ 4092 w 10000"/>
                <a:gd name="connsiteY101" fmla="*/ 9141 h 10000"/>
                <a:gd name="connsiteX102" fmla="*/ 4337 w 10000"/>
                <a:gd name="connsiteY102" fmla="*/ 8477 h 10000"/>
                <a:gd name="connsiteX103" fmla="*/ 4393 w 10000"/>
                <a:gd name="connsiteY103" fmla="*/ 8296 h 10000"/>
                <a:gd name="connsiteX104" fmla="*/ 4430 w 10000"/>
                <a:gd name="connsiteY104" fmla="*/ 8458 h 10000"/>
                <a:gd name="connsiteX105" fmla="*/ 4889 w 10000"/>
                <a:gd name="connsiteY105" fmla="*/ 9081 h 10000"/>
                <a:gd name="connsiteX106" fmla="*/ 4779 w 10000"/>
                <a:gd name="connsiteY106" fmla="*/ 9543 h 10000"/>
                <a:gd name="connsiteX107" fmla="*/ 4833 w 10000"/>
                <a:gd name="connsiteY107" fmla="*/ 8458 h 10000"/>
                <a:gd name="connsiteX108" fmla="*/ 4837 w 10000"/>
                <a:gd name="connsiteY108" fmla="*/ 8731 h 10000"/>
                <a:gd name="connsiteX109" fmla="*/ 5137 w 10000"/>
                <a:gd name="connsiteY109" fmla="*/ 9347 h 10000"/>
                <a:gd name="connsiteX110" fmla="*/ 5319 w 10000"/>
                <a:gd name="connsiteY110" fmla="*/ 8894 h 10000"/>
                <a:gd name="connsiteX0" fmla="*/ 5319 w 10000"/>
                <a:gd name="connsiteY0" fmla="*/ 8894 h 10000"/>
                <a:gd name="connsiteX1" fmla="*/ 5974 w 10000"/>
                <a:gd name="connsiteY1" fmla="*/ 10000 h 10000"/>
                <a:gd name="connsiteX2" fmla="*/ 6023 w 10000"/>
                <a:gd name="connsiteY2" fmla="*/ 9759 h 10000"/>
                <a:gd name="connsiteX3" fmla="*/ 6205 w 10000"/>
                <a:gd name="connsiteY3" fmla="*/ 9759 h 10000"/>
                <a:gd name="connsiteX4" fmla="*/ 6320 w 10000"/>
                <a:gd name="connsiteY4" fmla="*/ 10000 h 10000"/>
                <a:gd name="connsiteX5" fmla="*/ 6617 w 10000"/>
                <a:gd name="connsiteY5" fmla="*/ 9863 h 10000"/>
                <a:gd name="connsiteX6" fmla="*/ 6551 w 10000"/>
                <a:gd name="connsiteY6" fmla="*/ 9622 h 10000"/>
                <a:gd name="connsiteX7" fmla="*/ 6782 w 10000"/>
                <a:gd name="connsiteY7" fmla="*/ 9245 h 10000"/>
                <a:gd name="connsiteX8" fmla="*/ 6964 w 10000"/>
                <a:gd name="connsiteY8" fmla="*/ 9382 h 10000"/>
                <a:gd name="connsiteX9" fmla="*/ 7013 w 10000"/>
                <a:gd name="connsiteY9" fmla="*/ 9759 h 10000"/>
                <a:gd name="connsiteX10" fmla="*/ 7376 w 10000"/>
                <a:gd name="connsiteY10" fmla="*/ 9485 h 10000"/>
                <a:gd name="connsiteX11" fmla="*/ 7518 w 10000"/>
                <a:gd name="connsiteY11" fmla="*/ 8744 h 10000"/>
                <a:gd name="connsiteX12" fmla="*/ 7665 w 10000"/>
                <a:gd name="connsiteY12" fmla="*/ 8757 h 10000"/>
                <a:gd name="connsiteX13" fmla="*/ 7687 w 10000"/>
                <a:gd name="connsiteY13" fmla="*/ 8827 h 10000"/>
                <a:gd name="connsiteX14" fmla="*/ 7764 w 10000"/>
                <a:gd name="connsiteY14" fmla="*/ 8228 h 10000"/>
                <a:gd name="connsiteX15" fmla="*/ 7802 w 10000"/>
                <a:gd name="connsiteY15" fmla="*/ 8044 h 10000"/>
                <a:gd name="connsiteX16" fmla="*/ 8013 w 10000"/>
                <a:gd name="connsiteY16" fmla="*/ 7820 h 10000"/>
                <a:gd name="connsiteX17" fmla="*/ 8135 w 10000"/>
                <a:gd name="connsiteY17" fmla="*/ 8281 h 10000"/>
                <a:gd name="connsiteX18" fmla="*/ 8597 w 10000"/>
                <a:gd name="connsiteY18" fmla="*/ 7904 h 10000"/>
                <a:gd name="connsiteX19" fmla="*/ 8713 w 10000"/>
                <a:gd name="connsiteY19" fmla="*/ 8281 h 10000"/>
                <a:gd name="connsiteX20" fmla="*/ 8828 w 10000"/>
                <a:gd name="connsiteY20" fmla="*/ 8042 h 10000"/>
                <a:gd name="connsiteX21" fmla="*/ 8828 w 10000"/>
                <a:gd name="connsiteY21" fmla="*/ 7663 h 10000"/>
                <a:gd name="connsiteX22" fmla="*/ 9010 w 10000"/>
                <a:gd name="connsiteY22" fmla="*/ 6701 h 10000"/>
                <a:gd name="connsiteX23" fmla="*/ 9307 w 10000"/>
                <a:gd name="connsiteY23" fmla="*/ 6701 h 10000"/>
                <a:gd name="connsiteX24" fmla="*/ 9472 w 10000"/>
                <a:gd name="connsiteY24" fmla="*/ 6943 h 10000"/>
                <a:gd name="connsiteX25" fmla="*/ 9653 w 10000"/>
                <a:gd name="connsiteY25" fmla="*/ 6564 h 10000"/>
                <a:gd name="connsiteX26" fmla="*/ 9538 w 10000"/>
                <a:gd name="connsiteY26" fmla="*/ 5842 h 10000"/>
                <a:gd name="connsiteX27" fmla="*/ 10000 w 10000"/>
                <a:gd name="connsiteY27" fmla="*/ 5121 h 10000"/>
                <a:gd name="connsiteX28" fmla="*/ 9950 w 10000"/>
                <a:gd name="connsiteY28" fmla="*/ 4879 h 10000"/>
                <a:gd name="connsiteX29" fmla="*/ 9472 w 10000"/>
                <a:gd name="connsiteY29" fmla="*/ 4641 h 10000"/>
                <a:gd name="connsiteX30" fmla="*/ 9059 w 10000"/>
                <a:gd name="connsiteY30" fmla="*/ 3643 h 10000"/>
                <a:gd name="connsiteX31" fmla="*/ 8828 w 10000"/>
                <a:gd name="connsiteY31" fmla="*/ 3643 h 10000"/>
                <a:gd name="connsiteX32" fmla="*/ 8294 w 10000"/>
                <a:gd name="connsiteY32" fmla="*/ 2794 h 10000"/>
                <a:gd name="connsiteX33" fmla="*/ 7954 w 10000"/>
                <a:gd name="connsiteY33" fmla="*/ 2819 h 10000"/>
                <a:gd name="connsiteX34" fmla="*/ 7838 w 10000"/>
                <a:gd name="connsiteY34" fmla="*/ 2199 h 10000"/>
                <a:gd name="connsiteX35" fmla="*/ 7492 w 10000"/>
                <a:gd name="connsiteY35" fmla="*/ 1719 h 10000"/>
                <a:gd name="connsiteX36" fmla="*/ 7376 w 10000"/>
                <a:gd name="connsiteY36" fmla="*/ 1237 h 10000"/>
                <a:gd name="connsiteX37" fmla="*/ 7376 w 10000"/>
                <a:gd name="connsiteY37" fmla="*/ 859 h 10000"/>
                <a:gd name="connsiteX38" fmla="*/ 7079 w 10000"/>
                <a:gd name="connsiteY38" fmla="*/ 722 h 10000"/>
                <a:gd name="connsiteX39" fmla="*/ 6964 w 10000"/>
                <a:gd name="connsiteY39" fmla="*/ 997 h 10000"/>
                <a:gd name="connsiteX40" fmla="*/ 6848 w 10000"/>
                <a:gd name="connsiteY40" fmla="*/ 1340 h 10000"/>
                <a:gd name="connsiteX41" fmla="*/ 6551 w 10000"/>
                <a:gd name="connsiteY41" fmla="*/ 1477 h 10000"/>
                <a:gd name="connsiteX42" fmla="*/ 6551 w 10000"/>
                <a:gd name="connsiteY42" fmla="*/ 997 h 10000"/>
                <a:gd name="connsiteX43" fmla="*/ 6205 w 10000"/>
                <a:gd name="connsiteY43" fmla="*/ 722 h 10000"/>
                <a:gd name="connsiteX44" fmla="*/ 6023 w 10000"/>
                <a:gd name="connsiteY44" fmla="*/ 859 h 10000"/>
                <a:gd name="connsiteX45" fmla="*/ 5908 w 10000"/>
                <a:gd name="connsiteY45" fmla="*/ 137 h 10000"/>
                <a:gd name="connsiteX46" fmla="*/ 5743 w 10000"/>
                <a:gd name="connsiteY46" fmla="*/ 0 h 10000"/>
                <a:gd name="connsiteX47" fmla="*/ 5380 w 10000"/>
                <a:gd name="connsiteY47" fmla="*/ 0 h 10000"/>
                <a:gd name="connsiteX48" fmla="*/ 5099 w 10000"/>
                <a:gd name="connsiteY48" fmla="*/ 0 h 10000"/>
                <a:gd name="connsiteX49" fmla="*/ 4802 w 10000"/>
                <a:gd name="connsiteY49" fmla="*/ 480 h 10000"/>
                <a:gd name="connsiteX50" fmla="*/ 4158 w 10000"/>
                <a:gd name="connsiteY50" fmla="*/ 1100 h 10000"/>
                <a:gd name="connsiteX51" fmla="*/ 3746 w 10000"/>
                <a:gd name="connsiteY51" fmla="*/ 1340 h 10000"/>
                <a:gd name="connsiteX52" fmla="*/ 3449 w 10000"/>
                <a:gd name="connsiteY52" fmla="*/ 1477 h 10000"/>
                <a:gd name="connsiteX53" fmla="*/ 3449 w 10000"/>
                <a:gd name="connsiteY53" fmla="*/ 1822 h 10000"/>
                <a:gd name="connsiteX54" fmla="*/ 3696 w 10000"/>
                <a:gd name="connsiteY54" fmla="*/ 1822 h 10000"/>
                <a:gd name="connsiteX55" fmla="*/ 3696 w 10000"/>
                <a:gd name="connsiteY55" fmla="*/ 1959 h 10000"/>
                <a:gd name="connsiteX56" fmla="*/ 3449 w 10000"/>
                <a:gd name="connsiteY56" fmla="*/ 2062 h 10000"/>
                <a:gd name="connsiteX57" fmla="*/ 3399 w 10000"/>
                <a:gd name="connsiteY57" fmla="*/ 2302 h 10000"/>
                <a:gd name="connsiteX58" fmla="*/ 3515 w 10000"/>
                <a:gd name="connsiteY58" fmla="*/ 2440 h 10000"/>
                <a:gd name="connsiteX59" fmla="*/ 3515 w 10000"/>
                <a:gd name="connsiteY59" fmla="*/ 2681 h 10000"/>
                <a:gd name="connsiteX60" fmla="*/ 3333 w 10000"/>
                <a:gd name="connsiteY60" fmla="*/ 2819 h 10000"/>
                <a:gd name="connsiteX61" fmla="*/ 3333 w 10000"/>
                <a:gd name="connsiteY61" fmla="*/ 3162 h 10000"/>
                <a:gd name="connsiteX62" fmla="*/ 3515 w 10000"/>
                <a:gd name="connsiteY62" fmla="*/ 3402 h 10000"/>
                <a:gd name="connsiteX63" fmla="*/ 3446 w 10000"/>
                <a:gd name="connsiteY63" fmla="*/ 3418 h 10000"/>
                <a:gd name="connsiteX64" fmla="*/ 3307 w 10000"/>
                <a:gd name="connsiteY64" fmla="*/ 3184 h 10000"/>
                <a:gd name="connsiteX65" fmla="*/ 3253 w 10000"/>
                <a:gd name="connsiteY65" fmla="*/ 3364 h 10000"/>
                <a:gd name="connsiteX66" fmla="*/ 3200 w 10000"/>
                <a:gd name="connsiteY66" fmla="*/ 3217 h 10000"/>
                <a:gd name="connsiteX67" fmla="*/ 3154 w 10000"/>
                <a:gd name="connsiteY67" fmla="*/ 3175 h 10000"/>
                <a:gd name="connsiteX68" fmla="*/ 3067 w 10000"/>
                <a:gd name="connsiteY68" fmla="*/ 3194 h 10000"/>
                <a:gd name="connsiteX69" fmla="*/ 2832 w 10000"/>
                <a:gd name="connsiteY69" fmla="*/ 2757 h 10000"/>
                <a:gd name="connsiteX70" fmla="*/ 2629 w 10000"/>
                <a:gd name="connsiteY70" fmla="*/ 2753 h 10000"/>
                <a:gd name="connsiteX71" fmla="*/ 2487 w 10000"/>
                <a:gd name="connsiteY71" fmla="*/ 2667 h 10000"/>
                <a:gd name="connsiteX72" fmla="*/ 2357 w 10000"/>
                <a:gd name="connsiteY72" fmla="*/ 2802 h 10000"/>
                <a:gd name="connsiteX73" fmla="*/ 2332 w 10000"/>
                <a:gd name="connsiteY73" fmla="*/ 2506 h 10000"/>
                <a:gd name="connsiteX74" fmla="*/ 2098 w 10000"/>
                <a:gd name="connsiteY74" fmla="*/ 2459 h 10000"/>
                <a:gd name="connsiteX75" fmla="*/ 1666 w 10000"/>
                <a:gd name="connsiteY75" fmla="*/ 2296 h 10000"/>
                <a:gd name="connsiteX76" fmla="*/ 1707 w 10000"/>
                <a:gd name="connsiteY76" fmla="*/ 2576 h 10000"/>
                <a:gd name="connsiteX77" fmla="*/ 1469 w 10000"/>
                <a:gd name="connsiteY77" fmla="*/ 3299 h 10000"/>
                <a:gd name="connsiteX78" fmla="*/ 1353 w 10000"/>
                <a:gd name="connsiteY78" fmla="*/ 3162 h 10000"/>
                <a:gd name="connsiteX79" fmla="*/ 1122 w 10000"/>
                <a:gd name="connsiteY79" fmla="*/ 3162 h 10000"/>
                <a:gd name="connsiteX80" fmla="*/ 1007 w 10000"/>
                <a:gd name="connsiteY80" fmla="*/ 2921 h 10000"/>
                <a:gd name="connsiteX81" fmla="*/ 479 w 10000"/>
                <a:gd name="connsiteY81" fmla="*/ 3643 h 10000"/>
                <a:gd name="connsiteX82" fmla="*/ 479 w 10000"/>
                <a:gd name="connsiteY82" fmla="*/ 4158 h 10000"/>
                <a:gd name="connsiteX83" fmla="*/ 297 w 10000"/>
                <a:gd name="connsiteY83" fmla="*/ 4158 h 10000"/>
                <a:gd name="connsiteX84" fmla="*/ 231 w 10000"/>
                <a:gd name="connsiteY84" fmla="*/ 3918 h 10000"/>
                <a:gd name="connsiteX85" fmla="*/ 66 w 10000"/>
                <a:gd name="connsiteY85" fmla="*/ 4020 h 10000"/>
                <a:gd name="connsiteX86" fmla="*/ 0 w 10000"/>
                <a:gd name="connsiteY86" fmla="*/ 6082 h 10000"/>
                <a:gd name="connsiteX87" fmla="*/ 363 w 10000"/>
                <a:gd name="connsiteY87" fmla="*/ 6221 h 10000"/>
                <a:gd name="connsiteX88" fmla="*/ 528 w 10000"/>
                <a:gd name="connsiteY88" fmla="*/ 6564 h 10000"/>
                <a:gd name="connsiteX89" fmla="*/ 1287 w 10000"/>
                <a:gd name="connsiteY89" fmla="*/ 6701 h 10000"/>
                <a:gd name="connsiteX90" fmla="*/ 1353 w 10000"/>
                <a:gd name="connsiteY90" fmla="*/ 6839 h 10000"/>
                <a:gd name="connsiteX91" fmla="*/ 1469 w 10000"/>
                <a:gd name="connsiteY91" fmla="*/ 6943 h 10000"/>
                <a:gd name="connsiteX92" fmla="*/ 1518 w 10000"/>
                <a:gd name="connsiteY92" fmla="*/ 6943 h 10000"/>
                <a:gd name="connsiteX93" fmla="*/ 1584 w 10000"/>
                <a:gd name="connsiteY93" fmla="*/ 7080 h 10000"/>
                <a:gd name="connsiteX94" fmla="*/ 1584 w 10000"/>
                <a:gd name="connsiteY94" fmla="*/ 7182 h 10000"/>
                <a:gd name="connsiteX95" fmla="*/ 1584 w 10000"/>
                <a:gd name="connsiteY95" fmla="*/ 7319 h 10000"/>
                <a:gd name="connsiteX96" fmla="*/ 1811 w 10000"/>
                <a:gd name="connsiteY96" fmla="*/ 7462 h 10000"/>
                <a:gd name="connsiteX97" fmla="*/ 2871 w 10000"/>
                <a:gd name="connsiteY97" fmla="*/ 7801 h 10000"/>
                <a:gd name="connsiteX98" fmla="*/ 3515 w 10000"/>
                <a:gd name="connsiteY98" fmla="*/ 8764 h 10000"/>
                <a:gd name="connsiteX99" fmla="*/ 3696 w 10000"/>
                <a:gd name="connsiteY99" fmla="*/ 9141 h 10000"/>
                <a:gd name="connsiteX100" fmla="*/ 3861 w 10000"/>
                <a:gd name="connsiteY100" fmla="*/ 9141 h 10000"/>
                <a:gd name="connsiteX101" fmla="*/ 4092 w 10000"/>
                <a:gd name="connsiteY101" fmla="*/ 9141 h 10000"/>
                <a:gd name="connsiteX102" fmla="*/ 4337 w 10000"/>
                <a:gd name="connsiteY102" fmla="*/ 8477 h 10000"/>
                <a:gd name="connsiteX103" fmla="*/ 4393 w 10000"/>
                <a:gd name="connsiteY103" fmla="*/ 8296 h 10000"/>
                <a:gd name="connsiteX104" fmla="*/ 4430 w 10000"/>
                <a:gd name="connsiteY104" fmla="*/ 8458 h 10000"/>
                <a:gd name="connsiteX105" fmla="*/ 4889 w 10000"/>
                <a:gd name="connsiteY105" fmla="*/ 9081 h 10000"/>
                <a:gd name="connsiteX106" fmla="*/ 4779 w 10000"/>
                <a:gd name="connsiteY106" fmla="*/ 9543 h 10000"/>
                <a:gd name="connsiteX107" fmla="*/ 4833 w 10000"/>
                <a:gd name="connsiteY107" fmla="*/ 8458 h 10000"/>
                <a:gd name="connsiteX108" fmla="*/ 4837 w 10000"/>
                <a:gd name="connsiteY108" fmla="*/ 8731 h 10000"/>
                <a:gd name="connsiteX109" fmla="*/ 5098 w 10000"/>
                <a:gd name="connsiteY109" fmla="*/ 8735 h 10000"/>
                <a:gd name="connsiteX110" fmla="*/ 5319 w 10000"/>
                <a:gd name="connsiteY110" fmla="*/ 8894 h 10000"/>
                <a:gd name="connsiteX0" fmla="*/ 5319 w 10000"/>
                <a:gd name="connsiteY0" fmla="*/ 8894 h 10000"/>
                <a:gd name="connsiteX1" fmla="*/ 5974 w 10000"/>
                <a:gd name="connsiteY1" fmla="*/ 10000 h 10000"/>
                <a:gd name="connsiteX2" fmla="*/ 6023 w 10000"/>
                <a:gd name="connsiteY2" fmla="*/ 9759 h 10000"/>
                <a:gd name="connsiteX3" fmla="*/ 6205 w 10000"/>
                <a:gd name="connsiteY3" fmla="*/ 9759 h 10000"/>
                <a:gd name="connsiteX4" fmla="*/ 6320 w 10000"/>
                <a:gd name="connsiteY4" fmla="*/ 10000 h 10000"/>
                <a:gd name="connsiteX5" fmla="*/ 6617 w 10000"/>
                <a:gd name="connsiteY5" fmla="*/ 9863 h 10000"/>
                <a:gd name="connsiteX6" fmla="*/ 6551 w 10000"/>
                <a:gd name="connsiteY6" fmla="*/ 9622 h 10000"/>
                <a:gd name="connsiteX7" fmla="*/ 6782 w 10000"/>
                <a:gd name="connsiteY7" fmla="*/ 9245 h 10000"/>
                <a:gd name="connsiteX8" fmla="*/ 6964 w 10000"/>
                <a:gd name="connsiteY8" fmla="*/ 9382 h 10000"/>
                <a:gd name="connsiteX9" fmla="*/ 7013 w 10000"/>
                <a:gd name="connsiteY9" fmla="*/ 9759 h 10000"/>
                <a:gd name="connsiteX10" fmla="*/ 7376 w 10000"/>
                <a:gd name="connsiteY10" fmla="*/ 9485 h 10000"/>
                <a:gd name="connsiteX11" fmla="*/ 7518 w 10000"/>
                <a:gd name="connsiteY11" fmla="*/ 8744 h 10000"/>
                <a:gd name="connsiteX12" fmla="*/ 7665 w 10000"/>
                <a:gd name="connsiteY12" fmla="*/ 8757 h 10000"/>
                <a:gd name="connsiteX13" fmla="*/ 7687 w 10000"/>
                <a:gd name="connsiteY13" fmla="*/ 8827 h 10000"/>
                <a:gd name="connsiteX14" fmla="*/ 7764 w 10000"/>
                <a:gd name="connsiteY14" fmla="*/ 8228 h 10000"/>
                <a:gd name="connsiteX15" fmla="*/ 7802 w 10000"/>
                <a:gd name="connsiteY15" fmla="*/ 8044 h 10000"/>
                <a:gd name="connsiteX16" fmla="*/ 8013 w 10000"/>
                <a:gd name="connsiteY16" fmla="*/ 7820 h 10000"/>
                <a:gd name="connsiteX17" fmla="*/ 8135 w 10000"/>
                <a:gd name="connsiteY17" fmla="*/ 8281 h 10000"/>
                <a:gd name="connsiteX18" fmla="*/ 8597 w 10000"/>
                <a:gd name="connsiteY18" fmla="*/ 7904 h 10000"/>
                <a:gd name="connsiteX19" fmla="*/ 8713 w 10000"/>
                <a:gd name="connsiteY19" fmla="*/ 8281 h 10000"/>
                <a:gd name="connsiteX20" fmla="*/ 8828 w 10000"/>
                <a:gd name="connsiteY20" fmla="*/ 8042 h 10000"/>
                <a:gd name="connsiteX21" fmla="*/ 8828 w 10000"/>
                <a:gd name="connsiteY21" fmla="*/ 7663 h 10000"/>
                <a:gd name="connsiteX22" fmla="*/ 9010 w 10000"/>
                <a:gd name="connsiteY22" fmla="*/ 6701 h 10000"/>
                <a:gd name="connsiteX23" fmla="*/ 9307 w 10000"/>
                <a:gd name="connsiteY23" fmla="*/ 6701 h 10000"/>
                <a:gd name="connsiteX24" fmla="*/ 9472 w 10000"/>
                <a:gd name="connsiteY24" fmla="*/ 6943 h 10000"/>
                <a:gd name="connsiteX25" fmla="*/ 9653 w 10000"/>
                <a:gd name="connsiteY25" fmla="*/ 6564 h 10000"/>
                <a:gd name="connsiteX26" fmla="*/ 9538 w 10000"/>
                <a:gd name="connsiteY26" fmla="*/ 5842 h 10000"/>
                <a:gd name="connsiteX27" fmla="*/ 10000 w 10000"/>
                <a:gd name="connsiteY27" fmla="*/ 5121 h 10000"/>
                <a:gd name="connsiteX28" fmla="*/ 9950 w 10000"/>
                <a:gd name="connsiteY28" fmla="*/ 4879 h 10000"/>
                <a:gd name="connsiteX29" fmla="*/ 9472 w 10000"/>
                <a:gd name="connsiteY29" fmla="*/ 4641 h 10000"/>
                <a:gd name="connsiteX30" fmla="*/ 9059 w 10000"/>
                <a:gd name="connsiteY30" fmla="*/ 3643 h 10000"/>
                <a:gd name="connsiteX31" fmla="*/ 8828 w 10000"/>
                <a:gd name="connsiteY31" fmla="*/ 3643 h 10000"/>
                <a:gd name="connsiteX32" fmla="*/ 8294 w 10000"/>
                <a:gd name="connsiteY32" fmla="*/ 2794 h 10000"/>
                <a:gd name="connsiteX33" fmla="*/ 7954 w 10000"/>
                <a:gd name="connsiteY33" fmla="*/ 2819 h 10000"/>
                <a:gd name="connsiteX34" fmla="*/ 7838 w 10000"/>
                <a:gd name="connsiteY34" fmla="*/ 2199 h 10000"/>
                <a:gd name="connsiteX35" fmla="*/ 7492 w 10000"/>
                <a:gd name="connsiteY35" fmla="*/ 1719 h 10000"/>
                <a:gd name="connsiteX36" fmla="*/ 7376 w 10000"/>
                <a:gd name="connsiteY36" fmla="*/ 1237 h 10000"/>
                <a:gd name="connsiteX37" fmla="*/ 7376 w 10000"/>
                <a:gd name="connsiteY37" fmla="*/ 859 h 10000"/>
                <a:gd name="connsiteX38" fmla="*/ 7079 w 10000"/>
                <a:gd name="connsiteY38" fmla="*/ 722 h 10000"/>
                <a:gd name="connsiteX39" fmla="*/ 6964 w 10000"/>
                <a:gd name="connsiteY39" fmla="*/ 997 h 10000"/>
                <a:gd name="connsiteX40" fmla="*/ 6848 w 10000"/>
                <a:gd name="connsiteY40" fmla="*/ 1340 h 10000"/>
                <a:gd name="connsiteX41" fmla="*/ 6551 w 10000"/>
                <a:gd name="connsiteY41" fmla="*/ 1477 h 10000"/>
                <a:gd name="connsiteX42" fmla="*/ 6551 w 10000"/>
                <a:gd name="connsiteY42" fmla="*/ 997 h 10000"/>
                <a:gd name="connsiteX43" fmla="*/ 6205 w 10000"/>
                <a:gd name="connsiteY43" fmla="*/ 722 h 10000"/>
                <a:gd name="connsiteX44" fmla="*/ 6023 w 10000"/>
                <a:gd name="connsiteY44" fmla="*/ 859 h 10000"/>
                <a:gd name="connsiteX45" fmla="*/ 5908 w 10000"/>
                <a:gd name="connsiteY45" fmla="*/ 137 h 10000"/>
                <a:gd name="connsiteX46" fmla="*/ 5743 w 10000"/>
                <a:gd name="connsiteY46" fmla="*/ 0 h 10000"/>
                <a:gd name="connsiteX47" fmla="*/ 5380 w 10000"/>
                <a:gd name="connsiteY47" fmla="*/ 0 h 10000"/>
                <a:gd name="connsiteX48" fmla="*/ 5099 w 10000"/>
                <a:gd name="connsiteY48" fmla="*/ 0 h 10000"/>
                <a:gd name="connsiteX49" fmla="*/ 4802 w 10000"/>
                <a:gd name="connsiteY49" fmla="*/ 480 h 10000"/>
                <a:gd name="connsiteX50" fmla="*/ 4158 w 10000"/>
                <a:gd name="connsiteY50" fmla="*/ 1100 h 10000"/>
                <a:gd name="connsiteX51" fmla="*/ 3746 w 10000"/>
                <a:gd name="connsiteY51" fmla="*/ 1340 h 10000"/>
                <a:gd name="connsiteX52" fmla="*/ 3449 w 10000"/>
                <a:gd name="connsiteY52" fmla="*/ 1477 h 10000"/>
                <a:gd name="connsiteX53" fmla="*/ 3449 w 10000"/>
                <a:gd name="connsiteY53" fmla="*/ 1822 h 10000"/>
                <a:gd name="connsiteX54" fmla="*/ 3696 w 10000"/>
                <a:gd name="connsiteY54" fmla="*/ 1822 h 10000"/>
                <a:gd name="connsiteX55" fmla="*/ 3696 w 10000"/>
                <a:gd name="connsiteY55" fmla="*/ 1959 h 10000"/>
                <a:gd name="connsiteX56" fmla="*/ 3449 w 10000"/>
                <a:gd name="connsiteY56" fmla="*/ 2062 h 10000"/>
                <a:gd name="connsiteX57" fmla="*/ 3399 w 10000"/>
                <a:gd name="connsiteY57" fmla="*/ 2302 h 10000"/>
                <a:gd name="connsiteX58" fmla="*/ 3515 w 10000"/>
                <a:gd name="connsiteY58" fmla="*/ 2440 h 10000"/>
                <a:gd name="connsiteX59" fmla="*/ 3515 w 10000"/>
                <a:gd name="connsiteY59" fmla="*/ 2681 h 10000"/>
                <a:gd name="connsiteX60" fmla="*/ 3333 w 10000"/>
                <a:gd name="connsiteY60" fmla="*/ 2819 h 10000"/>
                <a:gd name="connsiteX61" fmla="*/ 3333 w 10000"/>
                <a:gd name="connsiteY61" fmla="*/ 3162 h 10000"/>
                <a:gd name="connsiteX62" fmla="*/ 3515 w 10000"/>
                <a:gd name="connsiteY62" fmla="*/ 3402 h 10000"/>
                <a:gd name="connsiteX63" fmla="*/ 3446 w 10000"/>
                <a:gd name="connsiteY63" fmla="*/ 3418 h 10000"/>
                <a:gd name="connsiteX64" fmla="*/ 3307 w 10000"/>
                <a:gd name="connsiteY64" fmla="*/ 3184 h 10000"/>
                <a:gd name="connsiteX65" fmla="*/ 3253 w 10000"/>
                <a:gd name="connsiteY65" fmla="*/ 3364 h 10000"/>
                <a:gd name="connsiteX66" fmla="*/ 3200 w 10000"/>
                <a:gd name="connsiteY66" fmla="*/ 3217 h 10000"/>
                <a:gd name="connsiteX67" fmla="*/ 3154 w 10000"/>
                <a:gd name="connsiteY67" fmla="*/ 3175 h 10000"/>
                <a:gd name="connsiteX68" fmla="*/ 3067 w 10000"/>
                <a:gd name="connsiteY68" fmla="*/ 3194 h 10000"/>
                <a:gd name="connsiteX69" fmla="*/ 2832 w 10000"/>
                <a:gd name="connsiteY69" fmla="*/ 2757 h 10000"/>
                <a:gd name="connsiteX70" fmla="*/ 2629 w 10000"/>
                <a:gd name="connsiteY70" fmla="*/ 2753 h 10000"/>
                <a:gd name="connsiteX71" fmla="*/ 2487 w 10000"/>
                <a:gd name="connsiteY71" fmla="*/ 2667 h 10000"/>
                <a:gd name="connsiteX72" fmla="*/ 2357 w 10000"/>
                <a:gd name="connsiteY72" fmla="*/ 2802 h 10000"/>
                <a:gd name="connsiteX73" fmla="*/ 2332 w 10000"/>
                <a:gd name="connsiteY73" fmla="*/ 2506 h 10000"/>
                <a:gd name="connsiteX74" fmla="*/ 2098 w 10000"/>
                <a:gd name="connsiteY74" fmla="*/ 2459 h 10000"/>
                <a:gd name="connsiteX75" fmla="*/ 1666 w 10000"/>
                <a:gd name="connsiteY75" fmla="*/ 2296 h 10000"/>
                <a:gd name="connsiteX76" fmla="*/ 1707 w 10000"/>
                <a:gd name="connsiteY76" fmla="*/ 2576 h 10000"/>
                <a:gd name="connsiteX77" fmla="*/ 1469 w 10000"/>
                <a:gd name="connsiteY77" fmla="*/ 3299 h 10000"/>
                <a:gd name="connsiteX78" fmla="*/ 1353 w 10000"/>
                <a:gd name="connsiteY78" fmla="*/ 3162 h 10000"/>
                <a:gd name="connsiteX79" fmla="*/ 1122 w 10000"/>
                <a:gd name="connsiteY79" fmla="*/ 3162 h 10000"/>
                <a:gd name="connsiteX80" fmla="*/ 1007 w 10000"/>
                <a:gd name="connsiteY80" fmla="*/ 2921 h 10000"/>
                <a:gd name="connsiteX81" fmla="*/ 479 w 10000"/>
                <a:gd name="connsiteY81" fmla="*/ 3643 h 10000"/>
                <a:gd name="connsiteX82" fmla="*/ 479 w 10000"/>
                <a:gd name="connsiteY82" fmla="*/ 4158 h 10000"/>
                <a:gd name="connsiteX83" fmla="*/ 297 w 10000"/>
                <a:gd name="connsiteY83" fmla="*/ 4158 h 10000"/>
                <a:gd name="connsiteX84" fmla="*/ 231 w 10000"/>
                <a:gd name="connsiteY84" fmla="*/ 3918 h 10000"/>
                <a:gd name="connsiteX85" fmla="*/ 66 w 10000"/>
                <a:gd name="connsiteY85" fmla="*/ 4020 h 10000"/>
                <a:gd name="connsiteX86" fmla="*/ 0 w 10000"/>
                <a:gd name="connsiteY86" fmla="*/ 6082 h 10000"/>
                <a:gd name="connsiteX87" fmla="*/ 363 w 10000"/>
                <a:gd name="connsiteY87" fmla="*/ 6221 h 10000"/>
                <a:gd name="connsiteX88" fmla="*/ 528 w 10000"/>
                <a:gd name="connsiteY88" fmla="*/ 6564 h 10000"/>
                <a:gd name="connsiteX89" fmla="*/ 1287 w 10000"/>
                <a:gd name="connsiteY89" fmla="*/ 6701 h 10000"/>
                <a:gd name="connsiteX90" fmla="*/ 1353 w 10000"/>
                <a:gd name="connsiteY90" fmla="*/ 6839 h 10000"/>
                <a:gd name="connsiteX91" fmla="*/ 1469 w 10000"/>
                <a:gd name="connsiteY91" fmla="*/ 6943 h 10000"/>
                <a:gd name="connsiteX92" fmla="*/ 1518 w 10000"/>
                <a:gd name="connsiteY92" fmla="*/ 6943 h 10000"/>
                <a:gd name="connsiteX93" fmla="*/ 1584 w 10000"/>
                <a:gd name="connsiteY93" fmla="*/ 7080 h 10000"/>
                <a:gd name="connsiteX94" fmla="*/ 1584 w 10000"/>
                <a:gd name="connsiteY94" fmla="*/ 7182 h 10000"/>
                <a:gd name="connsiteX95" fmla="*/ 1584 w 10000"/>
                <a:gd name="connsiteY95" fmla="*/ 7319 h 10000"/>
                <a:gd name="connsiteX96" fmla="*/ 1811 w 10000"/>
                <a:gd name="connsiteY96" fmla="*/ 7462 h 10000"/>
                <a:gd name="connsiteX97" fmla="*/ 2871 w 10000"/>
                <a:gd name="connsiteY97" fmla="*/ 7801 h 10000"/>
                <a:gd name="connsiteX98" fmla="*/ 3515 w 10000"/>
                <a:gd name="connsiteY98" fmla="*/ 8764 h 10000"/>
                <a:gd name="connsiteX99" fmla="*/ 3696 w 10000"/>
                <a:gd name="connsiteY99" fmla="*/ 9141 h 10000"/>
                <a:gd name="connsiteX100" fmla="*/ 3861 w 10000"/>
                <a:gd name="connsiteY100" fmla="*/ 9141 h 10000"/>
                <a:gd name="connsiteX101" fmla="*/ 4092 w 10000"/>
                <a:gd name="connsiteY101" fmla="*/ 9141 h 10000"/>
                <a:gd name="connsiteX102" fmla="*/ 4337 w 10000"/>
                <a:gd name="connsiteY102" fmla="*/ 8477 h 10000"/>
                <a:gd name="connsiteX103" fmla="*/ 4393 w 10000"/>
                <a:gd name="connsiteY103" fmla="*/ 8296 h 10000"/>
                <a:gd name="connsiteX104" fmla="*/ 4430 w 10000"/>
                <a:gd name="connsiteY104" fmla="*/ 8458 h 10000"/>
                <a:gd name="connsiteX105" fmla="*/ 4889 w 10000"/>
                <a:gd name="connsiteY105" fmla="*/ 9081 h 10000"/>
                <a:gd name="connsiteX106" fmla="*/ 4833 w 10000"/>
                <a:gd name="connsiteY106" fmla="*/ 8458 h 10000"/>
                <a:gd name="connsiteX107" fmla="*/ 4837 w 10000"/>
                <a:gd name="connsiteY107" fmla="*/ 8731 h 10000"/>
                <a:gd name="connsiteX108" fmla="*/ 5098 w 10000"/>
                <a:gd name="connsiteY108" fmla="*/ 8735 h 10000"/>
                <a:gd name="connsiteX109" fmla="*/ 5319 w 10000"/>
                <a:gd name="connsiteY109" fmla="*/ 8894 h 10000"/>
                <a:gd name="connsiteX0" fmla="*/ 5319 w 10000"/>
                <a:gd name="connsiteY0" fmla="*/ 8894 h 10000"/>
                <a:gd name="connsiteX1" fmla="*/ 5974 w 10000"/>
                <a:gd name="connsiteY1" fmla="*/ 10000 h 10000"/>
                <a:gd name="connsiteX2" fmla="*/ 6023 w 10000"/>
                <a:gd name="connsiteY2" fmla="*/ 9759 h 10000"/>
                <a:gd name="connsiteX3" fmla="*/ 6205 w 10000"/>
                <a:gd name="connsiteY3" fmla="*/ 9759 h 10000"/>
                <a:gd name="connsiteX4" fmla="*/ 6320 w 10000"/>
                <a:gd name="connsiteY4" fmla="*/ 10000 h 10000"/>
                <a:gd name="connsiteX5" fmla="*/ 6617 w 10000"/>
                <a:gd name="connsiteY5" fmla="*/ 9863 h 10000"/>
                <a:gd name="connsiteX6" fmla="*/ 6551 w 10000"/>
                <a:gd name="connsiteY6" fmla="*/ 9622 h 10000"/>
                <a:gd name="connsiteX7" fmla="*/ 6782 w 10000"/>
                <a:gd name="connsiteY7" fmla="*/ 9245 h 10000"/>
                <a:gd name="connsiteX8" fmla="*/ 6964 w 10000"/>
                <a:gd name="connsiteY8" fmla="*/ 9382 h 10000"/>
                <a:gd name="connsiteX9" fmla="*/ 7013 w 10000"/>
                <a:gd name="connsiteY9" fmla="*/ 9759 h 10000"/>
                <a:gd name="connsiteX10" fmla="*/ 7376 w 10000"/>
                <a:gd name="connsiteY10" fmla="*/ 9485 h 10000"/>
                <a:gd name="connsiteX11" fmla="*/ 7518 w 10000"/>
                <a:gd name="connsiteY11" fmla="*/ 8744 h 10000"/>
                <a:gd name="connsiteX12" fmla="*/ 7665 w 10000"/>
                <a:gd name="connsiteY12" fmla="*/ 8757 h 10000"/>
                <a:gd name="connsiteX13" fmla="*/ 7687 w 10000"/>
                <a:gd name="connsiteY13" fmla="*/ 8827 h 10000"/>
                <a:gd name="connsiteX14" fmla="*/ 7764 w 10000"/>
                <a:gd name="connsiteY14" fmla="*/ 8228 h 10000"/>
                <a:gd name="connsiteX15" fmla="*/ 7802 w 10000"/>
                <a:gd name="connsiteY15" fmla="*/ 8044 h 10000"/>
                <a:gd name="connsiteX16" fmla="*/ 8013 w 10000"/>
                <a:gd name="connsiteY16" fmla="*/ 7820 h 10000"/>
                <a:gd name="connsiteX17" fmla="*/ 8135 w 10000"/>
                <a:gd name="connsiteY17" fmla="*/ 8281 h 10000"/>
                <a:gd name="connsiteX18" fmla="*/ 8597 w 10000"/>
                <a:gd name="connsiteY18" fmla="*/ 7904 h 10000"/>
                <a:gd name="connsiteX19" fmla="*/ 8713 w 10000"/>
                <a:gd name="connsiteY19" fmla="*/ 8281 h 10000"/>
                <a:gd name="connsiteX20" fmla="*/ 8828 w 10000"/>
                <a:gd name="connsiteY20" fmla="*/ 8042 h 10000"/>
                <a:gd name="connsiteX21" fmla="*/ 8828 w 10000"/>
                <a:gd name="connsiteY21" fmla="*/ 7663 h 10000"/>
                <a:gd name="connsiteX22" fmla="*/ 9010 w 10000"/>
                <a:gd name="connsiteY22" fmla="*/ 6701 h 10000"/>
                <a:gd name="connsiteX23" fmla="*/ 9307 w 10000"/>
                <a:gd name="connsiteY23" fmla="*/ 6701 h 10000"/>
                <a:gd name="connsiteX24" fmla="*/ 9472 w 10000"/>
                <a:gd name="connsiteY24" fmla="*/ 6943 h 10000"/>
                <a:gd name="connsiteX25" fmla="*/ 9653 w 10000"/>
                <a:gd name="connsiteY25" fmla="*/ 6564 h 10000"/>
                <a:gd name="connsiteX26" fmla="*/ 9538 w 10000"/>
                <a:gd name="connsiteY26" fmla="*/ 5842 h 10000"/>
                <a:gd name="connsiteX27" fmla="*/ 10000 w 10000"/>
                <a:gd name="connsiteY27" fmla="*/ 5121 h 10000"/>
                <a:gd name="connsiteX28" fmla="*/ 9950 w 10000"/>
                <a:gd name="connsiteY28" fmla="*/ 4879 h 10000"/>
                <a:gd name="connsiteX29" fmla="*/ 9472 w 10000"/>
                <a:gd name="connsiteY29" fmla="*/ 4641 h 10000"/>
                <a:gd name="connsiteX30" fmla="*/ 9059 w 10000"/>
                <a:gd name="connsiteY30" fmla="*/ 3643 h 10000"/>
                <a:gd name="connsiteX31" fmla="*/ 8828 w 10000"/>
                <a:gd name="connsiteY31" fmla="*/ 3643 h 10000"/>
                <a:gd name="connsiteX32" fmla="*/ 8294 w 10000"/>
                <a:gd name="connsiteY32" fmla="*/ 2794 h 10000"/>
                <a:gd name="connsiteX33" fmla="*/ 7954 w 10000"/>
                <a:gd name="connsiteY33" fmla="*/ 2819 h 10000"/>
                <a:gd name="connsiteX34" fmla="*/ 7838 w 10000"/>
                <a:gd name="connsiteY34" fmla="*/ 2199 h 10000"/>
                <a:gd name="connsiteX35" fmla="*/ 7492 w 10000"/>
                <a:gd name="connsiteY35" fmla="*/ 1719 h 10000"/>
                <a:gd name="connsiteX36" fmla="*/ 7376 w 10000"/>
                <a:gd name="connsiteY36" fmla="*/ 1237 h 10000"/>
                <a:gd name="connsiteX37" fmla="*/ 7376 w 10000"/>
                <a:gd name="connsiteY37" fmla="*/ 859 h 10000"/>
                <a:gd name="connsiteX38" fmla="*/ 7079 w 10000"/>
                <a:gd name="connsiteY38" fmla="*/ 722 h 10000"/>
                <a:gd name="connsiteX39" fmla="*/ 6964 w 10000"/>
                <a:gd name="connsiteY39" fmla="*/ 997 h 10000"/>
                <a:gd name="connsiteX40" fmla="*/ 6848 w 10000"/>
                <a:gd name="connsiteY40" fmla="*/ 1340 h 10000"/>
                <a:gd name="connsiteX41" fmla="*/ 6551 w 10000"/>
                <a:gd name="connsiteY41" fmla="*/ 1477 h 10000"/>
                <a:gd name="connsiteX42" fmla="*/ 6551 w 10000"/>
                <a:gd name="connsiteY42" fmla="*/ 997 h 10000"/>
                <a:gd name="connsiteX43" fmla="*/ 6205 w 10000"/>
                <a:gd name="connsiteY43" fmla="*/ 722 h 10000"/>
                <a:gd name="connsiteX44" fmla="*/ 6023 w 10000"/>
                <a:gd name="connsiteY44" fmla="*/ 859 h 10000"/>
                <a:gd name="connsiteX45" fmla="*/ 5908 w 10000"/>
                <a:gd name="connsiteY45" fmla="*/ 137 h 10000"/>
                <a:gd name="connsiteX46" fmla="*/ 5743 w 10000"/>
                <a:gd name="connsiteY46" fmla="*/ 0 h 10000"/>
                <a:gd name="connsiteX47" fmla="*/ 5380 w 10000"/>
                <a:gd name="connsiteY47" fmla="*/ 0 h 10000"/>
                <a:gd name="connsiteX48" fmla="*/ 5099 w 10000"/>
                <a:gd name="connsiteY48" fmla="*/ 0 h 10000"/>
                <a:gd name="connsiteX49" fmla="*/ 4802 w 10000"/>
                <a:gd name="connsiteY49" fmla="*/ 480 h 10000"/>
                <a:gd name="connsiteX50" fmla="*/ 4158 w 10000"/>
                <a:gd name="connsiteY50" fmla="*/ 1100 h 10000"/>
                <a:gd name="connsiteX51" fmla="*/ 3746 w 10000"/>
                <a:gd name="connsiteY51" fmla="*/ 1340 h 10000"/>
                <a:gd name="connsiteX52" fmla="*/ 3449 w 10000"/>
                <a:gd name="connsiteY52" fmla="*/ 1477 h 10000"/>
                <a:gd name="connsiteX53" fmla="*/ 3449 w 10000"/>
                <a:gd name="connsiteY53" fmla="*/ 1822 h 10000"/>
                <a:gd name="connsiteX54" fmla="*/ 3696 w 10000"/>
                <a:gd name="connsiteY54" fmla="*/ 1822 h 10000"/>
                <a:gd name="connsiteX55" fmla="*/ 3696 w 10000"/>
                <a:gd name="connsiteY55" fmla="*/ 1959 h 10000"/>
                <a:gd name="connsiteX56" fmla="*/ 3449 w 10000"/>
                <a:gd name="connsiteY56" fmla="*/ 2062 h 10000"/>
                <a:gd name="connsiteX57" fmla="*/ 3399 w 10000"/>
                <a:gd name="connsiteY57" fmla="*/ 2302 h 10000"/>
                <a:gd name="connsiteX58" fmla="*/ 3515 w 10000"/>
                <a:gd name="connsiteY58" fmla="*/ 2440 h 10000"/>
                <a:gd name="connsiteX59" fmla="*/ 3515 w 10000"/>
                <a:gd name="connsiteY59" fmla="*/ 2681 h 10000"/>
                <a:gd name="connsiteX60" fmla="*/ 3333 w 10000"/>
                <a:gd name="connsiteY60" fmla="*/ 2819 h 10000"/>
                <a:gd name="connsiteX61" fmla="*/ 3333 w 10000"/>
                <a:gd name="connsiteY61" fmla="*/ 3162 h 10000"/>
                <a:gd name="connsiteX62" fmla="*/ 3515 w 10000"/>
                <a:gd name="connsiteY62" fmla="*/ 3402 h 10000"/>
                <a:gd name="connsiteX63" fmla="*/ 3446 w 10000"/>
                <a:gd name="connsiteY63" fmla="*/ 3418 h 10000"/>
                <a:gd name="connsiteX64" fmla="*/ 3307 w 10000"/>
                <a:gd name="connsiteY64" fmla="*/ 3184 h 10000"/>
                <a:gd name="connsiteX65" fmla="*/ 3253 w 10000"/>
                <a:gd name="connsiteY65" fmla="*/ 3364 h 10000"/>
                <a:gd name="connsiteX66" fmla="*/ 3200 w 10000"/>
                <a:gd name="connsiteY66" fmla="*/ 3217 h 10000"/>
                <a:gd name="connsiteX67" fmla="*/ 3154 w 10000"/>
                <a:gd name="connsiteY67" fmla="*/ 3175 h 10000"/>
                <a:gd name="connsiteX68" fmla="*/ 3067 w 10000"/>
                <a:gd name="connsiteY68" fmla="*/ 3194 h 10000"/>
                <a:gd name="connsiteX69" fmla="*/ 2832 w 10000"/>
                <a:gd name="connsiteY69" fmla="*/ 2757 h 10000"/>
                <a:gd name="connsiteX70" fmla="*/ 2629 w 10000"/>
                <a:gd name="connsiteY70" fmla="*/ 2753 h 10000"/>
                <a:gd name="connsiteX71" fmla="*/ 2487 w 10000"/>
                <a:gd name="connsiteY71" fmla="*/ 2667 h 10000"/>
                <a:gd name="connsiteX72" fmla="*/ 2357 w 10000"/>
                <a:gd name="connsiteY72" fmla="*/ 2802 h 10000"/>
                <a:gd name="connsiteX73" fmla="*/ 2332 w 10000"/>
                <a:gd name="connsiteY73" fmla="*/ 2506 h 10000"/>
                <a:gd name="connsiteX74" fmla="*/ 2098 w 10000"/>
                <a:gd name="connsiteY74" fmla="*/ 2459 h 10000"/>
                <a:gd name="connsiteX75" fmla="*/ 1666 w 10000"/>
                <a:gd name="connsiteY75" fmla="*/ 2296 h 10000"/>
                <a:gd name="connsiteX76" fmla="*/ 1707 w 10000"/>
                <a:gd name="connsiteY76" fmla="*/ 2576 h 10000"/>
                <a:gd name="connsiteX77" fmla="*/ 1469 w 10000"/>
                <a:gd name="connsiteY77" fmla="*/ 3299 h 10000"/>
                <a:gd name="connsiteX78" fmla="*/ 1353 w 10000"/>
                <a:gd name="connsiteY78" fmla="*/ 3162 h 10000"/>
                <a:gd name="connsiteX79" fmla="*/ 1122 w 10000"/>
                <a:gd name="connsiteY79" fmla="*/ 3162 h 10000"/>
                <a:gd name="connsiteX80" fmla="*/ 1007 w 10000"/>
                <a:gd name="connsiteY80" fmla="*/ 2921 h 10000"/>
                <a:gd name="connsiteX81" fmla="*/ 479 w 10000"/>
                <a:gd name="connsiteY81" fmla="*/ 3643 h 10000"/>
                <a:gd name="connsiteX82" fmla="*/ 479 w 10000"/>
                <a:gd name="connsiteY82" fmla="*/ 4158 h 10000"/>
                <a:gd name="connsiteX83" fmla="*/ 297 w 10000"/>
                <a:gd name="connsiteY83" fmla="*/ 4158 h 10000"/>
                <a:gd name="connsiteX84" fmla="*/ 231 w 10000"/>
                <a:gd name="connsiteY84" fmla="*/ 3918 h 10000"/>
                <a:gd name="connsiteX85" fmla="*/ 66 w 10000"/>
                <a:gd name="connsiteY85" fmla="*/ 4020 h 10000"/>
                <a:gd name="connsiteX86" fmla="*/ 0 w 10000"/>
                <a:gd name="connsiteY86" fmla="*/ 6082 h 10000"/>
                <a:gd name="connsiteX87" fmla="*/ 363 w 10000"/>
                <a:gd name="connsiteY87" fmla="*/ 6221 h 10000"/>
                <a:gd name="connsiteX88" fmla="*/ 528 w 10000"/>
                <a:gd name="connsiteY88" fmla="*/ 6564 h 10000"/>
                <a:gd name="connsiteX89" fmla="*/ 1287 w 10000"/>
                <a:gd name="connsiteY89" fmla="*/ 6701 h 10000"/>
                <a:gd name="connsiteX90" fmla="*/ 1353 w 10000"/>
                <a:gd name="connsiteY90" fmla="*/ 6839 h 10000"/>
                <a:gd name="connsiteX91" fmla="*/ 1469 w 10000"/>
                <a:gd name="connsiteY91" fmla="*/ 6943 h 10000"/>
                <a:gd name="connsiteX92" fmla="*/ 1518 w 10000"/>
                <a:gd name="connsiteY92" fmla="*/ 6943 h 10000"/>
                <a:gd name="connsiteX93" fmla="*/ 1584 w 10000"/>
                <a:gd name="connsiteY93" fmla="*/ 7080 h 10000"/>
                <a:gd name="connsiteX94" fmla="*/ 1584 w 10000"/>
                <a:gd name="connsiteY94" fmla="*/ 7182 h 10000"/>
                <a:gd name="connsiteX95" fmla="*/ 1584 w 10000"/>
                <a:gd name="connsiteY95" fmla="*/ 7319 h 10000"/>
                <a:gd name="connsiteX96" fmla="*/ 1811 w 10000"/>
                <a:gd name="connsiteY96" fmla="*/ 7462 h 10000"/>
                <a:gd name="connsiteX97" fmla="*/ 2871 w 10000"/>
                <a:gd name="connsiteY97" fmla="*/ 7801 h 10000"/>
                <a:gd name="connsiteX98" fmla="*/ 3515 w 10000"/>
                <a:gd name="connsiteY98" fmla="*/ 8764 h 10000"/>
                <a:gd name="connsiteX99" fmla="*/ 3696 w 10000"/>
                <a:gd name="connsiteY99" fmla="*/ 9141 h 10000"/>
                <a:gd name="connsiteX100" fmla="*/ 3861 w 10000"/>
                <a:gd name="connsiteY100" fmla="*/ 9141 h 10000"/>
                <a:gd name="connsiteX101" fmla="*/ 4092 w 10000"/>
                <a:gd name="connsiteY101" fmla="*/ 9141 h 10000"/>
                <a:gd name="connsiteX102" fmla="*/ 4337 w 10000"/>
                <a:gd name="connsiteY102" fmla="*/ 8477 h 10000"/>
                <a:gd name="connsiteX103" fmla="*/ 4393 w 10000"/>
                <a:gd name="connsiteY103" fmla="*/ 8296 h 10000"/>
                <a:gd name="connsiteX104" fmla="*/ 4430 w 10000"/>
                <a:gd name="connsiteY104" fmla="*/ 8458 h 10000"/>
                <a:gd name="connsiteX105" fmla="*/ 4833 w 10000"/>
                <a:gd name="connsiteY105" fmla="*/ 8458 h 10000"/>
                <a:gd name="connsiteX106" fmla="*/ 4837 w 10000"/>
                <a:gd name="connsiteY106" fmla="*/ 8731 h 10000"/>
                <a:gd name="connsiteX107" fmla="*/ 5098 w 10000"/>
                <a:gd name="connsiteY107" fmla="*/ 8735 h 10000"/>
                <a:gd name="connsiteX108" fmla="*/ 5319 w 10000"/>
                <a:gd name="connsiteY108" fmla="*/ 8894 h 10000"/>
                <a:gd name="connsiteX0" fmla="*/ 5319 w 10000"/>
                <a:gd name="connsiteY0" fmla="*/ 8894 h 10000"/>
                <a:gd name="connsiteX1" fmla="*/ 5974 w 10000"/>
                <a:gd name="connsiteY1" fmla="*/ 10000 h 10000"/>
                <a:gd name="connsiteX2" fmla="*/ 6023 w 10000"/>
                <a:gd name="connsiteY2" fmla="*/ 9759 h 10000"/>
                <a:gd name="connsiteX3" fmla="*/ 6205 w 10000"/>
                <a:gd name="connsiteY3" fmla="*/ 9759 h 10000"/>
                <a:gd name="connsiteX4" fmla="*/ 6320 w 10000"/>
                <a:gd name="connsiteY4" fmla="*/ 10000 h 10000"/>
                <a:gd name="connsiteX5" fmla="*/ 6617 w 10000"/>
                <a:gd name="connsiteY5" fmla="*/ 9863 h 10000"/>
                <a:gd name="connsiteX6" fmla="*/ 6551 w 10000"/>
                <a:gd name="connsiteY6" fmla="*/ 9622 h 10000"/>
                <a:gd name="connsiteX7" fmla="*/ 6782 w 10000"/>
                <a:gd name="connsiteY7" fmla="*/ 9245 h 10000"/>
                <a:gd name="connsiteX8" fmla="*/ 6964 w 10000"/>
                <a:gd name="connsiteY8" fmla="*/ 9382 h 10000"/>
                <a:gd name="connsiteX9" fmla="*/ 7013 w 10000"/>
                <a:gd name="connsiteY9" fmla="*/ 9759 h 10000"/>
                <a:gd name="connsiteX10" fmla="*/ 7376 w 10000"/>
                <a:gd name="connsiteY10" fmla="*/ 9485 h 10000"/>
                <a:gd name="connsiteX11" fmla="*/ 7518 w 10000"/>
                <a:gd name="connsiteY11" fmla="*/ 8744 h 10000"/>
                <a:gd name="connsiteX12" fmla="*/ 7665 w 10000"/>
                <a:gd name="connsiteY12" fmla="*/ 8757 h 10000"/>
                <a:gd name="connsiteX13" fmla="*/ 7687 w 10000"/>
                <a:gd name="connsiteY13" fmla="*/ 8827 h 10000"/>
                <a:gd name="connsiteX14" fmla="*/ 7764 w 10000"/>
                <a:gd name="connsiteY14" fmla="*/ 8228 h 10000"/>
                <a:gd name="connsiteX15" fmla="*/ 7802 w 10000"/>
                <a:gd name="connsiteY15" fmla="*/ 8044 h 10000"/>
                <a:gd name="connsiteX16" fmla="*/ 8013 w 10000"/>
                <a:gd name="connsiteY16" fmla="*/ 7820 h 10000"/>
                <a:gd name="connsiteX17" fmla="*/ 8135 w 10000"/>
                <a:gd name="connsiteY17" fmla="*/ 8281 h 10000"/>
                <a:gd name="connsiteX18" fmla="*/ 8597 w 10000"/>
                <a:gd name="connsiteY18" fmla="*/ 7904 h 10000"/>
                <a:gd name="connsiteX19" fmla="*/ 8713 w 10000"/>
                <a:gd name="connsiteY19" fmla="*/ 8281 h 10000"/>
                <a:gd name="connsiteX20" fmla="*/ 8828 w 10000"/>
                <a:gd name="connsiteY20" fmla="*/ 8042 h 10000"/>
                <a:gd name="connsiteX21" fmla="*/ 8828 w 10000"/>
                <a:gd name="connsiteY21" fmla="*/ 7663 h 10000"/>
                <a:gd name="connsiteX22" fmla="*/ 9010 w 10000"/>
                <a:gd name="connsiteY22" fmla="*/ 6701 h 10000"/>
                <a:gd name="connsiteX23" fmla="*/ 9307 w 10000"/>
                <a:gd name="connsiteY23" fmla="*/ 6701 h 10000"/>
                <a:gd name="connsiteX24" fmla="*/ 9472 w 10000"/>
                <a:gd name="connsiteY24" fmla="*/ 6943 h 10000"/>
                <a:gd name="connsiteX25" fmla="*/ 9653 w 10000"/>
                <a:gd name="connsiteY25" fmla="*/ 6564 h 10000"/>
                <a:gd name="connsiteX26" fmla="*/ 9538 w 10000"/>
                <a:gd name="connsiteY26" fmla="*/ 5842 h 10000"/>
                <a:gd name="connsiteX27" fmla="*/ 10000 w 10000"/>
                <a:gd name="connsiteY27" fmla="*/ 5121 h 10000"/>
                <a:gd name="connsiteX28" fmla="*/ 9950 w 10000"/>
                <a:gd name="connsiteY28" fmla="*/ 4879 h 10000"/>
                <a:gd name="connsiteX29" fmla="*/ 9472 w 10000"/>
                <a:gd name="connsiteY29" fmla="*/ 4641 h 10000"/>
                <a:gd name="connsiteX30" fmla="*/ 9059 w 10000"/>
                <a:gd name="connsiteY30" fmla="*/ 3643 h 10000"/>
                <a:gd name="connsiteX31" fmla="*/ 8828 w 10000"/>
                <a:gd name="connsiteY31" fmla="*/ 3643 h 10000"/>
                <a:gd name="connsiteX32" fmla="*/ 8294 w 10000"/>
                <a:gd name="connsiteY32" fmla="*/ 2794 h 10000"/>
                <a:gd name="connsiteX33" fmla="*/ 7954 w 10000"/>
                <a:gd name="connsiteY33" fmla="*/ 2819 h 10000"/>
                <a:gd name="connsiteX34" fmla="*/ 7838 w 10000"/>
                <a:gd name="connsiteY34" fmla="*/ 2199 h 10000"/>
                <a:gd name="connsiteX35" fmla="*/ 7492 w 10000"/>
                <a:gd name="connsiteY35" fmla="*/ 1719 h 10000"/>
                <a:gd name="connsiteX36" fmla="*/ 7376 w 10000"/>
                <a:gd name="connsiteY36" fmla="*/ 1237 h 10000"/>
                <a:gd name="connsiteX37" fmla="*/ 7376 w 10000"/>
                <a:gd name="connsiteY37" fmla="*/ 859 h 10000"/>
                <a:gd name="connsiteX38" fmla="*/ 7079 w 10000"/>
                <a:gd name="connsiteY38" fmla="*/ 722 h 10000"/>
                <a:gd name="connsiteX39" fmla="*/ 6964 w 10000"/>
                <a:gd name="connsiteY39" fmla="*/ 997 h 10000"/>
                <a:gd name="connsiteX40" fmla="*/ 6848 w 10000"/>
                <a:gd name="connsiteY40" fmla="*/ 1340 h 10000"/>
                <a:gd name="connsiteX41" fmla="*/ 6551 w 10000"/>
                <a:gd name="connsiteY41" fmla="*/ 1477 h 10000"/>
                <a:gd name="connsiteX42" fmla="*/ 6551 w 10000"/>
                <a:gd name="connsiteY42" fmla="*/ 997 h 10000"/>
                <a:gd name="connsiteX43" fmla="*/ 6205 w 10000"/>
                <a:gd name="connsiteY43" fmla="*/ 722 h 10000"/>
                <a:gd name="connsiteX44" fmla="*/ 6023 w 10000"/>
                <a:gd name="connsiteY44" fmla="*/ 859 h 10000"/>
                <a:gd name="connsiteX45" fmla="*/ 5908 w 10000"/>
                <a:gd name="connsiteY45" fmla="*/ 137 h 10000"/>
                <a:gd name="connsiteX46" fmla="*/ 5743 w 10000"/>
                <a:gd name="connsiteY46" fmla="*/ 0 h 10000"/>
                <a:gd name="connsiteX47" fmla="*/ 5380 w 10000"/>
                <a:gd name="connsiteY47" fmla="*/ 0 h 10000"/>
                <a:gd name="connsiteX48" fmla="*/ 5099 w 10000"/>
                <a:gd name="connsiteY48" fmla="*/ 0 h 10000"/>
                <a:gd name="connsiteX49" fmla="*/ 4802 w 10000"/>
                <a:gd name="connsiteY49" fmla="*/ 480 h 10000"/>
                <a:gd name="connsiteX50" fmla="*/ 4158 w 10000"/>
                <a:gd name="connsiteY50" fmla="*/ 1100 h 10000"/>
                <a:gd name="connsiteX51" fmla="*/ 3746 w 10000"/>
                <a:gd name="connsiteY51" fmla="*/ 1340 h 10000"/>
                <a:gd name="connsiteX52" fmla="*/ 3449 w 10000"/>
                <a:gd name="connsiteY52" fmla="*/ 1477 h 10000"/>
                <a:gd name="connsiteX53" fmla="*/ 3449 w 10000"/>
                <a:gd name="connsiteY53" fmla="*/ 1822 h 10000"/>
                <a:gd name="connsiteX54" fmla="*/ 3696 w 10000"/>
                <a:gd name="connsiteY54" fmla="*/ 1822 h 10000"/>
                <a:gd name="connsiteX55" fmla="*/ 3696 w 10000"/>
                <a:gd name="connsiteY55" fmla="*/ 1959 h 10000"/>
                <a:gd name="connsiteX56" fmla="*/ 3449 w 10000"/>
                <a:gd name="connsiteY56" fmla="*/ 2062 h 10000"/>
                <a:gd name="connsiteX57" fmla="*/ 3399 w 10000"/>
                <a:gd name="connsiteY57" fmla="*/ 2302 h 10000"/>
                <a:gd name="connsiteX58" fmla="*/ 3515 w 10000"/>
                <a:gd name="connsiteY58" fmla="*/ 2440 h 10000"/>
                <a:gd name="connsiteX59" fmla="*/ 3515 w 10000"/>
                <a:gd name="connsiteY59" fmla="*/ 2681 h 10000"/>
                <a:gd name="connsiteX60" fmla="*/ 3333 w 10000"/>
                <a:gd name="connsiteY60" fmla="*/ 2819 h 10000"/>
                <a:gd name="connsiteX61" fmla="*/ 3333 w 10000"/>
                <a:gd name="connsiteY61" fmla="*/ 3162 h 10000"/>
                <a:gd name="connsiteX62" fmla="*/ 3515 w 10000"/>
                <a:gd name="connsiteY62" fmla="*/ 3402 h 10000"/>
                <a:gd name="connsiteX63" fmla="*/ 3446 w 10000"/>
                <a:gd name="connsiteY63" fmla="*/ 3418 h 10000"/>
                <a:gd name="connsiteX64" fmla="*/ 3307 w 10000"/>
                <a:gd name="connsiteY64" fmla="*/ 3184 h 10000"/>
                <a:gd name="connsiteX65" fmla="*/ 3253 w 10000"/>
                <a:gd name="connsiteY65" fmla="*/ 3364 h 10000"/>
                <a:gd name="connsiteX66" fmla="*/ 3200 w 10000"/>
                <a:gd name="connsiteY66" fmla="*/ 3217 h 10000"/>
                <a:gd name="connsiteX67" fmla="*/ 3154 w 10000"/>
                <a:gd name="connsiteY67" fmla="*/ 3175 h 10000"/>
                <a:gd name="connsiteX68" fmla="*/ 3067 w 10000"/>
                <a:gd name="connsiteY68" fmla="*/ 3194 h 10000"/>
                <a:gd name="connsiteX69" fmla="*/ 2832 w 10000"/>
                <a:gd name="connsiteY69" fmla="*/ 2757 h 10000"/>
                <a:gd name="connsiteX70" fmla="*/ 2629 w 10000"/>
                <a:gd name="connsiteY70" fmla="*/ 2753 h 10000"/>
                <a:gd name="connsiteX71" fmla="*/ 2487 w 10000"/>
                <a:gd name="connsiteY71" fmla="*/ 2667 h 10000"/>
                <a:gd name="connsiteX72" fmla="*/ 2357 w 10000"/>
                <a:gd name="connsiteY72" fmla="*/ 2802 h 10000"/>
                <a:gd name="connsiteX73" fmla="*/ 2332 w 10000"/>
                <a:gd name="connsiteY73" fmla="*/ 2506 h 10000"/>
                <a:gd name="connsiteX74" fmla="*/ 2098 w 10000"/>
                <a:gd name="connsiteY74" fmla="*/ 2459 h 10000"/>
                <a:gd name="connsiteX75" fmla="*/ 1666 w 10000"/>
                <a:gd name="connsiteY75" fmla="*/ 2296 h 10000"/>
                <a:gd name="connsiteX76" fmla="*/ 1707 w 10000"/>
                <a:gd name="connsiteY76" fmla="*/ 2576 h 10000"/>
                <a:gd name="connsiteX77" fmla="*/ 1469 w 10000"/>
                <a:gd name="connsiteY77" fmla="*/ 3299 h 10000"/>
                <a:gd name="connsiteX78" fmla="*/ 1353 w 10000"/>
                <a:gd name="connsiteY78" fmla="*/ 3162 h 10000"/>
                <a:gd name="connsiteX79" fmla="*/ 1122 w 10000"/>
                <a:gd name="connsiteY79" fmla="*/ 3162 h 10000"/>
                <a:gd name="connsiteX80" fmla="*/ 1007 w 10000"/>
                <a:gd name="connsiteY80" fmla="*/ 2921 h 10000"/>
                <a:gd name="connsiteX81" fmla="*/ 479 w 10000"/>
                <a:gd name="connsiteY81" fmla="*/ 3643 h 10000"/>
                <a:gd name="connsiteX82" fmla="*/ 479 w 10000"/>
                <a:gd name="connsiteY82" fmla="*/ 4158 h 10000"/>
                <a:gd name="connsiteX83" fmla="*/ 297 w 10000"/>
                <a:gd name="connsiteY83" fmla="*/ 4158 h 10000"/>
                <a:gd name="connsiteX84" fmla="*/ 231 w 10000"/>
                <a:gd name="connsiteY84" fmla="*/ 3918 h 10000"/>
                <a:gd name="connsiteX85" fmla="*/ 66 w 10000"/>
                <a:gd name="connsiteY85" fmla="*/ 4020 h 10000"/>
                <a:gd name="connsiteX86" fmla="*/ 0 w 10000"/>
                <a:gd name="connsiteY86" fmla="*/ 6082 h 10000"/>
                <a:gd name="connsiteX87" fmla="*/ 363 w 10000"/>
                <a:gd name="connsiteY87" fmla="*/ 6221 h 10000"/>
                <a:gd name="connsiteX88" fmla="*/ 528 w 10000"/>
                <a:gd name="connsiteY88" fmla="*/ 6564 h 10000"/>
                <a:gd name="connsiteX89" fmla="*/ 1287 w 10000"/>
                <a:gd name="connsiteY89" fmla="*/ 6701 h 10000"/>
                <a:gd name="connsiteX90" fmla="*/ 1353 w 10000"/>
                <a:gd name="connsiteY90" fmla="*/ 6839 h 10000"/>
                <a:gd name="connsiteX91" fmla="*/ 1469 w 10000"/>
                <a:gd name="connsiteY91" fmla="*/ 6943 h 10000"/>
                <a:gd name="connsiteX92" fmla="*/ 1518 w 10000"/>
                <a:gd name="connsiteY92" fmla="*/ 6943 h 10000"/>
                <a:gd name="connsiteX93" fmla="*/ 1584 w 10000"/>
                <a:gd name="connsiteY93" fmla="*/ 7080 h 10000"/>
                <a:gd name="connsiteX94" fmla="*/ 1584 w 10000"/>
                <a:gd name="connsiteY94" fmla="*/ 7182 h 10000"/>
                <a:gd name="connsiteX95" fmla="*/ 1584 w 10000"/>
                <a:gd name="connsiteY95" fmla="*/ 7319 h 10000"/>
                <a:gd name="connsiteX96" fmla="*/ 1811 w 10000"/>
                <a:gd name="connsiteY96" fmla="*/ 7462 h 10000"/>
                <a:gd name="connsiteX97" fmla="*/ 2871 w 10000"/>
                <a:gd name="connsiteY97" fmla="*/ 7801 h 10000"/>
                <a:gd name="connsiteX98" fmla="*/ 3515 w 10000"/>
                <a:gd name="connsiteY98" fmla="*/ 8764 h 10000"/>
                <a:gd name="connsiteX99" fmla="*/ 3696 w 10000"/>
                <a:gd name="connsiteY99" fmla="*/ 9141 h 10000"/>
                <a:gd name="connsiteX100" fmla="*/ 3861 w 10000"/>
                <a:gd name="connsiteY100" fmla="*/ 9141 h 10000"/>
                <a:gd name="connsiteX101" fmla="*/ 4092 w 10000"/>
                <a:gd name="connsiteY101" fmla="*/ 9141 h 10000"/>
                <a:gd name="connsiteX102" fmla="*/ 4337 w 10000"/>
                <a:gd name="connsiteY102" fmla="*/ 8477 h 10000"/>
                <a:gd name="connsiteX103" fmla="*/ 4393 w 10000"/>
                <a:gd name="connsiteY103" fmla="*/ 8296 h 10000"/>
                <a:gd name="connsiteX104" fmla="*/ 4430 w 10000"/>
                <a:gd name="connsiteY104" fmla="*/ 8458 h 10000"/>
                <a:gd name="connsiteX105" fmla="*/ 4833 w 10000"/>
                <a:gd name="connsiteY105" fmla="*/ 8458 h 10000"/>
                <a:gd name="connsiteX106" fmla="*/ 5098 w 10000"/>
                <a:gd name="connsiteY106" fmla="*/ 8735 h 10000"/>
                <a:gd name="connsiteX107" fmla="*/ 5319 w 10000"/>
                <a:gd name="connsiteY107" fmla="*/ 8894 h 10000"/>
                <a:gd name="connsiteX0" fmla="*/ 5098 w 10000"/>
                <a:gd name="connsiteY0" fmla="*/ 8735 h 10000"/>
                <a:gd name="connsiteX1" fmla="*/ 5974 w 10000"/>
                <a:gd name="connsiteY1" fmla="*/ 10000 h 10000"/>
                <a:gd name="connsiteX2" fmla="*/ 6023 w 10000"/>
                <a:gd name="connsiteY2" fmla="*/ 9759 h 10000"/>
                <a:gd name="connsiteX3" fmla="*/ 6205 w 10000"/>
                <a:gd name="connsiteY3" fmla="*/ 9759 h 10000"/>
                <a:gd name="connsiteX4" fmla="*/ 6320 w 10000"/>
                <a:gd name="connsiteY4" fmla="*/ 10000 h 10000"/>
                <a:gd name="connsiteX5" fmla="*/ 6617 w 10000"/>
                <a:gd name="connsiteY5" fmla="*/ 9863 h 10000"/>
                <a:gd name="connsiteX6" fmla="*/ 6551 w 10000"/>
                <a:gd name="connsiteY6" fmla="*/ 9622 h 10000"/>
                <a:gd name="connsiteX7" fmla="*/ 6782 w 10000"/>
                <a:gd name="connsiteY7" fmla="*/ 9245 h 10000"/>
                <a:gd name="connsiteX8" fmla="*/ 6964 w 10000"/>
                <a:gd name="connsiteY8" fmla="*/ 9382 h 10000"/>
                <a:gd name="connsiteX9" fmla="*/ 7013 w 10000"/>
                <a:gd name="connsiteY9" fmla="*/ 9759 h 10000"/>
                <a:gd name="connsiteX10" fmla="*/ 7376 w 10000"/>
                <a:gd name="connsiteY10" fmla="*/ 9485 h 10000"/>
                <a:gd name="connsiteX11" fmla="*/ 7518 w 10000"/>
                <a:gd name="connsiteY11" fmla="*/ 8744 h 10000"/>
                <a:gd name="connsiteX12" fmla="*/ 7665 w 10000"/>
                <a:gd name="connsiteY12" fmla="*/ 8757 h 10000"/>
                <a:gd name="connsiteX13" fmla="*/ 7687 w 10000"/>
                <a:gd name="connsiteY13" fmla="*/ 8827 h 10000"/>
                <a:gd name="connsiteX14" fmla="*/ 7764 w 10000"/>
                <a:gd name="connsiteY14" fmla="*/ 8228 h 10000"/>
                <a:gd name="connsiteX15" fmla="*/ 7802 w 10000"/>
                <a:gd name="connsiteY15" fmla="*/ 8044 h 10000"/>
                <a:gd name="connsiteX16" fmla="*/ 8013 w 10000"/>
                <a:gd name="connsiteY16" fmla="*/ 7820 h 10000"/>
                <a:gd name="connsiteX17" fmla="*/ 8135 w 10000"/>
                <a:gd name="connsiteY17" fmla="*/ 8281 h 10000"/>
                <a:gd name="connsiteX18" fmla="*/ 8597 w 10000"/>
                <a:gd name="connsiteY18" fmla="*/ 7904 h 10000"/>
                <a:gd name="connsiteX19" fmla="*/ 8713 w 10000"/>
                <a:gd name="connsiteY19" fmla="*/ 8281 h 10000"/>
                <a:gd name="connsiteX20" fmla="*/ 8828 w 10000"/>
                <a:gd name="connsiteY20" fmla="*/ 8042 h 10000"/>
                <a:gd name="connsiteX21" fmla="*/ 8828 w 10000"/>
                <a:gd name="connsiteY21" fmla="*/ 7663 h 10000"/>
                <a:gd name="connsiteX22" fmla="*/ 9010 w 10000"/>
                <a:gd name="connsiteY22" fmla="*/ 6701 h 10000"/>
                <a:gd name="connsiteX23" fmla="*/ 9307 w 10000"/>
                <a:gd name="connsiteY23" fmla="*/ 6701 h 10000"/>
                <a:gd name="connsiteX24" fmla="*/ 9472 w 10000"/>
                <a:gd name="connsiteY24" fmla="*/ 6943 h 10000"/>
                <a:gd name="connsiteX25" fmla="*/ 9653 w 10000"/>
                <a:gd name="connsiteY25" fmla="*/ 6564 h 10000"/>
                <a:gd name="connsiteX26" fmla="*/ 9538 w 10000"/>
                <a:gd name="connsiteY26" fmla="*/ 5842 h 10000"/>
                <a:gd name="connsiteX27" fmla="*/ 10000 w 10000"/>
                <a:gd name="connsiteY27" fmla="*/ 5121 h 10000"/>
                <a:gd name="connsiteX28" fmla="*/ 9950 w 10000"/>
                <a:gd name="connsiteY28" fmla="*/ 4879 h 10000"/>
                <a:gd name="connsiteX29" fmla="*/ 9472 w 10000"/>
                <a:gd name="connsiteY29" fmla="*/ 4641 h 10000"/>
                <a:gd name="connsiteX30" fmla="*/ 9059 w 10000"/>
                <a:gd name="connsiteY30" fmla="*/ 3643 h 10000"/>
                <a:gd name="connsiteX31" fmla="*/ 8828 w 10000"/>
                <a:gd name="connsiteY31" fmla="*/ 3643 h 10000"/>
                <a:gd name="connsiteX32" fmla="*/ 8294 w 10000"/>
                <a:gd name="connsiteY32" fmla="*/ 2794 h 10000"/>
                <a:gd name="connsiteX33" fmla="*/ 7954 w 10000"/>
                <a:gd name="connsiteY33" fmla="*/ 2819 h 10000"/>
                <a:gd name="connsiteX34" fmla="*/ 7838 w 10000"/>
                <a:gd name="connsiteY34" fmla="*/ 2199 h 10000"/>
                <a:gd name="connsiteX35" fmla="*/ 7492 w 10000"/>
                <a:gd name="connsiteY35" fmla="*/ 1719 h 10000"/>
                <a:gd name="connsiteX36" fmla="*/ 7376 w 10000"/>
                <a:gd name="connsiteY36" fmla="*/ 1237 h 10000"/>
                <a:gd name="connsiteX37" fmla="*/ 7376 w 10000"/>
                <a:gd name="connsiteY37" fmla="*/ 859 h 10000"/>
                <a:gd name="connsiteX38" fmla="*/ 7079 w 10000"/>
                <a:gd name="connsiteY38" fmla="*/ 722 h 10000"/>
                <a:gd name="connsiteX39" fmla="*/ 6964 w 10000"/>
                <a:gd name="connsiteY39" fmla="*/ 997 h 10000"/>
                <a:gd name="connsiteX40" fmla="*/ 6848 w 10000"/>
                <a:gd name="connsiteY40" fmla="*/ 1340 h 10000"/>
                <a:gd name="connsiteX41" fmla="*/ 6551 w 10000"/>
                <a:gd name="connsiteY41" fmla="*/ 1477 h 10000"/>
                <a:gd name="connsiteX42" fmla="*/ 6551 w 10000"/>
                <a:gd name="connsiteY42" fmla="*/ 997 h 10000"/>
                <a:gd name="connsiteX43" fmla="*/ 6205 w 10000"/>
                <a:gd name="connsiteY43" fmla="*/ 722 h 10000"/>
                <a:gd name="connsiteX44" fmla="*/ 6023 w 10000"/>
                <a:gd name="connsiteY44" fmla="*/ 859 h 10000"/>
                <a:gd name="connsiteX45" fmla="*/ 5908 w 10000"/>
                <a:gd name="connsiteY45" fmla="*/ 137 h 10000"/>
                <a:gd name="connsiteX46" fmla="*/ 5743 w 10000"/>
                <a:gd name="connsiteY46" fmla="*/ 0 h 10000"/>
                <a:gd name="connsiteX47" fmla="*/ 5380 w 10000"/>
                <a:gd name="connsiteY47" fmla="*/ 0 h 10000"/>
                <a:gd name="connsiteX48" fmla="*/ 5099 w 10000"/>
                <a:gd name="connsiteY48" fmla="*/ 0 h 10000"/>
                <a:gd name="connsiteX49" fmla="*/ 4802 w 10000"/>
                <a:gd name="connsiteY49" fmla="*/ 480 h 10000"/>
                <a:gd name="connsiteX50" fmla="*/ 4158 w 10000"/>
                <a:gd name="connsiteY50" fmla="*/ 1100 h 10000"/>
                <a:gd name="connsiteX51" fmla="*/ 3746 w 10000"/>
                <a:gd name="connsiteY51" fmla="*/ 1340 h 10000"/>
                <a:gd name="connsiteX52" fmla="*/ 3449 w 10000"/>
                <a:gd name="connsiteY52" fmla="*/ 1477 h 10000"/>
                <a:gd name="connsiteX53" fmla="*/ 3449 w 10000"/>
                <a:gd name="connsiteY53" fmla="*/ 1822 h 10000"/>
                <a:gd name="connsiteX54" fmla="*/ 3696 w 10000"/>
                <a:gd name="connsiteY54" fmla="*/ 1822 h 10000"/>
                <a:gd name="connsiteX55" fmla="*/ 3696 w 10000"/>
                <a:gd name="connsiteY55" fmla="*/ 1959 h 10000"/>
                <a:gd name="connsiteX56" fmla="*/ 3449 w 10000"/>
                <a:gd name="connsiteY56" fmla="*/ 2062 h 10000"/>
                <a:gd name="connsiteX57" fmla="*/ 3399 w 10000"/>
                <a:gd name="connsiteY57" fmla="*/ 2302 h 10000"/>
                <a:gd name="connsiteX58" fmla="*/ 3515 w 10000"/>
                <a:gd name="connsiteY58" fmla="*/ 2440 h 10000"/>
                <a:gd name="connsiteX59" fmla="*/ 3515 w 10000"/>
                <a:gd name="connsiteY59" fmla="*/ 2681 h 10000"/>
                <a:gd name="connsiteX60" fmla="*/ 3333 w 10000"/>
                <a:gd name="connsiteY60" fmla="*/ 2819 h 10000"/>
                <a:gd name="connsiteX61" fmla="*/ 3333 w 10000"/>
                <a:gd name="connsiteY61" fmla="*/ 3162 h 10000"/>
                <a:gd name="connsiteX62" fmla="*/ 3515 w 10000"/>
                <a:gd name="connsiteY62" fmla="*/ 3402 h 10000"/>
                <a:gd name="connsiteX63" fmla="*/ 3446 w 10000"/>
                <a:gd name="connsiteY63" fmla="*/ 3418 h 10000"/>
                <a:gd name="connsiteX64" fmla="*/ 3307 w 10000"/>
                <a:gd name="connsiteY64" fmla="*/ 3184 h 10000"/>
                <a:gd name="connsiteX65" fmla="*/ 3253 w 10000"/>
                <a:gd name="connsiteY65" fmla="*/ 3364 h 10000"/>
                <a:gd name="connsiteX66" fmla="*/ 3200 w 10000"/>
                <a:gd name="connsiteY66" fmla="*/ 3217 h 10000"/>
                <a:gd name="connsiteX67" fmla="*/ 3154 w 10000"/>
                <a:gd name="connsiteY67" fmla="*/ 3175 h 10000"/>
                <a:gd name="connsiteX68" fmla="*/ 3067 w 10000"/>
                <a:gd name="connsiteY68" fmla="*/ 3194 h 10000"/>
                <a:gd name="connsiteX69" fmla="*/ 2832 w 10000"/>
                <a:gd name="connsiteY69" fmla="*/ 2757 h 10000"/>
                <a:gd name="connsiteX70" fmla="*/ 2629 w 10000"/>
                <a:gd name="connsiteY70" fmla="*/ 2753 h 10000"/>
                <a:gd name="connsiteX71" fmla="*/ 2487 w 10000"/>
                <a:gd name="connsiteY71" fmla="*/ 2667 h 10000"/>
                <a:gd name="connsiteX72" fmla="*/ 2357 w 10000"/>
                <a:gd name="connsiteY72" fmla="*/ 2802 h 10000"/>
                <a:gd name="connsiteX73" fmla="*/ 2332 w 10000"/>
                <a:gd name="connsiteY73" fmla="*/ 2506 h 10000"/>
                <a:gd name="connsiteX74" fmla="*/ 2098 w 10000"/>
                <a:gd name="connsiteY74" fmla="*/ 2459 h 10000"/>
                <a:gd name="connsiteX75" fmla="*/ 1666 w 10000"/>
                <a:gd name="connsiteY75" fmla="*/ 2296 h 10000"/>
                <a:gd name="connsiteX76" fmla="*/ 1707 w 10000"/>
                <a:gd name="connsiteY76" fmla="*/ 2576 h 10000"/>
                <a:gd name="connsiteX77" fmla="*/ 1469 w 10000"/>
                <a:gd name="connsiteY77" fmla="*/ 3299 h 10000"/>
                <a:gd name="connsiteX78" fmla="*/ 1353 w 10000"/>
                <a:gd name="connsiteY78" fmla="*/ 3162 h 10000"/>
                <a:gd name="connsiteX79" fmla="*/ 1122 w 10000"/>
                <a:gd name="connsiteY79" fmla="*/ 3162 h 10000"/>
                <a:gd name="connsiteX80" fmla="*/ 1007 w 10000"/>
                <a:gd name="connsiteY80" fmla="*/ 2921 h 10000"/>
                <a:gd name="connsiteX81" fmla="*/ 479 w 10000"/>
                <a:gd name="connsiteY81" fmla="*/ 3643 h 10000"/>
                <a:gd name="connsiteX82" fmla="*/ 479 w 10000"/>
                <a:gd name="connsiteY82" fmla="*/ 4158 h 10000"/>
                <a:gd name="connsiteX83" fmla="*/ 297 w 10000"/>
                <a:gd name="connsiteY83" fmla="*/ 4158 h 10000"/>
                <a:gd name="connsiteX84" fmla="*/ 231 w 10000"/>
                <a:gd name="connsiteY84" fmla="*/ 3918 h 10000"/>
                <a:gd name="connsiteX85" fmla="*/ 66 w 10000"/>
                <a:gd name="connsiteY85" fmla="*/ 4020 h 10000"/>
                <a:gd name="connsiteX86" fmla="*/ 0 w 10000"/>
                <a:gd name="connsiteY86" fmla="*/ 6082 h 10000"/>
                <a:gd name="connsiteX87" fmla="*/ 363 w 10000"/>
                <a:gd name="connsiteY87" fmla="*/ 6221 h 10000"/>
                <a:gd name="connsiteX88" fmla="*/ 528 w 10000"/>
                <a:gd name="connsiteY88" fmla="*/ 6564 h 10000"/>
                <a:gd name="connsiteX89" fmla="*/ 1287 w 10000"/>
                <a:gd name="connsiteY89" fmla="*/ 6701 h 10000"/>
                <a:gd name="connsiteX90" fmla="*/ 1353 w 10000"/>
                <a:gd name="connsiteY90" fmla="*/ 6839 h 10000"/>
                <a:gd name="connsiteX91" fmla="*/ 1469 w 10000"/>
                <a:gd name="connsiteY91" fmla="*/ 6943 h 10000"/>
                <a:gd name="connsiteX92" fmla="*/ 1518 w 10000"/>
                <a:gd name="connsiteY92" fmla="*/ 6943 h 10000"/>
                <a:gd name="connsiteX93" fmla="*/ 1584 w 10000"/>
                <a:gd name="connsiteY93" fmla="*/ 7080 h 10000"/>
                <a:gd name="connsiteX94" fmla="*/ 1584 w 10000"/>
                <a:gd name="connsiteY94" fmla="*/ 7182 h 10000"/>
                <a:gd name="connsiteX95" fmla="*/ 1584 w 10000"/>
                <a:gd name="connsiteY95" fmla="*/ 7319 h 10000"/>
                <a:gd name="connsiteX96" fmla="*/ 1811 w 10000"/>
                <a:gd name="connsiteY96" fmla="*/ 7462 h 10000"/>
                <a:gd name="connsiteX97" fmla="*/ 2871 w 10000"/>
                <a:gd name="connsiteY97" fmla="*/ 7801 h 10000"/>
                <a:gd name="connsiteX98" fmla="*/ 3515 w 10000"/>
                <a:gd name="connsiteY98" fmla="*/ 8764 h 10000"/>
                <a:gd name="connsiteX99" fmla="*/ 3696 w 10000"/>
                <a:gd name="connsiteY99" fmla="*/ 9141 h 10000"/>
                <a:gd name="connsiteX100" fmla="*/ 3861 w 10000"/>
                <a:gd name="connsiteY100" fmla="*/ 9141 h 10000"/>
                <a:gd name="connsiteX101" fmla="*/ 4092 w 10000"/>
                <a:gd name="connsiteY101" fmla="*/ 9141 h 10000"/>
                <a:gd name="connsiteX102" fmla="*/ 4337 w 10000"/>
                <a:gd name="connsiteY102" fmla="*/ 8477 h 10000"/>
                <a:gd name="connsiteX103" fmla="*/ 4393 w 10000"/>
                <a:gd name="connsiteY103" fmla="*/ 8296 h 10000"/>
                <a:gd name="connsiteX104" fmla="*/ 4430 w 10000"/>
                <a:gd name="connsiteY104" fmla="*/ 8458 h 10000"/>
                <a:gd name="connsiteX105" fmla="*/ 4833 w 10000"/>
                <a:gd name="connsiteY105" fmla="*/ 8458 h 10000"/>
                <a:gd name="connsiteX106" fmla="*/ 5098 w 10000"/>
                <a:gd name="connsiteY106" fmla="*/ 8735 h 10000"/>
                <a:gd name="connsiteX0" fmla="*/ 5098 w 10000"/>
                <a:gd name="connsiteY0" fmla="*/ 8735 h 10000"/>
                <a:gd name="connsiteX1" fmla="*/ 5974 w 10000"/>
                <a:gd name="connsiteY1" fmla="*/ 10000 h 10000"/>
                <a:gd name="connsiteX2" fmla="*/ 6023 w 10000"/>
                <a:gd name="connsiteY2" fmla="*/ 9759 h 10000"/>
                <a:gd name="connsiteX3" fmla="*/ 6320 w 10000"/>
                <a:gd name="connsiteY3" fmla="*/ 10000 h 10000"/>
                <a:gd name="connsiteX4" fmla="*/ 6617 w 10000"/>
                <a:gd name="connsiteY4" fmla="*/ 9863 h 10000"/>
                <a:gd name="connsiteX5" fmla="*/ 6551 w 10000"/>
                <a:gd name="connsiteY5" fmla="*/ 9622 h 10000"/>
                <a:gd name="connsiteX6" fmla="*/ 6782 w 10000"/>
                <a:gd name="connsiteY6" fmla="*/ 9245 h 10000"/>
                <a:gd name="connsiteX7" fmla="*/ 6964 w 10000"/>
                <a:gd name="connsiteY7" fmla="*/ 9382 h 10000"/>
                <a:gd name="connsiteX8" fmla="*/ 7013 w 10000"/>
                <a:gd name="connsiteY8" fmla="*/ 9759 h 10000"/>
                <a:gd name="connsiteX9" fmla="*/ 7376 w 10000"/>
                <a:gd name="connsiteY9" fmla="*/ 9485 h 10000"/>
                <a:gd name="connsiteX10" fmla="*/ 7518 w 10000"/>
                <a:gd name="connsiteY10" fmla="*/ 8744 h 10000"/>
                <a:gd name="connsiteX11" fmla="*/ 7665 w 10000"/>
                <a:gd name="connsiteY11" fmla="*/ 8757 h 10000"/>
                <a:gd name="connsiteX12" fmla="*/ 7687 w 10000"/>
                <a:gd name="connsiteY12" fmla="*/ 8827 h 10000"/>
                <a:gd name="connsiteX13" fmla="*/ 7764 w 10000"/>
                <a:gd name="connsiteY13" fmla="*/ 8228 h 10000"/>
                <a:gd name="connsiteX14" fmla="*/ 7802 w 10000"/>
                <a:gd name="connsiteY14" fmla="*/ 8044 h 10000"/>
                <a:gd name="connsiteX15" fmla="*/ 8013 w 10000"/>
                <a:gd name="connsiteY15" fmla="*/ 7820 h 10000"/>
                <a:gd name="connsiteX16" fmla="*/ 8135 w 10000"/>
                <a:gd name="connsiteY16" fmla="*/ 8281 h 10000"/>
                <a:gd name="connsiteX17" fmla="*/ 8597 w 10000"/>
                <a:gd name="connsiteY17" fmla="*/ 7904 h 10000"/>
                <a:gd name="connsiteX18" fmla="*/ 8713 w 10000"/>
                <a:gd name="connsiteY18" fmla="*/ 8281 h 10000"/>
                <a:gd name="connsiteX19" fmla="*/ 8828 w 10000"/>
                <a:gd name="connsiteY19" fmla="*/ 8042 h 10000"/>
                <a:gd name="connsiteX20" fmla="*/ 8828 w 10000"/>
                <a:gd name="connsiteY20" fmla="*/ 7663 h 10000"/>
                <a:gd name="connsiteX21" fmla="*/ 9010 w 10000"/>
                <a:gd name="connsiteY21" fmla="*/ 6701 h 10000"/>
                <a:gd name="connsiteX22" fmla="*/ 9307 w 10000"/>
                <a:gd name="connsiteY22" fmla="*/ 6701 h 10000"/>
                <a:gd name="connsiteX23" fmla="*/ 9472 w 10000"/>
                <a:gd name="connsiteY23" fmla="*/ 6943 h 10000"/>
                <a:gd name="connsiteX24" fmla="*/ 9653 w 10000"/>
                <a:gd name="connsiteY24" fmla="*/ 6564 h 10000"/>
                <a:gd name="connsiteX25" fmla="*/ 9538 w 10000"/>
                <a:gd name="connsiteY25" fmla="*/ 5842 h 10000"/>
                <a:gd name="connsiteX26" fmla="*/ 10000 w 10000"/>
                <a:gd name="connsiteY26" fmla="*/ 5121 h 10000"/>
                <a:gd name="connsiteX27" fmla="*/ 9950 w 10000"/>
                <a:gd name="connsiteY27" fmla="*/ 4879 h 10000"/>
                <a:gd name="connsiteX28" fmla="*/ 9472 w 10000"/>
                <a:gd name="connsiteY28" fmla="*/ 4641 h 10000"/>
                <a:gd name="connsiteX29" fmla="*/ 9059 w 10000"/>
                <a:gd name="connsiteY29" fmla="*/ 3643 h 10000"/>
                <a:gd name="connsiteX30" fmla="*/ 8828 w 10000"/>
                <a:gd name="connsiteY30" fmla="*/ 3643 h 10000"/>
                <a:gd name="connsiteX31" fmla="*/ 8294 w 10000"/>
                <a:gd name="connsiteY31" fmla="*/ 2794 h 10000"/>
                <a:gd name="connsiteX32" fmla="*/ 7954 w 10000"/>
                <a:gd name="connsiteY32" fmla="*/ 2819 h 10000"/>
                <a:gd name="connsiteX33" fmla="*/ 7838 w 10000"/>
                <a:gd name="connsiteY33" fmla="*/ 2199 h 10000"/>
                <a:gd name="connsiteX34" fmla="*/ 7492 w 10000"/>
                <a:gd name="connsiteY34" fmla="*/ 1719 h 10000"/>
                <a:gd name="connsiteX35" fmla="*/ 7376 w 10000"/>
                <a:gd name="connsiteY35" fmla="*/ 1237 h 10000"/>
                <a:gd name="connsiteX36" fmla="*/ 7376 w 10000"/>
                <a:gd name="connsiteY36" fmla="*/ 859 h 10000"/>
                <a:gd name="connsiteX37" fmla="*/ 7079 w 10000"/>
                <a:gd name="connsiteY37" fmla="*/ 722 h 10000"/>
                <a:gd name="connsiteX38" fmla="*/ 6964 w 10000"/>
                <a:gd name="connsiteY38" fmla="*/ 997 h 10000"/>
                <a:gd name="connsiteX39" fmla="*/ 6848 w 10000"/>
                <a:gd name="connsiteY39" fmla="*/ 1340 h 10000"/>
                <a:gd name="connsiteX40" fmla="*/ 6551 w 10000"/>
                <a:gd name="connsiteY40" fmla="*/ 1477 h 10000"/>
                <a:gd name="connsiteX41" fmla="*/ 6551 w 10000"/>
                <a:gd name="connsiteY41" fmla="*/ 997 h 10000"/>
                <a:gd name="connsiteX42" fmla="*/ 6205 w 10000"/>
                <a:gd name="connsiteY42" fmla="*/ 722 h 10000"/>
                <a:gd name="connsiteX43" fmla="*/ 6023 w 10000"/>
                <a:gd name="connsiteY43" fmla="*/ 859 h 10000"/>
                <a:gd name="connsiteX44" fmla="*/ 5908 w 10000"/>
                <a:gd name="connsiteY44" fmla="*/ 137 h 10000"/>
                <a:gd name="connsiteX45" fmla="*/ 5743 w 10000"/>
                <a:gd name="connsiteY45" fmla="*/ 0 h 10000"/>
                <a:gd name="connsiteX46" fmla="*/ 5380 w 10000"/>
                <a:gd name="connsiteY46" fmla="*/ 0 h 10000"/>
                <a:gd name="connsiteX47" fmla="*/ 5099 w 10000"/>
                <a:gd name="connsiteY47" fmla="*/ 0 h 10000"/>
                <a:gd name="connsiteX48" fmla="*/ 4802 w 10000"/>
                <a:gd name="connsiteY48" fmla="*/ 480 h 10000"/>
                <a:gd name="connsiteX49" fmla="*/ 4158 w 10000"/>
                <a:gd name="connsiteY49" fmla="*/ 1100 h 10000"/>
                <a:gd name="connsiteX50" fmla="*/ 3746 w 10000"/>
                <a:gd name="connsiteY50" fmla="*/ 1340 h 10000"/>
                <a:gd name="connsiteX51" fmla="*/ 3449 w 10000"/>
                <a:gd name="connsiteY51" fmla="*/ 1477 h 10000"/>
                <a:gd name="connsiteX52" fmla="*/ 3449 w 10000"/>
                <a:gd name="connsiteY52" fmla="*/ 1822 h 10000"/>
                <a:gd name="connsiteX53" fmla="*/ 3696 w 10000"/>
                <a:gd name="connsiteY53" fmla="*/ 1822 h 10000"/>
                <a:gd name="connsiteX54" fmla="*/ 3696 w 10000"/>
                <a:gd name="connsiteY54" fmla="*/ 1959 h 10000"/>
                <a:gd name="connsiteX55" fmla="*/ 3449 w 10000"/>
                <a:gd name="connsiteY55" fmla="*/ 2062 h 10000"/>
                <a:gd name="connsiteX56" fmla="*/ 3399 w 10000"/>
                <a:gd name="connsiteY56" fmla="*/ 2302 h 10000"/>
                <a:gd name="connsiteX57" fmla="*/ 3515 w 10000"/>
                <a:gd name="connsiteY57" fmla="*/ 2440 h 10000"/>
                <a:gd name="connsiteX58" fmla="*/ 3515 w 10000"/>
                <a:gd name="connsiteY58" fmla="*/ 2681 h 10000"/>
                <a:gd name="connsiteX59" fmla="*/ 3333 w 10000"/>
                <a:gd name="connsiteY59" fmla="*/ 2819 h 10000"/>
                <a:gd name="connsiteX60" fmla="*/ 3333 w 10000"/>
                <a:gd name="connsiteY60" fmla="*/ 3162 h 10000"/>
                <a:gd name="connsiteX61" fmla="*/ 3515 w 10000"/>
                <a:gd name="connsiteY61" fmla="*/ 3402 h 10000"/>
                <a:gd name="connsiteX62" fmla="*/ 3446 w 10000"/>
                <a:gd name="connsiteY62" fmla="*/ 3418 h 10000"/>
                <a:gd name="connsiteX63" fmla="*/ 3307 w 10000"/>
                <a:gd name="connsiteY63" fmla="*/ 3184 h 10000"/>
                <a:gd name="connsiteX64" fmla="*/ 3253 w 10000"/>
                <a:gd name="connsiteY64" fmla="*/ 3364 h 10000"/>
                <a:gd name="connsiteX65" fmla="*/ 3200 w 10000"/>
                <a:gd name="connsiteY65" fmla="*/ 3217 h 10000"/>
                <a:gd name="connsiteX66" fmla="*/ 3154 w 10000"/>
                <a:gd name="connsiteY66" fmla="*/ 3175 h 10000"/>
                <a:gd name="connsiteX67" fmla="*/ 3067 w 10000"/>
                <a:gd name="connsiteY67" fmla="*/ 3194 h 10000"/>
                <a:gd name="connsiteX68" fmla="*/ 2832 w 10000"/>
                <a:gd name="connsiteY68" fmla="*/ 2757 h 10000"/>
                <a:gd name="connsiteX69" fmla="*/ 2629 w 10000"/>
                <a:gd name="connsiteY69" fmla="*/ 2753 h 10000"/>
                <a:gd name="connsiteX70" fmla="*/ 2487 w 10000"/>
                <a:gd name="connsiteY70" fmla="*/ 2667 h 10000"/>
                <a:gd name="connsiteX71" fmla="*/ 2357 w 10000"/>
                <a:gd name="connsiteY71" fmla="*/ 2802 h 10000"/>
                <a:gd name="connsiteX72" fmla="*/ 2332 w 10000"/>
                <a:gd name="connsiteY72" fmla="*/ 2506 h 10000"/>
                <a:gd name="connsiteX73" fmla="*/ 2098 w 10000"/>
                <a:gd name="connsiteY73" fmla="*/ 2459 h 10000"/>
                <a:gd name="connsiteX74" fmla="*/ 1666 w 10000"/>
                <a:gd name="connsiteY74" fmla="*/ 2296 h 10000"/>
                <a:gd name="connsiteX75" fmla="*/ 1707 w 10000"/>
                <a:gd name="connsiteY75" fmla="*/ 2576 h 10000"/>
                <a:gd name="connsiteX76" fmla="*/ 1469 w 10000"/>
                <a:gd name="connsiteY76" fmla="*/ 3299 h 10000"/>
                <a:gd name="connsiteX77" fmla="*/ 1353 w 10000"/>
                <a:gd name="connsiteY77" fmla="*/ 3162 h 10000"/>
                <a:gd name="connsiteX78" fmla="*/ 1122 w 10000"/>
                <a:gd name="connsiteY78" fmla="*/ 3162 h 10000"/>
                <a:gd name="connsiteX79" fmla="*/ 1007 w 10000"/>
                <a:gd name="connsiteY79" fmla="*/ 2921 h 10000"/>
                <a:gd name="connsiteX80" fmla="*/ 479 w 10000"/>
                <a:gd name="connsiteY80" fmla="*/ 3643 h 10000"/>
                <a:gd name="connsiteX81" fmla="*/ 479 w 10000"/>
                <a:gd name="connsiteY81" fmla="*/ 4158 h 10000"/>
                <a:gd name="connsiteX82" fmla="*/ 297 w 10000"/>
                <a:gd name="connsiteY82" fmla="*/ 4158 h 10000"/>
                <a:gd name="connsiteX83" fmla="*/ 231 w 10000"/>
                <a:gd name="connsiteY83" fmla="*/ 3918 h 10000"/>
                <a:gd name="connsiteX84" fmla="*/ 66 w 10000"/>
                <a:gd name="connsiteY84" fmla="*/ 4020 h 10000"/>
                <a:gd name="connsiteX85" fmla="*/ 0 w 10000"/>
                <a:gd name="connsiteY85" fmla="*/ 6082 h 10000"/>
                <a:gd name="connsiteX86" fmla="*/ 363 w 10000"/>
                <a:gd name="connsiteY86" fmla="*/ 6221 h 10000"/>
                <a:gd name="connsiteX87" fmla="*/ 528 w 10000"/>
                <a:gd name="connsiteY87" fmla="*/ 6564 h 10000"/>
                <a:gd name="connsiteX88" fmla="*/ 1287 w 10000"/>
                <a:gd name="connsiteY88" fmla="*/ 6701 h 10000"/>
                <a:gd name="connsiteX89" fmla="*/ 1353 w 10000"/>
                <a:gd name="connsiteY89" fmla="*/ 6839 h 10000"/>
                <a:gd name="connsiteX90" fmla="*/ 1469 w 10000"/>
                <a:gd name="connsiteY90" fmla="*/ 6943 h 10000"/>
                <a:gd name="connsiteX91" fmla="*/ 1518 w 10000"/>
                <a:gd name="connsiteY91" fmla="*/ 6943 h 10000"/>
                <a:gd name="connsiteX92" fmla="*/ 1584 w 10000"/>
                <a:gd name="connsiteY92" fmla="*/ 7080 h 10000"/>
                <a:gd name="connsiteX93" fmla="*/ 1584 w 10000"/>
                <a:gd name="connsiteY93" fmla="*/ 7182 h 10000"/>
                <a:gd name="connsiteX94" fmla="*/ 1584 w 10000"/>
                <a:gd name="connsiteY94" fmla="*/ 7319 h 10000"/>
                <a:gd name="connsiteX95" fmla="*/ 1811 w 10000"/>
                <a:gd name="connsiteY95" fmla="*/ 7462 h 10000"/>
                <a:gd name="connsiteX96" fmla="*/ 2871 w 10000"/>
                <a:gd name="connsiteY96" fmla="*/ 7801 h 10000"/>
                <a:gd name="connsiteX97" fmla="*/ 3515 w 10000"/>
                <a:gd name="connsiteY97" fmla="*/ 8764 h 10000"/>
                <a:gd name="connsiteX98" fmla="*/ 3696 w 10000"/>
                <a:gd name="connsiteY98" fmla="*/ 9141 h 10000"/>
                <a:gd name="connsiteX99" fmla="*/ 3861 w 10000"/>
                <a:gd name="connsiteY99" fmla="*/ 9141 h 10000"/>
                <a:gd name="connsiteX100" fmla="*/ 4092 w 10000"/>
                <a:gd name="connsiteY100" fmla="*/ 9141 h 10000"/>
                <a:gd name="connsiteX101" fmla="*/ 4337 w 10000"/>
                <a:gd name="connsiteY101" fmla="*/ 8477 h 10000"/>
                <a:gd name="connsiteX102" fmla="*/ 4393 w 10000"/>
                <a:gd name="connsiteY102" fmla="*/ 8296 h 10000"/>
                <a:gd name="connsiteX103" fmla="*/ 4430 w 10000"/>
                <a:gd name="connsiteY103" fmla="*/ 8458 h 10000"/>
                <a:gd name="connsiteX104" fmla="*/ 4833 w 10000"/>
                <a:gd name="connsiteY104" fmla="*/ 8458 h 10000"/>
                <a:gd name="connsiteX105" fmla="*/ 5098 w 10000"/>
                <a:gd name="connsiteY105" fmla="*/ 8735 h 10000"/>
                <a:gd name="connsiteX0" fmla="*/ 5098 w 10000"/>
                <a:gd name="connsiteY0" fmla="*/ 8735 h 10000"/>
                <a:gd name="connsiteX1" fmla="*/ 5974 w 10000"/>
                <a:gd name="connsiteY1" fmla="*/ 10000 h 10000"/>
                <a:gd name="connsiteX2" fmla="*/ 6023 w 10000"/>
                <a:gd name="connsiteY2" fmla="*/ 9759 h 10000"/>
                <a:gd name="connsiteX3" fmla="*/ 6617 w 10000"/>
                <a:gd name="connsiteY3" fmla="*/ 9863 h 10000"/>
                <a:gd name="connsiteX4" fmla="*/ 6551 w 10000"/>
                <a:gd name="connsiteY4" fmla="*/ 9622 h 10000"/>
                <a:gd name="connsiteX5" fmla="*/ 6782 w 10000"/>
                <a:gd name="connsiteY5" fmla="*/ 9245 h 10000"/>
                <a:gd name="connsiteX6" fmla="*/ 6964 w 10000"/>
                <a:gd name="connsiteY6" fmla="*/ 9382 h 10000"/>
                <a:gd name="connsiteX7" fmla="*/ 7013 w 10000"/>
                <a:gd name="connsiteY7" fmla="*/ 9759 h 10000"/>
                <a:gd name="connsiteX8" fmla="*/ 7376 w 10000"/>
                <a:gd name="connsiteY8" fmla="*/ 9485 h 10000"/>
                <a:gd name="connsiteX9" fmla="*/ 7518 w 10000"/>
                <a:gd name="connsiteY9" fmla="*/ 8744 h 10000"/>
                <a:gd name="connsiteX10" fmla="*/ 7665 w 10000"/>
                <a:gd name="connsiteY10" fmla="*/ 8757 h 10000"/>
                <a:gd name="connsiteX11" fmla="*/ 7687 w 10000"/>
                <a:gd name="connsiteY11" fmla="*/ 8827 h 10000"/>
                <a:gd name="connsiteX12" fmla="*/ 7764 w 10000"/>
                <a:gd name="connsiteY12" fmla="*/ 8228 h 10000"/>
                <a:gd name="connsiteX13" fmla="*/ 7802 w 10000"/>
                <a:gd name="connsiteY13" fmla="*/ 8044 h 10000"/>
                <a:gd name="connsiteX14" fmla="*/ 8013 w 10000"/>
                <a:gd name="connsiteY14" fmla="*/ 7820 h 10000"/>
                <a:gd name="connsiteX15" fmla="*/ 8135 w 10000"/>
                <a:gd name="connsiteY15" fmla="*/ 8281 h 10000"/>
                <a:gd name="connsiteX16" fmla="*/ 8597 w 10000"/>
                <a:gd name="connsiteY16" fmla="*/ 7904 h 10000"/>
                <a:gd name="connsiteX17" fmla="*/ 8713 w 10000"/>
                <a:gd name="connsiteY17" fmla="*/ 8281 h 10000"/>
                <a:gd name="connsiteX18" fmla="*/ 8828 w 10000"/>
                <a:gd name="connsiteY18" fmla="*/ 8042 h 10000"/>
                <a:gd name="connsiteX19" fmla="*/ 8828 w 10000"/>
                <a:gd name="connsiteY19" fmla="*/ 7663 h 10000"/>
                <a:gd name="connsiteX20" fmla="*/ 9010 w 10000"/>
                <a:gd name="connsiteY20" fmla="*/ 6701 h 10000"/>
                <a:gd name="connsiteX21" fmla="*/ 9307 w 10000"/>
                <a:gd name="connsiteY21" fmla="*/ 6701 h 10000"/>
                <a:gd name="connsiteX22" fmla="*/ 9472 w 10000"/>
                <a:gd name="connsiteY22" fmla="*/ 6943 h 10000"/>
                <a:gd name="connsiteX23" fmla="*/ 9653 w 10000"/>
                <a:gd name="connsiteY23" fmla="*/ 6564 h 10000"/>
                <a:gd name="connsiteX24" fmla="*/ 9538 w 10000"/>
                <a:gd name="connsiteY24" fmla="*/ 5842 h 10000"/>
                <a:gd name="connsiteX25" fmla="*/ 10000 w 10000"/>
                <a:gd name="connsiteY25" fmla="*/ 5121 h 10000"/>
                <a:gd name="connsiteX26" fmla="*/ 9950 w 10000"/>
                <a:gd name="connsiteY26" fmla="*/ 4879 h 10000"/>
                <a:gd name="connsiteX27" fmla="*/ 9472 w 10000"/>
                <a:gd name="connsiteY27" fmla="*/ 4641 h 10000"/>
                <a:gd name="connsiteX28" fmla="*/ 9059 w 10000"/>
                <a:gd name="connsiteY28" fmla="*/ 3643 h 10000"/>
                <a:gd name="connsiteX29" fmla="*/ 8828 w 10000"/>
                <a:gd name="connsiteY29" fmla="*/ 3643 h 10000"/>
                <a:gd name="connsiteX30" fmla="*/ 8294 w 10000"/>
                <a:gd name="connsiteY30" fmla="*/ 2794 h 10000"/>
                <a:gd name="connsiteX31" fmla="*/ 7954 w 10000"/>
                <a:gd name="connsiteY31" fmla="*/ 2819 h 10000"/>
                <a:gd name="connsiteX32" fmla="*/ 7838 w 10000"/>
                <a:gd name="connsiteY32" fmla="*/ 2199 h 10000"/>
                <a:gd name="connsiteX33" fmla="*/ 7492 w 10000"/>
                <a:gd name="connsiteY33" fmla="*/ 1719 h 10000"/>
                <a:gd name="connsiteX34" fmla="*/ 7376 w 10000"/>
                <a:gd name="connsiteY34" fmla="*/ 1237 h 10000"/>
                <a:gd name="connsiteX35" fmla="*/ 7376 w 10000"/>
                <a:gd name="connsiteY35" fmla="*/ 859 h 10000"/>
                <a:gd name="connsiteX36" fmla="*/ 7079 w 10000"/>
                <a:gd name="connsiteY36" fmla="*/ 722 h 10000"/>
                <a:gd name="connsiteX37" fmla="*/ 6964 w 10000"/>
                <a:gd name="connsiteY37" fmla="*/ 997 h 10000"/>
                <a:gd name="connsiteX38" fmla="*/ 6848 w 10000"/>
                <a:gd name="connsiteY38" fmla="*/ 1340 h 10000"/>
                <a:gd name="connsiteX39" fmla="*/ 6551 w 10000"/>
                <a:gd name="connsiteY39" fmla="*/ 1477 h 10000"/>
                <a:gd name="connsiteX40" fmla="*/ 6551 w 10000"/>
                <a:gd name="connsiteY40" fmla="*/ 997 h 10000"/>
                <a:gd name="connsiteX41" fmla="*/ 6205 w 10000"/>
                <a:gd name="connsiteY41" fmla="*/ 722 h 10000"/>
                <a:gd name="connsiteX42" fmla="*/ 6023 w 10000"/>
                <a:gd name="connsiteY42" fmla="*/ 859 h 10000"/>
                <a:gd name="connsiteX43" fmla="*/ 5908 w 10000"/>
                <a:gd name="connsiteY43" fmla="*/ 137 h 10000"/>
                <a:gd name="connsiteX44" fmla="*/ 5743 w 10000"/>
                <a:gd name="connsiteY44" fmla="*/ 0 h 10000"/>
                <a:gd name="connsiteX45" fmla="*/ 5380 w 10000"/>
                <a:gd name="connsiteY45" fmla="*/ 0 h 10000"/>
                <a:gd name="connsiteX46" fmla="*/ 5099 w 10000"/>
                <a:gd name="connsiteY46" fmla="*/ 0 h 10000"/>
                <a:gd name="connsiteX47" fmla="*/ 4802 w 10000"/>
                <a:gd name="connsiteY47" fmla="*/ 480 h 10000"/>
                <a:gd name="connsiteX48" fmla="*/ 4158 w 10000"/>
                <a:gd name="connsiteY48" fmla="*/ 1100 h 10000"/>
                <a:gd name="connsiteX49" fmla="*/ 3746 w 10000"/>
                <a:gd name="connsiteY49" fmla="*/ 1340 h 10000"/>
                <a:gd name="connsiteX50" fmla="*/ 3449 w 10000"/>
                <a:gd name="connsiteY50" fmla="*/ 1477 h 10000"/>
                <a:gd name="connsiteX51" fmla="*/ 3449 w 10000"/>
                <a:gd name="connsiteY51" fmla="*/ 1822 h 10000"/>
                <a:gd name="connsiteX52" fmla="*/ 3696 w 10000"/>
                <a:gd name="connsiteY52" fmla="*/ 1822 h 10000"/>
                <a:gd name="connsiteX53" fmla="*/ 3696 w 10000"/>
                <a:gd name="connsiteY53" fmla="*/ 1959 h 10000"/>
                <a:gd name="connsiteX54" fmla="*/ 3449 w 10000"/>
                <a:gd name="connsiteY54" fmla="*/ 2062 h 10000"/>
                <a:gd name="connsiteX55" fmla="*/ 3399 w 10000"/>
                <a:gd name="connsiteY55" fmla="*/ 2302 h 10000"/>
                <a:gd name="connsiteX56" fmla="*/ 3515 w 10000"/>
                <a:gd name="connsiteY56" fmla="*/ 2440 h 10000"/>
                <a:gd name="connsiteX57" fmla="*/ 3515 w 10000"/>
                <a:gd name="connsiteY57" fmla="*/ 2681 h 10000"/>
                <a:gd name="connsiteX58" fmla="*/ 3333 w 10000"/>
                <a:gd name="connsiteY58" fmla="*/ 2819 h 10000"/>
                <a:gd name="connsiteX59" fmla="*/ 3333 w 10000"/>
                <a:gd name="connsiteY59" fmla="*/ 3162 h 10000"/>
                <a:gd name="connsiteX60" fmla="*/ 3515 w 10000"/>
                <a:gd name="connsiteY60" fmla="*/ 3402 h 10000"/>
                <a:gd name="connsiteX61" fmla="*/ 3446 w 10000"/>
                <a:gd name="connsiteY61" fmla="*/ 3418 h 10000"/>
                <a:gd name="connsiteX62" fmla="*/ 3307 w 10000"/>
                <a:gd name="connsiteY62" fmla="*/ 3184 h 10000"/>
                <a:gd name="connsiteX63" fmla="*/ 3253 w 10000"/>
                <a:gd name="connsiteY63" fmla="*/ 3364 h 10000"/>
                <a:gd name="connsiteX64" fmla="*/ 3200 w 10000"/>
                <a:gd name="connsiteY64" fmla="*/ 3217 h 10000"/>
                <a:gd name="connsiteX65" fmla="*/ 3154 w 10000"/>
                <a:gd name="connsiteY65" fmla="*/ 3175 h 10000"/>
                <a:gd name="connsiteX66" fmla="*/ 3067 w 10000"/>
                <a:gd name="connsiteY66" fmla="*/ 3194 h 10000"/>
                <a:gd name="connsiteX67" fmla="*/ 2832 w 10000"/>
                <a:gd name="connsiteY67" fmla="*/ 2757 h 10000"/>
                <a:gd name="connsiteX68" fmla="*/ 2629 w 10000"/>
                <a:gd name="connsiteY68" fmla="*/ 2753 h 10000"/>
                <a:gd name="connsiteX69" fmla="*/ 2487 w 10000"/>
                <a:gd name="connsiteY69" fmla="*/ 2667 h 10000"/>
                <a:gd name="connsiteX70" fmla="*/ 2357 w 10000"/>
                <a:gd name="connsiteY70" fmla="*/ 2802 h 10000"/>
                <a:gd name="connsiteX71" fmla="*/ 2332 w 10000"/>
                <a:gd name="connsiteY71" fmla="*/ 2506 h 10000"/>
                <a:gd name="connsiteX72" fmla="*/ 2098 w 10000"/>
                <a:gd name="connsiteY72" fmla="*/ 2459 h 10000"/>
                <a:gd name="connsiteX73" fmla="*/ 1666 w 10000"/>
                <a:gd name="connsiteY73" fmla="*/ 2296 h 10000"/>
                <a:gd name="connsiteX74" fmla="*/ 1707 w 10000"/>
                <a:gd name="connsiteY74" fmla="*/ 2576 h 10000"/>
                <a:gd name="connsiteX75" fmla="*/ 1469 w 10000"/>
                <a:gd name="connsiteY75" fmla="*/ 3299 h 10000"/>
                <a:gd name="connsiteX76" fmla="*/ 1353 w 10000"/>
                <a:gd name="connsiteY76" fmla="*/ 3162 h 10000"/>
                <a:gd name="connsiteX77" fmla="*/ 1122 w 10000"/>
                <a:gd name="connsiteY77" fmla="*/ 3162 h 10000"/>
                <a:gd name="connsiteX78" fmla="*/ 1007 w 10000"/>
                <a:gd name="connsiteY78" fmla="*/ 2921 h 10000"/>
                <a:gd name="connsiteX79" fmla="*/ 479 w 10000"/>
                <a:gd name="connsiteY79" fmla="*/ 3643 h 10000"/>
                <a:gd name="connsiteX80" fmla="*/ 479 w 10000"/>
                <a:gd name="connsiteY80" fmla="*/ 4158 h 10000"/>
                <a:gd name="connsiteX81" fmla="*/ 297 w 10000"/>
                <a:gd name="connsiteY81" fmla="*/ 4158 h 10000"/>
                <a:gd name="connsiteX82" fmla="*/ 231 w 10000"/>
                <a:gd name="connsiteY82" fmla="*/ 3918 h 10000"/>
                <a:gd name="connsiteX83" fmla="*/ 66 w 10000"/>
                <a:gd name="connsiteY83" fmla="*/ 4020 h 10000"/>
                <a:gd name="connsiteX84" fmla="*/ 0 w 10000"/>
                <a:gd name="connsiteY84" fmla="*/ 6082 h 10000"/>
                <a:gd name="connsiteX85" fmla="*/ 363 w 10000"/>
                <a:gd name="connsiteY85" fmla="*/ 6221 h 10000"/>
                <a:gd name="connsiteX86" fmla="*/ 528 w 10000"/>
                <a:gd name="connsiteY86" fmla="*/ 6564 h 10000"/>
                <a:gd name="connsiteX87" fmla="*/ 1287 w 10000"/>
                <a:gd name="connsiteY87" fmla="*/ 6701 h 10000"/>
                <a:gd name="connsiteX88" fmla="*/ 1353 w 10000"/>
                <a:gd name="connsiteY88" fmla="*/ 6839 h 10000"/>
                <a:gd name="connsiteX89" fmla="*/ 1469 w 10000"/>
                <a:gd name="connsiteY89" fmla="*/ 6943 h 10000"/>
                <a:gd name="connsiteX90" fmla="*/ 1518 w 10000"/>
                <a:gd name="connsiteY90" fmla="*/ 6943 h 10000"/>
                <a:gd name="connsiteX91" fmla="*/ 1584 w 10000"/>
                <a:gd name="connsiteY91" fmla="*/ 7080 h 10000"/>
                <a:gd name="connsiteX92" fmla="*/ 1584 w 10000"/>
                <a:gd name="connsiteY92" fmla="*/ 7182 h 10000"/>
                <a:gd name="connsiteX93" fmla="*/ 1584 w 10000"/>
                <a:gd name="connsiteY93" fmla="*/ 7319 h 10000"/>
                <a:gd name="connsiteX94" fmla="*/ 1811 w 10000"/>
                <a:gd name="connsiteY94" fmla="*/ 7462 h 10000"/>
                <a:gd name="connsiteX95" fmla="*/ 2871 w 10000"/>
                <a:gd name="connsiteY95" fmla="*/ 7801 h 10000"/>
                <a:gd name="connsiteX96" fmla="*/ 3515 w 10000"/>
                <a:gd name="connsiteY96" fmla="*/ 8764 h 10000"/>
                <a:gd name="connsiteX97" fmla="*/ 3696 w 10000"/>
                <a:gd name="connsiteY97" fmla="*/ 9141 h 10000"/>
                <a:gd name="connsiteX98" fmla="*/ 3861 w 10000"/>
                <a:gd name="connsiteY98" fmla="*/ 9141 h 10000"/>
                <a:gd name="connsiteX99" fmla="*/ 4092 w 10000"/>
                <a:gd name="connsiteY99" fmla="*/ 9141 h 10000"/>
                <a:gd name="connsiteX100" fmla="*/ 4337 w 10000"/>
                <a:gd name="connsiteY100" fmla="*/ 8477 h 10000"/>
                <a:gd name="connsiteX101" fmla="*/ 4393 w 10000"/>
                <a:gd name="connsiteY101" fmla="*/ 8296 h 10000"/>
                <a:gd name="connsiteX102" fmla="*/ 4430 w 10000"/>
                <a:gd name="connsiteY102" fmla="*/ 8458 h 10000"/>
                <a:gd name="connsiteX103" fmla="*/ 4833 w 10000"/>
                <a:gd name="connsiteY103" fmla="*/ 8458 h 10000"/>
                <a:gd name="connsiteX104" fmla="*/ 5098 w 10000"/>
                <a:gd name="connsiteY104" fmla="*/ 8735 h 10000"/>
                <a:gd name="connsiteX0" fmla="*/ 5098 w 10000"/>
                <a:gd name="connsiteY0" fmla="*/ 8735 h 10188"/>
                <a:gd name="connsiteX1" fmla="*/ 5974 w 10000"/>
                <a:gd name="connsiteY1" fmla="*/ 10000 h 10188"/>
                <a:gd name="connsiteX2" fmla="*/ 6617 w 10000"/>
                <a:gd name="connsiteY2" fmla="*/ 9863 h 10188"/>
                <a:gd name="connsiteX3" fmla="*/ 6551 w 10000"/>
                <a:gd name="connsiteY3" fmla="*/ 9622 h 10188"/>
                <a:gd name="connsiteX4" fmla="*/ 6782 w 10000"/>
                <a:gd name="connsiteY4" fmla="*/ 9245 h 10188"/>
                <a:gd name="connsiteX5" fmla="*/ 6964 w 10000"/>
                <a:gd name="connsiteY5" fmla="*/ 9382 h 10188"/>
                <a:gd name="connsiteX6" fmla="*/ 7013 w 10000"/>
                <a:gd name="connsiteY6" fmla="*/ 9759 h 10188"/>
                <a:gd name="connsiteX7" fmla="*/ 7376 w 10000"/>
                <a:gd name="connsiteY7" fmla="*/ 9485 h 10188"/>
                <a:gd name="connsiteX8" fmla="*/ 7518 w 10000"/>
                <a:gd name="connsiteY8" fmla="*/ 8744 h 10188"/>
                <a:gd name="connsiteX9" fmla="*/ 7665 w 10000"/>
                <a:gd name="connsiteY9" fmla="*/ 8757 h 10188"/>
                <a:gd name="connsiteX10" fmla="*/ 7687 w 10000"/>
                <a:gd name="connsiteY10" fmla="*/ 8827 h 10188"/>
                <a:gd name="connsiteX11" fmla="*/ 7764 w 10000"/>
                <a:gd name="connsiteY11" fmla="*/ 8228 h 10188"/>
                <a:gd name="connsiteX12" fmla="*/ 7802 w 10000"/>
                <a:gd name="connsiteY12" fmla="*/ 8044 h 10188"/>
                <a:gd name="connsiteX13" fmla="*/ 8013 w 10000"/>
                <a:gd name="connsiteY13" fmla="*/ 7820 h 10188"/>
                <a:gd name="connsiteX14" fmla="*/ 8135 w 10000"/>
                <a:gd name="connsiteY14" fmla="*/ 8281 h 10188"/>
                <a:gd name="connsiteX15" fmla="*/ 8597 w 10000"/>
                <a:gd name="connsiteY15" fmla="*/ 7904 h 10188"/>
                <a:gd name="connsiteX16" fmla="*/ 8713 w 10000"/>
                <a:gd name="connsiteY16" fmla="*/ 8281 h 10188"/>
                <a:gd name="connsiteX17" fmla="*/ 8828 w 10000"/>
                <a:gd name="connsiteY17" fmla="*/ 8042 h 10188"/>
                <a:gd name="connsiteX18" fmla="*/ 8828 w 10000"/>
                <a:gd name="connsiteY18" fmla="*/ 7663 h 10188"/>
                <a:gd name="connsiteX19" fmla="*/ 9010 w 10000"/>
                <a:gd name="connsiteY19" fmla="*/ 6701 h 10188"/>
                <a:gd name="connsiteX20" fmla="*/ 9307 w 10000"/>
                <a:gd name="connsiteY20" fmla="*/ 6701 h 10188"/>
                <a:gd name="connsiteX21" fmla="*/ 9472 w 10000"/>
                <a:gd name="connsiteY21" fmla="*/ 6943 h 10188"/>
                <a:gd name="connsiteX22" fmla="*/ 9653 w 10000"/>
                <a:gd name="connsiteY22" fmla="*/ 6564 h 10188"/>
                <a:gd name="connsiteX23" fmla="*/ 9538 w 10000"/>
                <a:gd name="connsiteY23" fmla="*/ 5842 h 10188"/>
                <a:gd name="connsiteX24" fmla="*/ 10000 w 10000"/>
                <a:gd name="connsiteY24" fmla="*/ 5121 h 10188"/>
                <a:gd name="connsiteX25" fmla="*/ 9950 w 10000"/>
                <a:gd name="connsiteY25" fmla="*/ 4879 h 10188"/>
                <a:gd name="connsiteX26" fmla="*/ 9472 w 10000"/>
                <a:gd name="connsiteY26" fmla="*/ 4641 h 10188"/>
                <a:gd name="connsiteX27" fmla="*/ 9059 w 10000"/>
                <a:gd name="connsiteY27" fmla="*/ 3643 h 10188"/>
                <a:gd name="connsiteX28" fmla="*/ 8828 w 10000"/>
                <a:gd name="connsiteY28" fmla="*/ 3643 h 10188"/>
                <a:gd name="connsiteX29" fmla="*/ 8294 w 10000"/>
                <a:gd name="connsiteY29" fmla="*/ 2794 h 10188"/>
                <a:gd name="connsiteX30" fmla="*/ 7954 w 10000"/>
                <a:gd name="connsiteY30" fmla="*/ 2819 h 10188"/>
                <a:gd name="connsiteX31" fmla="*/ 7838 w 10000"/>
                <a:gd name="connsiteY31" fmla="*/ 2199 h 10188"/>
                <a:gd name="connsiteX32" fmla="*/ 7492 w 10000"/>
                <a:gd name="connsiteY32" fmla="*/ 1719 h 10188"/>
                <a:gd name="connsiteX33" fmla="*/ 7376 w 10000"/>
                <a:gd name="connsiteY33" fmla="*/ 1237 h 10188"/>
                <a:gd name="connsiteX34" fmla="*/ 7376 w 10000"/>
                <a:gd name="connsiteY34" fmla="*/ 859 h 10188"/>
                <a:gd name="connsiteX35" fmla="*/ 7079 w 10000"/>
                <a:gd name="connsiteY35" fmla="*/ 722 h 10188"/>
                <a:gd name="connsiteX36" fmla="*/ 6964 w 10000"/>
                <a:gd name="connsiteY36" fmla="*/ 997 h 10188"/>
                <a:gd name="connsiteX37" fmla="*/ 6848 w 10000"/>
                <a:gd name="connsiteY37" fmla="*/ 1340 h 10188"/>
                <a:gd name="connsiteX38" fmla="*/ 6551 w 10000"/>
                <a:gd name="connsiteY38" fmla="*/ 1477 h 10188"/>
                <a:gd name="connsiteX39" fmla="*/ 6551 w 10000"/>
                <a:gd name="connsiteY39" fmla="*/ 997 h 10188"/>
                <a:gd name="connsiteX40" fmla="*/ 6205 w 10000"/>
                <a:gd name="connsiteY40" fmla="*/ 722 h 10188"/>
                <a:gd name="connsiteX41" fmla="*/ 6023 w 10000"/>
                <a:gd name="connsiteY41" fmla="*/ 859 h 10188"/>
                <a:gd name="connsiteX42" fmla="*/ 5908 w 10000"/>
                <a:gd name="connsiteY42" fmla="*/ 137 h 10188"/>
                <a:gd name="connsiteX43" fmla="*/ 5743 w 10000"/>
                <a:gd name="connsiteY43" fmla="*/ 0 h 10188"/>
                <a:gd name="connsiteX44" fmla="*/ 5380 w 10000"/>
                <a:gd name="connsiteY44" fmla="*/ 0 h 10188"/>
                <a:gd name="connsiteX45" fmla="*/ 5099 w 10000"/>
                <a:gd name="connsiteY45" fmla="*/ 0 h 10188"/>
                <a:gd name="connsiteX46" fmla="*/ 4802 w 10000"/>
                <a:gd name="connsiteY46" fmla="*/ 480 h 10188"/>
                <a:gd name="connsiteX47" fmla="*/ 4158 w 10000"/>
                <a:gd name="connsiteY47" fmla="*/ 1100 h 10188"/>
                <a:gd name="connsiteX48" fmla="*/ 3746 w 10000"/>
                <a:gd name="connsiteY48" fmla="*/ 1340 h 10188"/>
                <a:gd name="connsiteX49" fmla="*/ 3449 w 10000"/>
                <a:gd name="connsiteY49" fmla="*/ 1477 h 10188"/>
                <a:gd name="connsiteX50" fmla="*/ 3449 w 10000"/>
                <a:gd name="connsiteY50" fmla="*/ 1822 h 10188"/>
                <a:gd name="connsiteX51" fmla="*/ 3696 w 10000"/>
                <a:gd name="connsiteY51" fmla="*/ 1822 h 10188"/>
                <a:gd name="connsiteX52" fmla="*/ 3696 w 10000"/>
                <a:gd name="connsiteY52" fmla="*/ 1959 h 10188"/>
                <a:gd name="connsiteX53" fmla="*/ 3449 w 10000"/>
                <a:gd name="connsiteY53" fmla="*/ 2062 h 10188"/>
                <a:gd name="connsiteX54" fmla="*/ 3399 w 10000"/>
                <a:gd name="connsiteY54" fmla="*/ 2302 h 10188"/>
                <a:gd name="connsiteX55" fmla="*/ 3515 w 10000"/>
                <a:gd name="connsiteY55" fmla="*/ 2440 h 10188"/>
                <a:gd name="connsiteX56" fmla="*/ 3515 w 10000"/>
                <a:gd name="connsiteY56" fmla="*/ 2681 h 10188"/>
                <a:gd name="connsiteX57" fmla="*/ 3333 w 10000"/>
                <a:gd name="connsiteY57" fmla="*/ 2819 h 10188"/>
                <a:gd name="connsiteX58" fmla="*/ 3333 w 10000"/>
                <a:gd name="connsiteY58" fmla="*/ 3162 h 10188"/>
                <a:gd name="connsiteX59" fmla="*/ 3515 w 10000"/>
                <a:gd name="connsiteY59" fmla="*/ 3402 h 10188"/>
                <a:gd name="connsiteX60" fmla="*/ 3446 w 10000"/>
                <a:gd name="connsiteY60" fmla="*/ 3418 h 10188"/>
                <a:gd name="connsiteX61" fmla="*/ 3307 w 10000"/>
                <a:gd name="connsiteY61" fmla="*/ 3184 h 10188"/>
                <a:gd name="connsiteX62" fmla="*/ 3253 w 10000"/>
                <a:gd name="connsiteY62" fmla="*/ 3364 h 10188"/>
                <a:gd name="connsiteX63" fmla="*/ 3200 w 10000"/>
                <a:gd name="connsiteY63" fmla="*/ 3217 h 10188"/>
                <a:gd name="connsiteX64" fmla="*/ 3154 w 10000"/>
                <a:gd name="connsiteY64" fmla="*/ 3175 h 10188"/>
                <a:gd name="connsiteX65" fmla="*/ 3067 w 10000"/>
                <a:gd name="connsiteY65" fmla="*/ 3194 h 10188"/>
                <a:gd name="connsiteX66" fmla="*/ 2832 w 10000"/>
                <a:gd name="connsiteY66" fmla="*/ 2757 h 10188"/>
                <a:gd name="connsiteX67" fmla="*/ 2629 w 10000"/>
                <a:gd name="connsiteY67" fmla="*/ 2753 h 10188"/>
                <a:gd name="connsiteX68" fmla="*/ 2487 w 10000"/>
                <a:gd name="connsiteY68" fmla="*/ 2667 h 10188"/>
                <a:gd name="connsiteX69" fmla="*/ 2357 w 10000"/>
                <a:gd name="connsiteY69" fmla="*/ 2802 h 10188"/>
                <a:gd name="connsiteX70" fmla="*/ 2332 w 10000"/>
                <a:gd name="connsiteY70" fmla="*/ 2506 h 10188"/>
                <a:gd name="connsiteX71" fmla="*/ 2098 w 10000"/>
                <a:gd name="connsiteY71" fmla="*/ 2459 h 10188"/>
                <a:gd name="connsiteX72" fmla="*/ 1666 w 10000"/>
                <a:gd name="connsiteY72" fmla="*/ 2296 h 10188"/>
                <a:gd name="connsiteX73" fmla="*/ 1707 w 10000"/>
                <a:gd name="connsiteY73" fmla="*/ 2576 h 10188"/>
                <a:gd name="connsiteX74" fmla="*/ 1469 w 10000"/>
                <a:gd name="connsiteY74" fmla="*/ 3299 h 10188"/>
                <a:gd name="connsiteX75" fmla="*/ 1353 w 10000"/>
                <a:gd name="connsiteY75" fmla="*/ 3162 h 10188"/>
                <a:gd name="connsiteX76" fmla="*/ 1122 w 10000"/>
                <a:gd name="connsiteY76" fmla="*/ 3162 h 10188"/>
                <a:gd name="connsiteX77" fmla="*/ 1007 w 10000"/>
                <a:gd name="connsiteY77" fmla="*/ 2921 h 10188"/>
                <a:gd name="connsiteX78" fmla="*/ 479 w 10000"/>
                <a:gd name="connsiteY78" fmla="*/ 3643 h 10188"/>
                <a:gd name="connsiteX79" fmla="*/ 479 w 10000"/>
                <a:gd name="connsiteY79" fmla="*/ 4158 h 10188"/>
                <a:gd name="connsiteX80" fmla="*/ 297 w 10000"/>
                <a:gd name="connsiteY80" fmla="*/ 4158 h 10188"/>
                <a:gd name="connsiteX81" fmla="*/ 231 w 10000"/>
                <a:gd name="connsiteY81" fmla="*/ 3918 h 10188"/>
                <a:gd name="connsiteX82" fmla="*/ 66 w 10000"/>
                <a:gd name="connsiteY82" fmla="*/ 4020 h 10188"/>
                <a:gd name="connsiteX83" fmla="*/ 0 w 10000"/>
                <a:gd name="connsiteY83" fmla="*/ 6082 h 10188"/>
                <a:gd name="connsiteX84" fmla="*/ 363 w 10000"/>
                <a:gd name="connsiteY84" fmla="*/ 6221 h 10188"/>
                <a:gd name="connsiteX85" fmla="*/ 528 w 10000"/>
                <a:gd name="connsiteY85" fmla="*/ 6564 h 10188"/>
                <a:gd name="connsiteX86" fmla="*/ 1287 w 10000"/>
                <a:gd name="connsiteY86" fmla="*/ 6701 h 10188"/>
                <a:gd name="connsiteX87" fmla="*/ 1353 w 10000"/>
                <a:gd name="connsiteY87" fmla="*/ 6839 h 10188"/>
                <a:gd name="connsiteX88" fmla="*/ 1469 w 10000"/>
                <a:gd name="connsiteY88" fmla="*/ 6943 h 10188"/>
                <a:gd name="connsiteX89" fmla="*/ 1518 w 10000"/>
                <a:gd name="connsiteY89" fmla="*/ 6943 h 10188"/>
                <a:gd name="connsiteX90" fmla="*/ 1584 w 10000"/>
                <a:gd name="connsiteY90" fmla="*/ 7080 h 10188"/>
                <a:gd name="connsiteX91" fmla="*/ 1584 w 10000"/>
                <a:gd name="connsiteY91" fmla="*/ 7182 h 10188"/>
                <a:gd name="connsiteX92" fmla="*/ 1584 w 10000"/>
                <a:gd name="connsiteY92" fmla="*/ 7319 h 10188"/>
                <a:gd name="connsiteX93" fmla="*/ 1811 w 10000"/>
                <a:gd name="connsiteY93" fmla="*/ 7462 h 10188"/>
                <a:gd name="connsiteX94" fmla="*/ 2871 w 10000"/>
                <a:gd name="connsiteY94" fmla="*/ 7801 h 10188"/>
                <a:gd name="connsiteX95" fmla="*/ 3515 w 10000"/>
                <a:gd name="connsiteY95" fmla="*/ 8764 h 10188"/>
                <a:gd name="connsiteX96" fmla="*/ 3696 w 10000"/>
                <a:gd name="connsiteY96" fmla="*/ 9141 h 10188"/>
                <a:gd name="connsiteX97" fmla="*/ 3861 w 10000"/>
                <a:gd name="connsiteY97" fmla="*/ 9141 h 10188"/>
                <a:gd name="connsiteX98" fmla="*/ 4092 w 10000"/>
                <a:gd name="connsiteY98" fmla="*/ 9141 h 10188"/>
                <a:gd name="connsiteX99" fmla="*/ 4337 w 10000"/>
                <a:gd name="connsiteY99" fmla="*/ 8477 h 10188"/>
                <a:gd name="connsiteX100" fmla="*/ 4393 w 10000"/>
                <a:gd name="connsiteY100" fmla="*/ 8296 h 10188"/>
                <a:gd name="connsiteX101" fmla="*/ 4430 w 10000"/>
                <a:gd name="connsiteY101" fmla="*/ 8458 h 10188"/>
                <a:gd name="connsiteX102" fmla="*/ 4833 w 10000"/>
                <a:gd name="connsiteY102" fmla="*/ 8458 h 10188"/>
                <a:gd name="connsiteX103" fmla="*/ 5098 w 10000"/>
                <a:gd name="connsiteY103" fmla="*/ 8735 h 10188"/>
                <a:gd name="connsiteX0" fmla="*/ 5098 w 10000"/>
                <a:gd name="connsiteY0" fmla="*/ 8735 h 9863"/>
                <a:gd name="connsiteX1" fmla="*/ 6617 w 10000"/>
                <a:gd name="connsiteY1" fmla="*/ 9863 h 9863"/>
                <a:gd name="connsiteX2" fmla="*/ 6551 w 10000"/>
                <a:gd name="connsiteY2" fmla="*/ 9622 h 9863"/>
                <a:gd name="connsiteX3" fmla="*/ 6782 w 10000"/>
                <a:gd name="connsiteY3" fmla="*/ 9245 h 9863"/>
                <a:gd name="connsiteX4" fmla="*/ 6964 w 10000"/>
                <a:gd name="connsiteY4" fmla="*/ 9382 h 9863"/>
                <a:gd name="connsiteX5" fmla="*/ 7013 w 10000"/>
                <a:gd name="connsiteY5" fmla="*/ 9759 h 9863"/>
                <a:gd name="connsiteX6" fmla="*/ 7376 w 10000"/>
                <a:gd name="connsiteY6" fmla="*/ 9485 h 9863"/>
                <a:gd name="connsiteX7" fmla="*/ 7518 w 10000"/>
                <a:gd name="connsiteY7" fmla="*/ 8744 h 9863"/>
                <a:gd name="connsiteX8" fmla="*/ 7665 w 10000"/>
                <a:gd name="connsiteY8" fmla="*/ 8757 h 9863"/>
                <a:gd name="connsiteX9" fmla="*/ 7687 w 10000"/>
                <a:gd name="connsiteY9" fmla="*/ 8827 h 9863"/>
                <a:gd name="connsiteX10" fmla="*/ 7764 w 10000"/>
                <a:gd name="connsiteY10" fmla="*/ 8228 h 9863"/>
                <a:gd name="connsiteX11" fmla="*/ 7802 w 10000"/>
                <a:gd name="connsiteY11" fmla="*/ 8044 h 9863"/>
                <a:gd name="connsiteX12" fmla="*/ 8013 w 10000"/>
                <a:gd name="connsiteY12" fmla="*/ 7820 h 9863"/>
                <a:gd name="connsiteX13" fmla="*/ 8135 w 10000"/>
                <a:gd name="connsiteY13" fmla="*/ 8281 h 9863"/>
                <a:gd name="connsiteX14" fmla="*/ 8597 w 10000"/>
                <a:gd name="connsiteY14" fmla="*/ 7904 h 9863"/>
                <a:gd name="connsiteX15" fmla="*/ 8713 w 10000"/>
                <a:gd name="connsiteY15" fmla="*/ 8281 h 9863"/>
                <a:gd name="connsiteX16" fmla="*/ 8828 w 10000"/>
                <a:gd name="connsiteY16" fmla="*/ 8042 h 9863"/>
                <a:gd name="connsiteX17" fmla="*/ 8828 w 10000"/>
                <a:gd name="connsiteY17" fmla="*/ 7663 h 9863"/>
                <a:gd name="connsiteX18" fmla="*/ 9010 w 10000"/>
                <a:gd name="connsiteY18" fmla="*/ 6701 h 9863"/>
                <a:gd name="connsiteX19" fmla="*/ 9307 w 10000"/>
                <a:gd name="connsiteY19" fmla="*/ 6701 h 9863"/>
                <a:gd name="connsiteX20" fmla="*/ 9472 w 10000"/>
                <a:gd name="connsiteY20" fmla="*/ 6943 h 9863"/>
                <a:gd name="connsiteX21" fmla="*/ 9653 w 10000"/>
                <a:gd name="connsiteY21" fmla="*/ 6564 h 9863"/>
                <a:gd name="connsiteX22" fmla="*/ 9538 w 10000"/>
                <a:gd name="connsiteY22" fmla="*/ 5842 h 9863"/>
                <a:gd name="connsiteX23" fmla="*/ 10000 w 10000"/>
                <a:gd name="connsiteY23" fmla="*/ 5121 h 9863"/>
                <a:gd name="connsiteX24" fmla="*/ 9950 w 10000"/>
                <a:gd name="connsiteY24" fmla="*/ 4879 h 9863"/>
                <a:gd name="connsiteX25" fmla="*/ 9472 w 10000"/>
                <a:gd name="connsiteY25" fmla="*/ 4641 h 9863"/>
                <a:gd name="connsiteX26" fmla="*/ 9059 w 10000"/>
                <a:gd name="connsiteY26" fmla="*/ 3643 h 9863"/>
                <a:gd name="connsiteX27" fmla="*/ 8828 w 10000"/>
                <a:gd name="connsiteY27" fmla="*/ 3643 h 9863"/>
                <a:gd name="connsiteX28" fmla="*/ 8294 w 10000"/>
                <a:gd name="connsiteY28" fmla="*/ 2794 h 9863"/>
                <a:gd name="connsiteX29" fmla="*/ 7954 w 10000"/>
                <a:gd name="connsiteY29" fmla="*/ 2819 h 9863"/>
                <a:gd name="connsiteX30" fmla="*/ 7838 w 10000"/>
                <a:gd name="connsiteY30" fmla="*/ 2199 h 9863"/>
                <a:gd name="connsiteX31" fmla="*/ 7492 w 10000"/>
                <a:gd name="connsiteY31" fmla="*/ 1719 h 9863"/>
                <a:gd name="connsiteX32" fmla="*/ 7376 w 10000"/>
                <a:gd name="connsiteY32" fmla="*/ 1237 h 9863"/>
                <a:gd name="connsiteX33" fmla="*/ 7376 w 10000"/>
                <a:gd name="connsiteY33" fmla="*/ 859 h 9863"/>
                <a:gd name="connsiteX34" fmla="*/ 7079 w 10000"/>
                <a:gd name="connsiteY34" fmla="*/ 722 h 9863"/>
                <a:gd name="connsiteX35" fmla="*/ 6964 w 10000"/>
                <a:gd name="connsiteY35" fmla="*/ 997 h 9863"/>
                <a:gd name="connsiteX36" fmla="*/ 6848 w 10000"/>
                <a:gd name="connsiteY36" fmla="*/ 1340 h 9863"/>
                <a:gd name="connsiteX37" fmla="*/ 6551 w 10000"/>
                <a:gd name="connsiteY37" fmla="*/ 1477 h 9863"/>
                <a:gd name="connsiteX38" fmla="*/ 6551 w 10000"/>
                <a:gd name="connsiteY38" fmla="*/ 997 h 9863"/>
                <a:gd name="connsiteX39" fmla="*/ 6205 w 10000"/>
                <a:gd name="connsiteY39" fmla="*/ 722 h 9863"/>
                <a:gd name="connsiteX40" fmla="*/ 6023 w 10000"/>
                <a:gd name="connsiteY40" fmla="*/ 859 h 9863"/>
                <a:gd name="connsiteX41" fmla="*/ 5908 w 10000"/>
                <a:gd name="connsiteY41" fmla="*/ 137 h 9863"/>
                <a:gd name="connsiteX42" fmla="*/ 5743 w 10000"/>
                <a:gd name="connsiteY42" fmla="*/ 0 h 9863"/>
                <a:gd name="connsiteX43" fmla="*/ 5380 w 10000"/>
                <a:gd name="connsiteY43" fmla="*/ 0 h 9863"/>
                <a:gd name="connsiteX44" fmla="*/ 5099 w 10000"/>
                <a:gd name="connsiteY44" fmla="*/ 0 h 9863"/>
                <a:gd name="connsiteX45" fmla="*/ 4802 w 10000"/>
                <a:gd name="connsiteY45" fmla="*/ 480 h 9863"/>
                <a:gd name="connsiteX46" fmla="*/ 4158 w 10000"/>
                <a:gd name="connsiteY46" fmla="*/ 1100 h 9863"/>
                <a:gd name="connsiteX47" fmla="*/ 3746 w 10000"/>
                <a:gd name="connsiteY47" fmla="*/ 1340 h 9863"/>
                <a:gd name="connsiteX48" fmla="*/ 3449 w 10000"/>
                <a:gd name="connsiteY48" fmla="*/ 1477 h 9863"/>
                <a:gd name="connsiteX49" fmla="*/ 3449 w 10000"/>
                <a:gd name="connsiteY49" fmla="*/ 1822 h 9863"/>
                <a:gd name="connsiteX50" fmla="*/ 3696 w 10000"/>
                <a:gd name="connsiteY50" fmla="*/ 1822 h 9863"/>
                <a:gd name="connsiteX51" fmla="*/ 3696 w 10000"/>
                <a:gd name="connsiteY51" fmla="*/ 1959 h 9863"/>
                <a:gd name="connsiteX52" fmla="*/ 3449 w 10000"/>
                <a:gd name="connsiteY52" fmla="*/ 2062 h 9863"/>
                <a:gd name="connsiteX53" fmla="*/ 3399 w 10000"/>
                <a:gd name="connsiteY53" fmla="*/ 2302 h 9863"/>
                <a:gd name="connsiteX54" fmla="*/ 3515 w 10000"/>
                <a:gd name="connsiteY54" fmla="*/ 2440 h 9863"/>
                <a:gd name="connsiteX55" fmla="*/ 3515 w 10000"/>
                <a:gd name="connsiteY55" fmla="*/ 2681 h 9863"/>
                <a:gd name="connsiteX56" fmla="*/ 3333 w 10000"/>
                <a:gd name="connsiteY56" fmla="*/ 2819 h 9863"/>
                <a:gd name="connsiteX57" fmla="*/ 3333 w 10000"/>
                <a:gd name="connsiteY57" fmla="*/ 3162 h 9863"/>
                <a:gd name="connsiteX58" fmla="*/ 3515 w 10000"/>
                <a:gd name="connsiteY58" fmla="*/ 3402 h 9863"/>
                <a:gd name="connsiteX59" fmla="*/ 3446 w 10000"/>
                <a:gd name="connsiteY59" fmla="*/ 3418 h 9863"/>
                <a:gd name="connsiteX60" fmla="*/ 3307 w 10000"/>
                <a:gd name="connsiteY60" fmla="*/ 3184 h 9863"/>
                <a:gd name="connsiteX61" fmla="*/ 3253 w 10000"/>
                <a:gd name="connsiteY61" fmla="*/ 3364 h 9863"/>
                <a:gd name="connsiteX62" fmla="*/ 3200 w 10000"/>
                <a:gd name="connsiteY62" fmla="*/ 3217 h 9863"/>
                <a:gd name="connsiteX63" fmla="*/ 3154 w 10000"/>
                <a:gd name="connsiteY63" fmla="*/ 3175 h 9863"/>
                <a:gd name="connsiteX64" fmla="*/ 3067 w 10000"/>
                <a:gd name="connsiteY64" fmla="*/ 3194 h 9863"/>
                <a:gd name="connsiteX65" fmla="*/ 2832 w 10000"/>
                <a:gd name="connsiteY65" fmla="*/ 2757 h 9863"/>
                <a:gd name="connsiteX66" fmla="*/ 2629 w 10000"/>
                <a:gd name="connsiteY66" fmla="*/ 2753 h 9863"/>
                <a:gd name="connsiteX67" fmla="*/ 2487 w 10000"/>
                <a:gd name="connsiteY67" fmla="*/ 2667 h 9863"/>
                <a:gd name="connsiteX68" fmla="*/ 2357 w 10000"/>
                <a:gd name="connsiteY68" fmla="*/ 2802 h 9863"/>
                <a:gd name="connsiteX69" fmla="*/ 2332 w 10000"/>
                <a:gd name="connsiteY69" fmla="*/ 2506 h 9863"/>
                <a:gd name="connsiteX70" fmla="*/ 2098 w 10000"/>
                <a:gd name="connsiteY70" fmla="*/ 2459 h 9863"/>
                <a:gd name="connsiteX71" fmla="*/ 1666 w 10000"/>
                <a:gd name="connsiteY71" fmla="*/ 2296 h 9863"/>
                <a:gd name="connsiteX72" fmla="*/ 1707 w 10000"/>
                <a:gd name="connsiteY72" fmla="*/ 2576 h 9863"/>
                <a:gd name="connsiteX73" fmla="*/ 1469 w 10000"/>
                <a:gd name="connsiteY73" fmla="*/ 3299 h 9863"/>
                <a:gd name="connsiteX74" fmla="*/ 1353 w 10000"/>
                <a:gd name="connsiteY74" fmla="*/ 3162 h 9863"/>
                <a:gd name="connsiteX75" fmla="*/ 1122 w 10000"/>
                <a:gd name="connsiteY75" fmla="*/ 3162 h 9863"/>
                <a:gd name="connsiteX76" fmla="*/ 1007 w 10000"/>
                <a:gd name="connsiteY76" fmla="*/ 2921 h 9863"/>
                <a:gd name="connsiteX77" fmla="*/ 479 w 10000"/>
                <a:gd name="connsiteY77" fmla="*/ 3643 h 9863"/>
                <a:gd name="connsiteX78" fmla="*/ 479 w 10000"/>
                <a:gd name="connsiteY78" fmla="*/ 4158 h 9863"/>
                <a:gd name="connsiteX79" fmla="*/ 297 w 10000"/>
                <a:gd name="connsiteY79" fmla="*/ 4158 h 9863"/>
                <a:gd name="connsiteX80" fmla="*/ 231 w 10000"/>
                <a:gd name="connsiteY80" fmla="*/ 3918 h 9863"/>
                <a:gd name="connsiteX81" fmla="*/ 66 w 10000"/>
                <a:gd name="connsiteY81" fmla="*/ 4020 h 9863"/>
                <a:gd name="connsiteX82" fmla="*/ 0 w 10000"/>
                <a:gd name="connsiteY82" fmla="*/ 6082 h 9863"/>
                <a:gd name="connsiteX83" fmla="*/ 363 w 10000"/>
                <a:gd name="connsiteY83" fmla="*/ 6221 h 9863"/>
                <a:gd name="connsiteX84" fmla="*/ 528 w 10000"/>
                <a:gd name="connsiteY84" fmla="*/ 6564 h 9863"/>
                <a:gd name="connsiteX85" fmla="*/ 1287 w 10000"/>
                <a:gd name="connsiteY85" fmla="*/ 6701 h 9863"/>
                <a:gd name="connsiteX86" fmla="*/ 1353 w 10000"/>
                <a:gd name="connsiteY86" fmla="*/ 6839 h 9863"/>
                <a:gd name="connsiteX87" fmla="*/ 1469 w 10000"/>
                <a:gd name="connsiteY87" fmla="*/ 6943 h 9863"/>
                <a:gd name="connsiteX88" fmla="*/ 1518 w 10000"/>
                <a:gd name="connsiteY88" fmla="*/ 6943 h 9863"/>
                <a:gd name="connsiteX89" fmla="*/ 1584 w 10000"/>
                <a:gd name="connsiteY89" fmla="*/ 7080 h 9863"/>
                <a:gd name="connsiteX90" fmla="*/ 1584 w 10000"/>
                <a:gd name="connsiteY90" fmla="*/ 7182 h 9863"/>
                <a:gd name="connsiteX91" fmla="*/ 1584 w 10000"/>
                <a:gd name="connsiteY91" fmla="*/ 7319 h 9863"/>
                <a:gd name="connsiteX92" fmla="*/ 1811 w 10000"/>
                <a:gd name="connsiteY92" fmla="*/ 7462 h 9863"/>
                <a:gd name="connsiteX93" fmla="*/ 2871 w 10000"/>
                <a:gd name="connsiteY93" fmla="*/ 7801 h 9863"/>
                <a:gd name="connsiteX94" fmla="*/ 3515 w 10000"/>
                <a:gd name="connsiteY94" fmla="*/ 8764 h 9863"/>
                <a:gd name="connsiteX95" fmla="*/ 3696 w 10000"/>
                <a:gd name="connsiteY95" fmla="*/ 9141 h 9863"/>
                <a:gd name="connsiteX96" fmla="*/ 3861 w 10000"/>
                <a:gd name="connsiteY96" fmla="*/ 9141 h 9863"/>
                <a:gd name="connsiteX97" fmla="*/ 4092 w 10000"/>
                <a:gd name="connsiteY97" fmla="*/ 9141 h 9863"/>
                <a:gd name="connsiteX98" fmla="*/ 4337 w 10000"/>
                <a:gd name="connsiteY98" fmla="*/ 8477 h 9863"/>
                <a:gd name="connsiteX99" fmla="*/ 4393 w 10000"/>
                <a:gd name="connsiteY99" fmla="*/ 8296 h 9863"/>
                <a:gd name="connsiteX100" fmla="*/ 4430 w 10000"/>
                <a:gd name="connsiteY100" fmla="*/ 8458 h 9863"/>
                <a:gd name="connsiteX101" fmla="*/ 4833 w 10000"/>
                <a:gd name="connsiteY101" fmla="*/ 8458 h 9863"/>
                <a:gd name="connsiteX102" fmla="*/ 5098 w 10000"/>
                <a:gd name="connsiteY102" fmla="*/ 8735 h 9863"/>
                <a:gd name="connsiteX0" fmla="*/ 5098 w 10000"/>
                <a:gd name="connsiteY0" fmla="*/ 8856 h 10086"/>
                <a:gd name="connsiteX1" fmla="*/ 6617 w 10000"/>
                <a:gd name="connsiteY1" fmla="*/ 10000 h 10086"/>
                <a:gd name="connsiteX2" fmla="*/ 6782 w 10000"/>
                <a:gd name="connsiteY2" fmla="*/ 9373 h 10086"/>
                <a:gd name="connsiteX3" fmla="*/ 6964 w 10000"/>
                <a:gd name="connsiteY3" fmla="*/ 9512 h 10086"/>
                <a:gd name="connsiteX4" fmla="*/ 7013 w 10000"/>
                <a:gd name="connsiteY4" fmla="*/ 9895 h 10086"/>
                <a:gd name="connsiteX5" fmla="*/ 7376 w 10000"/>
                <a:gd name="connsiteY5" fmla="*/ 9617 h 10086"/>
                <a:gd name="connsiteX6" fmla="*/ 7518 w 10000"/>
                <a:gd name="connsiteY6" fmla="*/ 8865 h 10086"/>
                <a:gd name="connsiteX7" fmla="*/ 7665 w 10000"/>
                <a:gd name="connsiteY7" fmla="*/ 8879 h 10086"/>
                <a:gd name="connsiteX8" fmla="*/ 7687 w 10000"/>
                <a:gd name="connsiteY8" fmla="*/ 8950 h 10086"/>
                <a:gd name="connsiteX9" fmla="*/ 7764 w 10000"/>
                <a:gd name="connsiteY9" fmla="*/ 8342 h 10086"/>
                <a:gd name="connsiteX10" fmla="*/ 7802 w 10000"/>
                <a:gd name="connsiteY10" fmla="*/ 8156 h 10086"/>
                <a:gd name="connsiteX11" fmla="*/ 8013 w 10000"/>
                <a:gd name="connsiteY11" fmla="*/ 7929 h 10086"/>
                <a:gd name="connsiteX12" fmla="*/ 8135 w 10000"/>
                <a:gd name="connsiteY12" fmla="*/ 8396 h 10086"/>
                <a:gd name="connsiteX13" fmla="*/ 8597 w 10000"/>
                <a:gd name="connsiteY13" fmla="*/ 8014 h 10086"/>
                <a:gd name="connsiteX14" fmla="*/ 8713 w 10000"/>
                <a:gd name="connsiteY14" fmla="*/ 8396 h 10086"/>
                <a:gd name="connsiteX15" fmla="*/ 8828 w 10000"/>
                <a:gd name="connsiteY15" fmla="*/ 8154 h 10086"/>
                <a:gd name="connsiteX16" fmla="*/ 8828 w 10000"/>
                <a:gd name="connsiteY16" fmla="*/ 7769 h 10086"/>
                <a:gd name="connsiteX17" fmla="*/ 9010 w 10000"/>
                <a:gd name="connsiteY17" fmla="*/ 6794 h 10086"/>
                <a:gd name="connsiteX18" fmla="*/ 9307 w 10000"/>
                <a:gd name="connsiteY18" fmla="*/ 6794 h 10086"/>
                <a:gd name="connsiteX19" fmla="*/ 9472 w 10000"/>
                <a:gd name="connsiteY19" fmla="*/ 7039 h 10086"/>
                <a:gd name="connsiteX20" fmla="*/ 9653 w 10000"/>
                <a:gd name="connsiteY20" fmla="*/ 6655 h 10086"/>
                <a:gd name="connsiteX21" fmla="*/ 9538 w 10000"/>
                <a:gd name="connsiteY21" fmla="*/ 5923 h 10086"/>
                <a:gd name="connsiteX22" fmla="*/ 10000 w 10000"/>
                <a:gd name="connsiteY22" fmla="*/ 5192 h 10086"/>
                <a:gd name="connsiteX23" fmla="*/ 9950 w 10000"/>
                <a:gd name="connsiteY23" fmla="*/ 4947 h 10086"/>
                <a:gd name="connsiteX24" fmla="*/ 9472 w 10000"/>
                <a:gd name="connsiteY24" fmla="*/ 4705 h 10086"/>
                <a:gd name="connsiteX25" fmla="*/ 9059 w 10000"/>
                <a:gd name="connsiteY25" fmla="*/ 3694 h 10086"/>
                <a:gd name="connsiteX26" fmla="*/ 8828 w 10000"/>
                <a:gd name="connsiteY26" fmla="*/ 3694 h 10086"/>
                <a:gd name="connsiteX27" fmla="*/ 8294 w 10000"/>
                <a:gd name="connsiteY27" fmla="*/ 2833 h 10086"/>
                <a:gd name="connsiteX28" fmla="*/ 7954 w 10000"/>
                <a:gd name="connsiteY28" fmla="*/ 2858 h 10086"/>
                <a:gd name="connsiteX29" fmla="*/ 7838 w 10000"/>
                <a:gd name="connsiteY29" fmla="*/ 2230 h 10086"/>
                <a:gd name="connsiteX30" fmla="*/ 7492 w 10000"/>
                <a:gd name="connsiteY30" fmla="*/ 1743 h 10086"/>
                <a:gd name="connsiteX31" fmla="*/ 7376 w 10000"/>
                <a:gd name="connsiteY31" fmla="*/ 1254 h 10086"/>
                <a:gd name="connsiteX32" fmla="*/ 7376 w 10000"/>
                <a:gd name="connsiteY32" fmla="*/ 871 h 10086"/>
                <a:gd name="connsiteX33" fmla="*/ 7079 w 10000"/>
                <a:gd name="connsiteY33" fmla="*/ 732 h 10086"/>
                <a:gd name="connsiteX34" fmla="*/ 6964 w 10000"/>
                <a:gd name="connsiteY34" fmla="*/ 1011 h 10086"/>
                <a:gd name="connsiteX35" fmla="*/ 6848 w 10000"/>
                <a:gd name="connsiteY35" fmla="*/ 1359 h 10086"/>
                <a:gd name="connsiteX36" fmla="*/ 6551 w 10000"/>
                <a:gd name="connsiteY36" fmla="*/ 1498 h 10086"/>
                <a:gd name="connsiteX37" fmla="*/ 6551 w 10000"/>
                <a:gd name="connsiteY37" fmla="*/ 1011 h 10086"/>
                <a:gd name="connsiteX38" fmla="*/ 6205 w 10000"/>
                <a:gd name="connsiteY38" fmla="*/ 732 h 10086"/>
                <a:gd name="connsiteX39" fmla="*/ 6023 w 10000"/>
                <a:gd name="connsiteY39" fmla="*/ 871 h 10086"/>
                <a:gd name="connsiteX40" fmla="*/ 5908 w 10000"/>
                <a:gd name="connsiteY40" fmla="*/ 139 h 10086"/>
                <a:gd name="connsiteX41" fmla="*/ 5743 w 10000"/>
                <a:gd name="connsiteY41" fmla="*/ 0 h 10086"/>
                <a:gd name="connsiteX42" fmla="*/ 5380 w 10000"/>
                <a:gd name="connsiteY42" fmla="*/ 0 h 10086"/>
                <a:gd name="connsiteX43" fmla="*/ 5099 w 10000"/>
                <a:gd name="connsiteY43" fmla="*/ 0 h 10086"/>
                <a:gd name="connsiteX44" fmla="*/ 4802 w 10000"/>
                <a:gd name="connsiteY44" fmla="*/ 487 h 10086"/>
                <a:gd name="connsiteX45" fmla="*/ 4158 w 10000"/>
                <a:gd name="connsiteY45" fmla="*/ 1115 h 10086"/>
                <a:gd name="connsiteX46" fmla="*/ 3746 w 10000"/>
                <a:gd name="connsiteY46" fmla="*/ 1359 h 10086"/>
                <a:gd name="connsiteX47" fmla="*/ 3449 w 10000"/>
                <a:gd name="connsiteY47" fmla="*/ 1498 h 10086"/>
                <a:gd name="connsiteX48" fmla="*/ 3449 w 10000"/>
                <a:gd name="connsiteY48" fmla="*/ 1847 h 10086"/>
                <a:gd name="connsiteX49" fmla="*/ 3696 w 10000"/>
                <a:gd name="connsiteY49" fmla="*/ 1847 h 10086"/>
                <a:gd name="connsiteX50" fmla="*/ 3696 w 10000"/>
                <a:gd name="connsiteY50" fmla="*/ 1986 h 10086"/>
                <a:gd name="connsiteX51" fmla="*/ 3449 w 10000"/>
                <a:gd name="connsiteY51" fmla="*/ 2091 h 10086"/>
                <a:gd name="connsiteX52" fmla="*/ 3399 w 10000"/>
                <a:gd name="connsiteY52" fmla="*/ 2334 h 10086"/>
                <a:gd name="connsiteX53" fmla="*/ 3515 w 10000"/>
                <a:gd name="connsiteY53" fmla="*/ 2474 h 10086"/>
                <a:gd name="connsiteX54" fmla="*/ 3515 w 10000"/>
                <a:gd name="connsiteY54" fmla="*/ 2718 h 10086"/>
                <a:gd name="connsiteX55" fmla="*/ 3333 w 10000"/>
                <a:gd name="connsiteY55" fmla="*/ 2858 h 10086"/>
                <a:gd name="connsiteX56" fmla="*/ 3333 w 10000"/>
                <a:gd name="connsiteY56" fmla="*/ 3206 h 10086"/>
                <a:gd name="connsiteX57" fmla="*/ 3515 w 10000"/>
                <a:gd name="connsiteY57" fmla="*/ 3449 h 10086"/>
                <a:gd name="connsiteX58" fmla="*/ 3446 w 10000"/>
                <a:gd name="connsiteY58" fmla="*/ 3465 h 10086"/>
                <a:gd name="connsiteX59" fmla="*/ 3307 w 10000"/>
                <a:gd name="connsiteY59" fmla="*/ 3228 h 10086"/>
                <a:gd name="connsiteX60" fmla="*/ 3253 w 10000"/>
                <a:gd name="connsiteY60" fmla="*/ 3411 h 10086"/>
                <a:gd name="connsiteX61" fmla="*/ 3200 w 10000"/>
                <a:gd name="connsiteY61" fmla="*/ 3262 h 10086"/>
                <a:gd name="connsiteX62" fmla="*/ 3154 w 10000"/>
                <a:gd name="connsiteY62" fmla="*/ 3219 h 10086"/>
                <a:gd name="connsiteX63" fmla="*/ 3067 w 10000"/>
                <a:gd name="connsiteY63" fmla="*/ 3238 h 10086"/>
                <a:gd name="connsiteX64" fmla="*/ 2832 w 10000"/>
                <a:gd name="connsiteY64" fmla="*/ 2795 h 10086"/>
                <a:gd name="connsiteX65" fmla="*/ 2629 w 10000"/>
                <a:gd name="connsiteY65" fmla="*/ 2791 h 10086"/>
                <a:gd name="connsiteX66" fmla="*/ 2487 w 10000"/>
                <a:gd name="connsiteY66" fmla="*/ 2704 h 10086"/>
                <a:gd name="connsiteX67" fmla="*/ 2357 w 10000"/>
                <a:gd name="connsiteY67" fmla="*/ 2841 h 10086"/>
                <a:gd name="connsiteX68" fmla="*/ 2332 w 10000"/>
                <a:gd name="connsiteY68" fmla="*/ 2541 h 10086"/>
                <a:gd name="connsiteX69" fmla="*/ 2098 w 10000"/>
                <a:gd name="connsiteY69" fmla="*/ 2493 h 10086"/>
                <a:gd name="connsiteX70" fmla="*/ 1666 w 10000"/>
                <a:gd name="connsiteY70" fmla="*/ 2328 h 10086"/>
                <a:gd name="connsiteX71" fmla="*/ 1707 w 10000"/>
                <a:gd name="connsiteY71" fmla="*/ 2612 h 10086"/>
                <a:gd name="connsiteX72" fmla="*/ 1469 w 10000"/>
                <a:gd name="connsiteY72" fmla="*/ 3345 h 10086"/>
                <a:gd name="connsiteX73" fmla="*/ 1353 w 10000"/>
                <a:gd name="connsiteY73" fmla="*/ 3206 h 10086"/>
                <a:gd name="connsiteX74" fmla="*/ 1122 w 10000"/>
                <a:gd name="connsiteY74" fmla="*/ 3206 h 10086"/>
                <a:gd name="connsiteX75" fmla="*/ 1007 w 10000"/>
                <a:gd name="connsiteY75" fmla="*/ 2962 h 10086"/>
                <a:gd name="connsiteX76" fmla="*/ 479 w 10000"/>
                <a:gd name="connsiteY76" fmla="*/ 3694 h 10086"/>
                <a:gd name="connsiteX77" fmla="*/ 479 w 10000"/>
                <a:gd name="connsiteY77" fmla="*/ 4216 h 10086"/>
                <a:gd name="connsiteX78" fmla="*/ 297 w 10000"/>
                <a:gd name="connsiteY78" fmla="*/ 4216 h 10086"/>
                <a:gd name="connsiteX79" fmla="*/ 231 w 10000"/>
                <a:gd name="connsiteY79" fmla="*/ 3972 h 10086"/>
                <a:gd name="connsiteX80" fmla="*/ 66 w 10000"/>
                <a:gd name="connsiteY80" fmla="*/ 4076 h 10086"/>
                <a:gd name="connsiteX81" fmla="*/ 0 w 10000"/>
                <a:gd name="connsiteY81" fmla="*/ 6166 h 10086"/>
                <a:gd name="connsiteX82" fmla="*/ 363 w 10000"/>
                <a:gd name="connsiteY82" fmla="*/ 6307 h 10086"/>
                <a:gd name="connsiteX83" fmla="*/ 528 w 10000"/>
                <a:gd name="connsiteY83" fmla="*/ 6655 h 10086"/>
                <a:gd name="connsiteX84" fmla="*/ 1287 w 10000"/>
                <a:gd name="connsiteY84" fmla="*/ 6794 h 10086"/>
                <a:gd name="connsiteX85" fmla="*/ 1353 w 10000"/>
                <a:gd name="connsiteY85" fmla="*/ 6934 h 10086"/>
                <a:gd name="connsiteX86" fmla="*/ 1469 w 10000"/>
                <a:gd name="connsiteY86" fmla="*/ 7039 h 10086"/>
                <a:gd name="connsiteX87" fmla="*/ 1518 w 10000"/>
                <a:gd name="connsiteY87" fmla="*/ 7039 h 10086"/>
                <a:gd name="connsiteX88" fmla="*/ 1584 w 10000"/>
                <a:gd name="connsiteY88" fmla="*/ 7178 h 10086"/>
                <a:gd name="connsiteX89" fmla="*/ 1584 w 10000"/>
                <a:gd name="connsiteY89" fmla="*/ 7282 h 10086"/>
                <a:gd name="connsiteX90" fmla="*/ 1584 w 10000"/>
                <a:gd name="connsiteY90" fmla="*/ 7421 h 10086"/>
                <a:gd name="connsiteX91" fmla="*/ 1811 w 10000"/>
                <a:gd name="connsiteY91" fmla="*/ 7566 h 10086"/>
                <a:gd name="connsiteX92" fmla="*/ 2871 w 10000"/>
                <a:gd name="connsiteY92" fmla="*/ 7909 h 10086"/>
                <a:gd name="connsiteX93" fmla="*/ 3515 w 10000"/>
                <a:gd name="connsiteY93" fmla="*/ 8886 h 10086"/>
                <a:gd name="connsiteX94" fmla="*/ 3696 w 10000"/>
                <a:gd name="connsiteY94" fmla="*/ 9268 h 10086"/>
                <a:gd name="connsiteX95" fmla="*/ 3861 w 10000"/>
                <a:gd name="connsiteY95" fmla="*/ 9268 h 10086"/>
                <a:gd name="connsiteX96" fmla="*/ 4092 w 10000"/>
                <a:gd name="connsiteY96" fmla="*/ 9268 h 10086"/>
                <a:gd name="connsiteX97" fmla="*/ 4337 w 10000"/>
                <a:gd name="connsiteY97" fmla="*/ 8595 h 10086"/>
                <a:gd name="connsiteX98" fmla="*/ 4393 w 10000"/>
                <a:gd name="connsiteY98" fmla="*/ 8411 h 10086"/>
                <a:gd name="connsiteX99" fmla="*/ 4430 w 10000"/>
                <a:gd name="connsiteY99" fmla="*/ 8575 h 10086"/>
                <a:gd name="connsiteX100" fmla="*/ 4833 w 10000"/>
                <a:gd name="connsiteY100" fmla="*/ 8575 h 10086"/>
                <a:gd name="connsiteX101" fmla="*/ 5098 w 10000"/>
                <a:gd name="connsiteY101" fmla="*/ 8856 h 10086"/>
                <a:gd name="connsiteX0" fmla="*/ 5098 w 10000"/>
                <a:gd name="connsiteY0" fmla="*/ 8856 h 9895"/>
                <a:gd name="connsiteX1" fmla="*/ 6782 w 10000"/>
                <a:gd name="connsiteY1" fmla="*/ 9373 h 9895"/>
                <a:gd name="connsiteX2" fmla="*/ 6964 w 10000"/>
                <a:gd name="connsiteY2" fmla="*/ 9512 h 9895"/>
                <a:gd name="connsiteX3" fmla="*/ 7013 w 10000"/>
                <a:gd name="connsiteY3" fmla="*/ 9895 h 9895"/>
                <a:gd name="connsiteX4" fmla="*/ 7376 w 10000"/>
                <a:gd name="connsiteY4" fmla="*/ 9617 h 9895"/>
                <a:gd name="connsiteX5" fmla="*/ 7518 w 10000"/>
                <a:gd name="connsiteY5" fmla="*/ 8865 h 9895"/>
                <a:gd name="connsiteX6" fmla="*/ 7665 w 10000"/>
                <a:gd name="connsiteY6" fmla="*/ 8879 h 9895"/>
                <a:gd name="connsiteX7" fmla="*/ 7687 w 10000"/>
                <a:gd name="connsiteY7" fmla="*/ 8950 h 9895"/>
                <a:gd name="connsiteX8" fmla="*/ 7764 w 10000"/>
                <a:gd name="connsiteY8" fmla="*/ 8342 h 9895"/>
                <a:gd name="connsiteX9" fmla="*/ 7802 w 10000"/>
                <a:gd name="connsiteY9" fmla="*/ 8156 h 9895"/>
                <a:gd name="connsiteX10" fmla="*/ 8013 w 10000"/>
                <a:gd name="connsiteY10" fmla="*/ 7929 h 9895"/>
                <a:gd name="connsiteX11" fmla="*/ 8135 w 10000"/>
                <a:gd name="connsiteY11" fmla="*/ 8396 h 9895"/>
                <a:gd name="connsiteX12" fmla="*/ 8597 w 10000"/>
                <a:gd name="connsiteY12" fmla="*/ 8014 h 9895"/>
                <a:gd name="connsiteX13" fmla="*/ 8713 w 10000"/>
                <a:gd name="connsiteY13" fmla="*/ 8396 h 9895"/>
                <a:gd name="connsiteX14" fmla="*/ 8828 w 10000"/>
                <a:gd name="connsiteY14" fmla="*/ 8154 h 9895"/>
                <a:gd name="connsiteX15" fmla="*/ 8828 w 10000"/>
                <a:gd name="connsiteY15" fmla="*/ 7769 h 9895"/>
                <a:gd name="connsiteX16" fmla="*/ 9010 w 10000"/>
                <a:gd name="connsiteY16" fmla="*/ 6794 h 9895"/>
                <a:gd name="connsiteX17" fmla="*/ 9307 w 10000"/>
                <a:gd name="connsiteY17" fmla="*/ 6794 h 9895"/>
                <a:gd name="connsiteX18" fmla="*/ 9472 w 10000"/>
                <a:gd name="connsiteY18" fmla="*/ 7039 h 9895"/>
                <a:gd name="connsiteX19" fmla="*/ 9653 w 10000"/>
                <a:gd name="connsiteY19" fmla="*/ 6655 h 9895"/>
                <a:gd name="connsiteX20" fmla="*/ 9538 w 10000"/>
                <a:gd name="connsiteY20" fmla="*/ 5923 h 9895"/>
                <a:gd name="connsiteX21" fmla="*/ 10000 w 10000"/>
                <a:gd name="connsiteY21" fmla="*/ 5192 h 9895"/>
                <a:gd name="connsiteX22" fmla="*/ 9950 w 10000"/>
                <a:gd name="connsiteY22" fmla="*/ 4947 h 9895"/>
                <a:gd name="connsiteX23" fmla="*/ 9472 w 10000"/>
                <a:gd name="connsiteY23" fmla="*/ 4705 h 9895"/>
                <a:gd name="connsiteX24" fmla="*/ 9059 w 10000"/>
                <a:gd name="connsiteY24" fmla="*/ 3694 h 9895"/>
                <a:gd name="connsiteX25" fmla="*/ 8828 w 10000"/>
                <a:gd name="connsiteY25" fmla="*/ 3694 h 9895"/>
                <a:gd name="connsiteX26" fmla="*/ 8294 w 10000"/>
                <a:gd name="connsiteY26" fmla="*/ 2833 h 9895"/>
                <a:gd name="connsiteX27" fmla="*/ 7954 w 10000"/>
                <a:gd name="connsiteY27" fmla="*/ 2858 h 9895"/>
                <a:gd name="connsiteX28" fmla="*/ 7838 w 10000"/>
                <a:gd name="connsiteY28" fmla="*/ 2230 h 9895"/>
                <a:gd name="connsiteX29" fmla="*/ 7492 w 10000"/>
                <a:gd name="connsiteY29" fmla="*/ 1743 h 9895"/>
                <a:gd name="connsiteX30" fmla="*/ 7376 w 10000"/>
                <a:gd name="connsiteY30" fmla="*/ 1254 h 9895"/>
                <a:gd name="connsiteX31" fmla="*/ 7376 w 10000"/>
                <a:gd name="connsiteY31" fmla="*/ 871 h 9895"/>
                <a:gd name="connsiteX32" fmla="*/ 7079 w 10000"/>
                <a:gd name="connsiteY32" fmla="*/ 732 h 9895"/>
                <a:gd name="connsiteX33" fmla="*/ 6964 w 10000"/>
                <a:gd name="connsiteY33" fmla="*/ 1011 h 9895"/>
                <a:gd name="connsiteX34" fmla="*/ 6848 w 10000"/>
                <a:gd name="connsiteY34" fmla="*/ 1359 h 9895"/>
                <a:gd name="connsiteX35" fmla="*/ 6551 w 10000"/>
                <a:gd name="connsiteY35" fmla="*/ 1498 h 9895"/>
                <a:gd name="connsiteX36" fmla="*/ 6551 w 10000"/>
                <a:gd name="connsiteY36" fmla="*/ 1011 h 9895"/>
                <a:gd name="connsiteX37" fmla="*/ 6205 w 10000"/>
                <a:gd name="connsiteY37" fmla="*/ 732 h 9895"/>
                <a:gd name="connsiteX38" fmla="*/ 6023 w 10000"/>
                <a:gd name="connsiteY38" fmla="*/ 871 h 9895"/>
                <a:gd name="connsiteX39" fmla="*/ 5908 w 10000"/>
                <a:gd name="connsiteY39" fmla="*/ 139 h 9895"/>
                <a:gd name="connsiteX40" fmla="*/ 5743 w 10000"/>
                <a:gd name="connsiteY40" fmla="*/ 0 h 9895"/>
                <a:gd name="connsiteX41" fmla="*/ 5380 w 10000"/>
                <a:gd name="connsiteY41" fmla="*/ 0 h 9895"/>
                <a:gd name="connsiteX42" fmla="*/ 5099 w 10000"/>
                <a:gd name="connsiteY42" fmla="*/ 0 h 9895"/>
                <a:gd name="connsiteX43" fmla="*/ 4802 w 10000"/>
                <a:gd name="connsiteY43" fmla="*/ 487 h 9895"/>
                <a:gd name="connsiteX44" fmla="*/ 4158 w 10000"/>
                <a:gd name="connsiteY44" fmla="*/ 1115 h 9895"/>
                <a:gd name="connsiteX45" fmla="*/ 3746 w 10000"/>
                <a:gd name="connsiteY45" fmla="*/ 1359 h 9895"/>
                <a:gd name="connsiteX46" fmla="*/ 3449 w 10000"/>
                <a:gd name="connsiteY46" fmla="*/ 1498 h 9895"/>
                <a:gd name="connsiteX47" fmla="*/ 3449 w 10000"/>
                <a:gd name="connsiteY47" fmla="*/ 1847 h 9895"/>
                <a:gd name="connsiteX48" fmla="*/ 3696 w 10000"/>
                <a:gd name="connsiteY48" fmla="*/ 1847 h 9895"/>
                <a:gd name="connsiteX49" fmla="*/ 3696 w 10000"/>
                <a:gd name="connsiteY49" fmla="*/ 1986 h 9895"/>
                <a:gd name="connsiteX50" fmla="*/ 3449 w 10000"/>
                <a:gd name="connsiteY50" fmla="*/ 2091 h 9895"/>
                <a:gd name="connsiteX51" fmla="*/ 3399 w 10000"/>
                <a:gd name="connsiteY51" fmla="*/ 2334 h 9895"/>
                <a:gd name="connsiteX52" fmla="*/ 3515 w 10000"/>
                <a:gd name="connsiteY52" fmla="*/ 2474 h 9895"/>
                <a:gd name="connsiteX53" fmla="*/ 3515 w 10000"/>
                <a:gd name="connsiteY53" fmla="*/ 2718 h 9895"/>
                <a:gd name="connsiteX54" fmla="*/ 3333 w 10000"/>
                <a:gd name="connsiteY54" fmla="*/ 2858 h 9895"/>
                <a:gd name="connsiteX55" fmla="*/ 3333 w 10000"/>
                <a:gd name="connsiteY55" fmla="*/ 3206 h 9895"/>
                <a:gd name="connsiteX56" fmla="*/ 3515 w 10000"/>
                <a:gd name="connsiteY56" fmla="*/ 3449 h 9895"/>
                <a:gd name="connsiteX57" fmla="*/ 3446 w 10000"/>
                <a:gd name="connsiteY57" fmla="*/ 3465 h 9895"/>
                <a:gd name="connsiteX58" fmla="*/ 3307 w 10000"/>
                <a:gd name="connsiteY58" fmla="*/ 3228 h 9895"/>
                <a:gd name="connsiteX59" fmla="*/ 3253 w 10000"/>
                <a:gd name="connsiteY59" fmla="*/ 3411 h 9895"/>
                <a:gd name="connsiteX60" fmla="*/ 3200 w 10000"/>
                <a:gd name="connsiteY60" fmla="*/ 3262 h 9895"/>
                <a:gd name="connsiteX61" fmla="*/ 3154 w 10000"/>
                <a:gd name="connsiteY61" fmla="*/ 3219 h 9895"/>
                <a:gd name="connsiteX62" fmla="*/ 3067 w 10000"/>
                <a:gd name="connsiteY62" fmla="*/ 3238 h 9895"/>
                <a:gd name="connsiteX63" fmla="*/ 2832 w 10000"/>
                <a:gd name="connsiteY63" fmla="*/ 2795 h 9895"/>
                <a:gd name="connsiteX64" fmla="*/ 2629 w 10000"/>
                <a:gd name="connsiteY64" fmla="*/ 2791 h 9895"/>
                <a:gd name="connsiteX65" fmla="*/ 2487 w 10000"/>
                <a:gd name="connsiteY65" fmla="*/ 2704 h 9895"/>
                <a:gd name="connsiteX66" fmla="*/ 2357 w 10000"/>
                <a:gd name="connsiteY66" fmla="*/ 2841 h 9895"/>
                <a:gd name="connsiteX67" fmla="*/ 2332 w 10000"/>
                <a:gd name="connsiteY67" fmla="*/ 2541 h 9895"/>
                <a:gd name="connsiteX68" fmla="*/ 2098 w 10000"/>
                <a:gd name="connsiteY68" fmla="*/ 2493 h 9895"/>
                <a:gd name="connsiteX69" fmla="*/ 1666 w 10000"/>
                <a:gd name="connsiteY69" fmla="*/ 2328 h 9895"/>
                <a:gd name="connsiteX70" fmla="*/ 1707 w 10000"/>
                <a:gd name="connsiteY70" fmla="*/ 2612 h 9895"/>
                <a:gd name="connsiteX71" fmla="*/ 1469 w 10000"/>
                <a:gd name="connsiteY71" fmla="*/ 3345 h 9895"/>
                <a:gd name="connsiteX72" fmla="*/ 1353 w 10000"/>
                <a:gd name="connsiteY72" fmla="*/ 3206 h 9895"/>
                <a:gd name="connsiteX73" fmla="*/ 1122 w 10000"/>
                <a:gd name="connsiteY73" fmla="*/ 3206 h 9895"/>
                <a:gd name="connsiteX74" fmla="*/ 1007 w 10000"/>
                <a:gd name="connsiteY74" fmla="*/ 2962 h 9895"/>
                <a:gd name="connsiteX75" fmla="*/ 479 w 10000"/>
                <a:gd name="connsiteY75" fmla="*/ 3694 h 9895"/>
                <a:gd name="connsiteX76" fmla="*/ 479 w 10000"/>
                <a:gd name="connsiteY76" fmla="*/ 4216 h 9895"/>
                <a:gd name="connsiteX77" fmla="*/ 297 w 10000"/>
                <a:gd name="connsiteY77" fmla="*/ 4216 h 9895"/>
                <a:gd name="connsiteX78" fmla="*/ 231 w 10000"/>
                <a:gd name="connsiteY78" fmla="*/ 3972 h 9895"/>
                <a:gd name="connsiteX79" fmla="*/ 66 w 10000"/>
                <a:gd name="connsiteY79" fmla="*/ 4076 h 9895"/>
                <a:gd name="connsiteX80" fmla="*/ 0 w 10000"/>
                <a:gd name="connsiteY80" fmla="*/ 6166 h 9895"/>
                <a:gd name="connsiteX81" fmla="*/ 363 w 10000"/>
                <a:gd name="connsiteY81" fmla="*/ 6307 h 9895"/>
                <a:gd name="connsiteX82" fmla="*/ 528 w 10000"/>
                <a:gd name="connsiteY82" fmla="*/ 6655 h 9895"/>
                <a:gd name="connsiteX83" fmla="*/ 1287 w 10000"/>
                <a:gd name="connsiteY83" fmla="*/ 6794 h 9895"/>
                <a:gd name="connsiteX84" fmla="*/ 1353 w 10000"/>
                <a:gd name="connsiteY84" fmla="*/ 6934 h 9895"/>
                <a:gd name="connsiteX85" fmla="*/ 1469 w 10000"/>
                <a:gd name="connsiteY85" fmla="*/ 7039 h 9895"/>
                <a:gd name="connsiteX86" fmla="*/ 1518 w 10000"/>
                <a:gd name="connsiteY86" fmla="*/ 7039 h 9895"/>
                <a:gd name="connsiteX87" fmla="*/ 1584 w 10000"/>
                <a:gd name="connsiteY87" fmla="*/ 7178 h 9895"/>
                <a:gd name="connsiteX88" fmla="*/ 1584 w 10000"/>
                <a:gd name="connsiteY88" fmla="*/ 7282 h 9895"/>
                <a:gd name="connsiteX89" fmla="*/ 1584 w 10000"/>
                <a:gd name="connsiteY89" fmla="*/ 7421 h 9895"/>
                <a:gd name="connsiteX90" fmla="*/ 1811 w 10000"/>
                <a:gd name="connsiteY90" fmla="*/ 7566 h 9895"/>
                <a:gd name="connsiteX91" fmla="*/ 2871 w 10000"/>
                <a:gd name="connsiteY91" fmla="*/ 7909 h 9895"/>
                <a:gd name="connsiteX92" fmla="*/ 3515 w 10000"/>
                <a:gd name="connsiteY92" fmla="*/ 8886 h 9895"/>
                <a:gd name="connsiteX93" fmla="*/ 3696 w 10000"/>
                <a:gd name="connsiteY93" fmla="*/ 9268 h 9895"/>
                <a:gd name="connsiteX94" fmla="*/ 3861 w 10000"/>
                <a:gd name="connsiteY94" fmla="*/ 9268 h 9895"/>
                <a:gd name="connsiteX95" fmla="*/ 4092 w 10000"/>
                <a:gd name="connsiteY95" fmla="*/ 9268 h 9895"/>
                <a:gd name="connsiteX96" fmla="*/ 4337 w 10000"/>
                <a:gd name="connsiteY96" fmla="*/ 8595 h 9895"/>
                <a:gd name="connsiteX97" fmla="*/ 4393 w 10000"/>
                <a:gd name="connsiteY97" fmla="*/ 8411 h 9895"/>
                <a:gd name="connsiteX98" fmla="*/ 4430 w 10000"/>
                <a:gd name="connsiteY98" fmla="*/ 8575 h 9895"/>
                <a:gd name="connsiteX99" fmla="*/ 4833 w 10000"/>
                <a:gd name="connsiteY99" fmla="*/ 8575 h 9895"/>
                <a:gd name="connsiteX100" fmla="*/ 5098 w 10000"/>
                <a:gd name="connsiteY100" fmla="*/ 8856 h 9895"/>
                <a:gd name="connsiteX0" fmla="*/ 5098 w 10000"/>
                <a:gd name="connsiteY0" fmla="*/ 8950 h 9828"/>
                <a:gd name="connsiteX1" fmla="*/ 6782 w 10000"/>
                <a:gd name="connsiteY1" fmla="*/ 9472 h 9828"/>
                <a:gd name="connsiteX2" fmla="*/ 6964 w 10000"/>
                <a:gd name="connsiteY2" fmla="*/ 9613 h 9828"/>
                <a:gd name="connsiteX3" fmla="*/ 7376 w 10000"/>
                <a:gd name="connsiteY3" fmla="*/ 9719 h 9828"/>
                <a:gd name="connsiteX4" fmla="*/ 7518 w 10000"/>
                <a:gd name="connsiteY4" fmla="*/ 8959 h 9828"/>
                <a:gd name="connsiteX5" fmla="*/ 7665 w 10000"/>
                <a:gd name="connsiteY5" fmla="*/ 8973 h 9828"/>
                <a:gd name="connsiteX6" fmla="*/ 7687 w 10000"/>
                <a:gd name="connsiteY6" fmla="*/ 9045 h 9828"/>
                <a:gd name="connsiteX7" fmla="*/ 7764 w 10000"/>
                <a:gd name="connsiteY7" fmla="*/ 8431 h 9828"/>
                <a:gd name="connsiteX8" fmla="*/ 7802 w 10000"/>
                <a:gd name="connsiteY8" fmla="*/ 8243 h 9828"/>
                <a:gd name="connsiteX9" fmla="*/ 8013 w 10000"/>
                <a:gd name="connsiteY9" fmla="*/ 8013 h 9828"/>
                <a:gd name="connsiteX10" fmla="*/ 8135 w 10000"/>
                <a:gd name="connsiteY10" fmla="*/ 8485 h 9828"/>
                <a:gd name="connsiteX11" fmla="*/ 8597 w 10000"/>
                <a:gd name="connsiteY11" fmla="*/ 8099 h 9828"/>
                <a:gd name="connsiteX12" fmla="*/ 8713 w 10000"/>
                <a:gd name="connsiteY12" fmla="*/ 8485 h 9828"/>
                <a:gd name="connsiteX13" fmla="*/ 8828 w 10000"/>
                <a:gd name="connsiteY13" fmla="*/ 8241 h 9828"/>
                <a:gd name="connsiteX14" fmla="*/ 8828 w 10000"/>
                <a:gd name="connsiteY14" fmla="*/ 7851 h 9828"/>
                <a:gd name="connsiteX15" fmla="*/ 9010 w 10000"/>
                <a:gd name="connsiteY15" fmla="*/ 6866 h 9828"/>
                <a:gd name="connsiteX16" fmla="*/ 9307 w 10000"/>
                <a:gd name="connsiteY16" fmla="*/ 6866 h 9828"/>
                <a:gd name="connsiteX17" fmla="*/ 9472 w 10000"/>
                <a:gd name="connsiteY17" fmla="*/ 7114 h 9828"/>
                <a:gd name="connsiteX18" fmla="*/ 9653 w 10000"/>
                <a:gd name="connsiteY18" fmla="*/ 6726 h 9828"/>
                <a:gd name="connsiteX19" fmla="*/ 9538 w 10000"/>
                <a:gd name="connsiteY19" fmla="*/ 5986 h 9828"/>
                <a:gd name="connsiteX20" fmla="*/ 10000 w 10000"/>
                <a:gd name="connsiteY20" fmla="*/ 5247 h 9828"/>
                <a:gd name="connsiteX21" fmla="*/ 9950 w 10000"/>
                <a:gd name="connsiteY21" fmla="*/ 4999 h 9828"/>
                <a:gd name="connsiteX22" fmla="*/ 9472 w 10000"/>
                <a:gd name="connsiteY22" fmla="*/ 4755 h 9828"/>
                <a:gd name="connsiteX23" fmla="*/ 9059 w 10000"/>
                <a:gd name="connsiteY23" fmla="*/ 3733 h 9828"/>
                <a:gd name="connsiteX24" fmla="*/ 8828 w 10000"/>
                <a:gd name="connsiteY24" fmla="*/ 3733 h 9828"/>
                <a:gd name="connsiteX25" fmla="*/ 8294 w 10000"/>
                <a:gd name="connsiteY25" fmla="*/ 2863 h 9828"/>
                <a:gd name="connsiteX26" fmla="*/ 7954 w 10000"/>
                <a:gd name="connsiteY26" fmla="*/ 2888 h 9828"/>
                <a:gd name="connsiteX27" fmla="*/ 7838 w 10000"/>
                <a:gd name="connsiteY27" fmla="*/ 2254 h 9828"/>
                <a:gd name="connsiteX28" fmla="*/ 7492 w 10000"/>
                <a:gd name="connsiteY28" fmla="*/ 1761 h 9828"/>
                <a:gd name="connsiteX29" fmla="*/ 7376 w 10000"/>
                <a:gd name="connsiteY29" fmla="*/ 1267 h 9828"/>
                <a:gd name="connsiteX30" fmla="*/ 7376 w 10000"/>
                <a:gd name="connsiteY30" fmla="*/ 880 h 9828"/>
                <a:gd name="connsiteX31" fmla="*/ 7079 w 10000"/>
                <a:gd name="connsiteY31" fmla="*/ 740 h 9828"/>
                <a:gd name="connsiteX32" fmla="*/ 6964 w 10000"/>
                <a:gd name="connsiteY32" fmla="*/ 1022 h 9828"/>
                <a:gd name="connsiteX33" fmla="*/ 6848 w 10000"/>
                <a:gd name="connsiteY33" fmla="*/ 1373 h 9828"/>
                <a:gd name="connsiteX34" fmla="*/ 6551 w 10000"/>
                <a:gd name="connsiteY34" fmla="*/ 1514 h 9828"/>
                <a:gd name="connsiteX35" fmla="*/ 6551 w 10000"/>
                <a:gd name="connsiteY35" fmla="*/ 1022 h 9828"/>
                <a:gd name="connsiteX36" fmla="*/ 6205 w 10000"/>
                <a:gd name="connsiteY36" fmla="*/ 740 h 9828"/>
                <a:gd name="connsiteX37" fmla="*/ 6023 w 10000"/>
                <a:gd name="connsiteY37" fmla="*/ 880 h 9828"/>
                <a:gd name="connsiteX38" fmla="*/ 5908 w 10000"/>
                <a:gd name="connsiteY38" fmla="*/ 140 h 9828"/>
                <a:gd name="connsiteX39" fmla="*/ 5743 w 10000"/>
                <a:gd name="connsiteY39" fmla="*/ 0 h 9828"/>
                <a:gd name="connsiteX40" fmla="*/ 5380 w 10000"/>
                <a:gd name="connsiteY40" fmla="*/ 0 h 9828"/>
                <a:gd name="connsiteX41" fmla="*/ 5099 w 10000"/>
                <a:gd name="connsiteY41" fmla="*/ 0 h 9828"/>
                <a:gd name="connsiteX42" fmla="*/ 4802 w 10000"/>
                <a:gd name="connsiteY42" fmla="*/ 492 h 9828"/>
                <a:gd name="connsiteX43" fmla="*/ 4158 w 10000"/>
                <a:gd name="connsiteY43" fmla="*/ 1127 h 9828"/>
                <a:gd name="connsiteX44" fmla="*/ 3746 w 10000"/>
                <a:gd name="connsiteY44" fmla="*/ 1373 h 9828"/>
                <a:gd name="connsiteX45" fmla="*/ 3449 w 10000"/>
                <a:gd name="connsiteY45" fmla="*/ 1514 h 9828"/>
                <a:gd name="connsiteX46" fmla="*/ 3449 w 10000"/>
                <a:gd name="connsiteY46" fmla="*/ 1867 h 9828"/>
                <a:gd name="connsiteX47" fmla="*/ 3696 w 10000"/>
                <a:gd name="connsiteY47" fmla="*/ 1867 h 9828"/>
                <a:gd name="connsiteX48" fmla="*/ 3696 w 10000"/>
                <a:gd name="connsiteY48" fmla="*/ 2007 h 9828"/>
                <a:gd name="connsiteX49" fmla="*/ 3449 w 10000"/>
                <a:gd name="connsiteY49" fmla="*/ 2113 h 9828"/>
                <a:gd name="connsiteX50" fmla="*/ 3399 w 10000"/>
                <a:gd name="connsiteY50" fmla="*/ 2359 h 9828"/>
                <a:gd name="connsiteX51" fmla="*/ 3515 w 10000"/>
                <a:gd name="connsiteY51" fmla="*/ 2500 h 9828"/>
                <a:gd name="connsiteX52" fmla="*/ 3515 w 10000"/>
                <a:gd name="connsiteY52" fmla="*/ 2747 h 9828"/>
                <a:gd name="connsiteX53" fmla="*/ 3333 w 10000"/>
                <a:gd name="connsiteY53" fmla="*/ 2888 h 9828"/>
                <a:gd name="connsiteX54" fmla="*/ 3333 w 10000"/>
                <a:gd name="connsiteY54" fmla="*/ 3240 h 9828"/>
                <a:gd name="connsiteX55" fmla="*/ 3515 w 10000"/>
                <a:gd name="connsiteY55" fmla="*/ 3486 h 9828"/>
                <a:gd name="connsiteX56" fmla="*/ 3446 w 10000"/>
                <a:gd name="connsiteY56" fmla="*/ 3502 h 9828"/>
                <a:gd name="connsiteX57" fmla="*/ 3307 w 10000"/>
                <a:gd name="connsiteY57" fmla="*/ 3262 h 9828"/>
                <a:gd name="connsiteX58" fmla="*/ 3253 w 10000"/>
                <a:gd name="connsiteY58" fmla="*/ 3447 h 9828"/>
                <a:gd name="connsiteX59" fmla="*/ 3200 w 10000"/>
                <a:gd name="connsiteY59" fmla="*/ 3297 h 9828"/>
                <a:gd name="connsiteX60" fmla="*/ 3154 w 10000"/>
                <a:gd name="connsiteY60" fmla="*/ 3253 h 9828"/>
                <a:gd name="connsiteX61" fmla="*/ 3067 w 10000"/>
                <a:gd name="connsiteY61" fmla="*/ 3272 h 9828"/>
                <a:gd name="connsiteX62" fmla="*/ 2832 w 10000"/>
                <a:gd name="connsiteY62" fmla="*/ 2825 h 9828"/>
                <a:gd name="connsiteX63" fmla="*/ 2629 w 10000"/>
                <a:gd name="connsiteY63" fmla="*/ 2821 h 9828"/>
                <a:gd name="connsiteX64" fmla="*/ 2487 w 10000"/>
                <a:gd name="connsiteY64" fmla="*/ 2733 h 9828"/>
                <a:gd name="connsiteX65" fmla="*/ 2357 w 10000"/>
                <a:gd name="connsiteY65" fmla="*/ 2871 h 9828"/>
                <a:gd name="connsiteX66" fmla="*/ 2332 w 10000"/>
                <a:gd name="connsiteY66" fmla="*/ 2568 h 9828"/>
                <a:gd name="connsiteX67" fmla="*/ 2098 w 10000"/>
                <a:gd name="connsiteY67" fmla="*/ 2519 h 9828"/>
                <a:gd name="connsiteX68" fmla="*/ 1666 w 10000"/>
                <a:gd name="connsiteY68" fmla="*/ 2353 h 9828"/>
                <a:gd name="connsiteX69" fmla="*/ 1707 w 10000"/>
                <a:gd name="connsiteY69" fmla="*/ 2640 h 9828"/>
                <a:gd name="connsiteX70" fmla="*/ 1469 w 10000"/>
                <a:gd name="connsiteY70" fmla="*/ 3380 h 9828"/>
                <a:gd name="connsiteX71" fmla="*/ 1353 w 10000"/>
                <a:gd name="connsiteY71" fmla="*/ 3240 h 9828"/>
                <a:gd name="connsiteX72" fmla="*/ 1122 w 10000"/>
                <a:gd name="connsiteY72" fmla="*/ 3240 h 9828"/>
                <a:gd name="connsiteX73" fmla="*/ 1007 w 10000"/>
                <a:gd name="connsiteY73" fmla="*/ 2993 h 9828"/>
                <a:gd name="connsiteX74" fmla="*/ 479 w 10000"/>
                <a:gd name="connsiteY74" fmla="*/ 3733 h 9828"/>
                <a:gd name="connsiteX75" fmla="*/ 479 w 10000"/>
                <a:gd name="connsiteY75" fmla="*/ 4261 h 9828"/>
                <a:gd name="connsiteX76" fmla="*/ 297 w 10000"/>
                <a:gd name="connsiteY76" fmla="*/ 4261 h 9828"/>
                <a:gd name="connsiteX77" fmla="*/ 231 w 10000"/>
                <a:gd name="connsiteY77" fmla="*/ 4014 h 9828"/>
                <a:gd name="connsiteX78" fmla="*/ 66 w 10000"/>
                <a:gd name="connsiteY78" fmla="*/ 4119 h 9828"/>
                <a:gd name="connsiteX79" fmla="*/ 0 w 10000"/>
                <a:gd name="connsiteY79" fmla="*/ 6231 h 9828"/>
                <a:gd name="connsiteX80" fmla="*/ 363 w 10000"/>
                <a:gd name="connsiteY80" fmla="*/ 6374 h 9828"/>
                <a:gd name="connsiteX81" fmla="*/ 528 w 10000"/>
                <a:gd name="connsiteY81" fmla="*/ 6726 h 9828"/>
                <a:gd name="connsiteX82" fmla="*/ 1287 w 10000"/>
                <a:gd name="connsiteY82" fmla="*/ 6866 h 9828"/>
                <a:gd name="connsiteX83" fmla="*/ 1353 w 10000"/>
                <a:gd name="connsiteY83" fmla="*/ 7008 h 9828"/>
                <a:gd name="connsiteX84" fmla="*/ 1469 w 10000"/>
                <a:gd name="connsiteY84" fmla="*/ 7114 h 9828"/>
                <a:gd name="connsiteX85" fmla="*/ 1518 w 10000"/>
                <a:gd name="connsiteY85" fmla="*/ 7114 h 9828"/>
                <a:gd name="connsiteX86" fmla="*/ 1584 w 10000"/>
                <a:gd name="connsiteY86" fmla="*/ 7254 h 9828"/>
                <a:gd name="connsiteX87" fmla="*/ 1584 w 10000"/>
                <a:gd name="connsiteY87" fmla="*/ 7359 h 9828"/>
                <a:gd name="connsiteX88" fmla="*/ 1584 w 10000"/>
                <a:gd name="connsiteY88" fmla="*/ 7500 h 9828"/>
                <a:gd name="connsiteX89" fmla="*/ 1811 w 10000"/>
                <a:gd name="connsiteY89" fmla="*/ 7646 h 9828"/>
                <a:gd name="connsiteX90" fmla="*/ 2871 w 10000"/>
                <a:gd name="connsiteY90" fmla="*/ 7993 h 9828"/>
                <a:gd name="connsiteX91" fmla="*/ 3515 w 10000"/>
                <a:gd name="connsiteY91" fmla="*/ 8980 h 9828"/>
                <a:gd name="connsiteX92" fmla="*/ 3696 w 10000"/>
                <a:gd name="connsiteY92" fmla="*/ 9366 h 9828"/>
                <a:gd name="connsiteX93" fmla="*/ 3861 w 10000"/>
                <a:gd name="connsiteY93" fmla="*/ 9366 h 9828"/>
                <a:gd name="connsiteX94" fmla="*/ 4092 w 10000"/>
                <a:gd name="connsiteY94" fmla="*/ 9366 h 9828"/>
                <a:gd name="connsiteX95" fmla="*/ 4337 w 10000"/>
                <a:gd name="connsiteY95" fmla="*/ 8686 h 9828"/>
                <a:gd name="connsiteX96" fmla="*/ 4393 w 10000"/>
                <a:gd name="connsiteY96" fmla="*/ 8500 h 9828"/>
                <a:gd name="connsiteX97" fmla="*/ 4430 w 10000"/>
                <a:gd name="connsiteY97" fmla="*/ 8666 h 9828"/>
                <a:gd name="connsiteX98" fmla="*/ 4833 w 10000"/>
                <a:gd name="connsiteY98" fmla="*/ 8666 h 9828"/>
                <a:gd name="connsiteX99" fmla="*/ 5098 w 10000"/>
                <a:gd name="connsiteY99" fmla="*/ 8950 h 9828"/>
                <a:gd name="connsiteX0" fmla="*/ 5098 w 10000"/>
                <a:gd name="connsiteY0" fmla="*/ 9107 h 9889"/>
                <a:gd name="connsiteX1" fmla="*/ 6782 w 10000"/>
                <a:gd name="connsiteY1" fmla="*/ 9638 h 9889"/>
                <a:gd name="connsiteX2" fmla="*/ 7376 w 10000"/>
                <a:gd name="connsiteY2" fmla="*/ 9889 h 9889"/>
                <a:gd name="connsiteX3" fmla="*/ 7518 w 10000"/>
                <a:gd name="connsiteY3" fmla="*/ 9116 h 9889"/>
                <a:gd name="connsiteX4" fmla="*/ 7665 w 10000"/>
                <a:gd name="connsiteY4" fmla="*/ 9130 h 9889"/>
                <a:gd name="connsiteX5" fmla="*/ 7687 w 10000"/>
                <a:gd name="connsiteY5" fmla="*/ 9203 h 9889"/>
                <a:gd name="connsiteX6" fmla="*/ 7764 w 10000"/>
                <a:gd name="connsiteY6" fmla="*/ 8579 h 9889"/>
                <a:gd name="connsiteX7" fmla="*/ 7802 w 10000"/>
                <a:gd name="connsiteY7" fmla="*/ 8387 h 9889"/>
                <a:gd name="connsiteX8" fmla="*/ 8013 w 10000"/>
                <a:gd name="connsiteY8" fmla="*/ 8153 h 9889"/>
                <a:gd name="connsiteX9" fmla="*/ 8135 w 10000"/>
                <a:gd name="connsiteY9" fmla="*/ 8633 h 9889"/>
                <a:gd name="connsiteX10" fmla="*/ 8597 w 10000"/>
                <a:gd name="connsiteY10" fmla="*/ 8241 h 9889"/>
                <a:gd name="connsiteX11" fmla="*/ 8713 w 10000"/>
                <a:gd name="connsiteY11" fmla="*/ 8633 h 9889"/>
                <a:gd name="connsiteX12" fmla="*/ 8828 w 10000"/>
                <a:gd name="connsiteY12" fmla="*/ 8385 h 9889"/>
                <a:gd name="connsiteX13" fmla="*/ 8828 w 10000"/>
                <a:gd name="connsiteY13" fmla="*/ 7988 h 9889"/>
                <a:gd name="connsiteX14" fmla="*/ 9010 w 10000"/>
                <a:gd name="connsiteY14" fmla="*/ 6986 h 9889"/>
                <a:gd name="connsiteX15" fmla="*/ 9307 w 10000"/>
                <a:gd name="connsiteY15" fmla="*/ 6986 h 9889"/>
                <a:gd name="connsiteX16" fmla="*/ 9472 w 10000"/>
                <a:gd name="connsiteY16" fmla="*/ 7239 h 9889"/>
                <a:gd name="connsiteX17" fmla="*/ 9653 w 10000"/>
                <a:gd name="connsiteY17" fmla="*/ 6844 h 9889"/>
                <a:gd name="connsiteX18" fmla="*/ 9538 w 10000"/>
                <a:gd name="connsiteY18" fmla="*/ 6091 h 9889"/>
                <a:gd name="connsiteX19" fmla="*/ 10000 w 10000"/>
                <a:gd name="connsiteY19" fmla="*/ 5339 h 9889"/>
                <a:gd name="connsiteX20" fmla="*/ 9950 w 10000"/>
                <a:gd name="connsiteY20" fmla="*/ 5086 h 9889"/>
                <a:gd name="connsiteX21" fmla="*/ 9472 w 10000"/>
                <a:gd name="connsiteY21" fmla="*/ 4838 h 9889"/>
                <a:gd name="connsiteX22" fmla="*/ 9059 w 10000"/>
                <a:gd name="connsiteY22" fmla="*/ 3798 h 9889"/>
                <a:gd name="connsiteX23" fmla="*/ 8828 w 10000"/>
                <a:gd name="connsiteY23" fmla="*/ 3798 h 9889"/>
                <a:gd name="connsiteX24" fmla="*/ 8294 w 10000"/>
                <a:gd name="connsiteY24" fmla="*/ 2913 h 9889"/>
                <a:gd name="connsiteX25" fmla="*/ 7954 w 10000"/>
                <a:gd name="connsiteY25" fmla="*/ 2939 h 9889"/>
                <a:gd name="connsiteX26" fmla="*/ 7838 w 10000"/>
                <a:gd name="connsiteY26" fmla="*/ 2293 h 9889"/>
                <a:gd name="connsiteX27" fmla="*/ 7492 w 10000"/>
                <a:gd name="connsiteY27" fmla="*/ 1792 h 9889"/>
                <a:gd name="connsiteX28" fmla="*/ 7376 w 10000"/>
                <a:gd name="connsiteY28" fmla="*/ 1289 h 9889"/>
                <a:gd name="connsiteX29" fmla="*/ 7376 w 10000"/>
                <a:gd name="connsiteY29" fmla="*/ 895 h 9889"/>
                <a:gd name="connsiteX30" fmla="*/ 7079 w 10000"/>
                <a:gd name="connsiteY30" fmla="*/ 753 h 9889"/>
                <a:gd name="connsiteX31" fmla="*/ 6964 w 10000"/>
                <a:gd name="connsiteY31" fmla="*/ 1040 h 9889"/>
                <a:gd name="connsiteX32" fmla="*/ 6848 w 10000"/>
                <a:gd name="connsiteY32" fmla="*/ 1397 h 9889"/>
                <a:gd name="connsiteX33" fmla="*/ 6551 w 10000"/>
                <a:gd name="connsiteY33" fmla="*/ 1540 h 9889"/>
                <a:gd name="connsiteX34" fmla="*/ 6551 w 10000"/>
                <a:gd name="connsiteY34" fmla="*/ 1040 h 9889"/>
                <a:gd name="connsiteX35" fmla="*/ 6205 w 10000"/>
                <a:gd name="connsiteY35" fmla="*/ 753 h 9889"/>
                <a:gd name="connsiteX36" fmla="*/ 6023 w 10000"/>
                <a:gd name="connsiteY36" fmla="*/ 895 h 9889"/>
                <a:gd name="connsiteX37" fmla="*/ 5908 w 10000"/>
                <a:gd name="connsiteY37" fmla="*/ 142 h 9889"/>
                <a:gd name="connsiteX38" fmla="*/ 5743 w 10000"/>
                <a:gd name="connsiteY38" fmla="*/ 0 h 9889"/>
                <a:gd name="connsiteX39" fmla="*/ 5380 w 10000"/>
                <a:gd name="connsiteY39" fmla="*/ 0 h 9889"/>
                <a:gd name="connsiteX40" fmla="*/ 5099 w 10000"/>
                <a:gd name="connsiteY40" fmla="*/ 0 h 9889"/>
                <a:gd name="connsiteX41" fmla="*/ 4802 w 10000"/>
                <a:gd name="connsiteY41" fmla="*/ 501 h 9889"/>
                <a:gd name="connsiteX42" fmla="*/ 4158 w 10000"/>
                <a:gd name="connsiteY42" fmla="*/ 1147 h 9889"/>
                <a:gd name="connsiteX43" fmla="*/ 3746 w 10000"/>
                <a:gd name="connsiteY43" fmla="*/ 1397 h 9889"/>
                <a:gd name="connsiteX44" fmla="*/ 3449 w 10000"/>
                <a:gd name="connsiteY44" fmla="*/ 1540 h 9889"/>
                <a:gd name="connsiteX45" fmla="*/ 3449 w 10000"/>
                <a:gd name="connsiteY45" fmla="*/ 1900 h 9889"/>
                <a:gd name="connsiteX46" fmla="*/ 3696 w 10000"/>
                <a:gd name="connsiteY46" fmla="*/ 1900 h 9889"/>
                <a:gd name="connsiteX47" fmla="*/ 3696 w 10000"/>
                <a:gd name="connsiteY47" fmla="*/ 2042 h 9889"/>
                <a:gd name="connsiteX48" fmla="*/ 3449 w 10000"/>
                <a:gd name="connsiteY48" fmla="*/ 2150 h 9889"/>
                <a:gd name="connsiteX49" fmla="*/ 3399 w 10000"/>
                <a:gd name="connsiteY49" fmla="*/ 2400 h 9889"/>
                <a:gd name="connsiteX50" fmla="*/ 3515 w 10000"/>
                <a:gd name="connsiteY50" fmla="*/ 2544 h 9889"/>
                <a:gd name="connsiteX51" fmla="*/ 3515 w 10000"/>
                <a:gd name="connsiteY51" fmla="*/ 2795 h 9889"/>
                <a:gd name="connsiteX52" fmla="*/ 3333 w 10000"/>
                <a:gd name="connsiteY52" fmla="*/ 2939 h 9889"/>
                <a:gd name="connsiteX53" fmla="*/ 3333 w 10000"/>
                <a:gd name="connsiteY53" fmla="*/ 3297 h 9889"/>
                <a:gd name="connsiteX54" fmla="*/ 3515 w 10000"/>
                <a:gd name="connsiteY54" fmla="*/ 3547 h 9889"/>
                <a:gd name="connsiteX55" fmla="*/ 3446 w 10000"/>
                <a:gd name="connsiteY55" fmla="*/ 3563 h 9889"/>
                <a:gd name="connsiteX56" fmla="*/ 3307 w 10000"/>
                <a:gd name="connsiteY56" fmla="*/ 3319 h 9889"/>
                <a:gd name="connsiteX57" fmla="*/ 3253 w 10000"/>
                <a:gd name="connsiteY57" fmla="*/ 3507 h 9889"/>
                <a:gd name="connsiteX58" fmla="*/ 3200 w 10000"/>
                <a:gd name="connsiteY58" fmla="*/ 3355 h 9889"/>
                <a:gd name="connsiteX59" fmla="*/ 3154 w 10000"/>
                <a:gd name="connsiteY59" fmla="*/ 3310 h 9889"/>
                <a:gd name="connsiteX60" fmla="*/ 3067 w 10000"/>
                <a:gd name="connsiteY60" fmla="*/ 3329 h 9889"/>
                <a:gd name="connsiteX61" fmla="*/ 2832 w 10000"/>
                <a:gd name="connsiteY61" fmla="*/ 2874 h 9889"/>
                <a:gd name="connsiteX62" fmla="*/ 2629 w 10000"/>
                <a:gd name="connsiteY62" fmla="*/ 2870 h 9889"/>
                <a:gd name="connsiteX63" fmla="*/ 2487 w 10000"/>
                <a:gd name="connsiteY63" fmla="*/ 2781 h 9889"/>
                <a:gd name="connsiteX64" fmla="*/ 2357 w 10000"/>
                <a:gd name="connsiteY64" fmla="*/ 2921 h 9889"/>
                <a:gd name="connsiteX65" fmla="*/ 2332 w 10000"/>
                <a:gd name="connsiteY65" fmla="*/ 2613 h 9889"/>
                <a:gd name="connsiteX66" fmla="*/ 2098 w 10000"/>
                <a:gd name="connsiteY66" fmla="*/ 2563 h 9889"/>
                <a:gd name="connsiteX67" fmla="*/ 1666 w 10000"/>
                <a:gd name="connsiteY67" fmla="*/ 2394 h 9889"/>
                <a:gd name="connsiteX68" fmla="*/ 1707 w 10000"/>
                <a:gd name="connsiteY68" fmla="*/ 2686 h 9889"/>
                <a:gd name="connsiteX69" fmla="*/ 1469 w 10000"/>
                <a:gd name="connsiteY69" fmla="*/ 3439 h 9889"/>
                <a:gd name="connsiteX70" fmla="*/ 1353 w 10000"/>
                <a:gd name="connsiteY70" fmla="*/ 3297 h 9889"/>
                <a:gd name="connsiteX71" fmla="*/ 1122 w 10000"/>
                <a:gd name="connsiteY71" fmla="*/ 3297 h 9889"/>
                <a:gd name="connsiteX72" fmla="*/ 1007 w 10000"/>
                <a:gd name="connsiteY72" fmla="*/ 3045 h 9889"/>
                <a:gd name="connsiteX73" fmla="*/ 479 w 10000"/>
                <a:gd name="connsiteY73" fmla="*/ 3798 h 9889"/>
                <a:gd name="connsiteX74" fmla="*/ 479 w 10000"/>
                <a:gd name="connsiteY74" fmla="*/ 4336 h 9889"/>
                <a:gd name="connsiteX75" fmla="*/ 297 w 10000"/>
                <a:gd name="connsiteY75" fmla="*/ 4336 h 9889"/>
                <a:gd name="connsiteX76" fmla="*/ 231 w 10000"/>
                <a:gd name="connsiteY76" fmla="*/ 4084 h 9889"/>
                <a:gd name="connsiteX77" fmla="*/ 66 w 10000"/>
                <a:gd name="connsiteY77" fmla="*/ 4191 h 9889"/>
                <a:gd name="connsiteX78" fmla="*/ 0 w 10000"/>
                <a:gd name="connsiteY78" fmla="*/ 6340 h 9889"/>
                <a:gd name="connsiteX79" fmla="*/ 363 w 10000"/>
                <a:gd name="connsiteY79" fmla="*/ 6486 h 9889"/>
                <a:gd name="connsiteX80" fmla="*/ 528 w 10000"/>
                <a:gd name="connsiteY80" fmla="*/ 6844 h 9889"/>
                <a:gd name="connsiteX81" fmla="*/ 1287 w 10000"/>
                <a:gd name="connsiteY81" fmla="*/ 6986 h 9889"/>
                <a:gd name="connsiteX82" fmla="*/ 1353 w 10000"/>
                <a:gd name="connsiteY82" fmla="*/ 7131 h 9889"/>
                <a:gd name="connsiteX83" fmla="*/ 1469 w 10000"/>
                <a:gd name="connsiteY83" fmla="*/ 7239 h 9889"/>
                <a:gd name="connsiteX84" fmla="*/ 1518 w 10000"/>
                <a:gd name="connsiteY84" fmla="*/ 7239 h 9889"/>
                <a:gd name="connsiteX85" fmla="*/ 1584 w 10000"/>
                <a:gd name="connsiteY85" fmla="*/ 7381 h 9889"/>
                <a:gd name="connsiteX86" fmla="*/ 1584 w 10000"/>
                <a:gd name="connsiteY86" fmla="*/ 7488 h 9889"/>
                <a:gd name="connsiteX87" fmla="*/ 1584 w 10000"/>
                <a:gd name="connsiteY87" fmla="*/ 7631 h 9889"/>
                <a:gd name="connsiteX88" fmla="*/ 1811 w 10000"/>
                <a:gd name="connsiteY88" fmla="*/ 7780 h 9889"/>
                <a:gd name="connsiteX89" fmla="*/ 2871 w 10000"/>
                <a:gd name="connsiteY89" fmla="*/ 8133 h 9889"/>
                <a:gd name="connsiteX90" fmla="*/ 3515 w 10000"/>
                <a:gd name="connsiteY90" fmla="*/ 9137 h 9889"/>
                <a:gd name="connsiteX91" fmla="*/ 3696 w 10000"/>
                <a:gd name="connsiteY91" fmla="*/ 9530 h 9889"/>
                <a:gd name="connsiteX92" fmla="*/ 3861 w 10000"/>
                <a:gd name="connsiteY92" fmla="*/ 9530 h 9889"/>
                <a:gd name="connsiteX93" fmla="*/ 4092 w 10000"/>
                <a:gd name="connsiteY93" fmla="*/ 9530 h 9889"/>
                <a:gd name="connsiteX94" fmla="*/ 4337 w 10000"/>
                <a:gd name="connsiteY94" fmla="*/ 8838 h 9889"/>
                <a:gd name="connsiteX95" fmla="*/ 4393 w 10000"/>
                <a:gd name="connsiteY95" fmla="*/ 8649 h 9889"/>
                <a:gd name="connsiteX96" fmla="*/ 4430 w 10000"/>
                <a:gd name="connsiteY96" fmla="*/ 8818 h 9889"/>
                <a:gd name="connsiteX97" fmla="*/ 4833 w 10000"/>
                <a:gd name="connsiteY97" fmla="*/ 8818 h 9889"/>
                <a:gd name="connsiteX98" fmla="*/ 5098 w 10000"/>
                <a:gd name="connsiteY98" fmla="*/ 9107 h 9889"/>
                <a:gd name="connsiteX0" fmla="*/ 5098 w 10000"/>
                <a:gd name="connsiteY0" fmla="*/ 9209 h 10000"/>
                <a:gd name="connsiteX1" fmla="*/ 7376 w 10000"/>
                <a:gd name="connsiteY1" fmla="*/ 10000 h 10000"/>
                <a:gd name="connsiteX2" fmla="*/ 7518 w 10000"/>
                <a:gd name="connsiteY2" fmla="*/ 9218 h 10000"/>
                <a:gd name="connsiteX3" fmla="*/ 7665 w 10000"/>
                <a:gd name="connsiteY3" fmla="*/ 9232 h 10000"/>
                <a:gd name="connsiteX4" fmla="*/ 7687 w 10000"/>
                <a:gd name="connsiteY4" fmla="*/ 9306 h 10000"/>
                <a:gd name="connsiteX5" fmla="*/ 7764 w 10000"/>
                <a:gd name="connsiteY5" fmla="*/ 8675 h 10000"/>
                <a:gd name="connsiteX6" fmla="*/ 7802 w 10000"/>
                <a:gd name="connsiteY6" fmla="*/ 8481 h 10000"/>
                <a:gd name="connsiteX7" fmla="*/ 8013 w 10000"/>
                <a:gd name="connsiteY7" fmla="*/ 8245 h 10000"/>
                <a:gd name="connsiteX8" fmla="*/ 8135 w 10000"/>
                <a:gd name="connsiteY8" fmla="*/ 8730 h 10000"/>
                <a:gd name="connsiteX9" fmla="*/ 8597 w 10000"/>
                <a:gd name="connsiteY9" fmla="*/ 8334 h 10000"/>
                <a:gd name="connsiteX10" fmla="*/ 8713 w 10000"/>
                <a:gd name="connsiteY10" fmla="*/ 8730 h 10000"/>
                <a:gd name="connsiteX11" fmla="*/ 8828 w 10000"/>
                <a:gd name="connsiteY11" fmla="*/ 8479 h 10000"/>
                <a:gd name="connsiteX12" fmla="*/ 8828 w 10000"/>
                <a:gd name="connsiteY12" fmla="*/ 8078 h 10000"/>
                <a:gd name="connsiteX13" fmla="*/ 9010 w 10000"/>
                <a:gd name="connsiteY13" fmla="*/ 7064 h 10000"/>
                <a:gd name="connsiteX14" fmla="*/ 9307 w 10000"/>
                <a:gd name="connsiteY14" fmla="*/ 7064 h 10000"/>
                <a:gd name="connsiteX15" fmla="*/ 9472 w 10000"/>
                <a:gd name="connsiteY15" fmla="*/ 7320 h 10000"/>
                <a:gd name="connsiteX16" fmla="*/ 9653 w 10000"/>
                <a:gd name="connsiteY16" fmla="*/ 6921 h 10000"/>
                <a:gd name="connsiteX17" fmla="*/ 9538 w 10000"/>
                <a:gd name="connsiteY17" fmla="*/ 6159 h 10000"/>
                <a:gd name="connsiteX18" fmla="*/ 10000 w 10000"/>
                <a:gd name="connsiteY18" fmla="*/ 5399 h 10000"/>
                <a:gd name="connsiteX19" fmla="*/ 9950 w 10000"/>
                <a:gd name="connsiteY19" fmla="*/ 5143 h 10000"/>
                <a:gd name="connsiteX20" fmla="*/ 9472 w 10000"/>
                <a:gd name="connsiteY20" fmla="*/ 4892 h 10000"/>
                <a:gd name="connsiteX21" fmla="*/ 9059 w 10000"/>
                <a:gd name="connsiteY21" fmla="*/ 3841 h 10000"/>
                <a:gd name="connsiteX22" fmla="*/ 8828 w 10000"/>
                <a:gd name="connsiteY22" fmla="*/ 3841 h 10000"/>
                <a:gd name="connsiteX23" fmla="*/ 8294 w 10000"/>
                <a:gd name="connsiteY23" fmla="*/ 2946 h 10000"/>
                <a:gd name="connsiteX24" fmla="*/ 7954 w 10000"/>
                <a:gd name="connsiteY24" fmla="*/ 2972 h 10000"/>
                <a:gd name="connsiteX25" fmla="*/ 7838 w 10000"/>
                <a:gd name="connsiteY25" fmla="*/ 2319 h 10000"/>
                <a:gd name="connsiteX26" fmla="*/ 7492 w 10000"/>
                <a:gd name="connsiteY26" fmla="*/ 1812 h 10000"/>
                <a:gd name="connsiteX27" fmla="*/ 7376 w 10000"/>
                <a:gd name="connsiteY27" fmla="*/ 1303 h 10000"/>
                <a:gd name="connsiteX28" fmla="*/ 7376 w 10000"/>
                <a:gd name="connsiteY28" fmla="*/ 905 h 10000"/>
                <a:gd name="connsiteX29" fmla="*/ 7079 w 10000"/>
                <a:gd name="connsiteY29" fmla="*/ 761 h 10000"/>
                <a:gd name="connsiteX30" fmla="*/ 6964 w 10000"/>
                <a:gd name="connsiteY30" fmla="*/ 1052 h 10000"/>
                <a:gd name="connsiteX31" fmla="*/ 6848 w 10000"/>
                <a:gd name="connsiteY31" fmla="*/ 1413 h 10000"/>
                <a:gd name="connsiteX32" fmla="*/ 6551 w 10000"/>
                <a:gd name="connsiteY32" fmla="*/ 1557 h 10000"/>
                <a:gd name="connsiteX33" fmla="*/ 6551 w 10000"/>
                <a:gd name="connsiteY33" fmla="*/ 1052 h 10000"/>
                <a:gd name="connsiteX34" fmla="*/ 6205 w 10000"/>
                <a:gd name="connsiteY34" fmla="*/ 761 h 10000"/>
                <a:gd name="connsiteX35" fmla="*/ 6023 w 10000"/>
                <a:gd name="connsiteY35" fmla="*/ 905 h 10000"/>
                <a:gd name="connsiteX36" fmla="*/ 5908 w 10000"/>
                <a:gd name="connsiteY36" fmla="*/ 144 h 10000"/>
                <a:gd name="connsiteX37" fmla="*/ 5743 w 10000"/>
                <a:gd name="connsiteY37" fmla="*/ 0 h 10000"/>
                <a:gd name="connsiteX38" fmla="*/ 5380 w 10000"/>
                <a:gd name="connsiteY38" fmla="*/ 0 h 10000"/>
                <a:gd name="connsiteX39" fmla="*/ 5099 w 10000"/>
                <a:gd name="connsiteY39" fmla="*/ 0 h 10000"/>
                <a:gd name="connsiteX40" fmla="*/ 4802 w 10000"/>
                <a:gd name="connsiteY40" fmla="*/ 507 h 10000"/>
                <a:gd name="connsiteX41" fmla="*/ 4158 w 10000"/>
                <a:gd name="connsiteY41" fmla="*/ 1160 h 10000"/>
                <a:gd name="connsiteX42" fmla="*/ 3746 w 10000"/>
                <a:gd name="connsiteY42" fmla="*/ 1413 h 10000"/>
                <a:gd name="connsiteX43" fmla="*/ 3449 w 10000"/>
                <a:gd name="connsiteY43" fmla="*/ 1557 h 10000"/>
                <a:gd name="connsiteX44" fmla="*/ 3449 w 10000"/>
                <a:gd name="connsiteY44" fmla="*/ 1921 h 10000"/>
                <a:gd name="connsiteX45" fmla="*/ 3696 w 10000"/>
                <a:gd name="connsiteY45" fmla="*/ 1921 h 10000"/>
                <a:gd name="connsiteX46" fmla="*/ 3696 w 10000"/>
                <a:gd name="connsiteY46" fmla="*/ 2065 h 10000"/>
                <a:gd name="connsiteX47" fmla="*/ 3449 w 10000"/>
                <a:gd name="connsiteY47" fmla="*/ 2174 h 10000"/>
                <a:gd name="connsiteX48" fmla="*/ 3399 w 10000"/>
                <a:gd name="connsiteY48" fmla="*/ 2427 h 10000"/>
                <a:gd name="connsiteX49" fmla="*/ 3515 w 10000"/>
                <a:gd name="connsiteY49" fmla="*/ 2573 h 10000"/>
                <a:gd name="connsiteX50" fmla="*/ 3515 w 10000"/>
                <a:gd name="connsiteY50" fmla="*/ 2826 h 10000"/>
                <a:gd name="connsiteX51" fmla="*/ 3333 w 10000"/>
                <a:gd name="connsiteY51" fmla="*/ 2972 h 10000"/>
                <a:gd name="connsiteX52" fmla="*/ 3333 w 10000"/>
                <a:gd name="connsiteY52" fmla="*/ 3334 h 10000"/>
                <a:gd name="connsiteX53" fmla="*/ 3515 w 10000"/>
                <a:gd name="connsiteY53" fmla="*/ 3587 h 10000"/>
                <a:gd name="connsiteX54" fmla="*/ 3446 w 10000"/>
                <a:gd name="connsiteY54" fmla="*/ 3603 h 10000"/>
                <a:gd name="connsiteX55" fmla="*/ 3307 w 10000"/>
                <a:gd name="connsiteY55" fmla="*/ 3356 h 10000"/>
                <a:gd name="connsiteX56" fmla="*/ 3253 w 10000"/>
                <a:gd name="connsiteY56" fmla="*/ 3546 h 10000"/>
                <a:gd name="connsiteX57" fmla="*/ 3200 w 10000"/>
                <a:gd name="connsiteY57" fmla="*/ 3393 h 10000"/>
                <a:gd name="connsiteX58" fmla="*/ 3154 w 10000"/>
                <a:gd name="connsiteY58" fmla="*/ 3347 h 10000"/>
                <a:gd name="connsiteX59" fmla="*/ 3067 w 10000"/>
                <a:gd name="connsiteY59" fmla="*/ 3366 h 10000"/>
                <a:gd name="connsiteX60" fmla="*/ 2832 w 10000"/>
                <a:gd name="connsiteY60" fmla="*/ 2906 h 10000"/>
                <a:gd name="connsiteX61" fmla="*/ 2629 w 10000"/>
                <a:gd name="connsiteY61" fmla="*/ 2902 h 10000"/>
                <a:gd name="connsiteX62" fmla="*/ 2487 w 10000"/>
                <a:gd name="connsiteY62" fmla="*/ 2812 h 10000"/>
                <a:gd name="connsiteX63" fmla="*/ 2357 w 10000"/>
                <a:gd name="connsiteY63" fmla="*/ 2954 h 10000"/>
                <a:gd name="connsiteX64" fmla="*/ 2332 w 10000"/>
                <a:gd name="connsiteY64" fmla="*/ 2642 h 10000"/>
                <a:gd name="connsiteX65" fmla="*/ 2098 w 10000"/>
                <a:gd name="connsiteY65" fmla="*/ 2592 h 10000"/>
                <a:gd name="connsiteX66" fmla="*/ 1666 w 10000"/>
                <a:gd name="connsiteY66" fmla="*/ 2421 h 10000"/>
                <a:gd name="connsiteX67" fmla="*/ 1707 w 10000"/>
                <a:gd name="connsiteY67" fmla="*/ 2716 h 10000"/>
                <a:gd name="connsiteX68" fmla="*/ 1469 w 10000"/>
                <a:gd name="connsiteY68" fmla="*/ 3478 h 10000"/>
                <a:gd name="connsiteX69" fmla="*/ 1353 w 10000"/>
                <a:gd name="connsiteY69" fmla="*/ 3334 h 10000"/>
                <a:gd name="connsiteX70" fmla="*/ 1122 w 10000"/>
                <a:gd name="connsiteY70" fmla="*/ 3334 h 10000"/>
                <a:gd name="connsiteX71" fmla="*/ 1007 w 10000"/>
                <a:gd name="connsiteY71" fmla="*/ 3079 h 10000"/>
                <a:gd name="connsiteX72" fmla="*/ 479 w 10000"/>
                <a:gd name="connsiteY72" fmla="*/ 3841 h 10000"/>
                <a:gd name="connsiteX73" fmla="*/ 479 w 10000"/>
                <a:gd name="connsiteY73" fmla="*/ 4385 h 10000"/>
                <a:gd name="connsiteX74" fmla="*/ 297 w 10000"/>
                <a:gd name="connsiteY74" fmla="*/ 4385 h 10000"/>
                <a:gd name="connsiteX75" fmla="*/ 231 w 10000"/>
                <a:gd name="connsiteY75" fmla="*/ 4130 h 10000"/>
                <a:gd name="connsiteX76" fmla="*/ 66 w 10000"/>
                <a:gd name="connsiteY76" fmla="*/ 4238 h 10000"/>
                <a:gd name="connsiteX77" fmla="*/ 0 w 10000"/>
                <a:gd name="connsiteY77" fmla="*/ 6411 h 10000"/>
                <a:gd name="connsiteX78" fmla="*/ 363 w 10000"/>
                <a:gd name="connsiteY78" fmla="*/ 6559 h 10000"/>
                <a:gd name="connsiteX79" fmla="*/ 528 w 10000"/>
                <a:gd name="connsiteY79" fmla="*/ 6921 h 10000"/>
                <a:gd name="connsiteX80" fmla="*/ 1287 w 10000"/>
                <a:gd name="connsiteY80" fmla="*/ 7064 h 10000"/>
                <a:gd name="connsiteX81" fmla="*/ 1353 w 10000"/>
                <a:gd name="connsiteY81" fmla="*/ 7211 h 10000"/>
                <a:gd name="connsiteX82" fmla="*/ 1469 w 10000"/>
                <a:gd name="connsiteY82" fmla="*/ 7320 h 10000"/>
                <a:gd name="connsiteX83" fmla="*/ 1518 w 10000"/>
                <a:gd name="connsiteY83" fmla="*/ 7320 h 10000"/>
                <a:gd name="connsiteX84" fmla="*/ 1584 w 10000"/>
                <a:gd name="connsiteY84" fmla="*/ 7464 h 10000"/>
                <a:gd name="connsiteX85" fmla="*/ 1584 w 10000"/>
                <a:gd name="connsiteY85" fmla="*/ 7572 h 10000"/>
                <a:gd name="connsiteX86" fmla="*/ 1584 w 10000"/>
                <a:gd name="connsiteY86" fmla="*/ 7717 h 10000"/>
                <a:gd name="connsiteX87" fmla="*/ 1811 w 10000"/>
                <a:gd name="connsiteY87" fmla="*/ 7867 h 10000"/>
                <a:gd name="connsiteX88" fmla="*/ 2871 w 10000"/>
                <a:gd name="connsiteY88" fmla="*/ 8224 h 10000"/>
                <a:gd name="connsiteX89" fmla="*/ 3515 w 10000"/>
                <a:gd name="connsiteY89" fmla="*/ 9240 h 10000"/>
                <a:gd name="connsiteX90" fmla="*/ 3696 w 10000"/>
                <a:gd name="connsiteY90" fmla="*/ 9637 h 10000"/>
                <a:gd name="connsiteX91" fmla="*/ 3861 w 10000"/>
                <a:gd name="connsiteY91" fmla="*/ 9637 h 10000"/>
                <a:gd name="connsiteX92" fmla="*/ 4092 w 10000"/>
                <a:gd name="connsiteY92" fmla="*/ 9637 h 10000"/>
                <a:gd name="connsiteX93" fmla="*/ 4337 w 10000"/>
                <a:gd name="connsiteY93" fmla="*/ 8937 h 10000"/>
                <a:gd name="connsiteX94" fmla="*/ 4393 w 10000"/>
                <a:gd name="connsiteY94" fmla="*/ 8746 h 10000"/>
                <a:gd name="connsiteX95" fmla="*/ 4430 w 10000"/>
                <a:gd name="connsiteY95" fmla="*/ 8917 h 10000"/>
                <a:gd name="connsiteX96" fmla="*/ 4833 w 10000"/>
                <a:gd name="connsiteY96" fmla="*/ 8917 h 10000"/>
                <a:gd name="connsiteX97" fmla="*/ 5098 w 10000"/>
                <a:gd name="connsiteY97" fmla="*/ 9209 h 10000"/>
                <a:gd name="connsiteX0" fmla="*/ 5098 w 10000"/>
                <a:gd name="connsiteY0" fmla="*/ 9209 h 9637"/>
                <a:gd name="connsiteX1" fmla="*/ 7518 w 10000"/>
                <a:gd name="connsiteY1" fmla="*/ 9218 h 9637"/>
                <a:gd name="connsiteX2" fmla="*/ 7665 w 10000"/>
                <a:gd name="connsiteY2" fmla="*/ 9232 h 9637"/>
                <a:gd name="connsiteX3" fmla="*/ 7687 w 10000"/>
                <a:gd name="connsiteY3" fmla="*/ 9306 h 9637"/>
                <a:gd name="connsiteX4" fmla="*/ 7764 w 10000"/>
                <a:gd name="connsiteY4" fmla="*/ 8675 h 9637"/>
                <a:gd name="connsiteX5" fmla="*/ 7802 w 10000"/>
                <a:gd name="connsiteY5" fmla="*/ 8481 h 9637"/>
                <a:gd name="connsiteX6" fmla="*/ 8013 w 10000"/>
                <a:gd name="connsiteY6" fmla="*/ 8245 h 9637"/>
                <a:gd name="connsiteX7" fmla="*/ 8135 w 10000"/>
                <a:gd name="connsiteY7" fmla="*/ 8730 h 9637"/>
                <a:gd name="connsiteX8" fmla="*/ 8597 w 10000"/>
                <a:gd name="connsiteY8" fmla="*/ 8334 h 9637"/>
                <a:gd name="connsiteX9" fmla="*/ 8713 w 10000"/>
                <a:gd name="connsiteY9" fmla="*/ 8730 h 9637"/>
                <a:gd name="connsiteX10" fmla="*/ 8828 w 10000"/>
                <a:gd name="connsiteY10" fmla="*/ 8479 h 9637"/>
                <a:gd name="connsiteX11" fmla="*/ 8828 w 10000"/>
                <a:gd name="connsiteY11" fmla="*/ 8078 h 9637"/>
                <a:gd name="connsiteX12" fmla="*/ 9010 w 10000"/>
                <a:gd name="connsiteY12" fmla="*/ 7064 h 9637"/>
                <a:gd name="connsiteX13" fmla="*/ 9307 w 10000"/>
                <a:gd name="connsiteY13" fmla="*/ 7064 h 9637"/>
                <a:gd name="connsiteX14" fmla="*/ 9472 w 10000"/>
                <a:gd name="connsiteY14" fmla="*/ 7320 h 9637"/>
                <a:gd name="connsiteX15" fmla="*/ 9653 w 10000"/>
                <a:gd name="connsiteY15" fmla="*/ 6921 h 9637"/>
                <a:gd name="connsiteX16" fmla="*/ 9538 w 10000"/>
                <a:gd name="connsiteY16" fmla="*/ 6159 h 9637"/>
                <a:gd name="connsiteX17" fmla="*/ 10000 w 10000"/>
                <a:gd name="connsiteY17" fmla="*/ 5399 h 9637"/>
                <a:gd name="connsiteX18" fmla="*/ 9950 w 10000"/>
                <a:gd name="connsiteY18" fmla="*/ 5143 h 9637"/>
                <a:gd name="connsiteX19" fmla="*/ 9472 w 10000"/>
                <a:gd name="connsiteY19" fmla="*/ 4892 h 9637"/>
                <a:gd name="connsiteX20" fmla="*/ 9059 w 10000"/>
                <a:gd name="connsiteY20" fmla="*/ 3841 h 9637"/>
                <a:gd name="connsiteX21" fmla="*/ 8828 w 10000"/>
                <a:gd name="connsiteY21" fmla="*/ 3841 h 9637"/>
                <a:gd name="connsiteX22" fmla="*/ 8294 w 10000"/>
                <a:gd name="connsiteY22" fmla="*/ 2946 h 9637"/>
                <a:gd name="connsiteX23" fmla="*/ 7954 w 10000"/>
                <a:gd name="connsiteY23" fmla="*/ 2972 h 9637"/>
                <a:gd name="connsiteX24" fmla="*/ 7838 w 10000"/>
                <a:gd name="connsiteY24" fmla="*/ 2319 h 9637"/>
                <a:gd name="connsiteX25" fmla="*/ 7492 w 10000"/>
                <a:gd name="connsiteY25" fmla="*/ 1812 h 9637"/>
                <a:gd name="connsiteX26" fmla="*/ 7376 w 10000"/>
                <a:gd name="connsiteY26" fmla="*/ 1303 h 9637"/>
                <a:gd name="connsiteX27" fmla="*/ 7376 w 10000"/>
                <a:gd name="connsiteY27" fmla="*/ 905 h 9637"/>
                <a:gd name="connsiteX28" fmla="*/ 7079 w 10000"/>
                <a:gd name="connsiteY28" fmla="*/ 761 h 9637"/>
                <a:gd name="connsiteX29" fmla="*/ 6964 w 10000"/>
                <a:gd name="connsiteY29" fmla="*/ 1052 h 9637"/>
                <a:gd name="connsiteX30" fmla="*/ 6848 w 10000"/>
                <a:gd name="connsiteY30" fmla="*/ 1413 h 9637"/>
                <a:gd name="connsiteX31" fmla="*/ 6551 w 10000"/>
                <a:gd name="connsiteY31" fmla="*/ 1557 h 9637"/>
                <a:gd name="connsiteX32" fmla="*/ 6551 w 10000"/>
                <a:gd name="connsiteY32" fmla="*/ 1052 h 9637"/>
                <a:gd name="connsiteX33" fmla="*/ 6205 w 10000"/>
                <a:gd name="connsiteY33" fmla="*/ 761 h 9637"/>
                <a:gd name="connsiteX34" fmla="*/ 6023 w 10000"/>
                <a:gd name="connsiteY34" fmla="*/ 905 h 9637"/>
                <a:gd name="connsiteX35" fmla="*/ 5908 w 10000"/>
                <a:gd name="connsiteY35" fmla="*/ 144 h 9637"/>
                <a:gd name="connsiteX36" fmla="*/ 5743 w 10000"/>
                <a:gd name="connsiteY36" fmla="*/ 0 h 9637"/>
                <a:gd name="connsiteX37" fmla="*/ 5380 w 10000"/>
                <a:gd name="connsiteY37" fmla="*/ 0 h 9637"/>
                <a:gd name="connsiteX38" fmla="*/ 5099 w 10000"/>
                <a:gd name="connsiteY38" fmla="*/ 0 h 9637"/>
                <a:gd name="connsiteX39" fmla="*/ 4802 w 10000"/>
                <a:gd name="connsiteY39" fmla="*/ 507 h 9637"/>
                <a:gd name="connsiteX40" fmla="*/ 4158 w 10000"/>
                <a:gd name="connsiteY40" fmla="*/ 1160 h 9637"/>
                <a:gd name="connsiteX41" fmla="*/ 3746 w 10000"/>
                <a:gd name="connsiteY41" fmla="*/ 1413 h 9637"/>
                <a:gd name="connsiteX42" fmla="*/ 3449 w 10000"/>
                <a:gd name="connsiteY42" fmla="*/ 1557 h 9637"/>
                <a:gd name="connsiteX43" fmla="*/ 3449 w 10000"/>
                <a:gd name="connsiteY43" fmla="*/ 1921 h 9637"/>
                <a:gd name="connsiteX44" fmla="*/ 3696 w 10000"/>
                <a:gd name="connsiteY44" fmla="*/ 1921 h 9637"/>
                <a:gd name="connsiteX45" fmla="*/ 3696 w 10000"/>
                <a:gd name="connsiteY45" fmla="*/ 2065 h 9637"/>
                <a:gd name="connsiteX46" fmla="*/ 3449 w 10000"/>
                <a:gd name="connsiteY46" fmla="*/ 2174 h 9637"/>
                <a:gd name="connsiteX47" fmla="*/ 3399 w 10000"/>
                <a:gd name="connsiteY47" fmla="*/ 2427 h 9637"/>
                <a:gd name="connsiteX48" fmla="*/ 3515 w 10000"/>
                <a:gd name="connsiteY48" fmla="*/ 2573 h 9637"/>
                <a:gd name="connsiteX49" fmla="*/ 3515 w 10000"/>
                <a:gd name="connsiteY49" fmla="*/ 2826 h 9637"/>
                <a:gd name="connsiteX50" fmla="*/ 3333 w 10000"/>
                <a:gd name="connsiteY50" fmla="*/ 2972 h 9637"/>
                <a:gd name="connsiteX51" fmla="*/ 3333 w 10000"/>
                <a:gd name="connsiteY51" fmla="*/ 3334 h 9637"/>
                <a:gd name="connsiteX52" fmla="*/ 3515 w 10000"/>
                <a:gd name="connsiteY52" fmla="*/ 3587 h 9637"/>
                <a:gd name="connsiteX53" fmla="*/ 3446 w 10000"/>
                <a:gd name="connsiteY53" fmla="*/ 3603 h 9637"/>
                <a:gd name="connsiteX54" fmla="*/ 3307 w 10000"/>
                <a:gd name="connsiteY54" fmla="*/ 3356 h 9637"/>
                <a:gd name="connsiteX55" fmla="*/ 3253 w 10000"/>
                <a:gd name="connsiteY55" fmla="*/ 3546 h 9637"/>
                <a:gd name="connsiteX56" fmla="*/ 3200 w 10000"/>
                <a:gd name="connsiteY56" fmla="*/ 3393 h 9637"/>
                <a:gd name="connsiteX57" fmla="*/ 3154 w 10000"/>
                <a:gd name="connsiteY57" fmla="*/ 3347 h 9637"/>
                <a:gd name="connsiteX58" fmla="*/ 3067 w 10000"/>
                <a:gd name="connsiteY58" fmla="*/ 3366 h 9637"/>
                <a:gd name="connsiteX59" fmla="*/ 2832 w 10000"/>
                <a:gd name="connsiteY59" fmla="*/ 2906 h 9637"/>
                <a:gd name="connsiteX60" fmla="*/ 2629 w 10000"/>
                <a:gd name="connsiteY60" fmla="*/ 2902 h 9637"/>
                <a:gd name="connsiteX61" fmla="*/ 2487 w 10000"/>
                <a:gd name="connsiteY61" fmla="*/ 2812 h 9637"/>
                <a:gd name="connsiteX62" fmla="*/ 2357 w 10000"/>
                <a:gd name="connsiteY62" fmla="*/ 2954 h 9637"/>
                <a:gd name="connsiteX63" fmla="*/ 2332 w 10000"/>
                <a:gd name="connsiteY63" fmla="*/ 2642 h 9637"/>
                <a:gd name="connsiteX64" fmla="*/ 2098 w 10000"/>
                <a:gd name="connsiteY64" fmla="*/ 2592 h 9637"/>
                <a:gd name="connsiteX65" fmla="*/ 1666 w 10000"/>
                <a:gd name="connsiteY65" fmla="*/ 2421 h 9637"/>
                <a:gd name="connsiteX66" fmla="*/ 1707 w 10000"/>
                <a:gd name="connsiteY66" fmla="*/ 2716 h 9637"/>
                <a:gd name="connsiteX67" fmla="*/ 1469 w 10000"/>
                <a:gd name="connsiteY67" fmla="*/ 3478 h 9637"/>
                <a:gd name="connsiteX68" fmla="*/ 1353 w 10000"/>
                <a:gd name="connsiteY68" fmla="*/ 3334 h 9637"/>
                <a:gd name="connsiteX69" fmla="*/ 1122 w 10000"/>
                <a:gd name="connsiteY69" fmla="*/ 3334 h 9637"/>
                <a:gd name="connsiteX70" fmla="*/ 1007 w 10000"/>
                <a:gd name="connsiteY70" fmla="*/ 3079 h 9637"/>
                <a:gd name="connsiteX71" fmla="*/ 479 w 10000"/>
                <a:gd name="connsiteY71" fmla="*/ 3841 h 9637"/>
                <a:gd name="connsiteX72" fmla="*/ 479 w 10000"/>
                <a:gd name="connsiteY72" fmla="*/ 4385 h 9637"/>
                <a:gd name="connsiteX73" fmla="*/ 297 w 10000"/>
                <a:gd name="connsiteY73" fmla="*/ 4385 h 9637"/>
                <a:gd name="connsiteX74" fmla="*/ 231 w 10000"/>
                <a:gd name="connsiteY74" fmla="*/ 4130 h 9637"/>
                <a:gd name="connsiteX75" fmla="*/ 66 w 10000"/>
                <a:gd name="connsiteY75" fmla="*/ 4238 h 9637"/>
                <a:gd name="connsiteX76" fmla="*/ 0 w 10000"/>
                <a:gd name="connsiteY76" fmla="*/ 6411 h 9637"/>
                <a:gd name="connsiteX77" fmla="*/ 363 w 10000"/>
                <a:gd name="connsiteY77" fmla="*/ 6559 h 9637"/>
                <a:gd name="connsiteX78" fmla="*/ 528 w 10000"/>
                <a:gd name="connsiteY78" fmla="*/ 6921 h 9637"/>
                <a:gd name="connsiteX79" fmla="*/ 1287 w 10000"/>
                <a:gd name="connsiteY79" fmla="*/ 7064 h 9637"/>
                <a:gd name="connsiteX80" fmla="*/ 1353 w 10000"/>
                <a:gd name="connsiteY80" fmla="*/ 7211 h 9637"/>
                <a:gd name="connsiteX81" fmla="*/ 1469 w 10000"/>
                <a:gd name="connsiteY81" fmla="*/ 7320 h 9637"/>
                <a:gd name="connsiteX82" fmla="*/ 1518 w 10000"/>
                <a:gd name="connsiteY82" fmla="*/ 7320 h 9637"/>
                <a:gd name="connsiteX83" fmla="*/ 1584 w 10000"/>
                <a:gd name="connsiteY83" fmla="*/ 7464 h 9637"/>
                <a:gd name="connsiteX84" fmla="*/ 1584 w 10000"/>
                <a:gd name="connsiteY84" fmla="*/ 7572 h 9637"/>
                <a:gd name="connsiteX85" fmla="*/ 1584 w 10000"/>
                <a:gd name="connsiteY85" fmla="*/ 7717 h 9637"/>
                <a:gd name="connsiteX86" fmla="*/ 1811 w 10000"/>
                <a:gd name="connsiteY86" fmla="*/ 7867 h 9637"/>
                <a:gd name="connsiteX87" fmla="*/ 2871 w 10000"/>
                <a:gd name="connsiteY87" fmla="*/ 8224 h 9637"/>
                <a:gd name="connsiteX88" fmla="*/ 3515 w 10000"/>
                <a:gd name="connsiteY88" fmla="*/ 9240 h 9637"/>
                <a:gd name="connsiteX89" fmla="*/ 3696 w 10000"/>
                <a:gd name="connsiteY89" fmla="*/ 9637 h 9637"/>
                <a:gd name="connsiteX90" fmla="*/ 3861 w 10000"/>
                <a:gd name="connsiteY90" fmla="*/ 9637 h 9637"/>
                <a:gd name="connsiteX91" fmla="*/ 4092 w 10000"/>
                <a:gd name="connsiteY91" fmla="*/ 9637 h 9637"/>
                <a:gd name="connsiteX92" fmla="*/ 4337 w 10000"/>
                <a:gd name="connsiteY92" fmla="*/ 8937 h 9637"/>
                <a:gd name="connsiteX93" fmla="*/ 4393 w 10000"/>
                <a:gd name="connsiteY93" fmla="*/ 8746 h 9637"/>
                <a:gd name="connsiteX94" fmla="*/ 4430 w 10000"/>
                <a:gd name="connsiteY94" fmla="*/ 8917 h 9637"/>
                <a:gd name="connsiteX95" fmla="*/ 4833 w 10000"/>
                <a:gd name="connsiteY95" fmla="*/ 8917 h 9637"/>
                <a:gd name="connsiteX96" fmla="*/ 5098 w 10000"/>
                <a:gd name="connsiteY96" fmla="*/ 9209 h 9637"/>
                <a:gd name="connsiteX0" fmla="*/ 5098 w 10000"/>
                <a:gd name="connsiteY0" fmla="*/ 9556 h 10000"/>
                <a:gd name="connsiteX1" fmla="*/ 7665 w 10000"/>
                <a:gd name="connsiteY1" fmla="*/ 9580 h 10000"/>
                <a:gd name="connsiteX2" fmla="*/ 7687 w 10000"/>
                <a:gd name="connsiteY2" fmla="*/ 9657 h 10000"/>
                <a:gd name="connsiteX3" fmla="*/ 7764 w 10000"/>
                <a:gd name="connsiteY3" fmla="*/ 9002 h 10000"/>
                <a:gd name="connsiteX4" fmla="*/ 7802 w 10000"/>
                <a:gd name="connsiteY4" fmla="*/ 8800 h 10000"/>
                <a:gd name="connsiteX5" fmla="*/ 8013 w 10000"/>
                <a:gd name="connsiteY5" fmla="*/ 8556 h 10000"/>
                <a:gd name="connsiteX6" fmla="*/ 8135 w 10000"/>
                <a:gd name="connsiteY6" fmla="*/ 9059 h 10000"/>
                <a:gd name="connsiteX7" fmla="*/ 8597 w 10000"/>
                <a:gd name="connsiteY7" fmla="*/ 8648 h 10000"/>
                <a:gd name="connsiteX8" fmla="*/ 8713 w 10000"/>
                <a:gd name="connsiteY8" fmla="*/ 9059 h 10000"/>
                <a:gd name="connsiteX9" fmla="*/ 8828 w 10000"/>
                <a:gd name="connsiteY9" fmla="*/ 8798 h 10000"/>
                <a:gd name="connsiteX10" fmla="*/ 8828 w 10000"/>
                <a:gd name="connsiteY10" fmla="*/ 8382 h 10000"/>
                <a:gd name="connsiteX11" fmla="*/ 9010 w 10000"/>
                <a:gd name="connsiteY11" fmla="*/ 7330 h 10000"/>
                <a:gd name="connsiteX12" fmla="*/ 9307 w 10000"/>
                <a:gd name="connsiteY12" fmla="*/ 7330 h 10000"/>
                <a:gd name="connsiteX13" fmla="*/ 9472 w 10000"/>
                <a:gd name="connsiteY13" fmla="*/ 7596 h 10000"/>
                <a:gd name="connsiteX14" fmla="*/ 9653 w 10000"/>
                <a:gd name="connsiteY14" fmla="*/ 7182 h 10000"/>
                <a:gd name="connsiteX15" fmla="*/ 9538 w 10000"/>
                <a:gd name="connsiteY15" fmla="*/ 6391 h 10000"/>
                <a:gd name="connsiteX16" fmla="*/ 10000 w 10000"/>
                <a:gd name="connsiteY16" fmla="*/ 5602 h 10000"/>
                <a:gd name="connsiteX17" fmla="*/ 9950 w 10000"/>
                <a:gd name="connsiteY17" fmla="*/ 5337 h 10000"/>
                <a:gd name="connsiteX18" fmla="*/ 9472 w 10000"/>
                <a:gd name="connsiteY18" fmla="*/ 5076 h 10000"/>
                <a:gd name="connsiteX19" fmla="*/ 9059 w 10000"/>
                <a:gd name="connsiteY19" fmla="*/ 3986 h 10000"/>
                <a:gd name="connsiteX20" fmla="*/ 8828 w 10000"/>
                <a:gd name="connsiteY20" fmla="*/ 3986 h 10000"/>
                <a:gd name="connsiteX21" fmla="*/ 8294 w 10000"/>
                <a:gd name="connsiteY21" fmla="*/ 3057 h 10000"/>
                <a:gd name="connsiteX22" fmla="*/ 7954 w 10000"/>
                <a:gd name="connsiteY22" fmla="*/ 3084 h 10000"/>
                <a:gd name="connsiteX23" fmla="*/ 7838 w 10000"/>
                <a:gd name="connsiteY23" fmla="*/ 2406 h 10000"/>
                <a:gd name="connsiteX24" fmla="*/ 7492 w 10000"/>
                <a:gd name="connsiteY24" fmla="*/ 1880 h 10000"/>
                <a:gd name="connsiteX25" fmla="*/ 7376 w 10000"/>
                <a:gd name="connsiteY25" fmla="*/ 1352 h 10000"/>
                <a:gd name="connsiteX26" fmla="*/ 7376 w 10000"/>
                <a:gd name="connsiteY26" fmla="*/ 939 h 10000"/>
                <a:gd name="connsiteX27" fmla="*/ 7079 w 10000"/>
                <a:gd name="connsiteY27" fmla="*/ 790 h 10000"/>
                <a:gd name="connsiteX28" fmla="*/ 6964 w 10000"/>
                <a:gd name="connsiteY28" fmla="*/ 1092 h 10000"/>
                <a:gd name="connsiteX29" fmla="*/ 6848 w 10000"/>
                <a:gd name="connsiteY29" fmla="*/ 1466 h 10000"/>
                <a:gd name="connsiteX30" fmla="*/ 6551 w 10000"/>
                <a:gd name="connsiteY30" fmla="*/ 1616 h 10000"/>
                <a:gd name="connsiteX31" fmla="*/ 6551 w 10000"/>
                <a:gd name="connsiteY31" fmla="*/ 1092 h 10000"/>
                <a:gd name="connsiteX32" fmla="*/ 6205 w 10000"/>
                <a:gd name="connsiteY32" fmla="*/ 790 h 10000"/>
                <a:gd name="connsiteX33" fmla="*/ 6023 w 10000"/>
                <a:gd name="connsiteY33" fmla="*/ 939 h 10000"/>
                <a:gd name="connsiteX34" fmla="*/ 5908 w 10000"/>
                <a:gd name="connsiteY34" fmla="*/ 149 h 10000"/>
                <a:gd name="connsiteX35" fmla="*/ 5743 w 10000"/>
                <a:gd name="connsiteY35" fmla="*/ 0 h 10000"/>
                <a:gd name="connsiteX36" fmla="*/ 5380 w 10000"/>
                <a:gd name="connsiteY36" fmla="*/ 0 h 10000"/>
                <a:gd name="connsiteX37" fmla="*/ 5099 w 10000"/>
                <a:gd name="connsiteY37" fmla="*/ 0 h 10000"/>
                <a:gd name="connsiteX38" fmla="*/ 4802 w 10000"/>
                <a:gd name="connsiteY38" fmla="*/ 526 h 10000"/>
                <a:gd name="connsiteX39" fmla="*/ 4158 w 10000"/>
                <a:gd name="connsiteY39" fmla="*/ 1204 h 10000"/>
                <a:gd name="connsiteX40" fmla="*/ 3746 w 10000"/>
                <a:gd name="connsiteY40" fmla="*/ 1466 h 10000"/>
                <a:gd name="connsiteX41" fmla="*/ 3449 w 10000"/>
                <a:gd name="connsiteY41" fmla="*/ 1616 h 10000"/>
                <a:gd name="connsiteX42" fmla="*/ 3449 w 10000"/>
                <a:gd name="connsiteY42" fmla="*/ 1993 h 10000"/>
                <a:gd name="connsiteX43" fmla="*/ 3696 w 10000"/>
                <a:gd name="connsiteY43" fmla="*/ 1993 h 10000"/>
                <a:gd name="connsiteX44" fmla="*/ 3696 w 10000"/>
                <a:gd name="connsiteY44" fmla="*/ 2143 h 10000"/>
                <a:gd name="connsiteX45" fmla="*/ 3449 w 10000"/>
                <a:gd name="connsiteY45" fmla="*/ 2256 h 10000"/>
                <a:gd name="connsiteX46" fmla="*/ 3399 w 10000"/>
                <a:gd name="connsiteY46" fmla="*/ 2518 h 10000"/>
                <a:gd name="connsiteX47" fmla="*/ 3515 w 10000"/>
                <a:gd name="connsiteY47" fmla="*/ 2670 h 10000"/>
                <a:gd name="connsiteX48" fmla="*/ 3515 w 10000"/>
                <a:gd name="connsiteY48" fmla="*/ 2932 h 10000"/>
                <a:gd name="connsiteX49" fmla="*/ 3333 w 10000"/>
                <a:gd name="connsiteY49" fmla="*/ 3084 h 10000"/>
                <a:gd name="connsiteX50" fmla="*/ 3333 w 10000"/>
                <a:gd name="connsiteY50" fmla="*/ 3460 h 10000"/>
                <a:gd name="connsiteX51" fmla="*/ 3515 w 10000"/>
                <a:gd name="connsiteY51" fmla="*/ 3722 h 10000"/>
                <a:gd name="connsiteX52" fmla="*/ 3446 w 10000"/>
                <a:gd name="connsiteY52" fmla="*/ 3739 h 10000"/>
                <a:gd name="connsiteX53" fmla="*/ 3307 w 10000"/>
                <a:gd name="connsiteY53" fmla="*/ 3482 h 10000"/>
                <a:gd name="connsiteX54" fmla="*/ 3253 w 10000"/>
                <a:gd name="connsiteY54" fmla="*/ 3680 h 10000"/>
                <a:gd name="connsiteX55" fmla="*/ 3200 w 10000"/>
                <a:gd name="connsiteY55" fmla="*/ 3521 h 10000"/>
                <a:gd name="connsiteX56" fmla="*/ 3154 w 10000"/>
                <a:gd name="connsiteY56" fmla="*/ 3473 h 10000"/>
                <a:gd name="connsiteX57" fmla="*/ 3067 w 10000"/>
                <a:gd name="connsiteY57" fmla="*/ 3493 h 10000"/>
                <a:gd name="connsiteX58" fmla="*/ 2832 w 10000"/>
                <a:gd name="connsiteY58" fmla="*/ 3015 h 10000"/>
                <a:gd name="connsiteX59" fmla="*/ 2629 w 10000"/>
                <a:gd name="connsiteY59" fmla="*/ 3011 h 10000"/>
                <a:gd name="connsiteX60" fmla="*/ 2487 w 10000"/>
                <a:gd name="connsiteY60" fmla="*/ 2918 h 10000"/>
                <a:gd name="connsiteX61" fmla="*/ 2357 w 10000"/>
                <a:gd name="connsiteY61" fmla="*/ 3065 h 10000"/>
                <a:gd name="connsiteX62" fmla="*/ 2332 w 10000"/>
                <a:gd name="connsiteY62" fmla="*/ 2742 h 10000"/>
                <a:gd name="connsiteX63" fmla="*/ 2098 w 10000"/>
                <a:gd name="connsiteY63" fmla="*/ 2690 h 10000"/>
                <a:gd name="connsiteX64" fmla="*/ 1666 w 10000"/>
                <a:gd name="connsiteY64" fmla="*/ 2512 h 10000"/>
                <a:gd name="connsiteX65" fmla="*/ 1707 w 10000"/>
                <a:gd name="connsiteY65" fmla="*/ 2818 h 10000"/>
                <a:gd name="connsiteX66" fmla="*/ 1469 w 10000"/>
                <a:gd name="connsiteY66" fmla="*/ 3609 h 10000"/>
                <a:gd name="connsiteX67" fmla="*/ 1353 w 10000"/>
                <a:gd name="connsiteY67" fmla="*/ 3460 h 10000"/>
                <a:gd name="connsiteX68" fmla="*/ 1122 w 10000"/>
                <a:gd name="connsiteY68" fmla="*/ 3460 h 10000"/>
                <a:gd name="connsiteX69" fmla="*/ 1007 w 10000"/>
                <a:gd name="connsiteY69" fmla="*/ 3195 h 10000"/>
                <a:gd name="connsiteX70" fmla="*/ 479 w 10000"/>
                <a:gd name="connsiteY70" fmla="*/ 3986 h 10000"/>
                <a:gd name="connsiteX71" fmla="*/ 479 w 10000"/>
                <a:gd name="connsiteY71" fmla="*/ 4550 h 10000"/>
                <a:gd name="connsiteX72" fmla="*/ 297 w 10000"/>
                <a:gd name="connsiteY72" fmla="*/ 4550 h 10000"/>
                <a:gd name="connsiteX73" fmla="*/ 231 w 10000"/>
                <a:gd name="connsiteY73" fmla="*/ 4286 h 10000"/>
                <a:gd name="connsiteX74" fmla="*/ 66 w 10000"/>
                <a:gd name="connsiteY74" fmla="*/ 4398 h 10000"/>
                <a:gd name="connsiteX75" fmla="*/ 0 w 10000"/>
                <a:gd name="connsiteY75" fmla="*/ 6652 h 10000"/>
                <a:gd name="connsiteX76" fmla="*/ 363 w 10000"/>
                <a:gd name="connsiteY76" fmla="*/ 6806 h 10000"/>
                <a:gd name="connsiteX77" fmla="*/ 528 w 10000"/>
                <a:gd name="connsiteY77" fmla="*/ 7182 h 10000"/>
                <a:gd name="connsiteX78" fmla="*/ 1287 w 10000"/>
                <a:gd name="connsiteY78" fmla="*/ 7330 h 10000"/>
                <a:gd name="connsiteX79" fmla="*/ 1353 w 10000"/>
                <a:gd name="connsiteY79" fmla="*/ 7483 h 10000"/>
                <a:gd name="connsiteX80" fmla="*/ 1469 w 10000"/>
                <a:gd name="connsiteY80" fmla="*/ 7596 h 10000"/>
                <a:gd name="connsiteX81" fmla="*/ 1518 w 10000"/>
                <a:gd name="connsiteY81" fmla="*/ 7596 h 10000"/>
                <a:gd name="connsiteX82" fmla="*/ 1584 w 10000"/>
                <a:gd name="connsiteY82" fmla="*/ 7745 h 10000"/>
                <a:gd name="connsiteX83" fmla="*/ 1584 w 10000"/>
                <a:gd name="connsiteY83" fmla="*/ 7857 h 10000"/>
                <a:gd name="connsiteX84" fmla="*/ 1584 w 10000"/>
                <a:gd name="connsiteY84" fmla="*/ 8008 h 10000"/>
                <a:gd name="connsiteX85" fmla="*/ 1811 w 10000"/>
                <a:gd name="connsiteY85" fmla="*/ 8163 h 10000"/>
                <a:gd name="connsiteX86" fmla="*/ 2871 w 10000"/>
                <a:gd name="connsiteY86" fmla="*/ 8534 h 10000"/>
                <a:gd name="connsiteX87" fmla="*/ 3515 w 10000"/>
                <a:gd name="connsiteY87" fmla="*/ 9588 h 10000"/>
                <a:gd name="connsiteX88" fmla="*/ 3696 w 10000"/>
                <a:gd name="connsiteY88" fmla="*/ 10000 h 10000"/>
                <a:gd name="connsiteX89" fmla="*/ 3861 w 10000"/>
                <a:gd name="connsiteY89" fmla="*/ 10000 h 10000"/>
                <a:gd name="connsiteX90" fmla="*/ 4092 w 10000"/>
                <a:gd name="connsiteY90" fmla="*/ 10000 h 10000"/>
                <a:gd name="connsiteX91" fmla="*/ 4337 w 10000"/>
                <a:gd name="connsiteY91" fmla="*/ 9274 h 10000"/>
                <a:gd name="connsiteX92" fmla="*/ 4393 w 10000"/>
                <a:gd name="connsiteY92" fmla="*/ 9075 h 10000"/>
                <a:gd name="connsiteX93" fmla="*/ 4430 w 10000"/>
                <a:gd name="connsiteY93" fmla="*/ 9253 h 10000"/>
                <a:gd name="connsiteX94" fmla="*/ 4833 w 10000"/>
                <a:gd name="connsiteY94" fmla="*/ 9253 h 10000"/>
                <a:gd name="connsiteX95" fmla="*/ 5098 w 10000"/>
                <a:gd name="connsiteY95" fmla="*/ 9556 h 10000"/>
                <a:gd name="connsiteX0" fmla="*/ 5098 w 10000"/>
                <a:gd name="connsiteY0" fmla="*/ 9556 h 10000"/>
                <a:gd name="connsiteX1" fmla="*/ 7665 w 10000"/>
                <a:gd name="connsiteY1" fmla="*/ 9580 h 10000"/>
                <a:gd name="connsiteX2" fmla="*/ 7764 w 10000"/>
                <a:gd name="connsiteY2" fmla="*/ 9002 h 10000"/>
                <a:gd name="connsiteX3" fmla="*/ 7802 w 10000"/>
                <a:gd name="connsiteY3" fmla="*/ 8800 h 10000"/>
                <a:gd name="connsiteX4" fmla="*/ 8013 w 10000"/>
                <a:gd name="connsiteY4" fmla="*/ 8556 h 10000"/>
                <a:gd name="connsiteX5" fmla="*/ 8135 w 10000"/>
                <a:gd name="connsiteY5" fmla="*/ 9059 h 10000"/>
                <a:gd name="connsiteX6" fmla="*/ 8597 w 10000"/>
                <a:gd name="connsiteY6" fmla="*/ 8648 h 10000"/>
                <a:gd name="connsiteX7" fmla="*/ 8713 w 10000"/>
                <a:gd name="connsiteY7" fmla="*/ 9059 h 10000"/>
                <a:gd name="connsiteX8" fmla="*/ 8828 w 10000"/>
                <a:gd name="connsiteY8" fmla="*/ 8798 h 10000"/>
                <a:gd name="connsiteX9" fmla="*/ 8828 w 10000"/>
                <a:gd name="connsiteY9" fmla="*/ 8382 h 10000"/>
                <a:gd name="connsiteX10" fmla="*/ 9010 w 10000"/>
                <a:gd name="connsiteY10" fmla="*/ 7330 h 10000"/>
                <a:gd name="connsiteX11" fmla="*/ 9307 w 10000"/>
                <a:gd name="connsiteY11" fmla="*/ 7330 h 10000"/>
                <a:gd name="connsiteX12" fmla="*/ 9472 w 10000"/>
                <a:gd name="connsiteY12" fmla="*/ 7596 h 10000"/>
                <a:gd name="connsiteX13" fmla="*/ 9653 w 10000"/>
                <a:gd name="connsiteY13" fmla="*/ 7182 h 10000"/>
                <a:gd name="connsiteX14" fmla="*/ 9538 w 10000"/>
                <a:gd name="connsiteY14" fmla="*/ 6391 h 10000"/>
                <a:gd name="connsiteX15" fmla="*/ 10000 w 10000"/>
                <a:gd name="connsiteY15" fmla="*/ 5602 h 10000"/>
                <a:gd name="connsiteX16" fmla="*/ 9950 w 10000"/>
                <a:gd name="connsiteY16" fmla="*/ 5337 h 10000"/>
                <a:gd name="connsiteX17" fmla="*/ 9472 w 10000"/>
                <a:gd name="connsiteY17" fmla="*/ 5076 h 10000"/>
                <a:gd name="connsiteX18" fmla="*/ 9059 w 10000"/>
                <a:gd name="connsiteY18" fmla="*/ 3986 h 10000"/>
                <a:gd name="connsiteX19" fmla="*/ 8828 w 10000"/>
                <a:gd name="connsiteY19" fmla="*/ 3986 h 10000"/>
                <a:gd name="connsiteX20" fmla="*/ 8294 w 10000"/>
                <a:gd name="connsiteY20" fmla="*/ 3057 h 10000"/>
                <a:gd name="connsiteX21" fmla="*/ 7954 w 10000"/>
                <a:gd name="connsiteY21" fmla="*/ 3084 h 10000"/>
                <a:gd name="connsiteX22" fmla="*/ 7838 w 10000"/>
                <a:gd name="connsiteY22" fmla="*/ 2406 h 10000"/>
                <a:gd name="connsiteX23" fmla="*/ 7492 w 10000"/>
                <a:gd name="connsiteY23" fmla="*/ 1880 h 10000"/>
                <a:gd name="connsiteX24" fmla="*/ 7376 w 10000"/>
                <a:gd name="connsiteY24" fmla="*/ 1352 h 10000"/>
                <a:gd name="connsiteX25" fmla="*/ 7376 w 10000"/>
                <a:gd name="connsiteY25" fmla="*/ 939 h 10000"/>
                <a:gd name="connsiteX26" fmla="*/ 7079 w 10000"/>
                <a:gd name="connsiteY26" fmla="*/ 790 h 10000"/>
                <a:gd name="connsiteX27" fmla="*/ 6964 w 10000"/>
                <a:gd name="connsiteY27" fmla="*/ 1092 h 10000"/>
                <a:gd name="connsiteX28" fmla="*/ 6848 w 10000"/>
                <a:gd name="connsiteY28" fmla="*/ 1466 h 10000"/>
                <a:gd name="connsiteX29" fmla="*/ 6551 w 10000"/>
                <a:gd name="connsiteY29" fmla="*/ 1616 h 10000"/>
                <a:gd name="connsiteX30" fmla="*/ 6551 w 10000"/>
                <a:gd name="connsiteY30" fmla="*/ 1092 h 10000"/>
                <a:gd name="connsiteX31" fmla="*/ 6205 w 10000"/>
                <a:gd name="connsiteY31" fmla="*/ 790 h 10000"/>
                <a:gd name="connsiteX32" fmla="*/ 6023 w 10000"/>
                <a:gd name="connsiteY32" fmla="*/ 939 h 10000"/>
                <a:gd name="connsiteX33" fmla="*/ 5908 w 10000"/>
                <a:gd name="connsiteY33" fmla="*/ 149 h 10000"/>
                <a:gd name="connsiteX34" fmla="*/ 5743 w 10000"/>
                <a:gd name="connsiteY34" fmla="*/ 0 h 10000"/>
                <a:gd name="connsiteX35" fmla="*/ 5380 w 10000"/>
                <a:gd name="connsiteY35" fmla="*/ 0 h 10000"/>
                <a:gd name="connsiteX36" fmla="*/ 5099 w 10000"/>
                <a:gd name="connsiteY36" fmla="*/ 0 h 10000"/>
                <a:gd name="connsiteX37" fmla="*/ 4802 w 10000"/>
                <a:gd name="connsiteY37" fmla="*/ 526 h 10000"/>
                <a:gd name="connsiteX38" fmla="*/ 4158 w 10000"/>
                <a:gd name="connsiteY38" fmla="*/ 1204 h 10000"/>
                <a:gd name="connsiteX39" fmla="*/ 3746 w 10000"/>
                <a:gd name="connsiteY39" fmla="*/ 1466 h 10000"/>
                <a:gd name="connsiteX40" fmla="*/ 3449 w 10000"/>
                <a:gd name="connsiteY40" fmla="*/ 1616 h 10000"/>
                <a:gd name="connsiteX41" fmla="*/ 3449 w 10000"/>
                <a:gd name="connsiteY41" fmla="*/ 1993 h 10000"/>
                <a:gd name="connsiteX42" fmla="*/ 3696 w 10000"/>
                <a:gd name="connsiteY42" fmla="*/ 1993 h 10000"/>
                <a:gd name="connsiteX43" fmla="*/ 3696 w 10000"/>
                <a:gd name="connsiteY43" fmla="*/ 2143 h 10000"/>
                <a:gd name="connsiteX44" fmla="*/ 3449 w 10000"/>
                <a:gd name="connsiteY44" fmla="*/ 2256 h 10000"/>
                <a:gd name="connsiteX45" fmla="*/ 3399 w 10000"/>
                <a:gd name="connsiteY45" fmla="*/ 2518 h 10000"/>
                <a:gd name="connsiteX46" fmla="*/ 3515 w 10000"/>
                <a:gd name="connsiteY46" fmla="*/ 2670 h 10000"/>
                <a:gd name="connsiteX47" fmla="*/ 3515 w 10000"/>
                <a:gd name="connsiteY47" fmla="*/ 2932 h 10000"/>
                <a:gd name="connsiteX48" fmla="*/ 3333 w 10000"/>
                <a:gd name="connsiteY48" fmla="*/ 3084 h 10000"/>
                <a:gd name="connsiteX49" fmla="*/ 3333 w 10000"/>
                <a:gd name="connsiteY49" fmla="*/ 3460 h 10000"/>
                <a:gd name="connsiteX50" fmla="*/ 3515 w 10000"/>
                <a:gd name="connsiteY50" fmla="*/ 3722 h 10000"/>
                <a:gd name="connsiteX51" fmla="*/ 3446 w 10000"/>
                <a:gd name="connsiteY51" fmla="*/ 3739 h 10000"/>
                <a:gd name="connsiteX52" fmla="*/ 3307 w 10000"/>
                <a:gd name="connsiteY52" fmla="*/ 3482 h 10000"/>
                <a:gd name="connsiteX53" fmla="*/ 3253 w 10000"/>
                <a:gd name="connsiteY53" fmla="*/ 3680 h 10000"/>
                <a:gd name="connsiteX54" fmla="*/ 3200 w 10000"/>
                <a:gd name="connsiteY54" fmla="*/ 3521 h 10000"/>
                <a:gd name="connsiteX55" fmla="*/ 3154 w 10000"/>
                <a:gd name="connsiteY55" fmla="*/ 3473 h 10000"/>
                <a:gd name="connsiteX56" fmla="*/ 3067 w 10000"/>
                <a:gd name="connsiteY56" fmla="*/ 3493 h 10000"/>
                <a:gd name="connsiteX57" fmla="*/ 2832 w 10000"/>
                <a:gd name="connsiteY57" fmla="*/ 3015 h 10000"/>
                <a:gd name="connsiteX58" fmla="*/ 2629 w 10000"/>
                <a:gd name="connsiteY58" fmla="*/ 3011 h 10000"/>
                <a:gd name="connsiteX59" fmla="*/ 2487 w 10000"/>
                <a:gd name="connsiteY59" fmla="*/ 2918 h 10000"/>
                <a:gd name="connsiteX60" fmla="*/ 2357 w 10000"/>
                <a:gd name="connsiteY60" fmla="*/ 3065 h 10000"/>
                <a:gd name="connsiteX61" fmla="*/ 2332 w 10000"/>
                <a:gd name="connsiteY61" fmla="*/ 2742 h 10000"/>
                <a:gd name="connsiteX62" fmla="*/ 2098 w 10000"/>
                <a:gd name="connsiteY62" fmla="*/ 2690 h 10000"/>
                <a:gd name="connsiteX63" fmla="*/ 1666 w 10000"/>
                <a:gd name="connsiteY63" fmla="*/ 2512 h 10000"/>
                <a:gd name="connsiteX64" fmla="*/ 1707 w 10000"/>
                <a:gd name="connsiteY64" fmla="*/ 2818 h 10000"/>
                <a:gd name="connsiteX65" fmla="*/ 1469 w 10000"/>
                <a:gd name="connsiteY65" fmla="*/ 3609 h 10000"/>
                <a:gd name="connsiteX66" fmla="*/ 1353 w 10000"/>
                <a:gd name="connsiteY66" fmla="*/ 3460 h 10000"/>
                <a:gd name="connsiteX67" fmla="*/ 1122 w 10000"/>
                <a:gd name="connsiteY67" fmla="*/ 3460 h 10000"/>
                <a:gd name="connsiteX68" fmla="*/ 1007 w 10000"/>
                <a:gd name="connsiteY68" fmla="*/ 3195 h 10000"/>
                <a:gd name="connsiteX69" fmla="*/ 479 w 10000"/>
                <a:gd name="connsiteY69" fmla="*/ 3986 h 10000"/>
                <a:gd name="connsiteX70" fmla="*/ 479 w 10000"/>
                <a:gd name="connsiteY70" fmla="*/ 4550 h 10000"/>
                <a:gd name="connsiteX71" fmla="*/ 297 w 10000"/>
                <a:gd name="connsiteY71" fmla="*/ 4550 h 10000"/>
                <a:gd name="connsiteX72" fmla="*/ 231 w 10000"/>
                <a:gd name="connsiteY72" fmla="*/ 4286 h 10000"/>
                <a:gd name="connsiteX73" fmla="*/ 66 w 10000"/>
                <a:gd name="connsiteY73" fmla="*/ 4398 h 10000"/>
                <a:gd name="connsiteX74" fmla="*/ 0 w 10000"/>
                <a:gd name="connsiteY74" fmla="*/ 6652 h 10000"/>
                <a:gd name="connsiteX75" fmla="*/ 363 w 10000"/>
                <a:gd name="connsiteY75" fmla="*/ 6806 h 10000"/>
                <a:gd name="connsiteX76" fmla="*/ 528 w 10000"/>
                <a:gd name="connsiteY76" fmla="*/ 7182 h 10000"/>
                <a:gd name="connsiteX77" fmla="*/ 1287 w 10000"/>
                <a:gd name="connsiteY77" fmla="*/ 7330 h 10000"/>
                <a:gd name="connsiteX78" fmla="*/ 1353 w 10000"/>
                <a:gd name="connsiteY78" fmla="*/ 7483 h 10000"/>
                <a:gd name="connsiteX79" fmla="*/ 1469 w 10000"/>
                <a:gd name="connsiteY79" fmla="*/ 7596 h 10000"/>
                <a:gd name="connsiteX80" fmla="*/ 1518 w 10000"/>
                <a:gd name="connsiteY80" fmla="*/ 7596 h 10000"/>
                <a:gd name="connsiteX81" fmla="*/ 1584 w 10000"/>
                <a:gd name="connsiteY81" fmla="*/ 7745 h 10000"/>
                <a:gd name="connsiteX82" fmla="*/ 1584 w 10000"/>
                <a:gd name="connsiteY82" fmla="*/ 7857 h 10000"/>
                <a:gd name="connsiteX83" fmla="*/ 1584 w 10000"/>
                <a:gd name="connsiteY83" fmla="*/ 8008 h 10000"/>
                <a:gd name="connsiteX84" fmla="*/ 1811 w 10000"/>
                <a:gd name="connsiteY84" fmla="*/ 8163 h 10000"/>
                <a:gd name="connsiteX85" fmla="*/ 2871 w 10000"/>
                <a:gd name="connsiteY85" fmla="*/ 8534 h 10000"/>
                <a:gd name="connsiteX86" fmla="*/ 3515 w 10000"/>
                <a:gd name="connsiteY86" fmla="*/ 9588 h 10000"/>
                <a:gd name="connsiteX87" fmla="*/ 3696 w 10000"/>
                <a:gd name="connsiteY87" fmla="*/ 10000 h 10000"/>
                <a:gd name="connsiteX88" fmla="*/ 3861 w 10000"/>
                <a:gd name="connsiteY88" fmla="*/ 10000 h 10000"/>
                <a:gd name="connsiteX89" fmla="*/ 4092 w 10000"/>
                <a:gd name="connsiteY89" fmla="*/ 10000 h 10000"/>
                <a:gd name="connsiteX90" fmla="*/ 4337 w 10000"/>
                <a:gd name="connsiteY90" fmla="*/ 9274 h 10000"/>
                <a:gd name="connsiteX91" fmla="*/ 4393 w 10000"/>
                <a:gd name="connsiteY91" fmla="*/ 9075 h 10000"/>
                <a:gd name="connsiteX92" fmla="*/ 4430 w 10000"/>
                <a:gd name="connsiteY92" fmla="*/ 9253 h 10000"/>
                <a:gd name="connsiteX93" fmla="*/ 4833 w 10000"/>
                <a:gd name="connsiteY93" fmla="*/ 9253 h 10000"/>
                <a:gd name="connsiteX94" fmla="*/ 5098 w 10000"/>
                <a:gd name="connsiteY94" fmla="*/ 9556 h 10000"/>
                <a:gd name="connsiteX0" fmla="*/ 5098 w 10000"/>
                <a:gd name="connsiteY0" fmla="*/ 9556 h 10000"/>
                <a:gd name="connsiteX1" fmla="*/ 7665 w 10000"/>
                <a:gd name="connsiteY1" fmla="*/ 9580 h 10000"/>
                <a:gd name="connsiteX2" fmla="*/ 7764 w 10000"/>
                <a:gd name="connsiteY2" fmla="*/ 9002 h 10000"/>
                <a:gd name="connsiteX3" fmla="*/ 8013 w 10000"/>
                <a:gd name="connsiteY3" fmla="*/ 8556 h 10000"/>
                <a:gd name="connsiteX4" fmla="*/ 8135 w 10000"/>
                <a:gd name="connsiteY4" fmla="*/ 9059 h 10000"/>
                <a:gd name="connsiteX5" fmla="*/ 8597 w 10000"/>
                <a:gd name="connsiteY5" fmla="*/ 8648 h 10000"/>
                <a:gd name="connsiteX6" fmla="*/ 8713 w 10000"/>
                <a:gd name="connsiteY6" fmla="*/ 9059 h 10000"/>
                <a:gd name="connsiteX7" fmla="*/ 8828 w 10000"/>
                <a:gd name="connsiteY7" fmla="*/ 8798 h 10000"/>
                <a:gd name="connsiteX8" fmla="*/ 8828 w 10000"/>
                <a:gd name="connsiteY8" fmla="*/ 8382 h 10000"/>
                <a:gd name="connsiteX9" fmla="*/ 9010 w 10000"/>
                <a:gd name="connsiteY9" fmla="*/ 7330 h 10000"/>
                <a:gd name="connsiteX10" fmla="*/ 9307 w 10000"/>
                <a:gd name="connsiteY10" fmla="*/ 7330 h 10000"/>
                <a:gd name="connsiteX11" fmla="*/ 9472 w 10000"/>
                <a:gd name="connsiteY11" fmla="*/ 7596 h 10000"/>
                <a:gd name="connsiteX12" fmla="*/ 9653 w 10000"/>
                <a:gd name="connsiteY12" fmla="*/ 7182 h 10000"/>
                <a:gd name="connsiteX13" fmla="*/ 9538 w 10000"/>
                <a:gd name="connsiteY13" fmla="*/ 6391 h 10000"/>
                <a:gd name="connsiteX14" fmla="*/ 10000 w 10000"/>
                <a:gd name="connsiteY14" fmla="*/ 5602 h 10000"/>
                <a:gd name="connsiteX15" fmla="*/ 9950 w 10000"/>
                <a:gd name="connsiteY15" fmla="*/ 5337 h 10000"/>
                <a:gd name="connsiteX16" fmla="*/ 9472 w 10000"/>
                <a:gd name="connsiteY16" fmla="*/ 5076 h 10000"/>
                <a:gd name="connsiteX17" fmla="*/ 9059 w 10000"/>
                <a:gd name="connsiteY17" fmla="*/ 3986 h 10000"/>
                <a:gd name="connsiteX18" fmla="*/ 8828 w 10000"/>
                <a:gd name="connsiteY18" fmla="*/ 3986 h 10000"/>
                <a:gd name="connsiteX19" fmla="*/ 8294 w 10000"/>
                <a:gd name="connsiteY19" fmla="*/ 3057 h 10000"/>
                <a:gd name="connsiteX20" fmla="*/ 7954 w 10000"/>
                <a:gd name="connsiteY20" fmla="*/ 3084 h 10000"/>
                <a:gd name="connsiteX21" fmla="*/ 7838 w 10000"/>
                <a:gd name="connsiteY21" fmla="*/ 2406 h 10000"/>
                <a:gd name="connsiteX22" fmla="*/ 7492 w 10000"/>
                <a:gd name="connsiteY22" fmla="*/ 1880 h 10000"/>
                <a:gd name="connsiteX23" fmla="*/ 7376 w 10000"/>
                <a:gd name="connsiteY23" fmla="*/ 1352 h 10000"/>
                <a:gd name="connsiteX24" fmla="*/ 7376 w 10000"/>
                <a:gd name="connsiteY24" fmla="*/ 939 h 10000"/>
                <a:gd name="connsiteX25" fmla="*/ 7079 w 10000"/>
                <a:gd name="connsiteY25" fmla="*/ 790 h 10000"/>
                <a:gd name="connsiteX26" fmla="*/ 6964 w 10000"/>
                <a:gd name="connsiteY26" fmla="*/ 1092 h 10000"/>
                <a:gd name="connsiteX27" fmla="*/ 6848 w 10000"/>
                <a:gd name="connsiteY27" fmla="*/ 1466 h 10000"/>
                <a:gd name="connsiteX28" fmla="*/ 6551 w 10000"/>
                <a:gd name="connsiteY28" fmla="*/ 1616 h 10000"/>
                <a:gd name="connsiteX29" fmla="*/ 6551 w 10000"/>
                <a:gd name="connsiteY29" fmla="*/ 1092 h 10000"/>
                <a:gd name="connsiteX30" fmla="*/ 6205 w 10000"/>
                <a:gd name="connsiteY30" fmla="*/ 790 h 10000"/>
                <a:gd name="connsiteX31" fmla="*/ 6023 w 10000"/>
                <a:gd name="connsiteY31" fmla="*/ 939 h 10000"/>
                <a:gd name="connsiteX32" fmla="*/ 5908 w 10000"/>
                <a:gd name="connsiteY32" fmla="*/ 149 h 10000"/>
                <a:gd name="connsiteX33" fmla="*/ 5743 w 10000"/>
                <a:gd name="connsiteY33" fmla="*/ 0 h 10000"/>
                <a:gd name="connsiteX34" fmla="*/ 5380 w 10000"/>
                <a:gd name="connsiteY34" fmla="*/ 0 h 10000"/>
                <a:gd name="connsiteX35" fmla="*/ 5099 w 10000"/>
                <a:gd name="connsiteY35" fmla="*/ 0 h 10000"/>
                <a:gd name="connsiteX36" fmla="*/ 4802 w 10000"/>
                <a:gd name="connsiteY36" fmla="*/ 526 h 10000"/>
                <a:gd name="connsiteX37" fmla="*/ 4158 w 10000"/>
                <a:gd name="connsiteY37" fmla="*/ 1204 h 10000"/>
                <a:gd name="connsiteX38" fmla="*/ 3746 w 10000"/>
                <a:gd name="connsiteY38" fmla="*/ 1466 h 10000"/>
                <a:gd name="connsiteX39" fmla="*/ 3449 w 10000"/>
                <a:gd name="connsiteY39" fmla="*/ 1616 h 10000"/>
                <a:gd name="connsiteX40" fmla="*/ 3449 w 10000"/>
                <a:gd name="connsiteY40" fmla="*/ 1993 h 10000"/>
                <a:gd name="connsiteX41" fmla="*/ 3696 w 10000"/>
                <a:gd name="connsiteY41" fmla="*/ 1993 h 10000"/>
                <a:gd name="connsiteX42" fmla="*/ 3696 w 10000"/>
                <a:gd name="connsiteY42" fmla="*/ 2143 h 10000"/>
                <a:gd name="connsiteX43" fmla="*/ 3449 w 10000"/>
                <a:gd name="connsiteY43" fmla="*/ 2256 h 10000"/>
                <a:gd name="connsiteX44" fmla="*/ 3399 w 10000"/>
                <a:gd name="connsiteY44" fmla="*/ 2518 h 10000"/>
                <a:gd name="connsiteX45" fmla="*/ 3515 w 10000"/>
                <a:gd name="connsiteY45" fmla="*/ 2670 h 10000"/>
                <a:gd name="connsiteX46" fmla="*/ 3515 w 10000"/>
                <a:gd name="connsiteY46" fmla="*/ 2932 h 10000"/>
                <a:gd name="connsiteX47" fmla="*/ 3333 w 10000"/>
                <a:gd name="connsiteY47" fmla="*/ 3084 h 10000"/>
                <a:gd name="connsiteX48" fmla="*/ 3333 w 10000"/>
                <a:gd name="connsiteY48" fmla="*/ 3460 h 10000"/>
                <a:gd name="connsiteX49" fmla="*/ 3515 w 10000"/>
                <a:gd name="connsiteY49" fmla="*/ 3722 h 10000"/>
                <a:gd name="connsiteX50" fmla="*/ 3446 w 10000"/>
                <a:gd name="connsiteY50" fmla="*/ 3739 h 10000"/>
                <a:gd name="connsiteX51" fmla="*/ 3307 w 10000"/>
                <a:gd name="connsiteY51" fmla="*/ 3482 h 10000"/>
                <a:gd name="connsiteX52" fmla="*/ 3253 w 10000"/>
                <a:gd name="connsiteY52" fmla="*/ 3680 h 10000"/>
                <a:gd name="connsiteX53" fmla="*/ 3200 w 10000"/>
                <a:gd name="connsiteY53" fmla="*/ 3521 h 10000"/>
                <a:gd name="connsiteX54" fmla="*/ 3154 w 10000"/>
                <a:gd name="connsiteY54" fmla="*/ 3473 h 10000"/>
                <a:gd name="connsiteX55" fmla="*/ 3067 w 10000"/>
                <a:gd name="connsiteY55" fmla="*/ 3493 h 10000"/>
                <a:gd name="connsiteX56" fmla="*/ 2832 w 10000"/>
                <a:gd name="connsiteY56" fmla="*/ 3015 h 10000"/>
                <a:gd name="connsiteX57" fmla="*/ 2629 w 10000"/>
                <a:gd name="connsiteY57" fmla="*/ 3011 h 10000"/>
                <a:gd name="connsiteX58" fmla="*/ 2487 w 10000"/>
                <a:gd name="connsiteY58" fmla="*/ 2918 h 10000"/>
                <a:gd name="connsiteX59" fmla="*/ 2357 w 10000"/>
                <a:gd name="connsiteY59" fmla="*/ 3065 h 10000"/>
                <a:gd name="connsiteX60" fmla="*/ 2332 w 10000"/>
                <a:gd name="connsiteY60" fmla="*/ 2742 h 10000"/>
                <a:gd name="connsiteX61" fmla="*/ 2098 w 10000"/>
                <a:gd name="connsiteY61" fmla="*/ 2690 h 10000"/>
                <a:gd name="connsiteX62" fmla="*/ 1666 w 10000"/>
                <a:gd name="connsiteY62" fmla="*/ 2512 h 10000"/>
                <a:gd name="connsiteX63" fmla="*/ 1707 w 10000"/>
                <a:gd name="connsiteY63" fmla="*/ 2818 h 10000"/>
                <a:gd name="connsiteX64" fmla="*/ 1469 w 10000"/>
                <a:gd name="connsiteY64" fmla="*/ 3609 h 10000"/>
                <a:gd name="connsiteX65" fmla="*/ 1353 w 10000"/>
                <a:gd name="connsiteY65" fmla="*/ 3460 h 10000"/>
                <a:gd name="connsiteX66" fmla="*/ 1122 w 10000"/>
                <a:gd name="connsiteY66" fmla="*/ 3460 h 10000"/>
                <a:gd name="connsiteX67" fmla="*/ 1007 w 10000"/>
                <a:gd name="connsiteY67" fmla="*/ 3195 h 10000"/>
                <a:gd name="connsiteX68" fmla="*/ 479 w 10000"/>
                <a:gd name="connsiteY68" fmla="*/ 3986 h 10000"/>
                <a:gd name="connsiteX69" fmla="*/ 479 w 10000"/>
                <a:gd name="connsiteY69" fmla="*/ 4550 h 10000"/>
                <a:gd name="connsiteX70" fmla="*/ 297 w 10000"/>
                <a:gd name="connsiteY70" fmla="*/ 4550 h 10000"/>
                <a:gd name="connsiteX71" fmla="*/ 231 w 10000"/>
                <a:gd name="connsiteY71" fmla="*/ 4286 h 10000"/>
                <a:gd name="connsiteX72" fmla="*/ 66 w 10000"/>
                <a:gd name="connsiteY72" fmla="*/ 4398 h 10000"/>
                <a:gd name="connsiteX73" fmla="*/ 0 w 10000"/>
                <a:gd name="connsiteY73" fmla="*/ 6652 h 10000"/>
                <a:gd name="connsiteX74" fmla="*/ 363 w 10000"/>
                <a:gd name="connsiteY74" fmla="*/ 6806 h 10000"/>
                <a:gd name="connsiteX75" fmla="*/ 528 w 10000"/>
                <a:gd name="connsiteY75" fmla="*/ 7182 h 10000"/>
                <a:gd name="connsiteX76" fmla="*/ 1287 w 10000"/>
                <a:gd name="connsiteY76" fmla="*/ 7330 h 10000"/>
                <a:gd name="connsiteX77" fmla="*/ 1353 w 10000"/>
                <a:gd name="connsiteY77" fmla="*/ 7483 h 10000"/>
                <a:gd name="connsiteX78" fmla="*/ 1469 w 10000"/>
                <a:gd name="connsiteY78" fmla="*/ 7596 h 10000"/>
                <a:gd name="connsiteX79" fmla="*/ 1518 w 10000"/>
                <a:gd name="connsiteY79" fmla="*/ 7596 h 10000"/>
                <a:gd name="connsiteX80" fmla="*/ 1584 w 10000"/>
                <a:gd name="connsiteY80" fmla="*/ 7745 h 10000"/>
                <a:gd name="connsiteX81" fmla="*/ 1584 w 10000"/>
                <a:gd name="connsiteY81" fmla="*/ 7857 h 10000"/>
                <a:gd name="connsiteX82" fmla="*/ 1584 w 10000"/>
                <a:gd name="connsiteY82" fmla="*/ 8008 h 10000"/>
                <a:gd name="connsiteX83" fmla="*/ 1811 w 10000"/>
                <a:gd name="connsiteY83" fmla="*/ 8163 h 10000"/>
                <a:gd name="connsiteX84" fmla="*/ 2871 w 10000"/>
                <a:gd name="connsiteY84" fmla="*/ 8534 h 10000"/>
                <a:gd name="connsiteX85" fmla="*/ 3515 w 10000"/>
                <a:gd name="connsiteY85" fmla="*/ 9588 h 10000"/>
                <a:gd name="connsiteX86" fmla="*/ 3696 w 10000"/>
                <a:gd name="connsiteY86" fmla="*/ 10000 h 10000"/>
                <a:gd name="connsiteX87" fmla="*/ 3861 w 10000"/>
                <a:gd name="connsiteY87" fmla="*/ 10000 h 10000"/>
                <a:gd name="connsiteX88" fmla="*/ 4092 w 10000"/>
                <a:gd name="connsiteY88" fmla="*/ 10000 h 10000"/>
                <a:gd name="connsiteX89" fmla="*/ 4337 w 10000"/>
                <a:gd name="connsiteY89" fmla="*/ 9274 h 10000"/>
                <a:gd name="connsiteX90" fmla="*/ 4393 w 10000"/>
                <a:gd name="connsiteY90" fmla="*/ 9075 h 10000"/>
                <a:gd name="connsiteX91" fmla="*/ 4430 w 10000"/>
                <a:gd name="connsiteY91" fmla="*/ 9253 h 10000"/>
                <a:gd name="connsiteX92" fmla="*/ 4833 w 10000"/>
                <a:gd name="connsiteY92" fmla="*/ 9253 h 10000"/>
                <a:gd name="connsiteX93" fmla="*/ 5098 w 10000"/>
                <a:gd name="connsiteY93" fmla="*/ 9556 h 10000"/>
                <a:gd name="connsiteX0" fmla="*/ 5098 w 10000"/>
                <a:gd name="connsiteY0" fmla="*/ 9556 h 10000"/>
                <a:gd name="connsiteX1" fmla="*/ 7665 w 10000"/>
                <a:gd name="connsiteY1" fmla="*/ 9580 h 10000"/>
                <a:gd name="connsiteX2" fmla="*/ 7764 w 10000"/>
                <a:gd name="connsiteY2" fmla="*/ 9002 h 10000"/>
                <a:gd name="connsiteX3" fmla="*/ 8013 w 10000"/>
                <a:gd name="connsiteY3" fmla="*/ 8556 h 10000"/>
                <a:gd name="connsiteX4" fmla="*/ 8135 w 10000"/>
                <a:gd name="connsiteY4" fmla="*/ 9059 h 10000"/>
                <a:gd name="connsiteX5" fmla="*/ 8597 w 10000"/>
                <a:gd name="connsiteY5" fmla="*/ 8648 h 10000"/>
                <a:gd name="connsiteX6" fmla="*/ 8713 w 10000"/>
                <a:gd name="connsiteY6" fmla="*/ 9059 h 10000"/>
                <a:gd name="connsiteX7" fmla="*/ 8828 w 10000"/>
                <a:gd name="connsiteY7" fmla="*/ 8798 h 10000"/>
                <a:gd name="connsiteX8" fmla="*/ 8828 w 10000"/>
                <a:gd name="connsiteY8" fmla="*/ 8382 h 10000"/>
                <a:gd name="connsiteX9" fmla="*/ 9010 w 10000"/>
                <a:gd name="connsiteY9" fmla="*/ 7330 h 10000"/>
                <a:gd name="connsiteX10" fmla="*/ 9307 w 10000"/>
                <a:gd name="connsiteY10" fmla="*/ 7330 h 10000"/>
                <a:gd name="connsiteX11" fmla="*/ 9472 w 10000"/>
                <a:gd name="connsiteY11" fmla="*/ 7596 h 10000"/>
                <a:gd name="connsiteX12" fmla="*/ 9653 w 10000"/>
                <a:gd name="connsiteY12" fmla="*/ 7182 h 10000"/>
                <a:gd name="connsiteX13" fmla="*/ 9538 w 10000"/>
                <a:gd name="connsiteY13" fmla="*/ 6391 h 10000"/>
                <a:gd name="connsiteX14" fmla="*/ 10000 w 10000"/>
                <a:gd name="connsiteY14" fmla="*/ 5602 h 10000"/>
                <a:gd name="connsiteX15" fmla="*/ 9950 w 10000"/>
                <a:gd name="connsiteY15" fmla="*/ 5337 h 10000"/>
                <a:gd name="connsiteX16" fmla="*/ 9472 w 10000"/>
                <a:gd name="connsiteY16" fmla="*/ 5076 h 10000"/>
                <a:gd name="connsiteX17" fmla="*/ 9059 w 10000"/>
                <a:gd name="connsiteY17" fmla="*/ 3986 h 10000"/>
                <a:gd name="connsiteX18" fmla="*/ 8828 w 10000"/>
                <a:gd name="connsiteY18" fmla="*/ 3986 h 10000"/>
                <a:gd name="connsiteX19" fmla="*/ 8294 w 10000"/>
                <a:gd name="connsiteY19" fmla="*/ 3057 h 10000"/>
                <a:gd name="connsiteX20" fmla="*/ 7954 w 10000"/>
                <a:gd name="connsiteY20" fmla="*/ 3084 h 10000"/>
                <a:gd name="connsiteX21" fmla="*/ 7838 w 10000"/>
                <a:gd name="connsiteY21" fmla="*/ 2406 h 10000"/>
                <a:gd name="connsiteX22" fmla="*/ 7492 w 10000"/>
                <a:gd name="connsiteY22" fmla="*/ 1880 h 10000"/>
                <a:gd name="connsiteX23" fmla="*/ 7376 w 10000"/>
                <a:gd name="connsiteY23" fmla="*/ 1352 h 10000"/>
                <a:gd name="connsiteX24" fmla="*/ 7376 w 10000"/>
                <a:gd name="connsiteY24" fmla="*/ 939 h 10000"/>
                <a:gd name="connsiteX25" fmla="*/ 7079 w 10000"/>
                <a:gd name="connsiteY25" fmla="*/ 790 h 10000"/>
                <a:gd name="connsiteX26" fmla="*/ 6964 w 10000"/>
                <a:gd name="connsiteY26" fmla="*/ 1092 h 10000"/>
                <a:gd name="connsiteX27" fmla="*/ 6848 w 10000"/>
                <a:gd name="connsiteY27" fmla="*/ 1466 h 10000"/>
                <a:gd name="connsiteX28" fmla="*/ 6551 w 10000"/>
                <a:gd name="connsiteY28" fmla="*/ 1616 h 10000"/>
                <a:gd name="connsiteX29" fmla="*/ 6551 w 10000"/>
                <a:gd name="connsiteY29" fmla="*/ 1092 h 10000"/>
                <a:gd name="connsiteX30" fmla="*/ 6205 w 10000"/>
                <a:gd name="connsiteY30" fmla="*/ 790 h 10000"/>
                <a:gd name="connsiteX31" fmla="*/ 6023 w 10000"/>
                <a:gd name="connsiteY31" fmla="*/ 939 h 10000"/>
                <a:gd name="connsiteX32" fmla="*/ 5908 w 10000"/>
                <a:gd name="connsiteY32" fmla="*/ 149 h 10000"/>
                <a:gd name="connsiteX33" fmla="*/ 5743 w 10000"/>
                <a:gd name="connsiteY33" fmla="*/ 0 h 10000"/>
                <a:gd name="connsiteX34" fmla="*/ 5380 w 10000"/>
                <a:gd name="connsiteY34" fmla="*/ 0 h 10000"/>
                <a:gd name="connsiteX35" fmla="*/ 5099 w 10000"/>
                <a:gd name="connsiteY35" fmla="*/ 0 h 10000"/>
                <a:gd name="connsiteX36" fmla="*/ 4802 w 10000"/>
                <a:gd name="connsiteY36" fmla="*/ 526 h 10000"/>
                <a:gd name="connsiteX37" fmla="*/ 4158 w 10000"/>
                <a:gd name="connsiteY37" fmla="*/ 1204 h 10000"/>
                <a:gd name="connsiteX38" fmla="*/ 3746 w 10000"/>
                <a:gd name="connsiteY38" fmla="*/ 1466 h 10000"/>
                <a:gd name="connsiteX39" fmla="*/ 3449 w 10000"/>
                <a:gd name="connsiteY39" fmla="*/ 1616 h 10000"/>
                <a:gd name="connsiteX40" fmla="*/ 3449 w 10000"/>
                <a:gd name="connsiteY40" fmla="*/ 1993 h 10000"/>
                <a:gd name="connsiteX41" fmla="*/ 3696 w 10000"/>
                <a:gd name="connsiteY41" fmla="*/ 1993 h 10000"/>
                <a:gd name="connsiteX42" fmla="*/ 3696 w 10000"/>
                <a:gd name="connsiteY42" fmla="*/ 2143 h 10000"/>
                <a:gd name="connsiteX43" fmla="*/ 3449 w 10000"/>
                <a:gd name="connsiteY43" fmla="*/ 2256 h 10000"/>
                <a:gd name="connsiteX44" fmla="*/ 3399 w 10000"/>
                <a:gd name="connsiteY44" fmla="*/ 2518 h 10000"/>
                <a:gd name="connsiteX45" fmla="*/ 3515 w 10000"/>
                <a:gd name="connsiteY45" fmla="*/ 2670 h 10000"/>
                <a:gd name="connsiteX46" fmla="*/ 3515 w 10000"/>
                <a:gd name="connsiteY46" fmla="*/ 2932 h 10000"/>
                <a:gd name="connsiteX47" fmla="*/ 3333 w 10000"/>
                <a:gd name="connsiteY47" fmla="*/ 3084 h 10000"/>
                <a:gd name="connsiteX48" fmla="*/ 3333 w 10000"/>
                <a:gd name="connsiteY48" fmla="*/ 3460 h 10000"/>
                <a:gd name="connsiteX49" fmla="*/ 3515 w 10000"/>
                <a:gd name="connsiteY49" fmla="*/ 3722 h 10000"/>
                <a:gd name="connsiteX50" fmla="*/ 3446 w 10000"/>
                <a:gd name="connsiteY50" fmla="*/ 3739 h 10000"/>
                <a:gd name="connsiteX51" fmla="*/ 3307 w 10000"/>
                <a:gd name="connsiteY51" fmla="*/ 3482 h 10000"/>
                <a:gd name="connsiteX52" fmla="*/ 3253 w 10000"/>
                <a:gd name="connsiteY52" fmla="*/ 3680 h 10000"/>
                <a:gd name="connsiteX53" fmla="*/ 3200 w 10000"/>
                <a:gd name="connsiteY53" fmla="*/ 3521 h 10000"/>
                <a:gd name="connsiteX54" fmla="*/ 3154 w 10000"/>
                <a:gd name="connsiteY54" fmla="*/ 3473 h 10000"/>
                <a:gd name="connsiteX55" fmla="*/ 3067 w 10000"/>
                <a:gd name="connsiteY55" fmla="*/ 3493 h 10000"/>
                <a:gd name="connsiteX56" fmla="*/ 2832 w 10000"/>
                <a:gd name="connsiteY56" fmla="*/ 3015 h 10000"/>
                <a:gd name="connsiteX57" fmla="*/ 2629 w 10000"/>
                <a:gd name="connsiteY57" fmla="*/ 3011 h 10000"/>
                <a:gd name="connsiteX58" fmla="*/ 2487 w 10000"/>
                <a:gd name="connsiteY58" fmla="*/ 2918 h 10000"/>
                <a:gd name="connsiteX59" fmla="*/ 2357 w 10000"/>
                <a:gd name="connsiteY59" fmla="*/ 3065 h 10000"/>
                <a:gd name="connsiteX60" fmla="*/ 2332 w 10000"/>
                <a:gd name="connsiteY60" fmla="*/ 2742 h 10000"/>
                <a:gd name="connsiteX61" fmla="*/ 2098 w 10000"/>
                <a:gd name="connsiteY61" fmla="*/ 2690 h 10000"/>
                <a:gd name="connsiteX62" fmla="*/ 1666 w 10000"/>
                <a:gd name="connsiteY62" fmla="*/ 2512 h 10000"/>
                <a:gd name="connsiteX63" fmla="*/ 1707 w 10000"/>
                <a:gd name="connsiteY63" fmla="*/ 2818 h 10000"/>
                <a:gd name="connsiteX64" fmla="*/ 1469 w 10000"/>
                <a:gd name="connsiteY64" fmla="*/ 3609 h 10000"/>
                <a:gd name="connsiteX65" fmla="*/ 1353 w 10000"/>
                <a:gd name="connsiteY65" fmla="*/ 3460 h 10000"/>
                <a:gd name="connsiteX66" fmla="*/ 1122 w 10000"/>
                <a:gd name="connsiteY66" fmla="*/ 3460 h 10000"/>
                <a:gd name="connsiteX67" fmla="*/ 1007 w 10000"/>
                <a:gd name="connsiteY67" fmla="*/ 3195 h 10000"/>
                <a:gd name="connsiteX68" fmla="*/ 479 w 10000"/>
                <a:gd name="connsiteY68" fmla="*/ 3986 h 10000"/>
                <a:gd name="connsiteX69" fmla="*/ 479 w 10000"/>
                <a:gd name="connsiteY69" fmla="*/ 4550 h 10000"/>
                <a:gd name="connsiteX70" fmla="*/ 297 w 10000"/>
                <a:gd name="connsiteY70" fmla="*/ 4550 h 10000"/>
                <a:gd name="connsiteX71" fmla="*/ 231 w 10000"/>
                <a:gd name="connsiteY71" fmla="*/ 4286 h 10000"/>
                <a:gd name="connsiteX72" fmla="*/ 66 w 10000"/>
                <a:gd name="connsiteY72" fmla="*/ 4398 h 10000"/>
                <a:gd name="connsiteX73" fmla="*/ 0 w 10000"/>
                <a:gd name="connsiteY73" fmla="*/ 6652 h 10000"/>
                <a:gd name="connsiteX74" fmla="*/ 363 w 10000"/>
                <a:gd name="connsiteY74" fmla="*/ 6806 h 10000"/>
                <a:gd name="connsiteX75" fmla="*/ 528 w 10000"/>
                <a:gd name="connsiteY75" fmla="*/ 7182 h 10000"/>
                <a:gd name="connsiteX76" fmla="*/ 1287 w 10000"/>
                <a:gd name="connsiteY76" fmla="*/ 7330 h 10000"/>
                <a:gd name="connsiteX77" fmla="*/ 1353 w 10000"/>
                <a:gd name="connsiteY77" fmla="*/ 7483 h 10000"/>
                <a:gd name="connsiteX78" fmla="*/ 1469 w 10000"/>
                <a:gd name="connsiteY78" fmla="*/ 7596 h 10000"/>
                <a:gd name="connsiteX79" fmla="*/ 1518 w 10000"/>
                <a:gd name="connsiteY79" fmla="*/ 7596 h 10000"/>
                <a:gd name="connsiteX80" fmla="*/ 1584 w 10000"/>
                <a:gd name="connsiteY80" fmla="*/ 7745 h 10000"/>
                <a:gd name="connsiteX81" fmla="*/ 1584 w 10000"/>
                <a:gd name="connsiteY81" fmla="*/ 7857 h 10000"/>
                <a:gd name="connsiteX82" fmla="*/ 1584 w 10000"/>
                <a:gd name="connsiteY82" fmla="*/ 8008 h 10000"/>
                <a:gd name="connsiteX83" fmla="*/ 1811 w 10000"/>
                <a:gd name="connsiteY83" fmla="*/ 8163 h 10000"/>
                <a:gd name="connsiteX84" fmla="*/ 2871 w 10000"/>
                <a:gd name="connsiteY84" fmla="*/ 8534 h 10000"/>
                <a:gd name="connsiteX85" fmla="*/ 3515 w 10000"/>
                <a:gd name="connsiteY85" fmla="*/ 9588 h 10000"/>
                <a:gd name="connsiteX86" fmla="*/ 3861 w 10000"/>
                <a:gd name="connsiteY86" fmla="*/ 10000 h 10000"/>
                <a:gd name="connsiteX87" fmla="*/ 4092 w 10000"/>
                <a:gd name="connsiteY87" fmla="*/ 10000 h 10000"/>
                <a:gd name="connsiteX88" fmla="*/ 4337 w 10000"/>
                <a:gd name="connsiteY88" fmla="*/ 9274 h 10000"/>
                <a:gd name="connsiteX89" fmla="*/ 4393 w 10000"/>
                <a:gd name="connsiteY89" fmla="*/ 9075 h 10000"/>
                <a:gd name="connsiteX90" fmla="*/ 4430 w 10000"/>
                <a:gd name="connsiteY90" fmla="*/ 9253 h 10000"/>
                <a:gd name="connsiteX91" fmla="*/ 4833 w 10000"/>
                <a:gd name="connsiteY91" fmla="*/ 9253 h 10000"/>
                <a:gd name="connsiteX92" fmla="*/ 5098 w 10000"/>
                <a:gd name="connsiteY92" fmla="*/ 9556 h 10000"/>
                <a:gd name="connsiteX0" fmla="*/ 5098 w 10000"/>
                <a:gd name="connsiteY0" fmla="*/ 9556 h 10000"/>
                <a:gd name="connsiteX1" fmla="*/ 7665 w 10000"/>
                <a:gd name="connsiteY1" fmla="*/ 9580 h 10000"/>
                <a:gd name="connsiteX2" fmla="*/ 7764 w 10000"/>
                <a:gd name="connsiteY2" fmla="*/ 9002 h 10000"/>
                <a:gd name="connsiteX3" fmla="*/ 8013 w 10000"/>
                <a:gd name="connsiteY3" fmla="*/ 8556 h 10000"/>
                <a:gd name="connsiteX4" fmla="*/ 8135 w 10000"/>
                <a:gd name="connsiteY4" fmla="*/ 9059 h 10000"/>
                <a:gd name="connsiteX5" fmla="*/ 8597 w 10000"/>
                <a:gd name="connsiteY5" fmla="*/ 8648 h 10000"/>
                <a:gd name="connsiteX6" fmla="*/ 8713 w 10000"/>
                <a:gd name="connsiteY6" fmla="*/ 9059 h 10000"/>
                <a:gd name="connsiteX7" fmla="*/ 8828 w 10000"/>
                <a:gd name="connsiteY7" fmla="*/ 8798 h 10000"/>
                <a:gd name="connsiteX8" fmla="*/ 8828 w 10000"/>
                <a:gd name="connsiteY8" fmla="*/ 8382 h 10000"/>
                <a:gd name="connsiteX9" fmla="*/ 9010 w 10000"/>
                <a:gd name="connsiteY9" fmla="*/ 7330 h 10000"/>
                <a:gd name="connsiteX10" fmla="*/ 9307 w 10000"/>
                <a:gd name="connsiteY10" fmla="*/ 7330 h 10000"/>
                <a:gd name="connsiteX11" fmla="*/ 9472 w 10000"/>
                <a:gd name="connsiteY11" fmla="*/ 7596 h 10000"/>
                <a:gd name="connsiteX12" fmla="*/ 9653 w 10000"/>
                <a:gd name="connsiteY12" fmla="*/ 7182 h 10000"/>
                <a:gd name="connsiteX13" fmla="*/ 9538 w 10000"/>
                <a:gd name="connsiteY13" fmla="*/ 6391 h 10000"/>
                <a:gd name="connsiteX14" fmla="*/ 10000 w 10000"/>
                <a:gd name="connsiteY14" fmla="*/ 5602 h 10000"/>
                <a:gd name="connsiteX15" fmla="*/ 9950 w 10000"/>
                <a:gd name="connsiteY15" fmla="*/ 5337 h 10000"/>
                <a:gd name="connsiteX16" fmla="*/ 9472 w 10000"/>
                <a:gd name="connsiteY16" fmla="*/ 5076 h 10000"/>
                <a:gd name="connsiteX17" fmla="*/ 9059 w 10000"/>
                <a:gd name="connsiteY17" fmla="*/ 3986 h 10000"/>
                <a:gd name="connsiteX18" fmla="*/ 8828 w 10000"/>
                <a:gd name="connsiteY18" fmla="*/ 3986 h 10000"/>
                <a:gd name="connsiteX19" fmla="*/ 8294 w 10000"/>
                <a:gd name="connsiteY19" fmla="*/ 3057 h 10000"/>
                <a:gd name="connsiteX20" fmla="*/ 7954 w 10000"/>
                <a:gd name="connsiteY20" fmla="*/ 3084 h 10000"/>
                <a:gd name="connsiteX21" fmla="*/ 7838 w 10000"/>
                <a:gd name="connsiteY21" fmla="*/ 2406 h 10000"/>
                <a:gd name="connsiteX22" fmla="*/ 7492 w 10000"/>
                <a:gd name="connsiteY22" fmla="*/ 1880 h 10000"/>
                <a:gd name="connsiteX23" fmla="*/ 7376 w 10000"/>
                <a:gd name="connsiteY23" fmla="*/ 1352 h 10000"/>
                <a:gd name="connsiteX24" fmla="*/ 7376 w 10000"/>
                <a:gd name="connsiteY24" fmla="*/ 939 h 10000"/>
                <a:gd name="connsiteX25" fmla="*/ 7079 w 10000"/>
                <a:gd name="connsiteY25" fmla="*/ 790 h 10000"/>
                <a:gd name="connsiteX26" fmla="*/ 6964 w 10000"/>
                <a:gd name="connsiteY26" fmla="*/ 1092 h 10000"/>
                <a:gd name="connsiteX27" fmla="*/ 6848 w 10000"/>
                <a:gd name="connsiteY27" fmla="*/ 1466 h 10000"/>
                <a:gd name="connsiteX28" fmla="*/ 6551 w 10000"/>
                <a:gd name="connsiteY28" fmla="*/ 1616 h 10000"/>
                <a:gd name="connsiteX29" fmla="*/ 6551 w 10000"/>
                <a:gd name="connsiteY29" fmla="*/ 1092 h 10000"/>
                <a:gd name="connsiteX30" fmla="*/ 6205 w 10000"/>
                <a:gd name="connsiteY30" fmla="*/ 790 h 10000"/>
                <a:gd name="connsiteX31" fmla="*/ 6023 w 10000"/>
                <a:gd name="connsiteY31" fmla="*/ 939 h 10000"/>
                <a:gd name="connsiteX32" fmla="*/ 5908 w 10000"/>
                <a:gd name="connsiteY32" fmla="*/ 149 h 10000"/>
                <a:gd name="connsiteX33" fmla="*/ 5743 w 10000"/>
                <a:gd name="connsiteY33" fmla="*/ 0 h 10000"/>
                <a:gd name="connsiteX34" fmla="*/ 5380 w 10000"/>
                <a:gd name="connsiteY34" fmla="*/ 0 h 10000"/>
                <a:gd name="connsiteX35" fmla="*/ 5099 w 10000"/>
                <a:gd name="connsiteY35" fmla="*/ 0 h 10000"/>
                <a:gd name="connsiteX36" fmla="*/ 4802 w 10000"/>
                <a:gd name="connsiteY36" fmla="*/ 526 h 10000"/>
                <a:gd name="connsiteX37" fmla="*/ 4158 w 10000"/>
                <a:gd name="connsiteY37" fmla="*/ 1204 h 10000"/>
                <a:gd name="connsiteX38" fmla="*/ 3746 w 10000"/>
                <a:gd name="connsiteY38" fmla="*/ 1466 h 10000"/>
                <a:gd name="connsiteX39" fmla="*/ 3449 w 10000"/>
                <a:gd name="connsiteY39" fmla="*/ 1616 h 10000"/>
                <a:gd name="connsiteX40" fmla="*/ 3449 w 10000"/>
                <a:gd name="connsiteY40" fmla="*/ 1993 h 10000"/>
                <a:gd name="connsiteX41" fmla="*/ 3696 w 10000"/>
                <a:gd name="connsiteY41" fmla="*/ 1993 h 10000"/>
                <a:gd name="connsiteX42" fmla="*/ 3696 w 10000"/>
                <a:gd name="connsiteY42" fmla="*/ 2143 h 10000"/>
                <a:gd name="connsiteX43" fmla="*/ 3449 w 10000"/>
                <a:gd name="connsiteY43" fmla="*/ 2256 h 10000"/>
                <a:gd name="connsiteX44" fmla="*/ 3399 w 10000"/>
                <a:gd name="connsiteY44" fmla="*/ 2518 h 10000"/>
                <a:gd name="connsiteX45" fmla="*/ 3515 w 10000"/>
                <a:gd name="connsiteY45" fmla="*/ 2670 h 10000"/>
                <a:gd name="connsiteX46" fmla="*/ 3515 w 10000"/>
                <a:gd name="connsiteY46" fmla="*/ 2932 h 10000"/>
                <a:gd name="connsiteX47" fmla="*/ 3333 w 10000"/>
                <a:gd name="connsiteY47" fmla="*/ 3084 h 10000"/>
                <a:gd name="connsiteX48" fmla="*/ 3333 w 10000"/>
                <a:gd name="connsiteY48" fmla="*/ 3460 h 10000"/>
                <a:gd name="connsiteX49" fmla="*/ 3515 w 10000"/>
                <a:gd name="connsiteY49" fmla="*/ 3722 h 10000"/>
                <a:gd name="connsiteX50" fmla="*/ 3446 w 10000"/>
                <a:gd name="connsiteY50" fmla="*/ 3739 h 10000"/>
                <a:gd name="connsiteX51" fmla="*/ 3307 w 10000"/>
                <a:gd name="connsiteY51" fmla="*/ 3482 h 10000"/>
                <a:gd name="connsiteX52" fmla="*/ 3253 w 10000"/>
                <a:gd name="connsiteY52" fmla="*/ 3680 h 10000"/>
                <a:gd name="connsiteX53" fmla="*/ 3200 w 10000"/>
                <a:gd name="connsiteY53" fmla="*/ 3521 h 10000"/>
                <a:gd name="connsiteX54" fmla="*/ 3154 w 10000"/>
                <a:gd name="connsiteY54" fmla="*/ 3473 h 10000"/>
                <a:gd name="connsiteX55" fmla="*/ 3067 w 10000"/>
                <a:gd name="connsiteY55" fmla="*/ 3493 h 10000"/>
                <a:gd name="connsiteX56" fmla="*/ 2832 w 10000"/>
                <a:gd name="connsiteY56" fmla="*/ 3015 h 10000"/>
                <a:gd name="connsiteX57" fmla="*/ 2629 w 10000"/>
                <a:gd name="connsiteY57" fmla="*/ 3011 h 10000"/>
                <a:gd name="connsiteX58" fmla="*/ 2487 w 10000"/>
                <a:gd name="connsiteY58" fmla="*/ 2918 h 10000"/>
                <a:gd name="connsiteX59" fmla="*/ 2357 w 10000"/>
                <a:gd name="connsiteY59" fmla="*/ 3065 h 10000"/>
                <a:gd name="connsiteX60" fmla="*/ 2332 w 10000"/>
                <a:gd name="connsiteY60" fmla="*/ 2742 h 10000"/>
                <a:gd name="connsiteX61" fmla="*/ 2098 w 10000"/>
                <a:gd name="connsiteY61" fmla="*/ 2690 h 10000"/>
                <a:gd name="connsiteX62" fmla="*/ 1666 w 10000"/>
                <a:gd name="connsiteY62" fmla="*/ 2512 h 10000"/>
                <a:gd name="connsiteX63" fmla="*/ 1707 w 10000"/>
                <a:gd name="connsiteY63" fmla="*/ 2818 h 10000"/>
                <a:gd name="connsiteX64" fmla="*/ 1469 w 10000"/>
                <a:gd name="connsiteY64" fmla="*/ 3609 h 10000"/>
                <a:gd name="connsiteX65" fmla="*/ 1353 w 10000"/>
                <a:gd name="connsiteY65" fmla="*/ 3460 h 10000"/>
                <a:gd name="connsiteX66" fmla="*/ 1122 w 10000"/>
                <a:gd name="connsiteY66" fmla="*/ 3460 h 10000"/>
                <a:gd name="connsiteX67" fmla="*/ 1007 w 10000"/>
                <a:gd name="connsiteY67" fmla="*/ 3195 h 10000"/>
                <a:gd name="connsiteX68" fmla="*/ 479 w 10000"/>
                <a:gd name="connsiteY68" fmla="*/ 3986 h 10000"/>
                <a:gd name="connsiteX69" fmla="*/ 479 w 10000"/>
                <a:gd name="connsiteY69" fmla="*/ 4550 h 10000"/>
                <a:gd name="connsiteX70" fmla="*/ 297 w 10000"/>
                <a:gd name="connsiteY70" fmla="*/ 4550 h 10000"/>
                <a:gd name="connsiteX71" fmla="*/ 231 w 10000"/>
                <a:gd name="connsiteY71" fmla="*/ 4286 h 10000"/>
                <a:gd name="connsiteX72" fmla="*/ 66 w 10000"/>
                <a:gd name="connsiteY72" fmla="*/ 4398 h 10000"/>
                <a:gd name="connsiteX73" fmla="*/ 0 w 10000"/>
                <a:gd name="connsiteY73" fmla="*/ 6652 h 10000"/>
                <a:gd name="connsiteX74" fmla="*/ 363 w 10000"/>
                <a:gd name="connsiteY74" fmla="*/ 6806 h 10000"/>
                <a:gd name="connsiteX75" fmla="*/ 528 w 10000"/>
                <a:gd name="connsiteY75" fmla="*/ 7182 h 10000"/>
                <a:gd name="connsiteX76" fmla="*/ 1287 w 10000"/>
                <a:gd name="connsiteY76" fmla="*/ 7330 h 10000"/>
                <a:gd name="connsiteX77" fmla="*/ 1353 w 10000"/>
                <a:gd name="connsiteY77" fmla="*/ 7483 h 10000"/>
                <a:gd name="connsiteX78" fmla="*/ 1469 w 10000"/>
                <a:gd name="connsiteY78" fmla="*/ 7596 h 10000"/>
                <a:gd name="connsiteX79" fmla="*/ 1518 w 10000"/>
                <a:gd name="connsiteY79" fmla="*/ 7596 h 10000"/>
                <a:gd name="connsiteX80" fmla="*/ 1584 w 10000"/>
                <a:gd name="connsiteY80" fmla="*/ 7745 h 10000"/>
                <a:gd name="connsiteX81" fmla="*/ 1584 w 10000"/>
                <a:gd name="connsiteY81" fmla="*/ 7857 h 10000"/>
                <a:gd name="connsiteX82" fmla="*/ 1584 w 10000"/>
                <a:gd name="connsiteY82" fmla="*/ 8008 h 10000"/>
                <a:gd name="connsiteX83" fmla="*/ 1811 w 10000"/>
                <a:gd name="connsiteY83" fmla="*/ 8163 h 10000"/>
                <a:gd name="connsiteX84" fmla="*/ 2871 w 10000"/>
                <a:gd name="connsiteY84" fmla="*/ 8534 h 10000"/>
                <a:gd name="connsiteX85" fmla="*/ 3515 w 10000"/>
                <a:gd name="connsiteY85" fmla="*/ 9588 h 10000"/>
                <a:gd name="connsiteX86" fmla="*/ 3893 w 10000"/>
                <a:gd name="connsiteY86" fmla="*/ 8886 h 10000"/>
                <a:gd name="connsiteX87" fmla="*/ 4092 w 10000"/>
                <a:gd name="connsiteY87" fmla="*/ 10000 h 10000"/>
                <a:gd name="connsiteX88" fmla="*/ 4337 w 10000"/>
                <a:gd name="connsiteY88" fmla="*/ 9274 h 10000"/>
                <a:gd name="connsiteX89" fmla="*/ 4393 w 10000"/>
                <a:gd name="connsiteY89" fmla="*/ 9075 h 10000"/>
                <a:gd name="connsiteX90" fmla="*/ 4430 w 10000"/>
                <a:gd name="connsiteY90" fmla="*/ 9253 h 10000"/>
                <a:gd name="connsiteX91" fmla="*/ 4833 w 10000"/>
                <a:gd name="connsiteY91" fmla="*/ 9253 h 10000"/>
                <a:gd name="connsiteX92" fmla="*/ 5098 w 10000"/>
                <a:gd name="connsiteY92" fmla="*/ 9556 h 10000"/>
                <a:gd name="connsiteX0" fmla="*/ 5098 w 10000"/>
                <a:gd name="connsiteY0" fmla="*/ 9556 h 10000"/>
                <a:gd name="connsiteX1" fmla="*/ 7665 w 10000"/>
                <a:gd name="connsiteY1" fmla="*/ 9580 h 10000"/>
                <a:gd name="connsiteX2" fmla="*/ 7764 w 10000"/>
                <a:gd name="connsiteY2" fmla="*/ 9002 h 10000"/>
                <a:gd name="connsiteX3" fmla="*/ 8013 w 10000"/>
                <a:gd name="connsiteY3" fmla="*/ 8556 h 10000"/>
                <a:gd name="connsiteX4" fmla="*/ 8135 w 10000"/>
                <a:gd name="connsiteY4" fmla="*/ 9059 h 10000"/>
                <a:gd name="connsiteX5" fmla="*/ 8597 w 10000"/>
                <a:gd name="connsiteY5" fmla="*/ 8648 h 10000"/>
                <a:gd name="connsiteX6" fmla="*/ 8713 w 10000"/>
                <a:gd name="connsiteY6" fmla="*/ 9059 h 10000"/>
                <a:gd name="connsiteX7" fmla="*/ 8828 w 10000"/>
                <a:gd name="connsiteY7" fmla="*/ 8798 h 10000"/>
                <a:gd name="connsiteX8" fmla="*/ 8828 w 10000"/>
                <a:gd name="connsiteY8" fmla="*/ 8382 h 10000"/>
                <a:gd name="connsiteX9" fmla="*/ 9010 w 10000"/>
                <a:gd name="connsiteY9" fmla="*/ 7330 h 10000"/>
                <a:gd name="connsiteX10" fmla="*/ 9307 w 10000"/>
                <a:gd name="connsiteY10" fmla="*/ 7330 h 10000"/>
                <a:gd name="connsiteX11" fmla="*/ 9472 w 10000"/>
                <a:gd name="connsiteY11" fmla="*/ 7596 h 10000"/>
                <a:gd name="connsiteX12" fmla="*/ 9653 w 10000"/>
                <a:gd name="connsiteY12" fmla="*/ 7182 h 10000"/>
                <a:gd name="connsiteX13" fmla="*/ 9538 w 10000"/>
                <a:gd name="connsiteY13" fmla="*/ 6391 h 10000"/>
                <a:gd name="connsiteX14" fmla="*/ 10000 w 10000"/>
                <a:gd name="connsiteY14" fmla="*/ 5602 h 10000"/>
                <a:gd name="connsiteX15" fmla="*/ 9950 w 10000"/>
                <a:gd name="connsiteY15" fmla="*/ 5337 h 10000"/>
                <a:gd name="connsiteX16" fmla="*/ 9472 w 10000"/>
                <a:gd name="connsiteY16" fmla="*/ 5076 h 10000"/>
                <a:gd name="connsiteX17" fmla="*/ 9059 w 10000"/>
                <a:gd name="connsiteY17" fmla="*/ 3986 h 10000"/>
                <a:gd name="connsiteX18" fmla="*/ 8828 w 10000"/>
                <a:gd name="connsiteY18" fmla="*/ 3986 h 10000"/>
                <a:gd name="connsiteX19" fmla="*/ 8294 w 10000"/>
                <a:gd name="connsiteY19" fmla="*/ 3057 h 10000"/>
                <a:gd name="connsiteX20" fmla="*/ 7954 w 10000"/>
                <a:gd name="connsiteY20" fmla="*/ 3084 h 10000"/>
                <a:gd name="connsiteX21" fmla="*/ 7838 w 10000"/>
                <a:gd name="connsiteY21" fmla="*/ 2406 h 10000"/>
                <a:gd name="connsiteX22" fmla="*/ 7492 w 10000"/>
                <a:gd name="connsiteY22" fmla="*/ 1880 h 10000"/>
                <a:gd name="connsiteX23" fmla="*/ 7376 w 10000"/>
                <a:gd name="connsiteY23" fmla="*/ 1352 h 10000"/>
                <a:gd name="connsiteX24" fmla="*/ 7376 w 10000"/>
                <a:gd name="connsiteY24" fmla="*/ 939 h 10000"/>
                <a:gd name="connsiteX25" fmla="*/ 7079 w 10000"/>
                <a:gd name="connsiteY25" fmla="*/ 790 h 10000"/>
                <a:gd name="connsiteX26" fmla="*/ 6964 w 10000"/>
                <a:gd name="connsiteY26" fmla="*/ 1092 h 10000"/>
                <a:gd name="connsiteX27" fmla="*/ 6848 w 10000"/>
                <a:gd name="connsiteY27" fmla="*/ 1466 h 10000"/>
                <a:gd name="connsiteX28" fmla="*/ 6551 w 10000"/>
                <a:gd name="connsiteY28" fmla="*/ 1616 h 10000"/>
                <a:gd name="connsiteX29" fmla="*/ 6551 w 10000"/>
                <a:gd name="connsiteY29" fmla="*/ 1092 h 10000"/>
                <a:gd name="connsiteX30" fmla="*/ 6205 w 10000"/>
                <a:gd name="connsiteY30" fmla="*/ 790 h 10000"/>
                <a:gd name="connsiteX31" fmla="*/ 6023 w 10000"/>
                <a:gd name="connsiteY31" fmla="*/ 939 h 10000"/>
                <a:gd name="connsiteX32" fmla="*/ 5908 w 10000"/>
                <a:gd name="connsiteY32" fmla="*/ 149 h 10000"/>
                <a:gd name="connsiteX33" fmla="*/ 5743 w 10000"/>
                <a:gd name="connsiteY33" fmla="*/ 0 h 10000"/>
                <a:gd name="connsiteX34" fmla="*/ 5380 w 10000"/>
                <a:gd name="connsiteY34" fmla="*/ 0 h 10000"/>
                <a:gd name="connsiteX35" fmla="*/ 5099 w 10000"/>
                <a:gd name="connsiteY35" fmla="*/ 0 h 10000"/>
                <a:gd name="connsiteX36" fmla="*/ 4802 w 10000"/>
                <a:gd name="connsiteY36" fmla="*/ 526 h 10000"/>
                <a:gd name="connsiteX37" fmla="*/ 4158 w 10000"/>
                <a:gd name="connsiteY37" fmla="*/ 1204 h 10000"/>
                <a:gd name="connsiteX38" fmla="*/ 3746 w 10000"/>
                <a:gd name="connsiteY38" fmla="*/ 1466 h 10000"/>
                <a:gd name="connsiteX39" fmla="*/ 3449 w 10000"/>
                <a:gd name="connsiteY39" fmla="*/ 1616 h 10000"/>
                <a:gd name="connsiteX40" fmla="*/ 3449 w 10000"/>
                <a:gd name="connsiteY40" fmla="*/ 1993 h 10000"/>
                <a:gd name="connsiteX41" fmla="*/ 3696 w 10000"/>
                <a:gd name="connsiteY41" fmla="*/ 1993 h 10000"/>
                <a:gd name="connsiteX42" fmla="*/ 3696 w 10000"/>
                <a:gd name="connsiteY42" fmla="*/ 2143 h 10000"/>
                <a:gd name="connsiteX43" fmla="*/ 3449 w 10000"/>
                <a:gd name="connsiteY43" fmla="*/ 2256 h 10000"/>
                <a:gd name="connsiteX44" fmla="*/ 3399 w 10000"/>
                <a:gd name="connsiteY44" fmla="*/ 2518 h 10000"/>
                <a:gd name="connsiteX45" fmla="*/ 3515 w 10000"/>
                <a:gd name="connsiteY45" fmla="*/ 2670 h 10000"/>
                <a:gd name="connsiteX46" fmla="*/ 3515 w 10000"/>
                <a:gd name="connsiteY46" fmla="*/ 2932 h 10000"/>
                <a:gd name="connsiteX47" fmla="*/ 3333 w 10000"/>
                <a:gd name="connsiteY47" fmla="*/ 3084 h 10000"/>
                <a:gd name="connsiteX48" fmla="*/ 3333 w 10000"/>
                <a:gd name="connsiteY48" fmla="*/ 3460 h 10000"/>
                <a:gd name="connsiteX49" fmla="*/ 3515 w 10000"/>
                <a:gd name="connsiteY49" fmla="*/ 3722 h 10000"/>
                <a:gd name="connsiteX50" fmla="*/ 3446 w 10000"/>
                <a:gd name="connsiteY50" fmla="*/ 3739 h 10000"/>
                <a:gd name="connsiteX51" fmla="*/ 3307 w 10000"/>
                <a:gd name="connsiteY51" fmla="*/ 3482 h 10000"/>
                <a:gd name="connsiteX52" fmla="*/ 3253 w 10000"/>
                <a:gd name="connsiteY52" fmla="*/ 3680 h 10000"/>
                <a:gd name="connsiteX53" fmla="*/ 3200 w 10000"/>
                <a:gd name="connsiteY53" fmla="*/ 3521 h 10000"/>
                <a:gd name="connsiteX54" fmla="*/ 3154 w 10000"/>
                <a:gd name="connsiteY54" fmla="*/ 3473 h 10000"/>
                <a:gd name="connsiteX55" fmla="*/ 3067 w 10000"/>
                <a:gd name="connsiteY55" fmla="*/ 3493 h 10000"/>
                <a:gd name="connsiteX56" fmla="*/ 2832 w 10000"/>
                <a:gd name="connsiteY56" fmla="*/ 3015 h 10000"/>
                <a:gd name="connsiteX57" fmla="*/ 2629 w 10000"/>
                <a:gd name="connsiteY57" fmla="*/ 3011 h 10000"/>
                <a:gd name="connsiteX58" fmla="*/ 2487 w 10000"/>
                <a:gd name="connsiteY58" fmla="*/ 2918 h 10000"/>
                <a:gd name="connsiteX59" fmla="*/ 2357 w 10000"/>
                <a:gd name="connsiteY59" fmla="*/ 3065 h 10000"/>
                <a:gd name="connsiteX60" fmla="*/ 2332 w 10000"/>
                <a:gd name="connsiteY60" fmla="*/ 2742 h 10000"/>
                <a:gd name="connsiteX61" fmla="*/ 2098 w 10000"/>
                <a:gd name="connsiteY61" fmla="*/ 2690 h 10000"/>
                <a:gd name="connsiteX62" fmla="*/ 1666 w 10000"/>
                <a:gd name="connsiteY62" fmla="*/ 2512 h 10000"/>
                <a:gd name="connsiteX63" fmla="*/ 1707 w 10000"/>
                <a:gd name="connsiteY63" fmla="*/ 2818 h 10000"/>
                <a:gd name="connsiteX64" fmla="*/ 1469 w 10000"/>
                <a:gd name="connsiteY64" fmla="*/ 3609 h 10000"/>
                <a:gd name="connsiteX65" fmla="*/ 1353 w 10000"/>
                <a:gd name="connsiteY65" fmla="*/ 3460 h 10000"/>
                <a:gd name="connsiteX66" fmla="*/ 1122 w 10000"/>
                <a:gd name="connsiteY66" fmla="*/ 3460 h 10000"/>
                <a:gd name="connsiteX67" fmla="*/ 1007 w 10000"/>
                <a:gd name="connsiteY67" fmla="*/ 3195 h 10000"/>
                <a:gd name="connsiteX68" fmla="*/ 479 w 10000"/>
                <a:gd name="connsiteY68" fmla="*/ 3986 h 10000"/>
                <a:gd name="connsiteX69" fmla="*/ 479 w 10000"/>
                <a:gd name="connsiteY69" fmla="*/ 4550 h 10000"/>
                <a:gd name="connsiteX70" fmla="*/ 297 w 10000"/>
                <a:gd name="connsiteY70" fmla="*/ 4550 h 10000"/>
                <a:gd name="connsiteX71" fmla="*/ 231 w 10000"/>
                <a:gd name="connsiteY71" fmla="*/ 4286 h 10000"/>
                <a:gd name="connsiteX72" fmla="*/ 66 w 10000"/>
                <a:gd name="connsiteY72" fmla="*/ 4398 h 10000"/>
                <a:gd name="connsiteX73" fmla="*/ 0 w 10000"/>
                <a:gd name="connsiteY73" fmla="*/ 6652 h 10000"/>
                <a:gd name="connsiteX74" fmla="*/ 363 w 10000"/>
                <a:gd name="connsiteY74" fmla="*/ 6806 h 10000"/>
                <a:gd name="connsiteX75" fmla="*/ 528 w 10000"/>
                <a:gd name="connsiteY75" fmla="*/ 7182 h 10000"/>
                <a:gd name="connsiteX76" fmla="*/ 1287 w 10000"/>
                <a:gd name="connsiteY76" fmla="*/ 7330 h 10000"/>
                <a:gd name="connsiteX77" fmla="*/ 1353 w 10000"/>
                <a:gd name="connsiteY77" fmla="*/ 7483 h 10000"/>
                <a:gd name="connsiteX78" fmla="*/ 1469 w 10000"/>
                <a:gd name="connsiteY78" fmla="*/ 7596 h 10000"/>
                <a:gd name="connsiteX79" fmla="*/ 1518 w 10000"/>
                <a:gd name="connsiteY79" fmla="*/ 7596 h 10000"/>
                <a:gd name="connsiteX80" fmla="*/ 1584 w 10000"/>
                <a:gd name="connsiteY80" fmla="*/ 7745 h 10000"/>
                <a:gd name="connsiteX81" fmla="*/ 1584 w 10000"/>
                <a:gd name="connsiteY81" fmla="*/ 7857 h 10000"/>
                <a:gd name="connsiteX82" fmla="*/ 1584 w 10000"/>
                <a:gd name="connsiteY82" fmla="*/ 8008 h 10000"/>
                <a:gd name="connsiteX83" fmla="*/ 1811 w 10000"/>
                <a:gd name="connsiteY83" fmla="*/ 8163 h 10000"/>
                <a:gd name="connsiteX84" fmla="*/ 2871 w 10000"/>
                <a:gd name="connsiteY84" fmla="*/ 8534 h 10000"/>
                <a:gd name="connsiteX85" fmla="*/ 3415 w 10000"/>
                <a:gd name="connsiteY85" fmla="*/ 8886 h 10000"/>
                <a:gd name="connsiteX86" fmla="*/ 3893 w 10000"/>
                <a:gd name="connsiteY86" fmla="*/ 8886 h 10000"/>
                <a:gd name="connsiteX87" fmla="*/ 4092 w 10000"/>
                <a:gd name="connsiteY87" fmla="*/ 10000 h 10000"/>
                <a:gd name="connsiteX88" fmla="*/ 4337 w 10000"/>
                <a:gd name="connsiteY88" fmla="*/ 9274 h 10000"/>
                <a:gd name="connsiteX89" fmla="*/ 4393 w 10000"/>
                <a:gd name="connsiteY89" fmla="*/ 9075 h 10000"/>
                <a:gd name="connsiteX90" fmla="*/ 4430 w 10000"/>
                <a:gd name="connsiteY90" fmla="*/ 9253 h 10000"/>
                <a:gd name="connsiteX91" fmla="*/ 4833 w 10000"/>
                <a:gd name="connsiteY91" fmla="*/ 9253 h 10000"/>
                <a:gd name="connsiteX92" fmla="*/ 5098 w 10000"/>
                <a:gd name="connsiteY92" fmla="*/ 9556 h 10000"/>
                <a:gd name="connsiteX0" fmla="*/ 5098 w 10000"/>
                <a:gd name="connsiteY0" fmla="*/ 9556 h 9610"/>
                <a:gd name="connsiteX1" fmla="*/ 7665 w 10000"/>
                <a:gd name="connsiteY1" fmla="*/ 9580 h 9610"/>
                <a:gd name="connsiteX2" fmla="*/ 7764 w 10000"/>
                <a:gd name="connsiteY2" fmla="*/ 9002 h 9610"/>
                <a:gd name="connsiteX3" fmla="*/ 8013 w 10000"/>
                <a:gd name="connsiteY3" fmla="*/ 8556 h 9610"/>
                <a:gd name="connsiteX4" fmla="*/ 8135 w 10000"/>
                <a:gd name="connsiteY4" fmla="*/ 9059 h 9610"/>
                <a:gd name="connsiteX5" fmla="*/ 8597 w 10000"/>
                <a:gd name="connsiteY5" fmla="*/ 8648 h 9610"/>
                <a:gd name="connsiteX6" fmla="*/ 8713 w 10000"/>
                <a:gd name="connsiteY6" fmla="*/ 9059 h 9610"/>
                <a:gd name="connsiteX7" fmla="*/ 8828 w 10000"/>
                <a:gd name="connsiteY7" fmla="*/ 8798 h 9610"/>
                <a:gd name="connsiteX8" fmla="*/ 8828 w 10000"/>
                <a:gd name="connsiteY8" fmla="*/ 8382 h 9610"/>
                <a:gd name="connsiteX9" fmla="*/ 9010 w 10000"/>
                <a:gd name="connsiteY9" fmla="*/ 7330 h 9610"/>
                <a:gd name="connsiteX10" fmla="*/ 9307 w 10000"/>
                <a:gd name="connsiteY10" fmla="*/ 7330 h 9610"/>
                <a:gd name="connsiteX11" fmla="*/ 9472 w 10000"/>
                <a:gd name="connsiteY11" fmla="*/ 7596 h 9610"/>
                <a:gd name="connsiteX12" fmla="*/ 9653 w 10000"/>
                <a:gd name="connsiteY12" fmla="*/ 7182 h 9610"/>
                <a:gd name="connsiteX13" fmla="*/ 9538 w 10000"/>
                <a:gd name="connsiteY13" fmla="*/ 6391 h 9610"/>
                <a:gd name="connsiteX14" fmla="*/ 10000 w 10000"/>
                <a:gd name="connsiteY14" fmla="*/ 5602 h 9610"/>
                <a:gd name="connsiteX15" fmla="*/ 9950 w 10000"/>
                <a:gd name="connsiteY15" fmla="*/ 5337 h 9610"/>
                <a:gd name="connsiteX16" fmla="*/ 9472 w 10000"/>
                <a:gd name="connsiteY16" fmla="*/ 5076 h 9610"/>
                <a:gd name="connsiteX17" fmla="*/ 9059 w 10000"/>
                <a:gd name="connsiteY17" fmla="*/ 3986 h 9610"/>
                <a:gd name="connsiteX18" fmla="*/ 8828 w 10000"/>
                <a:gd name="connsiteY18" fmla="*/ 3986 h 9610"/>
                <a:gd name="connsiteX19" fmla="*/ 8294 w 10000"/>
                <a:gd name="connsiteY19" fmla="*/ 3057 h 9610"/>
                <a:gd name="connsiteX20" fmla="*/ 7954 w 10000"/>
                <a:gd name="connsiteY20" fmla="*/ 3084 h 9610"/>
                <a:gd name="connsiteX21" fmla="*/ 7838 w 10000"/>
                <a:gd name="connsiteY21" fmla="*/ 2406 h 9610"/>
                <a:gd name="connsiteX22" fmla="*/ 7492 w 10000"/>
                <a:gd name="connsiteY22" fmla="*/ 1880 h 9610"/>
                <a:gd name="connsiteX23" fmla="*/ 7376 w 10000"/>
                <a:gd name="connsiteY23" fmla="*/ 1352 h 9610"/>
                <a:gd name="connsiteX24" fmla="*/ 7376 w 10000"/>
                <a:gd name="connsiteY24" fmla="*/ 939 h 9610"/>
                <a:gd name="connsiteX25" fmla="*/ 7079 w 10000"/>
                <a:gd name="connsiteY25" fmla="*/ 790 h 9610"/>
                <a:gd name="connsiteX26" fmla="*/ 6964 w 10000"/>
                <a:gd name="connsiteY26" fmla="*/ 1092 h 9610"/>
                <a:gd name="connsiteX27" fmla="*/ 6848 w 10000"/>
                <a:gd name="connsiteY27" fmla="*/ 1466 h 9610"/>
                <a:gd name="connsiteX28" fmla="*/ 6551 w 10000"/>
                <a:gd name="connsiteY28" fmla="*/ 1616 h 9610"/>
                <a:gd name="connsiteX29" fmla="*/ 6551 w 10000"/>
                <a:gd name="connsiteY29" fmla="*/ 1092 h 9610"/>
                <a:gd name="connsiteX30" fmla="*/ 6205 w 10000"/>
                <a:gd name="connsiteY30" fmla="*/ 790 h 9610"/>
                <a:gd name="connsiteX31" fmla="*/ 6023 w 10000"/>
                <a:gd name="connsiteY31" fmla="*/ 939 h 9610"/>
                <a:gd name="connsiteX32" fmla="*/ 5908 w 10000"/>
                <a:gd name="connsiteY32" fmla="*/ 149 h 9610"/>
                <a:gd name="connsiteX33" fmla="*/ 5743 w 10000"/>
                <a:gd name="connsiteY33" fmla="*/ 0 h 9610"/>
                <a:gd name="connsiteX34" fmla="*/ 5380 w 10000"/>
                <a:gd name="connsiteY34" fmla="*/ 0 h 9610"/>
                <a:gd name="connsiteX35" fmla="*/ 5099 w 10000"/>
                <a:gd name="connsiteY35" fmla="*/ 0 h 9610"/>
                <a:gd name="connsiteX36" fmla="*/ 4802 w 10000"/>
                <a:gd name="connsiteY36" fmla="*/ 526 h 9610"/>
                <a:gd name="connsiteX37" fmla="*/ 4158 w 10000"/>
                <a:gd name="connsiteY37" fmla="*/ 1204 h 9610"/>
                <a:gd name="connsiteX38" fmla="*/ 3746 w 10000"/>
                <a:gd name="connsiteY38" fmla="*/ 1466 h 9610"/>
                <a:gd name="connsiteX39" fmla="*/ 3449 w 10000"/>
                <a:gd name="connsiteY39" fmla="*/ 1616 h 9610"/>
                <a:gd name="connsiteX40" fmla="*/ 3449 w 10000"/>
                <a:gd name="connsiteY40" fmla="*/ 1993 h 9610"/>
                <a:gd name="connsiteX41" fmla="*/ 3696 w 10000"/>
                <a:gd name="connsiteY41" fmla="*/ 1993 h 9610"/>
                <a:gd name="connsiteX42" fmla="*/ 3696 w 10000"/>
                <a:gd name="connsiteY42" fmla="*/ 2143 h 9610"/>
                <a:gd name="connsiteX43" fmla="*/ 3449 w 10000"/>
                <a:gd name="connsiteY43" fmla="*/ 2256 h 9610"/>
                <a:gd name="connsiteX44" fmla="*/ 3399 w 10000"/>
                <a:gd name="connsiteY44" fmla="*/ 2518 h 9610"/>
                <a:gd name="connsiteX45" fmla="*/ 3515 w 10000"/>
                <a:gd name="connsiteY45" fmla="*/ 2670 h 9610"/>
                <a:gd name="connsiteX46" fmla="*/ 3515 w 10000"/>
                <a:gd name="connsiteY46" fmla="*/ 2932 h 9610"/>
                <a:gd name="connsiteX47" fmla="*/ 3333 w 10000"/>
                <a:gd name="connsiteY47" fmla="*/ 3084 h 9610"/>
                <a:gd name="connsiteX48" fmla="*/ 3333 w 10000"/>
                <a:gd name="connsiteY48" fmla="*/ 3460 h 9610"/>
                <a:gd name="connsiteX49" fmla="*/ 3515 w 10000"/>
                <a:gd name="connsiteY49" fmla="*/ 3722 h 9610"/>
                <a:gd name="connsiteX50" fmla="*/ 3446 w 10000"/>
                <a:gd name="connsiteY50" fmla="*/ 3739 h 9610"/>
                <a:gd name="connsiteX51" fmla="*/ 3307 w 10000"/>
                <a:gd name="connsiteY51" fmla="*/ 3482 h 9610"/>
                <a:gd name="connsiteX52" fmla="*/ 3253 w 10000"/>
                <a:gd name="connsiteY52" fmla="*/ 3680 h 9610"/>
                <a:gd name="connsiteX53" fmla="*/ 3200 w 10000"/>
                <a:gd name="connsiteY53" fmla="*/ 3521 h 9610"/>
                <a:gd name="connsiteX54" fmla="*/ 3154 w 10000"/>
                <a:gd name="connsiteY54" fmla="*/ 3473 h 9610"/>
                <a:gd name="connsiteX55" fmla="*/ 3067 w 10000"/>
                <a:gd name="connsiteY55" fmla="*/ 3493 h 9610"/>
                <a:gd name="connsiteX56" fmla="*/ 2832 w 10000"/>
                <a:gd name="connsiteY56" fmla="*/ 3015 h 9610"/>
                <a:gd name="connsiteX57" fmla="*/ 2629 w 10000"/>
                <a:gd name="connsiteY57" fmla="*/ 3011 h 9610"/>
                <a:gd name="connsiteX58" fmla="*/ 2487 w 10000"/>
                <a:gd name="connsiteY58" fmla="*/ 2918 h 9610"/>
                <a:gd name="connsiteX59" fmla="*/ 2357 w 10000"/>
                <a:gd name="connsiteY59" fmla="*/ 3065 h 9610"/>
                <a:gd name="connsiteX60" fmla="*/ 2332 w 10000"/>
                <a:gd name="connsiteY60" fmla="*/ 2742 h 9610"/>
                <a:gd name="connsiteX61" fmla="*/ 2098 w 10000"/>
                <a:gd name="connsiteY61" fmla="*/ 2690 h 9610"/>
                <a:gd name="connsiteX62" fmla="*/ 1666 w 10000"/>
                <a:gd name="connsiteY62" fmla="*/ 2512 h 9610"/>
                <a:gd name="connsiteX63" fmla="*/ 1707 w 10000"/>
                <a:gd name="connsiteY63" fmla="*/ 2818 h 9610"/>
                <a:gd name="connsiteX64" fmla="*/ 1469 w 10000"/>
                <a:gd name="connsiteY64" fmla="*/ 3609 h 9610"/>
                <a:gd name="connsiteX65" fmla="*/ 1353 w 10000"/>
                <a:gd name="connsiteY65" fmla="*/ 3460 h 9610"/>
                <a:gd name="connsiteX66" fmla="*/ 1122 w 10000"/>
                <a:gd name="connsiteY66" fmla="*/ 3460 h 9610"/>
                <a:gd name="connsiteX67" fmla="*/ 1007 w 10000"/>
                <a:gd name="connsiteY67" fmla="*/ 3195 h 9610"/>
                <a:gd name="connsiteX68" fmla="*/ 479 w 10000"/>
                <a:gd name="connsiteY68" fmla="*/ 3986 h 9610"/>
                <a:gd name="connsiteX69" fmla="*/ 479 w 10000"/>
                <a:gd name="connsiteY69" fmla="*/ 4550 h 9610"/>
                <a:gd name="connsiteX70" fmla="*/ 297 w 10000"/>
                <a:gd name="connsiteY70" fmla="*/ 4550 h 9610"/>
                <a:gd name="connsiteX71" fmla="*/ 231 w 10000"/>
                <a:gd name="connsiteY71" fmla="*/ 4286 h 9610"/>
                <a:gd name="connsiteX72" fmla="*/ 66 w 10000"/>
                <a:gd name="connsiteY72" fmla="*/ 4398 h 9610"/>
                <a:gd name="connsiteX73" fmla="*/ 0 w 10000"/>
                <a:gd name="connsiteY73" fmla="*/ 6652 h 9610"/>
                <a:gd name="connsiteX74" fmla="*/ 363 w 10000"/>
                <a:gd name="connsiteY74" fmla="*/ 6806 h 9610"/>
                <a:gd name="connsiteX75" fmla="*/ 528 w 10000"/>
                <a:gd name="connsiteY75" fmla="*/ 7182 h 9610"/>
                <a:gd name="connsiteX76" fmla="*/ 1287 w 10000"/>
                <a:gd name="connsiteY76" fmla="*/ 7330 h 9610"/>
                <a:gd name="connsiteX77" fmla="*/ 1353 w 10000"/>
                <a:gd name="connsiteY77" fmla="*/ 7483 h 9610"/>
                <a:gd name="connsiteX78" fmla="*/ 1469 w 10000"/>
                <a:gd name="connsiteY78" fmla="*/ 7596 h 9610"/>
                <a:gd name="connsiteX79" fmla="*/ 1518 w 10000"/>
                <a:gd name="connsiteY79" fmla="*/ 7596 h 9610"/>
                <a:gd name="connsiteX80" fmla="*/ 1584 w 10000"/>
                <a:gd name="connsiteY80" fmla="*/ 7745 h 9610"/>
                <a:gd name="connsiteX81" fmla="*/ 1584 w 10000"/>
                <a:gd name="connsiteY81" fmla="*/ 7857 h 9610"/>
                <a:gd name="connsiteX82" fmla="*/ 1584 w 10000"/>
                <a:gd name="connsiteY82" fmla="*/ 8008 h 9610"/>
                <a:gd name="connsiteX83" fmla="*/ 1811 w 10000"/>
                <a:gd name="connsiteY83" fmla="*/ 8163 h 9610"/>
                <a:gd name="connsiteX84" fmla="*/ 2871 w 10000"/>
                <a:gd name="connsiteY84" fmla="*/ 8534 h 9610"/>
                <a:gd name="connsiteX85" fmla="*/ 3415 w 10000"/>
                <a:gd name="connsiteY85" fmla="*/ 8886 h 9610"/>
                <a:gd name="connsiteX86" fmla="*/ 3893 w 10000"/>
                <a:gd name="connsiteY86" fmla="*/ 8886 h 9610"/>
                <a:gd name="connsiteX87" fmla="*/ 4134 w 10000"/>
                <a:gd name="connsiteY87" fmla="*/ 8988 h 9610"/>
                <a:gd name="connsiteX88" fmla="*/ 4337 w 10000"/>
                <a:gd name="connsiteY88" fmla="*/ 9274 h 9610"/>
                <a:gd name="connsiteX89" fmla="*/ 4393 w 10000"/>
                <a:gd name="connsiteY89" fmla="*/ 9075 h 9610"/>
                <a:gd name="connsiteX90" fmla="*/ 4430 w 10000"/>
                <a:gd name="connsiteY90" fmla="*/ 9253 h 9610"/>
                <a:gd name="connsiteX91" fmla="*/ 4833 w 10000"/>
                <a:gd name="connsiteY91" fmla="*/ 9253 h 9610"/>
                <a:gd name="connsiteX92" fmla="*/ 5098 w 10000"/>
                <a:gd name="connsiteY92" fmla="*/ 9556 h 9610"/>
                <a:gd name="connsiteX0" fmla="*/ 5098 w 10000"/>
                <a:gd name="connsiteY0" fmla="*/ 9944 h 10196"/>
                <a:gd name="connsiteX1" fmla="*/ 7665 w 10000"/>
                <a:gd name="connsiteY1" fmla="*/ 9969 h 10196"/>
                <a:gd name="connsiteX2" fmla="*/ 7764 w 10000"/>
                <a:gd name="connsiteY2" fmla="*/ 9367 h 10196"/>
                <a:gd name="connsiteX3" fmla="*/ 8013 w 10000"/>
                <a:gd name="connsiteY3" fmla="*/ 8903 h 10196"/>
                <a:gd name="connsiteX4" fmla="*/ 8135 w 10000"/>
                <a:gd name="connsiteY4" fmla="*/ 9427 h 10196"/>
                <a:gd name="connsiteX5" fmla="*/ 8597 w 10000"/>
                <a:gd name="connsiteY5" fmla="*/ 8999 h 10196"/>
                <a:gd name="connsiteX6" fmla="*/ 8713 w 10000"/>
                <a:gd name="connsiteY6" fmla="*/ 9427 h 10196"/>
                <a:gd name="connsiteX7" fmla="*/ 8828 w 10000"/>
                <a:gd name="connsiteY7" fmla="*/ 9155 h 10196"/>
                <a:gd name="connsiteX8" fmla="*/ 8828 w 10000"/>
                <a:gd name="connsiteY8" fmla="*/ 8722 h 10196"/>
                <a:gd name="connsiteX9" fmla="*/ 9010 w 10000"/>
                <a:gd name="connsiteY9" fmla="*/ 7627 h 10196"/>
                <a:gd name="connsiteX10" fmla="*/ 9307 w 10000"/>
                <a:gd name="connsiteY10" fmla="*/ 7627 h 10196"/>
                <a:gd name="connsiteX11" fmla="*/ 9472 w 10000"/>
                <a:gd name="connsiteY11" fmla="*/ 7904 h 10196"/>
                <a:gd name="connsiteX12" fmla="*/ 9653 w 10000"/>
                <a:gd name="connsiteY12" fmla="*/ 7473 h 10196"/>
                <a:gd name="connsiteX13" fmla="*/ 9538 w 10000"/>
                <a:gd name="connsiteY13" fmla="*/ 6650 h 10196"/>
                <a:gd name="connsiteX14" fmla="*/ 10000 w 10000"/>
                <a:gd name="connsiteY14" fmla="*/ 5829 h 10196"/>
                <a:gd name="connsiteX15" fmla="*/ 9950 w 10000"/>
                <a:gd name="connsiteY15" fmla="*/ 5554 h 10196"/>
                <a:gd name="connsiteX16" fmla="*/ 9472 w 10000"/>
                <a:gd name="connsiteY16" fmla="*/ 5282 h 10196"/>
                <a:gd name="connsiteX17" fmla="*/ 9059 w 10000"/>
                <a:gd name="connsiteY17" fmla="*/ 4148 h 10196"/>
                <a:gd name="connsiteX18" fmla="*/ 8828 w 10000"/>
                <a:gd name="connsiteY18" fmla="*/ 4148 h 10196"/>
                <a:gd name="connsiteX19" fmla="*/ 8294 w 10000"/>
                <a:gd name="connsiteY19" fmla="*/ 3181 h 10196"/>
                <a:gd name="connsiteX20" fmla="*/ 7954 w 10000"/>
                <a:gd name="connsiteY20" fmla="*/ 3209 h 10196"/>
                <a:gd name="connsiteX21" fmla="*/ 7838 w 10000"/>
                <a:gd name="connsiteY21" fmla="*/ 2504 h 10196"/>
                <a:gd name="connsiteX22" fmla="*/ 7492 w 10000"/>
                <a:gd name="connsiteY22" fmla="*/ 1956 h 10196"/>
                <a:gd name="connsiteX23" fmla="*/ 7376 w 10000"/>
                <a:gd name="connsiteY23" fmla="*/ 1407 h 10196"/>
                <a:gd name="connsiteX24" fmla="*/ 7376 w 10000"/>
                <a:gd name="connsiteY24" fmla="*/ 977 h 10196"/>
                <a:gd name="connsiteX25" fmla="*/ 7079 w 10000"/>
                <a:gd name="connsiteY25" fmla="*/ 822 h 10196"/>
                <a:gd name="connsiteX26" fmla="*/ 6964 w 10000"/>
                <a:gd name="connsiteY26" fmla="*/ 1136 h 10196"/>
                <a:gd name="connsiteX27" fmla="*/ 6848 w 10000"/>
                <a:gd name="connsiteY27" fmla="*/ 1525 h 10196"/>
                <a:gd name="connsiteX28" fmla="*/ 6551 w 10000"/>
                <a:gd name="connsiteY28" fmla="*/ 1682 h 10196"/>
                <a:gd name="connsiteX29" fmla="*/ 6551 w 10000"/>
                <a:gd name="connsiteY29" fmla="*/ 1136 h 10196"/>
                <a:gd name="connsiteX30" fmla="*/ 6205 w 10000"/>
                <a:gd name="connsiteY30" fmla="*/ 822 h 10196"/>
                <a:gd name="connsiteX31" fmla="*/ 6023 w 10000"/>
                <a:gd name="connsiteY31" fmla="*/ 977 h 10196"/>
                <a:gd name="connsiteX32" fmla="*/ 5908 w 10000"/>
                <a:gd name="connsiteY32" fmla="*/ 155 h 10196"/>
                <a:gd name="connsiteX33" fmla="*/ 5743 w 10000"/>
                <a:gd name="connsiteY33" fmla="*/ 0 h 10196"/>
                <a:gd name="connsiteX34" fmla="*/ 5380 w 10000"/>
                <a:gd name="connsiteY34" fmla="*/ 0 h 10196"/>
                <a:gd name="connsiteX35" fmla="*/ 5099 w 10000"/>
                <a:gd name="connsiteY35" fmla="*/ 0 h 10196"/>
                <a:gd name="connsiteX36" fmla="*/ 4802 w 10000"/>
                <a:gd name="connsiteY36" fmla="*/ 547 h 10196"/>
                <a:gd name="connsiteX37" fmla="*/ 4158 w 10000"/>
                <a:gd name="connsiteY37" fmla="*/ 1253 h 10196"/>
                <a:gd name="connsiteX38" fmla="*/ 3746 w 10000"/>
                <a:gd name="connsiteY38" fmla="*/ 1525 h 10196"/>
                <a:gd name="connsiteX39" fmla="*/ 3449 w 10000"/>
                <a:gd name="connsiteY39" fmla="*/ 1682 h 10196"/>
                <a:gd name="connsiteX40" fmla="*/ 3449 w 10000"/>
                <a:gd name="connsiteY40" fmla="*/ 2074 h 10196"/>
                <a:gd name="connsiteX41" fmla="*/ 3696 w 10000"/>
                <a:gd name="connsiteY41" fmla="*/ 2074 h 10196"/>
                <a:gd name="connsiteX42" fmla="*/ 3696 w 10000"/>
                <a:gd name="connsiteY42" fmla="*/ 2230 h 10196"/>
                <a:gd name="connsiteX43" fmla="*/ 3449 w 10000"/>
                <a:gd name="connsiteY43" fmla="*/ 2348 h 10196"/>
                <a:gd name="connsiteX44" fmla="*/ 3399 w 10000"/>
                <a:gd name="connsiteY44" fmla="*/ 2620 h 10196"/>
                <a:gd name="connsiteX45" fmla="*/ 3515 w 10000"/>
                <a:gd name="connsiteY45" fmla="*/ 2778 h 10196"/>
                <a:gd name="connsiteX46" fmla="*/ 3515 w 10000"/>
                <a:gd name="connsiteY46" fmla="*/ 3051 h 10196"/>
                <a:gd name="connsiteX47" fmla="*/ 3333 w 10000"/>
                <a:gd name="connsiteY47" fmla="*/ 3209 h 10196"/>
                <a:gd name="connsiteX48" fmla="*/ 3333 w 10000"/>
                <a:gd name="connsiteY48" fmla="*/ 3600 h 10196"/>
                <a:gd name="connsiteX49" fmla="*/ 3515 w 10000"/>
                <a:gd name="connsiteY49" fmla="*/ 3873 h 10196"/>
                <a:gd name="connsiteX50" fmla="*/ 3446 w 10000"/>
                <a:gd name="connsiteY50" fmla="*/ 3891 h 10196"/>
                <a:gd name="connsiteX51" fmla="*/ 3307 w 10000"/>
                <a:gd name="connsiteY51" fmla="*/ 3623 h 10196"/>
                <a:gd name="connsiteX52" fmla="*/ 3253 w 10000"/>
                <a:gd name="connsiteY52" fmla="*/ 3829 h 10196"/>
                <a:gd name="connsiteX53" fmla="*/ 3200 w 10000"/>
                <a:gd name="connsiteY53" fmla="*/ 3664 h 10196"/>
                <a:gd name="connsiteX54" fmla="*/ 3154 w 10000"/>
                <a:gd name="connsiteY54" fmla="*/ 3614 h 10196"/>
                <a:gd name="connsiteX55" fmla="*/ 3067 w 10000"/>
                <a:gd name="connsiteY55" fmla="*/ 3635 h 10196"/>
                <a:gd name="connsiteX56" fmla="*/ 2832 w 10000"/>
                <a:gd name="connsiteY56" fmla="*/ 3137 h 10196"/>
                <a:gd name="connsiteX57" fmla="*/ 2629 w 10000"/>
                <a:gd name="connsiteY57" fmla="*/ 3133 h 10196"/>
                <a:gd name="connsiteX58" fmla="*/ 2487 w 10000"/>
                <a:gd name="connsiteY58" fmla="*/ 3036 h 10196"/>
                <a:gd name="connsiteX59" fmla="*/ 2357 w 10000"/>
                <a:gd name="connsiteY59" fmla="*/ 3189 h 10196"/>
                <a:gd name="connsiteX60" fmla="*/ 2332 w 10000"/>
                <a:gd name="connsiteY60" fmla="*/ 2853 h 10196"/>
                <a:gd name="connsiteX61" fmla="*/ 2098 w 10000"/>
                <a:gd name="connsiteY61" fmla="*/ 2799 h 10196"/>
                <a:gd name="connsiteX62" fmla="*/ 1666 w 10000"/>
                <a:gd name="connsiteY62" fmla="*/ 2614 h 10196"/>
                <a:gd name="connsiteX63" fmla="*/ 1707 w 10000"/>
                <a:gd name="connsiteY63" fmla="*/ 2932 h 10196"/>
                <a:gd name="connsiteX64" fmla="*/ 1469 w 10000"/>
                <a:gd name="connsiteY64" fmla="*/ 3755 h 10196"/>
                <a:gd name="connsiteX65" fmla="*/ 1353 w 10000"/>
                <a:gd name="connsiteY65" fmla="*/ 3600 h 10196"/>
                <a:gd name="connsiteX66" fmla="*/ 1122 w 10000"/>
                <a:gd name="connsiteY66" fmla="*/ 3600 h 10196"/>
                <a:gd name="connsiteX67" fmla="*/ 1007 w 10000"/>
                <a:gd name="connsiteY67" fmla="*/ 3325 h 10196"/>
                <a:gd name="connsiteX68" fmla="*/ 479 w 10000"/>
                <a:gd name="connsiteY68" fmla="*/ 4148 h 10196"/>
                <a:gd name="connsiteX69" fmla="*/ 479 w 10000"/>
                <a:gd name="connsiteY69" fmla="*/ 4735 h 10196"/>
                <a:gd name="connsiteX70" fmla="*/ 297 w 10000"/>
                <a:gd name="connsiteY70" fmla="*/ 4735 h 10196"/>
                <a:gd name="connsiteX71" fmla="*/ 231 w 10000"/>
                <a:gd name="connsiteY71" fmla="*/ 4460 h 10196"/>
                <a:gd name="connsiteX72" fmla="*/ 66 w 10000"/>
                <a:gd name="connsiteY72" fmla="*/ 4576 h 10196"/>
                <a:gd name="connsiteX73" fmla="*/ 0 w 10000"/>
                <a:gd name="connsiteY73" fmla="*/ 6922 h 10196"/>
                <a:gd name="connsiteX74" fmla="*/ 363 w 10000"/>
                <a:gd name="connsiteY74" fmla="*/ 7082 h 10196"/>
                <a:gd name="connsiteX75" fmla="*/ 528 w 10000"/>
                <a:gd name="connsiteY75" fmla="*/ 7473 h 10196"/>
                <a:gd name="connsiteX76" fmla="*/ 1287 w 10000"/>
                <a:gd name="connsiteY76" fmla="*/ 7627 h 10196"/>
                <a:gd name="connsiteX77" fmla="*/ 1353 w 10000"/>
                <a:gd name="connsiteY77" fmla="*/ 7787 h 10196"/>
                <a:gd name="connsiteX78" fmla="*/ 1469 w 10000"/>
                <a:gd name="connsiteY78" fmla="*/ 7904 h 10196"/>
                <a:gd name="connsiteX79" fmla="*/ 1518 w 10000"/>
                <a:gd name="connsiteY79" fmla="*/ 7904 h 10196"/>
                <a:gd name="connsiteX80" fmla="*/ 1584 w 10000"/>
                <a:gd name="connsiteY80" fmla="*/ 8059 h 10196"/>
                <a:gd name="connsiteX81" fmla="*/ 1584 w 10000"/>
                <a:gd name="connsiteY81" fmla="*/ 8176 h 10196"/>
                <a:gd name="connsiteX82" fmla="*/ 1584 w 10000"/>
                <a:gd name="connsiteY82" fmla="*/ 8333 h 10196"/>
                <a:gd name="connsiteX83" fmla="*/ 1811 w 10000"/>
                <a:gd name="connsiteY83" fmla="*/ 8494 h 10196"/>
                <a:gd name="connsiteX84" fmla="*/ 2871 w 10000"/>
                <a:gd name="connsiteY84" fmla="*/ 8880 h 10196"/>
                <a:gd name="connsiteX85" fmla="*/ 3415 w 10000"/>
                <a:gd name="connsiteY85" fmla="*/ 9247 h 10196"/>
                <a:gd name="connsiteX86" fmla="*/ 3687 w 10000"/>
                <a:gd name="connsiteY86" fmla="*/ 9810 h 10196"/>
                <a:gd name="connsiteX87" fmla="*/ 4134 w 10000"/>
                <a:gd name="connsiteY87" fmla="*/ 9353 h 10196"/>
                <a:gd name="connsiteX88" fmla="*/ 4337 w 10000"/>
                <a:gd name="connsiteY88" fmla="*/ 9650 h 10196"/>
                <a:gd name="connsiteX89" fmla="*/ 4393 w 10000"/>
                <a:gd name="connsiteY89" fmla="*/ 9443 h 10196"/>
                <a:gd name="connsiteX90" fmla="*/ 4430 w 10000"/>
                <a:gd name="connsiteY90" fmla="*/ 9629 h 10196"/>
                <a:gd name="connsiteX91" fmla="*/ 4833 w 10000"/>
                <a:gd name="connsiteY91" fmla="*/ 9629 h 10196"/>
                <a:gd name="connsiteX92" fmla="*/ 5098 w 10000"/>
                <a:gd name="connsiteY92" fmla="*/ 9944 h 10196"/>
                <a:gd name="connsiteX0" fmla="*/ 5098 w 10000"/>
                <a:gd name="connsiteY0" fmla="*/ 9944 h 10196"/>
                <a:gd name="connsiteX1" fmla="*/ 7665 w 10000"/>
                <a:gd name="connsiteY1" fmla="*/ 9969 h 10196"/>
                <a:gd name="connsiteX2" fmla="*/ 7764 w 10000"/>
                <a:gd name="connsiteY2" fmla="*/ 9367 h 10196"/>
                <a:gd name="connsiteX3" fmla="*/ 8013 w 10000"/>
                <a:gd name="connsiteY3" fmla="*/ 8903 h 10196"/>
                <a:gd name="connsiteX4" fmla="*/ 8135 w 10000"/>
                <a:gd name="connsiteY4" fmla="*/ 9427 h 10196"/>
                <a:gd name="connsiteX5" fmla="*/ 8597 w 10000"/>
                <a:gd name="connsiteY5" fmla="*/ 8999 h 10196"/>
                <a:gd name="connsiteX6" fmla="*/ 8713 w 10000"/>
                <a:gd name="connsiteY6" fmla="*/ 9427 h 10196"/>
                <a:gd name="connsiteX7" fmla="*/ 8828 w 10000"/>
                <a:gd name="connsiteY7" fmla="*/ 9155 h 10196"/>
                <a:gd name="connsiteX8" fmla="*/ 8828 w 10000"/>
                <a:gd name="connsiteY8" fmla="*/ 8722 h 10196"/>
                <a:gd name="connsiteX9" fmla="*/ 9010 w 10000"/>
                <a:gd name="connsiteY9" fmla="*/ 7627 h 10196"/>
                <a:gd name="connsiteX10" fmla="*/ 9307 w 10000"/>
                <a:gd name="connsiteY10" fmla="*/ 7627 h 10196"/>
                <a:gd name="connsiteX11" fmla="*/ 9472 w 10000"/>
                <a:gd name="connsiteY11" fmla="*/ 7904 h 10196"/>
                <a:gd name="connsiteX12" fmla="*/ 9653 w 10000"/>
                <a:gd name="connsiteY12" fmla="*/ 7473 h 10196"/>
                <a:gd name="connsiteX13" fmla="*/ 9538 w 10000"/>
                <a:gd name="connsiteY13" fmla="*/ 6650 h 10196"/>
                <a:gd name="connsiteX14" fmla="*/ 10000 w 10000"/>
                <a:gd name="connsiteY14" fmla="*/ 5829 h 10196"/>
                <a:gd name="connsiteX15" fmla="*/ 9950 w 10000"/>
                <a:gd name="connsiteY15" fmla="*/ 5554 h 10196"/>
                <a:gd name="connsiteX16" fmla="*/ 9472 w 10000"/>
                <a:gd name="connsiteY16" fmla="*/ 5282 h 10196"/>
                <a:gd name="connsiteX17" fmla="*/ 9059 w 10000"/>
                <a:gd name="connsiteY17" fmla="*/ 4148 h 10196"/>
                <a:gd name="connsiteX18" fmla="*/ 8828 w 10000"/>
                <a:gd name="connsiteY18" fmla="*/ 4148 h 10196"/>
                <a:gd name="connsiteX19" fmla="*/ 8294 w 10000"/>
                <a:gd name="connsiteY19" fmla="*/ 3181 h 10196"/>
                <a:gd name="connsiteX20" fmla="*/ 7954 w 10000"/>
                <a:gd name="connsiteY20" fmla="*/ 3209 h 10196"/>
                <a:gd name="connsiteX21" fmla="*/ 7838 w 10000"/>
                <a:gd name="connsiteY21" fmla="*/ 2504 h 10196"/>
                <a:gd name="connsiteX22" fmla="*/ 7492 w 10000"/>
                <a:gd name="connsiteY22" fmla="*/ 1956 h 10196"/>
                <a:gd name="connsiteX23" fmla="*/ 7376 w 10000"/>
                <a:gd name="connsiteY23" fmla="*/ 1407 h 10196"/>
                <a:gd name="connsiteX24" fmla="*/ 7376 w 10000"/>
                <a:gd name="connsiteY24" fmla="*/ 977 h 10196"/>
                <a:gd name="connsiteX25" fmla="*/ 7079 w 10000"/>
                <a:gd name="connsiteY25" fmla="*/ 822 h 10196"/>
                <a:gd name="connsiteX26" fmla="*/ 6964 w 10000"/>
                <a:gd name="connsiteY26" fmla="*/ 1136 h 10196"/>
                <a:gd name="connsiteX27" fmla="*/ 6848 w 10000"/>
                <a:gd name="connsiteY27" fmla="*/ 1525 h 10196"/>
                <a:gd name="connsiteX28" fmla="*/ 6551 w 10000"/>
                <a:gd name="connsiteY28" fmla="*/ 1682 h 10196"/>
                <a:gd name="connsiteX29" fmla="*/ 6551 w 10000"/>
                <a:gd name="connsiteY29" fmla="*/ 1136 h 10196"/>
                <a:gd name="connsiteX30" fmla="*/ 6205 w 10000"/>
                <a:gd name="connsiteY30" fmla="*/ 822 h 10196"/>
                <a:gd name="connsiteX31" fmla="*/ 6023 w 10000"/>
                <a:gd name="connsiteY31" fmla="*/ 977 h 10196"/>
                <a:gd name="connsiteX32" fmla="*/ 5908 w 10000"/>
                <a:gd name="connsiteY32" fmla="*/ 155 h 10196"/>
                <a:gd name="connsiteX33" fmla="*/ 5743 w 10000"/>
                <a:gd name="connsiteY33" fmla="*/ 0 h 10196"/>
                <a:gd name="connsiteX34" fmla="*/ 5380 w 10000"/>
                <a:gd name="connsiteY34" fmla="*/ 0 h 10196"/>
                <a:gd name="connsiteX35" fmla="*/ 5099 w 10000"/>
                <a:gd name="connsiteY35" fmla="*/ 0 h 10196"/>
                <a:gd name="connsiteX36" fmla="*/ 4802 w 10000"/>
                <a:gd name="connsiteY36" fmla="*/ 547 h 10196"/>
                <a:gd name="connsiteX37" fmla="*/ 4158 w 10000"/>
                <a:gd name="connsiteY37" fmla="*/ 1253 h 10196"/>
                <a:gd name="connsiteX38" fmla="*/ 3746 w 10000"/>
                <a:gd name="connsiteY38" fmla="*/ 1525 h 10196"/>
                <a:gd name="connsiteX39" fmla="*/ 3449 w 10000"/>
                <a:gd name="connsiteY39" fmla="*/ 1682 h 10196"/>
                <a:gd name="connsiteX40" fmla="*/ 3449 w 10000"/>
                <a:gd name="connsiteY40" fmla="*/ 2074 h 10196"/>
                <a:gd name="connsiteX41" fmla="*/ 3696 w 10000"/>
                <a:gd name="connsiteY41" fmla="*/ 2074 h 10196"/>
                <a:gd name="connsiteX42" fmla="*/ 3696 w 10000"/>
                <a:gd name="connsiteY42" fmla="*/ 2230 h 10196"/>
                <a:gd name="connsiteX43" fmla="*/ 3449 w 10000"/>
                <a:gd name="connsiteY43" fmla="*/ 2348 h 10196"/>
                <a:gd name="connsiteX44" fmla="*/ 3399 w 10000"/>
                <a:gd name="connsiteY44" fmla="*/ 2620 h 10196"/>
                <a:gd name="connsiteX45" fmla="*/ 3515 w 10000"/>
                <a:gd name="connsiteY45" fmla="*/ 2778 h 10196"/>
                <a:gd name="connsiteX46" fmla="*/ 3515 w 10000"/>
                <a:gd name="connsiteY46" fmla="*/ 3051 h 10196"/>
                <a:gd name="connsiteX47" fmla="*/ 3333 w 10000"/>
                <a:gd name="connsiteY47" fmla="*/ 3209 h 10196"/>
                <a:gd name="connsiteX48" fmla="*/ 3333 w 10000"/>
                <a:gd name="connsiteY48" fmla="*/ 3600 h 10196"/>
                <a:gd name="connsiteX49" fmla="*/ 3515 w 10000"/>
                <a:gd name="connsiteY49" fmla="*/ 3873 h 10196"/>
                <a:gd name="connsiteX50" fmla="*/ 3446 w 10000"/>
                <a:gd name="connsiteY50" fmla="*/ 3891 h 10196"/>
                <a:gd name="connsiteX51" fmla="*/ 3307 w 10000"/>
                <a:gd name="connsiteY51" fmla="*/ 3623 h 10196"/>
                <a:gd name="connsiteX52" fmla="*/ 3253 w 10000"/>
                <a:gd name="connsiteY52" fmla="*/ 3829 h 10196"/>
                <a:gd name="connsiteX53" fmla="*/ 3200 w 10000"/>
                <a:gd name="connsiteY53" fmla="*/ 3664 h 10196"/>
                <a:gd name="connsiteX54" fmla="*/ 3154 w 10000"/>
                <a:gd name="connsiteY54" fmla="*/ 3614 h 10196"/>
                <a:gd name="connsiteX55" fmla="*/ 3067 w 10000"/>
                <a:gd name="connsiteY55" fmla="*/ 3635 h 10196"/>
                <a:gd name="connsiteX56" fmla="*/ 2832 w 10000"/>
                <a:gd name="connsiteY56" fmla="*/ 3137 h 10196"/>
                <a:gd name="connsiteX57" fmla="*/ 2629 w 10000"/>
                <a:gd name="connsiteY57" fmla="*/ 3133 h 10196"/>
                <a:gd name="connsiteX58" fmla="*/ 2487 w 10000"/>
                <a:gd name="connsiteY58" fmla="*/ 3036 h 10196"/>
                <a:gd name="connsiteX59" fmla="*/ 2357 w 10000"/>
                <a:gd name="connsiteY59" fmla="*/ 3189 h 10196"/>
                <a:gd name="connsiteX60" fmla="*/ 2332 w 10000"/>
                <a:gd name="connsiteY60" fmla="*/ 2853 h 10196"/>
                <a:gd name="connsiteX61" fmla="*/ 2098 w 10000"/>
                <a:gd name="connsiteY61" fmla="*/ 2799 h 10196"/>
                <a:gd name="connsiteX62" fmla="*/ 1666 w 10000"/>
                <a:gd name="connsiteY62" fmla="*/ 2614 h 10196"/>
                <a:gd name="connsiteX63" fmla="*/ 1707 w 10000"/>
                <a:gd name="connsiteY63" fmla="*/ 2932 h 10196"/>
                <a:gd name="connsiteX64" fmla="*/ 1469 w 10000"/>
                <a:gd name="connsiteY64" fmla="*/ 3755 h 10196"/>
                <a:gd name="connsiteX65" fmla="*/ 1353 w 10000"/>
                <a:gd name="connsiteY65" fmla="*/ 3600 h 10196"/>
                <a:gd name="connsiteX66" fmla="*/ 1122 w 10000"/>
                <a:gd name="connsiteY66" fmla="*/ 3600 h 10196"/>
                <a:gd name="connsiteX67" fmla="*/ 1007 w 10000"/>
                <a:gd name="connsiteY67" fmla="*/ 3325 h 10196"/>
                <a:gd name="connsiteX68" fmla="*/ 479 w 10000"/>
                <a:gd name="connsiteY68" fmla="*/ 4148 h 10196"/>
                <a:gd name="connsiteX69" fmla="*/ 479 w 10000"/>
                <a:gd name="connsiteY69" fmla="*/ 4735 h 10196"/>
                <a:gd name="connsiteX70" fmla="*/ 297 w 10000"/>
                <a:gd name="connsiteY70" fmla="*/ 4735 h 10196"/>
                <a:gd name="connsiteX71" fmla="*/ 231 w 10000"/>
                <a:gd name="connsiteY71" fmla="*/ 4460 h 10196"/>
                <a:gd name="connsiteX72" fmla="*/ 66 w 10000"/>
                <a:gd name="connsiteY72" fmla="*/ 4576 h 10196"/>
                <a:gd name="connsiteX73" fmla="*/ 0 w 10000"/>
                <a:gd name="connsiteY73" fmla="*/ 6922 h 10196"/>
                <a:gd name="connsiteX74" fmla="*/ 363 w 10000"/>
                <a:gd name="connsiteY74" fmla="*/ 7082 h 10196"/>
                <a:gd name="connsiteX75" fmla="*/ 528 w 10000"/>
                <a:gd name="connsiteY75" fmla="*/ 7473 h 10196"/>
                <a:gd name="connsiteX76" fmla="*/ 1287 w 10000"/>
                <a:gd name="connsiteY76" fmla="*/ 7627 h 10196"/>
                <a:gd name="connsiteX77" fmla="*/ 1353 w 10000"/>
                <a:gd name="connsiteY77" fmla="*/ 7787 h 10196"/>
                <a:gd name="connsiteX78" fmla="*/ 1469 w 10000"/>
                <a:gd name="connsiteY78" fmla="*/ 7904 h 10196"/>
                <a:gd name="connsiteX79" fmla="*/ 1518 w 10000"/>
                <a:gd name="connsiteY79" fmla="*/ 7904 h 10196"/>
                <a:gd name="connsiteX80" fmla="*/ 1584 w 10000"/>
                <a:gd name="connsiteY80" fmla="*/ 8059 h 10196"/>
                <a:gd name="connsiteX81" fmla="*/ 1584 w 10000"/>
                <a:gd name="connsiteY81" fmla="*/ 8176 h 10196"/>
                <a:gd name="connsiteX82" fmla="*/ 1584 w 10000"/>
                <a:gd name="connsiteY82" fmla="*/ 8333 h 10196"/>
                <a:gd name="connsiteX83" fmla="*/ 1811 w 10000"/>
                <a:gd name="connsiteY83" fmla="*/ 8494 h 10196"/>
                <a:gd name="connsiteX84" fmla="*/ 2871 w 10000"/>
                <a:gd name="connsiteY84" fmla="*/ 8880 h 10196"/>
                <a:gd name="connsiteX85" fmla="*/ 3415 w 10000"/>
                <a:gd name="connsiteY85" fmla="*/ 9247 h 10196"/>
                <a:gd name="connsiteX86" fmla="*/ 3687 w 10000"/>
                <a:gd name="connsiteY86" fmla="*/ 9810 h 10196"/>
                <a:gd name="connsiteX87" fmla="*/ 4178 w 10000"/>
                <a:gd name="connsiteY87" fmla="*/ 10103 h 10196"/>
                <a:gd name="connsiteX88" fmla="*/ 4337 w 10000"/>
                <a:gd name="connsiteY88" fmla="*/ 9650 h 10196"/>
                <a:gd name="connsiteX89" fmla="*/ 4393 w 10000"/>
                <a:gd name="connsiteY89" fmla="*/ 9443 h 10196"/>
                <a:gd name="connsiteX90" fmla="*/ 4430 w 10000"/>
                <a:gd name="connsiteY90" fmla="*/ 9629 h 10196"/>
                <a:gd name="connsiteX91" fmla="*/ 4833 w 10000"/>
                <a:gd name="connsiteY91" fmla="*/ 9629 h 10196"/>
                <a:gd name="connsiteX92" fmla="*/ 5098 w 10000"/>
                <a:gd name="connsiteY92" fmla="*/ 9944 h 10196"/>
                <a:gd name="connsiteX0" fmla="*/ 5098 w 10000"/>
                <a:gd name="connsiteY0" fmla="*/ 9944 h 10260"/>
                <a:gd name="connsiteX1" fmla="*/ 7665 w 10000"/>
                <a:gd name="connsiteY1" fmla="*/ 9969 h 10260"/>
                <a:gd name="connsiteX2" fmla="*/ 7764 w 10000"/>
                <a:gd name="connsiteY2" fmla="*/ 9367 h 10260"/>
                <a:gd name="connsiteX3" fmla="*/ 8013 w 10000"/>
                <a:gd name="connsiteY3" fmla="*/ 8903 h 10260"/>
                <a:gd name="connsiteX4" fmla="*/ 8135 w 10000"/>
                <a:gd name="connsiteY4" fmla="*/ 9427 h 10260"/>
                <a:gd name="connsiteX5" fmla="*/ 8597 w 10000"/>
                <a:gd name="connsiteY5" fmla="*/ 8999 h 10260"/>
                <a:gd name="connsiteX6" fmla="*/ 8713 w 10000"/>
                <a:gd name="connsiteY6" fmla="*/ 9427 h 10260"/>
                <a:gd name="connsiteX7" fmla="*/ 8828 w 10000"/>
                <a:gd name="connsiteY7" fmla="*/ 9155 h 10260"/>
                <a:gd name="connsiteX8" fmla="*/ 8828 w 10000"/>
                <a:gd name="connsiteY8" fmla="*/ 8722 h 10260"/>
                <a:gd name="connsiteX9" fmla="*/ 9010 w 10000"/>
                <a:gd name="connsiteY9" fmla="*/ 7627 h 10260"/>
                <a:gd name="connsiteX10" fmla="*/ 9307 w 10000"/>
                <a:gd name="connsiteY10" fmla="*/ 7627 h 10260"/>
                <a:gd name="connsiteX11" fmla="*/ 9472 w 10000"/>
                <a:gd name="connsiteY11" fmla="*/ 7904 h 10260"/>
                <a:gd name="connsiteX12" fmla="*/ 9653 w 10000"/>
                <a:gd name="connsiteY12" fmla="*/ 7473 h 10260"/>
                <a:gd name="connsiteX13" fmla="*/ 9538 w 10000"/>
                <a:gd name="connsiteY13" fmla="*/ 6650 h 10260"/>
                <a:gd name="connsiteX14" fmla="*/ 10000 w 10000"/>
                <a:gd name="connsiteY14" fmla="*/ 5829 h 10260"/>
                <a:gd name="connsiteX15" fmla="*/ 9950 w 10000"/>
                <a:gd name="connsiteY15" fmla="*/ 5554 h 10260"/>
                <a:gd name="connsiteX16" fmla="*/ 9472 w 10000"/>
                <a:gd name="connsiteY16" fmla="*/ 5282 h 10260"/>
                <a:gd name="connsiteX17" fmla="*/ 9059 w 10000"/>
                <a:gd name="connsiteY17" fmla="*/ 4148 h 10260"/>
                <a:gd name="connsiteX18" fmla="*/ 8828 w 10000"/>
                <a:gd name="connsiteY18" fmla="*/ 4148 h 10260"/>
                <a:gd name="connsiteX19" fmla="*/ 8294 w 10000"/>
                <a:gd name="connsiteY19" fmla="*/ 3181 h 10260"/>
                <a:gd name="connsiteX20" fmla="*/ 7954 w 10000"/>
                <a:gd name="connsiteY20" fmla="*/ 3209 h 10260"/>
                <a:gd name="connsiteX21" fmla="*/ 7838 w 10000"/>
                <a:gd name="connsiteY21" fmla="*/ 2504 h 10260"/>
                <a:gd name="connsiteX22" fmla="*/ 7492 w 10000"/>
                <a:gd name="connsiteY22" fmla="*/ 1956 h 10260"/>
                <a:gd name="connsiteX23" fmla="*/ 7376 w 10000"/>
                <a:gd name="connsiteY23" fmla="*/ 1407 h 10260"/>
                <a:gd name="connsiteX24" fmla="*/ 7376 w 10000"/>
                <a:gd name="connsiteY24" fmla="*/ 977 h 10260"/>
                <a:gd name="connsiteX25" fmla="*/ 7079 w 10000"/>
                <a:gd name="connsiteY25" fmla="*/ 822 h 10260"/>
                <a:gd name="connsiteX26" fmla="*/ 6964 w 10000"/>
                <a:gd name="connsiteY26" fmla="*/ 1136 h 10260"/>
                <a:gd name="connsiteX27" fmla="*/ 6848 w 10000"/>
                <a:gd name="connsiteY27" fmla="*/ 1525 h 10260"/>
                <a:gd name="connsiteX28" fmla="*/ 6551 w 10000"/>
                <a:gd name="connsiteY28" fmla="*/ 1682 h 10260"/>
                <a:gd name="connsiteX29" fmla="*/ 6551 w 10000"/>
                <a:gd name="connsiteY29" fmla="*/ 1136 h 10260"/>
                <a:gd name="connsiteX30" fmla="*/ 6205 w 10000"/>
                <a:gd name="connsiteY30" fmla="*/ 822 h 10260"/>
                <a:gd name="connsiteX31" fmla="*/ 6023 w 10000"/>
                <a:gd name="connsiteY31" fmla="*/ 977 h 10260"/>
                <a:gd name="connsiteX32" fmla="*/ 5908 w 10000"/>
                <a:gd name="connsiteY32" fmla="*/ 155 h 10260"/>
                <a:gd name="connsiteX33" fmla="*/ 5743 w 10000"/>
                <a:gd name="connsiteY33" fmla="*/ 0 h 10260"/>
                <a:gd name="connsiteX34" fmla="*/ 5380 w 10000"/>
                <a:gd name="connsiteY34" fmla="*/ 0 h 10260"/>
                <a:gd name="connsiteX35" fmla="*/ 5099 w 10000"/>
                <a:gd name="connsiteY35" fmla="*/ 0 h 10260"/>
                <a:gd name="connsiteX36" fmla="*/ 4802 w 10000"/>
                <a:gd name="connsiteY36" fmla="*/ 547 h 10260"/>
                <a:gd name="connsiteX37" fmla="*/ 4158 w 10000"/>
                <a:gd name="connsiteY37" fmla="*/ 1253 h 10260"/>
                <a:gd name="connsiteX38" fmla="*/ 3746 w 10000"/>
                <a:gd name="connsiteY38" fmla="*/ 1525 h 10260"/>
                <a:gd name="connsiteX39" fmla="*/ 3449 w 10000"/>
                <a:gd name="connsiteY39" fmla="*/ 1682 h 10260"/>
                <a:gd name="connsiteX40" fmla="*/ 3449 w 10000"/>
                <a:gd name="connsiteY40" fmla="*/ 2074 h 10260"/>
                <a:gd name="connsiteX41" fmla="*/ 3696 w 10000"/>
                <a:gd name="connsiteY41" fmla="*/ 2074 h 10260"/>
                <a:gd name="connsiteX42" fmla="*/ 3696 w 10000"/>
                <a:gd name="connsiteY42" fmla="*/ 2230 h 10260"/>
                <a:gd name="connsiteX43" fmla="*/ 3449 w 10000"/>
                <a:gd name="connsiteY43" fmla="*/ 2348 h 10260"/>
                <a:gd name="connsiteX44" fmla="*/ 3399 w 10000"/>
                <a:gd name="connsiteY44" fmla="*/ 2620 h 10260"/>
                <a:gd name="connsiteX45" fmla="*/ 3515 w 10000"/>
                <a:gd name="connsiteY45" fmla="*/ 2778 h 10260"/>
                <a:gd name="connsiteX46" fmla="*/ 3515 w 10000"/>
                <a:gd name="connsiteY46" fmla="*/ 3051 h 10260"/>
                <a:gd name="connsiteX47" fmla="*/ 3333 w 10000"/>
                <a:gd name="connsiteY47" fmla="*/ 3209 h 10260"/>
                <a:gd name="connsiteX48" fmla="*/ 3333 w 10000"/>
                <a:gd name="connsiteY48" fmla="*/ 3600 h 10260"/>
                <a:gd name="connsiteX49" fmla="*/ 3515 w 10000"/>
                <a:gd name="connsiteY49" fmla="*/ 3873 h 10260"/>
                <a:gd name="connsiteX50" fmla="*/ 3446 w 10000"/>
                <a:gd name="connsiteY50" fmla="*/ 3891 h 10260"/>
                <a:gd name="connsiteX51" fmla="*/ 3307 w 10000"/>
                <a:gd name="connsiteY51" fmla="*/ 3623 h 10260"/>
                <a:gd name="connsiteX52" fmla="*/ 3253 w 10000"/>
                <a:gd name="connsiteY52" fmla="*/ 3829 h 10260"/>
                <a:gd name="connsiteX53" fmla="*/ 3200 w 10000"/>
                <a:gd name="connsiteY53" fmla="*/ 3664 h 10260"/>
                <a:gd name="connsiteX54" fmla="*/ 3154 w 10000"/>
                <a:gd name="connsiteY54" fmla="*/ 3614 h 10260"/>
                <a:gd name="connsiteX55" fmla="*/ 3067 w 10000"/>
                <a:gd name="connsiteY55" fmla="*/ 3635 h 10260"/>
                <a:gd name="connsiteX56" fmla="*/ 2832 w 10000"/>
                <a:gd name="connsiteY56" fmla="*/ 3137 h 10260"/>
                <a:gd name="connsiteX57" fmla="*/ 2629 w 10000"/>
                <a:gd name="connsiteY57" fmla="*/ 3133 h 10260"/>
                <a:gd name="connsiteX58" fmla="*/ 2487 w 10000"/>
                <a:gd name="connsiteY58" fmla="*/ 3036 h 10260"/>
                <a:gd name="connsiteX59" fmla="*/ 2357 w 10000"/>
                <a:gd name="connsiteY59" fmla="*/ 3189 h 10260"/>
                <a:gd name="connsiteX60" fmla="*/ 2332 w 10000"/>
                <a:gd name="connsiteY60" fmla="*/ 2853 h 10260"/>
                <a:gd name="connsiteX61" fmla="*/ 2098 w 10000"/>
                <a:gd name="connsiteY61" fmla="*/ 2799 h 10260"/>
                <a:gd name="connsiteX62" fmla="*/ 1666 w 10000"/>
                <a:gd name="connsiteY62" fmla="*/ 2614 h 10260"/>
                <a:gd name="connsiteX63" fmla="*/ 1707 w 10000"/>
                <a:gd name="connsiteY63" fmla="*/ 2932 h 10260"/>
                <a:gd name="connsiteX64" fmla="*/ 1469 w 10000"/>
                <a:gd name="connsiteY64" fmla="*/ 3755 h 10260"/>
                <a:gd name="connsiteX65" fmla="*/ 1353 w 10000"/>
                <a:gd name="connsiteY65" fmla="*/ 3600 h 10260"/>
                <a:gd name="connsiteX66" fmla="*/ 1122 w 10000"/>
                <a:gd name="connsiteY66" fmla="*/ 3600 h 10260"/>
                <a:gd name="connsiteX67" fmla="*/ 1007 w 10000"/>
                <a:gd name="connsiteY67" fmla="*/ 3325 h 10260"/>
                <a:gd name="connsiteX68" fmla="*/ 479 w 10000"/>
                <a:gd name="connsiteY68" fmla="*/ 4148 h 10260"/>
                <a:gd name="connsiteX69" fmla="*/ 479 w 10000"/>
                <a:gd name="connsiteY69" fmla="*/ 4735 h 10260"/>
                <a:gd name="connsiteX70" fmla="*/ 297 w 10000"/>
                <a:gd name="connsiteY70" fmla="*/ 4735 h 10260"/>
                <a:gd name="connsiteX71" fmla="*/ 231 w 10000"/>
                <a:gd name="connsiteY71" fmla="*/ 4460 h 10260"/>
                <a:gd name="connsiteX72" fmla="*/ 66 w 10000"/>
                <a:gd name="connsiteY72" fmla="*/ 4576 h 10260"/>
                <a:gd name="connsiteX73" fmla="*/ 0 w 10000"/>
                <a:gd name="connsiteY73" fmla="*/ 6922 h 10260"/>
                <a:gd name="connsiteX74" fmla="*/ 363 w 10000"/>
                <a:gd name="connsiteY74" fmla="*/ 7082 h 10260"/>
                <a:gd name="connsiteX75" fmla="*/ 528 w 10000"/>
                <a:gd name="connsiteY75" fmla="*/ 7473 h 10260"/>
                <a:gd name="connsiteX76" fmla="*/ 1287 w 10000"/>
                <a:gd name="connsiteY76" fmla="*/ 7627 h 10260"/>
                <a:gd name="connsiteX77" fmla="*/ 1353 w 10000"/>
                <a:gd name="connsiteY77" fmla="*/ 7787 h 10260"/>
                <a:gd name="connsiteX78" fmla="*/ 1469 w 10000"/>
                <a:gd name="connsiteY78" fmla="*/ 7904 h 10260"/>
                <a:gd name="connsiteX79" fmla="*/ 1518 w 10000"/>
                <a:gd name="connsiteY79" fmla="*/ 7904 h 10260"/>
                <a:gd name="connsiteX80" fmla="*/ 1584 w 10000"/>
                <a:gd name="connsiteY80" fmla="*/ 8059 h 10260"/>
                <a:gd name="connsiteX81" fmla="*/ 1584 w 10000"/>
                <a:gd name="connsiteY81" fmla="*/ 8176 h 10260"/>
                <a:gd name="connsiteX82" fmla="*/ 1584 w 10000"/>
                <a:gd name="connsiteY82" fmla="*/ 8333 h 10260"/>
                <a:gd name="connsiteX83" fmla="*/ 1811 w 10000"/>
                <a:gd name="connsiteY83" fmla="*/ 8494 h 10260"/>
                <a:gd name="connsiteX84" fmla="*/ 2871 w 10000"/>
                <a:gd name="connsiteY84" fmla="*/ 8880 h 10260"/>
                <a:gd name="connsiteX85" fmla="*/ 3415 w 10000"/>
                <a:gd name="connsiteY85" fmla="*/ 9247 h 10260"/>
                <a:gd name="connsiteX86" fmla="*/ 3687 w 10000"/>
                <a:gd name="connsiteY86" fmla="*/ 9810 h 10260"/>
                <a:gd name="connsiteX87" fmla="*/ 4178 w 10000"/>
                <a:gd name="connsiteY87" fmla="*/ 10103 h 10260"/>
                <a:gd name="connsiteX88" fmla="*/ 4337 w 10000"/>
                <a:gd name="connsiteY88" fmla="*/ 9650 h 10260"/>
                <a:gd name="connsiteX89" fmla="*/ 4393 w 10000"/>
                <a:gd name="connsiteY89" fmla="*/ 9443 h 10260"/>
                <a:gd name="connsiteX90" fmla="*/ 4430 w 10000"/>
                <a:gd name="connsiteY90" fmla="*/ 10230 h 10260"/>
                <a:gd name="connsiteX91" fmla="*/ 4833 w 10000"/>
                <a:gd name="connsiteY91" fmla="*/ 9629 h 10260"/>
                <a:gd name="connsiteX92" fmla="*/ 5098 w 10000"/>
                <a:gd name="connsiteY92" fmla="*/ 9944 h 10260"/>
                <a:gd name="connsiteX0" fmla="*/ 5098 w 10000"/>
                <a:gd name="connsiteY0" fmla="*/ 9944 h 10260"/>
                <a:gd name="connsiteX1" fmla="*/ 7665 w 10000"/>
                <a:gd name="connsiteY1" fmla="*/ 9969 h 10260"/>
                <a:gd name="connsiteX2" fmla="*/ 7764 w 10000"/>
                <a:gd name="connsiteY2" fmla="*/ 9367 h 10260"/>
                <a:gd name="connsiteX3" fmla="*/ 8013 w 10000"/>
                <a:gd name="connsiteY3" fmla="*/ 8903 h 10260"/>
                <a:gd name="connsiteX4" fmla="*/ 8135 w 10000"/>
                <a:gd name="connsiteY4" fmla="*/ 9427 h 10260"/>
                <a:gd name="connsiteX5" fmla="*/ 8597 w 10000"/>
                <a:gd name="connsiteY5" fmla="*/ 8999 h 10260"/>
                <a:gd name="connsiteX6" fmla="*/ 8713 w 10000"/>
                <a:gd name="connsiteY6" fmla="*/ 9427 h 10260"/>
                <a:gd name="connsiteX7" fmla="*/ 8828 w 10000"/>
                <a:gd name="connsiteY7" fmla="*/ 9155 h 10260"/>
                <a:gd name="connsiteX8" fmla="*/ 8828 w 10000"/>
                <a:gd name="connsiteY8" fmla="*/ 8722 h 10260"/>
                <a:gd name="connsiteX9" fmla="*/ 9010 w 10000"/>
                <a:gd name="connsiteY9" fmla="*/ 7627 h 10260"/>
                <a:gd name="connsiteX10" fmla="*/ 9307 w 10000"/>
                <a:gd name="connsiteY10" fmla="*/ 7627 h 10260"/>
                <a:gd name="connsiteX11" fmla="*/ 9472 w 10000"/>
                <a:gd name="connsiteY11" fmla="*/ 7904 h 10260"/>
                <a:gd name="connsiteX12" fmla="*/ 9653 w 10000"/>
                <a:gd name="connsiteY12" fmla="*/ 7473 h 10260"/>
                <a:gd name="connsiteX13" fmla="*/ 9538 w 10000"/>
                <a:gd name="connsiteY13" fmla="*/ 6650 h 10260"/>
                <a:gd name="connsiteX14" fmla="*/ 10000 w 10000"/>
                <a:gd name="connsiteY14" fmla="*/ 5829 h 10260"/>
                <a:gd name="connsiteX15" fmla="*/ 9950 w 10000"/>
                <a:gd name="connsiteY15" fmla="*/ 5554 h 10260"/>
                <a:gd name="connsiteX16" fmla="*/ 9472 w 10000"/>
                <a:gd name="connsiteY16" fmla="*/ 5282 h 10260"/>
                <a:gd name="connsiteX17" fmla="*/ 9059 w 10000"/>
                <a:gd name="connsiteY17" fmla="*/ 4148 h 10260"/>
                <a:gd name="connsiteX18" fmla="*/ 8828 w 10000"/>
                <a:gd name="connsiteY18" fmla="*/ 4148 h 10260"/>
                <a:gd name="connsiteX19" fmla="*/ 8294 w 10000"/>
                <a:gd name="connsiteY19" fmla="*/ 3181 h 10260"/>
                <a:gd name="connsiteX20" fmla="*/ 7954 w 10000"/>
                <a:gd name="connsiteY20" fmla="*/ 3209 h 10260"/>
                <a:gd name="connsiteX21" fmla="*/ 7838 w 10000"/>
                <a:gd name="connsiteY21" fmla="*/ 2504 h 10260"/>
                <a:gd name="connsiteX22" fmla="*/ 7492 w 10000"/>
                <a:gd name="connsiteY22" fmla="*/ 1956 h 10260"/>
                <a:gd name="connsiteX23" fmla="*/ 7376 w 10000"/>
                <a:gd name="connsiteY23" fmla="*/ 1407 h 10260"/>
                <a:gd name="connsiteX24" fmla="*/ 7376 w 10000"/>
                <a:gd name="connsiteY24" fmla="*/ 977 h 10260"/>
                <a:gd name="connsiteX25" fmla="*/ 7079 w 10000"/>
                <a:gd name="connsiteY25" fmla="*/ 822 h 10260"/>
                <a:gd name="connsiteX26" fmla="*/ 6964 w 10000"/>
                <a:gd name="connsiteY26" fmla="*/ 1136 h 10260"/>
                <a:gd name="connsiteX27" fmla="*/ 6848 w 10000"/>
                <a:gd name="connsiteY27" fmla="*/ 1525 h 10260"/>
                <a:gd name="connsiteX28" fmla="*/ 6551 w 10000"/>
                <a:gd name="connsiteY28" fmla="*/ 1682 h 10260"/>
                <a:gd name="connsiteX29" fmla="*/ 6551 w 10000"/>
                <a:gd name="connsiteY29" fmla="*/ 1136 h 10260"/>
                <a:gd name="connsiteX30" fmla="*/ 6205 w 10000"/>
                <a:gd name="connsiteY30" fmla="*/ 822 h 10260"/>
                <a:gd name="connsiteX31" fmla="*/ 6023 w 10000"/>
                <a:gd name="connsiteY31" fmla="*/ 977 h 10260"/>
                <a:gd name="connsiteX32" fmla="*/ 5908 w 10000"/>
                <a:gd name="connsiteY32" fmla="*/ 155 h 10260"/>
                <a:gd name="connsiteX33" fmla="*/ 5743 w 10000"/>
                <a:gd name="connsiteY33" fmla="*/ 0 h 10260"/>
                <a:gd name="connsiteX34" fmla="*/ 5380 w 10000"/>
                <a:gd name="connsiteY34" fmla="*/ 0 h 10260"/>
                <a:gd name="connsiteX35" fmla="*/ 5099 w 10000"/>
                <a:gd name="connsiteY35" fmla="*/ 0 h 10260"/>
                <a:gd name="connsiteX36" fmla="*/ 4802 w 10000"/>
                <a:gd name="connsiteY36" fmla="*/ 547 h 10260"/>
                <a:gd name="connsiteX37" fmla="*/ 4158 w 10000"/>
                <a:gd name="connsiteY37" fmla="*/ 1253 h 10260"/>
                <a:gd name="connsiteX38" fmla="*/ 3746 w 10000"/>
                <a:gd name="connsiteY38" fmla="*/ 1525 h 10260"/>
                <a:gd name="connsiteX39" fmla="*/ 3449 w 10000"/>
                <a:gd name="connsiteY39" fmla="*/ 1682 h 10260"/>
                <a:gd name="connsiteX40" fmla="*/ 3449 w 10000"/>
                <a:gd name="connsiteY40" fmla="*/ 2074 h 10260"/>
                <a:gd name="connsiteX41" fmla="*/ 3696 w 10000"/>
                <a:gd name="connsiteY41" fmla="*/ 2074 h 10260"/>
                <a:gd name="connsiteX42" fmla="*/ 3696 w 10000"/>
                <a:gd name="connsiteY42" fmla="*/ 2230 h 10260"/>
                <a:gd name="connsiteX43" fmla="*/ 3449 w 10000"/>
                <a:gd name="connsiteY43" fmla="*/ 2348 h 10260"/>
                <a:gd name="connsiteX44" fmla="*/ 3399 w 10000"/>
                <a:gd name="connsiteY44" fmla="*/ 2620 h 10260"/>
                <a:gd name="connsiteX45" fmla="*/ 3515 w 10000"/>
                <a:gd name="connsiteY45" fmla="*/ 2778 h 10260"/>
                <a:gd name="connsiteX46" fmla="*/ 3515 w 10000"/>
                <a:gd name="connsiteY46" fmla="*/ 3051 h 10260"/>
                <a:gd name="connsiteX47" fmla="*/ 3333 w 10000"/>
                <a:gd name="connsiteY47" fmla="*/ 3209 h 10260"/>
                <a:gd name="connsiteX48" fmla="*/ 3333 w 10000"/>
                <a:gd name="connsiteY48" fmla="*/ 3600 h 10260"/>
                <a:gd name="connsiteX49" fmla="*/ 3515 w 10000"/>
                <a:gd name="connsiteY49" fmla="*/ 3873 h 10260"/>
                <a:gd name="connsiteX50" fmla="*/ 3446 w 10000"/>
                <a:gd name="connsiteY50" fmla="*/ 3891 h 10260"/>
                <a:gd name="connsiteX51" fmla="*/ 3307 w 10000"/>
                <a:gd name="connsiteY51" fmla="*/ 3623 h 10260"/>
                <a:gd name="connsiteX52" fmla="*/ 3253 w 10000"/>
                <a:gd name="connsiteY52" fmla="*/ 3829 h 10260"/>
                <a:gd name="connsiteX53" fmla="*/ 3200 w 10000"/>
                <a:gd name="connsiteY53" fmla="*/ 3664 h 10260"/>
                <a:gd name="connsiteX54" fmla="*/ 3154 w 10000"/>
                <a:gd name="connsiteY54" fmla="*/ 3614 h 10260"/>
                <a:gd name="connsiteX55" fmla="*/ 3067 w 10000"/>
                <a:gd name="connsiteY55" fmla="*/ 3635 h 10260"/>
                <a:gd name="connsiteX56" fmla="*/ 2832 w 10000"/>
                <a:gd name="connsiteY56" fmla="*/ 3137 h 10260"/>
                <a:gd name="connsiteX57" fmla="*/ 2629 w 10000"/>
                <a:gd name="connsiteY57" fmla="*/ 3133 h 10260"/>
                <a:gd name="connsiteX58" fmla="*/ 2487 w 10000"/>
                <a:gd name="connsiteY58" fmla="*/ 3036 h 10260"/>
                <a:gd name="connsiteX59" fmla="*/ 2357 w 10000"/>
                <a:gd name="connsiteY59" fmla="*/ 3189 h 10260"/>
                <a:gd name="connsiteX60" fmla="*/ 2332 w 10000"/>
                <a:gd name="connsiteY60" fmla="*/ 2853 h 10260"/>
                <a:gd name="connsiteX61" fmla="*/ 2098 w 10000"/>
                <a:gd name="connsiteY61" fmla="*/ 2799 h 10260"/>
                <a:gd name="connsiteX62" fmla="*/ 1666 w 10000"/>
                <a:gd name="connsiteY62" fmla="*/ 2614 h 10260"/>
                <a:gd name="connsiteX63" fmla="*/ 1707 w 10000"/>
                <a:gd name="connsiteY63" fmla="*/ 2932 h 10260"/>
                <a:gd name="connsiteX64" fmla="*/ 1469 w 10000"/>
                <a:gd name="connsiteY64" fmla="*/ 3755 h 10260"/>
                <a:gd name="connsiteX65" fmla="*/ 1353 w 10000"/>
                <a:gd name="connsiteY65" fmla="*/ 3600 h 10260"/>
                <a:gd name="connsiteX66" fmla="*/ 1122 w 10000"/>
                <a:gd name="connsiteY66" fmla="*/ 3600 h 10260"/>
                <a:gd name="connsiteX67" fmla="*/ 1007 w 10000"/>
                <a:gd name="connsiteY67" fmla="*/ 3325 h 10260"/>
                <a:gd name="connsiteX68" fmla="*/ 479 w 10000"/>
                <a:gd name="connsiteY68" fmla="*/ 4148 h 10260"/>
                <a:gd name="connsiteX69" fmla="*/ 479 w 10000"/>
                <a:gd name="connsiteY69" fmla="*/ 4735 h 10260"/>
                <a:gd name="connsiteX70" fmla="*/ 297 w 10000"/>
                <a:gd name="connsiteY70" fmla="*/ 4735 h 10260"/>
                <a:gd name="connsiteX71" fmla="*/ 231 w 10000"/>
                <a:gd name="connsiteY71" fmla="*/ 4460 h 10260"/>
                <a:gd name="connsiteX72" fmla="*/ 66 w 10000"/>
                <a:gd name="connsiteY72" fmla="*/ 4576 h 10260"/>
                <a:gd name="connsiteX73" fmla="*/ 0 w 10000"/>
                <a:gd name="connsiteY73" fmla="*/ 6922 h 10260"/>
                <a:gd name="connsiteX74" fmla="*/ 363 w 10000"/>
                <a:gd name="connsiteY74" fmla="*/ 7082 h 10260"/>
                <a:gd name="connsiteX75" fmla="*/ 528 w 10000"/>
                <a:gd name="connsiteY75" fmla="*/ 7473 h 10260"/>
                <a:gd name="connsiteX76" fmla="*/ 1287 w 10000"/>
                <a:gd name="connsiteY76" fmla="*/ 7627 h 10260"/>
                <a:gd name="connsiteX77" fmla="*/ 1353 w 10000"/>
                <a:gd name="connsiteY77" fmla="*/ 7787 h 10260"/>
                <a:gd name="connsiteX78" fmla="*/ 1469 w 10000"/>
                <a:gd name="connsiteY78" fmla="*/ 7904 h 10260"/>
                <a:gd name="connsiteX79" fmla="*/ 1518 w 10000"/>
                <a:gd name="connsiteY79" fmla="*/ 7904 h 10260"/>
                <a:gd name="connsiteX80" fmla="*/ 1584 w 10000"/>
                <a:gd name="connsiteY80" fmla="*/ 8059 h 10260"/>
                <a:gd name="connsiteX81" fmla="*/ 1584 w 10000"/>
                <a:gd name="connsiteY81" fmla="*/ 8176 h 10260"/>
                <a:gd name="connsiteX82" fmla="*/ 1584 w 10000"/>
                <a:gd name="connsiteY82" fmla="*/ 8333 h 10260"/>
                <a:gd name="connsiteX83" fmla="*/ 1811 w 10000"/>
                <a:gd name="connsiteY83" fmla="*/ 8494 h 10260"/>
                <a:gd name="connsiteX84" fmla="*/ 2871 w 10000"/>
                <a:gd name="connsiteY84" fmla="*/ 8880 h 10260"/>
                <a:gd name="connsiteX85" fmla="*/ 3415 w 10000"/>
                <a:gd name="connsiteY85" fmla="*/ 9247 h 10260"/>
                <a:gd name="connsiteX86" fmla="*/ 3687 w 10000"/>
                <a:gd name="connsiteY86" fmla="*/ 9810 h 10260"/>
                <a:gd name="connsiteX87" fmla="*/ 4178 w 10000"/>
                <a:gd name="connsiteY87" fmla="*/ 10103 h 10260"/>
                <a:gd name="connsiteX88" fmla="*/ 4337 w 10000"/>
                <a:gd name="connsiteY88" fmla="*/ 9650 h 10260"/>
                <a:gd name="connsiteX89" fmla="*/ 4393 w 10000"/>
                <a:gd name="connsiteY89" fmla="*/ 9443 h 10260"/>
                <a:gd name="connsiteX90" fmla="*/ 4430 w 10000"/>
                <a:gd name="connsiteY90" fmla="*/ 10230 h 10260"/>
                <a:gd name="connsiteX91" fmla="*/ 4800 w 10000"/>
                <a:gd name="connsiteY91" fmla="*/ 10187 h 10260"/>
                <a:gd name="connsiteX92" fmla="*/ 5098 w 10000"/>
                <a:gd name="connsiteY92" fmla="*/ 9944 h 10260"/>
                <a:gd name="connsiteX0" fmla="*/ 5119 w 10000"/>
                <a:gd name="connsiteY0" fmla="*/ 10156 h 10260"/>
                <a:gd name="connsiteX1" fmla="*/ 7665 w 10000"/>
                <a:gd name="connsiteY1" fmla="*/ 9969 h 10260"/>
                <a:gd name="connsiteX2" fmla="*/ 7764 w 10000"/>
                <a:gd name="connsiteY2" fmla="*/ 9367 h 10260"/>
                <a:gd name="connsiteX3" fmla="*/ 8013 w 10000"/>
                <a:gd name="connsiteY3" fmla="*/ 8903 h 10260"/>
                <a:gd name="connsiteX4" fmla="*/ 8135 w 10000"/>
                <a:gd name="connsiteY4" fmla="*/ 9427 h 10260"/>
                <a:gd name="connsiteX5" fmla="*/ 8597 w 10000"/>
                <a:gd name="connsiteY5" fmla="*/ 8999 h 10260"/>
                <a:gd name="connsiteX6" fmla="*/ 8713 w 10000"/>
                <a:gd name="connsiteY6" fmla="*/ 9427 h 10260"/>
                <a:gd name="connsiteX7" fmla="*/ 8828 w 10000"/>
                <a:gd name="connsiteY7" fmla="*/ 9155 h 10260"/>
                <a:gd name="connsiteX8" fmla="*/ 8828 w 10000"/>
                <a:gd name="connsiteY8" fmla="*/ 8722 h 10260"/>
                <a:gd name="connsiteX9" fmla="*/ 9010 w 10000"/>
                <a:gd name="connsiteY9" fmla="*/ 7627 h 10260"/>
                <a:gd name="connsiteX10" fmla="*/ 9307 w 10000"/>
                <a:gd name="connsiteY10" fmla="*/ 7627 h 10260"/>
                <a:gd name="connsiteX11" fmla="*/ 9472 w 10000"/>
                <a:gd name="connsiteY11" fmla="*/ 7904 h 10260"/>
                <a:gd name="connsiteX12" fmla="*/ 9653 w 10000"/>
                <a:gd name="connsiteY12" fmla="*/ 7473 h 10260"/>
                <a:gd name="connsiteX13" fmla="*/ 9538 w 10000"/>
                <a:gd name="connsiteY13" fmla="*/ 6650 h 10260"/>
                <a:gd name="connsiteX14" fmla="*/ 10000 w 10000"/>
                <a:gd name="connsiteY14" fmla="*/ 5829 h 10260"/>
                <a:gd name="connsiteX15" fmla="*/ 9950 w 10000"/>
                <a:gd name="connsiteY15" fmla="*/ 5554 h 10260"/>
                <a:gd name="connsiteX16" fmla="*/ 9472 w 10000"/>
                <a:gd name="connsiteY16" fmla="*/ 5282 h 10260"/>
                <a:gd name="connsiteX17" fmla="*/ 9059 w 10000"/>
                <a:gd name="connsiteY17" fmla="*/ 4148 h 10260"/>
                <a:gd name="connsiteX18" fmla="*/ 8828 w 10000"/>
                <a:gd name="connsiteY18" fmla="*/ 4148 h 10260"/>
                <a:gd name="connsiteX19" fmla="*/ 8294 w 10000"/>
                <a:gd name="connsiteY19" fmla="*/ 3181 h 10260"/>
                <a:gd name="connsiteX20" fmla="*/ 7954 w 10000"/>
                <a:gd name="connsiteY20" fmla="*/ 3209 h 10260"/>
                <a:gd name="connsiteX21" fmla="*/ 7838 w 10000"/>
                <a:gd name="connsiteY21" fmla="*/ 2504 h 10260"/>
                <a:gd name="connsiteX22" fmla="*/ 7492 w 10000"/>
                <a:gd name="connsiteY22" fmla="*/ 1956 h 10260"/>
                <a:gd name="connsiteX23" fmla="*/ 7376 w 10000"/>
                <a:gd name="connsiteY23" fmla="*/ 1407 h 10260"/>
                <a:gd name="connsiteX24" fmla="*/ 7376 w 10000"/>
                <a:gd name="connsiteY24" fmla="*/ 977 h 10260"/>
                <a:gd name="connsiteX25" fmla="*/ 7079 w 10000"/>
                <a:gd name="connsiteY25" fmla="*/ 822 h 10260"/>
                <a:gd name="connsiteX26" fmla="*/ 6964 w 10000"/>
                <a:gd name="connsiteY26" fmla="*/ 1136 h 10260"/>
                <a:gd name="connsiteX27" fmla="*/ 6848 w 10000"/>
                <a:gd name="connsiteY27" fmla="*/ 1525 h 10260"/>
                <a:gd name="connsiteX28" fmla="*/ 6551 w 10000"/>
                <a:gd name="connsiteY28" fmla="*/ 1682 h 10260"/>
                <a:gd name="connsiteX29" fmla="*/ 6551 w 10000"/>
                <a:gd name="connsiteY29" fmla="*/ 1136 h 10260"/>
                <a:gd name="connsiteX30" fmla="*/ 6205 w 10000"/>
                <a:gd name="connsiteY30" fmla="*/ 822 h 10260"/>
                <a:gd name="connsiteX31" fmla="*/ 6023 w 10000"/>
                <a:gd name="connsiteY31" fmla="*/ 977 h 10260"/>
                <a:gd name="connsiteX32" fmla="*/ 5908 w 10000"/>
                <a:gd name="connsiteY32" fmla="*/ 155 h 10260"/>
                <a:gd name="connsiteX33" fmla="*/ 5743 w 10000"/>
                <a:gd name="connsiteY33" fmla="*/ 0 h 10260"/>
                <a:gd name="connsiteX34" fmla="*/ 5380 w 10000"/>
                <a:gd name="connsiteY34" fmla="*/ 0 h 10260"/>
                <a:gd name="connsiteX35" fmla="*/ 5099 w 10000"/>
                <a:gd name="connsiteY35" fmla="*/ 0 h 10260"/>
                <a:gd name="connsiteX36" fmla="*/ 4802 w 10000"/>
                <a:gd name="connsiteY36" fmla="*/ 547 h 10260"/>
                <a:gd name="connsiteX37" fmla="*/ 4158 w 10000"/>
                <a:gd name="connsiteY37" fmla="*/ 1253 h 10260"/>
                <a:gd name="connsiteX38" fmla="*/ 3746 w 10000"/>
                <a:gd name="connsiteY38" fmla="*/ 1525 h 10260"/>
                <a:gd name="connsiteX39" fmla="*/ 3449 w 10000"/>
                <a:gd name="connsiteY39" fmla="*/ 1682 h 10260"/>
                <a:gd name="connsiteX40" fmla="*/ 3449 w 10000"/>
                <a:gd name="connsiteY40" fmla="*/ 2074 h 10260"/>
                <a:gd name="connsiteX41" fmla="*/ 3696 w 10000"/>
                <a:gd name="connsiteY41" fmla="*/ 2074 h 10260"/>
                <a:gd name="connsiteX42" fmla="*/ 3696 w 10000"/>
                <a:gd name="connsiteY42" fmla="*/ 2230 h 10260"/>
                <a:gd name="connsiteX43" fmla="*/ 3449 w 10000"/>
                <a:gd name="connsiteY43" fmla="*/ 2348 h 10260"/>
                <a:gd name="connsiteX44" fmla="*/ 3399 w 10000"/>
                <a:gd name="connsiteY44" fmla="*/ 2620 h 10260"/>
                <a:gd name="connsiteX45" fmla="*/ 3515 w 10000"/>
                <a:gd name="connsiteY45" fmla="*/ 2778 h 10260"/>
                <a:gd name="connsiteX46" fmla="*/ 3515 w 10000"/>
                <a:gd name="connsiteY46" fmla="*/ 3051 h 10260"/>
                <a:gd name="connsiteX47" fmla="*/ 3333 w 10000"/>
                <a:gd name="connsiteY47" fmla="*/ 3209 h 10260"/>
                <a:gd name="connsiteX48" fmla="*/ 3333 w 10000"/>
                <a:gd name="connsiteY48" fmla="*/ 3600 h 10260"/>
                <a:gd name="connsiteX49" fmla="*/ 3515 w 10000"/>
                <a:gd name="connsiteY49" fmla="*/ 3873 h 10260"/>
                <a:gd name="connsiteX50" fmla="*/ 3446 w 10000"/>
                <a:gd name="connsiteY50" fmla="*/ 3891 h 10260"/>
                <a:gd name="connsiteX51" fmla="*/ 3307 w 10000"/>
                <a:gd name="connsiteY51" fmla="*/ 3623 h 10260"/>
                <a:gd name="connsiteX52" fmla="*/ 3253 w 10000"/>
                <a:gd name="connsiteY52" fmla="*/ 3829 h 10260"/>
                <a:gd name="connsiteX53" fmla="*/ 3200 w 10000"/>
                <a:gd name="connsiteY53" fmla="*/ 3664 h 10260"/>
                <a:gd name="connsiteX54" fmla="*/ 3154 w 10000"/>
                <a:gd name="connsiteY54" fmla="*/ 3614 h 10260"/>
                <a:gd name="connsiteX55" fmla="*/ 3067 w 10000"/>
                <a:gd name="connsiteY55" fmla="*/ 3635 h 10260"/>
                <a:gd name="connsiteX56" fmla="*/ 2832 w 10000"/>
                <a:gd name="connsiteY56" fmla="*/ 3137 h 10260"/>
                <a:gd name="connsiteX57" fmla="*/ 2629 w 10000"/>
                <a:gd name="connsiteY57" fmla="*/ 3133 h 10260"/>
                <a:gd name="connsiteX58" fmla="*/ 2487 w 10000"/>
                <a:gd name="connsiteY58" fmla="*/ 3036 h 10260"/>
                <a:gd name="connsiteX59" fmla="*/ 2357 w 10000"/>
                <a:gd name="connsiteY59" fmla="*/ 3189 h 10260"/>
                <a:gd name="connsiteX60" fmla="*/ 2332 w 10000"/>
                <a:gd name="connsiteY60" fmla="*/ 2853 h 10260"/>
                <a:gd name="connsiteX61" fmla="*/ 2098 w 10000"/>
                <a:gd name="connsiteY61" fmla="*/ 2799 h 10260"/>
                <a:gd name="connsiteX62" fmla="*/ 1666 w 10000"/>
                <a:gd name="connsiteY62" fmla="*/ 2614 h 10260"/>
                <a:gd name="connsiteX63" fmla="*/ 1707 w 10000"/>
                <a:gd name="connsiteY63" fmla="*/ 2932 h 10260"/>
                <a:gd name="connsiteX64" fmla="*/ 1469 w 10000"/>
                <a:gd name="connsiteY64" fmla="*/ 3755 h 10260"/>
                <a:gd name="connsiteX65" fmla="*/ 1353 w 10000"/>
                <a:gd name="connsiteY65" fmla="*/ 3600 h 10260"/>
                <a:gd name="connsiteX66" fmla="*/ 1122 w 10000"/>
                <a:gd name="connsiteY66" fmla="*/ 3600 h 10260"/>
                <a:gd name="connsiteX67" fmla="*/ 1007 w 10000"/>
                <a:gd name="connsiteY67" fmla="*/ 3325 h 10260"/>
                <a:gd name="connsiteX68" fmla="*/ 479 w 10000"/>
                <a:gd name="connsiteY68" fmla="*/ 4148 h 10260"/>
                <a:gd name="connsiteX69" fmla="*/ 479 w 10000"/>
                <a:gd name="connsiteY69" fmla="*/ 4735 h 10260"/>
                <a:gd name="connsiteX70" fmla="*/ 297 w 10000"/>
                <a:gd name="connsiteY70" fmla="*/ 4735 h 10260"/>
                <a:gd name="connsiteX71" fmla="*/ 231 w 10000"/>
                <a:gd name="connsiteY71" fmla="*/ 4460 h 10260"/>
                <a:gd name="connsiteX72" fmla="*/ 66 w 10000"/>
                <a:gd name="connsiteY72" fmla="*/ 4576 h 10260"/>
                <a:gd name="connsiteX73" fmla="*/ 0 w 10000"/>
                <a:gd name="connsiteY73" fmla="*/ 6922 h 10260"/>
                <a:gd name="connsiteX74" fmla="*/ 363 w 10000"/>
                <a:gd name="connsiteY74" fmla="*/ 7082 h 10260"/>
                <a:gd name="connsiteX75" fmla="*/ 528 w 10000"/>
                <a:gd name="connsiteY75" fmla="*/ 7473 h 10260"/>
                <a:gd name="connsiteX76" fmla="*/ 1287 w 10000"/>
                <a:gd name="connsiteY76" fmla="*/ 7627 h 10260"/>
                <a:gd name="connsiteX77" fmla="*/ 1353 w 10000"/>
                <a:gd name="connsiteY77" fmla="*/ 7787 h 10260"/>
                <a:gd name="connsiteX78" fmla="*/ 1469 w 10000"/>
                <a:gd name="connsiteY78" fmla="*/ 7904 h 10260"/>
                <a:gd name="connsiteX79" fmla="*/ 1518 w 10000"/>
                <a:gd name="connsiteY79" fmla="*/ 7904 h 10260"/>
                <a:gd name="connsiteX80" fmla="*/ 1584 w 10000"/>
                <a:gd name="connsiteY80" fmla="*/ 8059 h 10260"/>
                <a:gd name="connsiteX81" fmla="*/ 1584 w 10000"/>
                <a:gd name="connsiteY81" fmla="*/ 8176 h 10260"/>
                <a:gd name="connsiteX82" fmla="*/ 1584 w 10000"/>
                <a:gd name="connsiteY82" fmla="*/ 8333 h 10260"/>
                <a:gd name="connsiteX83" fmla="*/ 1811 w 10000"/>
                <a:gd name="connsiteY83" fmla="*/ 8494 h 10260"/>
                <a:gd name="connsiteX84" fmla="*/ 2871 w 10000"/>
                <a:gd name="connsiteY84" fmla="*/ 8880 h 10260"/>
                <a:gd name="connsiteX85" fmla="*/ 3415 w 10000"/>
                <a:gd name="connsiteY85" fmla="*/ 9247 h 10260"/>
                <a:gd name="connsiteX86" fmla="*/ 3687 w 10000"/>
                <a:gd name="connsiteY86" fmla="*/ 9810 h 10260"/>
                <a:gd name="connsiteX87" fmla="*/ 4178 w 10000"/>
                <a:gd name="connsiteY87" fmla="*/ 10103 h 10260"/>
                <a:gd name="connsiteX88" fmla="*/ 4337 w 10000"/>
                <a:gd name="connsiteY88" fmla="*/ 9650 h 10260"/>
                <a:gd name="connsiteX89" fmla="*/ 4393 w 10000"/>
                <a:gd name="connsiteY89" fmla="*/ 9443 h 10260"/>
                <a:gd name="connsiteX90" fmla="*/ 4430 w 10000"/>
                <a:gd name="connsiteY90" fmla="*/ 10230 h 10260"/>
                <a:gd name="connsiteX91" fmla="*/ 4800 w 10000"/>
                <a:gd name="connsiteY91" fmla="*/ 10187 h 10260"/>
                <a:gd name="connsiteX92" fmla="*/ 5119 w 10000"/>
                <a:gd name="connsiteY92" fmla="*/ 10156 h 10260"/>
                <a:gd name="connsiteX0" fmla="*/ 5119 w 11100"/>
                <a:gd name="connsiteY0" fmla="*/ 10156 h 10260"/>
                <a:gd name="connsiteX1" fmla="*/ 7665 w 11100"/>
                <a:gd name="connsiteY1" fmla="*/ 9969 h 10260"/>
                <a:gd name="connsiteX2" fmla="*/ 7764 w 11100"/>
                <a:gd name="connsiteY2" fmla="*/ 9367 h 10260"/>
                <a:gd name="connsiteX3" fmla="*/ 8013 w 11100"/>
                <a:gd name="connsiteY3" fmla="*/ 8903 h 10260"/>
                <a:gd name="connsiteX4" fmla="*/ 8135 w 11100"/>
                <a:gd name="connsiteY4" fmla="*/ 9427 h 10260"/>
                <a:gd name="connsiteX5" fmla="*/ 8597 w 11100"/>
                <a:gd name="connsiteY5" fmla="*/ 8999 h 10260"/>
                <a:gd name="connsiteX6" fmla="*/ 8713 w 11100"/>
                <a:gd name="connsiteY6" fmla="*/ 9427 h 10260"/>
                <a:gd name="connsiteX7" fmla="*/ 8828 w 11100"/>
                <a:gd name="connsiteY7" fmla="*/ 9155 h 10260"/>
                <a:gd name="connsiteX8" fmla="*/ 8828 w 11100"/>
                <a:gd name="connsiteY8" fmla="*/ 8722 h 10260"/>
                <a:gd name="connsiteX9" fmla="*/ 9010 w 11100"/>
                <a:gd name="connsiteY9" fmla="*/ 7627 h 10260"/>
                <a:gd name="connsiteX10" fmla="*/ 9307 w 11100"/>
                <a:gd name="connsiteY10" fmla="*/ 7627 h 10260"/>
                <a:gd name="connsiteX11" fmla="*/ 9472 w 11100"/>
                <a:gd name="connsiteY11" fmla="*/ 7904 h 10260"/>
                <a:gd name="connsiteX12" fmla="*/ 9653 w 11100"/>
                <a:gd name="connsiteY12" fmla="*/ 7473 h 10260"/>
                <a:gd name="connsiteX13" fmla="*/ 9538 w 11100"/>
                <a:gd name="connsiteY13" fmla="*/ 6650 h 10260"/>
                <a:gd name="connsiteX14" fmla="*/ 11100 w 11100"/>
                <a:gd name="connsiteY14" fmla="*/ 5831 h 10260"/>
                <a:gd name="connsiteX15" fmla="*/ 9950 w 11100"/>
                <a:gd name="connsiteY15" fmla="*/ 5554 h 10260"/>
                <a:gd name="connsiteX16" fmla="*/ 9472 w 11100"/>
                <a:gd name="connsiteY16" fmla="*/ 5282 h 10260"/>
                <a:gd name="connsiteX17" fmla="*/ 9059 w 11100"/>
                <a:gd name="connsiteY17" fmla="*/ 4148 h 10260"/>
                <a:gd name="connsiteX18" fmla="*/ 8828 w 11100"/>
                <a:gd name="connsiteY18" fmla="*/ 4148 h 10260"/>
                <a:gd name="connsiteX19" fmla="*/ 8294 w 11100"/>
                <a:gd name="connsiteY19" fmla="*/ 3181 h 10260"/>
                <a:gd name="connsiteX20" fmla="*/ 7954 w 11100"/>
                <a:gd name="connsiteY20" fmla="*/ 3209 h 10260"/>
                <a:gd name="connsiteX21" fmla="*/ 7838 w 11100"/>
                <a:gd name="connsiteY21" fmla="*/ 2504 h 10260"/>
                <a:gd name="connsiteX22" fmla="*/ 7492 w 11100"/>
                <a:gd name="connsiteY22" fmla="*/ 1956 h 10260"/>
                <a:gd name="connsiteX23" fmla="*/ 7376 w 11100"/>
                <a:gd name="connsiteY23" fmla="*/ 1407 h 10260"/>
                <a:gd name="connsiteX24" fmla="*/ 7376 w 11100"/>
                <a:gd name="connsiteY24" fmla="*/ 977 h 10260"/>
                <a:gd name="connsiteX25" fmla="*/ 7079 w 11100"/>
                <a:gd name="connsiteY25" fmla="*/ 822 h 10260"/>
                <a:gd name="connsiteX26" fmla="*/ 6964 w 11100"/>
                <a:gd name="connsiteY26" fmla="*/ 1136 h 10260"/>
                <a:gd name="connsiteX27" fmla="*/ 6848 w 11100"/>
                <a:gd name="connsiteY27" fmla="*/ 1525 h 10260"/>
                <a:gd name="connsiteX28" fmla="*/ 6551 w 11100"/>
                <a:gd name="connsiteY28" fmla="*/ 1682 h 10260"/>
                <a:gd name="connsiteX29" fmla="*/ 6551 w 11100"/>
                <a:gd name="connsiteY29" fmla="*/ 1136 h 10260"/>
                <a:gd name="connsiteX30" fmla="*/ 6205 w 11100"/>
                <a:gd name="connsiteY30" fmla="*/ 822 h 10260"/>
                <a:gd name="connsiteX31" fmla="*/ 6023 w 11100"/>
                <a:gd name="connsiteY31" fmla="*/ 977 h 10260"/>
                <a:gd name="connsiteX32" fmla="*/ 5908 w 11100"/>
                <a:gd name="connsiteY32" fmla="*/ 155 h 10260"/>
                <a:gd name="connsiteX33" fmla="*/ 5743 w 11100"/>
                <a:gd name="connsiteY33" fmla="*/ 0 h 10260"/>
                <a:gd name="connsiteX34" fmla="*/ 5380 w 11100"/>
                <a:gd name="connsiteY34" fmla="*/ 0 h 10260"/>
                <a:gd name="connsiteX35" fmla="*/ 5099 w 11100"/>
                <a:gd name="connsiteY35" fmla="*/ 0 h 10260"/>
                <a:gd name="connsiteX36" fmla="*/ 4802 w 11100"/>
                <a:gd name="connsiteY36" fmla="*/ 547 h 10260"/>
                <a:gd name="connsiteX37" fmla="*/ 4158 w 11100"/>
                <a:gd name="connsiteY37" fmla="*/ 1253 h 10260"/>
                <a:gd name="connsiteX38" fmla="*/ 3746 w 11100"/>
                <a:gd name="connsiteY38" fmla="*/ 1525 h 10260"/>
                <a:gd name="connsiteX39" fmla="*/ 3449 w 11100"/>
                <a:gd name="connsiteY39" fmla="*/ 1682 h 10260"/>
                <a:gd name="connsiteX40" fmla="*/ 3449 w 11100"/>
                <a:gd name="connsiteY40" fmla="*/ 2074 h 10260"/>
                <a:gd name="connsiteX41" fmla="*/ 3696 w 11100"/>
                <a:gd name="connsiteY41" fmla="*/ 2074 h 10260"/>
                <a:gd name="connsiteX42" fmla="*/ 3696 w 11100"/>
                <a:gd name="connsiteY42" fmla="*/ 2230 h 10260"/>
                <a:gd name="connsiteX43" fmla="*/ 3449 w 11100"/>
                <a:gd name="connsiteY43" fmla="*/ 2348 h 10260"/>
                <a:gd name="connsiteX44" fmla="*/ 3399 w 11100"/>
                <a:gd name="connsiteY44" fmla="*/ 2620 h 10260"/>
                <a:gd name="connsiteX45" fmla="*/ 3515 w 11100"/>
                <a:gd name="connsiteY45" fmla="*/ 2778 h 10260"/>
                <a:gd name="connsiteX46" fmla="*/ 3515 w 11100"/>
                <a:gd name="connsiteY46" fmla="*/ 3051 h 10260"/>
                <a:gd name="connsiteX47" fmla="*/ 3333 w 11100"/>
                <a:gd name="connsiteY47" fmla="*/ 3209 h 10260"/>
                <a:gd name="connsiteX48" fmla="*/ 3333 w 11100"/>
                <a:gd name="connsiteY48" fmla="*/ 3600 h 10260"/>
                <a:gd name="connsiteX49" fmla="*/ 3515 w 11100"/>
                <a:gd name="connsiteY49" fmla="*/ 3873 h 10260"/>
                <a:gd name="connsiteX50" fmla="*/ 3446 w 11100"/>
                <a:gd name="connsiteY50" fmla="*/ 3891 h 10260"/>
                <a:gd name="connsiteX51" fmla="*/ 3307 w 11100"/>
                <a:gd name="connsiteY51" fmla="*/ 3623 h 10260"/>
                <a:gd name="connsiteX52" fmla="*/ 3253 w 11100"/>
                <a:gd name="connsiteY52" fmla="*/ 3829 h 10260"/>
                <a:gd name="connsiteX53" fmla="*/ 3200 w 11100"/>
                <a:gd name="connsiteY53" fmla="*/ 3664 h 10260"/>
                <a:gd name="connsiteX54" fmla="*/ 3154 w 11100"/>
                <a:gd name="connsiteY54" fmla="*/ 3614 h 10260"/>
                <a:gd name="connsiteX55" fmla="*/ 3067 w 11100"/>
                <a:gd name="connsiteY55" fmla="*/ 3635 h 10260"/>
                <a:gd name="connsiteX56" fmla="*/ 2832 w 11100"/>
                <a:gd name="connsiteY56" fmla="*/ 3137 h 10260"/>
                <a:gd name="connsiteX57" fmla="*/ 2629 w 11100"/>
                <a:gd name="connsiteY57" fmla="*/ 3133 h 10260"/>
                <a:gd name="connsiteX58" fmla="*/ 2487 w 11100"/>
                <a:gd name="connsiteY58" fmla="*/ 3036 h 10260"/>
                <a:gd name="connsiteX59" fmla="*/ 2357 w 11100"/>
                <a:gd name="connsiteY59" fmla="*/ 3189 h 10260"/>
                <a:gd name="connsiteX60" fmla="*/ 2332 w 11100"/>
                <a:gd name="connsiteY60" fmla="*/ 2853 h 10260"/>
                <a:gd name="connsiteX61" fmla="*/ 2098 w 11100"/>
                <a:gd name="connsiteY61" fmla="*/ 2799 h 10260"/>
                <a:gd name="connsiteX62" fmla="*/ 1666 w 11100"/>
                <a:gd name="connsiteY62" fmla="*/ 2614 h 10260"/>
                <a:gd name="connsiteX63" fmla="*/ 1707 w 11100"/>
                <a:gd name="connsiteY63" fmla="*/ 2932 h 10260"/>
                <a:gd name="connsiteX64" fmla="*/ 1469 w 11100"/>
                <a:gd name="connsiteY64" fmla="*/ 3755 h 10260"/>
                <a:gd name="connsiteX65" fmla="*/ 1353 w 11100"/>
                <a:gd name="connsiteY65" fmla="*/ 3600 h 10260"/>
                <a:gd name="connsiteX66" fmla="*/ 1122 w 11100"/>
                <a:gd name="connsiteY66" fmla="*/ 3600 h 10260"/>
                <a:gd name="connsiteX67" fmla="*/ 1007 w 11100"/>
                <a:gd name="connsiteY67" fmla="*/ 3325 h 10260"/>
                <a:gd name="connsiteX68" fmla="*/ 479 w 11100"/>
                <a:gd name="connsiteY68" fmla="*/ 4148 h 10260"/>
                <a:gd name="connsiteX69" fmla="*/ 479 w 11100"/>
                <a:gd name="connsiteY69" fmla="*/ 4735 h 10260"/>
                <a:gd name="connsiteX70" fmla="*/ 297 w 11100"/>
                <a:gd name="connsiteY70" fmla="*/ 4735 h 10260"/>
                <a:gd name="connsiteX71" fmla="*/ 231 w 11100"/>
                <a:gd name="connsiteY71" fmla="*/ 4460 h 10260"/>
                <a:gd name="connsiteX72" fmla="*/ 66 w 11100"/>
                <a:gd name="connsiteY72" fmla="*/ 4576 h 10260"/>
                <a:gd name="connsiteX73" fmla="*/ 0 w 11100"/>
                <a:gd name="connsiteY73" fmla="*/ 6922 h 10260"/>
                <a:gd name="connsiteX74" fmla="*/ 363 w 11100"/>
                <a:gd name="connsiteY74" fmla="*/ 7082 h 10260"/>
                <a:gd name="connsiteX75" fmla="*/ 528 w 11100"/>
                <a:gd name="connsiteY75" fmla="*/ 7473 h 10260"/>
                <a:gd name="connsiteX76" fmla="*/ 1287 w 11100"/>
                <a:gd name="connsiteY76" fmla="*/ 7627 h 10260"/>
                <a:gd name="connsiteX77" fmla="*/ 1353 w 11100"/>
                <a:gd name="connsiteY77" fmla="*/ 7787 h 10260"/>
                <a:gd name="connsiteX78" fmla="*/ 1469 w 11100"/>
                <a:gd name="connsiteY78" fmla="*/ 7904 h 10260"/>
                <a:gd name="connsiteX79" fmla="*/ 1518 w 11100"/>
                <a:gd name="connsiteY79" fmla="*/ 7904 h 10260"/>
                <a:gd name="connsiteX80" fmla="*/ 1584 w 11100"/>
                <a:gd name="connsiteY80" fmla="*/ 8059 h 10260"/>
                <a:gd name="connsiteX81" fmla="*/ 1584 w 11100"/>
                <a:gd name="connsiteY81" fmla="*/ 8176 h 10260"/>
                <a:gd name="connsiteX82" fmla="*/ 1584 w 11100"/>
                <a:gd name="connsiteY82" fmla="*/ 8333 h 10260"/>
                <a:gd name="connsiteX83" fmla="*/ 1811 w 11100"/>
                <a:gd name="connsiteY83" fmla="*/ 8494 h 10260"/>
                <a:gd name="connsiteX84" fmla="*/ 2871 w 11100"/>
                <a:gd name="connsiteY84" fmla="*/ 8880 h 10260"/>
                <a:gd name="connsiteX85" fmla="*/ 3415 w 11100"/>
                <a:gd name="connsiteY85" fmla="*/ 9247 h 10260"/>
                <a:gd name="connsiteX86" fmla="*/ 3687 w 11100"/>
                <a:gd name="connsiteY86" fmla="*/ 9810 h 10260"/>
                <a:gd name="connsiteX87" fmla="*/ 4178 w 11100"/>
                <a:gd name="connsiteY87" fmla="*/ 10103 h 10260"/>
                <a:gd name="connsiteX88" fmla="*/ 4337 w 11100"/>
                <a:gd name="connsiteY88" fmla="*/ 9650 h 10260"/>
                <a:gd name="connsiteX89" fmla="*/ 4393 w 11100"/>
                <a:gd name="connsiteY89" fmla="*/ 9443 h 10260"/>
                <a:gd name="connsiteX90" fmla="*/ 4430 w 11100"/>
                <a:gd name="connsiteY90" fmla="*/ 10230 h 10260"/>
                <a:gd name="connsiteX91" fmla="*/ 4800 w 11100"/>
                <a:gd name="connsiteY91" fmla="*/ 10187 h 10260"/>
                <a:gd name="connsiteX92" fmla="*/ 5119 w 11100"/>
                <a:gd name="connsiteY92" fmla="*/ 10156 h 10260"/>
                <a:gd name="connsiteX0" fmla="*/ 5119 w 10578"/>
                <a:gd name="connsiteY0" fmla="*/ 10156 h 10260"/>
                <a:gd name="connsiteX1" fmla="*/ 7665 w 10578"/>
                <a:gd name="connsiteY1" fmla="*/ 9969 h 10260"/>
                <a:gd name="connsiteX2" fmla="*/ 7764 w 10578"/>
                <a:gd name="connsiteY2" fmla="*/ 9367 h 10260"/>
                <a:gd name="connsiteX3" fmla="*/ 8013 w 10578"/>
                <a:gd name="connsiteY3" fmla="*/ 8903 h 10260"/>
                <a:gd name="connsiteX4" fmla="*/ 8135 w 10578"/>
                <a:gd name="connsiteY4" fmla="*/ 9427 h 10260"/>
                <a:gd name="connsiteX5" fmla="*/ 8597 w 10578"/>
                <a:gd name="connsiteY5" fmla="*/ 8999 h 10260"/>
                <a:gd name="connsiteX6" fmla="*/ 8713 w 10578"/>
                <a:gd name="connsiteY6" fmla="*/ 9427 h 10260"/>
                <a:gd name="connsiteX7" fmla="*/ 8828 w 10578"/>
                <a:gd name="connsiteY7" fmla="*/ 9155 h 10260"/>
                <a:gd name="connsiteX8" fmla="*/ 8828 w 10578"/>
                <a:gd name="connsiteY8" fmla="*/ 8722 h 10260"/>
                <a:gd name="connsiteX9" fmla="*/ 9010 w 10578"/>
                <a:gd name="connsiteY9" fmla="*/ 7627 h 10260"/>
                <a:gd name="connsiteX10" fmla="*/ 9307 w 10578"/>
                <a:gd name="connsiteY10" fmla="*/ 7627 h 10260"/>
                <a:gd name="connsiteX11" fmla="*/ 9472 w 10578"/>
                <a:gd name="connsiteY11" fmla="*/ 7904 h 10260"/>
                <a:gd name="connsiteX12" fmla="*/ 9653 w 10578"/>
                <a:gd name="connsiteY12" fmla="*/ 7473 h 10260"/>
                <a:gd name="connsiteX13" fmla="*/ 9538 w 10578"/>
                <a:gd name="connsiteY13" fmla="*/ 6650 h 10260"/>
                <a:gd name="connsiteX14" fmla="*/ 10578 w 10578"/>
                <a:gd name="connsiteY14" fmla="*/ 6121 h 10260"/>
                <a:gd name="connsiteX15" fmla="*/ 9950 w 10578"/>
                <a:gd name="connsiteY15" fmla="*/ 5554 h 10260"/>
                <a:gd name="connsiteX16" fmla="*/ 9472 w 10578"/>
                <a:gd name="connsiteY16" fmla="*/ 5282 h 10260"/>
                <a:gd name="connsiteX17" fmla="*/ 9059 w 10578"/>
                <a:gd name="connsiteY17" fmla="*/ 4148 h 10260"/>
                <a:gd name="connsiteX18" fmla="*/ 8828 w 10578"/>
                <a:gd name="connsiteY18" fmla="*/ 4148 h 10260"/>
                <a:gd name="connsiteX19" fmla="*/ 8294 w 10578"/>
                <a:gd name="connsiteY19" fmla="*/ 3181 h 10260"/>
                <a:gd name="connsiteX20" fmla="*/ 7954 w 10578"/>
                <a:gd name="connsiteY20" fmla="*/ 3209 h 10260"/>
                <a:gd name="connsiteX21" fmla="*/ 7838 w 10578"/>
                <a:gd name="connsiteY21" fmla="*/ 2504 h 10260"/>
                <a:gd name="connsiteX22" fmla="*/ 7492 w 10578"/>
                <a:gd name="connsiteY22" fmla="*/ 1956 h 10260"/>
                <a:gd name="connsiteX23" fmla="*/ 7376 w 10578"/>
                <a:gd name="connsiteY23" fmla="*/ 1407 h 10260"/>
                <a:gd name="connsiteX24" fmla="*/ 7376 w 10578"/>
                <a:gd name="connsiteY24" fmla="*/ 977 h 10260"/>
                <a:gd name="connsiteX25" fmla="*/ 7079 w 10578"/>
                <a:gd name="connsiteY25" fmla="*/ 822 h 10260"/>
                <a:gd name="connsiteX26" fmla="*/ 6964 w 10578"/>
                <a:gd name="connsiteY26" fmla="*/ 1136 h 10260"/>
                <a:gd name="connsiteX27" fmla="*/ 6848 w 10578"/>
                <a:gd name="connsiteY27" fmla="*/ 1525 h 10260"/>
                <a:gd name="connsiteX28" fmla="*/ 6551 w 10578"/>
                <a:gd name="connsiteY28" fmla="*/ 1682 h 10260"/>
                <a:gd name="connsiteX29" fmla="*/ 6551 w 10578"/>
                <a:gd name="connsiteY29" fmla="*/ 1136 h 10260"/>
                <a:gd name="connsiteX30" fmla="*/ 6205 w 10578"/>
                <a:gd name="connsiteY30" fmla="*/ 822 h 10260"/>
                <a:gd name="connsiteX31" fmla="*/ 6023 w 10578"/>
                <a:gd name="connsiteY31" fmla="*/ 977 h 10260"/>
                <a:gd name="connsiteX32" fmla="*/ 5908 w 10578"/>
                <a:gd name="connsiteY32" fmla="*/ 155 h 10260"/>
                <a:gd name="connsiteX33" fmla="*/ 5743 w 10578"/>
                <a:gd name="connsiteY33" fmla="*/ 0 h 10260"/>
                <a:gd name="connsiteX34" fmla="*/ 5380 w 10578"/>
                <a:gd name="connsiteY34" fmla="*/ 0 h 10260"/>
                <a:gd name="connsiteX35" fmla="*/ 5099 w 10578"/>
                <a:gd name="connsiteY35" fmla="*/ 0 h 10260"/>
                <a:gd name="connsiteX36" fmla="*/ 4802 w 10578"/>
                <a:gd name="connsiteY36" fmla="*/ 547 h 10260"/>
                <a:gd name="connsiteX37" fmla="*/ 4158 w 10578"/>
                <a:gd name="connsiteY37" fmla="*/ 1253 h 10260"/>
                <a:gd name="connsiteX38" fmla="*/ 3746 w 10578"/>
                <a:gd name="connsiteY38" fmla="*/ 1525 h 10260"/>
                <a:gd name="connsiteX39" fmla="*/ 3449 w 10578"/>
                <a:gd name="connsiteY39" fmla="*/ 1682 h 10260"/>
                <a:gd name="connsiteX40" fmla="*/ 3449 w 10578"/>
                <a:gd name="connsiteY40" fmla="*/ 2074 h 10260"/>
                <a:gd name="connsiteX41" fmla="*/ 3696 w 10578"/>
                <a:gd name="connsiteY41" fmla="*/ 2074 h 10260"/>
                <a:gd name="connsiteX42" fmla="*/ 3696 w 10578"/>
                <a:gd name="connsiteY42" fmla="*/ 2230 h 10260"/>
                <a:gd name="connsiteX43" fmla="*/ 3449 w 10578"/>
                <a:gd name="connsiteY43" fmla="*/ 2348 h 10260"/>
                <a:gd name="connsiteX44" fmla="*/ 3399 w 10578"/>
                <a:gd name="connsiteY44" fmla="*/ 2620 h 10260"/>
                <a:gd name="connsiteX45" fmla="*/ 3515 w 10578"/>
                <a:gd name="connsiteY45" fmla="*/ 2778 h 10260"/>
                <a:gd name="connsiteX46" fmla="*/ 3515 w 10578"/>
                <a:gd name="connsiteY46" fmla="*/ 3051 h 10260"/>
                <a:gd name="connsiteX47" fmla="*/ 3333 w 10578"/>
                <a:gd name="connsiteY47" fmla="*/ 3209 h 10260"/>
                <a:gd name="connsiteX48" fmla="*/ 3333 w 10578"/>
                <a:gd name="connsiteY48" fmla="*/ 3600 h 10260"/>
                <a:gd name="connsiteX49" fmla="*/ 3515 w 10578"/>
                <a:gd name="connsiteY49" fmla="*/ 3873 h 10260"/>
                <a:gd name="connsiteX50" fmla="*/ 3446 w 10578"/>
                <a:gd name="connsiteY50" fmla="*/ 3891 h 10260"/>
                <a:gd name="connsiteX51" fmla="*/ 3307 w 10578"/>
                <a:gd name="connsiteY51" fmla="*/ 3623 h 10260"/>
                <a:gd name="connsiteX52" fmla="*/ 3253 w 10578"/>
                <a:gd name="connsiteY52" fmla="*/ 3829 h 10260"/>
                <a:gd name="connsiteX53" fmla="*/ 3200 w 10578"/>
                <a:gd name="connsiteY53" fmla="*/ 3664 h 10260"/>
                <a:gd name="connsiteX54" fmla="*/ 3154 w 10578"/>
                <a:gd name="connsiteY54" fmla="*/ 3614 h 10260"/>
                <a:gd name="connsiteX55" fmla="*/ 3067 w 10578"/>
                <a:gd name="connsiteY55" fmla="*/ 3635 h 10260"/>
                <a:gd name="connsiteX56" fmla="*/ 2832 w 10578"/>
                <a:gd name="connsiteY56" fmla="*/ 3137 h 10260"/>
                <a:gd name="connsiteX57" fmla="*/ 2629 w 10578"/>
                <a:gd name="connsiteY57" fmla="*/ 3133 h 10260"/>
                <a:gd name="connsiteX58" fmla="*/ 2487 w 10578"/>
                <a:gd name="connsiteY58" fmla="*/ 3036 h 10260"/>
                <a:gd name="connsiteX59" fmla="*/ 2357 w 10578"/>
                <a:gd name="connsiteY59" fmla="*/ 3189 h 10260"/>
                <a:gd name="connsiteX60" fmla="*/ 2332 w 10578"/>
                <a:gd name="connsiteY60" fmla="*/ 2853 h 10260"/>
                <a:gd name="connsiteX61" fmla="*/ 2098 w 10578"/>
                <a:gd name="connsiteY61" fmla="*/ 2799 h 10260"/>
                <a:gd name="connsiteX62" fmla="*/ 1666 w 10578"/>
                <a:gd name="connsiteY62" fmla="*/ 2614 h 10260"/>
                <a:gd name="connsiteX63" fmla="*/ 1707 w 10578"/>
                <a:gd name="connsiteY63" fmla="*/ 2932 h 10260"/>
                <a:gd name="connsiteX64" fmla="*/ 1469 w 10578"/>
                <a:gd name="connsiteY64" fmla="*/ 3755 h 10260"/>
                <a:gd name="connsiteX65" fmla="*/ 1353 w 10578"/>
                <a:gd name="connsiteY65" fmla="*/ 3600 h 10260"/>
                <a:gd name="connsiteX66" fmla="*/ 1122 w 10578"/>
                <a:gd name="connsiteY66" fmla="*/ 3600 h 10260"/>
                <a:gd name="connsiteX67" fmla="*/ 1007 w 10578"/>
                <a:gd name="connsiteY67" fmla="*/ 3325 h 10260"/>
                <a:gd name="connsiteX68" fmla="*/ 479 w 10578"/>
                <a:gd name="connsiteY68" fmla="*/ 4148 h 10260"/>
                <a:gd name="connsiteX69" fmla="*/ 479 w 10578"/>
                <a:gd name="connsiteY69" fmla="*/ 4735 h 10260"/>
                <a:gd name="connsiteX70" fmla="*/ 297 w 10578"/>
                <a:gd name="connsiteY70" fmla="*/ 4735 h 10260"/>
                <a:gd name="connsiteX71" fmla="*/ 231 w 10578"/>
                <a:gd name="connsiteY71" fmla="*/ 4460 h 10260"/>
                <a:gd name="connsiteX72" fmla="*/ 66 w 10578"/>
                <a:gd name="connsiteY72" fmla="*/ 4576 h 10260"/>
                <a:gd name="connsiteX73" fmla="*/ 0 w 10578"/>
                <a:gd name="connsiteY73" fmla="*/ 6922 h 10260"/>
                <a:gd name="connsiteX74" fmla="*/ 363 w 10578"/>
                <a:gd name="connsiteY74" fmla="*/ 7082 h 10260"/>
                <a:gd name="connsiteX75" fmla="*/ 528 w 10578"/>
                <a:gd name="connsiteY75" fmla="*/ 7473 h 10260"/>
                <a:gd name="connsiteX76" fmla="*/ 1287 w 10578"/>
                <a:gd name="connsiteY76" fmla="*/ 7627 h 10260"/>
                <a:gd name="connsiteX77" fmla="*/ 1353 w 10578"/>
                <a:gd name="connsiteY77" fmla="*/ 7787 h 10260"/>
                <a:gd name="connsiteX78" fmla="*/ 1469 w 10578"/>
                <a:gd name="connsiteY78" fmla="*/ 7904 h 10260"/>
                <a:gd name="connsiteX79" fmla="*/ 1518 w 10578"/>
                <a:gd name="connsiteY79" fmla="*/ 7904 h 10260"/>
                <a:gd name="connsiteX80" fmla="*/ 1584 w 10578"/>
                <a:gd name="connsiteY80" fmla="*/ 8059 h 10260"/>
                <a:gd name="connsiteX81" fmla="*/ 1584 w 10578"/>
                <a:gd name="connsiteY81" fmla="*/ 8176 h 10260"/>
                <a:gd name="connsiteX82" fmla="*/ 1584 w 10578"/>
                <a:gd name="connsiteY82" fmla="*/ 8333 h 10260"/>
                <a:gd name="connsiteX83" fmla="*/ 1811 w 10578"/>
                <a:gd name="connsiteY83" fmla="*/ 8494 h 10260"/>
                <a:gd name="connsiteX84" fmla="*/ 2871 w 10578"/>
                <a:gd name="connsiteY84" fmla="*/ 8880 h 10260"/>
                <a:gd name="connsiteX85" fmla="*/ 3415 w 10578"/>
                <a:gd name="connsiteY85" fmla="*/ 9247 h 10260"/>
                <a:gd name="connsiteX86" fmla="*/ 3687 w 10578"/>
                <a:gd name="connsiteY86" fmla="*/ 9810 h 10260"/>
                <a:gd name="connsiteX87" fmla="*/ 4178 w 10578"/>
                <a:gd name="connsiteY87" fmla="*/ 10103 h 10260"/>
                <a:gd name="connsiteX88" fmla="*/ 4337 w 10578"/>
                <a:gd name="connsiteY88" fmla="*/ 9650 h 10260"/>
                <a:gd name="connsiteX89" fmla="*/ 4393 w 10578"/>
                <a:gd name="connsiteY89" fmla="*/ 9443 h 10260"/>
                <a:gd name="connsiteX90" fmla="*/ 4430 w 10578"/>
                <a:gd name="connsiteY90" fmla="*/ 10230 h 10260"/>
                <a:gd name="connsiteX91" fmla="*/ 4800 w 10578"/>
                <a:gd name="connsiteY91" fmla="*/ 10187 h 10260"/>
                <a:gd name="connsiteX92" fmla="*/ 5119 w 10578"/>
                <a:gd name="connsiteY92" fmla="*/ 10156 h 10260"/>
                <a:gd name="connsiteX0" fmla="*/ 5119 w 10578"/>
                <a:gd name="connsiteY0" fmla="*/ 10156 h 10260"/>
                <a:gd name="connsiteX1" fmla="*/ 7665 w 10578"/>
                <a:gd name="connsiteY1" fmla="*/ 9969 h 10260"/>
                <a:gd name="connsiteX2" fmla="*/ 7764 w 10578"/>
                <a:gd name="connsiteY2" fmla="*/ 9367 h 10260"/>
                <a:gd name="connsiteX3" fmla="*/ 8013 w 10578"/>
                <a:gd name="connsiteY3" fmla="*/ 8903 h 10260"/>
                <a:gd name="connsiteX4" fmla="*/ 8135 w 10578"/>
                <a:gd name="connsiteY4" fmla="*/ 9427 h 10260"/>
                <a:gd name="connsiteX5" fmla="*/ 8597 w 10578"/>
                <a:gd name="connsiteY5" fmla="*/ 8999 h 10260"/>
                <a:gd name="connsiteX6" fmla="*/ 8713 w 10578"/>
                <a:gd name="connsiteY6" fmla="*/ 9427 h 10260"/>
                <a:gd name="connsiteX7" fmla="*/ 8828 w 10578"/>
                <a:gd name="connsiteY7" fmla="*/ 9155 h 10260"/>
                <a:gd name="connsiteX8" fmla="*/ 8828 w 10578"/>
                <a:gd name="connsiteY8" fmla="*/ 8722 h 10260"/>
                <a:gd name="connsiteX9" fmla="*/ 9010 w 10578"/>
                <a:gd name="connsiteY9" fmla="*/ 7627 h 10260"/>
                <a:gd name="connsiteX10" fmla="*/ 9307 w 10578"/>
                <a:gd name="connsiteY10" fmla="*/ 7627 h 10260"/>
                <a:gd name="connsiteX11" fmla="*/ 9472 w 10578"/>
                <a:gd name="connsiteY11" fmla="*/ 7904 h 10260"/>
                <a:gd name="connsiteX12" fmla="*/ 9653 w 10578"/>
                <a:gd name="connsiteY12" fmla="*/ 7473 h 10260"/>
                <a:gd name="connsiteX13" fmla="*/ 9538 w 10578"/>
                <a:gd name="connsiteY13" fmla="*/ 6650 h 10260"/>
                <a:gd name="connsiteX14" fmla="*/ 10207 w 10578"/>
                <a:gd name="connsiteY14" fmla="*/ 6959 h 10260"/>
                <a:gd name="connsiteX15" fmla="*/ 10578 w 10578"/>
                <a:gd name="connsiteY15" fmla="*/ 6121 h 10260"/>
                <a:gd name="connsiteX16" fmla="*/ 9950 w 10578"/>
                <a:gd name="connsiteY16" fmla="*/ 5554 h 10260"/>
                <a:gd name="connsiteX17" fmla="*/ 9472 w 10578"/>
                <a:gd name="connsiteY17" fmla="*/ 5282 h 10260"/>
                <a:gd name="connsiteX18" fmla="*/ 9059 w 10578"/>
                <a:gd name="connsiteY18" fmla="*/ 4148 h 10260"/>
                <a:gd name="connsiteX19" fmla="*/ 8828 w 10578"/>
                <a:gd name="connsiteY19" fmla="*/ 4148 h 10260"/>
                <a:gd name="connsiteX20" fmla="*/ 8294 w 10578"/>
                <a:gd name="connsiteY20" fmla="*/ 3181 h 10260"/>
                <a:gd name="connsiteX21" fmla="*/ 7954 w 10578"/>
                <a:gd name="connsiteY21" fmla="*/ 3209 h 10260"/>
                <a:gd name="connsiteX22" fmla="*/ 7838 w 10578"/>
                <a:gd name="connsiteY22" fmla="*/ 2504 h 10260"/>
                <a:gd name="connsiteX23" fmla="*/ 7492 w 10578"/>
                <a:gd name="connsiteY23" fmla="*/ 1956 h 10260"/>
                <a:gd name="connsiteX24" fmla="*/ 7376 w 10578"/>
                <a:gd name="connsiteY24" fmla="*/ 1407 h 10260"/>
                <a:gd name="connsiteX25" fmla="*/ 7376 w 10578"/>
                <a:gd name="connsiteY25" fmla="*/ 977 h 10260"/>
                <a:gd name="connsiteX26" fmla="*/ 7079 w 10578"/>
                <a:gd name="connsiteY26" fmla="*/ 822 h 10260"/>
                <a:gd name="connsiteX27" fmla="*/ 6964 w 10578"/>
                <a:gd name="connsiteY27" fmla="*/ 1136 h 10260"/>
                <a:gd name="connsiteX28" fmla="*/ 6848 w 10578"/>
                <a:gd name="connsiteY28" fmla="*/ 1525 h 10260"/>
                <a:gd name="connsiteX29" fmla="*/ 6551 w 10578"/>
                <a:gd name="connsiteY29" fmla="*/ 1682 h 10260"/>
                <a:gd name="connsiteX30" fmla="*/ 6551 w 10578"/>
                <a:gd name="connsiteY30" fmla="*/ 1136 h 10260"/>
                <a:gd name="connsiteX31" fmla="*/ 6205 w 10578"/>
                <a:gd name="connsiteY31" fmla="*/ 822 h 10260"/>
                <a:gd name="connsiteX32" fmla="*/ 6023 w 10578"/>
                <a:gd name="connsiteY32" fmla="*/ 977 h 10260"/>
                <a:gd name="connsiteX33" fmla="*/ 5908 w 10578"/>
                <a:gd name="connsiteY33" fmla="*/ 155 h 10260"/>
                <a:gd name="connsiteX34" fmla="*/ 5743 w 10578"/>
                <a:gd name="connsiteY34" fmla="*/ 0 h 10260"/>
                <a:gd name="connsiteX35" fmla="*/ 5380 w 10578"/>
                <a:gd name="connsiteY35" fmla="*/ 0 h 10260"/>
                <a:gd name="connsiteX36" fmla="*/ 5099 w 10578"/>
                <a:gd name="connsiteY36" fmla="*/ 0 h 10260"/>
                <a:gd name="connsiteX37" fmla="*/ 4802 w 10578"/>
                <a:gd name="connsiteY37" fmla="*/ 547 h 10260"/>
                <a:gd name="connsiteX38" fmla="*/ 4158 w 10578"/>
                <a:gd name="connsiteY38" fmla="*/ 1253 h 10260"/>
                <a:gd name="connsiteX39" fmla="*/ 3746 w 10578"/>
                <a:gd name="connsiteY39" fmla="*/ 1525 h 10260"/>
                <a:gd name="connsiteX40" fmla="*/ 3449 w 10578"/>
                <a:gd name="connsiteY40" fmla="*/ 1682 h 10260"/>
                <a:gd name="connsiteX41" fmla="*/ 3449 w 10578"/>
                <a:gd name="connsiteY41" fmla="*/ 2074 h 10260"/>
                <a:gd name="connsiteX42" fmla="*/ 3696 w 10578"/>
                <a:gd name="connsiteY42" fmla="*/ 2074 h 10260"/>
                <a:gd name="connsiteX43" fmla="*/ 3696 w 10578"/>
                <a:gd name="connsiteY43" fmla="*/ 2230 h 10260"/>
                <a:gd name="connsiteX44" fmla="*/ 3449 w 10578"/>
                <a:gd name="connsiteY44" fmla="*/ 2348 h 10260"/>
                <a:gd name="connsiteX45" fmla="*/ 3399 w 10578"/>
                <a:gd name="connsiteY45" fmla="*/ 2620 h 10260"/>
                <a:gd name="connsiteX46" fmla="*/ 3515 w 10578"/>
                <a:gd name="connsiteY46" fmla="*/ 2778 h 10260"/>
                <a:gd name="connsiteX47" fmla="*/ 3515 w 10578"/>
                <a:gd name="connsiteY47" fmla="*/ 3051 h 10260"/>
                <a:gd name="connsiteX48" fmla="*/ 3333 w 10578"/>
                <a:gd name="connsiteY48" fmla="*/ 3209 h 10260"/>
                <a:gd name="connsiteX49" fmla="*/ 3333 w 10578"/>
                <a:gd name="connsiteY49" fmla="*/ 3600 h 10260"/>
                <a:gd name="connsiteX50" fmla="*/ 3515 w 10578"/>
                <a:gd name="connsiteY50" fmla="*/ 3873 h 10260"/>
                <a:gd name="connsiteX51" fmla="*/ 3446 w 10578"/>
                <a:gd name="connsiteY51" fmla="*/ 3891 h 10260"/>
                <a:gd name="connsiteX52" fmla="*/ 3307 w 10578"/>
                <a:gd name="connsiteY52" fmla="*/ 3623 h 10260"/>
                <a:gd name="connsiteX53" fmla="*/ 3253 w 10578"/>
                <a:gd name="connsiteY53" fmla="*/ 3829 h 10260"/>
                <a:gd name="connsiteX54" fmla="*/ 3200 w 10578"/>
                <a:gd name="connsiteY54" fmla="*/ 3664 h 10260"/>
                <a:gd name="connsiteX55" fmla="*/ 3154 w 10578"/>
                <a:gd name="connsiteY55" fmla="*/ 3614 h 10260"/>
                <a:gd name="connsiteX56" fmla="*/ 3067 w 10578"/>
                <a:gd name="connsiteY56" fmla="*/ 3635 h 10260"/>
                <a:gd name="connsiteX57" fmla="*/ 2832 w 10578"/>
                <a:gd name="connsiteY57" fmla="*/ 3137 h 10260"/>
                <a:gd name="connsiteX58" fmla="*/ 2629 w 10578"/>
                <a:gd name="connsiteY58" fmla="*/ 3133 h 10260"/>
                <a:gd name="connsiteX59" fmla="*/ 2487 w 10578"/>
                <a:gd name="connsiteY59" fmla="*/ 3036 h 10260"/>
                <a:gd name="connsiteX60" fmla="*/ 2357 w 10578"/>
                <a:gd name="connsiteY60" fmla="*/ 3189 h 10260"/>
                <a:gd name="connsiteX61" fmla="*/ 2332 w 10578"/>
                <a:gd name="connsiteY61" fmla="*/ 2853 h 10260"/>
                <a:gd name="connsiteX62" fmla="*/ 2098 w 10578"/>
                <a:gd name="connsiteY62" fmla="*/ 2799 h 10260"/>
                <a:gd name="connsiteX63" fmla="*/ 1666 w 10578"/>
                <a:gd name="connsiteY63" fmla="*/ 2614 h 10260"/>
                <a:gd name="connsiteX64" fmla="*/ 1707 w 10578"/>
                <a:gd name="connsiteY64" fmla="*/ 2932 h 10260"/>
                <a:gd name="connsiteX65" fmla="*/ 1469 w 10578"/>
                <a:gd name="connsiteY65" fmla="*/ 3755 h 10260"/>
                <a:gd name="connsiteX66" fmla="*/ 1353 w 10578"/>
                <a:gd name="connsiteY66" fmla="*/ 3600 h 10260"/>
                <a:gd name="connsiteX67" fmla="*/ 1122 w 10578"/>
                <a:gd name="connsiteY67" fmla="*/ 3600 h 10260"/>
                <a:gd name="connsiteX68" fmla="*/ 1007 w 10578"/>
                <a:gd name="connsiteY68" fmla="*/ 3325 h 10260"/>
                <a:gd name="connsiteX69" fmla="*/ 479 w 10578"/>
                <a:gd name="connsiteY69" fmla="*/ 4148 h 10260"/>
                <a:gd name="connsiteX70" fmla="*/ 479 w 10578"/>
                <a:gd name="connsiteY70" fmla="*/ 4735 h 10260"/>
                <a:gd name="connsiteX71" fmla="*/ 297 w 10578"/>
                <a:gd name="connsiteY71" fmla="*/ 4735 h 10260"/>
                <a:gd name="connsiteX72" fmla="*/ 231 w 10578"/>
                <a:gd name="connsiteY72" fmla="*/ 4460 h 10260"/>
                <a:gd name="connsiteX73" fmla="*/ 66 w 10578"/>
                <a:gd name="connsiteY73" fmla="*/ 4576 h 10260"/>
                <a:gd name="connsiteX74" fmla="*/ 0 w 10578"/>
                <a:gd name="connsiteY74" fmla="*/ 6922 h 10260"/>
                <a:gd name="connsiteX75" fmla="*/ 363 w 10578"/>
                <a:gd name="connsiteY75" fmla="*/ 7082 h 10260"/>
                <a:gd name="connsiteX76" fmla="*/ 528 w 10578"/>
                <a:gd name="connsiteY76" fmla="*/ 7473 h 10260"/>
                <a:gd name="connsiteX77" fmla="*/ 1287 w 10578"/>
                <a:gd name="connsiteY77" fmla="*/ 7627 h 10260"/>
                <a:gd name="connsiteX78" fmla="*/ 1353 w 10578"/>
                <a:gd name="connsiteY78" fmla="*/ 7787 h 10260"/>
                <a:gd name="connsiteX79" fmla="*/ 1469 w 10578"/>
                <a:gd name="connsiteY79" fmla="*/ 7904 h 10260"/>
                <a:gd name="connsiteX80" fmla="*/ 1518 w 10578"/>
                <a:gd name="connsiteY80" fmla="*/ 7904 h 10260"/>
                <a:gd name="connsiteX81" fmla="*/ 1584 w 10578"/>
                <a:gd name="connsiteY81" fmla="*/ 8059 h 10260"/>
                <a:gd name="connsiteX82" fmla="*/ 1584 w 10578"/>
                <a:gd name="connsiteY82" fmla="*/ 8176 h 10260"/>
                <a:gd name="connsiteX83" fmla="*/ 1584 w 10578"/>
                <a:gd name="connsiteY83" fmla="*/ 8333 h 10260"/>
                <a:gd name="connsiteX84" fmla="*/ 1811 w 10578"/>
                <a:gd name="connsiteY84" fmla="*/ 8494 h 10260"/>
                <a:gd name="connsiteX85" fmla="*/ 2871 w 10578"/>
                <a:gd name="connsiteY85" fmla="*/ 8880 h 10260"/>
                <a:gd name="connsiteX86" fmla="*/ 3415 w 10578"/>
                <a:gd name="connsiteY86" fmla="*/ 9247 h 10260"/>
                <a:gd name="connsiteX87" fmla="*/ 3687 w 10578"/>
                <a:gd name="connsiteY87" fmla="*/ 9810 h 10260"/>
                <a:gd name="connsiteX88" fmla="*/ 4178 w 10578"/>
                <a:gd name="connsiteY88" fmla="*/ 10103 h 10260"/>
                <a:gd name="connsiteX89" fmla="*/ 4337 w 10578"/>
                <a:gd name="connsiteY89" fmla="*/ 9650 h 10260"/>
                <a:gd name="connsiteX90" fmla="*/ 4393 w 10578"/>
                <a:gd name="connsiteY90" fmla="*/ 9443 h 10260"/>
                <a:gd name="connsiteX91" fmla="*/ 4430 w 10578"/>
                <a:gd name="connsiteY91" fmla="*/ 10230 h 10260"/>
                <a:gd name="connsiteX92" fmla="*/ 4800 w 10578"/>
                <a:gd name="connsiteY92" fmla="*/ 10187 h 10260"/>
                <a:gd name="connsiteX93" fmla="*/ 5119 w 10578"/>
                <a:gd name="connsiteY93" fmla="*/ 10156 h 10260"/>
                <a:gd name="connsiteX0" fmla="*/ 5119 w 10231"/>
                <a:gd name="connsiteY0" fmla="*/ 10156 h 10260"/>
                <a:gd name="connsiteX1" fmla="*/ 7665 w 10231"/>
                <a:gd name="connsiteY1" fmla="*/ 9969 h 10260"/>
                <a:gd name="connsiteX2" fmla="*/ 7764 w 10231"/>
                <a:gd name="connsiteY2" fmla="*/ 9367 h 10260"/>
                <a:gd name="connsiteX3" fmla="*/ 8013 w 10231"/>
                <a:gd name="connsiteY3" fmla="*/ 8903 h 10260"/>
                <a:gd name="connsiteX4" fmla="*/ 8135 w 10231"/>
                <a:gd name="connsiteY4" fmla="*/ 9427 h 10260"/>
                <a:gd name="connsiteX5" fmla="*/ 8597 w 10231"/>
                <a:gd name="connsiteY5" fmla="*/ 8999 h 10260"/>
                <a:gd name="connsiteX6" fmla="*/ 8713 w 10231"/>
                <a:gd name="connsiteY6" fmla="*/ 9427 h 10260"/>
                <a:gd name="connsiteX7" fmla="*/ 8828 w 10231"/>
                <a:gd name="connsiteY7" fmla="*/ 9155 h 10260"/>
                <a:gd name="connsiteX8" fmla="*/ 8828 w 10231"/>
                <a:gd name="connsiteY8" fmla="*/ 8722 h 10260"/>
                <a:gd name="connsiteX9" fmla="*/ 9010 w 10231"/>
                <a:gd name="connsiteY9" fmla="*/ 7627 h 10260"/>
                <a:gd name="connsiteX10" fmla="*/ 9307 w 10231"/>
                <a:gd name="connsiteY10" fmla="*/ 7627 h 10260"/>
                <a:gd name="connsiteX11" fmla="*/ 9472 w 10231"/>
                <a:gd name="connsiteY11" fmla="*/ 7904 h 10260"/>
                <a:gd name="connsiteX12" fmla="*/ 9653 w 10231"/>
                <a:gd name="connsiteY12" fmla="*/ 7473 h 10260"/>
                <a:gd name="connsiteX13" fmla="*/ 9538 w 10231"/>
                <a:gd name="connsiteY13" fmla="*/ 6650 h 10260"/>
                <a:gd name="connsiteX14" fmla="*/ 10207 w 10231"/>
                <a:gd name="connsiteY14" fmla="*/ 6959 h 10260"/>
                <a:gd name="connsiteX15" fmla="*/ 10231 w 10231"/>
                <a:gd name="connsiteY15" fmla="*/ 5530 h 10260"/>
                <a:gd name="connsiteX16" fmla="*/ 9950 w 10231"/>
                <a:gd name="connsiteY16" fmla="*/ 5554 h 10260"/>
                <a:gd name="connsiteX17" fmla="*/ 9472 w 10231"/>
                <a:gd name="connsiteY17" fmla="*/ 5282 h 10260"/>
                <a:gd name="connsiteX18" fmla="*/ 9059 w 10231"/>
                <a:gd name="connsiteY18" fmla="*/ 4148 h 10260"/>
                <a:gd name="connsiteX19" fmla="*/ 8828 w 10231"/>
                <a:gd name="connsiteY19" fmla="*/ 4148 h 10260"/>
                <a:gd name="connsiteX20" fmla="*/ 8294 w 10231"/>
                <a:gd name="connsiteY20" fmla="*/ 3181 h 10260"/>
                <a:gd name="connsiteX21" fmla="*/ 7954 w 10231"/>
                <a:gd name="connsiteY21" fmla="*/ 3209 h 10260"/>
                <a:gd name="connsiteX22" fmla="*/ 7838 w 10231"/>
                <a:gd name="connsiteY22" fmla="*/ 2504 h 10260"/>
                <a:gd name="connsiteX23" fmla="*/ 7492 w 10231"/>
                <a:gd name="connsiteY23" fmla="*/ 1956 h 10260"/>
                <a:gd name="connsiteX24" fmla="*/ 7376 w 10231"/>
                <a:gd name="connsiteY24" fmla="*/ 1407 h 10260"/>
                <a:gd name="connsiteX25" fmla="*/ 7376 w 10231"/>
                <a:gd name="connsiteY25" fmla="*/ 977 h 10260"/>
                <a:gd name="connsiteX26" fmla="*/ 7079 w 10231"/>
                <a:gd name="connsiteY26" fmla="*/ 822 h 10260"/>
                <a:gd name="connsiteX27" fmla="*/ 6964 w 10231"/>
                <a:gd name="connsiteY27" fmla="*/ 1136 h 10260"/>
                <a:gd name="connsiteX28" fmla="*/ 6848 w 10231"/>
                <a:gd name="connsiteY28" fmla="*/ 1525 h 10260"/>
                <a:gd name="connsiteX29" fmla="*/ 6551 w 10231"/>
                <a:gd name="connsiteY29" fmla="*/ 1682 h 10260"/>
                <a:gd name="connsiteX30" fmla="*/ 6551 w 10231"/>
                <a:gd name="connsiteY30" fmla="*/ 1136 h 10260"/>
                <a:gd name="connsiteX31" fmla="*/ 6205 w 10231"/>
                <a:gd name="connsiteY31" fmla="*/ 822 h 10260"/>
                <a:gd name="connsiteX32" fmla="*/ 6023 w 10231"/>
                <a:gd name="connsiteY32" fmla="*/ 977 h 10260"/>
                <a:gd name="connsiteX33" fmla="*/ 5908 w 10231"/>
                <a:gd name="connsiteY33" fmla="*/ 155 h 10260"/>
                <a:gd name="connsiteX34" fmla="*/ 5743 w 10231"/>
                <a:gd name="connsiteY34" fmla="*/ 0 h 10260"/>
                <a:gd name="connsiteX35" fmla="*/ 5380 w 10231"/>
                <a:gd name="connsiteY35" fmla="*/ 0 h 10260"/>
                <a:gd name="connsiteX36" fmla="*/ 5099 w 10231"/>
                <a:gd name="connsiteY36" fmla="*/ 0 h 10260"/>
                <a:gd name="connsiteX37" fmla="*/ 4802 w 10231"/>
                <a:gd name="connsiteY37" fmla="*/ 547 h 10260"/>
                <a:gd name="connsiteX38" fmla="*/ 4158 w 10231"/>
                <a:gd name="connsiteY38" fmla="*/ 1253 h 10260"/>
                <a:gd name="connsiteX39" fmla="*/ 3746 w 10231"/>
                <a:gd name="connsiteY39" fmla="*/ 1525 h 10260"/>
                <a:gd name="connsiteX40" fmla="*/ 3449 w 10231"/>
                <a:gd name="connsiteY40" fmla="*/ 1682 h 10260"/>
                <a:gd name="connsiteX41" fmla="*/ 3449 w 10231"/>
                <a:gd name="connsiteY41" fmla="*/ 2074 h 10260"/>
                <a:gd name="connsiteX42" fmla="*/ 3696 w 10231"/>
                <a:gd name="connsiteY42" fmla="*/ 2074 h 10260"/>
                <a:gd name="connsiteX43" fmla="*/ 3696 w 10231"/>
                <a:gd name="connsiteY43" fmla="*/ 2230 h 10260"/>
                <a:gd name="connsiteX44" fmla="*/ 3449 w 10231"/>
                <a:gd name="connsiteY44" fmla="*/ 2348 h 10260"/>
                <a:gd name="connsiteX45" fmla="*/ 3399 w 10231"/>
                <a:gd name="connsiteY45" fmla="*/ 2620 h 10260"/>
                <a:gd name="connsiteX46" fmla="*/ 3515 w 10231"/>
                <a:gd name="connsiteY46" fmla="*/ 2778 h 10260"/>
                <a:gd name="connsiteX47" fmla="*/ 3515 w 10231"/>
                <a:gd name="connsiteY47" fmla="*/ 3051 h 10260"/>
                <a:gd name="connsiteX48" fmla="*/ 3333 w 10231"/>
                <a:gd name="connsiteY48" fmla="*/ 3209 h 10260"/>
                <a:gd name="connsiteX49" fmla="*/ 3333 w 10231"/>
                <a:gd name="connsiteY49" fmla="*/ 3600 h 10260"/>
                <a:gd name="connsiteX50" fmla="*/ 3515 w 10231"/>
                <a:gd name="connsiteY50" fmla="*/ 3873 h 10260"/>
                <a:gd name="connsiteX51" fmla="*/ 3446 w 10231"/>
                <a:gd name="connsiteY51" fmla="*/ 3891 h 10260"/>
                <a:gd name="connsiteX52" fmla="*/ 3307 w 10231"/>
                <a:gd name="connsiteY52" fmla="*/ 3623 h 10260"/>
                <a:gd name="connsiteX53" fmla="*/ 3253 w 10231"/>
                <a:gd name="connsiteY53" fmla="*/ 3829 h 10260"/>
                <a:gd name="connsiteX54" fmla="*/ 3200 w 10231"/>
                <a:gd name="connsiteY54" fmla="*/ 3664 h 10260"/>
                <a:gd name="connsiteX55" fmla="*/ 3154 w 10231"/>
                <a:gd name="connsiteY55" fmla="*/ 3614 h 10260"/>
                <a:gd name="connsiteX56" fmla="*/ 3067 w 10231"/>
                <a:gd name="connsiteY56" fmla="*/ 3635 h 10260"/>
                <a:gd name="connsiteX57" fmla="*/ 2832 w 10231"/>
                <a:gd name="connsiteY57" fmla="*/ 3137 h 10260"/>
                <a:gd name="connsiteX58" fmla="*/ 2629 w 10231"/>
                <a:gd name="connsiteY58" fmla="*/ 3133 h 10260"/>
                <a:gd name="connsiteX59" fmla="*/ 2487 w 10231"/>
                <a:gd name="connsiteY59" fmla="*/ 3036 h 10260"/>
                <a:gd name="connsiteX60" fmla="*/ 2357 w 10231"/>
                <a:gd name="connsiteY60" fmla="*/ 3189 h 10260"/>
                <a:gd name="connsiteX61" fmla="*/ 2332 w 10231"/>
                <a:gd name="connsiteY61" fmla="*/ 2853 h 10260"/>
                <a:gd name="connsiteX62" fmla="*/ 2098 w 10231"/>
                <a:gd name="connsiteY62" fmla="*/ 2799 h 10260"/>
                <a:gd name="connsiteX63" fmla="*/ 1666 w 10231"/>
                <a:gd name="connsiteY63" fmla="*/ 2614 h 10260"/>
                <a:gd name="connsiteX64" fmla="*/ 1707 w 10231"/>
                <a:gd name="connsiteY64" fmla="*/ 2932 h 10260"/>
                <a:gd name="connsiteX65" fmla="*/ 1469 w 10231"/>
                <a:gd name="connsiteY65" fmla="*/ 3755 h 10260"/>
                <a:gd name="connsiteX66" fmla="*/ 1353 w 10231"/>
                <a:gd name="connsiteY66" fmla="*/ 3600 h 10260"/>
                <a:gd name="connsiteX67" fmla="*/ 1122 w 10231"/>
                <a:gd name="connsiteY67" fmla="*/ 3600 h 10260"/>
                <a:gd name="connsiteX68" fmla="*/ 1007 w 10231"/>
                <a:gd name="connsiteY68" fmla="*/ 3325 h 10260"/>
                <a:gd name="connsiteX69" fmla="*/ 479 w 10231"/>
                <a:gd name="connsiteY69" fmla="*/ 4148 h 10260"/>
                <a:gd name="connsiteX70" fmla="*/ 479 w 10231"/>
                <a:gd name="connsiteY70" fmla="*/ 4735 h 10260"/>
                <a:gd name="connsiteX71" fmla="*/ 297 w 10231"/>
                <a:gd name="connsiteY71" fmla="*/ 4735 h 10260"/>
                <a:gd name="connsiteX72" fmla="*/ 231 w 10231"/>
                <a:gd name="connsiteY72" fmla="*/ 4460 h 10260"/>
                <a:gd name="connsiteX73" fmla="*/ 66 w 10231"/>
                <a:gd name="connsiteY73" fmla="*/ 4576 h 10260"/>
                <a:gd name="connsiteX74" fmla="*/ 0 w 10231"/>
                <a:gd name="connsiteY74" fmla="*/ 6922 h 10260"/>
                <a:gd name="connsiteX75" fmla="*/ 363 w 10231"/>
                <a:gd name="connsiteY75" fmla="*/ 7082 h 10260"/>
                <a:gd name="connsiteX76" fmla="*/ 528 w 10231"/>
                <a:gd name="connsiteY76" fmla="*/ 7473 h 10260"/>
                <a:gd name="connsiteX77" fmla="*/ 1287 w 10231"/>
                <a:gd name="connsiteY77" fmla="*/ 7627 h 10260"/>
                <a:gd name="connsiteX78" fmla="*/ 1353 w 10231"/>
                <a:gd name="connsiteY78" fmla="*/ 7787 h 10260"/>
                <a:gd name="connsiteX79" fmla="*/ 1469 w 10231"/>
                <a:gd name="connsiteY79" fmla="*/ 7904 h 10260"/>
                <a:gd name="connsiteX80" fmla="*/ 1518 w 10231"/>
                <a:gd name="connsiteY80" fmla="*/ 7904 h 10260"/>
                <a:gd name="connsiteX81" fmla="*/ 1584 w 10231"/>
                <a:gd name="connsiteY81" fmla="*/ 8059 h 10260"/>
                <a:gd name="connsiteX82" fmla="*/ 1584 w 10231"/>
                <a:gd name="connsiteY82" fmla="*/ 8176 h 10260"/>
                <a:gd name="connsiteX83" fmla="*/ 1584 w 10231"/>
                <a:gd name="connsiteY83" fmla="*/ 8333 h 10260"/>
                <a:gd name="connsiteX84" fmla="*/ 1811 w 10231"/>
                <a:gd name="connsiteY84" fmla="*/ 8494 h 10260"/>
                <a:gd name="connsiteX85" fmla="*/ 2871 w 10231"/>
                <a:gd name="connsiteY85" fmla="*/ 8880 h 10260"/>
                <a:gd name="connsiteX86" fmla="*/ 3415 w 10231"/>
                <a:gd name="connsiteY86" fmla="*/ 9247 h 10260"/>
                <a:gd name="connsiteX87" fmla="*/ 3687 w 10231"/>
                <a:gd name="connsiteY87" fmla="*/ 9810 h 10260"/>
                <a:gd name="connsiteX88" fmla="*/ 4178 w 10231"/>
                <a:gd name="connsiteY88" fmla="*/ 10103 h 10260"/>
                <a:gd name="connsiteX89" fmla="*/ 4337 w 10231"/>
                <a:gd name="connsiteY89" fmla="*/ 9650 h 10260"/>
                <a:gd name="connsiteX90" fmla="*/ 4393 w 10231"/>
                <a:gd name="connsiteY90" fmla="*/ 9443 h 10260"/>
                <a:gd name="connsiteX91" fmla="*/ 4430 w 10231"/>
                <a:gd name="connsiteY91" fmla="*/ 10230 h 10260"/>
                <a:gd name="connsiteX92" fmla="*/ 4800 w 10231"/>
                <a:gd name="connsiteY92" fmla="*/ 10187 h 10260"/>
                <a:gd name="connsiteX93" fmla="*/ 5119 w 10231"/>
                <a:gd name="connsiteY93" fmla="*/ 10156 h 10260"/>
                <a:gd name="connsiteX0" fmla="*/ 5119 w 10231"/>
                <a:gd name="connsiteY0" fmla="*/ 10156 h 10260"/>
                <a:gd name="connsiteX1" fmla="*/ 7665 w 10231"/>
                <a:gd name="connsiteY1" fmla="*/ 9969 h 10260"/>
                <a:gd name="connsiteX2" fmla="*/ 7764 w 10231"/>
                <a:gd name="connsiteY2" fmla="*/ 9367 h 10260"/>
                <a:gd name="connsiteX3" fmla="*/ 8013 w 10231"/>
                <a:gd name="connsiteY3" fmla="*/ 8903 h 10260"/>
                <a:gd name="connsiteX4" fmla="*/ 8135 w 10231"/>
                <a:gd name="connsiteY4" fmla="*/ 9427 h 10260"/>
                <a:gd name="connsiteX5" fmla="*/ 8597 w 10231"/>
                <a:gd name="connsiteY5" fmla="*/ 8999 h 10260"/>
                <a:gd name="connsiteX6" fmla="*/ 8713 w 10231"/>
                <a:gd name="connsiteY6" fmla="*/ 9427 h 10260"/>
                <a:gd name="connsiteX7" fmla="*/ 8828 w 10231"/>
                <a:gd name="connsiteY7" fmla="*/ 9155 h 10260"/>
                <a:gd name="connsiteX8" fmla="*/ 8828 w 10231"/>
                <a:gd name="connsiteY8" fmla="*/ 8722 h 10260"/>
                <a:gd name="connsiteX9" fmla="*/ 9010 w 10231"/>
                <a:gd name="connsiteY9" fmla="*/ 7627 h 10260"/>
                <a:gd name="connsiteX10" fmla="*/ 9307 w 10231"/>
                <a:gd name="connsiteY10" fmla="*/ 7627 h 10260"/>
                <a:gd name="connsiteX11" fmla="*/ 9472 w 10231"/>
                <a:gd name="connsiteY11" fmla="*/ 7904 h 10260"/>
                <a:gd name="connsiteX12" fmla="*/ 9653 w 10231"/>
                <a:gd name="connsiteY12" fmla="*/ 7473 h 10260"/>
                <a:gd name="connsiteX13" fmla="*/ 9538 w 10231"/>
                <a:gd name="connsiteY13" fmla="*/ 6650 h 10260"/>
                <a:gd name="connsiteX14" fmla="*/ 9822 w 10231"/>
                <a:gd name="connsiteY14" fmla="*/ 6272 h 10260"/>
                <a:gd name="connsiteX15" fmla="*/ 10231 w 10231"/>
                <a:gd name="connsiteY15" fmla="*/ 5530 h 10260"/>
                <a:gd name="connsiteX16" fmla="*/ 9950 w 10231"/>
                <a:gd name="connsiteY16" fmla="*/ 5554 h 10260"/>
                <a:gd name="connsiteX17" fmla="*/ 9472 w 10231"/>
                <a:gd name="connsiteY17" fmla="*/ 5282 h 10260"/>
                <a:gd name="connsiteX18" fmla="*/ 9059 w 10231"/>
                <a:gd name="connsiteY18" fmla="*/ 4148 h 10260"/>
                <a:gd name="connsiteX19" fmla="*/ 8828 w 10231"/>
                <a:gd name="connsiteY19" fmla="*/ 4148 h 10260"/>
                <a:gd name="connsiteX20" fmla="*/ 8294 w 10231"/>
                <a:gd name="connsiteY20" fmla="*/ 3181 h 10260"/>
                <a:gd name="connsiteX21" fmla="*/ 7954 w 10231"/>
                <a:gd name="connsiteY21" fmla="*/ 3209 h 10260"/>
                <a:gd name="connsiteX22" fmla="*/ 7838 w 10231"/>
                <a:gd name="connsiteY22" fmla="*/ 2504 h 10260"/>
                <a:gd name="connsiteX23" fmla="*/ 7492 w 10231"/>
                <a:gd name="connsiteY23" fmla="*/ 1956 h 10260"/>
                <a:gd name="connsiteX24" fmla="*/ 7376 w 10231"/>
                <a:gd name="connsiteY24" fmla="*/ 1407 h 10260"/>
                <a:gd name="connsiteX25" fmla="*/ 7376 w 10231"/>
                <a:gd name="connsiteY25" fmla="*/ 977 h 10260"/>
                <a:gd name="connsiteX26" fmla="*/ 7079 w 10231"/>
                <a:gd name="connsiteY26" fmla="*/ 822 h 10260"/>
                <a:gd name="connsiteX27" fmla="*/ 6964 w 10231"/>
                <a:gd name="connsiteY27" fmla="*/ 1136 h 10260"/>
                <a:gd name="connsiteX28" fmla="*/ 6848 w 10231"/>
                <a:gd name="connsiteY28" fmla="*/ 1525 h 10260"/>
                <a:gd name="connsiteX29" fmla="*/ 6551 w 10231"/>
                <a:gd name="connsiteY29" fmla="*/ 1682 h 10260"/>
                <a:gd name="connsiteX30" fmla="*/ 6551 w 10231"/>
                <a:gd name="connsiteY30" fmla="*/ 1136 h 10260"/>
                <a:gd name="connsiteX31" fmla="*/ 6205 w 10231"/>
                <a:gd name="connsiteY31" fmla="*/ 822 h 10260"/>
                <a:gd name="connsiteX32" fmla="*/ 6023 w 10231"/>
                <a:gd name="connsiteY32" fmla="*/ 977 h 10260"/>
                <a:gd name="connsiteX33" fmla="*/ 5908 w 10231"/>
                <a:gd name="connsiteY33" fmla="*/ 155 h 10260"/>
                <a:gd name="connsiteX34" fmla="*/ 5743 w 10231"/>
                <a:gd name="connsiteY34" fmla="*/ 0 h 10260"/>
                <a:gd name="connsiteX35" fmla="*/ 5380 w 10231"/>
                <a:gd name="connsiteY35" fmla="*/ 0 h 10260"/>
                <a:gd name="connsiteX36" fmla="*/ 5099 w 10231"/>
                <a:gd name="connsiteY36" fmla="*/ 0 h 10260"/>
                <a:gd name="connsiteX37" fmla="*/ 4802 w 10231"/>
                <a:gd name="connsiteY37" fmla="*/ 547 h 10260"/>
                <a:gd name="connsiteX38" fmla="*/ 4158 w 10231"/>
                <a:gd name="connsiteY38" fmla="*/ 1253 h 10260"/>
                <a:gd name="connsiteX39" fmla="*/ 3746 w 10231"/>
                <a:gd name="connsiteY39" fmla="*/ 1525 h 10260"/>
                <a:gd name="connsiteX40" fmla="*/ 3449 w 10231"/>
                <a:gd name="connsiteY40" fmla="*/ 1682 h 10260"/>
                <a:gd name="connsiteX41" fmla="*/ 3449 w 10231"/>
                <a:gd name="connsiteY41" fmla="*/ 2074 h 10260"/>
                <a:gd name="connsiteX42" fmla="*/ 3696 w 10231"/>
                <a:gd name="connsiteY42" fmla="*/ 2074 h 10260"/>
                <a:gd name="connsiteX43" fmla="*/ 3696 w 10231"/>
                <a:gd name="connsiteY43" fmla="*/ 2230 h 10260"/>
                <a:gd name="connsiteX44" fmla="*/ 3449 w 10231"/>
                <a:gd name="connsiteY44" fmla="*/ 2348 h 10260"/>
                <a:gd name="connsiteX45" fmla="*/ 3399 w 10231"/>
                <a:gd name="connsiteY45" fmla="*/ 2620 h 10260"/>
                <a:gd name="connsiteX46" fmla="*/ 3515 w 10231"/>
                <a:gd name="connsiteY46" fmla="*/ 2778 h 10260"/>
                <a:gd name="connsiteX47" fmla="*/ 3515 w 10231"/>
                <a:gd name="connsiteY47" fmla="*/ 3051 h 10260"/>
                <a:gd name="connsiteX48" fmla="*/ 3333 w 10231"/>
                <a:gd name="connsiteY48" fmla="*/ 3209 h 10260"/>
                <a:gd name="connsiteX49" fmla="*/ 3333 w 10231"/>
                <a:gd name="connsiteY49" fmla="*/ 3600 h 10260"/>
                <a:gd name="connsiteX50" fmla="*/ 3515 w 10231"/>
                <a:gd name="connsiteY50" fmla="*/ 3873 h 10260"/>
                <a:gd name="connsiteX51" fmla="*/ 3446 w 10231"/>
                <a:gd name="connsiteY51" fmla="*/ 3891 h 10260"/>
                <a:gd name="connsiteX52" fmla="*/ 3307 w 10231"/>
                <a:gd name="connsiteY52" fmla="*/ 3623 h 10260"/>
                <a:gd name="connsiteX53" fmla="*/ 3253 w 10231"/>
                <a:gd name="connsiteY53" fmla="*/ 3829 h 10260"/>
                <a:gd name="connsiteX54" fmla="*/ 3200 w 10231"/>
                <a:gd name="connsiteY54" fmla="*/ 3664 h 10260"/>
                <a:gd name="connsiteX55" fmla="*/ 3154 w 10231"/>
                <a:gd name="connsiteY55" fmla="*/ 3614 h 10260"/>
                <a:gd name="connsiteX56" fmla="*/ 3067 w 10231"/>
                <a:gd name="connsiteY56" fmla="*/ 3635 h 10260"/>
                <a:gd name="connsiteX57" fmla="*/ 2832 w 10231"/>
                <a:gd name="connsiteY57" fmla="*/ 3137 h 10260"/>
                <a:gd name="connsiteX58" fmla="*/ 2629 w 10231"/>
                <a:gd name="connsiteY58" fmla="*/ 3133 h 10260"/>
                <a:gd name="connsiteX59" fmla="*/ 2487 w 10231"/>
                <a:gd name="connsiteY59" fmla="*/ 3036 h 10260"/>
                <a:gd name="connsiteX60" fmla="*/ 2357 w 10231"/>
                <a:gd name="connsiteY60" fmla="*/ 3189 h 10260"/>
                <a:gd name="connsiteX61" fmla="*/ 2332 w 10231"/>
                <a:gd name="connsiteY61" fmla="*/ 2853 h 10260"/>
                <a:gd name="connsiteX62" fmla="*/ 2098 w 10231"/>
                <a:gd name="connsiteY62" fmla="*/ 2799 h 10260"/>
                <a:gd name="connsiteX63" fmla="*/ 1666 w 10231"/>
                <a:gd name="connsiteY63" fmla="*/ 2614 h 10260"/>
                <a:gd name="connsiteX64" fmla="*/ 1707 w 10231"/>
                <a:gd name="connsiteY64" fmla="*/ 2932 h 10260"/>
                <a:gd name="connsiteX65" fmla="*/ 1469 w 10231"/>
                <a:gd name="connsiteY65" fmla="*/ 3755 h 10260"/>
                <a:gd name="connsiteX66" fmla="*/ 1353 w 10231"/>
                <a:gd name="connsiteY66" fmla="*/ 3600 h 10260"/>
                <a:gd name="connsiteX67" fmla="*/ 1122 w 10231"/>
                <a:gd name="connsiteY67" fmla="*/ 3600 h 10260"/>
                <a:gd name="connsiteX68" fmla="*/ 1007 w 10231"/>
                <a:gd name="connsiteY68" fmla="*/ 3325 h 10260"/>
                <a:gd name="connsiteX69" fmla="*/ 479 w 10231"/>
                <a:gd name="connsiteY69" fmla="*/ 4148 h 10260"/>
                <a:gd name="connsiteX70" fmla="*/ 479 w 10231"/>
                <a:gd name="connsiteY70" fmla="*/ 4735 h 10260"/>
                <a:gd name="connsiteX71" fmla="*/ 297 w 10231"/>
                <a:gd name="connsiteY71" fmla="*/ 4735 h 10260"/>
                <a:gd name="connsiteX72" fmla="*/ 231 w 10231"/>
                <a:gd name="connsiteY72" fmla="*/ 4460 h 10260"/>
                <a:gd name="connsiteX73" fmla="*/ 66 w 10231"/>
                <a:gd name="connsiteY73" fmla="*/ 4576 h 10260"/>
                <a:gd name="connsiteX74" fmla="*/ 0 w 10231"/>
                <a:gd name="connsiteY74" fmla="*/ 6922 h 10260"/>
                <a:gd name="connsiteX75" fmla="*/ 363 w 10231"/>
                <a:gd name="connsiteY75" fmla="*/ 7082 h 10260"/>
                <a:gd name="connsiteX76" fmla="*/ 528 w 10231"/>
                <a:gd name="connsiteY76" fmla="*/ 7473 h 10260"/>
                <a:gd name="connsiteX77" fmla="*/ 1287 w 10231"/>
                <a:gd name="connsiteY77" fmla="*/ 7627 h 10260"/>
                <a:gd name="connsiteX78" fmla="*/ 1353 w 10231"/>
                <a:gd name="connsiteY78" fmla="*/ 7787 h 10260"/>
                <a:gd name="connsiteX79" fmla="*/ 1469 w 10231"/>
                <a:gd name="connsiteY79" fmla="*/ 7904 h 10260"/>
                <a:gd name="connsiteX80" fmla="*/ 1518 w 10231"/>
                <a:gd name="connsiteY80" fmla="*/ 7904 h 10260"/>
                <a:gd name="connsiteX81" fmla="*/ 1584 w 10231"/>
                <a:gd name="connsiteY81" fmla="*/ 8059 h 10260"/>
                <a:gd name="connsiteX82" fmla="*/ 1584 w 10231"/>
                <a:gd name="connsiteY82" fmla="*/ 8176 h 10260"/>
                <a:gd name="connsiteX83" fmla="*/ 1584 w 10231"/>
                <a:gd name="connsiteY83" fmla="*/ 8333 h 10260"/>
                <a:gd name="connsiteX84" fmla="*/ 1811 w 10231"/>
                <a:gd name="connsiteY84" fmla="*/ 8494 h 10260"/>
                <a:gd name="connsiteX85" fmla="*/ 2871 w 10231"/>
                <a:gd name="connsiteY85" fmla="*/ 8880 h 10260"/>
                <a:gd name="connsiteX86" fmla="*/ 3415 w 10231"/>
                <a:gd name="connsiteY86" fmla="*/ 9247 h 10260"/>
                <a:gd name="connsiteX87" fmla="*/ 3687 w 10231"/>
                <a:gd name="connsiteY87" fmla="*/ 9810 h 10260"/>
                <a:gd name="connsiteX88" fmla="*/ 4178 w 10231"/>
                <a:gd name="connsiteY88" fmla="*/ 10103 h 10260"/>
                <a:gd name="connsiteX89" fmla="*/ 4337 w 10231"/>
                <a:gd name="connsiteY89" fmla="*/ 9650 h 10260"/>
                <a:gd name="connsiteX90" fmla="*/ 4393 w 10231"/>
                <a:gd name="connsiteY90" fmla="*/ 9443 h 10260"/>
                <a:gd name="connsiteX91" fmla="*/ 4430 w 10231"/>
                <a:gd name="connsiteY91" fmla="*/ 10230 h 10260"/>
                <a:gd name="connsiteX92" fmla="*/ 4800 w 10231"/>
                <a:gd name="connsiteY92" fmla="*/ 10187 h 10260"/>
                <a:gd name="connsiteX93" fmla="*/ 5119 w 10231"/>
                <a:gd name="connsiteY93" fmla="*/ 10156 h 10260"/>
                <a:gd name="connsiteX0" fmla="*/ 5119 w 10231"/>
                <a:gd name="connsiteY0" fmla="*/ 10156 h 10260"/>
                <a:gd name="connsiteX1" fmla="*/ 7665 w 10231"/>
                <a:gd name="connsiteY1" fmla="*/ 9969 h 10260"/>
                <a:gd name="connsiteX2" fmla="*/ 7764 w 10231"/>
                <a:gd name="connsiteY2" fmla="*/ 9367 h 10260"/>
                <a:gd name="connsiteX3" fmla="*/ 8013 w 10231"/>
                <a:gd name="connsiteY3" fmla="*/ 8903 h 10260"/>
                <a:gd name="connsiteX4" fmla="*/ 8135 w 10231"/>
                <a:gd name="connsiteY4" fmla="*/ 9427 h 10260"/>
                <a:gd name="connsiteX5" fmla="*/ 8597 w 10231"/>
                <a:gd name="connsiteY5" fmla="*/ 8999 h 10260"/>
                <a:gd name="connsiteX6" fmla="*/ 8713 w 10231"/>
                <a:gd name="connsiteY6" fmla="*/ 9427 h 10260"/>
                <a:gd name="connsiteX7" fmla="*/ 8828 w 10231"/>
                <a:gd name="connsiteY7" fmla="*/ 9155 h 10260"/>
                <a:gd name="connsiteX8" fmla="*/ 8828 w 10231"/>
                <a:gd name="connsiteY8" fmla="*/ 8722 h 10260"/>
                <a:gd name="connsiteX9" fmla="*/ 9010 w 10231"/>
                <a:gd name="connsiteY9" fmla="*/ 7627 h 10260"/>
                <a:gd name="connsiteX10" fmla="*/ 9307 w 10231"/>
                <a:gd name="connsiteY10" fmla="*/ 7627 h 10260"/>
                <a:gd name="connsiteX11" fmla="*/ 9472 w 10231"/>
                <a:gd name="connsiteY11" fmla="*/ 7904 h 10260"/>
                <a:gd name="connsiteX12" fmla="*/ 9133 w 10231"/>
                <a:gd name="connsiteY12" fmla="*/ 6888 h 10260"/>
                <a:gd name="connsiteX13" fmla="*/ 9538 w 10231"/>
                <a:gd name="connsiteY13" fmla="*/ 6650 h 10260"/>
                <a:gd name="connsiteX14" fmla="*/ 9822 w 10231"/>
                <a:gd name="connsiteY14" fmla="*/ 6272 h 10260"/>
                <a:gd name="connsiteX15" fmla="*/ 10231 w 10231"/>
                <a:gd name="connsiteY15" fmla="*/ 5530 h 10260"/>
                <a:gd name="connsiteX16" fmla="*/ 9950 w 10231"/>
                <a:gd name="connsiteY16" fmla="*/ 5554 h 10260"/>
                <a:gd name="connsiteX17" fmla="*/ 9472 w 10231"/>
                <a:gd name="connsiteY17" fmla="*/ 5282 h 10260"/>
                <a:gd name="connsiteX18" fmla="*/ 9059 w 10231"/>
                <a:gd name="connsiteY18" fmla="*/ 4148 h 10260"/>
                <a:gd name="connsiteX19" fmla="*/ 8828 w 10231"/>
                <a:gd name="connsiteY19" fmla="*/ 4148 h 10260"/>
                <a:gd name="connsiteX20" fmla="*/ 8294 w 10231"/>
                <a:gd name="connsiteY20" fmla="*/ 3181 h 10260"/>
                <a:gd name="connsiteX21" fmla="*/ 7954 w 10231"/>
                <a:gd name="connsiteY21" fmla="*/ 3209 h 10260"/>
                <a:gd name="connsiteX22" fmla="*/ 7838 w 10231"/>
                <a:gd name="connsiteY22" fmla="*/ 2504 h 10260"/>
                <a:gd name="connsiteX23" fmla="*/ 7492 w 10231"/>
                <a:gd name="connsiteY23" fmla="*/ 1956 h 10260"/>
                <a:gd name="connsiteX24" fmla="*/ 7376 w 10231"/>
                <a:gd name="connsiteY24" fmla="*/ 1407 h 10260"/>
                <a:gd name="connsiteX25" fmla="*/ 7376 w 10231"/>
                <a:gd name="connsiteY25" fmla="*/ 977 h 10260"/>
                <a:gd name="connsiteX26" fmla="*/ 7079 w 10231"/>
                <a:gd name="connsiteY26" fmla="*/ 822 h 10260"/>
                <a:gd name="connsiteX27" fmla="*/ 6964 w 10231"/>
                <a:gd name="connsiteY27" fmla="*/ 1136 h 10260"/>
                <a:gd name="connsiteX28" fmla="*/ 6848 w 10231"/>
                <a:gd name="connsiteY28" fmla="*/ 1525 h 10260"/>
                <a:gd name="connsiteX29" fmla="*/ 6551 w 10231"/>
                <a:gd name="connsiteY29" fmla="*/ 1682 h 10260"/>
                <a:gd name="connsiteX30" fmla="*/ 6551 w 10231"/>
                <a:gd name="connsiteY30" fmla="*/ 1136 h 10260"/>
                <a:gd name="connsiteX31" fmla="*/ 6205 w 10231"/>
                <a:gd name="connsiteY31" fmla="*/ 822 h 10260"/>
                <a:gd name="connsiteX32" fmla="*/ 6023 w 10231"/>
                <a:gd name="connsiteY32" fmla="*/ 977 h 10260"/>
                <a:gd name="connsiteX33" fmla="*/ 5908 w 10231"/>
                <a:gd name="connsiteY33" fmla="*/ 155 h 10260"/>
                <a:gd name="connsiteX34" fmla="*/ 5743 w 10231"/>
                <a:gd name="connsiteY34" fmla="*/ 0 h 10260"/>
                <a:gd name="connsiteX35" fmla="*/ 5380 w 10231"/>
                <a:gd name="connsiteY35" fmla="*/ 0 h 10260"/>
                <a:gd name="connsiteX36" fmla="*/ 5099 w 10231"/>
                <a:gd name="connsiteY36" fmla="*/ 0 h 10260"/>
                <a:gd name="connsiteX37" fmla="*/ 4802 w 10231"/>
                <a:gd name="connsiteY37" fmla="*/ 547 h 10260"/>
                <a:gd name="connsiteX38" fmla="*/ 4158 w 10231"/>
                <a:gd name="connsiteY38" fmla="*/ 1253 h 10260"/>
                <a:gd name="connsiteX39" fmla="*/ 3746 w 10231"/>
                <a:gd name="connsiteY39" fmla="*/ 1525 h 10260"/>
                <a:gd name="connsiteX40" fmla="*/ 3449 w 10231"/>
                <a:gd name="connsiteY40" fmla="*/ 1682 h 10260"/>
                <a:gd name="connsiteX41" fmla="*/ 3449 w 10231"/>
                <a:gd name="connsiteY41" fmla="*/ 2074 h 10260"/>
                <a:gd name="connsiteX42" fmla="*/ 3696 w 10231"/>
                <a:gd name="connsiteY42" fmla="*/ 2074 h 10260"/>
                <a:gd name="connsiteX43" fmla="*/ 3696 w 10231"/>
                <a:gd name="connsiteY43" fmla="*/ 2230 h 10260"/>
                <a:gd name="connsiteX44" fmla="*/ 3449 w 10231"/>
                <a:gd name="connsiteY44" fmla="*/ 2348 h 10260"/>
                <a:gd name="connsiteX45" fmla="*/ 3399 w 10231"/>
                <a:gd name="connsiteY45" fmla="*/ 2620 h 10260"/>
                <a:gd name="connsiteX46" fmla="*/ 3515 w 10231"/>
                <a:gd name="connsiteY46" fmla="*/ 2778 h 10260"/>
                <a:gd name="connsiteX47" fmla="*/ 3515 w 10231"/>
                <a:gd name="connsiteY47" fmla="*/ 3051 h 10260"/>
                <a:gd name="connsiteX48" fmla="*/ 3333 w 10231"/>
                <a:gd name="connsiteY48" fmla="*/ 3209 h 10260"/>
                <a:gd name="connsiteX49" fmla="*/ 3333 w 10231"/>
                <a:gd name="connsiteY49" fmla="*/ 3600 h 10260"/>
                <a:gd name="connsiteX50" fmla="*/ 3515 w 10231"/>
                <a:gd name="connsiteY50" fmla="*/ 3873 h 10260"/>
                <a:gd name="connsiteX51" fmla="*/ 3446 w 10231"/>
                <a:gd name="connsiteY51" fmla="*/ 3891 h 10260"/>
                <a:gd name="connsiteX52" fmla="*/ 3307 w 10231"/>
                <a:gd name="connsiteY52" fmla="*/ 3623 h 10260"/>
                <a:gd name="connsiteX53" fmla="*/ 3253 w 10231"/>
                <a:gd name="connsiteY53" fmla="*/ 3829 h 10260"/>
                <a:gd name="connsiteX54" fmla="*/ 3200 w 10231"/>
                <a:gd name="connsiteY54" fmla="*/ 3664 h 10260"/>
                <a:gd name="connsiteX55" fmla="*/ 3154 w 10231"/>
                <a:gd name="connsiteY55" fmla="*/ 3614 h 10260"/>
                <a:gd name="connsiteX56" fmla="*/ 3067 w 10231"/>
                <a:gd name="connsiteY56" fmla="*/ 3635 h 10260"/>
                <a:gd name="connsiteX57" fmla="*/ 2832 w 10231"/>
                <a:gd name="connsiteY57" fmla="*/ 3137 h 10260"/>
                <a:gd name="connsiteX58" fmla="*/ 2629 w 10231"/>
                <a:gd name="connsiteY58" fmla="*/ 3133 h 10260"/>
                <a:gd name="connsiteX59" fmla="*/ 2487 w 10231"/>
                <a:gd name="connsiteY59" fmla="*/ 3036 h 10260"/>
                <a:gd name="connsiteX60" fmla="*/ 2357 w 10231"/>
                <a:gd name="connsiteY60" fmla="*/ 3189 h 10260"/>
                <a:gd name="connsiteX61" fmla="*/ 2332 w 10231"/>
                <a:gd name="connsiteY61" fmla="*/ 2853 h 10260"/>
                <a:gd name="connsiteX62" fmla="*/ 2098 w 10231"/>
                <a:gd name="connsiteY62" fmla="*/ 2799 h 10260"/>
                <a:gd name="connsiteX63" fmla="*/ 1666 w 10231"/>
                <a:gd name="connsiteY63" fmla="*/ 2614 h 10260"/>
                <a:gd name="connsiteX64" fmla="*/ 1707 w 10231"/>
                <a:gd name="connsiteY64" fmla="*/ 2932 h 10260"/>
                <a:gd name="connsiteX65" fmla="*/ 1469 w 10231"/>
                <a:gd name="connsiteY65" fmla="*/ 3755 h 10260"/>
                <a:gd name="connsiteX66" fmla="*/ 1353 w 10231"/>
                <a:gd name="connsiteY66" fmla="*/ 3600 h 10260"/>
                <a:gd name="connsiteX67" fmla="*/ 1122 w 10231"/>
                <a:gd name="connsiteY67" fmla="*/ 3600 h 10260"/>
                <a:gd name="connsiteX68" fmla="*/ 1007 w 10231"/>
                <a:gd name="connsiteY68" fmla="*/ 3325 h 10260"/>
                <a:gd name="connsiteX69" fmla="*/ 479 w 10231"/>
                <a:gd name="connsiteY69" fmla="*/ 4148 h 10260"/>
                <a:gd name="connsiteX70" fmla="*/ 479 w 10231"/>
                <a:gd name="connsiteY70" fmla="*/ 4735 h 10260"/>
                <a:gd name="connsiteX71" fmla="*/ 297 w 10231"/>
                <a:gd name="connsiteY71" fmla="*/ 4735 h 10260"/>
                <a:gd name="connsiteX72" fmla="*/ 231 w 10231"/>
                <a:gd name="connsiteY72" fmla="*/ 4460 h 10260"/>
                <a:gd name="connsiteX73" fmla="*/ 66 w 10231"/>
                <a:gd name="connsiteY73" fmla="*/ 4576 h 10260"/>
                <a:gd name="connsiteX74" fmla="*/ 0 w 10231"/>
                <a:gd name="connsiteY74" fmla="*/ 6922 h 10260"/>
                <a:gd name="connsiteX75" fmla="*/ 363 w 10231"/>
                <a:gd name="connsiteY75" fmla="*/ 7082 h 10260"/>
                <a:gd name="connsiteX76" fmla="*/ 528 w 10231"/>
                <a:gd name="connsiteY76" fmla="*/ 7473 h 10260"/>
                <a:gd name="connsiteX77" fmla="*/ 1287 w 10231"/>
                <a:gd name="connsiteY77" fmla="*/ 7627 h 10260"/>
                <a:gd name="connsiteX78" fmla="*/ 1353 w 10231"/>
                <a:gd name="connsiteY78" fmla="*/ 7787 h 10260"/>
                <a:gd name="connsiteX79" fmla="*/ 1469 w 10231"/>
                <a:gd name="connsiteY79" fmla="*/ 7904 h 10260"/>
                <a:gd name="connsiteX80" fmla="*/ 1518 w 10231"/>
                <a:gd name="connsiteY80" fmla="*/ 7904 h 10260"/>
                <a:gd name="connsiteX81" fmla="*/ 1584 w 10231"/>
                <a:gd name="connsiteY81" fmla="*/ 8059 h 10260"/>
                <a:gd name="connsiteX82" fmla="*/ 1584 w 10231"/>
                <a:gd name="connsiteY82" fmla="*/ 8176 h 10260"/>
                <a:gd name="connsiteX83" fmla="*/ 1584 w 10231"/>
                <a:gd name="connsiteY83" fmla="*/ 8333 h 10260"/>
                <a:gd name="connsiteX84" fmla="*/ 1811 w 10231"/>
                <a:gd name="connsiteY84" fmla="*/ 8494 h 10260"/>
                <a:gd name="connsiteX85" fmla="*/ 2871 w 10231"/>
                <a:gd name="connsiteY85" fmla="*/ 8880 h 10260"/>
                <a:gd name="connsiteX86" fmla="*/ 3415 w 10231"/>
                <a:gd name="connsiteY86" fmla="*/ 9247 h 10260"/>
                <a:gd name="connsiteX87" fmla="*/ 3687 w 10231"/>
                <a:gd name="connsiteY87" fmla="*/ 9810 h 10260"/>
                <a:gd name="connsiteX88" fmla="*/ 4178 w 10231"/>
                <a:gd name="connsiteY88" fmla="*/ 10103 h 10260"/>
                <a:gd name="connsiteX89" fmla="*/ 4337 w 10231"/>
                <a:gd name="connsiteY89" fmla="*/ 9650 h 10260"/>
                <a:gd name="connsiteX90" fmla="*/ 4393 w 10231"/>
                <a:gd name="connsiteY90" fmla="*/ 9443 h 10260"/>
                <a:gd name="connsiteX91" fmla="*/ 4430 w 10231"/>
                <a:gd name="connsiteY91" fmla="*/ 10230 h 10260"/>
                <a:gd name="connsiteX92" fmla="*/ 4800 w 10231"/>
                <a:gd name="connsiteY92" fmla="*/ 10187 h 10260"/>
                <a:gd name="connsiteX93" fmla="*/ 5119 w 10231"/>
                <a:gd name="connsiteY93" fmla="*/ 10156 h 1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0231" h="10260">
                  <a:moveTo>
                    <a:pt x="5119" y="10156"/>
                  </a:moveTo>
                  <a:cubicBezTo>
                    <a:pt x="5591" y="10212"/>
                    <a:pt x="7234" y="9951"/>
                    <a:pt x="7665" y="9969"/>
                  </a:cubicBezTo>
                  <a:cubicBezTo>
                    <a:pt x="8109" y="9873"/>
                    <a:pt x="7741" y="9503"/>
                    <a:pt x="7764" y="9367"/>
                  </a:cubicBezTo>
                  <a:cubicBezTo>
                    <a:pt x="7822" y="9189"/>
                    <a:pt x="7951" y="8894"/>
                    <a:pt x="8013" y="8903"/>
                  </a:cubicBezTo>
                  <a:cubicBezTo>
                    <a:pt x="7974" y="8760"/>
                    <a:pt x="8174" y="9571"/>
                    <a:pt x="8135" y="9427"/>
                  </a:cubicBezTo>
                  <a:lnTo>
                    <a:pt x="8597" y="8999"/>
                  </a:lnTo>
                  <a:cubicBezTo>
                    <a:pt x="8636" y="9140"/>
                    <a:pt x="8674" y="9284"/>
                    <a:pt x="8713" y="9427"/>
                  </a:cubicBezTo>
                  <a:cubicBezTo>
                    <a:pt x="8751" y="9336"/>
                    <a:pt x="8790" y="9247"/>
                    <a:pt x="8828" y="9155"/>
                  </a:cubicBezTo>
                  <a:lnTo>
                    <a:pt x="8828" y="8722"/>
                  </a:lnTo>
                  <a:cubicBezTo>
                    <a:pt x="8889" y="8361"/>
                    <a:pt x="8949" y="7995"/>
                    <a:pt x="9010" y="7627"/>
                  </a:cubicBezTo>
                  <a:lnTo>
                    <a:pt x="9307" y="7627"/>
                  </a:lnTo>
                  <a:lnTo>
                    <a:pt x="9472" y="7904"/>
                  </a:lnTo>
                  <a:cubicBezTo>
                    <a:pt x="9532" y="7760"/>
                    <a:pt x="9073" y="7032"/>
                    <a:pt x="9133" y="6888"/>
                  </a:cubicBezTo>
                  <a:cubicBezTo>
                    <a:pt x="9095" y="6612"/>
                    <a:pt x="9576" y="6922"/>
                    <a:pt x="9538" y="6650"/>
                  </a:cubicBezTo>
                  <a:lnTo>
                    <a:pt x="9822" y="6272"/>
                  </a:lnTo>
                  <a:cubicBezTo>
                    <a:pt x="9830" y="5796"/>
                    <a:pt x="10223" y="6006"/>
                    <a:pt x="10231" y="5530"/>
                  </a:cubicBezTo>
                  <a:cubicBezTo>
                    <a:pt x="10214" y="5439"/>
                    <a:pt x="9967" y="5645"/>
                    <a:pt x="9950" y="5554"/>
                  </a:cubicBezTo>
                  <a:lnTo>
                    <a:pt x="9472" y="5282"/>
                  </a:lnTo>
                  <a:lnTo>
                    <a:pt x="9059" y="4148"/>
                  </a:lnTo>
                  <a:lnTo>
                    <a:pt x="8828" y="4148"/>
                  </a:lnTo>
                  <a:lnTo>
                    <a:pt x="8294" y="3181"/>
                  </a:lnTo>
                  <a:lnTo>
                    <a:pt x="7954" y="3209"/>
                  </a:lnTo>
                  <a:cubicBezTo>
                    <a:pt x="7915" y="2974"/>
                    <a:pt x="7877" y="2739"/>
                    <a:pt x="7838" y="2504"/>
                  </a:cubicBezTo>
                  <a:lnTo>
                    <a:pt x="7492" y="1956"/>
                  </a:lnTo>
                  <a:cubicBezTo>
                    <a:pt x="7453" y="1775"/>
                    <a:pt x="7415" y="1589"/>
                    <a:pt x="7376" y="1407"/>
                  </a:cubicBezTo>
                  <a:lnTo>
                    <a:pt x="7376" y="977"/>
                  </a:lnTo>
                  <a:lnTo>
                    <a:pt x="7079" y="822"/>
                  </a:lnTo>
                  <a:cubicBezTo>
                    <a:pt x="7041" y="926"/>
                    <a:pt x="7002" y="1031"/>
                    <a:pt x="6964" y="1136"/>
                  </a:cubicBezTo>
                  <a:cubicBezTo>
                    <a:pt x="6925" y="1264"/>
                    <a:pt x="6887" y="1395"/>
                    <a:pt x="6848" y="1525"/>
                  </a:cubicBezTo>
                  <a:lnTo>
                    <a:pt x="6551" y="1682"/>
                  </a:lnTo>
                  <a:lnTo>
                    <a:pt x="6551" y="1136"/>
                  </a:lnTo>
                  <a:lnTo>
                    <a:pt x="6205" y="822"/>
                  </a:lnTo>
                  <a:lnTo>
                    <a:pt x="6023" y="977"/>
                  </a:lnTo>
                  <a:cubicBezTo>
                    <a:pt x="5985" y="704"/>
                    <a:pt x="5946" y="431"/>
                    <a:pt x="5908" y="155"/>
                  </a:cubicBezTo>
                  <a:lnTo>
                    <a:pt x="5743" y="0"/>
                  </a:lnTo>
                  <a:lnTo>
                    <a:pt x="5380" y="0"/>
                  </a:lnTo>
                  <a:lnTo>
                    <a:pt x="5099" y="0"/>
                  </a:lnTo>
                  <a:lnTo>
                    <a:pt x="4802" y="547"/>
                  </a:lnTo>
                  <a:lnTo>
                    <a:pt x="4158" y="1253"/>
                  </a:lnTo>
                  <a:lnTo>
                    <a:pt x="3746" y="1525"/>
                  </a:lnTo>
                  <a:lnTo>
                    <a:pt x="3449" y="1682"/>
                  </a:lnTo>
                  <a:lnTo>
                    <a:pt x="3449" y="2074"/>
                  </a:lnTo>
                  <a:lnTo>
                    <a:pt x="3696" y="2074"/>
                  </a:lnTo>
                  <a:lnTo>
                    <a:pt x="3696" y="2230"/>
                  </a:lnTo>
                  <a:lnTo>
                    <a:pt x="3449" y="2348"/>
                  </a:lnTo>
                  <a:cubicBezTo>
                    <a:pt x="3432" y="2439"/>
                    <a:pt x="3416" y="2531"/>
                    <a:pt x="3399" y="2620"/>
                  </a:cubicBezTo>
                  <a:cubicBezTo>
                    <a:pt x="3438" y="2672"/>
                    <a:pt x="3476" y="2725"/>
                    <a:pt x="3515" y="2778"/>
                  </a:cubicBezTo>
                  <a:lnTo>
                    <a:pt x="3515" y="3051"/>
                  </a:lnTo>
                  <a:lnTo>
                    <a:pt x="3333" y="3209"/>
                  </a:lnTo>
                  <a:lnTo>
                    <a:pt x="3333" y="3600"/>
                  </a:lnTo>
                  <a:cubicBezTo>
                    <a:pt x="3394" y="3690"/>
                    <a:pt x="3454" y="3784"/>
                    <a:pt x="3515" y="3873"/>
                  </a:cubicBezTo>
                  <a:cubicBezTo>
                    <a:pt x="3492" y="3878"/>
                    <a:pt x="3469" y="3886"/>
                    <a:pt x="3446" y="3891"/>
                  </a:cubicBezTo>
                  <a:cubicBezTo>
                    <a:pt x="3407" y="3982"/>
                    <a:pt x="3346" y="3534"/>
                    <a:pt x="3307" y="3623"/>
                  </a:cubicBezTo>
                  <a:cubicBezTo>
                    <a:pt x="3269" y="3481"/>
                    <a:pt x="3291" y="3974"/>
                    <a:pt x="3253" y="3829"/>
                  </a:cubicBezTo>
                  <a:cubicBezTo>
                    <a:pt x="3235" y="3774"/>
                    <a:pt x="3218" y="3718"/>
                    <a:pt x="3200" y="3664"/>
                  </a:cubicBezTo>
                  <a:cubicBezTo>
                    <a:pt x="3179" y="3486"/>
                    <a:pt x="3175" y="3793"/>
                    <a:pt x="3154" y="3614"/>
                  </a:cubicBezTo>
                  <a:cubicBezTo>
                    <a:pt x="3104" y="3301"/>
                    <a:pt x="3117" y="3949"/>
                    <a:pt x="3067" y="3635"/>
                  </a:cubicBezTo>
                  <a:cubicBezTo>
                    <a:pt x="3054" y="3247"/>
                    <a:pt x="2845" y="3527"/>
                    <a:pt x="2832" y="3137"/>
                  </a:cubicBezTo>
                  <a:cubicBezTo>
                    <a:pt x="2790" y="2799"/>
                    <a:pt x="2671" y="3471"/>
                    <a:pt x="2629" y="3133"/>
                  </a:cubicBezTo>
                  <a:cubicBezTo>
                    <a:pt x="2582" y="3101"/>
                    <a:pt x="2534" y="3070"/>
                    <a:pt x="2487" y="3036"/>
                  </a:cubicBezTo>
                  <a:cubicBezTo>
                    <a:pt x="2449" y="3138"/>
                    <a:pt x="2395" y="3086"/>
                    <a:pt x="2357" y="3189"/>
                  </a:cubicBezTo>
                  <a:cubicBezTo>
                    <a:pt x="2414" y="2652"/>
                    <a:pt x="2275" y="3387"/>
                    <a:pt x="2332" y="2853"/>
                  </a:cubicBezTo>
                  <a:cubicBezTo>
                    <a:pt x="2294" y="2749"/>
                    <a:pt x="2136" y="2903"/>
                    <a:pt x="2098" y="2799"/>
                  </a:cubicBezTo>
                  <a:cubicBezTo>
                    <a:pt x="1988" y="2290"/>
                    <a:pt x="1776" y="3125"/>
                    <a:pt x="1666" y="2614"/>
                  </a:cubicBezTo>
                  <a:cubicBezTo>
                    <a:pt x="1628" y="2483"/>
                    <a:pt x="1745" y="3062"/>
                    <a:pt x="1707" y="2932"/>
                  </a:cubicBezTo>
                  <a:cubicBezTo>
                    <a:pt x="1628" y="3208"/>
                    <a:pt x="1548" y="3480"/>
                    <a:pt x="1469" y="3755"/>
                  </a:cubicBezTo>
                  <a:cubicBezTo>
                    <a:pt x="1430" y="3701"/>
                    <a:pt x="1392" y="3652"/>
                    <a:pt x="1353" y="3600"/>
                  </a:cubicBezTo>
                  <a:lnTo>
                    <a:pt x="1122" y="3600"/>
                  </a:lnTo>
                  <a:cubicBezTo>
                    <a:pt x="1084" y="3508"/>
                    <a:pt x="1045" y="3416"/>
                    <a:pt x="1007" y="3325"/>
                  </a:cubicBezTo>
                  <a:lnTo>
                    <a:pt x="479" y="4148"/>
                  </a:lnTo>
                  <a:lnTo>
                    <a:pt x="479" y="4735"/>
                  </a:lnTo>
                  <a:lnTo>
                    <a:pt x="297" y="4735"/>
                  </a:lnTo>
                  <a:cubicBezTo>
                    <a:pt x="275" y="4643"/>
                    <a:pt x="253" y="4552"/>
                    <a:pt x="231" y="4460"/>
                  </a:cubicBezTo>
                  <a:lnTo>
                    <a:pt x="66" y="4576"/>
                  </a:lnTo>
                  <a:cubicBezTo>
                    <a:pt x="44" y="5359"/>
                    <a:pt x="22" y="6143"/>
                    <a:pt x="0" y="6922"/>
                  </a:cubicBezTo>
                  <a:lnTo>
                    <a:pt x="363" y="7082"/>
                  </a:lnTo>
                  <a:lnTo>
                    <a:pt x="528" y="7473"/>
                  </a:lnTo>
                  <a:cubicBezTo>
                    <a:pt x="682" y="7562"/>
                    <a:pt x="1150" y="7576"/>
                    <a:pt x="1287" y="7627"/>
                  </a:cubicBezTo>
                  <a:cubicBezTo>
                    <a:pt x="1309" y="7682"/>
                    <a:pt x="1331" y="7733"/>
                    <a:pt x="1353" y="7787"/>
                  </a:cubicBezTo>
                  <a:cubicBezTo>
                    <a:pt x="1392" y="7824"/>
                    <a:pt x="1430" y="7865"/>
                    <a:pt x="1469" y="7904"/>
                  </a:cubicBezTo>
                  <a:lnTo>
                    <a:pt x="1518" y="7904"/>
                  </a:lnTo>
                  <a:cubicBezTo>
                    <a:pt x="1540" y="7953"/>
                    <a:pt x="1562" y="8007"/>
                    <a:pt x="1584" y="8059"/>
                  </a:cubicBezTo>
                  <a:lnTo>
                    <a:pt x="1584" y="8176"/>
                  </a:lnTo>
                  <a:lnTo>
                    <a:pt x="1584" y="8333"/>
                  </a:lnTo>
                  <a:cubicBezTo>
                    <a:pt x="1622" y="8384"/>
                    <a:pt x="1723" y="8265"/>
                    <a:pt x="1811" y="8494"/>
                  </a:cubicBezTo>
                  <a:cubicBezTo>
                    <a:pt x="2025" y="8587"/>
                    <a:pt x="2587" y="8634"/>
                    <a:pt x="2871" y="8880"/>
                  </a:cubicBezTo>
                  <a:lnTo>
                    <a:pt x="3415" y="9247"/>
                  </a:lnTo>
                  <a:cubicBezTo>
                    <a:pt x="3580" y="9501"/>
                    <a:pt x="3591" y="9738"/>
                    <a:pt x="3687" y="9810"/>
                  </a:cubicBezTo>
                  <a:cubicBezTo>
                    <a:pt x="3753" y="10196"/>
                    <a:pt x="4112" y="9717"/>
                    <a:pt x="4178" y="10103"/>
                  </a:cubicBezTo>
                  <a:cubicBezTo>
                    <a:pt x="4260" y="9851"/>
                    <a:pt x="4255" y="9902"/>
                    <a:pt x="4337" y="9650"/>
                  </a:cubicBezTo>
                  <a:cubicBezTo>
                    <a:pt x="4376" y="9994"/>
                    <a:pt x="4354" y="9100"/>
                    <a:pt x="4393" y="9443"/>
                  </a:cubicBezTo>
                  <a:cubicBezTo>
                    <a:pt x="4432" y="9678"/>
                    <a:pt x="4391" y="9995"/>
                    <a:pt x="4430" y="10230"/>
                  </a:cubicBezTo>
                  <a:cubicBezTo>
                    <a:pt x="4503" y="10260"/>
                    <a:pt x="4732" y="10136"/>
                    <a:pt x="4800" y="10187"/>
                  </a:cubicBezTo>
                  <a:cubicBezTo>
                    <a:pt x="4911" y="10239"/>
                    <a:pt x="5038" y="10072"/>
                    <a:pt x="5119" y="10156"/>
                  </a:cubicBezTo>
                  <a:close/>
                </a:path>
              </a:pathLst>
            </a:custGeom>
            <a:solidFill>
              <a:srgbClr val="CDE9FD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84754" tIns="42375" rIns="84754" bIns="42375"/>
            <a:lstStyle/>
            <a:p>
              <a:pPr>
                <a:defRPr/>
              </a:pPr>
              <a:endParaRPr lang="ru-RU" sz="700" dirty="0">
                <a:solidFill>
                  <a:prstClr val="black"/>
                </a:solidFill>
                <a:latin typeface="Arial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22" name="Group 71"/>
            <p:cNvGrpSpPr/>
            <p:nvPr/>
          </p:nvGrpSpPr>
          <p:grpSpPr>
            <a:xfrm>
              <a:off x="1166230" y="1143336"/>
              <a:ext cx="8391456" cy="5072063"/>
              <a:chOff x="930344" y="1441451"/>
              <a:chExt cx="8391456" cy="5072063"/>
            </a:xfrm>
            <a:solidFill>
              <a:srgbClr val="75C4ED"/>
            </a:solidFill>
          </p:grpSpPr>
          <p:sp>
            <p:nvSpPr>
              <p:cNvPr id="88" name="Freeform 391"/>
              <p:cNvSpPr>
                <a:spLocks/>
              </p:cNvSpPr>
              <p:nvPr/>
            </p:nvSpPr>
            <p:spPr bwMode="auto">
              <a:xfrm rot="623564">
                <a:off x="6507163" y="5619751"/>
                <a:ext cx="144463" cy="893763"/>
              </a:xfrm>
              <a:custGeom>
                <a:avLst/>
                <a:gdLst>
                  <a:gd name="T0" fmla="*/ 2147483647 w 42"/>
                  <a:gd name="T1" fmla="*/ 2147483647 h 192"/>
                  <a:gd name="T2" fmla="*/ 2147483647 w 42"/>
                  <a:gd name="T3" fmla="*/ 0 h 192"/>
                  <a:gd name="T4" fmla="*/ 2147483647 w 42"/>
                  <a:gd name="T5" fmla="*/ 0 h 192"/>
                  <a:gd name="T6" fmla="*/ 2147483647 w 42"/>
                  <a:gd name="T7" fmla="*/ 2147483647 h 192"/>
                  <a:gd name="T8" fmla="*/ 2147483647 w 42"/>
                  <a:gd name="T9" fmla="*/ 2147483647 h 192"/>
                  <a:gd name="T10" fmla="*/ 2147483647 w 42"/>
                  <a:gd name="T11" fmla="*/ 2147483647 h 192"/>
                  <a:gd name="T12" fmla="*/ 2147483647 w 42"/>
                  <a:gd name="T13" fmla="*/ 2147483647 h 192"/>
                  <a:gd name="T14" fmla="*/ 0 w 42"/>
                  <a:gd name="T15" fmla="*/ 2147483647 h 192"/>
                  <a:gd name="T16" fmla="*/ 0 w 42"/>
                  <a:gd name="T17" fmla="*/ 2147483647 h 192"/>
                  <a:gd name="T18" fmla="*/ 0 w 42"/>
                  <a:gd name="T19" fmla="*/ 2147483647 h 192"/>
                  <a:gd name="T20" fmla="*/ 2147483647 w 42"/>
                  <a:gd name="T21" fmla="*/ 2147483647 h 192"/>
                  <a:gd name="T22" fmla="*/ 0 w 42"/>
                  <a:gd name="T23" fmla="*/ 2147483647 h 192"/>
                  <a:gd name="T24" fmla="*/ 0 w 42"/>
                  <a:gd name="T25" fmla="*/ 2147483647 h 192"/>
                  <a:gd name="T26" fmla="*/ 2147483647 w 42"/>
                  <a:gd name="T27" fmla="*/ 2147483647 h 192"/>
                  <a:gd name="T28" fmla="*/ 2147483647 w 42"/>
                  <a:gd name="T29" fmla="*/ 2147483647 h 192"/>
                  <a:gd name="T30" fmla="*/ 2147483647 w 42"/>
                  <a:gd name="T31" fmla="*/ 2147483647 h 192"/>
                  <a:gd name="T32" fmla="*/ 2147483647 w 42"/>
                  <a:gd name="T33" fmla="*/ 2147483647 h 192"/>
                  <a:gd name="T34" fmla="*/ 2147483647 w 42"/>
                  <a:gd name="T35" fmla="*/ 2147483647 h 192"/>
                  <a:gd name="T36" fmla="*/ 2147483647 w 42"/>
                  <a:gd name="T37" fmla="*/ 2147483647 h 192"/>
                  <a:gd name="T38" fmla="*/ 2147483647 w 42"/>
                  <a:gd name="T39" fmla="*/ 2147483647 h 192"/>
                  <a:gd name="T40" fmla="*/ 2147483647 w 42"/>
                  <a:gd name="T41" fmla="*/ 2147483647 h 192"/>
                  <a:gd name="T42" fmla="*/ 2147483647 w 42"/>
                  <a:gd name="T43" fmla="*/ 2147483647 h 192"/>
                  <a:gd name="T44" fmla="*/ 2147483647 w 42"/>
                  <a:gd name="T45" fmla="*/ 2147483647 h 192"/>
                  <a:gd name="T46" fmla="*/ 2147483647 w 42"/>
                  <a:gd name="T47" fmla="*/ 2147483647 h 192"/>
                  <a:gd name="T48" fmla="*/ 2147483647 w 42"/>
                  <a:gd name="T49" fmla="*/ 2147483647 h 192"/>
                  <a:gd name="T50" fmla="*/ 2147483647 w 42"/>
                  <a:gd name="T51" fmla="*/ 2147483647 h 192"/>
                  <a:gd name="T52" fmla="*/ 2147483647 w 42"/>
                  <a:gd name="T53" fmla="*/ 2147483647 h 192"/>
                  <a:gd name="T54" fmla="*/ 2147483647 w 42"/>
                  <a:gd name="T55" fmla="*/ 2147483647 h 192"/>
                  <a:gd name="T56" fmla="*/ 2147483647 w 42"/>
                  <a:gd name="T57" fmla="*/ 2147483647 h 192"/>
                  <a:gd name="T58" fmla="*/ 2147483647 w 42"/>
                  <a:gd name="T59" fmla="*/ 2147483647 h 192"/>
                  <a:gd name="T60" fmla="*/ 2147483647 w 42"/>
                  <a:gd name="T61" fmla="*/ 2147483647 h 192"/>
                  <a:gd name="T62" fmla="*/ 2147483647 w 42"/>
                  <a:gd name="T63" fmla="*/ 2147483647 h 192"/>
                  <a:gd name="T64" fmla="*/ 2147483647 w 42"/>
                  <a:gd name="T65" fmla="*/ 2147483647 h 192"/>
                  <a:gd name="T66" fmla="*/ 2147483647 w 42"/>
                  <a:gd name="T67" fmla="*/ 2147483647 h 192"/>
                  <a:gd name="T68" fmla="*/ 2147483647 w 42"/>
                  <a:gd name="T69" fmla="*/ 2147483647 h 192"/>
                  <a:gd name="T70" fmla="*/ 2147483647 w 42"/>
                  <a:gd name="T71" fmla="*/ 2147483647 h 192"/>
                  <a:gd name="T72" fmla="*/ 2147483647 w 42"/>
                  <a:gd name="T73" fmla="*/ 2147483647 h 192"/>
                  <a:gd name="T74" fmla="*/ 2147483647 w 42"/>
                  <a:gd name="T75" fmla="*/ 2147483647 h 192"/>
                  <a:gd name="T76" fmla="*/ 2147483647 w 42"/>
                  <a:gd name="T77" fmla="*/ 2147483647 h 192"/>
                  <a:gd name="T78" fmla="*/ 2147483647 w 42"/>
                  <a:gd name="T79" fmla="*/ 2147483647 h 192"/>
                  <a:gd name="T80" fmla="*/ 2147483647 w 42"/>
                  <a:gd name="T81" fmla="*/ 2147483647 h 192"/>
                  <a:gd name="T82" fmla="*/ 2147483647 w 42"/>
                  <a:gd name="T83" fmla="*/ 2147483647 h 192"/>
                  <a:gd name="T84" fmla="*/ 2147483647 w 42"/>
                  <a:gd name="T85" fmla="*/ 2147483647 h 192"/>
                  <a:gd name="T86" fmla="*/ 2147483647 w 42"/>
                  <a:gd name="T87" fmla="*/ 2147483647 h 192"/>
                  <a:gd name="T88" fmla="*/ 2147483647 w 42"/>
                  <a:gd name="T89" fmla="*/ 2147483647 h 192"/>
                  <a:gd name="T90" fmla="*/ 2147483647 w 42"/>
                  <a:gd name="T91" fmla="*/ 2147483647 h 192"/>
                  <a:gd name="T92" fmla="*/ 2147483647 w 42"/>
                  <a:gd name="T93" fmla="*/ 2147483647 h 192"/>
                  <a:gd name="T94" fmla="*/ 2147483647 w 42"/>
                  <a:gd name="T95" fmla="*/ 2147483647 h 192"/>
                  <a:gd name="T96" fmla="*/ 2147483647 w 42"/>
                  <a:gd name="T97" fmla="*/ 2147483647 h 192"/>
                  <a:gd name="T98" fmla="*/ 2147483647 w 42"/>
                  <a:gd name="T99" fmla="*/ 2147483647 h 192"/>
                  <a:gd name="T100" fmla="*/ 2147483647 w 42"/>
                  <a:gd name="T101" fmla="*/ 2147483647 h 192"/>
                  <a:gd name="T102" fmla="*/ 2147483647 w 42"/>
                  <a:gd name="T103" fmla="*/ 2147483647 h 19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2"/>
                  <a:gd name="T157" fmla="*/ 0 h 192"/>
                  <a:gd name="T158" fmla="*/ 42 w 42"/>
                  <a:gd name="T159" fmla="*/ 192 h 19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2" h="192">
                    <a:moveTo>
                      <a:pt x="17" y="8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7" y="4"/>
                    </a:lnTo>
                    <a:lnTo>
                      <a:pt x="10" y="22"/>
                    </a:lnTo>
                    <a:lnTo>
                      <a:pt x="10" y="25"/>
                    </a:lnTo>
                    <a:lnTo>
                      <a:pt x="7" y="22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0" y="46"/>
                    </a:lnTo>
                    <a:lnTo>
                      <a:pt x="3" y="50"/>
                    </a:lnTo>
                    <a:lnTo>
                      <a:pt x="0" y="57"/>
                    </a:lnTo>
                    <a:lnTo>
                      <a:pt x="0" y="71"/>
                    </a:lnTo>
                    <a:lnTo>
                      <a:pt x="7" y="78"/>
                    </a:lnTo>
                    <a:lnTo>
                      <a:pt x="7" y="103"/>
                    </a:lnTo>
                    <a:lnTo>
                      <a:pt x="7" y="114"/>
                    </a:lnTo>
                    <a:lnTo>
                      <a:pt x="3" y="124"/>
                    </a:lnTo>
                    <a:lnTo>
                      <a:pt x="3" y="139"/>
                    </a:lnTo>
                    <a:lnTo>
                      <a:pt x="3" y="146"/>
                    </a:lnTo>
                    <a:lnTo>
                      <a:pt x="3" y="160"/>
                    </a:lnTo>
                    <a:lnTo>
                      <a:pt x="3" y="170"/>
                    </a:lnTo>
                    <a:lnTo>
                      <a:pt x="3" y="192"/>
                    </a:lnTo>
                    <a:lnTo>
                      <a:pt x="7" y="192"/>
                    </a:lnTo>
                    <a:lnTo>
                      <a:pt x="7" y="185"/>
                    </a:lnTo>
                    <a:lnTo>
                      <a:pt x="14" y="181"/>
                    </a:lnTo>
                    <a:lnTo>
                      <a:pt x="17" y="185"/>
                    </a:lnTo>
                    <a:lnTo>
                      <a:pt x="21" y="192"/>
                    </a:lnTo>
                    <a:lnTo>
                      <a:pt x="24" y="188"/>
                    </a:lnTo>
                    <a:lnTo>
                      <a:pt x="24" y="178"/>
                    </a:lnTo>
                    <a:lnTo>
                      <a:pt x="17" y="170"/>
                    </a:lnTo>
                    <a:lnTo>
                      <a:pt x="14" y="163"/>
                    </a:lnTo>
                    <a:lnTo>
                      <a:pt x="14" y="153"/>
                    </a:lnTo>
                    <a:lnTo>
                      <a:pt x="17" y="146"/>
                    </a:lnTo>
                    <a:lnTo>
                      <a:pt x="17" y="142"/>
                    </a:lnTo>
                    <a:lnTo>
                      <a:pt x="17" y="139"/>
                    </a:lnTo>
                    <a:lnTo>
                      <a:pt x="21" y="121"/>
                    </a:lnTo>
                    <a:lnTo>
                      <a:pt x="24" y="117"/>
                    </a:lnTo>
                    <a:lnTo>
                      <a:pt x="28" y="121"/>
                    </a:lnTo>
                    <a:lnTo>
                      <a:pt x="39" y="128"/>
                    </a:lnTo>
                    <a:lnTo>
                      <a:pt x="39" y="131"/>
                    </a:lnTo>
                    <a:lnTo>
                      <a:pt x="42" y="131"/>
                    </a:lnTo>
                    <a:lnTo>
                      <a:pt x="42" y="128"/>
                    </a:lnTo>
                    <a:lnTo>
                      <a:pt x="42" y="121"/>
                    </a:lnTo>
                    <a:lnTo>
                      <a:pt x="35" y="114"/>
                    </a:lnTo>
                    <a:lnTo>
                      <a:pt x="32" y="96"/>
                    </a:lnTo>
                    <a:lnTo>
                      <a:pt x="28" y="78"/>
                    </a:lnTo>
                    <a:lnTo>
                      <a:pt x="24" y="54"/>
                    </a:lnTo>
                    <a:lnTo>
                      <a:pt x="21" y="39"/>
                    </a:lnTo>
                    <a:lnTo>
                      <a:pt x="21" y="25"/>
                    </a:lnTo>
                    <a:lnTo>
                      <a:pt x="21" y="11"/>
                    </a:lnTo>
                    <a:lnTo>
                      <a:pt x="17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84754" tIns="42375" rIns="84754" bIns="42375"/>
              <a:lstStyle/>
              <a:p>
                <a:pPr>
                  <a:defRPr/>
                </a:pPr>
                <a:endParaRPr lang="ru-R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9" name="Freeform 667"/>
              <p:cNvSpPr>
                <a:spLocks/>
              </p:cNvSpPr>
              <p:nvPr/>
            </p:nvSpPr>
            <p:spPr bwMode="auto">
              <a:xfrm rot="623564">
                <a:off x="7251176" y="4840290"/>
                <a:ext cx="884237" cy="1355725"/>
              </a:xfrm>
              <a:custGeom>
                <a:avLst/>
                <a:gdLst>
                  <a:gd name="T0" fmla="*/ 2147483647 w 266"/>
                  <a:gd name="T1" fmla="*/ 2147483647 h 290"/>
                  <a:gd name="T2" fmla="*/ 2147483647 w 266"/>
                  <a:gd name="T3" fmla="*/ 2147483647 h 290"/>
                  <a:gd name="T4" fmla="*/ 2147483647 w 266"/>
                  <a:gd name="T5" fmla="*/ 2147483647 h 290"/>
                  <a:gd name="T6" fmla="*/ 2147483647 w 266"/>
                  <a:gd name="T7" fmla="*/ 2147483647 h 290"/>
                  <a:gd name="T8" fmla="*/ 2147483647 w 266"/>
                  <a:gd name="T9" fmla="*/ 2147483647 h 290"/>
                  <a:gd name="T10" fmla="*/ 2147483647 w 266"/>
                  <a:gd name="T11" fmla="*/ 2147483647 h 290"/>
                  <a:gd name="T12" fmla="*/ 2147483647 w 266"/>
                  <a:gd name="T13" fmla="*/ 2147483647 h 290"/>
                  <a:gd name="T14" fmla="*/ 2147483647 w 266"/>
                  <a:gd name="T15" fmla="*/ 2147483647 h 290"/>
                  <a:gd name="T16" fmla="*/ 2147483647 w 266"/>
                  <a:gd name="T17" fmla="*/ 2147483647 h 290"/>
                  <a:gd name="T18" fmla="*/ 2147483647 w 266"/>
                  <a:gd name="T19" fmla="*/ 2147483647 h 290"/>
                  <a:gd name="T20" fmla="*/ 2147483647 w 266"/>
                  <a:gd name="T21" fmla="*/ 2147483647 h 290"/>
                  <a:gd name="T22" fmla="*/ 2147483647 w 266"/>
                  <a:gd name="T23" fmla="*/ 2147483647 h 290"/>
                  <a:gd name="T24" fmla="*/ 2147483647 w 266"/>
                  <a:gd name="T25" fmla="*/ 2147483647 h 290"/>
                  <a:gd name="T26" fmla="*/ 2147483647 w 266"/>
                  <a:gd name="T27" fmla="*/ 2147483647 h 290"/>
                  <a:gd name="T28" fmla="*/ 2147483647 w 266"/>
                  <a:gd name="T29" fmla="*/ 2147483647 h 290"/>
                  <a:gd name="T30" fmla="*/ 2147483647 w 266"/>
                  <a:gd name="T31" fmla="*/ 2147483647 h 290"/>
                  <a:gd name="T32" fmla="*/ 2147483647 w 266"/>
                  <a:gd name="T33" fmla="*/ 2147483647 h 290"/>
                  <a:gd name="T34" fmla="*/ 2147483647 w 266"/>
                  <a:gd name="T35" fmla="*/ 2147483647 h 290"/>
                  <a:gd name="T36" fmla="*/ 2147483647 w 266"/>
                  <a:gd name="T37" fmla="*/ 2147483647 h 290"/>
                  <a:gd name="T38" fmla="*/ 2147483647 w 266"/>
                  <a:gd name="T39" fmla="*/ 2147483647 h 290"/>
                  <a:gd name="T40" fmla="*/ 2147483647 w 266"/>
                  <a:gd name="T41" fmla="*/ 2147483647 h 290"/>
                  <a:gd name="T42" fmla="*/ 2147483647 w 266"/>
                  <a:gd name="T43" fmla="*/ 2147483647 h 290"/>
                  <a:gd name="T44" fmla="*/ 2147483647 w 266"/>
                  <a:gd name="T45" fmla="*/ 2147483647 h 290"/>
                  <a:gd name="T46" fmla="*/ 2147483647 w 266"/>
                  <a:gd name="T47" fmla="*/ 2147483647 h 290"/>
                  <a:gd name="T48" fmla="*/ 2147483647 w 266"/>
                  <a:gd name="T49" fmla="*/ 2147483647 h 290"/>
                  <a:gd name="T50" fmla="*/ 2147483647 w 266"/>
                  <a:gd name="T51" fmla="*/ 2147483647 h 290"/>
                  <a:gd name="T52" fmla="*/ 2147483647 w 266"/>
                  <a:gd name="T53" fmla="*/ 2147483647 h 290"/>
                  <a:gd name="T54" fmla="*/ 2147483647 w 266"/>
                  <a:gd name="T55" fmla="*/ 2147483647 h 290"/>
                  <a:gd name="T56" fmla="*/ 2147483647 w 266"/>
                  <a:gd name="T57" fmla="*/ 2147483647 h 290"/>
                  <a:gd name="T58" fmla="*/ 2147483647 w 266"/>
                  <a:gd name="T59" fmla="*/ 2147483647 h 290"/>
                  <a:gd name="T60" fmla="*/ 0 w 266"/>
                  <a:gd name="T61" fmla="*/ 2147483647 h 290"/>
                  <a:gd name="T62" fmla="*/ 0 w 266"/>
                  <a:gd name="T63" fmla="*/ 2147483647 h 290"/>
                  <a:gd name="T64" fmla="*/ 2147483647 w 266"/>
                  <a:gd name="T65" fmla="*/ 2147483647 h 290"/>
                  <a:gd name="T66" fmla="*/ 2147483647 w 266"/>
                  <a:gd name="T67" fmla="*/ 2147483647 h 290"/>
                  <a:gd name="T68" fmla="*/ 2147483647 w 266"/>
                  <a:gd name="T69" fmla="*/ 2147483647 h 290"/>
                  <a:gd name="T70" fmla="*/ 2147483647 w 266"/>
                  <a:gd name="T71" fmla="*/ 2147483647 h 290"/>
                  <a:gd name="T72" fmla="*/ 2147483647 w 266"/>
                  <a:gd name="T73" fmla="*/ 2147483647 h 290"/>
                  <a:gd name="T74" fmla="*/ 2147483647 w 266"/>
                  <a:gd name="T75" fmla="*/ 2147483647 h 290"/>
                  <a:gd name="T76" fmla="*/ 2147483647 w 266"/>
                  <a:gd name="T77" fmla="*/ 2147483647 h 290"/>
                  <a:gd name="T78" fmla="*/ 2147483647 w 266"/>
                  <a:gd name="T79" fmla="*/ 2147483647 h 290"/>
                  <a:gd name="T80" fmla="*/ 2147483647 w 266"/>
                  <a:gd name="T81" fmla="*/ 0 h 290"/>
                  <a:gd name="T82" fmla="*/ 2147483647 w 266"/>
                  <a:gd name="T83" fmla="*/ 0 h 2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66"/>
                  <a:gd name="T127" fmla="*/ 0 h 290"/>
                  <a:gd name="T128" fmla="*/ 266 w 266"/>
                  <a:gd name="T129" fmla="*/ 290 h 29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66" h="290">
                    <a:moveTo>
                      <a:pt x="266" y="0"/>
                    </a:moveTo>
                    <a:lnTo>
                      <a:pt x="262" y="7"/>
                    </a:lnTo>
                    <a:lnTo>
                      <a:pt x="259" y="11"/>
                    </a:lnTo>
                    <a:lnTo>
                      <a:pt x="252" y="11"/>
                    </a:lnTo>
                    <a:lnTo>
                      <a:pt x="248" y="21"/>
                    </a:lnTo>
                    <a:lnTo>
                      <a:pt x="230" y="28"/>
                    </a:lnTo>
                    <a:lnTo>
                      <a:pt x="223" y="39"/>
                    </a:lnTo>
                    <a:lnTo>
                      <a:pt x="220" y="46"/>
                    </a:lnTo>
                    <a:lnTo>
                      <a:pt x="213" y="50"/>
                    </a:lnTo>
                    <a:lnTo>
                      <a:pt x="213" y="42"/>
                    </a:lnTo>
                    <a:lnTo>
                      <a:pt x="209" y="35"/>
                    </a:lnTo>
                    <a:lnTo>
                      <a:pt x="195" y="28"/>
                    </a:lnTo>
                    <a:lnTo>
                      <a:pt x="167" y="39"/>
                    </a:lnTo>
                    <a:lnTo>
                      <a:pt x="163" y="53"/>
                    </a:lnTo>
                    <a:lnTo>
                      <a:pt x="153" y="60"/>
                    </a:lnTo>
                    <a:lnTo>
                      <a:pt x="153" y="50"/>
                    </a:lnTo>
                    <a:lnTo>
                      <a:pt x="160" y="39"/>
                    </a:lnTo>
                    <a:lnTo>
                      <a:pt x="156" y="35"/>
                    </a:lnTo>
                    <a:lnTo>
                      <a:pt x="149" y="42"/>
                    </a:lnTo>
                    <a:lnTo>
                      <a:pt x="142" y="46"/>
                    </a:lnTo>
                    <a:lnTo>
                      <a:pt x="138" y="53"/>
                    </a:lnTo>
                    <a:lnTo>
                      <a:pt x="131" y="50"/>
                    </a:lnTo>
                    <a:lnTo>
                      <a:pt x="124" y="50"/>
                    </a:lnTo>
                    <a:lnTo>
                      <a:pt x="114" y="60"/>
                    </a:lnTo>
                    <a:lnTo>
                      <a:pt x="110" y="74"/>
                    </a:lnTo>
                    <a:lnTo>
                      <a:pt x="103" y="89"/>
                    </a:lnTo>
                    <a:lnTo>
                      <a:pt x="99" y="89"/>
                    </a:lnTo>
                    <a:lnTo>
                      <a:pt x="92" y="106"/>
                    </a:lnTo>
                    <a:lnTo>
                      <a:pt x="103" y="113"/>
                    </a:lnTo>
                    <a:lnTo>
                      <a:pt x="103" y="110"/>
                    </a:lnTo>
                    <a:lnTo>
                      <a:pt x="114" y="113"/>
                    </a:lnTo>
                    <a:lnTo>
                      <a:pt x="114" y="117"/>
                    </a:lnTo>
                    <a:lnTo>
                      <a:pt x="106" y="127"/>
                    </a:lnTo>
                    <a:lnTo>
                      <a:pt x="106" y="138"/>
                    </a:lnTo>
                    <a:lnTo>
                      <a:pt x="114" y="142"/>
                    </a:lnTo>
                    <a:lnTo>
                      <a:pt x="117" y="156"/>
                    </a:lnTo>
                    <a:lnTo>
                      <a:pt x="114" y="159"/>
                    </a:lnTo>
                    <a:lnTo>
                      <a:pt x="106" y="159"/>
                    </a:lnTo>
                    <a:lnTo>
                      <a:pt x="106" y="149"/>
                    </a:lnTo>
                    <a:lnTo>
                      <a:pt x="96" y="159"/>
                    </a:lnTo>
                    <a:lnTo>
                      <a:pt x="89" y="177"/>
                    </a:lnTo>
                    <a:lnTo>
                      <a:pt x="92" y="181"/>
                    </a:lnTo>
                    <a:lnTo>
                      <a:pt x="96" y="188"/>
                    </a:lnTo>
                    <a:lnTo>
                      <a:pt x="92" y="198"/>
                    </a:lnTo>
                    <a:lnTo>
                      <a:pt x="85" y="202"/>
                    </a:lnTo>
                    <a:lnTo>
                      <a:pt x="82" y="198"/>
                    </a:lnTo>
                    <a:lnTo>
                      <a:pt x="64" y="213"/>
                    </a:lnTo>
                    <a:lnTo>
                      <a:pt x="67" y="230"/>
                    </a:lnTo>
                    <a:lnTo>
                      <a:pt x="64" y="237"/>
                    </a:lnTo>
                    <a:lnTo>
                      <a:pt x="57" y="234"/>
                    </a:lnTo>
                    <a:lnTo>
                      <a:pt x="46" y="237"/>
                    </a:lnTo>
                    <a:lnTo>
                      <a:pt x="43" y="251"/>
                    </a:lnTo>
                    <a:lnTo>
                      <a:pt x="43" y="259"/>
                    </a:lnTo>
                    <a:lnTo>
                      <a:pt x="18" y="290"/>
                    </a:lnTo>
                    <a:lnTo>
                      <a:pt x="11" y="290"/>
                    </a:lnTo>
                    <a:lnTo>
                      <a:pt x="14" y="287"/>
                    </a:lnTo>
                    <a:lnTo>
                      <a:pt x="11" y="276"/>
                    </a:lnTo>
                    <a:lnTo>
                      <a:pt x="11" y="262"/>
                    </a:lnTo>
                    <a:lnTo>
                      <a:pt x="11" y="251"/>
                    </a:lnTo>
                    <a:lnTo>
                      <a:pt x="4" y="227"/>
                    </a:lnTo>
                    <a:lnTo>
                      <a:pt x="0" y="216"/>
                    </a:lnTo>
                    <a:lnTo>
                      <a:pt x="0" y="205"/>
                    </a:lnTo>
                    <a:lnTo>
                      <a:pt x="0" y="177"/>
                    </a:lnTo>
                    <a:lnTo>
                      <a:pt x="0" y="152"/>
                    </a:lnTo>
                    <a:lnTo>
                      <a:pt x="11" y="138"/>
                    </a:lnTo>
                    <a:lnTo>
                      <a:pt x="14" y="135"/>
                    </a:lnTo>
                    <a:lnTo>
                      <a:pt x="18" y="110"/>
                    </a:lnTo>
                    <a:lnTo>
                      <a:pt x="29" y="110"/>
                    </a:lnTo>
                    <a:lnTo>
                      <a:pt x="36" y="103"/>
                    </a:lnTo>
                    <a:lnTo>
                      <a:pt x="39" y="103"/>
                    </a:lnTo>
                    <a:lnTo>
                      <a:pt x="50" y="96"/>
                    </a:lnTo>
                    <a:lnTo>
                      <a:pt x="50" y="89"/>
                    </a:lnTo>
                    <a:lnTo>
                      <a:pt x="67" y="74"/>
                    </a:lnTo>
                    <a:lnTo>
                      <a:pt x="67" y="64"/>
                    </a:lnTo>
                    <a:lnTo>
                      <a:pt x="75" y="60"/>
                    </a:lnTo>
                    <a:lnTo>
                      <a:pt x="89" y="42"/>
                    </a:lnTo>
                    <a:lnTo>
                      <a:pt x="92" y="35"/>
                    </a:lnTo>
                    <a:lnTo>
                      <a:pt x="117" y="25"/>
                    </a:lnTo>
                    <a:lnTo>
                      <a:pt x="117" y="18"/>
                    </a:lnTo>
                    <a:lnTo>
                      <a:pt x="121" y="14"/>
                    </a:lnTo>
                    <a:lnTo>
                      <a:pt x="121" y="11"/>
                    </a:lnTo>
                    <a:lnTo>
                      <a:pt x="121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84754" tIns="42375" rIns="84754" bIns="42375"/>
              <a:lstStyle/>
              <a:p>
                <a:pPr>
                  <a:defRPr/>
                </a:pPr>
                <a:endParaRPr lang="ru-RU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90" name="Group 83"/>
              <p:cNvGrpSpPr/>
              <p:nvPr/>
            </p:nvGrpSpPr>
            <p:grpSpPr>
              <a:xfrm>
                <a:off x="930344" y="1441451"/>
                <a:ext cx="8391456" cy="5053012"/>
                <a:chOff x="930344" y="1441451"/>
                <a:chExt cx="8391456" cy="5053012"/>
              </a:xfrm>
              <a:grpFill/>
            </p:grpSpPr>
            <p:sp>
              <p:nvSpPr>
                <p:cNvPr id="91" name="Freeform 260"/>
                <p:cNvSpPr>
                  <a:spLocks/>
                </p:cNvSpPr>
                <p:nvPr/>
              </p:nvSpPr>
              <p:spPr bwMode="auto">
                <a:xfrm rot="623564">
                  <a:off x="2324100" y="4289425"/>
                  <a:ext cx="4992688" cy="2205038"/>
                </a:xfrm>
                <a:custGeom>
                  <a:avLst/>
                  <a:gdLst>
                    <a:gd name="T0" fmla="*/ 2147483647 w 1488"/>
                    <a:gd name="T1" fmla="*/ 2147483647 h 471"/>
                    <a:gd name="T2" fmla="*/ 2147483647 w 1488"/>
                    <a:gd name="T3" fmla="*/ 2147483647 h 471"/>
                    <a:gd name="T4" fmla="*/ 2147483647 w 1488"/>
                    <a:gd name="T5" fmla="*/ 2147483647 h 471"/>
                    <a:gd name="T6" fmla="*/ 2147483647 w 1488"/>
                    <a:gd name="T7" fmla="*/ 2147483647 h 471"/>
                    <a:gd name="T8" fmla="*/ 2147483647 w 1488"/>
                    <a:gd name="T9" fmla="*/ 2147483647 h 471"/>
                    <a:gd name="T10" fmla="*/ 2147483647 w 1488"/>
                    <a:gd name="T11" fmla="*/ 2147483647 h 471"/>
                    <a:gd name="T12" fmla="*/ 2147483647 w 1488"/>
                    <a:gd name="T13" fmla="*/ 2147483647 h 471"/>
                    <a:gd name="T14" fmla="*/ 2147483647 w 1488"/>
                    <a:gd name="T15" fmla="*/ 2147483647 h 471"/>
                    <a:gd name="T16" fmla="*/ 2147483647 w 1488"/>
                    <a:gd name="T17" fmla="*/ 2147483647 h 471"/>
                    <a:gd name="T18" fmla="*/ 2147483647 w 1488"/>
                    <a:gd name="T19" fmla="*/ 2147483647 h 471"/>
                    <a:gd name="T20" fmla="*/ 2147483647 w 1488"/>
                    <a:gd name="T21" fmla="*/ 2147483647 h 471"/>
                    <a:gd name="T22" fmla="*/ 2147483647 w 1488"/>
                    <a:gd name="T23" fmla="*/ 2147483647 h 471"/>
                    <a:gd name="T24" fmla="*/ 2147483647 w 1488"/>
                    <a:gd name="T25" fmla="*/ 2147483647 h 471"/>
                    <a:gd name="T26" fmla="*/ 2147483647 w 1488"/>
                    <a:gd name="T27" fmla="*/ 2147483647 h 471"/>
                    <a:gd name="T28" fmla="*/ 2147483647 w 1488"/>
                    <a:gd name="T29" fmla="*/ 2147483647 h 471"/>
                    <a:gd name="T30" fmla="*/ 2147483647 w 1488"/>
                    <a:gd name="T31" fmla="*/ 2147483647 h 471"/>
                    <a:gd name="T32" fmla="*/ 2147483647 w 1488"/>
                    <a:gd name="T33" fmla="*/ 2147483647 h 471"/>
                    <a:gd name="T34" fmla="*/ 2147483647 w 1488"/>
                    <a:gd name="T35" fmla="*/ 2147483647 h 471"/>
                    <a:gd name="T36" fmla="*/ 2147483647 w 1488"/>
                    <a:gd name="T37" fmla="*/ 2147483647 h 471"/>
                    <a:gd name="T38" fmla="*/ 2147483647 w 1488"/>
                    <a:gd name="T39" fmla="*/ 2147483647 h 471"/>
                    <a:gd name="T40" fmla="*/ 2147483647 w 1488"/>
                    <a:gd name="T41" fmla="*/ 2147483647 h 471"/>
                    <a:gd name="T42" fmla="*/ 2147483647 w 1488"/>
                    <a:gd name="T43" fmla="*/ 2147483647 h 471"/>
                    <a:gd name="T44" fmla="*/ 2147483647 w 1488"/>
                    <a:gd name="T45" fmla="*/ 2147483647 h 471"/>
                    <a:gd name="T46" fmla="*/ 2147483647 w 1488"/>
                    <a:gd name="T47" fmla="*/ 2147483647 h 471"/>
                    <a:gd name="T48" fmla="*/ 2147483647 w 1488"/>
                    <a:gd name="T49" fmla="*/ 2147483647 h 471"/>
                    <a:gd name="T50" fmla="*/ 2147483647 w 1488"/>
                    <a:gd name="T51" fmla="*/ 2147483647 h 471"/>
                    <a:gd name="T52" fmla="*/ 2147483647 w 1488"/>
                    <a:gd name="T53" fmla="*/ 2147483647 h 471"/>
                    <a:gd name="T54" fmla="*/ 2147483647 w 1488"/>
                    <a:gd name="T55" fmla="*/ 2147483647 h 471"/>
                    <a:gd name="T56" fmla="*/ 2147483647 w 1488"/>
                    <a:gd name="T57" fmla="*/ 2147483647 h 471"/>
                    <a:gd name="T58" fmla="*/ 2147483647 w 1488"/>
                    <a:gd name="T59" fmla="*/ 2147483647 h 471"/>
                    <a:gd name="T60" fmla="*/ 2147483647 w 1488"/>
                    <a:gd name="T61" fmla="*/ 2147483647 h 471"/>
                    <a:gd name="T62" fmla="*/ 2147483647 w 1488"/>
                    <a:gd name="T63" fmla="*/ 2147483647 h 471"/>
                    <a:gd name="T64" fmla="*/ 2147483647 w 1488"/>
                    <a:gd name="T65" fmla="*/ 2147483647 h 471"/>
                    <a:gd name="T66" fmla="*/ 2147483647 w 1488"/>
                    <a:gd name="T67" fmla="*/ 2147483647 h 471"/>
                    <a:gd name="T68" fmla="*/ 2147483647 w 1488"/>
                    <a:gd name="T69" fmla="*/ 2147483647 h 471"/>
                    <a:gd name="T70" fmla="*/ 2147483647 w 1488"/>
                    <a:gd name="T71" fmla="*/ 2147483647 h 471"/>
                    <a:gd name="T72" fmla="*/ 2147483647 w 1488"/>
                    <a:gd name="T73" fmla="*/ 2147483647 h 471"/>
                    <a:gd name="T74" fmla="*/ 2147483647 w 1488"/>
                    <a:gd name="T75" fmla="*/ 2147483647 h 471"/>
                    <a:gd name="T76" fmla="*/ 2147483647 w 1488"/>
                    <a:gd name="T77" fmla="*/ 2147483647 h 471"/>
                    <a:gd name="T78" fmla="*/ 2147483647 w 1488"/>
                    <a:gd name="T79" fmla="*/ 2147483647 h 471"/>
                    <a:gd name="T80" fmla="*/ 2147483647 w 1488"/>
                    <a:gd name="T81" fmla="*/ 2147483647 h 471"/>
                    <a:gd name="T82" fmla="*/ 2147483647 w 1488"/>
                    <a:gd name="T83" fmla="*/ 2147483647 h 471"/>
                    <a:gd name="T84" fmla="*/ 2147483647 w 1488"/>
                    <a:gd name="T85" fmla="*/ 2147483647 h 471"/>
                    <a:gd name="T86" fmla="*/ 2147483647 w 1488"/>
                    <a:gd name="T87" fmla="*/ 2147483647 h 471"/>
                    <a:gd name="T88" fmla="*/ 2147483647 w 1488"/>
                    <a:gd name="T89" fmla="*/ 2147483647 h 471"/>
                    <a:gd name="T90" fmla="*/ 2147483647 w 1488"/>
                    <a:gd name="T91" fmla="*/ 2147483647 h 471"/>
                    <a:gd name="T92" fmla="*/ 2147483647 w 1488"/>
                    <a:gd name="T93" fmla="*/ 2147483647 h 471"/>
                    <a:gd name="T94" fmla="*/ 2147483647 w 1488"/>
                    <a:gd name="T95" fmla="*/ 2147483647 h 471"/>
                    <a:gd name="T96" fmla="*/ 2147483647 w 1488"/>
                    <a:gd name="T97" fmla="*/ 2147483647 h 471"/>
                    <a:gd name="T98" fmla="*/ 2147483647 w 1488"/>
                    <a:gd name="T99" fmla="*/ 2147483647 h 471"/>
                    <a:gd name="T100" fmla="*/ 2147483647 w 1488"/>
                    <a:gd name="T101" fmla="*/ 2147483647 h 471"/>
                    <a:gd name="T102" fmla="*/ 2147483647 w 1488"/>
                    <a:gd name="T103" fmla="*/ 2147483647 h 471"/>
                    <a:gd name="T104" fmla="*/ 2147483647 w 1488"/>
                    <a:gd name="T105" fmla="*/ 2147483647 h 471"/>
                    <a:gd name="T106" fmla="*/ 2147483647 w 1488"/>
                    <a:gd name="T107" fmla="*/ 2147483647 h 47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488"/>
                    <a:gd name="T163" fmla="*/ 0 h 471"/>
                    <a:gd name="T164" fmla="*/ 1488 w 1488"/>
                    <a:gd name="T165" fmla="*/ 471 h 47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488" h="471">
                      <a:moveTo>
                        <a:pt x="1488" y="0"/>
                      </a:moveTo>
                      <a:lnTo>
                        <a:pt x="1488" y="4"/>
                      </a:lnTo>
                      <a:lnTo>
                        <a:pt x="1488" y="14"/>
                      </a:lnTo>
                      <a:lnTo>
                        <a:pt x="1474" y="25"/>
                      </a:lnTo>
                      <a:lnTo>
                        <a:pt x="1474" y="32"/>
                      </a:lnTo>
                      <a:lnTo>
                        <a:pt x="1464" y="39"/>
                      </a:lnTo>
                      <a:lnTo>
                        <a:pt x="1456" y="50"/>
                      </a:lnTo>
                      <a:lnTo>
                        <a:pt x="1453" y="53"/>
                      </a:lnTo>
                      <a:lnTo>
                        <a:pt x="1453" y="64"/>
                      </a:lnTo>
                      <a:lnTo>
                        <a:pt x="1460" y="60"/>
                      </a:lnTo>
                      <a:lnTo>
                        <a:pt x="1467" y="64"/>
                      </a:lnTo>
                      <a:lnTo>
                        <a:pt x="1467" y="71"/>
                      </a:lnTo>
                      <a:lnTo>
                        <a:pt x="1453" y="74"/>
                      </a:lnTo>
                      <a:lnTo>
                        <a:pt x="1453" y="81"/>
                      </a:lnTo>
                      <a:lnTo>
                        <a:pt x="1446" y="81"/>
                      </a:lnTo>
                      <a:lnTo>
                        <a:pt x="1442" y="71"/>
                      </a:lnTo>
                      <a:lnTo>
                        <a:pt x="1432" y="81"/>
                      </a:lnTo>
                      <a:lnTo>
                        <a:pt x="1421" y="78"/>
                      </a:lnTo>
                      <a:lnTo>
                        <a:pt x="1414" y="81"/>
                      </a:lnTo>
                      <a:lnTo>
                        <a:pt x="1407" y="78"/>
                      </a:lnTo>
                      <a:lnTo>
                        <a:pt x="1410" y="74"/>
                      </a:lnTo>
                      <a:lnTo>
                        <a:pt x="1417" y="71"/>
                      </a:lnTo>
                      <a:lnTo>
                        <a:pt x="1414" y="64"/>
                      </a:lnTo>
                      <a:lnTo>
                        <a:pt x="1396" y="60"/>
                      </a:lnTo>
                      <a:lnTo>
                        <a:pt x="1389" y="60"/>
                      </a:lnTo>
                      <a:lnTo>
                        <a:pt x="1378" y="60"/>
                      </a:lnTo>
                      <a:lnTo>
                        <a:pt x="1368" y="74"/>
                      </a:lnTo>
                      <a:lnTo>
                        <a:pt x="1364" y="71"/>
                      </a:lnTo>
                      <a:lnTo>
                        <a:pt x="1347" y="74"/>
                      </a:lnTo>
                      <a:lnTo>
                        <a:pt x="1343" y="67"/>
                      </a:lnTo>
                      <a:lnTo>
                        <a:pt x="1336" y="74"/>
                      </a:lnTo>
                      <a:lnTo>
                        <a:pt x="1329" y="78"/>
                      </a:lnTo>
                      <a:lnTo>
                        <a:pt x="1325" y="74"/>
                      </a:lnTo>
                      <a:lnTo>
                        <a:pt x="1329" y="67"/>
                      </a:lnTo>
                      <a:lnTo>
                        <a:pt x="1315" y="67"/>
                      </a:lnTo>
                      <a:lnTo>
                        <a:pt x="1308" y="71"/>
                      </a:lnTo>
                      <a:lnTo>
                        <a:pt x="1293" y="71"/>
                      </a:lnTo>
                      <a:lnTo>
                        <a:pt x="1279" y="71"/>
                      </a:lnTo>
                      <a:lnTo>
                        <a:pt x="1269" y="81"/>
                      </a:lnTo>
                      <a:lnTo>
                        <a:pt x="1265" y="92"/>
                      </a:lnTo>
                      <a:lnTo>
                        <a:pt x="1247" y="106"/>
                      </a:lnTo>
                      <a:lnTo>
                        <a:pt x="1247" y="113"/>
                      </a:lnTo>
                      <a:lnTo>
                        <a:pt x="1233" y="127"/>
                      </a:lnTo>
                      <a:lnTo>
                        <a:pt x="1216" y="142"/>
                      </a:lnTo>
                      <a:lnTo>
                        <a:pt x="1216" y="149"/>
                      </a:lnTo>
                      <a:lnTo>
                        <a:pt x="1205" y="163"/>
                      </a:lnTo>
                      <a:lnTo>
                        <a:pt x="1198" y="166"/>
                      </a:lnTo>
                      <a:lnTo>
                        <a:pt x="1187" y="177"/>
                      </a:lnTo>
                      <a:lnTo>
                        <a:pt x="1177" y="184"/>
                      </a:lnTo>
                      <a:lnTo>
                        <a:pt x="1169" y="188"/>
                      </a:lnTo>
                      <a:lnTo>
                        <a:pt x="1166" y="195"/>
                      </a:lnTo>
                      <a:lnTo>
                        <a:pt x="1173" y="198"/>
                      </a:lnTo>
                      <a:lnTo>
                        <a:pt x="1180" y="198"/>
                      </a:lnTo>
                      <a:lnTo>
                        <a:pt x="1191" y="202"/>
                      </a:lnTo>
                      <a:lnTo>
                        <a:pt x="1191" y="220"/>
                      </a:lnTo>
                      <a:lnTo>
                        <a:pt x="1198" y="213"/>
                      </a:lnTo>
                      <a:lnTo>
                        <a:pt x="1205" y="209"/>
                      </a:lnTo>
                      <a:lnTo>
                        <a:pt x="1208" y="216"/>
                      </a:lnTo>
                      <a:lnTo>
                        <a:pt x="1205" y="223"/>
                      </a:lnTo>
                      <a:lnTo>
                        <a:pt x="1205" y="227"/>
                      </a:lnTo>
                      <a:lnTo>
                        <a:pt x="1212" y="223"/>
                      </a:lnTo>
                      <a:lnTo>
                        <a:pt x="1219" y="223"/>
                      </a:lnTo>
                      <a:lnTo>
                        <a:pt x="1223" y="209"/>
                      </a:lnTo>
                      <a:lnTo>
                        <a:pt x="1240" y="213"/>
                      </a:lnTo>
                      <a:lnTo>
                        <a:pt x="1244" y="223"/>
                      </a:lnTo>
                      <a:lnTo>
                        <a:pt x="1251" y="230"/>
                      </a:lnTo>
                      <a:lnTo>
                        <a:pt x="1258" y="237"/>
                      </a:lnTo>
                      <a:lnTo>
                        <a:pt x="1258" y="244"/>
                      </a:lnTo>
                      <a:lnTo>
                        <a:pt x="1251" y="241"/>
                      </a:lnTo>
                      <a:lnTo>
                        <a:pt x="1251" y="244"/>
                      </a:lnTo>
                      <a:lnTo>
                        <a:pt x="1262" y="251"/>
                      </a:lnTo>
                      <a:lnTo>
                        <a:pt x="1262" y="266"/>
                      </a:lnTo>
                      <a:lnTo>
                        <a:pt x="1247" y="283"/>
                      </a:lnTo>
                      <a:lnTo>
                        <a:pt x="1247" y="301"/>
                      </a:lnTo>
                      <a:lnTo>
                        <a:pt x="1247" y="308"/>
                      </a:lnTo>
                      <a:lnTo>
                        <a:pt x="1247" y="322"/>
                      </a:lnTo>
                      <a:lnTo>
                        <a:pt x="1247" y="333"/>
                      </a:lnTo>
                      <a:lnTo>
                        <a:pt x="1237" y="354"/>
                      </a:lnTo>
                      <a:lnTo>
                        <a:pt x="1233" y="358"/>
                      </a:lnTo>
                      <a:lnTo>
                        <a:pt x="1219" y="375"/>
                      </a:lnTo>
                      <a:lnTo>
                        <a:pt x="1212" y="390"/>
                      </a:lnTo>
                      <a:lnTo>
                        <a:pt x="1208" y="404"/>
                      </a:lnTo>
                      <a:lnTo>
                        <a:pt x="1194" y="418"/>
                      </a:lnTo>
                      <a:lnTo>
                        <a:pt x="1184" y="432"/>
                      </a:lnTo>
                      <a:lnTo>
                        <a:pt x="1166" y="457"/>
                      </a:lnTo>
                      <a:lnTo>
                        <a:pt x="1152" y="464"/>
                      </a:lnTo>
                      <a:lnTo>
                        <a:pt x="1145" y="471"/>
                      </a:lnTo>
                      <a:lnTo>
                        <a:pt x="1138" y="468"/>
                      </a:lnTo>
                      <a:lnTo>
                        <a:pt x="1130" y="468"/>
                      </a:lnTo>
                      <a:lnTo>
                        <a:pt x="1127" y="464"/>
                      </a:lnTo>
                      <a:lnTo>
                        <a:pt x="1120" y="460"/>
                      </a:lnTo>
                      <a:lnTo>
                        <a:pt x="1116" y="464"/>
                      </a:lnTo>
                      <a:lnTo>
                        <a:pt x="1113" y="471"/>
                      </a:lnTo>
                      <a:lnTo>
                        <a:pt x="1102" y="471"/>
                      </a:lnTo>
                      <a:lnTo>
                        <a:pt x="1099" y="471"/>
                      </a:lnTo>
                      <a:lnTo>
                        <a:pt x="1091" y="464"/>
                      </a:lnTo>
                      <a:lnTo>
                        <a:pt x="1109" y="460"/>
                      </a:lnTo>
                      <a:lnTo>
                        <a:pt x="1113" y="443"/>
                      </a:lnTo>
                      <a:lnTo>
                        <a:pt x="1106" y="421"/>
                      </a:lnTo>
                      <a:lnTo>
                        <a:pt x="1120" y="418"/>
                      </a:lnTo>
                      <a:lnTo>
                        <a:pt x="1130" y="421"/>
                      </a:lnTo>
                      <a:lnTo>
                        <a:pt x="1145" y="414"/>
                      </a:lnTo>
                      <a:lnTo>
                        <a:pt x="1152" y="383"/>
                      </a:lnTo>
                      <a:lnTo>
                        <a:pt x="1162" y="375"/>
                      </a:lnTo>
                      <a:lnTo>
                        <a:pt x="1166" y="344"/>
                      </a:lnTo>
                      <a:lnTo>
                        <a:pt x="1162" y="344"/>
                      </a:lnTo>
                      <a:lnTo>
                        <a:pt x="1145" y="354"/>
                      </a:lnTo>
                      <a:lnTo>
                        <a:pt x="1130" y="354"/>
                      </a:lnTo>
                      <a:lnTo>
                        <a:pt x="1123" y="358"/>
                      </a:lnTo>
                      <a:lnTo>
                        <a:pt x="1109" y="361"/>
                      </a:lnTo>
                      <a:lnTo>
                        <a:pt x="1102" y="340"/>
                      </a:lnTo>
                      <a:lnTo>
                        <a:pt x="1084" y="322"/>
                      </a:lnTo>
                      <a:lnTo>
                        <a:pt x="1070" y="315"/>
                      </a:lnTo>
                      <a:lnTo>
                        <a:pt x="1060" y="315"/>
                      </a:lnTo>
                      <a:lnTo>
                        <a:pt x="1056" y="294"/>
                      </a:lnTo>
                      <a:lnTo>
                        <a:pt x="1045" y="269"/>
                      </a:lnTo>
                      <a:lnTo>
                        <a:pt x="1042" y="259"/>
                      </a:lnTo>
                      <a:lnTo>
                        <a:pt x="1028" y="234"/>
                      </a:lnTo>
                      <a:lnTo>
                        <a:pt x="1014" y="230"/>
                      </a:lnTo>
                      <a:lnTo>
                        <a:pt x="989" y="223"/>
                      </a:lnTo>
                      <a:lnTo>
                        <a:pt x="957" y="227"/>
                      </a:lnTo>
                      <a:lnTo>
                        <a:pt x="943" y="251"/>
                      </a:lnTo>
                      <a:lnTo>
                        <a:pt x="953" y="248"/>
                      </a:lnTo>
                      <a:lnTo>
                        <a:pt x="950" y="262"/>
                      </a:lnTo>
                      <a:lnTo>
                        <a:pt x="939" y="269"/>
                      </a:lnTo>
                      <a:lnTo>
                        <a:pt x="932" y="290"/>
                      </a:lnTo>
                      <a:lnTo>
                        <a:pt x="925" y="294"/>
                      </a:lnTo>
                      <a:lnTo>
                        <a:pt x="929" y="308"/>
                      </a:lnTo>
                      <a:lnTo>
                        <a:pt x="904" y="322"/>
                      </a:lnTo>
                      <a:lnTo>
                        <a:pt x="897" y="315"/>
                      </a:lnTo>
                      <a:lnTo>
                        <a:pt x="879" y="319"/>
                      </a:lnTo>
                      <a:lnTo>
                        <a:pt x="861" y="305"/>
                      </a:lnTo>
                      <a:lnTo>
                        <a:pt x="851" y="301"/>
                      </a:lnTo>
                      <a:lnTo>
                        <a:pt x="843" y="315"/>
                      </a:lnTo>
                      <a:lnTo>
                        <a:pt x="826" y="326"/>
                      </a:lnTo>
                      <a:lnTo>
                        <a:pt x="808" y="326"/>
                      </a:lnTo>
                      <a:lnTo>
                        <a:pt x="787" y="329"/>
                      </a:lnTo>
                      <a:lnTo>
                        <a:pt x="780" y="326"/>
                      </a:lnTo>
                      <a:lnTo>
                        <a:pt x="762" y="319"/>
                      </a:lnTo>
                      <a:lnTo>
                        <a:pt x="758" y="308"/>
                      </a:lnTo>
                      <a:lnTo>
                        <a:pt x="719" y="298"/>
                      </a:lnTo>
                      <a:lnTo>
                        <a:pt x="691" y="308"/>
                      </a:lnTo>
                      <a:lnTo>
                        <a:pt x="663" y="273"/>
                      </a:lnTo>
                      <a:lnTo>
                        <a:pt x="627" y="262"/>
                      </a:lnTo>
                      <a:lnTo>
                        <a:pt x="617" y="273"/>
                      </a:lnTo>
                      <a:lnTo>
                        <a:pt x="606" y="283"/>
                      </a:lnTo>
                      <a:lnTo>
                        <a:pt x="613" y="298"/>
                      </a:lnTo>
                      <a:lnTo>
                        <a:pt x="610" y="315"/>
                      </a:lnTo>
                      <a:lnTo>
                        <a:pt x="592" y="315"/>
                      </a:lnTo>
                      <a:lnTo>
                        <a:pt x="592" y="308"/>
                      </a:lnTo>
                      <a:lnTo>
                        <a:pt x="578" y="308"/>
                      </a:lnTo>
                      <a:lnTo>
                        <a:pt x="574" y="319"/>
                      </a:lnTo>
                      <a:lnTo>
                        <a:pt x="571" y="319"/>
                      </a:lnTo>
                      <a:lnTo>
                        <a:pt x="553" y="301"/>
                      </a:lnTo>
                      <a:lnTo>
                        <a:pt x="539" y="301"/>
                      </a:lnTo>
                      <a:lnTo>
                        <a:pt x="525" y="290"/>
                      </a:lnTo>
                      <a:lnTo>
                        <a:pt x="518" y="290"/>
                      </a:lnTo>
                      <a:lnTo>
                        <a:pt x="507" y="301"/>
                      </a:lnTo>
                      <a:lnTo>
                        <a:pt x="496" y="305"/>
                      </a:lnTo>
                      <a:lnTo>
                        <a:pt x="486" y="319"/>
                      </a:lnTo>
                      <a:lnTo>
                        <a:pt x="461" y="326"/>
                      </a:lnTo>
                      <a:lnTo>
                        <a:pt x="454" y="333"/>
                      </a:lnTo>
                      <a:lnTo>
                        <a:pt x="450" y="333"/>
                      </a:lnTo>
                      <a:lnTo>
                        <a:pt x="447" y="326"/>
                      </a:lnTo>
                      <a:lnTo>
                        <a:pt x="418" y="319"/>
                      </a:lnTo>
                      <a:lnTo>
                        <a:pt x="393" y="290"/>
                      </a:lnTo>
                      <a:lnTo>
                        <a:pt x="379" y="290"/>
                      </a:lnTo>
                      <a:lnTo>
                        <a:pt x="340" y="290"/>
                      </a:lnTo>
                      <a:lnTo>
                        <a:pt x="326" y="266"/>
                      </a:lnTo>
                      <a:lnTo>
                        <a:pt x="319" y="248"/>
                      </a:lnTo>
                      <a:lnTo>
                        <a:pt x="298" y="234"/>
                      </a:lnTo>
                      <a:lnTo>
                        <a:pt x="291" y="220"/>
                      </a:lnTo>
                      <a:lnTo>
                        <a:pt x="291" y="209"/>
                      </a:lnTo>
                      <a:lnTo>
                        <a:pt x="273" y="205"/>
                      </a:lnTo>
                      <a:lnTo>
                        <a:pt x="266" y="213"/>
                      </a:lnTo>
                      <a:lnTo>
                        <a:pt x="259" y="223"/>
                      </a:lnTo>
                      <a:lnTo>
                        <a:pt x="241" y="227"/>
                      </a:lnTo>
                      <a:lnTo>
                        <a:pt x="241" y="213"/>
                      </a:lnTo>
                      <a:lnTo>
                        <a:pt x="220" y="205"/>
                      </a:lnTo>
                      <a:lnTo>
                        <a:pt x="209" y="209"/>
                      </a:lnTo>
                      <a:lnTo>
                        <a:pt x="202" y="188"/>
                      </a:lnTo>
                      <a:lnTo>
                        <a:pt x="192" y="184"/>
                      </a:lnTo>
                      <a:lnTo>
                        <a:pt x="170" y="184"/>
                      </a:lnTo>
                      <a:lnTo>
                        <a:pt x="153" y="184"/>
                      </a:lnTo>
                      <a:lnTo>
                        <a:pt x="135" y="198"/>
                      </a:lnTo>
                      <a:lnTo>
                        <a:pt x="96" y="216"/>
                      </a:lnTo>
                      <a:lnTo>
                        <a:pt x="71" y="223"/>
                      </a:lnTo>
                      <a:lnTo>
                        <a:pt x="53" y="227"/>
                      </a:lnTo>
                      <a:lnTo>
                        <a:pt x="53" y="237"/>
                      </a:lnTo>
                      <a:lnTo>
                        <a:pt x="68" y="237"/>
                      </a:lnTo>
                      <a:lnTo>
                        <a:pt x="68" y="241"/>
                      </a:lnTo>
                      <a:lnTo>
                        <a:pt x="53" y="244"/>
                      </a:lnTo>
                      <a:lnTo>
                        <a:pt x="50" y="251"/>
                      </a:lnTo>
                      <a:lnTo>
                        <a:pt x="57" y="255"/>
                      </a:lnTo>
                      <a:lnTo>
                        <a:pt x="57" y="262"/>
                      </a:lnTo>
                      <a:lnTo>
                        <a:pt x="46" y="266"/>
                      </a:lnTo>
                      <a:lnTo>
                        <a:pt x="46" y="276"/>
                      </a:lnTo>
                      <a:lnTo>
                        <a:pt x="57" y="283"/>
                      </a:lnTo>
                      <a:lnTo>
                        <a:pt x="57" y="294"/>
                      </a:lnTo>
                      <a:lnTo>
                        <a:pt x="50" y="301"/>
                      </a:lnTo>
                      <a:lnTo>
                        <a:pt x="43" y="290"/>
                      </a:lnTo>
                      <a:lnTo>
                        <a:pt x="39" y="290"/>
                      </a:lnTo>
                      <a:lnTo>
                        <a:pt x="25" y="276"/>
                      </a:lnTo>
                      <a:lnTo>
                        <a:pt x="0" y="251"/>
                      </a:lnTo>
                      <a:lnTo>
                        <a:pt x="4" y="234"/>
                      </a:lnTo>
                      <a:lnTo>
                        <a:pt x="25" y="188"/>
                      </a:lnTo>
                      <a:lnTo>
                        <a:pt x="14" y="177"/>
                      </a:lnTo>
                      <a:lnTo>
                        <a:pt x="21" y="159"/>
                      </a:lnTo>
                      <a:lnTo>
                        <a:pt x="36" y="152"/>
                      </a:lnTo>
                      <a:lnTo>
                        <a:pt x="39" y="127"/>
                      </a:lnTo>
                      <a:lnTo>
                        <a:pt x="39" y="92"/>
                      </a:lnTo>
                      <a:lnTo>
                        <a:pt x="36" y="64"/>
                      </a:lnTo>
                      <a:lnTo>
                        <a:pt x="39" y="11"/>
                      </a:lnTo>
                      <a:lnTo>
                        <a:pt x="43" y="7"/>
                      </a:lnTo>
                      <a:lnTo>
                        <a:pt x="43" y="0"/>
                      </a:lnTo>
                      <a:lnTo>
                        <a:pt x="148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2" name="Freeform 266"/>
                <p:cNvSpPr>
                  <a:spLocks/>
                </p:cNvSpPr>
                <p:nvPr/>
              </p:nvSpPr>
              <p:spPr bwMode="auto">
                <a:xfrm rot="623564">
                  <a:off x="8726488" y="3741739"/>
                  <a:ext cx="206375" cy="85725"/>
                </a:xfrm>
                <a:custGeom>
                  <a:avLst/>
                  <a:gdLst>
                    <a:gd name="T0" fmla="*/ 2147483647 w 61"/>
                    <a:gd name="T1" fmla="*/ 0 h 17"/>
                    <a:gd name="T2" fmla="*/ 2147483647 w 61"/>
                    <a:gd name="T3" fmla="*/ 0 h 17"/>
                    <a:gd name="T4" fmla="*/ 2147483647 w 61"/>
                    <a:gd name="T5" fmla="*/ 2147483647 h 17"/>
                    <a:gd name="T6" fmla="*/ 2147483647 w 61"/>
                    <a:gd name="T7" fmla="*/ 2147483647 h 17"/>
                    <a:gd name="T8" fmla="*/ 2147483647 w 61"/>
                    <a:gd name="T9" fmla="*/ 0 h 17"/>
                    <a:gd name="T10" fmla="*/ 2147483647 w 61"/>
                    <a:gd name="T11" fmla="*/ 2147483647 h 17"/>
                    <a:gd name="T12" fmla="*/ 2147483647 w 61"/>
                    <a:gd name="T13" fmla="*/ 2147483647 h 17"/>
                    <a:gd name="T14" fmla="*/ 2147483647 w 61"/>
                    <a:gd name="T15" fmla="*/ 2147483647 h 17"/>
                    <a:gd name="T16" fmla="*/ 2147483647 w 61"/>
                    <a:gd name="T17" fmla="*/ 2147483647 h 17"/>
                    <a:gd name="T18" fmla="*/ 2147483647 w 61"/>
                    <a:gd name="T19" fmla="*/ 2147483647 h 17"/>
                    <a:gd name="T20" fmla="*/ 2147483647 w 61"/>
                    <a:gd name="T21" fmla="*/ 2147483647 h 17"/>
                    <a:gd name="T22" fmla="*/ 2147483647 w 61"/>
                    <a:gd name="T23" fmla="*/ 2147483647 h 17"/>
                    <a:gd name="T24" fmla="*/ 0 w 61"/>
                    <a:gd name="T25" fmla="*/ 2147483647 h 17"/>
                    <a:gd name="T26" fmla="*/ 2147483647 w 61"/>
                    <a:gd name="T27" fmla="*/ 0 h 17"/>
                    <a:gd name="T28" fmla="*/ 2147483647 w 61"/>
                    <a:gd name="T29" fmla="*/ 0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1"/>
                    <a:gd name="T46" fmla="*/ 0 h 17"/>
                    <a:gd name="T47" fmla="*/ 61 w 61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1" h="17">
                      <a:moveTo>
                        <a:pt x="4" y="0"/>
                      </a:moveTo>
                      <a:lnTo>
                        <a:pt x="7" y="0"/>
                      </a:lnTo>
                      <a:lnTo>
                        <a:pt x="18" y="3"/>
                      </a:lnTo>
                      <a:lnTo>
                        <a:pt x="32" y="3"/>
                      </a:lnTo>
                      <a:lnTo>
                        <a:pt x="43" y="0"/>
                      </a:lnTo>
                      <a:lnTo>
                        <a:pt x="50" y="7"/>
                      </a:lnTo>
                      <a:lnTo>
                        <a:pt x="57" y="7"/>
                      </a:lnTo>
                      <a:lnTo>
                        <a:pt x="61" y="7"/>
                      </a:lnTo>
                      <a:lnTo>
                        <a:pt x="57" y="14"/>
                      </a:lnTo>
                      <a:lnTo>
                        <a:pt x="50" y="17"/>
                      </a:lnTo>
                      <a:lnTo>
                        <a:pt x="25" y="17"/>
                      </a:lnTo>
                      <a:lnTo>
                        <a:pt x="11" y="14"/>
                      </a:lnTo>
                      <a:lnTo>
                        <a:pt x="0" y="7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3" name="Freeform 267"/>
                <p:cNvSpPr>
                  <a:spLocks/>
                </p:cNvSpPr>
                <p:nvPr/>
              </p:nvSpPr>
              <p:spPr bwMode="auto">
                <a:xfrm rot="623564">
                  <a:off x="8181976" y="3808413"/>
                  <a:ext cx="68263" cy="46037"/>
                </a:xfrm>
                <a:custGeom>
                  <a:avLst/>
                  <a:gdLst>
                    <a:gd name="T0" fmla="*/ 2147483647 w 21"/>
                    <a:gd name="T1" fmla="*/ 2147483647 h 11"/>
                    <a:gd name="T2" fmla="*/ 2147483647 w 21"/>
                    <a:gd name="T3" fmla="*/ 2147483647 h 11"/>
                    <a:gd name="T4" fmla="*/ 0 w 21"/>
                    <a:gd name="T5" fmla="*/ 2147483647 h 11"/>
                    <a:gd name="T6" fmla="*/ 2147483647 w 21"/>
                    <a:gd name="T7" fmla="*/ 0 h 11"/>
                    <a:gd name="T8" fmla="*/ 2147483647 w 21"/>
                    <a:gd name="T9" fmla="*/ 0 h 11"/>
                    <a:gd name="T10" fmla="*/ 2147483647 w 21"/>
                    <a:gd name="T11" fmla="*/ 2147483647 h 11"/>
                    <a:gd name="T12" fmla="*/ 2147483647 w 21"/>
                    <a:gd name="T13" fmla="*/ 2147483647 h 11"/>
                    <a:gd name="T14" fmla="*/ 2147483647 w 21"/>
                    <a:gd name="T15" fmla="*/ 2147483647 h 11"/>
                    <a:gd name="T16" fmla="*/ 2147483647 w 21"/>
                    <a:gd name="T17" fmla="*/ 2147483647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"/>
                    <a:gd name="T28" fmla="*/ 0 h 11"/>
                    <a:gd name="T29" fmla="*/ 21 w 21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" h="11">
                      <a:moveTo>
                        <a:pt x="18" y="11"/>
                      </a:moveTo>
                      <a:lnTo>
                        <a:pt x="10" y="11"/>
                      </a:lnTo>
                      <a:lnTo>
                        <a:pt x="0" y="7"/>
                      </a:lnTo>
                      <a:lnTo>
                        <a:pt x="3" y="0"/>
                      </a:lnTo>
                      <a:lnTo>
                        <a:pt x="10" y="0"/>
                      </a:lnTo>
                      <a:lnTo>
                        <a:pt x="21" y="4"/>
                      </a:lnTo>
                      <a:lnTo>
                        <a:pt x="21" y="7"/>
                      </a:lnTo>
                      <a:lnTo>
                        <a:pt x="18" y="1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4" name="Freeform 281"/>
                <p:cNvSpPr>
                  <a:spLocks/>
                </p:cNvSpPr>
                <p:nvPr/>
              </p:nvSpPr>
              <p:spPr bwMode="auto">
                <a:xfrm rot="623564">
                  <a:off x="5495926" y="2616200"/>
                  <a:ext cx="95250" cy="71438"/>
                </a:xfrm>
                <a:custGeom>
                  <a:avLst/>
                  <a:gdLst>
                    <a:gd name="T0" fmla="*/ 2147483647 w 28"/>
                    <a:gd name="T1" fmla="*/ 0 h 14"/>
                    <a:gd name="T2" fmla="*/ 2147483647 w 28"/>
                    <a:gd name="T3" fmla="*/ 0 h 14"/>
                    <a:gd name="T4" fmla="*/ 2147483647 w 28"/>
                    <a:gd name="T5" fmla="*/ 2147483647 h 14"/>
                    <a:gd name="T6" fmla="*/ 2147483647 w 28"/>
                    <a:gd name="T7" fmla="*/ 2147483647 h 14"/>
                    <a:gd name="T8" fmla="*/ 2147483647 w 28"/>
                    <a:gd name="T9" fmla="*/ 2147483647 h 14"/>
                    <a:gd name="T10" fmla="*/ 2147483647 w 28"/>
                    <a:gd name="T11" fmla="*/ 2147483647 h 14"/>
                    <a:gd name="T12" fmla="*/ 2147483647 w 28"/>
                    <a:gd name="T13" fmla="*/ 2147483647 h 14"/>
                    <a:gd name="T14" fmla="*/ 2147483647 w 28"/>
                    <a:gd name="T15" fmla="*/ 2147483647 h 14"/>
                    <a:gd name="T16" fmla="*/ 0 w 28"/>
                    <a:gd name="T17" fmla="*/ 2147483647 h 14"/>
                    <a:gd name="T18" fmla="*/ 2147483647 w 28"/>
                    <a:gd name="T19" fmla="*/ 2147483647 h 14"/>
                    <a:gd name="T20" fmla="*/ 2147483647 w 28"/>
                    <a:gd name="T21" fmla="*/ 0 h 14"/>
                    <a:gd name="T22" fmla="*/ 2147483647 w 28"/>
                    <a:gd name="T23" fmla="*/ 0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8"/>
                    <a:gd name="T37" fmla="*/ 0 h 14"/>
                    <a:gd name="T38" fmla="*/ 28 w 28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8" h="14">
                      <a:moveTo>
                        <a:pt x="7" y="0"/>
                      </a:moveTo>
                      <a:lnTo>
                        <a:pt x="14" y="0"/>
                      </a:lnTo>
                      <a:lnTo>
                        <a:pt x="28" y="4"/>
                      </a:lnTo>
                      <a:lnTo>
                        <a:pt x="21" y="7"/>
                      </a:lnTo>
                      <a:lnTo>
                        <a:pt x="21" y="11"/>
                      </a:lnTo>
                      <a:lnTo>
                        <a:pt x="11" y="14"/>
                      </a:lnTo>
                      <a:lnTo>
                        <a:pt x="4" y="7"/>
                      </a:lnTo>
                      <a:lnTo>
                        <a:pt x="0" y="7"/>
                      </a:lnTo>
                      <a:lnTo>
                        <a:pt x="4" y="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5" name="Freeform 282"/>
                <p:cNvSpPr>
                  <a:spLocks/>
                </p:cNvSpPr>
                <p:nvPr/>
              </p:nvSpPr>
              <p:spPr bwMode="auto">
                <a:xfrm rot="623564">
                  <a:off x="5699125" y="2670175"/>
                  <a:ext cx="34925" cy="55563"/>
                </a:xfrm>
                <a:custGeom>
                  <a:avLst/>
                  <a:gdLst>
                    <a:gd name="T0" fmla="*/ 2147483647 w 11"/>
                    <a:gd name="T1" fmla="*/ 0 h 10"/>
                    <a:gd name="T2" fmla="*/ 2147483647 w 11"/>
                    <a:gd name="T3" fmla="*/ 2147483647 h 10"/>
                    <a:gd name="T4" fmla="*/ 0 w 11"/>
                    <a:gd name="T5" fmla="*/ 2147483647 h 10"/>
                    <a:gd name="T6" fmla="*/ 0 w 11"/>
                    <a:gd name="T7" fmla="*/ 2147483647 h 10"/>
                    <a:gd name="T8" fmla="*/ 2147483647 w 11"/>
                    <a:gd name="T9" fmla="*/ 2147483647 h 10"/>
                    <a:gd name="T10" fmla="*/ 2147483647 w 11"/>
                    <a:gd name="T11" fmla="*/ 2147483647 h 10"/>
                    <a:gd name="T12" fmla="*/ 2147483647 w 11"/>
                    <a:gd name="T13" fmla="*/ 0 h 10"/>
                    <a:gd name="T14" fmla="*/ 2147483647 w 11"/>
                    <a:gd name="T15" fmla="*/ 0 h 10"/>
                    <a:gd name="T16" fmla="*/ 2147483647 w 11"/>
                    <a:gd name="T17" fmla="*/ 0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0"/>
                    <a:gd name="T29" fmla="*/ 11 w 11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0">
                      <a:moveTo>
                        <a:pt x="7" y="0"/>
                      </a:moveTo>
                      <a:lnTo>
                        <a:pt x="4" y="3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4" y="10"/>
                      </a:lnTo>
                      <a:lnTo>
                        <a:pt x="4" y="7"/>
                      </a:lnTo>
                      <a:lnTo>
                        <a:pt x="11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6" name="Freeform 283"/>
                <p:cNvSpPr>
                  <a:spLocks/>
                </p:cNvSpPr>
                <p:nvPr/>
              </p:nvSpPr>
              <p:spPr bwMode="auto">
                <a:xfrm rot="623564">
                  <a:off x="5561013" y="2347914"/>
                  <a:ext cx="49212" cy="31750"/>
                </a:xfrm>
                <a:custGeom>
                  <a:avLst/>
                  <a:gdLst>
                    <a:gd name="T0" fmla="*/ 2147483647 w 14"/>
                    <a:gd name="T1" fmla="*/ 0 h 7"/>
                    <a:gd name="T2" fmla="*/ 2147483647 w 14"/>
                    <a:gd name="T3" fmla="*/ 0 h 7"/>
                    <a:gd name="T4" fmla="*/ 2147483647 w 14"/>
                    <a:gd name="T5" fmla="*/ 2147483647 h 7"/>
                    <a:gd name="T6" fmla="*/ 2147483647 w 14"/>
                    <a:gd name="T7" fmla="*/ 2147483647 h 7"/>
                    <a:gd name="T8" fmla="*/ 0 w 14"/>
                    <a:gd name="T9" fmla="*/ 0 h 7"/>
                    <a:gd name="T10" fmla="*/ 2147483647 w 14"/>
                    <a:gd name="T11" fmla="*/ 0 h 7"/>
                    <a:gd name="T12" fmla="*/ 2147483647 w 14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7"/>
                    <a:gd name="T23" fmla="*/ 14 w 14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7">
                      <a:moveTo>
                        <a:pt x="3" y="0"/>
                      </a:moveTo>
                      <a:lnTo>
                        <a:pt x="7" y="0"/>
                      </a:lnTo>
                      <a:lnTo>
                        <a:pt x="14" y="7"/>
                      </a:lnTo>
                      <a:lnTo>
                        <a:pt x="10" y="7"/>
                      </a:ln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7" name="Freeform 284"/>
                <p:cNvSpPr>
                  <a:spLocks/>
                </p:cNvSpPr>
                <p:nvPr/>
              </p:nvSpPr>
              <p:spPr bwMode="auto">
                <a:xfrm rot="623564">
                  <a:off x="5608639" y="2360615"/>
                  <a:ext cx="26987" cy="26987"/>
                </a:xfrm>
                <a:custGeom>
                  <a:avLst/>
                  <a:gdLst>
                    <a:gd name="T0" fmla="*/ 0 w 4"/>
                    <a:gd name="T1" fmla="*/ 0 h 4"/>
                    <a:gd name="T2" fmla="*/ 2147483647 w 4"/>
                    <a:gd name="T3" fmla="*/ 2147483647 h 4"/>
                    <a:gd name="T4" fmla="*/ 0 w 4"/>
                    <a:gd name="T5" fmla="*/ 2147483647 h 4"/>
                    <a:gd name="T6" fmla="*/ 0 w 4"/>
                    <a:gd name="T7" fmla="*/ 0 h 4"/>
                    <a:gd name="T8" fmla="*/ 0 w 4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8" name="Freeform 285"/>
                <p:cNvSpPr>
                  <a:spLocks/>
                </p:cNvSpPr>
                <p:nvPr/>
              </p:nvSpPr>
              <p:spPr bwMode="auto">
                <a:xfrm rot="623564">
                  <a:off x="4994276" y="1844676"/>
                  <a:ext cx="293688" cy="231775"/>
                </a:xfrm>
                <a:custGeom>
                  <a:avLst/>
                  <a:gdLst>
                    <a:gd name="T0" fmla="*/ 2147483647 w 88"/>
                    <a:gd name="T1" fmla="*/ 2147483647 h 49"/>
                    <a:gd name="T2" fmla="*/ 2147483647 w 88"/>
                    <a:gd name="T3" fmla="*/ 2147483647 h 49"/>
                    <a:gd name="T4" fmla="*/ 2147483647 w 88"/>
                    <a:gd name="T5" fmla="*/ 2147483647 h 49"/>
                    <a:gd name="T6" fmla="*/ 2147483647 w 88"/>
                    <a:gd name="T7" fmla="*/ 2147483647 h 49"/>
                    <a:gd name="T8" fmla="*/ 2147483647 w 88"/>
                    <a:gd name="T9" fmla="*/ 2147483647 h 49"/>
                    <a:gd name="T10" fmla="*/ 2147483647 w 88"/>
                    <a:gd name="T11" fmla="*/ 2147483647 h 49"/>
                    <a:gd name="T12" fmla="*/ 2147483647 w 88"/>
                    <a:gd name="T13" fmla="*/ 2147483647 h 49"/>
                    <a:gd name="T14" fmla="*/ 2147483647 w 88"/>
                    <a:gd name="T15" fmla="*/ 2147483647 h 49"/>
                    <a:gd name="T16" fmla="*/ 2147483647 w 88"/>
                    <a:gd name="T17" fmla="*/ 2147483647 h 49"/>
                    <a:gd name="T18" fmla="*/ 2147483647 w 88"/>
                    <a:gd name="T19" fmla="*/ 2147483647 h 49"/>
                    <a:gd name="T20" fmla="*/ 2147483647 w 88"/>
                    <a:gd name="T21" fmla="*/ 2147483647 h 49"/>
                    <a:gd name="T22" fmla="*/ 2147483647 w 88"/>
                    <a:gd name="T23" fmla="*/ 0 h 49"/>
                    <a:gd name="T24" fmla="*/ 2147483647 w 88"/>
                    <a:gd name="T25" fmla="*/ 0 h 49"/>
                    <a:gd name="T26" fmla="*/ 2147483647 w 88"/>
                    <a:gd name="T27" fmla="*/ 2147483647 h 49"/>
                    <a:gd name="T28" fmla="*/ 2147483647 w 88"/>
                    <a:gd name="T29" fmla="*/ 2147483647 h 49"/>
                    <a:gd name="T30" fmla="*/ 2147483647 w 88"/>
                    <a:gd name="T31" fmla="*/ 0 h 49"/>
                    <a:gd name="T32" fmla="*/ 2147483647 w 88"/>
                    <a:gd name="T33" fmla="*/ 0 h 49"/>
                    <a:gd name="T34" fmla="*/ 2147483647 w 88"/>
                    <a:gd name="T35" fmla="*/ 2147483647 h 49"/>
                    <a:gd name="T36" fmla="*/ 2147483647 w 88"/>
                    <a:gd name="T37" fmla="*/ 2147483647 h 49"/>
                    <a:gd name="T38" fmla="*/ 2147483647 w 88"/>
                    <a:gd name="T39" fmla="*/ 2147483647 h 49"/>
                    <a:gd name="T40" fmla="*/ 2147483647 w 88"/>
                    <a:gd name="T41" fmla="*/ 2147483647 h 49"/>
                    <a:gd name="T42" fmla="*/ 2147483647 w 88"/>
                    <a:gd name="T43" fmla="*/ 2147483647 h 49"/>
                    <a:gd name="T44" fmla="*/ 2147483647 w 88"/>
                    <a:gd name="T45" fmla="*/ 2147483647 h 49"/>
                    <a:gd name="T46" fmla="*/ 2147483647 w 88"/>
                    <a:gd name="T47" fmla="*/ 2147483647 h 49"/>
                    <a:gd name="T48" fmla="*/ 2147483647 w 88"/>
                    <a:gd name="T49" fmla="*/ 2147483647 h 49"/>
                    <a:gd name="T50" fmla="*/ 2147483647 w 88"/>
                    <a:gd name="T51" fmla="*/ 2147483647 h 49"/>
                    <a:gd name="T52" fmla="*/ 2147483647 w 88"/>
                    <a:gd name="T53" fmla="*/ 2147483647 h 49"/>
                    <a:gd name="T54" fmla="*/ 2147483647 w 88"/>
                    <a:gd name="T55" fmla="*/ 2147483647 h 49"/>
                    <a:gd name="T56" fmla="*/ 0 w 88"/>
                    <a:gd name="T57" fmla="*/ 2147483647 h 49"/>
                    <a:gd name="T58" fmla="*/ 0 w 88"/>
                    <a:gd name="T59" fmla="*/ 2147483647 h 49"/>
                    <a:gd name="T60" fmla="*/ 2147483647 w 88"/>
                    <a:gd name="T61" fmla="*/ 2147483647 h 49"/>
                    <a:gd name="T62" fmla="*/ 2147483647 w 88"/>
                    <a:gd name="T63" fmla="*/ 2147483647 h 49"/>
                    <a:gd name="T64" fmla="*/ 2147483647 w 88"/>
                    <a:gd name="T65" fmla="*/ 2147483647 h 49"/>
                    <a:gd name="T66" fmla="*/ 2147483647 w 88"/>
                    <a:gd name="T67" fmla="*/ 2147483647 h 49"/>
                    <a:gd name="T68" fmla="*/ 2147483647 w 88"/>
                    <a:gd name="T69" fmla="*/ 2147483647 h 49"/>
                    <a:gd name="T70" fmla="*/ 2147483647 w 88"/>
                    <a:gd name="T71" fmla="*/ 2147483647 h 49"/>
                    <a:gd name="T72" fmla="*/ 2147483647 w 88"/>
                    <a:gd name="T73" fmla="*/ 2147483647 h 49"/>
                    <a:gd name="T74" fmla="*/ 2147483647 w 88"/>
                    <a:gd name="T75" fmla="*/ 2147483647 h 49"/>
                    <a:gd name="T76" fmla="*/ 2147483647 w 88"/>
                    <a:gd name="T77" fmla="*/ 2147483647 h 49"/>
                    <a:gd name="T78" fmla="*/ 2147483647 w 88"/>
                    <a:gd name="T79" fmla="*/ 2147483647 h 4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88"/>
                    <a:gd name="T121" fmla="*/ 0 h 49"/>
                    <a:gd name="T122" fmla="*/ 88 w 88"/>
                    <a:gd name="T123" fmla="*/ 49 h 4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88" h="49">
                      <a:moveTo>
                        <a:pt x="88" y="32"/>
                      </a:moveTo>
                      <a:lnTo>
                        <a:pt x="88" y="25"/>
                      </a:lnTo>
                      <a:lnTo>
                        <a:pt x="81" y="21"/>
                      </a:lnTo>
                      <a:lnTo>
                        <a:pt x="81" y="17"/>
                      </a:lnTo>
                      <a:lnTo>
                        <a:pt x="71" y="10"/>
                      </a:lnTo>
                      <a:lnTo>
                        <a:pt x="71" y="7"/>
                      </a:lnTo>
                      <a:lnTo>
                        <a:pt x="64" y="7"/>
                      </a:lnTo>
                      <a:lnTo>
                        <a:pt x="60" y="10"/>
                      </a:lnTo>
                      <a:lnTo>
                        <a:pt x="53" y="14"/>
                      </a:lnTo>
                      <a:lnTo>
                        <a:pt x="53" y="7"/>
                      </a:lnTo>
                      <a:lnTo>
                        <a:pt x="57" y="3"/>
                      </a:lnTo>
                      <a:lnTo>
                        <a:pt x="57" y="0"/>
                      </a:lnTo>
                      <a:lnTo>
                        <a:pt x="49" y="0"/>
                      </a:lnTo>
                      <a:lnTo>
                        <a:pt x="46" y="3"/>
                      </a:lnTo>
                      <a:lnTo>
                        <a:pt x="42" y="3"/>
                      </a:lnTo>
                      <a:lnTo>
                        <a:pt x="42" y="0"/>
                      </a:lnTo>
                      <a:lnTo>
                        <a:pt x="35" y="0"/>
                      </a:lnTo>
                      <a:lnTo>
                        <a:pt x="32" y="3"/>
                      </a:lnTo>
                      <a:lnTo>
                        <a:pt x="39" y="3"/>
                      </a:lnTo>
                      <a:lnTo>
                        <a:pt x="28" y="7"/>
                      </a:lnTo>
                      <a:lnTo>
                        <a:pt x="25" y="7"/>
                      </a:lnTo>
                      <a:lnTo>
                        <a:pt x="28" y="10"/>
                      </a:lnTo>
                      <a:lnTo>
                        <a:pt x="25" y="14"/>
                      </a:lnTo>
                      <a:lnTo>
                        <a:pt x="25" y="17"/>
                      </a:lnTo>
                      <a:lnTo>
                        <a:pt x="14" y="21"/>
                      </a:lnTo>
                      <a:lnTo>
                        <a:pt x="14" y="28"/>
                      </a:lnTo>
                      <a:lnTo>
                        <a:pt x="11" y="32"/>
                      </a:lnTo>
                      <a:lnTo>
                        <a:pt x="14" y="35"/>
                      </a:lnTo>
                      <a:lnTo>
                        <a:pt x="0" y="39"/>
                      </a:lnTo>
                      <a:lnTo>
                        <a:pt x="0" y="42"/>
                      </a:lnTo>
                      <a:lnTo>
                        <a:pt x="7" y="49"/>
                      </a:lnTo>
                      <a:lnTo>
                        <a:pt x="18" y="42"/>
                      </a:lnTo>
                      <a:lnTo>
                        <a:pt x="32" y="42"/>
                      </a:lnTo>
                      <a:lnTo>
                        <a:pt x="39" y="39"/>
                      </a:lnTo>
                      <a:lnTo>
                        <a:pt x="49" y="39"/>
                      </a:lnTo>
                      <a:lnTo>
                        <a:pt x="53" y="42"/>
                      </a:lnTo>
                      <a:lnTo>
                        <a:pt x="60" y="39"/>
                      </a:lnTo>
                      <a:lnTo>
                        <a:pt x="71" y="39"/>
                      </a:lnTo>
                      <a:lnTo>
                        <a:pt x="88" y="3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9" name="Freeform 286"/>
                <p:cNvSpPr>
                  <a:spLocks/>
                </p:cNvSpPr>
                <p:nvPr/>
              </p:nvSpPr>
              <p:spPr bwMode="auto">
                <a:xfrm rot="623564">
                  <a:off x="4710114" y="1654175"/>
                  <a:ext cx="333375" cy="227013"/>
                </a:xfrm>
                <a:custGeom>
                  <a:avLst/>
                  <a:gdLst>
                    <a:gd name="T0" fmla="*/ 2147483647 w 100"/>
                    <a:gd name="T1" fmla="*/ 2147483647 h 50"/>
                    <a:gd name="T2" fmla="*/ 2147483647 w 100"/>
                    <a:gd name="T3" fmla="*/ 2147483647 h 50"/>
                    <a:gd name="T4" fmla="*/ 2147483647 w 100"/>
                    <a:gd name="T5" fmla="*/ 2147483647 h 50"/>
                    <a:gd name="T6" fmla="*/ 2147483647 w 100"/>
                    <a:gd name="T7" fmla="*/ 2147483647 h 50"/>
                    <a:gd name="T8" fmla="*/ 2147483647 w 100"/>
                    <a:gd name="T9" fmla="*/ 2147483647 h 50"/>
                    <a:gd name="T10" fmla="*/ 2147483647 w 100"/>
                    <a:gd name="T11" fmla="*/ 2147483647 h 50"/>
                    <a:gd name="T12" fmla="*/ 2147483647 w 100"/>
                    <a:gd name="T13" fmla="*/ 2147483647 h 50"/>
                    <a:gd name="T14" fmla="*/ 2147483647 w 100"/>
                    <a:gd name="T15" fmla="*/ 2147483647 h 50"/>
                    <a:gd name="T16" fmla="*/ 2147483647 w 100"/>
                    <a:gd name="T17" fmla="*/ 2147483647 h 50"/>
                    <a:gd name="T18" fmla="*/ 2147483647 w 100"/>
                    <a:gd name="T19" fmla="*/ 2147483647 h 50"/>
                    <a:gd name="T20" fmla="*/ 2147483647 w 100"/>
                    <a:gd name="T21" fmla="*/ 2147483647 h 50"/>
                    <a:gd name="T22" fmla="*/ 2147483647 w 100"/>
                    <a:gd name="T23" fmla="*/ 2147483647 h 50"/>
                    <a:gd name="T24" fmla="*/ 2147483647 w 100"/>
                    <a:gd name="T25" fmla="*/ 2147483647 h 50"/>
                    <a:gd name="T26" fmla="*/ 2147483647 w 100"/>
                    <a:gd name="T27" fmla="*/ 2147483647 h 50"/>
                    <a:gd name="T28" fmla="*/ 2147483647 w 100"/>
                    <a:gd name="T29" fmla="*/ 2147483647 h 50"/>
                    <a:gd name="T30" fmla="*/ 2147483647 w 100"/>
                    <a:gd name="T31" fmla="*/ 2147483647 h 50"/>
                    <a:gd name="T32" fmla="*/ 2147483647 w 100"/>
                    <a:gd name="T33" fmla="*/ 2147483647 h 50"/>
                    <a:gd name="T34" fmla="*/ 2147483647 w 100"/>
                    <a:gd name="T35" fmla="*/ 2147483647 h 50"/>
                    <a:gd name="T36" fmla="*/ 0 w 100"/>
                    <a:gd name="T37" fmla="*/ 2147483647 h 50"/>
                    <a:gd name="T38" fmla="*/ 0 w 100"/>
                    <a:gd name="T39" fmla="*/ 2147483647 h 50"/>
                    <a:gd name="T40" fmla="*/ 2147483647 w 100"/>
                    <a:gd name="T41" fmla="*/ 2147483647 h 50"/>
                    <a:gd name="T42" fmla="*/ 2147483647 w 100"/>
                    <a:gd name="T43" fmla="*/ 2147483647 h 50"/>
                    <a:gd name="T44" fmla="*/ 2147483647 w 100"/>
                    <a:gd name="T45" fmla="*/ 2147483647 h 50"/>
                    <a:gd name="T46" fmla="*/ 2147483647 w 100"/>
                    <a:gd name="T47" fmla="*/ 2147483647 h 50"/>
                    <a:gd name="T48" fmla="*/ 2147483647 w 100"/>
                    <a:gd name="T49" fmla="*/ 2147483647 h 50"/>
                    <a:gd name="T50" fmla="*/ 2147483647 w 100"/>
                    <a:gd name="T51" fmla="*/ 0 h 50"/>
                    <a:gd name="T52" fmla="*/ 2147483647 w 100"/>
                    <a:gd name="T53" fmla="*/ 0 h 50"/>
                    <a:gd name="T54" fmla="*/ 2147483647 w 100"/>
                    <a:gd name="T55" fmla="*/ 2147483647 h 50"/>
                    <a:gd name="T56" fmla="*/ 2147483647 w 100"/>
                    <a:gd name="T57" fmla="*/ 2147483647 h 50"/>
                    <a:gd name="T58" fmla="*/ 2147483647 w 100"/>
                    <a:gd name="T59" fmla="*/ 2147483647 h 50"/>
                    <a:gd name="T60" fmla="*/ 2147483647 w 100"/>
                    <a:gd name="T61" fmla="*/ 2147483647 h 50"/>
                    <a:gd name="T62" fmla="*/ 2147483647 w 100"/>
                    <a:gd name="T63" fmla="*/ 2147483647 h 50"/>
                    <a:gd name="T64" fmla="*/ 2147483647 w 100"/>
                    <a:gd name="T65" fmla="*/ 2147483647 h 5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0"/>
                    <a:gd name="T100" fmla="*/ 0 h 50"/>
                    <a:gd name="T101" fmla="*/ 100 w 100"/>
                    <a:gd name="T102" fmla="*/ 50 h 5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0" h="50">
                      <a:moveTo>
                        <a:pt x="82" y="4"/>
                      </a:moveTo>
                      <a:lnTo>
                        <a:pt x="89" y="7"/>
                      </a:lnTo>
                      <a:lnTo>
                        <a:pt x="100" y="15"/>
                      </a:lnTo>
                      <a:lnTo>
                        <a:pt x="96" y="29"/>
                      </a:lnTo>
                      <a:lnTo>
                        <a:pt x="89" y="32"/>
                      </a:lnTo>
                      <a:lnTo>
                        <a:pt x="82" y="32"/>
                      </a:lnTo>
                      <a:lnTo>
                        <a:pt x="82" y="36"/>
                      </a:lnTo>
                      <a:lnTo>
                        <a:pt x="96" y="43"/>
                      </a:lnTo>
                      <a:lnTo>
                        <a:pt x="96" y="46"/>
                      </a:lnTo>
                      <a:lnTo>
                        <a:pt x="64" y="50"/>
                      </a:lnTo>
                      <a:lnTo>
                        <a:pt x="61" y="50"/>
                      </a:lnTo>
                      <a:lnTo>
                        <a:pt x="57" y="46"/>
                      </a:lnTo>
                      <a:lnTo>
                        <a:pt x="32" y="39"/>
                      </a:lnTo>
                      <a:lnTo>
                        <a:pt x="25" y="39"/>
                      </a:lnTo>
                      <a:lnTo>
                        <a:pt x="14" y="36"/>
                      </a:lnTo>
                      <a:lnTo>
                        <a:pt x="11" y="32"/>
                      </a:lnTo>
                      <a:lnTo>
                        <a:pt x="14" y="25"/>
                      </a:lnTo>
                      <a:lnTo>
                        <a:pt x="7" y="25"/>
                      </a:lnTo>
                      <a:lnTo>
                        <a:pt x="0" y="22"/>
                      </a:lnTo>
                      <a:lnTo>
                        <a:pt x="4" y="15"/>
                      </a:lnTo>
                      <a:lnTo>
                        <a:pt x="14" y="15"/>
                      </a:lnTo>
                      <a:lnTo>
                        <a:pt x="14" y="7"/>
                      </a:lnTo>
                      <a:lnTo>
                        <a:pt x="22" y="4"/>
                      </a:lnTo>
                      <a:lnTo>
                        <a:pt x="25" y="4"/>
                      </a:lnTo>
                      <a:lnTo>
                        <a:pt x="39" y="0"/>
                      </a:lnTo>
                      <a:lnTo>
                        <a:pt x="61" y="0"/>
                      </a:lnTo>
                      <a:lnTo>
                        <a:pt x="68" y="4"/>
                      </a:lnTo>
                      <a:lnTo>
                        <a:pt x="64" y="11"/>
                      </a:lnTo>
                      <a:lnTo>
                        <a:pt x="75" y="11"/>
                      </a:lnTo>
                      <a:lnTo>
                        <a:pt x="82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0" name="Freeform 287"/>
                <p:cNvSpPr>
                  <a:spLocks/>
                </p:cNvSpPr>
                <p:nvPr/>
              </p:nvSpPr>
              <p:spPr bwMode="auto">
                <a:xfrm rot="623564">
                  <a:off x="4635501" y="1441451"/>
                  <a:ext cx="341313" cy="207963"/>
                </a:xfrm>
                <a:custGeom>
                  <a:avLst/>
                  <a:gdLst>
                    <a:gd name="T0" fmla="*/ 2147483647 w 100"/>
                    <a:gd name="T1" fmla="*/ 2147483647 h 46"/>
                    <a:gd name="T2" fmla="*/ 2147483647 w 100"/>
                    <a:gd name="T3" fmla="*/ 2147483647 h 46"/>
                    <a:gd name="T4" fmla="*/ 2147483647 w 100"/>
                    <a:gd name="T5" fmla="*/ 2147483647 h 46"/>
                    <a:gd name="T6" fmla="*/ 2147483647 w 100"/>
                    <a:gd name="T7" fmla="*/ 2147483647 h 46"/>
                    <a:gd name="T8" fmla="*/ 2147483647 w 100"/>
                    <a:gd name="T9" fmla="*/ 2147483647 h 46"/>
                    <a:gd name="T10" fmla="*/ 2147483647 w 100"/>
                    <a:gd name="T11" fmla="*/ 2147483647 h 46"/>
                    <a:gd name="T12" fmla="*/ 2147483647 w 100"/>
                    <a:gd name="T13" fmla="*/ 2147483647 h 46"/>
                    <a:gd name="T14" fmla="*/ 2147483647 w 100"/>
                    <a:gd name="T15" fmla="*/ 2147483647 h 46"/>
                    <a:gd name="T16" fmla="*/ 2147483647 w 100"/>
                    <a:gd name="T17" fmla="*/ 2147483647 h 46"/>
                    <a:gd name="T18" fmla="*/ 2147483647 w 100"/>
                    <a:gd name="T19" fmla="*/ 2147483647 h 46"/>
                    <a:gd name="T20" fmla="*/ 2147483647 w 100"/>
                    <a:gd name="T21" fmla="*/ 2147483647 h 46"/>
                    <a:gd name="T22" fmla="*/ 0 w 100"/>
                    <a:gd name="T23" fmla="*/ 2147483647 h 46"/>
                    <a:gd name="T24" fmla="*/ 2147483647 w 100"/>
                    <a:gd name="T25" fmla="*/ 2147483647 h 46"/>
                    <a:gd name="T26" fmla="*/ 2147483647 w 100"/>
                    <a:gd name="T27" fmla="*/ 2147483647 h 46"/>
                    <a:gd name="T28" fmla="*/ 2147483647 w 100"/>
                    <a:gd name="T29" fmla="*/ 2147483647 h 46"/>
                    <a:gd name="T30" fmla="*/ 2147483647 w 100"/>
                    <a:gd name="T31" fmla="*/ 2147483647 h 46"/>
                    <a:gd name="T32" fmla="*/ 2147483647 w 100"/>
                    <a:gd name="T33" fmla="*/ 2147483647 h 46"/>
                    <a:gd name="T34" fmla="*/ 2147483647 w 100"/>
                    <a:gd name="T35" fmla="*/ 2147483647 h 46"/>
                    <a:gd name="T36" fmla="*/ 2147483647 w 100"/>
                    <a:gd name="T37" fmla="*/ 0 h 46"/>
                    <a:gd name="T38" fmla="*/ 2147483647 w 100"/>
                    <a:gd name="T39" fmla="*/ 0 h 46"/>
                    <a:gd name="T40" fmla="*/ 2147483647 w 100"/>
                    <a:gd name="T41" fmla="*/ 2147483647 h 46"/>
                    <a:gd name="T42" fmla="*/ 2147483647 w 100"/>
                    <a:gd name="T43" fmla="*/ 2147483647 h 46"/>
                    <a:gd name="T44" fmla="*/ 2147483647 w 100"/>
                    <a:gd name="T45" fmla="*/ 2147483647 h 46"/>
                    <a:gd name="T46" fmla="*/ 2147483647 w 100"/>
                    <a:gd name="T47" fmla="*/ 2147483647 h 46"/>
                    <a:gd name="T48" fmla="*/ 2147483647 w 100"/>
                    <a:gd name="T49" fmla="*/ 2147483647 h 4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00"/>
                    <a:gd name="T76" fmla="*/ 0 h 46"/>
                    <a:gd name="T77" fmla="*/ 100 w 100"/>
                    <a:gd name="T78" fmla="*/ 46 h 4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00" h="46">
                      <a:moveTo>
                        <a:pt x="100" y="21"/>
                      </a:moveTo>
                      <a:lnTo>
                        <a:pt x="89" y="28"/>
                      </a:lnTo>
                      <a:lnTo>
                        <a:pt x="85" y="35"/>
                      </a:lnTo>
                      <a:lnTo>
                        <a:pt x="89" y="39"/>
                      </a:lnTo>
                      <a:lnTo>
                        <a:pt x="61" y="39"/>
                      </a:lnTo>
                      <a:lnTo>
                        <a:pt x="50" y="42"/>
                      </a:lnTo>
                      <a:lnTo>
                        <a:pt x="46" y="46"/>
                      </a:lnTo>
                      <a:lnTo>
                        <a:pt x="32" y="46"/>
                      </a:lnTo>
                      <a:lnTo>
                        <a:pt x="15" y="42"/>
                      </a:lnTo>
                      <a:lnTo>
                        <a:pt x="15" y="39"/>
                      </a:lnTo>
                      <a:lnTo>
                        <a:pt x="4" y="39"/>
                      </a:lnTo>
                      <a:lnTo>
                        <a:pt x="0" y="35"/>
                      </a:lnTo>
                      <a:lnTo>
                        <a:pt x="8" y="32"/>
                      </a:lnTo>
                      <a:lnTo>
                        <a:pt x="18" y="32"/>
                      </a:lnTo>
                      <a:lnTo>
                        <a:pt x="25" y="25"/>
                      </a:lnTo>
                      <a:lnTo>
                        <a:pt x="15" y="21"/>
                      </a:lnTo>
                      <a:lnTo>
                        <a:pt x="25" y="14"/>
                      </a:lnTo>
                      <a:lnTo>
                        <a:pt x="54" y="7"/>
                      </a:lnTo>
                      <a:lnTo>
                        <a:pt x="57" y="0"/>
                      </a:lnTo>
                      <a:lnTo>
                        <a:pt x="64" y="0"/>
                      </a:lnTo>
                      <a:lnTo>
                        <a:pt x="75" y="3"/>
                      </a:lnTo>
                      <a:lnTo>
                        <a:pt x="82" y="14"/>
                      </a:lnTo>
                      <a:lnTo>
                        <a:pt x="96" y="21"/>
                      </a:lnTo>
                      <a:lnTo>
                        <a:pt x="100" y="2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1" name="Freeform 288"/>
                <p:cNvSpPr>
                  <a:spLocks/>
                </p:cNvSpPr>
                <p:nvPr/>
              </p:nvSpPr>
              <p:spPr bwMode="auto">
                <a:xfrm rot="623564">
                  <a:off x="4611688" y="1624013"/>
                  <a:ext cx="112712" cy="63500"/>
                </a:xfrm>
                <a:custGeom>
                  <a:avLst/>
                  <a:gdLst>
                    <a:gd name="T0" fmla="*/ 2147483647 w 35"/>
                    <a:gd name="T1" fmla="*/ 2147483647 h 14"/>
                    <a:gd name="T2" fmla="*/ 2147483647 w 35"/>
                    <a:gd name="T3" fmla="*/ 2147483647 h 14"/>
                    <a:gd name="T4" fmla="*/ 2147483647 w 35"/>
                    <a:gd name="T5" fmla="*/ 2147483647 h 14"/>
                    <a:gd name="T6" fmla="*/ 2147483647 w 35"/>
                    <a:gd name="T7" fmla="*/ 0 h 14"/>
                    <a:gd name="T8" fmla="*/ 0 w 35"/>
                    <a:gd name="T9" fmla="*/ 0 h 14"/>
                    <a:gd name="T10" fmla="*/ 0 w 35"/>
                    <a:gd name="T11" fmla="*/ 2147483647 h 14"/>
                    <a:gd name="T12" fmla="*/ 2147483647 w 35"/>
                    <a:gd name="T13" fmla="*/ 2147483647 h 14"/>
                    <a:gd name="T14" fmla="*/ 2147483647 w 35"/>
                    <a:gd name="T15" fmla="*/ 2147483647 h 14"/>
                    <a:gd name="T16" fmla="*/ 2147483647 w 35"/>
                    <a:gd name="T17" fmla="*/ 2147483647 h 14"/>
                    <a:gd name="T18" fmla="*/ 2147483647 w 35"/>
                    <a:gd name="T19" fmla="*/ 2147483647 h 14"/>
                    <a:gd name="T20" fmla="*/ 2147483647 w 35"/>
                    <a:gd name="T21" fmla="*/ 2147483647 h 14"/>
                    <a:gd name="T22" fmla="*/ 2147483647 w 35"/>
                    <a:gd name="T23" fmla="*/ 2147483647 h 14"/>
                    <a:gd name="T24" fmla="*/ 2147483647 w 35"/>
                    <a:gd name="T25" fmla="*/ 2147483647 h 14"/>
                    <a:gd name="T26" fmla="*/ 2147483647 w 35"/>
                    <a:gd name="T27" fmla="*/ 2147483647 h 14"/>
                    <a:gd name="T28" fmla="*/ 2147483647 w 35"/>
                    <a:gd name="T29" fmla="*/ 2147483647 h 1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5"/>
                    <a:gd name="T46" fmla="*/ 0 h 14"/>
                    <a:gd name="T47" fmla="*/ 35 w 35"/>
                    <a:gd name="T48" fmla="*/ 14 h 1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5" h="14">
                      <a:moveTo>
                        <a:pt x="35" y="7"/>
                      </a:moveTo>
                      <a:lnTo>
                        <a:pt x="32" y="3"/>
                      </a:lnTo>
                      <a:lnTo>
                        <a:pt x="25" y="3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11"/>
                      </a:lnTo>
                      <a:lnTo>
                        <a:pt x="14" y="11"/>
                      </a:lnTo>
                      <a:lnTo>
                        <a:pt x="18" y="14"/>
                      </a:lnTo>
                      <a:lnTo>
                        <a:pt x="14" y="14"/>
                      </a:lnTo>
                      <a:lnTo>
                        <a:pt x="18" y="14"/>
                      </a:lnTo>
                      <a:lnTo>
                        <a:pt x="25" y="11"/>
                      </a:lnTo>
                      <a:lnTo>
                        <a:pt x="35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2" name="Freeform 290"/>
                <p:cNvSpPr>
                  <a:spLocks/>
                </p:cNvSpPr>
                <p:nvPr/>
              </p:nvSpPr>
              <p:spPr bwMode="auto">
                <a:xfrm rot="623564">
                  <a:off x="4611688" y="1677988"/>
                  <a:ext cx="30162" cy="0"/>
                </a:xfrm>
                <a:custGeom>
                  <a:avLst/>
                  <a:gdLst>
                    <a:gd name="T0" fmla="*/ 2147483647 w 8"/>
                    <a:gd name="T1" fmla="*/ 2147483647 w 8"/>
                    <a:gd name="T2" fmla="*/ 0 w 8"/>
                    <a:gd name="T3" fmla="*/ 0 w 8"/>
                    <a:gd name="T4" fmla="*/ 2147483647 w 8"/>
                    <a:gd name="T5" fmla="*/ 2147483647 w 8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8 w 8"/>
                  </a:gdLst>
                  <a:ahLst/>
                  <a:cxnLst>
                    <a:cxn ang="T6">
                      <a:pos x="T0" y="0"/>
                    </a:cxn>
                    <a:cxn ang="T7">
                      <a:pos x="T1" y="0"/>
                    </a:cxn>
                    <a:cxn ang="T8">
                      <a:pos x="T2" y="0"/>
                    </a:cxn>
                    <a:cxn ang="T9">
                      <a:pos x="T3" y="0"/>
                    </a:cxn>
                    <a:cxn ang="T10">
                      <a:pos x="T4" y="0"/>
                    </a:cxn>
                    <a:cxn ang="T11">
                      <a:pos x="T5" y="0"/>
                    </a:cxn>
                  </a:cxnLst>
                  <a:rect l="T12" t="0" r="T13" b="0"/>
                  <a:pathLst>
                    <a:path w="8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3" name="Freeform 291"/>
                <p:cNvSpPr>
                  <a:spLocks/>
                </p:cNvSpPr>
                <p:nvPr/>
              </p:nvSpPr>
              <p:spPr bwMode="auto">
                <a:xfrm rot="623564">
                  <a:off x="4687888" y="1716089"/>
                  <a:ext cx="20638" cy="4762"/>
                </a:xfrm>
                <a:custGeom>
                  <a:avLst/>
                  <a:gdLst>
                    <a:gd name="T0" fmla="*/ 0 w 4"/>
                    <a:gd name="T1" fmla="*/ 0 h 3"/>
                    <a:gd name="T2" fmla="*/ 2147483647 w 4"/>
                    <a:gd name="T3" fmla="*/ 2147483647 h 3"/>
                    <a:gd name="T4" fmla="*/ 0 w 4"/>
                    <a:gd name="T5" fmla="*/ 2147483647 h 3"/>
                    <a:gd name="T6" fmla="*/ 0 w 4"/>
                    <a:gd name="T7" fmla="*/ 0 h 3"/>
                    <a:gd name="T8" fmla="*/ 0 w 4"/>
                    <a:gd name="T9" fmla="*/ 0 h 3"/>
                    <a:gd name="T10" fmla="*/ 0 w 4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3"/>
                    <a:gd name="T20" fmla="*/ 4 w 4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3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4" name="Freeform 292"/>
                <p:cNvSpPr>
                  <a:spLocks/>
                </p:cNvSpPr>
                <p:nvPr/>
              </p:nvSpPr>
              <p:spPr bwMode="auto">
                <a:xfrm rot="623564">
                  <a:off x="4567238" y="1692275"/>
                  <a:ext cx="36512" cy="4763"/>
                </a:xfrm>
                <a:custGeom>
                  <a:avLst/>
                  <a:gdLst>
                    <a:gd name="T0" fmla="*/ 0 w 11"/>
                    <a:gd name="T1" fmla="*/ 0 h 3"/>
                    <a:gd name="T2" fmla="*/ 2147483647 w 11"/>
                    <a:gd name="T3" fmla="*/ 0 h 3"/>
                    <a:gd name="T4" fmla="*/ 2147483647 w 11"/>
                    <a:gd name="T5" fmla="*/ 2147483647 h 3"/>
                    <a:gd name="T6" fmla="*/ 2147483647 w 11"/>
                    <a:gd name="T7" fmla="*/ 2147483647 h 3"/>
                    <a:gd name="T8" fmla="*/ 0 w 11"/>
                    <a:gd name="T9" fmla="*/ 0 h 3"/>
                    <a:gd name="T10" fmla="*/ 0 w 11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3"/>
                    <a:gd name="T20" fmla="*/ 11 w 11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3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1" y="3"/>
                      </a:lnTo>
                      <a:lnTo>
                        <a:pt x="4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" name="Freeform 293"/>
                <p:cNvSpPr>
                  <a:spLocks/>
                </p:cNvSpPr>
                <p:nvPr/>
              </p:nvSpPr>
              <p:spPr bwMode="auto">
                <a:xfrm rot="623564">
                  <a:off x="4605338" y="1703389"/>
                  <a:ext cx="11112" cy="12700"/>
                </a:xfrm>
                <a:custGeom>
                  <a:avLst/>
                  <a:gdLst>
                    <a:gd name="T0" fmla="*/ 0 w 4"/>
                    <a:gd name="T1" fmla="*/ 0 h 2"/>
                    <a:gd name="T2" fmla="*/ 2147483647 w 4"/>
                    <a:gd name="T3" fmla="*/ 0 h 2"/>
                    <a:gd name="T4" fmla="*/ 2147483647 w 4"/>
                    <a:gd name="T5" fmla="*/ 0 h 2"/>
                    <a:gd name="T6" fmla="*/ 0 w 4"/>
                    <a:gd name="T7" fmla="*/ 0 h 2"/>
                    <a:gd name="T8" fmla="*/ 0 w 4"/>
                    <a:gd name="T9" fmla="*/ 0 h 2"/>
                    <a:gd name="T10" fmla="*/ 0 w 4"/>
                    <a:gd name="T11" fmla="*/ 0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2"/>
                    <a:gd name="T20" fmla="*/ 4 w 4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2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6" name="Freeform 294"/>
                <p:cNvSpPr>
                  <a:spLocks/>
                </p:cNvSpPr>
                <p:nvPr/>
              </p:nvSpPr>
              <p:spPr bwMode="auto">
                <a:xfrm rot="623564">
                  <a:off x="4648201" y="1714500"/>
                  <a:ext cx="34925" cy="26988"/>
                </a:xfrm>
                <a:custGeom>
                  <a:avLst/>
                  <a:gdLst>
                    <a:gd name="T0" fmla="*/ 0 w 11"/>
                    <a:gd name="T1" fmla="*/ 0 h 4"/>
                    <a:gd name="T2" fmla="*/ 2147483647 w 11"/>
                    <a:gd name="T3" fmla="*/ 0 h 4"/>
                    <a:gd name="T4" fmla="*/ 2147483647 w 11"/>
                    <a:gd name="T5" fmla="*/ 0 h 4"/>
                    <a:gd name="T6" fmla="*/ 2147483647 w 11"/>
                    <a:gd name="T7" fmla="*/ 2147483647 h 4"/>
                    <a:gd name="T8" fmla="*/ 0 w 11"/>
                    <a:gd name="T9" fmla="*/ 0 h 4"/>
                    <a:gd name="T10" fmla="*/ 0 w 11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4"/>
                    <a:gd name="T20" fmla="*/ 11 w 11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4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4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7" name="Freeform 295"/>
                <p:cNvSpPr>
                  <a:spLocks/>
                </p:cNvSpPr>
                <p:nvPr/>
              </p:nvSpPr>
              <p:spPr bwMode="auto">
                <a:xfrm rot="623564">
                  <a:off x="5300664" y="2038351"/>
                  <a:ext cx="44450" cy="31750"/>
                </a:xfrm>
                <a:custGeom>
                  <a:avLst/>
                  <a:gdLst>
                    <a:gd name="T0" fmla="*/ 0 w 11"/>
                    <a:gd name="T1" fmla="*/ 0 h 4"/>
                    <a:gd name="T2" fmla="*/ 2147483647 w 11"/>
                    <a:gd name="T3" fmla="*/ 0 h 4"/>
                    <a:gd name="T4" fmla="*/ 2147483647 w 11"/>
                    <a:gd name="T5" fmla="*/ 0 h 4"/>
                    <a:gd name="T6" fmla="*/ 2147483647 w 11"/>
                    <a:gd name="T7" fmla="*/ 2147483647 h 4"/>
                    <a:gd name="T8" fmla="*/ 0 w 11"/>
                    <a:gd name="T9" fmla="*/ 0 h 4"/>
                    <a:gd name="T10" fmla="*/ 0 w 11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4"/>
                    <a:gd name="T20" fmla="*/ 11 w 11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4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11" y="0"/>
                      </a:lnTo>
                      <a:lnTo>
                        <a:pt x="7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8" name="Freeform 296"/>
                <p:cNvSpPr>
                  <a:spLocks/>
                </p:cNvSpPr>
                <p:nvPr/>
              </p:nvSpPr>
              <p:spPr bwMode="auto">
                <a:xfrm rot="623564">
                  <a:off x="5346700" y="2044700"/>
                  <a:ext cx="20638" cy="0"/>
                </a:xfrm>
                <a:custGeom>
                  <a:avLst/>
                  <a:gdLst>
                    <a:gd name="T0" fmla="*/ 0 w 7"/>
                    <a:gd name="T1" fmla="*/ 0 h 3"/>
                    <a:gd name="T2" fmla="*/ 2147483647 w 7"/>
                    <a:gd name="T3" fmla="*/ 0 h 3"/>
                    <a:gd name="T4" fmla="*/ 2147483647 w 7"/>
                    <a:gd name="T5" fmla="*/ 0 h 3"/>
                    <a:gd name="T6" fmla="*/ 2147483647 w 7"/>
                    <a:gd name="T7" fmla="*/ 0 h 3"/>
                    <a:gd name="T8" fmla="*/ 0 w 7"/>
                    <a:gd name="T9" fmla="*/ 0 h 3"/>
                    <a:gd name="T10" fmla="*/ 0 w 7"/>
                    <a:gd name="T11" fmla="*/ 0 h 3"/>
                    <a:gd name="T12" fmla="*/ 0 w 7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3"/>
                    <a:gd name="T23" fmla="*/ 7 w 7"/>
                    <a:gd name="T24" fmla="*/ 0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3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9" name="Freeform 297"/>
                <p:cNvSpPr>
                  <a:spLocks/>
                </p:cNvSpPr>
                <p:nvPr/>
              </p:nvSpPr>
              <p:spPr bwMode="auto">
                <a:xfrm rot="623564">
                  <a:off x="5305425" y="2170114"/>
                  <a:ext cx="20638" cy="4762"/>
                </a:xfrm>
                <a:custGeom>
                  <a:avLst/>
                  <a:gdLst>
                    <a:gd name="T0" fmla="*/ 0 w 7"/>
                    <a:gd name="T1" fmla="*/ 0 h 3"/>
                    <a:gd name="T2" fmla="*/ 2147483647 w 7"/>
                    <a:gd name="T3" fmla="*/ 0 h 3"/>
                    <a:gd name="T4" fmla="*/ 2147483647 w 7"/>
                    <a:gd name="T5" fmla="*/ 2147483647 h 3"/>
                    <a:gd name="T6" fmla="*/ 0 w 7"/>
                    <a:gd name="T7" fmla="*/ 2147483647 h 3"/>
                    <a:gd name="T8" fmla="*/ 0 w 7"/>
                    <a:gd name="T9" fmla="*/ 0 h 3"/>
                    <a:gd name="T10" fmla="*/ 0 w 7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3"/>
                    <a:gd name="T20" fmla="*/ 7 w 7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3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0" name="Freeform 298"/>
                <p:cNvSpPr>
                  <a:spLocks/>
                </p:cNvSpPr>
                <p:nvPr/>
              </p:nvSpPr>
              <p:spPr bwMode="auto">
                <a:xfrm rot="623564">
                  <a:off x="5341939" y="2182814"/>
                  <a:ext cx="17462" cy="46037"/>
                </a:xfrm>
                <a:custGeom>
                  <a:avLst/>
                  <a:gdLst>
                    <a:gd name="T0" fmla="*/ 0 w 7"/>
                    <a:gd name="T1" fmla="*/ 2147483647 h 8"/>
                    <a:gd name="T2" fmla="*/ 2147483647 w 7"/>
                    <a:gd name="T3" fmla="*/ 0 h 8"/>
                    <a:gd name="T4" fmla="*/ 2147483647 w 7"/>
                    <a:gd name="T5" fmla="*/ 2147483647 h 8"/>
                    <a:gd name="T6" fmla="*/ 2147483647 w 7"/>
                    <a:gd name="T7" fmla="*/ 2147483647 h 8"/>
                    <a:gd name="T8" fmla="*/ 0 w 7"/>
                    <a:gd name="T9" fmla="*/ 2147483647 h 8"/>
                    <a:gd name="T10" fmla="*/ 0 w 7"/>
                    <a:gd name="T11" fmla="*/ 2147483647 h 8"/>
                    <a:gd name="T12" fmla="*/ 0 w 7"/>
                    <a:gd name="T13" fmla="*/ 2147483647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8"/>
                    <a:gd name="T23" fmla="*/ 7 w 7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8">
                      <a:moveTo>
                        <a:pt x="0" y="4"/>
                      </a:moveTo>
                      <a:lnTo>
                        <a:pt x="3" y="0"/>
                      </a:lnTo>
                      <a:lnTo>
                        <a:pt x="7" y="4"/>
                      </a:lnTo>
                      <a:lnTo>
                        <a:pt x="7" y="8"/>
                      </a:lnTo>
                      <a:lnTo>
                        <a:pt x="0" y="8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1" name="Freeform 299"/>
                <p:cNvSpPr>
                  <a:spLocks/>
                </p:cNvSpPr>
                <p:nvPr/>
              </p:nvSpPr>
              <p:spPr bwMode="auto">
                <a:xfrm rot="623564">
                  <a:off x="4749800" y="2108200"/>
                  <a:ext cx="58738" cy="22225"/>
                </a:xfrm>
                <a:custGeom>
                  <a:avLst/>
                  <a:gdLst>
                    <a:gd name="T0" fmla="*/ 0 w 17"/>
                    <a:gd name="T1" fmla="*/ 0 h 7"/>
                    <a:gd name="T2" fmla="*/ 2147483647 w 17"/>
                    <a:gd name="T3" fmla="*/ 0 h 7"/>
                    <a:gd name="T4" fmla="*/ 2147483647 w 17"/>
                    <a:gd name="T5" fmla="*/ 2147483647 h 7"/>
                    <a:gd name="T6" fmla="*/ 2147483647 w 17"/>
                    <a:gd name="T7" fmla="*/ 2147483647 h 7"/>
                    <a:gd name="T8" fmla="*/ 0 w 17"/>
                    <a:gd name="T9" fmla="*/ 2147483647 h 7"/>
                    <a:gd name="T10" fmla="*/ 0 w 17"/>
                    <a:gd name="T11" fmla="*/ 0 h 7"/>
                    <a:gd name="T12" fmla="*/ 0 w 17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7"/>
                    <a:gd name="T23" fmla="*/ 17 w 1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7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7" y="3"/>
                      </a:lnTo>
                      <a:lnTo>
                        <a:pt x="3" y="7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2" name="Freeform 300"/>
                <p:cNvSpPr>
                  <a:spLocks/>
                </p:cNvSpPr>
                <p:nvPr/>
              </p:nvSpPr>
              <p:spPr bwMode="auto">
                <a:xfrm rot="623564">
                  <a:off x="4672013" y="2130425"/>
                  <a:ext cx="34925" cy="31750"/>
                </a:xfrm>
                <a:custGeom>
                  <a:avLst/>
                  <a:gdLst>
                    <a:gd name="T0" fmla="*/ 2147483647 w 11"/>
                    <a:gd name="T1" fmla="*/ 0 h 7"/>
                    <a:gd name="T2" fmla="*/ 2147483647 w 11"/>
                    <a:gd name="T3" fmla="*/ 2147483647 h 7"/>
                    <a:gd name="T4" fmla="*/ 2147483647 w 11"/>
                    <a:gd name="T5" fmla="*/ 2147483647 h 7"/>
                    <a:gd name="T6" fmla="*/ 2147483647 w 11"/>
                    <a:gd name="T7" fmla="*/ 2147483647 h 7"/>
                    <a:gd name="T8" fmla="*/ 0 w 11"/>
                    <a:gd name="T9" fmla="*/ 2147483647 h 7"/>
                    <a:gd name="T10" fmla="*/ 2147483647 w 11"/>
                    <a:gd name="T11" fmla="*/ 0 h 7"/>
                    <a:gd name="T12" fmla="*/ 2147483647 w 11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"/>
                    <a:gd name="T22" fmla="*/ 0 h 7"/>
                    <a:gd name="T23" fmla="*/ 11 w 11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" h="7">
                      <a:moveTo>
                        <a:pt x="11" y="0"/>
                      </a:moveTo>
                      <a:lnTo>
                        <a:pt x="11" y="4"/>
                      </a:lnTo>
                      <a:lnTo>
                        <a:pt x="7" y="4"/>
                      </a:lnTo>
                      <a:lnTo>
                        <a:pt x="4" y="7"/>
                      </a:lnTo>
                      <a:lnTo>
                        <a:pt x="0" y="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3" name="Freeform 301"/>
                <p:cNvSpPr>
                  <a:spLocks/>
                </p:cNvSpPr>
                <p:nvPr/>
              </p:nvSpPr>
              <p:spPr bwMode="auto">
                <a:xfrm rot="623564">
                  <a:off x="4719638" y="2138364"/>
                  <a:ext cx="14287" cy="26987"/>
                </a:xfrm>
                <a:custGeom>
                  <a:avLst/>
                  <a:gdLst>
                    <a:gd name="T0" fmla="*/ 0 w 3"/>
                    <a:gd name="T1" fmla="*/ 0 h 4"/>
                    <a:gd name="T2" fmla="*/ 0 w 3"/>
                    <a:gd name="T3" fmla="*/ 2147483647 h 4"/>
                    <a:gd name="T4" fmla="*/ 2147483647 w 3"/>
                    <a:gd name="T5" fmla="*/ 2147483647 h 4"/>
                    <a:gd name="T6" fmla="*/ 2147483647 w 3"/>
                    <a:gd name="T7" fmla="*/ 0 h 4"/>
                    <a:gd name="T8" fmla="*/ 0 w 3"/>
                    <a:gd name="T9" fmla="*/ 0 h 4"/>
                    <a:gd name="T10" fmla="*/ 0 w 3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"/>
                    <a:gd name="T19" fmla="*/ 0 h 4"/>
                    <a:gd name="T20" fmla="*/ 3 w 3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3" y="4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4" name="Freeform 302"/>
                <p:cNvSpPr>
                  <a:spLocks/>
                </p:cNvSpPr>
                <p:nvPr/>
              </p:nvSpPr>
              <p:spPr bwMode="auto">
                <a:xfrm rot="623564">
                  <a:off x="4743451" y="2144714"/>
                  <a:ext cx="23813" cy="26987"/>
                </a:xfrm>
                <a:custGeom>
                  <a:avLst/>
                  <a:gdLst>
                    <a:gd name="T0" fmla="*/ 0 w 7"/>
                    <a:gd name="T1" fmla="*/ 0 h 4"/>
                    <a:gd name="T2" fmla="*/ 2147483647 w 7"/>
                    <a:gd name="T3" fmla="*/ 2147483647 h 4"/>
                    <a:gd name="T4" fmla="*/ 2147483647 w 7"/>
                    <a:gd name="T5" fmla="*/ 0 h 4"/>
                    <a:gd name="T6" fmla="*/ 0 w 7"/>
                    <a:gd name="T7" fmla="*/ 0 h 4"/>
                    <a:gd name="T8" fmla="*/ 0 w 7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4"/>
                    <a:gd name="T17" fmla="*/ 7 w 7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4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5" name="Freeform 303"/>
                <p:cNvSpPr>
                  <a:spLocks/>
                </p:cNvSpPr>
                <p:nvPr/>
              </p:nvSpPr>
              <p:spPr bwMode="auto">
                <a:xfrm rot="623564">
                  <a:off x="4765675" y="2176464"/>
                  <a:ext cx="26988" cy="4762"/>
                </a:xfrm>
                <a:custGeom>
                  <a:avLst/>
                  <a:gdLst>
                    <a:gd name="T0" fmla="*/ 0 w 7"/>
                    <a:gd name="T1" fmla="*/ 0 h 3"/>
                    <a:gd name="T2" fmla="*/ 2147483647 w 7"/>
                    <a:gd name="T3" fmla="*/ 0 h 3"/>
                    <a:gd name="T4" fmla="*/ 2147483647 w 7"/>
                    <a:gd name="T5" fmla="*/ 0 h 3"/>
                    <a:gd name="T6" fmla="*/ 2147483647 w 7"/>
                    <a:gd name="T7" fmla="*/ 0 h 3"/>
                    <a:gd name="T8" fmla="*/ 0 w 7"/>
                    <a:gd name="T9" fmla="*/ 0 h 3"/>
                    <a:gd name="T10" fmla="*/ 0 w 7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3"/>
                    <a:gd name="T20" fmla="*/ 7 w 7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3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7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" name="Freeform 304"/>
                <p:cNvSpPr>
                  <a:spLocks/>
                </p:cNvSpPr>
                <p:nvPr/>
              </p:nvSpPr>
              <p:spPr bwMode="auto">
                <a:xfrm rot="623564">
                  <a:off x="4724400" y="2203451"/>
                  <a:ext cx="61913" cy="28575"/>
                </a:xfrm>
                <a:custGeom>
                  <a:avLst/>
                  <a:gdLst>
                    <a:gd name="T0" fmla="*/ 0 w 18"/>
                    <a:gd name="T1" fmla="*/ 0 h 4"/>
                    <a:gd name="T2" fmla="*/ 2147483647 w 18"/>
                    <a:gd name="T3" fmla="*/ 2147483647 h 4"/>
                    <a:gd name="T4" fmla="*/ 2147483647 w 18"/>
                    <a:gd name="T5" fmla="*/ 2147483647 h 4"/>
                    <a:gd name="T6" fmla="*/ 2147483647 w 18"/>
                    <a:gd name="T7" fmla="*/ 0 h 4"/>
                    <a:gd name="T8" fmla="*/ 2147483647 w 18"/>
                    <a:gd name="T9" fmla="*/ 0 h 4"/>
                    <a:gd name="T10" fmla="*/ 2147483647 w 18"/>
                    <a:gd name="T11" fmla="*/ 0 h 4"/>
                    <a:gd name="T12" fmla="*/ 0 w 18"/>
                    <a:gd name="T13" fmla="*/ 0 h 4"/>
                    <a:gd name="T14" fmla="*/ 0 w 18"/>
                    <a:gd name="T15" fmla="*/ 0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"/>
                    <a:gd name="T25" fmla="*/ 0 h 4"/>
                    <a:gd name="T26" fmla="*/ 18 w 18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" h="4">
                      <a:moveTo>
                        <a:pt x="0" y="0"/>
                      </a:moveTo>
                      <a:lnTo>
                        <a:pt x="14" y="4"/>
                      </a:lnTo>
                      <a:lnTo>
                        <a:pt x="18" y="4"/>
                      </a:lnTo>
                      <a:lnTo>
                        <a:pt x="18" y="0"/>
                      </a:lnTo>
                      <a:lnTo>
                        <a:pt x="11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7" name="Freeform 305"/>
                <p:cNvSpPr>
                  <a:spLocks/>
                </p:cNvSpPr>
                <p:nvPr/>
              </p:nvSpPr>
              <p:spPr bwMode="auto">
                <a:xfrm rot="623564">
                  <a:off x="4799013" y="2243139"/>
                  <a:ext cx="23812" cy="9525"/>
                </a:xfrm>
                <a:custGeom>
                  <a:avLst/>
                  <a:gdLst>
                    <a:gd name="T0" fmla="*/ 0 w 7"/>
                    <a:gd name="T1" fmla="*/ 0 h 3"/>
                    <a:gd name="T2" fmla="*/ 2147483647 w 7"/>
                    <a:gd name="T3" fmla="*/ 0 h 3"/>
                    <a:gd name="T4" fmla="*/ 2147483647 w 7"/>
                    <a:gd name="T5" fmla="*/ 0 h 3"/>
                    <a:gd name="T6" fmla="*/ 2147483647 w 7"/>
                    <a:gd name="T7" fmla="*/ 2147483647 h 3"/>
                    <a:gd name="T8" fmla="*/ 0 w 7"/>
                    <a:gd name="T9" fmla="*/ 0 h 3"/>
                    <a:gd name="T10" fmla="*/ 0 w 7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3"/>
                    <a:gd name="T20" fmla="*/ 7 w 7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3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8" name="Freeform 306"/>
                <p:cNvSpPr>
                  <a:spLocks/>
                </p:cNvSpPr>
                <p:nvPr/>
              </p:nvSpPr>
              <p:spPr bwMode="auto">
                <a:xfrm rot="623564">
                  <a:off x="4441826" y="1995488"/>
                  <a:ext cx="49213" cy="46037"/>
                </a:xfrm>
                <a:custGeom>
                  <a:avLst/>
                  <a:gdLst>
                    <a:gd name="T0" fmla="*/ 0 w 14"/>
                    <a:gd name="T1" fmla="*/ 2147483647 h 8"/>
                    <a:gd name="T2" fmla="*/ 2147483647 w 14"/>
                    <a:gd name="T3" fmla="*/ 2147483647 h 8"/>
                    <a:gd name="T4" fmla="*/ 2147483647 w 14"/>
                    <a:gd name="T5" fmla="*/ 0 h 8"/>
                    <a:gd name="T6" fmla="*/ 2147483647 w 14"/>
                    <a:gd name="T7" fmla="*/ 2147483647 h 8"/>
                    <a:gd name="T8" fmla="*/ 2147483647 w 14"/>
                    <a:gd name="T9" fmla="*/ 2147483647 h 8"/>
                    <a:gd name="T10" fmla="*/ 0 w 14"/>
                    <a:gd name="T11" fmla="*/ 2147483647 h 8"/>
                    <a:gd name="T12" fmla="*/ 0 w 14"/>
                    <a:gd name="T13" fmla="*/ 2147483647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8"/>
                    <a:gd name="T23" fmla="*/ 14 w 14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8">
                      <a:moveTo>
                        <a:pt x="0" y="4"/>
                      </a:moveTo>
                      <a:lnTo>
                        <a:pt x="4" y="4"/>
                      </a:lnTo>
                      <a:lnTo>
                        <a:pt x="11" y="0"/>
                      </a:lnTo>
                      <a:lnTo>
                        <a:pt x="14" y="4"/>
                      </a:lnTo>
                      <a:lnTo>
                        <a:pt x="7" y="8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9" name="Freeform 307"/>
                <p:cNvSpPr>
                  <a:spLocks/>
                </p:cNvSpPr>
                <p:nvPr/>
              </p:nvSpPr>
              <p:spPr bwMode="auto">
                <a:xfrm rot="623564">
                  <a:off x="4414838" y="2033588"/>
                  <a:ext cx="23812" cy="7937"/>
                </a:xfrm>
                <a:custGeom>
                  <a:avLst/>
                  <a:gdLst>
                    <a:gd name="T0" fmla="*/ 0 w 7"/>
                    <a:gd name="T1" fmla="*/ 0 h 3"/>
                    <a:gd name="T2" fmla="*/ 2147483647 w 7"/>
                    <a:gd name="T3" fmla="*/ 0 h 3"/>
                    <a:gd name="T4" fmla="*/ 2147483647 w 7"/>
                    <a:gd name="T5" fmla="*/ 2147483647 h 3"/>
                    <a:gd name="T6" fmla="*/ 2147483647 w 7"/>
                    <a:gd name="T7" fmla="*/ 2147483647 h 3"/>
                    <a:gd name="T8" fmla="*/ 0 w 7"/>
                    <a:gd name="T9" fmla="*/ 2147483647 h 3"/>
                    <a:gd name="T10" fmla="*/ 0 w 7"/>
                    <a:gd name="T11" fmla="*/ 0 h 3"/>
                    <a:gd name="T12" fmla="*/ 0 w 7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3"/>
                    <a:gd name="T23" fmla="*/ 7 w 7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3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7" y="3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0" name="Freeform 308"/>
                <p:cNvSpPr>
                  <a:spLocks/>
                </p:cNvSpPr>
                <p:nvPr/>
              </p:nvSpPr>
              <p:spPr bwMode="auto">
                <a:xfrm rot="623564">
                  <a:off x="4241801" y="2279650"/>
                  <a:ext cx="44450" cy="19050"/>
                </a:xfrm>
                <a:custGeom>
                  <a:avLst/>
                  <a:gdLst>
                    <a:gd name="T0" fmla="*/ 2147483647 w 11"/>
                    <a:gd name="T1" fmla="*/ 2147483647 h 3"/>
                    <a:gd name="T2" fmla="*/ 2147483647 w 11"/>
                    <a:gd name="T3" fmla="*/ 0 h 3"/>
                    <a:gd name="T4" fmla="*/ 2147483647 w 11"/>
                    <a:gd name="T5" fmla="*/ 0 h 3"/>
                    <a:gd name="T6" fmla="*/ 0 w 11"/>
                    <a:gd name="T7" fmla="*/ 0 h 3"/>
                    <a:gd name="T8" fmla="*/ 2147483647 w 11"/>
                    <a:gd name="T9" fmla="*/ 2147483647 h 3"/>
                    <a:gd name="T10" fmla="*/ 2147483647 w 11"/>
                    <a:gd name="T11" fmla="*/ 2147483647 h 3"/>
                    <a:gd name="T12" fmla="*/ 2147483647 w 11"/>
                    <a:gd name="T13" fmla="*/ 2147483647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"/>
                    <a:gd name="T22" fmla="*/ 0 h 3"/>
                    <a:gd name="T23" fmla="*/ 11 w 11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" h="3">
                      <a:moveTo>
                        <a:pt x="8" y="3"/>
                      </a:moveTo>
                      <a:lnTo>
                        <a:pt x="11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1" name="Freeform 309"/>
                <p:cNvSpPr>
                  <a:spLocks/>
                </p:cNvSpPr>
                <p:nvPr/>
              </p:nvSpPr>
              <p:spPr bwMode="auto">
                <a:xfrm rot="623564">
                  <a:off x="4016375" y="2165351"/>
                  <a:ext cx="65088" cy="31750"/>
                </a:xfrm>
                <a:custGeom>
                  <a:avLst/>
                  <a:gdLst>
                    <a:gd name="T0" fmla="*/ 0 w 18"/>
                    <a:gd name="T1" fmla="*/ 2147483647 h 7"/>
                    <a:gd name="T2" fmla="*/ 2147483647 w 18"/>
                    <a:gd name="T3" fmla="*/ 0 h 7"/>
                    <a:gd name="T4" fmla="*/ 2147483647 w 18"/>
                    <a:gd name="T5" fmla="*/ 0 h 7"/>
                    <a:gd name="T6" fmla="*/ 2147483647 w 18"/>
                    <a:gd name="T7" fmla="*/ 2147483647 h 7"/>
                    <a:gd name="T8" fmla="*/ 2147483647 w 18"/>
                    <a:gd name="T9" fmla="*/ 2147483647 h 7"/>
                    <a:gd name="T10" fmla="*/ 0 w 18"/>
                    <a:gd name="T11" fmla="*/ 2147483647 h 7"/>
                    <a:gd name="T12" fmla="*/ 0 w 18"/>
                    <a:gd name="T13" fmla="*/ 214748364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"/>
                    <a:gd name="T22" fmla="*/ 0 h 7"/>
                    <a:gd name="T23" fmla="*/ 18 w 18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" h="7">
                      <a:moveTo>
                        <a:pt x="0" y="3"/>
                      </a:move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8" y="3"/>
                      </a:lnTo>
                      <a:lnTo>
                        <a:pt x="11" y="7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2" name="Freeform 310"/>
                <p:cNvSpPr>
                  <a:spLocks/>
                </p:cNvSpPr>
                <p:nvPr/>
              </p:nvSpPr>
              <p:spPr bwMode="auto">
                <a:xfrm rot="623564">
                  <a:off x="4051301" y="2097089"/>
                  <a:ext cx="41275" cy="22225"/>
                </a:xfrm>
                <a:custGeom>
                  <a:avLst/>
                  <a:gdLst>
                    <a:gd name="T0" fmla="*/ 0 w 11"/>
                    <a:gd name="T1" fmla="*/ 2147483647 h 4"/>
                    <a:gd name="T2" fmla="*/ 2147483647 w 11"/>
                    <a:gd name="T3" fmla="*/ 2147483647 h 4"/>
                    <a:gd name="T4" fmla="*/ 2147483647 w 11"/>
                    <a:gd name="T5" fmla="*/ 2147483647 h 4"/>
                    <a:gd name="T6" fmla="*/ 2147483647 w 11"/>
                    <a:gd name="T7" fmla="*/ 2147483647 h 4"/>
                    <a:gd name="T8" fmla="*/ 2147483647 w 11"/>
                    <a:gd name="T9" fmla="*/ 0 h 4"/>
                    <a:gd name="T10" fmla="*/ 0 w 11"/>
                    <a:gd name="T11" fmla="*/ 2147483647 h 4"/>
                    <a:gd name="T12" fmla="*/ 0 w 11"/>
                    <a:gd name="T13" fmla="*/ 2147483647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"/>
                    <a:gd name="T22" fmla="*/ 0 h 4"/>
                    <a:gd name="T23" fmla="*/ 11 w 11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" h="4">
                      <a:moveTo>
                        <a:pt x="0" y="4"/>
                      </a:moveTo>
                      <a:lnTo>
                        <a:pt x="4" y="4"/>
                      </a:lnTo>
                      <a:lnTo>
                        <a:pt x="11" y="4"/>
                      </a:lnTo>
                      <a:lnTo>
                        <a:pt x="4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3" name="Freeform 311"/>
                <p:cNvSpPr>
                  <a:spLocks/>
                </p:cNvSpPr>
                <p:nvPr/>
              </p:nvSpPr>
              <p:spPr bwMode="auto">
                <a:xfrm rot="623564">
                  <a:off x="4071938" y="2101850"/>
                  <a:ext cx="55562" cy="22225"/>
                </a:xfrm>
                <a:custGeom>
                  <a:avLst/>
                  <a:gdLst>
                    <a:gd name="T0" fmla="*/ 0 w 14"/>
                    <a:gd name="T1" fmla="*/ 0 h 4"/>
                    <a:gd name="T2" fmla="*/ 2147483647 w 14"/>
                    <a:gd name="T3" fmla="*/ 2147483647 h 4"/>
                    <a:gd name="T4" fmla="*/ 2147483647 w 14"/>
                    <a:gd name="T5" fmla="*/ 2147483647 h 4"/>
                    <a:gd name="T6" fmla="*/ 2147483647 w 14"/>
                    <a:gd name="T7" fmla="*/ 0 h 4"/>
                    <a:gd name="T8" fmla="*/ 2147483647 w 14"/>
                    <a:gd name="T9" fmla="*/ 0 h 4"/>
                    <a:gd name="T10" fmla="*/ 0 w 14"/>
                    <a:gd name="T11" fmla="*/ 0 h 4"/>
                    <a:gd name="T12" fmla="*/ 0 w 14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4"/>
                    <a:gd name="T23" fmla="*/ 14 w 14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4">
                      <a:moveTo>
                        <a:pt x="0" y="0"/>
                      </a:moveTo>
                      <a:lnTo>
                        <a:pt x="7" y="4"/>
                      </a:lnTo>
                      <a:lnTo>
                        <a:pt x="14" y="4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4" name="Freeform 312"/>
                <p:cNvSpPr>
                  <a:spLocks/>
                </p:cNvSpPr>
                <p:nvPr/>
              </p:nvSpPr>
              <p:spPr bwMode="auto">
                <a:xfrm rot="623564">
                  <a:off x="4098926" y="1914526"/>
                  <a:ext cx="23813" cy="4763"/>
                </a:xfrm>
                <a:custGeom>
                  <a:avLst/>
                  <a:gdLst>
                    <a:gd name="T0" fmla="*/ 0 w 10"/>
                    <a:gd name="T1" fmla="*/ 0 h 3"/>
                    <a:gd name="T2" fmla="*/ 2147483647 w 10"/>
                    <a:gd name="T3" fmla="*/ 0 h 3"/>
                    <a:gd name="T4" fmla="*/ 2147483647 w 10"/>
                    <a:gd name="T5" fmla="*/ 2147483647 h 3"/>
                    <a:gd name="T6" fmla="*/ 2147483647 w 10"/>
                    <a:gd name="T7" fmla="*/ 2147483647 h 3"/>
                    <a:gd name="T8" fmla="*/ 0 w 10"/>
                    <a:gd name="T9" fmla="*/ 0 h 3"/>
                    <a:gd name="T10" fmla="*/ 0 w 10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3"/>
                    <a:gd name="T20" fmla="*/ 10 w 10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3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0" y="3"/>
                      </a:ln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5" name="Freeform 313"/>
                <p:cNvSpPr>
                  <a:spLocks/>
                </p:cNvSpPr>
                <p:nvPr/>
              </p:nvSpPr>
              <p:spPr bwMode="auto">
                <a:xfrm rot="623564">
                  <a:off x="3862388" y="1546226"/>
                  <a:ext cx="68262" cy="4763"/>
                </a:xfrm>
                <a:custGeom>
                  <a:avLst/>
                  <a:gdLst>
                    <a:gd name="T0" fmla="*/ 0 w 21"/>
                    <a:gd name="T1" fmla="*/ 0 h 3"/>
                    <a:gd name="T2" fmla="*/ 2147483647 w 21"/>
                    <a:gd name="T3" fmla="*/ 0 h 3"/>
                    <a:gd name="T4" fmla="*/ 2147483647 w 21"/>
                    <a:gd name="T5" fmla="*/ 0 h 3"/>
                    <a:gd name="T6" fmla="*/ 2147483647 w 21"/>
                    <a:gd name="T7" fmla="*/ 2147483647 h 3"/>
                    <a:gd name="T8" fmla="*/ 2147483647 w 21"/>
                    <a:gd name="T9" fmla="*/ 2147483647 h 3"/>
                    <a:gd name="T10" fmla="*/ 0 w 21"/>
                    <a:gd name="T11" fmla="*/ 0 h 3"/>
                    <a:gd name="T12" fmla="*/ 0 w 21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"/>
                    <a:gd name="T22" fmla="*/ 0 h 3"/>
                    <a:gd name="T23" fmla="*/ 21 w 21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" h="3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17" y="3"/>
                      </a:ln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6" name="Freeform 314"/>
                <p:cNvSpPr>
                  <a:spLocks/>
                </p:cNvSpPr>
                <p:nvPr/>
              </p:nvSpPr>
              <p:spPr bwMode="auto">
                <a:xfrm rot="623564">
                  <a:off x="4051299" y="2376488"/>
                  <a:ext cx="33339" cy="0"/>
                </a:xfrm>
                <a:custGeom>
                  <a:avLst/>
                  <a:gdLst>
                    <a:gd name="T0" fmla="*/ 2147483647 w 10"/>
                    <a:gd name="T1" fmla="*/ 2147483647 w 10"/>
                    <a:gd name="T2" fmla="*/ 2147483647 w 10"/>
                    <a:gd name="T3" fmla="*/ 0 w 10"/>
                    <a:gd name="T4" fmla="*/ 2147483647 w 10"/>
                    <a:gd name="T5" fmla="*/ 2147483647 w 10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10 w 10"/>
                  </a:gdLst>
                  <a:ahLst/>
                  <a:cxnLst>
                    <a:cxn ang="T6">
                      <a:pos x="T0" y="0"/>
                    </a:cxn>
                    <a:cxn ang="T7">
                      <a:pos x="T1" y="0"/>
                    </a:cxn>
                    <a:cxn ang="T8">
                      <a:pos x="T2" y="0"/>
                    </a:cxn>
                    <a:cxn ang="T9">
                      <a:pos x="T3" y="0"/>
                    </a:cxn>
                    <a:cxn ang="T10">
                      <a:pos x="T4" y="0"/>
                    </a:cxn>
                    <a:cxn ang="T11">
                      <a:pos x="T5" y="0"/>
                    </a:cxn>
                  </a:cxnLst>
                  <a:rect l="T12" t="0" r="T13" b="0"/>
                  <a:pathLst>
                    <a:path w="10">
                      <a:moveTo>
                        <a:pt x="3" y="0"/>
                      </a:move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7" name="Freeform 315"/>
                <p:cNvSpPr>
                  <a:spLocks/>
                </p:cNvSpPr>
                <p:nvPr/>
              </p:nvSpPr>
              <p:spPr bwMode="auto">
                <a:xfrm rot="623564">
                  <a:off x="4084638" y="2382838"/>
                  <a:ext cx="30162" cy="0"/>
                </a:xfrm>
                <a:custGeom>
                  <a:avLst/>
                  <a:gdLst>
                    <a:gd name="T0" fmla="*/ 0 w 11"/>
                    <a:gd name="T1" fmla="*/ 2147483647 w 11"/>
                    <a:gd name="T2" fmla="*/ 2147483647 w 11"/>
                    <a:gd name="T3" fmla="*/ 0 w 11"/>
                    <a:gd name="T4" fmla="*/ 0 w 11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w 11"/>
                    <a:gd name="T11" fmla="*/ 11 w 11"/>
                  </a:gdLst>
                  <a:ahLst/>
                  <a:cxnLst>
                    <a:cxn ang="T5">
                      <a:pos x="T0" y="0"/>
                    </a:cxn>
                    <a:cxn ang="T6">
                      <a:pos x="T1" y="0"/>
                    </a:cxn>
                    <a:cxn ang="T7">
                      <a:pos x="T2" y="0"/>
                    </a:cxn>
                    <a:cxn ang="T8">
                      <a:pos x="T3" y="0"/>
                    </a:cxn>
                    <a:cxn ang="T9">
                      <a:pos x="T4" y="0"/>
                    </a:cxn>
                  </a:cxnLst>
                  <a:rect l="T10" t="0" r="T11" b="0"/>
                  <a:pathLst>
                    <a:path w="1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8" name="Freeform 316"/>
                <p:cNvSpPr>
                  <a:spLocks/>
                </p:cNvSpPr>
                <p:nvPr/>
              </p:nvSpPr>
              <p:spPr bwMode="auto">
                <a:xfrm rot="623564">
                  <a:off x="4129088" y="2406651"/>
                  <a:ext cx="23812" cy="3175"/>
                </a:xfrm>
                <a:custGeom>
                  <a:avLst/>
                  <a:gdLst>
                    <a:gd name="T0" fmla="*/ 0 w 7"/>
                    <a:gd name="T1" fmla="*/ 0 h 3"/>
                    <a:gd name="T2" fmla="*/ 2147483647 w 7"/>
                    <a:gd name="T3" fmla="*/ 0 h 3"/>
                    <a:gd name="T4" fmla="*/ 2147483647 w 7"/>
                    <a:gd name="T5" fmla="*/ 0 h 3"/>
                    <a:gd name="T6" fmla="*/ 0 w 7"/>
                    <a:gd name="T7" fmla="*/ 2147483647 h 3"/>
                    <a:gd name="T8" fmla="*/ 0 w 7"/>
                    <a:gd name="T9" fmla="*/ 0 h 3"/>
                    <a:gd name="T10" fmla="*/ 0 w 7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3"/>
                    <a:gd name="T20" fmla="*/ 7 w 7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3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9" name="Freeform 317"/>
                <p:cNvSpPr>
                  <a:spLocks/>
                </p:cNvSpPr>
                <p:nvPr/>
              </p:nvSpPr>
              <p:spPr bwMode="auto">
                <a:xfrm rot="623564">
                  <a:off x="4197350" y="2384426"/>
                  <a:ext cx="26988" cy="22225"/>
                </a:xfrm>
                <a:custGeom>
                  <a:avLst/>
                  <a:gdLst>
                    <a:gd name="T0" fmla="*/ 0 w 10"/>
                    <a:gd name="T1" fmla="*/ 0 h 3"/>
                    <a:gd name="T2" fmla="*/ 2147483647 w 10"/>
                    <a:gd name="T3" fmla="*/ 0 h 3"/>
                    <a:gd name="T4" fmla="*/ 2147483647 w 10"/>
                    <a:gd name="T5" fmla="*/ 2147483647 h 3"/>
                    <a:gd name="T6" fmla="*/ 0 w 10"/>
                    <a:gd name="T7" fmla="*/ 2147483647 h 3"/>
                    <a:gd name="T8" fmla="*/ 0 w 10"/>
                    <a:gd name="T9" fmla="*/ 0 h 3"/>
                    <a:gd name="T10" fmla="*/ 0 w 10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3"/>
                    <a:gd name="T20" fmla="*/ 10 w 10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3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10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0" name="Freeform 318"/>
                <p:cNvSpPr>
                  <a:spLocks/>
                </p:cNvSpPr>
                <p:nvPr/>
              </p:nvSpPr>
              <p:spPr bwMode="auto">
                <a:xfrm rot="623564">
                  <a:off x="3827464" y="2503489"/>
                  <a:ext cx="60325" cy="26987"/>
                </a:xfrm>
                <a:custGeom>
                  <a:avLst/>
                  <a:gdLst>
                    <a:gd name="T0" fmla="*/ 0 w 18"/>
                    <a:gd name="T1" fmla="*/ 2147483647 h 7"/>
                    <a:gd name="T2" fmla="*/ 2147483647 w 18"/>
                    <a:gd name="T3" fmla="*/ 0 h 7"/>
                    <a:gd name="T4" fmla="*/ 2147483647 w 18"/>
                    <a:gd name="T5" fmla="*/ 0 h 7"/>
                    <a:gd name="T6" fmla="*/ 2147483647 w 18"/>
                    <a:gd name="T7" fmla="*/ 2147483647 h 7"/>
                    <a:gd name="T8" fmla="*/ 2147483647 w 18"/>
                    <a:gd name="T9" fmla="*/ 2147483647 h 7"/>
                    <a:gd name="T10" fmla="*/ 2147483647 w 18"/>
                    <a:gd name="T11" fmla="*/ 2147483647 h 7"/>
                    <a:gd name="T12" fmla="*/ 0 w 18"/>
                    <a:gd name="T13" fmla="*/ 2147483647 h 7"/>
                    <a:gd name="T14" fmla="*/ 0 w 18"/>
                    <a:gd name="T15" fmla="*/ 2147483647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"/>
                    <a:gd name="T25" fmla="*/ 0 h 7"/>
                    <a:gd name="T26" fmla="*/ 18 w 18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" h="7">
                      <a:moveTo>
                        <a:pt x="0" y="3"/>
                      </a:move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8" y="3"/>
                      </a:lnTo>
                      <a:lnTo>
                        <a:pt x="11" y="7"/>
                      </a:lnTo>
                      <a:lnTo>
                        <a:pt x="4" y="7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1" name="Freeform 319"/>
                <p:cNvSpPr>
                  <a:spLocks/>
                </p:cNvSpPr>
                <p:nvPr/>
              </p:nvSpPr>
              <p:spPr bwMode="auto">
                <a:xfrm rot="623564">
                  <a:off x="3722689" y="2540000"/>
                  <a:ext cx="58737" cy="36513"/>
                </a:xfrm>
                <a:custGeom>
                  <a:avLst/>
                  <a:gdLst>
                    <a:gd name="T0" fmla="*/ 2147483647 w 17"/>
                    <a:gd name="T1" fmla="*/ 0 h 7"/>
                    <a:gd name="T2" fmla="*/ 2147483647 w 17"/>
                    <a:gd name="T3" fmla="*/ 0 h 7"/>
                    <a:gd name="T4" fmla="*/ 2147483647 w 17"/>
                    <a:gd name="T5" fmla="*/ 2147483647 h 7"/>
                    <a:gd name="T6" fmla="*/ 2147483647 w 17"/>
                    <a:gd name="T7" fmla="*/ 2147483647 h 7"/>
                    <a:gd name="T8" fmla="*/ 0 w 17"/>
                    <a:gd name="T9" fmla="*/ 2147483647 h 7"/>
                    <a:gd name="T10" fmla="*/ 0 w 17"/>
                    <a:gd name="T11" fmla="*/ 2147483647 h 7"/>
                    <a:gd name="T12" fmla="*/ 2147483647 w 17"/>
                    <a:gd name="T13" fmla="*/ 0 h 7"/>
                    <a:gd name="T14" fmla="*/ 2147483647 w 17"/>
                    <a:gd name="T15" fmla="*/ 0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7"/>
                    <a:gd name="T26" fmla="*/ 17 w 17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7">
                      <a:moveTo>
                        <a:pt x="10" y="0"/>
                      </a:moveTo>
                      <a:lnTo>
                        <a:pt x="17" y="0"/>
                      </a:lnTo>
                      <a:lnTo>
                        <a:pt x="17" y="3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2" name="Freeform 320"/>
                <p:cNvSpPr>
                  <a:spLocks/>
                </p:cNvSpPr>
                <p:nvPr/>
              </p:nvSpPr>
              <p:spPr bwMode="auto">
                <a:xfrm rot="623564">
                  <a:off x="3706813" y="2373313"/>
                  <a:ext cx="31750" cy="36512"/>
                </a:xfrm>
                <a:custGeom>
                  <a:avLst/>
                  <a:gdLst>
                    <a:gd name="T0" fmla="*/ 0 w 10"/>
                    <a:gd name="T1" fmla="*/ 2147483647 h 7"/>
                    <a:gd name="T2" fmla="*/ 0 w 10"/>
                    <a:gd name="T3" fmla="*/ 0 h 7"/>
                    <a:gd name="T4" fmla="*/ 2147483647 w 10"/>
                    <a:gd name="T5" fmla="*/ 0 h 7"/>
                    <a:gd name="T6" fmla="*/ 2147483647 w 10"/>
                    <a:gd name="T7" fmla="*/ 2147483647 h 7"/>
                    <a:gd name="T8" fmla="*/ 0 w 10"/>
                    <a:gd name="T9" fmla="*/ 2147483647 h 7"/>
                    <a:gd name="T10" fmla="*/ 0 w 10"/>
                    <a:gd name="T11" fmla="*/ 214748364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7"/>
                    <a:gd name="T20" fmla="*/ 10 w 10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7" y="3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3" name="Freeform 321"/>
                <p:cNvSpPr>
                  <a:spLocks/>
                </p:cNvSpPr>
                <p:nvPr/>
              </p:nvSpPr>
              <p:spPr bwMode="auto">
                <a:xfrm rot="623564">
                  <a:off x="3722688" y="2413000"/>
                  <a:ext cx="34925" cy="19050"/>
                </a:xfrm>
                <a:custGeom>
                  <a:avLst/>
                  <a:gdLst>
                    <a:gd name="T0" fmla="*/ 0 w 10"/>
                    <a:gd name="T1" fmla="*/ 0 h 3"/>
                    <a:gd name="T2" fmla="*/ 2147483647 w 10"/>
                    <a:gd name="T3" fmla="*/ 2147483647 h 3"/>
                    <a:gd name="T4" fmla="*/ 2147483647 w 10"/>
                    <a:gd name="T5" fmla="*/ 2147483647 h 3"/>
                    <a:gd name="T6" fmla="*/ 0 w 10"/>
                    <a:gd name="T7" fmla="*/ 2147483647 h 3"/>
                    <a:gd name="T8" fmla="*/ 0 w 10"/>
                    <a:gd name="T9" fmla="*/ 0 h 3"/>
                    <a:gd name="T10" fmla="*/ 0 w 10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3"/>
                    <a:gd name="T20" fmla="*/ 10 w 10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3">
                      <a:moveTo>
                        <a:pt x="0" y="0"/>
                      </a:moveTo>
                      <a:lnTo>
                        <a:pt x="10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4" name="Freeform 322"/>
                <p:cNvSpPr>
                  <a:spLocks/>
                </p:cNvSpPr>
                <p:nvPr/>
              </p:nvSpPr>
              <p:spPr bwMode="auto">
                <a:xfrm rot="623564">
                  <a:off x="3617913" y="2438401"/>
                  <a:ext cx="41275" cy="17463"/>
                </a:xfrm>
                <a:custGeom>
                  <a:avLst/>
                  <a:gdLst>
                    <a:gd name="T0" fmla="*/ 2147483647 w 11"/>
                    <a:gd name="T1" fmla="*/ 2147483647 h 4"/>
                    <a:gd name="T2" fmla="*/ 2147483647 w 11"/>
                    <a:gd name="T3" fmla="*/ 2147483647 h 4"/>
                    <a:gd name="T4" fmla="*/ 2147483647 w 11"/>
                    <a:gd name="T5" fmla="*/ 0 h 4"/>
                    <a:gd name="T6" fmla="*/ 2147483647 w 11"/>
                    <a:gd name="T7" fmla="*/ 0 h 4"/>
                    <a:gd name="T8" fmla="*/ 0 w 11"/>
                    <a:gd name="T9" fmla="*/ 0 h 4"/>
                    <a:gd name="T10" fmla="*/ 2147483647 w 11"/>
                    <a:gd name="T11" fmla="*/ 2147483647 h 4"/>
                    <a:gd name="T12" fmla="*/ 2147483647 w 11"/>
                    <a:gd name="T13" fmla="*/ 2147483647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"/>
                    <a:gd name="T22" fmla="*/ 0 h 4"/>
                    <a:gd name="T23" fmla="*/ 11 w 11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" h="4">
                      <a:moveTo>
                        <a:pt x="4" y="4"/>
                      </a:moveTo>
                      <a:lnTo>
                        <a:pt x="11" y="4"/>
                      </a:lnTo>
                      <a:lnTo>
                        <a:pt x="11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5" name="Freeform 323"/>
                <p:cNvSpPr>
                  <a:spLocks/>
                </p:cNvSpPr>
                <p:nvPr/>
              </p:nvSpPr>
              <p:spPr bwMode="auto">
                <a:xfrm rot="623564">
                  <a:off x="3427413" y="2344739"/>
                  <a:ext cx="57150" cy="73025"/>
                </a:xfrm>
                <a:custGeom>
                  <a:avLst/>
                  <a:gdLst>
                    <a:gd name="T0" fmla="*/ 2147483647 w 21"/>
                    <a:gd name="T1" fmla="*/ 2147483647 h 15"/>
                    <a:gd name="T2" fmla="*/ 2147483647 w 21"/>
                    <a:gd name="T3" fmla="*/ 2147483647 h 15"/>
                    <a:gd name="T4" fmla="*/ 2147483647 w 21"/>
                    <a:gd name="T5" fmla="*/ 2147483647 h 15"/>
                    <a:gd name="T6" fmla="*/ 2147483647 w 21"/>
                    <a:gd name="T7" fmla="*/ 0 h 15"/>
                    <a:gd name="T8" fmla="*/ 0 w 21"/>
                    <a:gd name="T9" fmla="*/ 2147483647 h 15"/>
                    <a:gd name="T10" fmla="*/ 0 w 21"/>
                    <a:gd name="T11" fmla="*/ 2147483647 h 15"/>
                    <a:gd name="T12" fmla="*/ 2147483647 w 21"/>
                    <a:gd name="T13" fmla="*/ 2147483647 h 15"/>
                    <a:gd name="T14" fmla="*/ 2147483647 w 21"/>
                    <a:gd name="T15" fmla="*/ 2147483647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"/>
                    <a:gd name="T25" fmla="*/ 0 h 15"/>
                    <a:gd name="T26" fmla="*/ 21 w 21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" h="15">
                      <a:moveTo>
                        <a:pt x="7" y="15"/>
                      </a:moveTo>
                      <a:lnTo>
                        <a:pt x="14" y="11"/>
                      </a:lnTo>
                      <a:lnTo>
                        <a:pt x="21" y="7"/>
                      </a:lnTo>
                      <a:lnTo>
                        <a:pt x="14" y="0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7" y="1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6" name="Freeform 325"/>
                <p:cNvSpPr>
                  <a:spLocks/>
                </p:cNvSpPr>
                <p:nvPr/>
              </p:nvSpPr>
              <p:spPr bwMode="auto">
                <a:xfrm rot="623564">
                  <a:off x="2776540" y="2647951"/>
                  <a:ext cx="85725" cy="63500"/>
                </a:xfrm>
                <a:custGeom>
                  <a:avLst/>
                  <a:gdLst>
                    <a:gd name="T0" fmla="*/ 2147483647 w 25"/>
                    <a:gd name="T1" fmla="*/ 0 h 15"/>
                    <a:gd name="T2" fmla="*/ 2147483647 w 25"/>
                    <a:gd name="T3" fmla="*/ 2147483647 h 15"/>
                    <a:gd name="T4" fmla="*/ 2147483647 w 25"/>
                    <a:gd name="T5" fmla="*/ 2147483647 h 15"/>
                    <a:gd name="T6" fmla="*/ 2147483647 w 25"/>
                    <a:gd name="T7" fmla="*/ 2147483647 h 15"/>
                    <a:gd name="T8" fmla="*/ 2147483647 w 25"/>
                    <a:gd name="T9" fmla="*/ 2147483647 h 15"/>
                    <a:gd name="T10" fmla="*/ 0 w 25"/>
                    <a:gd name="T11" fmla="*/ 2147483647 h 15"/>
                    <a:gd name="T12" fmla="*/ 2147483647 w 25"/>
                    <a:gd name="T13" fmla="*/ 0 h 15"/>
                    <a:gd name="T14" fmla="*/ 2147483647 w 25"/>
                    <a:gd name="T15" fmla="*/ 0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5"/>
                    <a:gd name="T25" fmla="*/ 0 h 15"/>
                    <a:gd name="T26" fmla="*/ 25 w 25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5" h="15">
                      <a:moveTo>
                        <a:pt x="7" y="0"/>
                      </a:moveTo>
                      <a:lnTo>
                        <a:pt x="25" y="8"/>
                      </a:lnTo>
                      <a:lnTo>
                        <a:pt x="25" y="15"/>
                      </a:lnTo>
                      <a:lnTo>
                        <a:pt x="18" y="15"/>
                      </a:lnTo>
                      <a:lnTo>
                        <a:pt x="3" y="8"/>
                      </a:lnTo>
                      <a:lnTo>
                        <a:pt x="0" y="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7" name="Freeform 326"/>
                <p:cNvSpPr>
                  <a:spLocks/>
                </p:cNvSpPr>
                <p:nvPr/>
              </p:nvSpPr>
              <p:spPr bwMode="auto">
                <a:xfrm rot="623564">
                  <a:off x="2641600" y="1749425"/>
                  <a:ext cx="769938" cy="527050"/>
                </a:xfrm>
                <a:custGeom>
                  <a:avLst/>
                  <a:gdLst>
                    <a:gd name="T0" fmla="*/ 2147483647 w 230"/>
                    <a:gd name="T1" fmla="*/ 2147483647 h 113"/>
                    <a:gd name="T2" fmla="*/ 2147483647 w 230"/>
                    <a:gd name="T3" fmla="*/ 2147483647 h 113"/>
                    <a:gd name="T4" fmla="*/ 2147483647 w 230"/>
                    <a:gd name="T5" fmla="*/ 2147483647 h 113"/>
                    <a:gd name="T6" fmla="*/ 2147483647 w 230"/>
                    <a:gd name="T7" fmla="*/ 2147483647 h 113"/>
                    <a:gd name="T8" fmla="*/ 2147483647 w 230"/>
                    <a:gd name="T9" fmla="*/ 2147483647 h 113"/>
                    <a:gd name="T10" fmla="*/ 2147483647 w 230"/>
                    <a:gd name="T11" fmla="*/ 2147483647 h 113"/>
                    <a:gd name="T12" fmla="*/ 2147483647 w 230"/>
                    <a:gd name="T13" fmla="*/ 2147483647 h 113"/>
                    <a:gd name="T14" fmla="*/ 2147483647 w 230"/>
                    <a:gd name="T15" fmla="*/ 2147483647 h 113"/>
                    <a:gd name="T16" fmla="*/ 2147483647 w 230"/>
                    <a:gd name="T17" fmla="*/ 2147483647 h 113"/>
                    <a:gd name="T18" fmla="*/ 2147483647 w 230"/>
                    <a:gd name="T19" fmla="*/ 2147483647 h 113"/>
                    <a:gd name="T20" fmla="*/ 2147483647 w 230"/>
                    <a:gd name="T21" fmla="*/ 2147483647 h 113"/>
                    <a:gd name="T22" fmla="*/ 2147483647 w 230"/>
                    <a:gd name="T23" fmla="*/ 2147483647 h 113"/>
                    <a:gd name="T24" fmla="*/ 2147483647 w 230"/>
                    <a:gd name="T25" fmla="*/ 2147483647 h 113"/>
                    <a:gd name="T26" fmla="*/ 2147483647 w 230"/>
                    <a:gd name="T27" fmla="*/ 2147483647 h 113"/>
                    <a:gd name="T28" fmla="*/ 2147483647 w 230"/>
                    <a:gd name="T29" fmla="*/ 2147483647 h 113"/>
                    <a:gd name="T30" fmla="*/ 2147483647 w 230"/>
                    <a:gd name="T31" fmla="*/ 2147483647 h 113"/>
                    <a:gd name="T32" fmla="*/ 2147483647 w 230"/>
                    <a:gd name="T33" fmla="*/ 2147483647 h 113"/>
                    <a:gd name="T34" fmla="*/ 2147483647 w 230"/>
                    <a:gd name="T35" fmla="*/ 2147483647 h 113"/>
                    <a:gd name="T36" fmla="*/ 2147483647 w 230"/>
                    <a:gd name="T37" fmla="*/ 2147483647 h 113"/>
                    <a:gd name="T38" fmla="*/ 2147483647 w 230"/>
                    <a:gd name="T39" fmla="*/ 2147483647 h 113"/>
                    <a:gd name="T40" fmla="*/ 2147483647 w 230"/>
                    <a:gd name="T41" fmla="*/ 2147483647 h 113"/>
                    <a:gd name="T42" fmla="*/ 2147483647 w 230"/>
                    <a:gd name="T43" fmla="*/ 2147483647 h 113"/>
                    <a:gd name="T44" fmla="*/ 2147483647 w 230"/>
                    <a:gd name="T45" fmla="*/ 2147483647 h 113"/>
                    <a:gd name="T46" fmla="*/ 2147483647 w 230"/>
                    <a:gd name="T47" fmla="*/ 2147483647 h 113"/>
                    <a:gd name="T48" fmla="*/ 2147483647 w 230"/>
                    <a:gd name="T49" fmla="*/ 2147483647 h 113"/>
                    <a:gd name="T50" fmla="*/ 2147483647 w 230"/>
                    <a:gd name="T51" fmla="*/ 2147483647 h 113"/>
                    <a:gd name="T52" fmla="*/ 2147483647 w 230"/>
                    <a:gd name="T53" fmla="*/ 2147483647 h 113"/>
                    <a:gd name="T54" fmla="*/ 2147483647 w 230"/>
                    <a:gd name="T55" fmla="*/ 2147483647 h 113"/>
                    <a:gd name="T56" fmla="*/ 2147483647 w 230"/>
                    <a:gd name="T57" fmla="*/ 2147483647 h 113"/>
                    <a:gd name="T58" fmla="*/ 2147483647 w 230"/>
                    <a:gd name="T59" fmla="*/ 2147483647 h 113"/>
                    <a:gd name="T60" fmla="*/ 2147483647 w 230"/>
                    <a:gd name="T61" fmla="*/ 2147483647 h 113"/>
                    <a:gd name="T62" fmla="*/ 2147483647 w 230"/>
                    <a:gd name="T63" fmla="*/ 2147483647 h 113"/>
                    <a:gd name="T64" fmla="*/ 2147483647 w 230"/>
                    <a:gd name="T65" fmla="*/ 2147483647 h 113"/>
                    <a:gd name="T66" fmla="*/ 2147483647 w 230"/>
                    <a:gd name="T67" fmla="*/ 2147483647 h 113"/>
                    <a:gd name="T68" fmla="*/ 2147483647 w 230"/>
                    <a:gd name="T69" fmla="*/ 2147483647 h 113"/>
                    <a:gd name="T70" fmla="*/ 2147483647 w 230"/>
                    <a:gd name="T71" fmla="*/ 2147483647 h 113"/>
                    <a:gd name="T72" fmla="*/ 2147483647 w 230"/>
                    <a:gd name="T73" fmla="*/ 0 h 11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30"/>
                    <a:gd name="T112" fmla="*/ 0 h 113"/>
                    <a:gd name="T113" fmla="*/ 230 w 230"/>
                    <a:gd name="T114" fmla="*/ 113 h 11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30" h="113">
                      <a:moveTo>
                        <a:pt x="209" y="0"/>
                      </a:moveTo>
                      <a:lnTo>
                        <a:pt x="230" y="4"/>
                      </a:lnTo>
                      <a:lnTo>
                        <a:pt x="230" y="11"/>
                      </a:lnTo>
                      <a:lnTo>
                        <a:pt x="226" y="18"/>
                      </a:lnTo>
                      <a:lnTo>
                        <a:pt x="226" y="21"/>
                      </a:lnTo>
                      <a:lnTo>
                        <a:pt x="212" y="25"/>
                      </a:lnTo>
                      <a:lnTo>
                        <a:pt x="191" y="32"/>
                      </a:lnTo>
                      <a:lnTo>
                        <a:pt x="173" y="32"/>
                      </a:lnTo>
                      <a:lnTo>
                        <a:pt x="166" y="36"/>
                      </a:lnTo>
                      <a:lnTo>
                        <a:pt x="148" y="36"/>
                      </a:lnTo>
                      <a:lnTo>
                        <a:pt x="148" y="39"/>
                      </a:lnTo>
                      <a:lnTo>
                        <a:pt x="134" y="43"/>
                      </a:lnTo>
                      <a:lnTo>
                        <a:pt x="127" y="46"/>
                      </a:lnTo>
                      <a:lnTo>
                        <a:pt x="120" y="50"/>
                      </a:lnTo>
                      <a:lnTo>
                        <a:pt x="102" y="57"/>
                      </a:lnTo>
                      <a:lnTo>
                        <a:pt x="102" y="60"/>
                      </a:lnTo>
                      <a:lnTo>
                        <a:pt x="95" y="64"/>
                      </a:lnTo>
                      <a:lnTo>
                        <a:pt x="95" y="67"/>
                      </a:lnTo>
                      <a:lnTo>
                        <a:pt x="81" y="67"/>
                      </a:lnTo>
                      <a:lnTo>
                        <a:pt x="81" y="75"/>
                      </a:lnTo>
                      <a:lnTo>
                        <a:pt x="74" y="75"/>
                      </a:lnTo>
                      <a:lnTo>
                        <a:pt x="74" y="82"/>
                      </a:lnTo>
                      <a:lnTo>
                        <a:pt x="67" y="85"/>
                      </a:lnTo>
                      <a:lnTo>
                        <a:pt x="60" y="85"/>
                      </a:lnTo>
                      <a:lnTo>
                        <a:pt x="60" y="96"/>
                      </a:lnTo>
                      <a:lnTo>
                        <a:pt x="46" y="113"/>
                      </a:lnTo>
                      <a:lnTo>
                        <a:pt x="35" y="110"/>
                      </a:lnTo>
                      <a:lnTo>
                        <a:pt x="31" y="106"/>
                      </a:lnTo>
                      <a:lnTo>
                        <a:pt x="14" y="110"/>
                      </a:lnTo>
                      <a:lnTo>
                        <a:pt x="10" y="103"/>
                      </a:lnTo>
                      <a:lnTo>
                        <a:pt x="17" y="99"/>
                      </a:lnTo>
                      <a:lnTo>
                        <a:pt x="28" y="99"/>
                      </a:lnTo>
                      <a:lnTo>
                        <a:pt x="24" y="96"/>
                      </a:lnTo>
                      <a:lnTo>
                        <a:pt x="7" y="99"/>
                      </a:lnTo>
                      <a:lnTo>
                        <a:pt x="0" y="96"/>
                      </a:lnTo>
                      <a:lnTo>
                        <a:pt x="3" y="92"/>
                      </a:lnTo>
                      <a:lnTo>
                        <a:pt x="10" y="92"/>
                      </a:lnTo>
                      <a:lnTo>
                        <a:pt x="14" y="85"/>
                      </a:lnTo>
                      <a:lnTo>
                        <a:pt x="17" y="82"/>
                      </a:lnTo>
                      <a:lnTo>
                        <a:pt x="21" y="85"/>
                      </a:lnTo>
                      <a:lnTo>
                        <a:pt x="28" y="85"/>
                      </a:lnTo>
                      <a:lnTo>
                        <a:pt x="31" y="85"/>
                      </a:lnTo>
                      <a:lnTo>
                        <a:pt x="35" y="85"/>
                      </a:lnTo>
                      <a:lnTo>
                        <a:pt x="28" y="78"/>
                      </a:lnTo>
                      <a:lnTo>
                        <a:pt x="28" y="75"/>
                      </a:lnTo>
                      <a:lnTo>
                        <a:pt x="38" y="71"/>
                      </a:lnTo>
                      <a:lnTo>
                        <a:pt x="31" y="67"/>
                      </a:lnTo>
                      <a:lnTo>
                        <a:pt x="35" y="67"/>
                      </a:lnTo>
                      <a:lnTo>
                        <a:pt x="38" y="64"/>
                      </a:lnTo>
                      <a:lnTo>
                        <a:pt x="31" y="60"/>
                      </a:lnTo>
                      <a:lnTo>
                        <a:pt x="31" y="53"/>
                      </a:lnTo>
                      <a:lnTo>
                        <a:pt x="28" y="53"/>
                      </a:lnTo>
                      <a:lnTo>
                        <a:pt x="31" y="50"/>
                      </a:lnTo>
                      <a:lnTo>
                        <a:pt x="42" y="53"/>
                      </a:lnTo>
                      <a:lnTo>
                        <a:pt x="49" y="50"/>
                      </a:lnTo>
                      <a:lnTo>
                        <a:pt x="49" y="46"/>
                      </a:lnTo>
                      <a:lnTo>
                        <a:pt x="63" y="46"/>
                      </a:lnTo>
                      <a:lnTo>
                        <a:pt x="70" y="39"/>
                      </a:lnTo>
                      <a:lnTo>
                        <a:pt x="74" y="39"/>
                      </a:lnTo>
                      <a:lnTo>
                        <a:pt x="74" y="36"/>
                      </a:lnTo>
                      <a:lnTo>
                        <a:pt x="88" y="32"/>
                      </a:lnTo>
                      <a:lnTo>
                        <a:pt x="95" y="28"/>
                      </a:lnTo>
                      <a:lnTo>
                        <a:pt x="106" y="25"/>
                      </a:lnTo>
                      <a:lnTo>
                        <a:pt x="106" y="28"/>
                      </a:lnTo>
                      <a:lnTo>
                        <a:pt x="113" y="28"/>
                      </a:lnTo>
                      <a:lnTo>
                        <a:pt x="109" y="25"/>
                      </a:lnTo>
                      <a:lnTo>
                        <a:pt x="113" y="21"/>
                      </a:lnTo>
                      <a:lnTo>
                        <a:pt x="131" y="21"/>
                      </a:lnTo>
                      <a:lnTo>
                        <a:pt x="131" y="25"/>
                      </a:lnTo>
                      <a:lnTo>
                        <a:pt x="145" y="21"/>
                      </a:lnTo>
                      <a:lnTo>
                        <a:pt x="184" y="14"/>
                      </a:lnTo>
                      <a:lnTo>
                        <a:pt x="187" y="7"/>
                      </a:lnTo>
                      <a:lnTo>
                        <a:pt x="198" y="4"/>
                      </a:lnTo>
                      <a:lnTo>
                        <a:pt x="209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8" name="Freeform 327"/>
                <p:cNvSpPr>
                  <a:spLocks/>
                </p:cNvSpPr>
                <p:nvPr/>
              </p:nvSpPr>
              <p:spPr bwMode="auto">
                <a:xfrm rot="623564">
                  <a:off x="2462213" y="2195513"/>
                  <a:ext cx="295276" cy="385762"/>
                </a:xfrm>
                <a:custGeom>
                  <a:avLst/>
                  <a:gdLst>
                    <a:gd name="T0" fmla="*/ 2147483647 w 88"/>
                    <a:gd name="T1" fmla="*/ 2147483647 h 82"/>
                    <a:gd name="T2" fmla="*/ 2147483647 w 88"/>
                    <a:gd name="T3" fmla="*/ 0 h 82"/>
                    <a:gd name="T4" fmla="*/ 2147483647 w 88"/>
                    <a:gd name="T5" fmla="*/ 0 h 82"/>
                    <a:gd name="T6" fmla="*/ 2147483647 w 88"/>
                    <a:gd name="T7" fmla="*/ 2147483647 h 82"/>
                    <a:gd name="T8" fmla="*/ 2147483647 w 88"/>
                    <a:gd name="T9" fmla="*/ 2147483647 h 82"/>
                    <a:gd name="T10" fmla="*/ 2147483647 w 88"/>
                    <a:gd name="T11" fmla="*/ 2147483647 h 82"/>
                    <a:gd name="T12" fmla="*/ 2147483647 w 88"/>
                    <a:gd name="T13" fmla="*/ 2147483647 h 82"/>
                    <a:gd name="T14" fmla="*/ 2147483647 w 88"/>
                    <a:gd name="T15" fmla="*/ 2147483647 h 82"/>
                    <a:gd name="T16" fmla="*/ 2147483647 w 88"/>
                    <a:gd name="T17" fmla="*/ 2147483647 h 82"/>
                    <a:gd name="T18" fmla="*/ 2147483647 w 88"/>
                    <a:gd name="T19" fmla="*/ 2147483647 h 82"/>
                    <a:gd name="T20" fmla="*/ 0 w 88"/>
                    <a:gd name="T21" fmla="*/ 2147483647 h 82"/>
                    <a:gd name="T22" fmla="*/ 2147483647 w 88"/>
                    <a:gd name="T23" fmla="*/ 2147483647 h 82"/>
                    <a:gd name="T24" fmla="*/ 2147483647 w 88"/>
                    <a:gd name="T25" fmla="*/ 2147483647 h 82"/>
                    <a:gd name="T26" fmla="*/ 2147483647 w 88"/>
                    <a:gd name="T27" fmla="*/ 2147483647 h 82"/>
                    <a:gd name="T28" fmla="*/ 2147483647 w 88"/>
                    <a:gd name="T29" fmla="*/ 2147483647 h 82"/>
                    <a:gd name="T30" fmla="*/ 2147483647 w 88"/>
                    <a:gd name="T31" fmla="*/ 2147483647 h 82"/>
                    <a:gd name="T32" fmla="*/ 2147483647 w 88"/>
                    <a:gd name="T33" fmla="*/ 2147483647 h 82"/>
                    <a:gd name="T34" fmla="*/ 2147483647 w 88"/>
                    <a:gd name="T35" fmla="*/ 2147483647 h 82"/>
                    <a:gd name="T36" fmla="*/ 2147483647 w 88"/>
                    <a:gd name="T37" fmla="*/ 2147483647 h 82"/>
                    <a:gd name="T38" fmla="*/ 2147483647 w 88"/>
                    <a:gd name="T39" fmla="*/ 2147483647 h 82"/>
                    <a:gd name="T40" fmla="*/ 2147483647 w 88"/>
                    <a:gd name="T41" fmla="*/ 2147483647 h 82"/>
                    <a:gd name="T42" fmla="*/ 2147483647 w 88"/>
                    <a:gd name="T43" fmla="*/ 2147483647 h 82"/>
                    <a:gd name="T44" fmla="*/ 2147483647 w 88"/>
                    <a:gd name="T45" fmla="*/ 2147483647 h 82"/>
                    <a:gd name="T46" fmla="*/ 2147483647 w 88"/>
                    <a:gd name="T47" fmla="*/ 2147483647 h 82"/>
                    <a:gd name="T48" fmla="*/ 2147483647 w 88"/>
                    <a:gd name="T49" fmla="*/ 2147483647 h 82"/>
                    <a:gd name="T50" fmla="*/ 2147483647 w 88"/>
                    <a:gd name="T51" fmla="*/ 2147483647 h 82"/>
                    <a:gd name="T52" fmla="*/ 2147483647 w 88"/>
                    <a:gd name="T53" fmla="*/ 2147483647 h 82"/>
                    <a:gd name="T54" fmla="*/ 2147483647 w 88"/>
                    <a:gd name="T55" fmla="*/ 2147483647 h 82"/>
                    <a:gd name="T56" fmla="*/ 2147483647 w 88"/>
                    <a:gd name="T57" fmla="*/ 2147483647 h 82"/>
                    <a:gd name="T58" fmla="*/ 2147483647 w 88"/>
                    <a:gd name="T59" fmla="*/ 2147483647 h 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8"/>
                    <a:gd name="T91" fmla="*/ 0 h 82"/>
                    <a:gd name="T92" fmla="*/ 88 w 88"/>
                    <a:gd name="T93" fmla="*/ 82 h 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8" h="82">
                      <a:moveTo>
                        <a:pt x="74" y="8"/>
                      </a:moveTo>
                      <a:lnTo>
                        <a:pt x="60" y="0"/>
                      </a:lnTo>
                      <a:lnTo>
                        <a:pt x="28" y="0"/>
                      </a:lnTo>
                      <a:lnTo>
                        <a:pt x="24" y="11"/>
                      </a:lnTo>
                      <a:lnTo>
                        <a:pt x="17" y="11"/>
                      </a:lnTo>
                      <a:lnTo>
                        <a:pt x="14" y="15"/>
                      </a:lnTo>
                      <a:lnTo>
                        <a:pt x="21" y="22"/>
                      </a:lnTo>
                      <a:lnTo>
                        <a:pt x="17" y="29"/>
                      </a:lnTo>
                      <a:lnTo>
                        <a:pt x="14" y="32"/>
                      </a:lnTo>
                      <a:lnTo>
                        <a:pt x="3" y="36"/>
                      </a:lnTo>
                      <a:lnTo>
                        <a:pt x="0" y="47"/>
                      </a:lnTo>
                      <a:lnTo>
                        <a:pt x="3" y="50"/>
                      </a:lnTo>
                      <a:lnTo>
                        <a:pt x="10" y="54"/>
                      </a:lnTo>
                      <a:lnTo>
                        <a:pt x="17" y="50"/>
                      </a:lnTo>
                      <a:lnTo>
                        <a:pt x="17" y="54"/>
                      </a:lnTo>
                      <a:lnTo>
                        <a:pt x="28" y="57"/>
                      </a:lnTo>
                      <a:lnTo>
                        <a:pt x="39" y="57"/>
                      </a:lnTo>
                      <a:lnTo>
                        <a:pt x="32" y="68"/>
                      </a:lnTo>
                      <a:lnTo>
                        <a:pt x="32" y="75"/>
                      </a:lnTo>
                      <a:lnTo>
                        <a:pt x="46" y="75"/>
                      </a:lnTo>
                      <a:lnTo>
                        <a:pt x="60" y="82"/>
                      </a:lnTo>
                      <a:lnTo>
                        <a:pt x="74" y="78"/>
                      </a:lnTo>
                      <a:lnTo>
                        <a:pt x="85" y="75"/>
                      </a:lnTo>
                      <a:lnTo>
                        <a:pt x="88" y="71"/>
                      </a:lnTo>
                      <a:lnTo>
                        <a:pt x="60" y="54"/>
                      </a:lnTo>
                      <a:lnTo>
                        <a:pt x="56" y="43"/>
                      </a:lnTo>
                      <a:lnTo>
                        <a:pt x="60" y="22"/>
                      </a:lnTo>
                      <a:lnTo>
                        <a:pt x="67" y="18"/>
                      </a:lnTo>
                      <a:lnTo>
                        <a:pt x="74" y="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9" name="Freeform 328"/>
                <p:cNvSpPr>
                  <a:spLocks/>
                </p:cNvSpPr>
                <p:nvPr/>
              </p:nvSpPr>
              <p:spPr bwMode="auto">
                <a:xfrm rot="623564">
                  <a:off x="2486026" y="2444750"/>
                  <a:ext cx="55563" cy="44450"/>
                </a:xfrm>
                <a:custGeom>
                  <a:avLst/>
                  <a:gdLst>
                    <a:gd name="T0" fmla="*/ 2147483647 w 18"/>
                    <a:gd name="T1" fmla="*/ 0 h 7"/>
                    <a:gd name="T2" fmla="*/ 2147483647 w 18"/>
                    <a:gd name="T3" fmla="*/ 2147483647 h 7"/>
                    <a:gd name="T4" fmla="*/ 2147483647 w 18"/>
                    <a:gd name="T5" fmla="*/ 2147483647 h 7"/>
                    <a:gd name="T6" fmla="*/ 0 w 18"/>
                    <a:gd name="T7" fmla="*/ 0 h 7"/>
                    <a:gd name="T8" fmla="*/ 2147483647 w 18"/>
                    <a:gd name="T9" fmla="*/ 0 h 7"/>
                    <a:gd name="T10" fmla="*/ 2147483647 w 18"/>
                    <a:gd name="T11" fmla="*/ 0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7"/>
                    <a:gd name="T20" fmla="*/ 18 w 18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7">
                      <a:moveTo>
                        <a:pt x="7" y="0"/>
                      </a:moveTo>
                      <a:lnTo>
                        <a:pt x="18" y="4"/>
                      </a:lnTo>
                      <a:lnTo>
                        <a:pt x="14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0" name="Freeform 329"/>
                <p:cNvSpPr>
                  <a:spLocks/>
                </p:cNvSpPr>
                <p:nvPr/>
              </p:nvSpPr>
              <p:spPr bwMode="auto">
                <a:xfrm rot="623564">
                  <a:off x="2238375" y="2760663"/>
                  <a:ext cx="122238" cy="90487"/>
                </a:xfrm>
                <a:custGeom>
                  <a:avLst/>
                  <a:gdLst>
                    <a:gd name="T0" fmla="*/ 2147483647 w 36"/>
                    <a:gd name="T1" fmla="*/ 0 h 21"/>
                    <a:gd name="T2" fmla="*/ 2147483647 w 36"/>
                    <a:gd name="T3" fmla="*/ 0 h 21"/>
                    <a:gd name="T4" fmla="*/ 2147483647 w 36"/>
                    <a:gd name="T5" fmla="*/ 2147483647 h 21"/>
                    <a:gd name="T6" fmla="*/ 2147483647 w 36"/>
                    <a:gd name="T7" fmla="*/ 2147483647 h 21"/>
                    <a:gd name="T8" fmla="*/ 2147483647 w 36"/>
                    <a:gd name="T9" fmla="*/ 2147483647 h 21"/>
                    <a:gd name="T10" fmla="*/ 2147483647 w 36"/>
                    <a:gd name="T11" fmla="*/ 2147483647 h 21"/>
                    <a:gd name="T12" fmla="*/ 0 w 36"/>
                    <a:gd name="T13" fmla="*/ 2147483647 h 21"/>
                    <a:gd name="T14" fmla="*/ 0 w 36"/>
                    <a:gd name="T15" fmla="*/ 2147483647 h 21"/>
                    <a:gd name="T16" fmla="*/ 2147483647 w 36"/>
                    <a:gd name="T17" fmla="*/ 0 h 21"/>
                    <a:gd name="T18" fmla="*/ 2147483647 w 36"/>
                    <a:gd name="T19" fmla="*/ 0 h 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6"/>
                    <a:gd name="T31" fmla="*/ 0 h 21"/>
                    <a:gd name="T32" fmla="*/ 36 w 36"/>
                    <a:gd name="T33" fmla="*/ 21 h 2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6" h="21">
                      <a:moveTo>
                        <a:pt x="8" y="0"/>
                      </a:moveTo>
                      <a:lnTo>
                        <a:pt x="18" y="0"/>
                      </a:lnTo>
                      <a:lnTo>
                        <a:pt x="25" y="7"/>
                      </a:lnTo>
                      <a:lnTo>
                        <a:pt x="36" y="7"/>
                      </a:lnTo>
                      <a:lnTo>
                        <a:pt x="32" y="14"/>
                      </a:lnTo>
                      <a:lnTo>
                        <a:pt x="18" y="21"/>
                      </a:lnTo>
                      <a:lnTo>
                        <a:pt x="0" y="17"/>
                      </a:lnTo>
                      <a:lnTo>
                        <a:pt x="0" y="1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1" name="Freeform 389"/>
                <p:cNvSpPr>
                  <a:spLocks/>
                </p:cNvSpPr>
                <p:nvPr/>
              </p:nvSpPr>
              <p:spPr bwMode="auto">
                <a:xfrm rot="623564">
                  <a:off x="6373813" y="5489575"/>
                  <a:ext cx="34925" cy="49213"/>
                </a:xfrm>
                <a:custGeom>
                  <a:avLst/>
                  <a:gdLst>
                    <a:gd name="T0" fmla="*/ 0 w 11"/>
                    <a:gd name="T1" fmla="*/ 2147483647 h 10"/>
                    <a:gd name="T2" fmla="*/ 0 w 11"/>
                    <a:gd name="T3" fmla="*/ 2147483647 h 10"/>
                    <a:gd name="T4" fmla="*/ 0 w 11"/>
                    <a:gd name="T5" fmla="*/ 0 h 10"/>
                    <a:gd name="T6" fmla="*/ 2147483647 w 11"/>
                    <a:gd name="T7" fmla="*/ 0 h 10"/>
                    <a:gd name="T8" fmla="*/ 2147483647 w 11"/>
                    <a:gd name="T9" fmla="*/ 2147483647 h 10"/>
                    <a:gd name="T10" fmla="*/ 2147483647 w 11"/>
                    <a:gd name="T11" fmla="*/ 2147483647 h 10"/>
                    <a:gd name="T12" fmla="*/ 0 w 11"/>
                    <a:gd name="T13" fmla="*/ 2147483647 h 10"/>
                    <a:gd name="T14" fmla="*/ 0 w 11"/>
                    <a:gd name="T15" fmla="*/ 2147483647 h 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"/>
                    <a:gd name="T25" fmla="*/ 0 h 10"/>
                    <a:gd name="T26" fmla="*/ 11 w 11"/>
                    <a:gd name="T27" fmla="*/ 10 h 1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" h="10">
                      <a:moveTo>
                        <a:pt x="0" y="7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1" y="3"/>
                      </a:lnTo>
                      <a:lnTo>
                        <a:pt x="7" y="1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2" name="Freeform 390"/>
                <p:cNvSpPr>
                  <a:spLocks/>
                </p:cNvSpPr>
                <p:nvPr/>
              </p:nvSpPr>
              <p:spPr bwMode="auto">
                <a:xfrm rot="623564">
                  <a:off x="6332538" y="5478463"/>
                  <a:ext cx="20638" cy="19050"/>
                </a:xfrm>
                <a:custGeom>
                  <a:avLst/>
                  <a:gdLst>
                    <a:gd name="T0" fmla="*/ 2147483647 w 7"/>
                    <a:gd name="T1" fmla="*/ 0 h 3"/>
                    <a:gd name="T2" fmla="*/ 2147483647 w 7"/>
                    <a:gd name="T3" fmla="*/ 0 h 3"/>
                    <a:gd name="T4" fmla="*/ 0 w 7"/>
                    <a:gd name="T5" fmla="*/ 2147483647 h 3"/>
                    <a:gd name="T6" fmla="*/ 2147483647 w 7"/>
                    <a:gd name="T7" fmla="*/ 2147483647 h 3"/>
                    <a:gd name="T8" fmla="*/ 2147483647 w 7"/>
                    <a:gd name="T9" fmla="*/ 2147483647 h 3"/>
                    <a:gd name="T10" fmla="*/ 2147483647 w 7"/>
                    <a:gd name="T11" fmla="*/ 0 h 3"/>
                    <a:gd name="T12" fmla="*/ 2147483647 w 7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3"/>
                    <a:gd name="T23" fmla="*/ 7 w 7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3">
                      <a:moveTo>
                        <a:pt x="7" y="0"/>
                      </a:move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7" y="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3" name="Freeform 499"/>
                <p:cNvSpPr>
                  <a:spLocks/>
                </p:cNvSpPr>
                <p:nvPr/>
              </p:nvSpPr>
              <p:spPr bwMode="auto">
                <a:xfrm rot="623564">
                  <a:off x="7723189" y="5221289"/>
                  <a:ext cx="68262" cy="103187"/>
                </a:xfrm>
                <a:custGeom>
                  <a:avLst/>
                  <a:gdLst>
                    <a:gd name="T0" fmla="*/ 0 w 21"/>
                    <a:gd name="T1" fmla="*/ 2147483647 h 21"/>
                    <a:gd name="T2" fmla="*/ 2147483647 w 21"/>
                    <a:gd name="T3" fmla="*/ 2147483647 h 21"/>
                    <a:gd name="T4" fmla="*/ 2147483647 w 21"/>
                    <a:gd name="T5" fmla="*/ 2147483647 h 21"/>
                    <a:gd name="T6" fmla="*/ 2147483647 w 21"/>
                    <a:gd name="T7" fmla="*/ 2147483647 h 21"/>
                    <a:gd name="T8" fmla="*/ 2147483647 w 21"/>
                    <a:gd name="T9" fmla="*/ 0 h 21"/>
                    <a:gd name="T10" fmla="*/ 2147483647 w 21"/>
                    <a:gd name="T11" fmla="*/ 2147483647 h 21"/>
                    <a:gd name="T12" fmla="*/ 2147483647 w 21"/>
                    <a:gd name="T13" fmla="*/ 2147483647 h 21"/>
                    <a:gd name="T14" fmla="*/ 0 w 21"/>
                    <a:gd name="T15" fmla="*/ 2147483647 h 21"/>
                    <a:gd name="T16" fmla="*/ 0 w 21"/>
                    <a:gd name="T17" fmla="*/ 2147483647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"/>
                    <a:gd name="T28" fmla="*/ 0 h 21"/>
                    <a:gd name="T29" fmla="*/ 21 w 21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" h="21">
                      <a:moveTo>
                        <a:pt x="0" y="21"/>
                      </a:moveTo>
                      <a:lnTo>
                        <a:pt x="3" y="18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17" y="0"/>
                      </a:lnTo>
                      <a:lnTo>
                        <a:pt x="21" y="14"/>
                      </a:lnTo>
                      <a:lnTo>
                        <a:pt x="7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4" name="Freeform 500"/>
                <p:cNvSpPr>
                  <a:spLocks/>
                </p:cNvSpPr>
                <p:nvPr/>
              </p:nvSpPr>
              <p:spPr bwMode="auto">
                <a:xfrm rot="623564">
                  <a:off x="7762875" y="5730874"/>
                  <a:ext cx="52388" cy="103189"/>
                </a:xfrm>
                <a:custGeom>
                  <a:avLst/>
                  <a:gdLst>
                    <a:gd name="T0" fmla="*/ 0 w 18"/>
                    <a:gd name="T1" fmla="*/ 2147483647 h 21"/>
                    <a:gd name="T2" fmla="*/ 2147483647 w 18"/>
                    <a:gd name="T3" fmla="*/ 0 h 21"/>
                    <a:gd name="T4" fmla="*/ 2147483647 w 18"/>
                    <a:gd name="T5" fmla="*/ 2147483647 h 21"/>
                    <a:gd name="T6" fmla="*/ 2147483647 w 18"/>
                    <a:gd name="T7" fmla="*/ 2147483647 h 21"/>
                    <a:gd name="T8" fmla="*/ 2147483647 w 18"/>
                    <a:gd name="T9" fmla="*/ 2147483647 h 21"/>
                    <a:gd name="T10" fmla="*/ 2147483647 w 18"/>
                    <a:gd name="T11" fmla="*/ 2147483647 h 21"/>
                    <a:gd name="T12" fmla="*/ 0 w 18"/>
                    <a:gd name="T13" fmla="*/ 2147483647 h 21"/>
                    <a:gd name="T14" fmla="*/ 0 w 18"/>
                    <a:gd name="T15" fmla="*/ 2147483647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"/>
                    <a:gd name="T25" fmla="*/ 0 h 21"/>
                    <a:gd name="T26" fmla="*/ 18 w 18"/>
                    <a:gd name="T27" fmla="*/ 21 h 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" h="21">
                      <a:moveTo>
                        <a:pt x="0" y="7"/>
                      </a:moveTo>
                      <a:lnTo>
                        <a:pt x="4" y="0"/>
                      </a:lnTo>
                      <a:lnTo>
                        <a:pt x="11" y="4"/>
                      </a:lnTo>
                      <a:lnTo>
                        <a:pt x="18" y="18"/>
                      </a:lnTo>
                      <a:lnTo>
                        <a:pt x="18" y="21"/>
                      </a:lnTo>
                      <a:lnTo>
                        <a:pt x="7" y="18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5" name="Freeform 501"/>
                <p:cNvSpPr>
                  <a:spLocks/>
                </p:cNvSpPr>
                <p:nvPr/>
              </p:nvSpPr>
              <p:spPr bwMode="auto">
                <a:xfrm rot="623564">
                  <a:off x="7832725" y="5800725"/>
                  <a:ext cx="50800" cy="63500"/>
                </a:xfrm>
                <a:custGeom>
                  <a:avLst/>
                  <a:gdLst>
                    <a:gd name="T0" fmla="*/ 0 w 14"/>
                    <a:gd name="T1" fmla="*/ 2147483647 h 14"/>
                    <a:gd name="T2" fmla="*/ 2147483647 w 14"/>
                    <a:gd name="T3" fmla="*/ 0 h 14"/>
                    <a:gd name="T4" fmla="*/ 2147483647 w 14"/>
                    <a:gd name="T5" fmla="*/ 2147483647 h 14"/>
                    <a:gd name="T6" fmla="*/ 2147483647 w 14"/>
                    <a:gd name="T7" fmla="*/ 2147483647 h 14"/>
                    <a:gd name="T8" fmla="*/ 0 w 14"/>
                    <a:gd name="T9" fmla="*/ 2147483647 h 14"/>
                    <a:gd name="T10" fmla="*/ 0 w 14"/>
                    <a:gd name="T11" fmla="*/ 2147483647 h 14"/>
                    <a:gd name="T12" fmla="*/ 0 w 14"/>
                    <a:gd name="T13" fmla="*/ 2147483647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14"/>
                    <a:gd name="T23" fmla="*/ 14 w 14"/>
                    <a:gd name="T24" fmla="*/ 14 h 1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14">
                      <a:moveTo>
                        <a:pt x="0" y="3"/>
                      </a:moveTo>
                      <a:lnTo>
                        <a:pt x="7" y="0"/>
                      </a:lnTo>
                      <a:lnTo>
                        <a:pt x="14" y="10"/>
                      </a:lnTo>
                      <a:lnTo>
                        <a:pt x="10" y="14"/>
                      </a:lnTo>
                      <a:lnTo>
                        <a:pt x="0" y="7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6" name="Freeform 534"/>
                <p:cNvSpPr>
                  <a:spLocks/>
                </p:cNvSpPr>
                <p:nvPr/>
              </p:nvSpPr>
              <p:spPr bwMode="auto">
                <a:xfrm rot="623564">
                  <a:off x="9123363" y="5454651"/>
                  <a:ext cx="80962" cy="85725"/>
                </a:xfrm>
                <a:custGeom>
                  <a:avLst/>
                  <a:gdLst>
                    <a:gd name="T0" fmla="*/ 2147483647 w 25"/>
                    <a:gd name="T1" fmla="*/ 0 h 17"/>
                    <a:gd name="T2" fmla="*/ 2147483647 w 25"/>
                    <a:gd name="T3" fmla="*/ 2147483647 h 17"/>
                    <a:gd name="T4" fmla="*/ 2147483647 w 25"/>
                    <a:gd name="T5" fmla="*/ 2147483647 h 17"/>
                    <a:gd name="T6" fmla="*/ 2147483647 w 25"/>
                    <a:gd name="T7" fmla="*/ 2147483647 h 17"/>
                    <a:gd name="T8" fmla="*/ 2147483647 w 25"/>
                    <a:gd name="T9" fmla="*/ 2147483647 h 17"/>
                    <a:gd name="T10" fmla="*/ 2147483647 w 25"/>
                    <a:gd name="T11" fmla="*/ 2147483647 h 17"/>
                    <a:gd name="T12" fmla="*/ 0 w 25"/>
                    <a:gd name="T13" fmla="*/ 2147483647 h 17"/>
                    <a:gd name="T14" fmla="*/ 0 w 25"/>
                    <a:gd name="T15" fmla="*/ 2147483647 h 17"/>
                    <a:gd name="T16" fmla="*/ 2147483647 w 25"/>
                    <a:gd name="T17" fmla="*/ 2147483647 h 17"/>
                    <a:gd name="T18" fmla="*/ 2147483647 w 25"/>
                    <a:gd name="T19" fmla="*/ 0 h 17"/>
                    <a:gd name="T20" fmla="*/ 2147483647 w 25"/>
                    <a:gd name="T21" fmla="*/ 0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5"/>
                    <a:gd name="T34" fmla="*/ 0 h 17"/>
                    <a:gd name="T35" fmla="*/ 25 w 25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5" h="17">
                      <a:moveTo>
                        <a:pt x="14" y="0"/>
                      </a:moveTo>
                      <a:lnTo>
                        <a:pt x="25" y="3"/>
                      </a:lnTo>
                      <a:lnTo>
                        <a:pt x="25" y="14"/>
                      </a:lnTo>
                      <a:lnTo>
                        <a:pt x="21" y="14"/>
                      </a:lnTo>
                      <a:lnTo>
                        <a:pt x="14" y="17"/>
                      </a:lnTo>
                      <a:lnTo>
                        <a:pt x="7" y="10"/>
                      </a:lnTo>
                      <a:lnTo>
                        <a:pt x="0" y="10"/>
                      </a:lnTo>
                      <a:lnTo>
                        <a:pt x="0" y="3"/>
                      </a:lnTo>
                      <a:lnTo>
                        <a:pt x="7" y="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7" name="Freeform 535"/>
                <p:cNvSpPr>
                  <a:spLocks/>
                </p:cNvSpPr>
                <p:nvPr/>
              </p:nvSpPr>
              <p:spPr bwMode="auto">
                <a:xfrm rot="623564">
                  <a:off x="8958264" y="4932364"/>
                  <a:ext cx="184150" cy="100012"/>
                </a:xfrm>
                <a:custGeom>
                  <a:avLst/>
                  <a:gdLst>
                    <a:gd name="T0" fmla="*/ 2147483647 w 53"/>
                    <a:gd name="T1" fmla="*/ 0 h 18"/>
                    <a:gd name="T2" fmla="*/ 2147483647 w 53"/>
                    <a:gd name="T3" fmla="*/ 0 h 18"/>
                    <a:gd name="T4" fmla="*/ 2147483647 w 53"/>
                    <a:gd name="T5" fmla="*/ 0 h 18"/>
                    <a:gd name="T6" fmla="*/ 2147483647 w 53"/>
                    <a:gd name="T7" fmla="*/ 2147483647 h 18"/>
                    <a:gd name="T8" fmla="*/ 2147483647 w 53"/>
                    <a:gd name="T9" fmla="*/ 2147483647 h 18"/>
                    <a:gd name="T10" fmla="*/ 2147483647 w 53"/>
                    <a:gd name="T11" fmla="*/ 2147483647 h 18"/>
                    <a:gd name="T12" fmla="*/ 2147483647 w 53"/>
                    <a:gd name="T13" fmla="*/ 2147483647 h 18"/>
                    <a:gd name="T14" fmla="*/ 2147483647 w 53"/>
                    <a:gd name="T15" fmla="*/ 2147483647 h 18"/>
                    <a:gd name="T16" fmla="*/ 2147483647 w 53"/>
                    <a:gd name="T17" fmla="*/ 2147483647 h 18"/>
                    <a:gd name="T18" fmla="*/ 2147483647 w 53"/>
                    <a:gd name="T19" fmla="*/ 2147483647 h 18"/>
                    <a:gd name="T20" fmla="*/ 0 w 53"/>
                    <a:gd name="T21" fmla="*/ 2147483647 h 18"/>
                    <a:gd name="T22" fmla="*/ 2147483647 w 53"/>
                    <a:gd name="T23" fmla="*/ 0 h 18"/>
                    <a:gd name="T24" fmla="*/ 2147483647 w 53"/>
                    <a:gd name="T25" fmla="*/ 0 h 1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3"/>
                    <a:gd name="T40" fmla="*/ 0 h 18"/>
                    <a:gd name="T41" fmla="*/ 53 w 53"/>
                    <a:gd name="T42" fmla="*/ 18 h 1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3" h="18">
                      <a:moveTo>
                        <a:pt x="4" y="0"/>
                      </a:moveTo>
                      <a:lnTo>
                        <a:pt x="14" y="0"/>
                      </a:lnTo>
                      <a:lnTo>
                        <a:pt x="29" y="0"/>
                      </a:lnTo>
                      <a:lnTo>
                        <a:pt x="43" y="7"/>
                      </a:lnTo>
                      <a:lnTo>
                        <a:pt x="53" y="11"/>
                      </a:lnTo>
                      <a:lnTo>
                        <a:pt x="50" y="14"/>
                      </a:lnTo>
                      <a:lnTo>
                        <a:pt x="39" y="18"/>
                      </a:lnTo>
                      <a:lnTo>
                        <a:pt x="36" y="18"/>
                      </a:lnTo>
                      <a:lnTo>
                        <a:pt x="18" y="11"/>
                      </a:lnTo>
                      <a:lnTo>
                        <a:pt x="4" y="14"/>
                      </a:lnTo>
                      <a:lnTo>
                        <a:pt x="0" y="7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8" name="Freeform 665"/>
                <p:cNvSpPr>
                  <a:spLocks/>
                </p:cNvSpPr>
                <p:nvPr/>
              </p:nvSpPr>
              <p:spPr bwMode="auto">
                <a:xfrm rot="623564">
                  <a:off x="2801938" y="2305052"/>
                  <a:ext cx="6519862" cy="2209800"/>
                </a:xfrm>
                <a:custGeom>
                  <a:avLst/>
                  <a:gdLst>
                    <a:gd name="T0" fmla="*/ 2147483647 w 1945"/>
                    <a:gd name="T1" fmla="*/ 2147483647 h 471"/>
                    <a:gd name="T2" fmla="*/ 2147483647 w 1945"/>
                    <a:gd name="T3" fmla="*/ 2147483647 h 471"/>
                    <a:gd name="T4" fmla="*/ 2147483647 w 1945"/>
                    <a:gd name="T5" fmla="*/ 2147483647 h 471"/>
                    <a:gd name="T6" fmla="*/ 2147483647 w 1945"/>
                    <a:gd name="T7" fmla="*/ 2147483647 h 471"/>
                    <a:gd name="T8" fmla="*/ 2147483647 w 1945"/>
                    <a:gd name="T9" fmla="*/ 2147483647 h 471"/>
                    <a:gd name="T10" fmla="*/ 2147483647 w 1945"/>
                    <a:gd name="T11" fmla="*/ 2147483647 h 471"/>
                    <a:gd name="T12" fmla="*/ 2147483647 w 1945"/>
                    <a:gd name="T13" fmla="*/ 2147483647 h 471"/>
                    <a:gd name="T14" fmla="*/ 2147483647 w 1945"/>
                    <a:gd name="T15" fmla="*/ 2147483647 h 471"/>
                    <a:gd name="T16" fmla="*/ 2147483647 w 1945"/>
                    <a:gd name="T17" fmla="*/ 2147483647 h 471"/>
                    <a:gd name="T18" fmla="*/ 2147483647 w 1945"/>
                    <a:gd name="T19" fmla="*/ 2147483647 h 471"/>
                    <a:gd name="T20" fmla="*/ 2147483647 w 1945"/>
                    <a:gd name="T21" fmla="*/ 2147483647 h 471"/>
                    <a:gd name="T22" fmla="*/ 2147483647 w 1945"/>
                    <a:gd name="T23" fmla="*/ 2147483647 h 471"/>
                    <a:gd name="T24" fmla="*/ 2147483647 w 1945"/>
                    <a:gd name="T25" fmla="*/ 2147483647 h 471"/>
                    <a:gd name="T26" fmla="*/ 2147483647 w 1945"/>
                    <a:gd name="T27" fmla="*/ 2147483647 h 471"/>
                    <a:gd name="T28" fmla="*/ 2147483647 w 1945"/>
                    <a:gd name="T29" fmla="*/ 2147483647 h 471"/>
                    <a:gd name="T30" fmla="*/ 2147483647 w 1945"/>
                    <a:gd name="T31" fmla="*/ 2147483647 h 471"/>
                    <a:gd name="T32" fmla="*/ 2147483647 w 1945"/>
                    <a:gd name="T33" fmla="*/ 2147483647 h 471"/>
                    <a:gd name="T34" fmla="*/ 2147483647 w 1945"/>
                    <a:gd name="T35" fmla="*/ 2147483647 h 471"/>
                    <a:gd name="T36" fmla="*/ 2147483647 w 1945"/>
                    <a:gd name="T37" fmla="*/ 2147483647 h 471"/>
                    <a:gd name="T38" fmla="*/ 2147483647 w 1945"/>
                    <a:gd name="T39" fmla="*/ 2147483647 h 471"/>
                    <a:gd name="T40" fmla="*/ 2147483647 w 1945"/>
                    <a:gd name="T41" fmla="*/ 2147483647 h 471"/>
                    <a:gd name="T42" fmla="*/ 2147483647 w 1945"/>
                    <a:gd name="T43" fmla="*/ 2147483647 h 471"/>
                    <a:gd name="T44" fmla="*/ 2147483647 w 1945"/>
                    <a:gd name="T45" fmla="*/ 2147483647 h 471"/>
                    <a:gd name="T46" fmla="*/ 2147483647 w 1945"/>
                    <a:gd name="T47" fmla="*/ 2147483647 h 471"/>
                    <a:gd name="T48" fmla="*/ 2147483647 w 1945"/>
                    <a:gd name="T49" fmla="*/ 2147483647 h 471"/>
                    <a:gd name="T50" fmla="*/ 2147483647 w 1945"/>
                    <a:gd name="T51" fmla="*/ 2147483647 h 471"/>
                    <a:gd name="T52" fmla="*/ 2147483647 w 1945"/>
                    <a:gd name="T53" fmla="*/ 2147483647 h 471"/>
                    <a:gd name="T54" fmla="*/ 2147483647 w 1945"/>
                    <a:gd name="T55" fmla="*/ 2147483647 h 471"/>
                    <a:gd name="T56" fmla="*/ 2147483647 w 1945"/>
                    <a:gd name="T57" fmla="*/ 2147483647 h 471"/>
                    <a:gd name="T58" fmla="*/ 2147483647 w 1945"/>
                    <a:gd name="T59" fmla="*/ 2147483647 h 471"/>
                    <a:gd name="T60" fmla="*/ 2147483647 w 1945"/>
                    <a:gd name="T61" fmla="*/ 2147483647 h 471"/>
                    <a:gd name="T62" fmla="*/ 2147483647 w 1945"/>
                    <a:gd name="T63" fmla="*/ 2147483647 h 471"/>
                    <a:gd name="T64" fmla="*/ 2147483647 w 1945"/>
                    <a:gd name="T65" fmla="*/ 2147483647 h 471"/>
                    <a:gd name="T66" fmla="*/ 2147483647 w 1945"/>
                    <a:gd name="T67" fmla="*/ 2147483647 h 471"/>
                    <a:gd name="T68" fmla="*/ 2147483647 w 1945"/>
                    <a:gd name="T69" fmla="*/ 2147483647 h 471"/>
                    <a:gd name="T70" fmla="*/ 2147483647 w 1945"/>
                    <a:gd name="T71" fmla="*/ 2147483647 h 471"/>
                    <a:gd name="T72" fmla="*/ 2147483647 w 1945"/>
                    <a:gd name="T73" fmla="*/ 2147483647 h 471"/>
                    <a:gd name="T74" fmla="*/ 2147483647 w 1945"/>
                    <a:gd name="T75" fmla="*/ 2147483647 h 471"/>
                    <a:gd name="T76" fmla="*/ 2147483647 w 1945"/>
                    <a:gd name="T77" fmla="*/ 2147483647 h 471"/>
                    <a:gd name="T78" fmla="*/ 2147483647 w 1945"/>
                    <a:gd name="T79" fmla="*/ 2147483647 h 471"/>
                    <a:gd name="T80" fmla="*/ 2147483647 w 1945"/>
                    <a:gd name="T81" fmla="*/ 2147483647 h 471"/>
                    <a:gd name="T82" fmla="*/ 2147483647 w 1945"/>
                    <a:gd name="T83" fmla="*/ 2147483647 h 471"/>
                    <a:gd name="T84" fmla="*/ 2147483647 w 1945"/>
                    <a:gd name="T85" fmla="*/ 2147483647 h 471"/>
                    <a:gd name="T86" fmla="*/ 2147483647 w 1945"/>
                    <a:gd name="T87" fmla="*/ 2147483647 h 471"/>
                    <a:gd name="T88" fmla="*/ 2147483647 w 1945"/>
                    <a:gd name="T89" fmla="*/ 2147483647 h 471"/>
                    <a:gd name="T90" fmla="*/ 2147483647 w 1945"/>
                    <a:gd name="T91" fmla="*/ 2147483647 h 471"/>
                    <a:gd name="T92" fmla="*/ 2147483647 w 1945"/>
                    <a:gd name="T93" fmla="*/ 2147483647 h 471"/>
                    <a:gd name="T94" fmla="*/ 2147483647 w 1945"/>
                    <a:gd name="T95" fmla="*/ 2147483647 h 471"/>
                    <a:gd name="T96" fmla="*/ 2147483647 w 1945"/>
                    <a:gd name="T97" fmla="*/ 2147483647 h 471"/>
                    <a:gd name="T98" fmla="*/ 2147483647 w 1945"/>
                    <a:gd name="T99" fmla="*/ 2147483647 h 471"/>
                    <a:gd name="T100" fmla="*/ 2147483647 w 1945"/>
                    <a:gd name="T101" fmla="*/ 2147483647 h 471"/>
                    <a:gd name="T102" fmla="*/ 2147483647 w 1945"/>
                    <a:gd name="T103" fmla="*/ 2147483647 h 471"/>
                    <a:gd name="T104" fmla="*/ 2147483647 w 1945"/>
                    <a:gd name="T105" fmla="*/ 2147483647 h 471"/>
                    <a:gd name="T106" fmla="*/ 2147483647 w 1945"/>
                    <a:gd name="T107" fmla="*/ 2147483647 h 471"/>
                    <a:gd name="T108" fmla="*/ 2147483647 w 1945"/>
                    <a:gd name="T109" fmla="*/ 2147483647 h 471"/>
                    <a:gd name="T110" fmla="*/ 2147483647 w 1945"/>
                    <a:gd name="T111" fmla="*/ 2147483647 h 471"/>
                    <a:gd name="T112" fmla="*/ 2147483647 w 1945"/>
                    <a:gd name="T113" fmla="*/ 2147483647 h 471"/>
                    <a:gd name="T114" fmla="*/ 2147483647 w 1945"/>
                    <a:gd name="T115" fmla="*/ 2147483647 h 47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945"/>
                    <a:gd name="T175" fmla="*/ 0 h 471"/>
                    <a:gd name="T176" fmla="*/ 1945 w 1945"/>
                    <a:gd name="T177" fmla="*/ 471 h 47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945" h="471">
                      <a:moveTo>
                        <a:pt x="0" y="471"/>
                      </a:moveTo>
                      <a:lnTo>
                        <a:pt x="3" y="453"/>
                      </a:lnTo>
                      <a:lnTo>
                        <a:pt x="7" y="446"/>
                      </a:lnTo>
                      <a:lnTo>
                        <a:pt x="7" y="443"/>
                      </a:lnTo>
                      <a:lnTo>
                        <a:pt x="0" y="428"/>
                      </a:lnTo>
                      <a:lnTo>
                        <a:pt x="3" y="379"/>
                      </a:lnTo>
                      <a:lnTo>
                        <a:pt x="49" y="329"/>
                      </a:lnTo>
                      <a:lnTo>
                        <a:pt x="60" y="322"/>
                      </a:lnTo>
                      <a:lnTo>
                        <a:pt x="64" y="308"/>
                      </a:lnTo>
                      <a:lnTo>
                        <a:pt x="53" y="266"/>
                      </a:lnTo>
                      <a:lnTo>
                        <a:pt x="64" y="258"/>
                      </a:lnTo>
                      <a:lnTo>
                        <a:pt x="53" y="237"/>
                      </a:lnTo>
                      <a:lnTo>
                        <a:pt x="71" y="244"/>
                      </a:lnTo>
                      <a:lnTo>
                        <a:pt x="78" y="251"/>
                      </a:lnTo>
                      <a:lnTo>
                        <a:pt x="88" y="251"/>
                      </a:lnTo>
                      <a:lnTo>
                        <a:pt x="99" y="258"/>
                      </a:lnTo>
                      <a:lnTo>
                        <a:pt x="106" y="258"/>
                      </a:lnTo>
                      <a:lnTo>
                        <a:pt x="113" y="262"/>
                      </a:lnTo>
                      <a:lnTo>
                        <a:pt x="117" y="269"/>
                      </a:lnTo>
                      <a:lnTo>
                        <a:pt x="120" y="273"/>
                      </a:lnTo>
                      <a:lnTo>
                        <a:pt x="134" y="266"/>
                      </a:lnTo>
                      <a:lnTo>
                        <a:pt x="134" y="255"/>
                      </a:lnTo>
                      <a:lnTo>
                        <a:pt x="127" y="255"/>
                      </a:lnTo>
                      <a:lnTo>
                        <a:pt x="117" y="248"/>
                      </a:lnTo>
                      <a:lnTo>
                        <a:pt x="117" y="241"/>
                      </a:lnTo>
                      <a:lnTo>
                        <a:pt x="110" y="237"/>
                      </a:lnTo>
                      <a:lnTo>
                        <a:pt x="102" y="237"/>
                      </a:lnTo>
                      <a:lnTo>
                        <a:pt x="99" y="227"/>
                      </a:lnTo>
                      <a:lnTo>
                        <a:pt x="102" y="227"/>
                      </a:lnTo>
                      <a:lnTo>
                        <a:pt x="102" y="209"/>
                      </a:lnTo>
                      <a:lnTo>
                        <a:pt x="99" y="205"/>
                      </a:lnTo>
                      <a:lnTo>
                        <a:pt x="106" y="198"/>
                      </a:lnTo>
                      <a:lnTo>
                        <a:pt x="120" y="184"/>
                      </a:lnTo>
                      <a:lnTo>
                        <a:pt x="131" y="170"/>
                      </a:lnTo>
                      <a:lnTo>
                        <a:pt x="138" y="145"/>
                      </a:lnTo>
                      <a:lnTo>
                        <a:pt x="149" y="142"/>
                      </a:lnTo>
                      <a:lnTo>
                        <a:pt x="159" y="145"/>
                      </a:lnTo>
                      <a:lnTo>
                        <a:pt x="173" y="145"/>
                      </a:lnTo>
                      <a:lnTo>
                        <a:pt x="191" y="152"/>
                      </a:lnTo>
                      <a:lnTo>
                        <a:pt x="188" y="163"/>
                      </a:lnTo>
                      <a:lnTo>
                        <a:pt x="191" y="163"/>
                      </a:lnTo>
                      <a:lnTo>
                        <a:pt x="191" y="170"/>
                      </a:lnTo>
                      <a:lnTo>
                        <a:pt x="173" y="184"/>
                      </a:lnTo>
                      <a:lnTo>
                        <a:pt x="173" y="191"/>
                      </a:lnTo>
                      <a:lnTo>
                        <a:pt x="184" y="195"/>
                      </a:lnTo>
                      <a:lnTo>
                        <a:pt x="184" y="212"/>
                      </a:lnTo>
                      <a:lnTo>
                        <a:pt x="195" y="212"/>
                      </a:lnTo>
                      <a:lnTo>
                        <a:pt x="184" y="219"/>
                      </a:lnTo>
                      <a:lnTo>
                        <a:pt x="184" y="241"/>
                      </a:lnTo>
                      <a:lnTo>
                        <a:pt x="188" y="244"/>
                      </a:lnTo>
                      <a:lnTo>
                        <a:pt x="184" y="251"/>
                      </a:lnTo>
                      <a:lnTo>
                        <a:pt x="195" y="262"/>
                      </a:lnTo>
                      <a:lnTo>
                        <a:pt x="205" y="262"/>
                      </a:lnTo>
                      <a:lnTo>
                        <a:pt x="191" y="269"/>
                      </a:lnTo>
                      <a:lnTo>
                        <a:pt x="195" y="276"/>
                      </a:lnTo>
                      <a:lnTo>
                        <a:pt x="188" y="287"/>
                      </a:lnTo>
                      <a:lnTo>
                        <a:pt x="177" y="294"/>
                      </a:lnTo>
                      <a:lnTo>
                        <a:pt x="177" y="297"/>
                      </a:lnTo>
                      <a:lnTo>
                        <a:pt x="170" y="301"/>
                      </a:lnTo>
                      <a:lnTo>
                        <a:pt x="170" y="304"/>
                      </a:lnTo>
                      <a:lnTo>
                        <a:pt x="159" y="312"/>
                      </a:lnTo>
                      <a:lnTo>
                        <a:pt x="152" y="304"/>
                      </a:lnTo>
                      <a:lnTo>
                        <a:pt x="145" y="301"/>
                      </a:lnTo>
                      <a:lnTo>
                        <a:pt x="138" y="304"/>
                      </a:lnTo>
                      <a:lnTo>
                        <a:pt x="127" y="304"/>
                      </a:lnTo>
                      <a:lnTo>
                        <a:pt x="120" y="304"/>
                      </a:lnTo>
                      <a:lnTo>
                        <a:pt x="124" y="308"/>
                      </a:lnTo>
                      <a:lnTo>
                        <a:pt x="134" y="308"/>
                      </a:lnTo>
                      <a:lnTo>
                        <a:pt x="145" y="319"/>
                      </a:lnTo>
                      <a:lnTo>
                        <a:pt x="173" y="319"/>
                      </a:lnTo>
                      <a:lnTo>
                        <a:pt x="180" y="322"/>
                      </a:lnTo>
                      <a:lnTo>
                        <a:pt x="184" y="312"/>
                      </a:lnTo>
                      <a:lnTo>
                        <a:pt x="198" y="304"/>
                      </a:lnTo>
                      <a:lnTo>
                        <a:pt x="209" y="290"/>
                      </a:lnTo>
                      <a:lnTo>
                        <a:pt x="216" y="287"/>
                      </a:lnTo>
                      <a:lnTo>
                        <a:pt x="219" y="280"/>
                      </a:lnTo>
                      <a:lnTo>
                        <a:pt x="212" y="266"/>
                      </a:lnTo>
                      <a:lnTo>
                        <a:pt x="209" y="262"/>
                      </a:lnTo>
                      <a:lnTo>
                        <a:pt x="234" y="251"/>
                      </a:lnTo>
                      <a:lnTo>
                        <a:pt x="244" y="255"/>
                      </a:lnTo>
                      <a:lnTo>
                        <a:pt x="248" y="258"/>
                      </a:lnTo>
                      <a:lnTo>
                        <a:pt x="258" y="266"/>
                      </a:lnTo>
                      <a:lnTo>
                        <a:pt x="251" y="283"/>
                      </a:lnTo>
                      <a:lnTo>
                        <a:pt x="258" y="287"/>
                      </a:lnTo>
                      <a:lnTo>
                        <a:pt x="273" y="290"/>
                      </a:lnTo>
                      <a:lnTo>
                        <a:pt x="280" y="287"/>
                      </a:lnTo>
                      <a:lnTo>
                        <a:pt x="276" y="283"/>
                      </a:lnTo>
                      <a:lnTo>
                        <a:pt x="269" y="287"/>
                      </a:lnTo>
                      <a:lnTo>
                        <a:pt x="262" y="280"/>
                      </a:lnTo>
                      <a:lnTo>
                        <a:pt x="258" y="276"/>
                      </a:lnTo>
                      <a:lnTo>
                        <a:pt x="269" y="269"/>
                      </a:lnTo>
                      <a:lnTo>
                        <a:pt x="262" y="258"/>
                      </a:lnTo>
                      <a:lnTo>
                        <a:pt x="255" y="255"/>
                      </a:lnTo>
                      <a:lnTo>
                        <a:pt x="248" y="248"/>
                      </a:lnTo>
                      <a:lnTo>
                        <a:pt x="230" y="244"/>
                      </a:lnTo>
                      <a:lnTo>
                        <a:pt x="219" y="251"/>
                      </a:lnTo>
                      <a:lnTo>
                        <a:pt x="205" y="248"/>
                      </a:lnTo>
                      <a:lnTo>
                        <a:pt x="202" y="241"/>
                      </a:lnTo>
                      <a:lnTo>
                        <a:pt x="198" y="230"/>
                      </a:lnTo>
                      <a:lnTo>
                        <a:pt x="198" y="223"/>
                      </a:lnTo>
                      <a:lnTo>
                        <a:pt x="205" y="216"/>
                      </a:lnTo>
                      <a:lnTo>
                        <a:pt x="212" y="212"/>
                      </a:lnTo>
                      <a:lnTo>
                        <a:pt x="209" y="198"/>
                      </a:lnTo>
                      <a:lnTo>
                        <a:pt x="195" y="188"/>
                      </a:lnTo>
                      <a:lnTo>
                        <a:pt x="202" y="177"/>
                      </a:lnTo>
                      <a:lnTo>
                        <a:pt x="226" y="166"/>
                      </a:lnTo>
                      <a:lnTo>
                        <a:pt x="226" y="159"/>
                      </a:lnTo>
                      <a:lnTo>
                        <a:pt x="223" y="156"/>
                      </a:lnTo>
                      <a:lnTo>
                        <a:pt x="223" y="149"/>
                      </a:lnTo>
                      <a:lnTo>
                        <a:pt x="216" y="145"/>
                      </a:lnTo>
                      <a:lnTo>
                        <a:pt x="223" y="145"/>
                      </a:lnTo>
                      <a:lnTo>
                        <a:pt x="234" y="152"/>
                      </a:lnTo>
                      <a:lnTo>
                        <a:pt x="234" y="166"/>
                      </a:lnTo>
                      <a:lnTo>
                        <a:pt x="226" y="173"/>
                      </a:lnTo>
                      <a:lnTo>
                        <a:pt x="226" y="177"/>
                      </a:lnTo>
                      <a:lnTo>
                        <a:pt x="234" y="181"/>
                      </a:lnTo>
                      <a:lnTo>
                        <a:pt x="226" y="191"/>
                      </a:lnTo>
                      <a:lnTo>
                        <a:pt x="251" y="195"/>
                      </a:lnTo>
                      <a:lnTo>
                        <a:pt x="262" y="195"/>
                      </a:lnTo>
                      <a:lnTo>
                        <a:pt x="273" y="202"/>
                      </a:lnTo>
                      <a:lnTo>
                        <a:pt x="283" y="202"/>
                      </a:lnTo>
                      <a:lnTo>
                        <a:pt x="283" y="198"/>
                      </a:lnTo>
                      <a:lnTo>
                        <a:pt x="276" y="198"/>
                      </a:lnTo>
                      <a:lnTo>
                        <a:pt x="269" y="195"/>
                      </a:lnTo>
                      <a:lnTo>
                        <a:pt x="269" y="188"/>
                      </a:lnTo>
                      <a:lnTo>
                        <a:pt x="262" y="191"/>
                      </a:lnTo>
                      <a:lnTo>
                        <a:pt x="244" y="184"/>
                      </a:lnTo>
                      <a:lnTo>
                        <a:pt x="237" y="177"/>
                      </a:lnTo>
                      <a:lnTo>
                        <a:pt x="244" y="170"/>
                      </a:lnTo>
                      <a:lnTo>
                        <a:pt x="251" y="170"/>
                      </a:lnTo>
                      <a:lnTo>
                        <a:pt x="258" y="177"/>
                      </a:lnTo>
                      <a:lnTo>
                        <a:pt x="269" y="177"/>
                      </a:lnTo>
                      <a:lnTo>
                        <a:pt x="269" y="166"/>
                      </a:lnTo>
                      <a:lnTo>
                        <a:pt x="262" y="170"/>
                      </a:lnTo>
                      <a:lnTo>
                        <a:pt x="258" y="170"/>
                      </a:lnTo>
                      <a:lnTo>
                        <a:pt x="258" y="166"/>
                      </a:lnTo>
                      <a:lnTo>
                        <a:pt x="269" y="159"/>
                      </a:lnTo>
                      <a:lnTo>
                        <a:pt x="283" y="159"/>
                      </a:lnTo>
                      <a:lnTo>
                        <a:pt x="304" y="170"/>
                      </a:lnTo>
                      <a:lnTo>
                        <a:pt x="326" y="181"/>
                      </a:lnTo>
                      <a:lnTo>
                        <a:pt x="340" y="181"/>
                      </a:lnTo>
                      <a:lnTo>
                        <a:pt x="343" y="181"/>
                      </a:lnTo>
                      <a:lnTo>
                        <a:pt x="340" y="188"/>
                      </a:lnTo>
                      <a:lnTo>
                        <a:pt x="333" y="188"/>
                      </a:lnTo>
                      <a:lnTo>
                        <a:pt x="326" y="195"/>
                      </a:lnTo>
                      <a:lnTo>
                        <a:pt x="329" y="195"/>
                      </a:lnTo>
                      <a:lnTo>
                        <a:pt x="333" y="205"/>
                      </a:lnTo>
                      <a:lnTo>
                        <a:pt x="343" y="202"/>
                      </a:lnTo>
                      <a:lnTo>
                        <a:pt x="347" y="212"/>
                      </a:lnTo>
                      <a:lnTo>
                        <a:pt x="336" y="219"/>
                      </a:lnTo>
                      <a:lnTo>
                        <a:pt x="350" y="230"/>
                      </a:lnTo>
                      <a:lnTo>
                        <a:pt x="354" y="237"/>
                      </a:lnTo>
                      <a:lnTo>
                        <a:pt x="361" y="237"/>
                      </a:lnTo>
                      <a:lnTo>
                        <a:pt x="368" y="234"/>
                      </a:lnTo>
                      <a:lnTo>
                        <a:pt x="365" y="234"/>
                      </a:lnTo>
                      <a:lnTo>
                        <a:pt x="343" y="219"/>
                      </a:lnTo>
                      <a:lnTo>
                        <a:pt x="354" y="216"/>
                      </a:lnTo>
                      <a:lnTo>
                        <a:pt x="358" y="209"/>
                      </a:lnTo>
                      <a:lnTo>
                        <a:pt x="347" y="198"/>
                      </a:lnTo>
                      <a:lnTo>
                        <a:pt x="347" y="191"/>
                      </a:lnTo>
                      <a:lnTo>
                        <a:pt x="350" y="184"/>
                      </a:lnTo>
                      <a:lnTo>
                        <a:pt x="347" y="173"/>
                      </a:lnTo>
                      <a:lnTo>
                        <a:pt x="333" y="170"/>
                      </a:lnTo>
                      <a:lnTo>
                        <a:pt x="333" y="163"/>
                      </a:lnTo>
                      <a:lnTo>
                        <a:pt x="312" y="159"/>
                      </a:lnTo>
                      <a:lnTo>
                        <a:pt x="312" y="152"/>
                      </a:lnTo>
                      <a:lnTo>
                        <a:pt x="308" y="149"/>
                      </a:lnTo>
                      <a:lnTo>
                        <a:pt x="308" y="138"/>
                      </a:lnTo>
                      <a:lnTo>
                        <a:pt x="301" y="131"/>
                      </a:lnTo>
                      <a:lnTo>
                        <a:pt x="312" y="124"/>
                      </a:lnTo>
                      <a:lnTo>
                        <a:pt x="319" y="124"/>
                      </a:lnTo>
                      <a:lnTo>
                        <a:pt x="343" y="120"/>
                      </a:lnTo>
                      <a:lnTo>
                        <a:pt x="358" y="117"/>
                      </a:lnTo>
                      <a:lnTo>
                        <a:pt x="365" y="120"/>
                      </a:lnTo>
                      <a:lnTo>
                        <a:pt x="375" y="120"/>
                      </a:lnTo>
                      <a:lnTo>
                        <a:pt x="382" y="113"/>
                      </a:lnTo>
                      <a:lnTo>
                        <a:pt x="397" y="113"/>
                      </a:lnTo>
                      <a:lnTo>
                        <a:pt x="404" y="120"/>
                      </a:lnTo>
                      <a:lnTo>
                        <a:pt x="404" y="113"/>
                      </a:lnTo>
                      <a:lnTo>
                        <a:pt x="397" y="110"/>
                      </a:lnTo>
                      <a:lnTo>
                        <a:pt x="400" y="106"/>
                      </a:lnTo>
                      <a:lnTo>
                        <a:pt x="393" y="99"/>
                      </a:lnTo>
                      <a:lnTo>
                        <a:pt x="386" y="99"/>
                      </a:lnTo>
                      <a:lnTo>
                        <a:pt x="386" y="96"/>
                      </a:lnTo>
                      <a:lnTo>
                        <a:pt x="400" y="96"/>
                      </a:lnTo>
                      <a:lnTo>
                        <a:pt x="393" y="92"/>
                      </a:lnTo>
                      <a:lnTo>
                        <a:pt x="386" y="92"/>
                      </a:lnTo>
                      <a:lnTo>
                        <a:pt x="382" y="88"/>
                      </a:lnTo>
                      <a:lnTo>
                        <a:pt x="386" y="81"/>
                      </a:lnTo>
                      <a:lnTo>
                        <a:pt x="397" y="88"/>
                      </a:lnTo>
                      <a:lnTo>
                        <a:pt x="404" y="81"/>
                      </a:lnTo>
                      <a:lnTo>
                        <a:pt x="407" y="78"/>
                      </a:lnTo>
                      <a:lnTo>
                        <a:pt x="411" y="74"/>
                      </a:lnTo>
                      <a:lnTo>
                        <a:pt x="404" y="74"/>
                      </a:lnTo>
                      <a:lnTo>
                        <a:pt x="397" y="74"/>
                      </a:lnTo>
                      <a:lnTo>
                        <a:pt x="400" y="71"/>
                      </a:lnTo>
                      <a:lnTo>
                        <a:pt x="407" y="71"/>
                      </a:lnTo>
                      <a:lnTo>
                        <a:pt x="418" y="71"/>
                      </a:lnTo>
                      <a:lnTo>
                        <a:pt x="428" y="64"/>
                      </a:lnTo>
                      <a:lnTo>
                        <a:pt x="443" y="64"/>
                      </a:lnTo>
                      <a:lnTo>
                        <a:pt x="457" y="60"/>
                      </a:lnTo>
                      <a:lnTo>
                        <a:pt x="464" y="60"/>
                      </a:lnTo>
                      <a:lnTo>
                        <a:pt x="467" y="57"/>
                      </a:lnTo>
                      <a:lnTo>
                        <a:pt x="489" y="57"/>
                      </a:lnTo>
                      <a:lnTo>
                        <a:pt x="503" y="57"/>
                      </a:lnTo>
                      <a:lnTo>
                        <a:pt x="506" y="53"/>
                      </a:lnTo>
                      <a:lnTo>
                        <a:pt x="499" y="53"/>
                      </a:lnTo>
                      <a:lnTo>
                        <a:pt x="492" y="53"/>
                      </a:lnTo>
                      <a:lnTo>
                        <a:pt x="489" y="49"/>
                      </a:lnTo>
                      <a:lnTo>
                        <a:pt x="496" y="46"/>
                      </a:lnTo>
                      <a:lnTo>
                        <a:pt x="513" y="46"/>
                      </a:lnTo>
                      <a:lnTo>
                        <a:pt x="521" y="46"/>
                      </a:lnTo>
                      <a:lnTo>
                        <a:pt x="538" y="49"/>
                      </a:lnTo>
                      <a:lnTo>
                        <a:pt x="528" y="53"/>
                      </a:lnTo>
                      <a:lnTo>
                        <a:pt x="531" y="57"/>
                      </a:lnTo>
                      <a:lnTo>
                        <a:pt x="538" y="53"/>
                      </a:lnTo>
                      <a:lnTo>
                        <a:pt x="545" y="53"/>
                      </a:lnTo>
                      <a:lnTo>
                        <a:pt x="545" y="57"/>
                      </a:lnTo>
                      <a:lnTo>
                        <a:pt x="563" y="49"/>
                      </a:lnTo>
                      <a:lnTo>
                        <a:pt x="570" y="46"/>
                      </a:lnTo>
                      <a:lnTo>
                        <a:pt x="577" y="42"/>
                      </a:lnTo>
                      <a:lnTo>
                        <a:pt x="591" y="49"/>
                      </a:lnTo>
                      <a:lnTo>
                        <a:pt x="584" y="53"/>
                      </a:lnTo>
                      <a:lnTo>
                        <a:pt x="588" y="57"/>
                      </a:lnTo>
                      <a:lnTo>
                        <a:pt x="599" y="57"/>
                      </a:lnTo>
                      <a:lnTo>
                        <a:pt x="602" y="49"/>
                      </a:lnTo>
                      <a:lnTo>
                        <a:pt x="599" y="46"/>
                      </a:lnTo>
                      <a:lnTo>
                        <a:pt x="584" y="39"/>
                      </a:lnTo>
                      <a:lnTo>
                        <a:pt x="581" y="35"/>
                      </a:lnTo>
                      <a:lnTo>
                        <a:pt x="584" y="35"/>
                      </a:lnTo>
                      <a:lnTo>
                        <a:pt x="595" y="39"/>
                      </a:lnTo>
                      <a:lnTo>
                        <a:pt x="606" y="35"/>
                      </a:lnTo>
                      <a:lnTo>
                        <a:pt x="616" y="39"/>
                      </a:lnTo>
                      <a:lnTo>
                        <a:pt x="623" y="39"/>
                      </a:lnTo>
                      <a:lnTo>
                        <a:pt x="637" y="42"/>
                      </a:lnTo>
                      <a:lnTo>
                        <a:pt x="652" y="39"/>
                      </a:lnTo>
                      <a:lnTo>
                        <a:pt x="652" y="35"/>
                      </a:lnTo>
                      <a:lnTo>
                        <a:pt x="634" y="39"/>
                      </a:lnTo>
                      <a:lnTo>
                        <a:pt x="627" y="35"/>
                      </a:lnTo>
                      <a:lnTo>
                        <a:pt x="616" y="35"/>
                      </a:lnTo>
                      <a:lnTo>
                        <a:pt x="613" y="32"/>
                      </a:lnTo>
                      <a:lnTo>
                        <a:pt x="616" y="32"/>
                      </a:lnTo>
                      <a:lnTo>
                        <a:pt x="613" y="28"/>
                      </a:lnTo>
                      <a:lnTo>
                        <a:pt x="609" y="25"/>
                      </a:lnTo>
                      <a:lnTo>
                        <a:pt x="616" y="21"/>
                      </a:lnTo>
                      <a:lnTo>
                        <a:pt x="620" y="18"/>
                      </a:lnTo>
                      <a:lnTo>
                        <a:pt x="634" y="10"/>
                      </a:lnTo>
                      <a:lnTo>
                        <a:pt x="637" y="7"/>
                      </a:lnTo>
                      <a:lnTo>
                        <a:pt x="659" y="0"/>
                      </a:lnTo>
                      <a:lnTo>
                        <a:pt x="673" y="7"/>
                      </a:lnTo>
                      <a:lnTo>
                        <a:pt x="684" y="3"/>
                      </a:lnTo>
                      <a:lnTo>
                        <a:pt x="687" y="10"/>
                      </a:lnTo>
                      <a:lnTo>
                        <a:pt x="680" y="14"/>
                      </a:lnTo>
                      <a:lnTo>
                        <a:pt x="662" y="18"/>
                      </a:lnTo>
                      <a:lnTo>
                        <a:pt x="680" y="21"/>
                      </a:lnTo>
                      <a:lnTo>
                        <a:pt x="680" y="25"/>
                      </a:lnTo>
                      <a:lnTo>
                        <a:pt x="684" y="25"/>
                      </a:lnTo>
                      <a:lnTo>
                        <a:pt x="691" y="21"/>
                      </a:lnTo>
                      <a:lnTo>
                        <a:pt x="701" y="21"/>
                      </a:lnTo>
                      <a:lnTo>
                        <a:pt x="701" y="28"/>
                      </a:lnTo>
                      <a:lnTo>
                        <a:pt x="691" y="35"/>
                      </a:lnTo>
                      <a:lnTo>
                        <a:pt x="698" y="35"/>
                      </a:lnTo>
                      <a:lnTo>
                        <a:pt x="712" y="35"/>
                      </a:lnTo>
                      <a:lnTo>
                        <a:pt x="715" y="32"/>
                      </a:lnTo>
                      <a:lnTo>
                        <a:pt x="758" y="28"/>
                      </a:lnTo>
                      <a:lnTo>
                        <a:pt x="762" y="32"/>
                      </a:lnTo>
                      <a:lnTo>
                        <a:pt x="769" y="32"/>
                      </a:lnTo>
                      <a:lnTo>
                        <a:pt x="786" y="42"/>
                      </a:lnTo>
                      <a:lnTo>
                        <a:pt x="783" y="46"/>
                      </a:lnTo>
                      <a:lnTo>
                        <a:pt x="786" y="46"/>
                      </a:lnTo>
                      <a:lnTo>
                        <a:pt x="793" y="42"/>
                      </a:lnTo>
                      <a:lnTo>
                        <a:pt x="800" y="42"/>
                      </a:lnTo>
                      <a:lnTo>
                        <a:pt x="797" y="49"/>
                      </a:lnTo>
                      <a:lnTo>
                        <a:pt x="804" y="53"/>
                      </a:lnTo>
                      <a:lnTo>
                        <a:pt x="804" y="60"/>
                      </a:lnTo>
                      <a:lnTo>
                        <a:pt x="793" y="57"/>
                      </a:lnTo>
                      <a:lnTo>
                        <a:pt x="786" y="53"/>
                      </a:lnTo>
                      <a:lnTo>
                        <a:pt x="783" y="53"/>
                      </a:lnTo>
                      <a:lnTo>
                        <a:pt x="783" y="57"/>
                      </a:lnTo>
                      <a:lnTo>
                        <a:pt x="786" y="60"/>
                      </a:lnTo>
                      <a:lnTo>
                        <a:pt x="800" y="64"/>
                      </a:lnTo>
                      <a:lnTo>
                        <a:pt x="793" y="74"/>
                      </a:lnTo>
                      <a:lnTo>
                        <a:pt x="779" y="81"/>
                      </a:lnTo>
                      <a:lnTo>
                        <a:pt x="776" y="88"/>
                      </a:lnTo>
                      <a:lnTo>
                        <a:pt x="765" y="88"/>
                      </a:lnTo>
                      <a:lnTo>
                        <a:pt x="744" y="99"/>
                      </a:lnTo>
                      <a:lnTo>
                        <a:pt x="744" y="103"/>
                      </a:lnTo>
                      <a:lnTo>
                        <a:pt x="737" y="106"/>
                      </a:lnTo>
                      <a:lnTo>
                        <a:pt x="723" y="110"/>
                      </a:lnTo>
                      <a:lnTo>
                        <a:pt x="715" y="120"/>
                      </a:lnTo>
                      <a:lnTo>
                        <a:pt x="705" y="120"/>
                      </a:lnTo>
                      <a:lnTo>
                        <a:pt x="698" y="124"/>
                      </a:lnTo>
                      <a:lnTo>
                        <a:pt x="698" y="131"/>
                      </a:lnTo>
                      <a:lnTo>
                        <a:pt x="691" y="131"/>
                      </a:lnTo>
                      <a:lnTo>
                        <a:pt x="684" y="134"/>
                      </a:lnTo>
                      <a:lnTo>
                        <a:pt x="684" y="142"/>
                      </a:lnTo>
                      <a:lnTo>
                        <a:pt x="673" y="149"/>
                      </a:lnTo>
                      <a:lnTo>
                        <a:pt x="680" y="149"/>
                      </a:lnTo>
                      <a:lnTo>
                        <a:pt x="694" y="142"/>
                      </a:lnTo>
                      <a:lnTo>
                        <a:pt x="698" y="138"/>
                      </a:lnTo>
                      <a:lnTo>
                        <a:pt x="715" y="138"/>
                      </a:lnTo>
                      <a:lnTo>
                        <a:pt x="715" y="134"/>
                      </a:lnTo>
                      <a:lnTo>
                        <a:pt x="723" y="131"/>
                      </a:lnTo>
                      <a:lnTo>
                        <a:pt x="733" y="131"/>
                      </a:lnTo>
                      <a:lnTo>
                        <a:pt x="737" y="127"/>
                      </a:lnTo>
                      <a:lnTo>
                        <a:pt x="744" y="127"/>
                      </a:lnTo>
                      <a:lnTo>
                        <a:pt x="758" y="117"/>
                      </a:lnTo>
                      <a:lnTo>
                        <a:pt x="751" y="120"/>
                      </a:lnTo>
                      <a:lnTo>
                        <a:pt x="744" y="120"/>
                      </a:lnTo>
                      <a:lnTo>
                        <a:pt x="740" y="113"/>
                      </a:lnTo>
                      <a:lnTo>
                        <a:pt x="747" y="110"/>
                      </a:lnTo>
                      <a:lnTo>
                        <a:pt x="754" y="110"/>
                      </a:lnTo>
                      <a:lnTo>
                        <a:pt x="769" y="110"/>
                      </a:lnTo>
                      <a:lnTo>
                        <a:pt x="765" y="117"/>
                      </a:lnTo>
                      <a:lnTo>
                        <a:pt x="779" y="120"/>
                      </a:lnTo>
                      <a:lnTo>
                        <a:pt x="790" y="117"/>
                      </a:lnTo>
                      <a:lnTo>
                        <a:pt x="790" y="110"/>
                      </a:lnTo>
                      <a:lnTo>
                        <a:pt x="797" y="113"/>
                      </a:lnTo>
                      <a:lnTo>
                        <a:pt x="800" y="117"/>
                      </a:lnTo>
                      <a:lnTo>
                        <a:pt x="797" y="120"/>
                      </a:lnTo>
                      <a:lnTo>
                        <a:pt x="793" y="124"/>
                      </a:lnTo>
                      <a:lnTo>
                        <a:pt x="797" y="131"/>
                      </a:lnTo>
                      <a:lnTo>
                        <a:pt x="804" y="127"/>
                      </a:lnTo>
                      <a:lnTo>
                        <a:pt x="804" y="124"/>
                      </a:lnTo>
                      <a:lnTo>
                        <a:pt x="829" y="117"/>
                      </a:lnTo>
                      <a:lnTo>
                        <a:pt x="843" y="120"/>
                      </a:lnTo>
                      <a:lnTo>
                        <a:pt x="868" y="120"/>
                      </a:lnTo>
                      <a:lnTo>
                        <a:pt x="878" y="124"/>
                      </a:lnTo>
                      <a:lnTo>
                        <a:pt x="882" y="124"/>
                      </a:lnTo>
                      <a:lnTo>
                        <a:pt x="875" y="127"/>
                      </a:lnTo>
                      <a:lnTo>
                        <a:pt x="871" y="127"/>
                      </a:lnTo>
                      <a:lnTo>
                        <a:pt x="868" y="134"/>
                      </a:lnTo>
                      <a:lnTo>
                        <a:pt x="900" y="142"/>
                      </a:lnTo>
                      <a:lnTo>
                        <a:pt x="903" y="138"/>
                      </a:lnTo>
                      <a:lnTo>
                        <a:pt x="910" y="138"/>
                      </a:lnTo>
                      <a:lnTo>
                        <a:pt x="924" y="142"/>
                      </a:lnTo>
                      <a:lnTo>
                        <a:pt x="932" y="142"/>
                      </a:lnTo>
                      <a:lnTo>
                        <a:pt x="939" y="138"/>
                      </a:lnTo>
                      <a:lnTo>
                        <a:pt x="942" y="138"/>
                      </a:lnTo>
                      <a:lnTo>
                        <a:pt x="953" y="138"/>
                      </a:lnTo>
                      <a:lnTo>
                        <a:pt x="953" y="127"/>
                      </a:lnTo>
                      <a:lnTo>
                        <a:pt x="949" y="124"/>
                      </a:lnTo>
                      <a:lnTo>
                        <a:pt x="946" y="120"/>
                      </a:lnTo>
                      <a:lnTo>
                        <a:pt x="949" y="117"/>
                      </a:lnTo>
                      <a:lnTo>
                        <a:pt x="956" y="120"/>
                      </a:lnTo>
                      <a:lnTo>
                        <a:pt x="960" y="117"/>
                      </a:lnTo>
                      <a:lnTo>
                        <a:pt x="974" y="120"/>
                      </a:lnTo>
                      <a:lnTo>
                        <a:pt x="974" y="124"/>
                      </a:lnTo>
                      <a:lnTo>
                        <a:pt x="981" y="127"/>
                      </a:lnTo>
                      <a:lnTo>
                        <a:pt x="988" y="124"/>
                      </a:lnTo>
                      <a:lnTo>
                        <a:pt x="999" y="131"/>
                      </a:lnTo>
                      <a:lnTo>
                        <a:pt x="1010" y="124"/>
                      </a:lnTo>
                      <a:lnTo>
                        <a:pt x="1017" y="127"/>
                      </a:lnTo>
                      <a:lnTo>
                        <a:pt x="1031" y="142"/>
                      </a:lnTo>
                      <a:lnTo>
                        <a:pt x="1031" y="145"/>
                      </a:lnTo>
                      <a:lnTo>
                        <a:pt x="1038" y="149"/>
                      </a:lnTo>
                      <a:lnTo>
                        <a:pt x="1034" y="156"/>
                      </a:lnTo>
                      <a:lnTo>
                        <a:pt x="1024" y="152"/>
                      </a:lnTo>
                      <a:lnTo>
                        <a:pt x="1024" y="156"/>
                      </a:lnTo>
                      <a:lnTo>
                        <a:pt x="1027" y="156"/>
                      </a:lnTo>
                      <a:lnTo>
                        <a:pt x="1038" y="159"/>
                      </a:lnTo>
                      <a:lnTo>
                        <a:pt x="1038" y="166"/>
                      </a:lnTo>
                      <a:lnTo>
                        <a:pt x="1031" y="166"/>
                      </a:lnTo>
                      <a:lnTo>
                        <a:pt x="1020" y="163"/>
                      </a:lnTo>
                      <a:lnTo>
                        <a:pt x="1020" y="170"/>
                      </a:lnTo>
                      <a:lnTo>
                        <a:pt x="1027" y="173"/>
                      </a:lnTo>
                      <a:lnTo>
                        <a:pt x="1031" y="173"/>
                      </a:lnTo>
                      <a:lnTo>
                        <a:pt x="1038" y="177"/>
                      </a:lnTo>
                      <a:lnTo>
                        <a:pt x="1034" y="181"/>
                      </a:lnTo>
                      <a:lnTo>
                        <a:pt x="1034" y="184"/>
                      </a:lnTo>
                      <a:lnTo>
                        <a:pt x="1066" y="202"/>
                      </a:lnTo>
                      <a:lnTo>
                        <a:pt x="1073" y="198"/>
                      </a:lnTo>
                      <a:lnTo>
                        <a:pt x="1080" y="181"/>
                      </a:lnTo>
                      <a:lnTo>
                        <a:pt x="1087" y="173"/>
                      </a:lnTo>
                      <a:lnTo>
                        <a:pt x="1091" y="177"/>
                      </a:lnTo>
                      <a:lnTo>
                        <a:pt x="1105" y="184"/>
                      </a:lnTo>
                      <a:lnTo>
                        <a:pt x="1116" y="188"/>
                      </a:lnTo>
                      <a:lnTo>
                        <a:pt x="1130" y="181"/>
                      </a:lnTo>
                      <a:lnTo>
                        <a:pt x="1148" y="181"/>
                      </a:lnTo>
                      <a:lnTo>
                        <a:pt x="1162" y="191"/>
                      </a:lnTo>
                      <a:lnTo>
                        <a:pt x="1169" y="191"/>
                      </a:lnTo>
                      <a:lnTo>
                        <a:pt x="1173" y="184"/>
                      </a:lnTo>
                      <a:lnTo>
                        <a:pt x="1176" y="177"/>
                      </a:lnTo>
                      <a:lnTo>
                        <a:pt x="1183" y="181"/>
                      </a:lnTo>
                      <a:lnTo>
                        <a:pt x="1187" y="184"/>
                      </a:lnTo>
                      <a:lnTo>
                        <a:pt x="1197" y="181"/>
                      </a:lnTo>
                      <a:lnTo>
                        <a:pt x="1194" y="173"/>
                      </a:lnTo>
                      <a:lnTo>
                        <a:pt x="1194" y="166"/>
                      </a:lnTo>
                      <a:lnTo>
                        <a:pt x="1197" y="163"/>
                      </a:lnTo>
                      <a:lnTo>
                        <a:pt x="1187" y="163"/>
                      </a:lnTo>
                      <a:lnTo>
                        <a:pt x="1187" y="156"/>
                      </a:lnTo>
                      <a:lnTo>
                        <a:pt x="1194" y="156"/>
                      </a:lnTo>
                      <a:lnTo>
                        <a:pt x="1201" y="156"/>
                      </a:lnTo>
                      <a:lnTo>
                        <a:pt x="1215" y="149"/>
                      </a:lnTo>
                      <a:lnTo>
                        <a:pt x="1211" y="145"/>
                      </a:lnTo>
                      <a:lnTo>
                        <a:pt x="1219" y="145"/>
                      </a:lnTo>
                      <a:lnTo>
                        <a:pt x="1219" y="149"/>
                      </a:lnTo>
                      <a:lnTo>
                        <a:pt x="1229" y="149"/>
                      </a:lnTo>
                      <a:lnTo>
                        <a:pt x="1250" y="149"/>
                      </a:lnTo>
                      <a:lnTo>
                        <a:pt x="1265" y="152"/>
                      </a:lnTo>
                      <a:lnTo>
                        <a:pt x="1293" y="159"/>
                      </a:lnTo>
                      <a:lnTo>
                        <a:pt x="1279" y="156"/>
                      </a:lnTo>
                      <a:lnTo>
                        <a:pt x="1265" y="156"/>
                      </a:lnTo>
                      <a:lnTo>
                        <a:pt x="1258" y="163"/>
                      </a:lnTo>
                      <a:lnTo>
                        <a:pt x="1261" y="166"/>
                      </a:lnTo>
                      <a:lnTo>
                        <a:pt x="1282" y="163"/>
                      </a:lnTo>
                      <a:lnTo>
                        <a:pt x="1279" y="170"/>
                      </a:lnTo>
                      <a:lnTo>
                        <a:pt x="1268" y="170"/>
                      </a:lnTo>
                      <a:lnTo>
                        <a:pt x="1272" y="181"/>
                      </a:lnTo>
                      <a:lnTo>
                        <a:pt x="1286" y="177"/>
                      </a:lnTo>
                      <a:lnTo>
                        <a:pt x="1300" y="170"/>
                      </a:lnTo>
                      <a:lnTo>
                        <a:pt x="1307" y="163"/>
                      </a:lnTo>
                      <a:lnTo>
                        <a:pt x="1328" y="163"/>
                      </a:lnTo>
                      <a:lnTo>
                        <a:pt x="1343" y="166"/>
                      </a:lnTo>
                      <a:lnTo>
                        <a:pt x="1346" y="166"/>
                      </a:lnTo>
                      <a:lnTo>
                        <a:pt x="1346" y="177"/>
                      </a:lnTo>
                      <a:lnTo>
                        <a:pt x="1339" y="173"/>
                      </a:lnTo>
                      <a:lnTo>
                        <a:pt x="1335" y="173"/>
                      </a:lnTo>
                      <a:lnTo>
                        <a:pt x="1335" y="177"/>
                      </a:lnTo>
                      <a:lnTo>
                        <a:pt x="1350" y="181"/>
                      </a:lnTo>
                      <a:lnTo>
                        <a:pt x="1364" y="188"/>
                      </a:lnTo>
                      <a:lnTo>
                        <a:pt x="1378" y="195"/>
                      </a:lnTo>
                      <a:lnTo>
                        <a:pt x="1378" y="198"/>
                      </a:lnTo>
                      <a:lnTo>
                        <a:pt x="1389" y="202"/>
                      </a:lnTo>
                      <a:lnTo>
                        <a:pt x="1406" y="202"/>
                      </a:lnTo>
                      <a:lnTo>
                        <a:pt x="1431" y="195"/>
                      </a:lnTo>
                      <a:lnTo>
                        <a:pt x="1449" y="191"/>
                      </a:lnTo>
                      <a:lnTo>
                        <a:pt x="1463" y="195"/>
                      </a:lnTo>
                      <a:lnTo>
                        <a:pt x="1477" y="198"/>
                      </a:lnTo>
                      <a:lnTo>
                        <a:pt x="1495" y="209"/>
                      </a:lnTo>
                      <a:lnTo>
                        <a:pt x="1498" y="216"/>
                      </a:lnTo>
                      <a:lnTo>
                        <a:pt x="1491" y="223"/>
                      </a:lnTo>
                      <a:lnTo>
                        <a:pt x="1491" y="230"/>
                      </a:lnTo>
                      <a:lnTo>
                        <a:pt x="1502" y="234"/>
                      </a:lnTo>
                      <a:lnTo>
                        <a:pt x="1509" y="234"/>
                      </a:lnTo>
                      <a:lnTo>
                        <a:pt x="1513" y="234"/>
                      </a:lnTo>
                      <a:lnTo>
                        <a:pt x="1520" y="234"/>
                      </a:lnTo>
                      <a:lnTo>
                        <a:pt x="1523" y="234"/>
                      </a:lnTo>
                      <a:lnTo>
                        <a:pt x="1527" y="234"/>
                      </a:lnTo>
                      <a:lnTo>
                        <a:pt x="1537" y="230"/>
                      </a:lnTo>
                      <a:lnTo>
                        <a:pt x="1548" y="234"/>
                      </a:lnTo>
                      <a:lnTo>
                        <a:pt x="1555" y="230"/>
                      </a:lnTo>
                      <a:lnTo>
                        <a:pt x="1569" y="234"/>
                      </a:lnTo>
                      <a:lnTo>
                        <a:pt x="1598" y="237"/>
                      </a:lnTo>
                      <a:lnTo>
                        <a:pt x="1608" y="230"/>
                      </a:lnTo>
                      <a:lnTo>
                        <a:pt x="1615" y="234"/>
                      </a:lnTo>
                      <a:lnTo>
                        <a:pt x="1619" y="244"/>
                      </a:lnTo>
                      <a:lnTo>
                        <a:pt x="1633" y="244"/>
                      </a:lnTo>
                      <a:lnTo>
                        <a:pt x="1637" y="251"/>
                      </a:lnTo>
                      <a:lnTo>
                        <a:pt x="1658" y="251"/>
                      </a:lnTo>
                      <a:lnTo>
                        <a:pt x="1661" y="244"/>
                      </a:lnTo>
                      <a:lnTo>
                        <a:pt x="1644" y="234"/>
                      </a:lnTo>
                      <a:lnTo>
                        <a:pt x="1647" y="230"/>
                      </a:lnTo>
                      <a:lnTo>
                        <a:pt x="1651" y="230"/>
                      </a:lnTo>
                      <a:lnTo>
                        <a:pt x="1654" y="227"/>
                      </a:lnTo>
                      <a:lnTo>
                        <a:pt x="1647" y="223"/>
                      </a:lnTo>
                      <a:lnTo>
                        <a:pt x="1651" y="219"/>
                      </a:lnTo>
                      <a:lnTo>
                        <a:pt x="1686" y="227"/>
                      </a:lnTo>
                      <a:lnTo>
                        <a:pt x="1693" y="227"/>
                      </a:lnTo>
                      <a:lnTo>
                        <a:pt x="1700" y="227"/>
                      </a:lnTo>
                      <a:lnTo>
                        <a:pt x="1711" y="227"/>
                      </a:lnTo>
                      <a:lnTo>
                        <a:pt x="1722" y="227"/>
                      </a:lnTo>
                      <a:lnTo>
                        <a:pt x="1729" y="230"/>
                      </a:lnTo>
                      <a:lnTo>
                        <a:pt x="1732" y="227"/>
                      </a:lnTo>
                      <a:lnTo>
                        <a:pt x="1750" y="234"/>
                      </a:lnTo>
                      <a:lnTo>
                        <a:pt x="1757" y="234"/>
                      </a:lnTo>
                      <a:lnTo>
                        <a:pt x="1768" y="237"/>
                      </a:lnTo>
                      <a:lnTo>
                        <a:pt x="1778" y="241"/>
                      </a:lnTo>
                      <a:lnTo>
                        <a:pt x="1793" y="248"/>
                      </a:lnTo>
                      <a:lnTo>
                        <a:pt x="1793" y="251"/>
                      </a:lnTo>
                      <a:lnTo>
                        <a:pt x="1803" y="251"/>
                      </a:lnTo>
                      <a:lnTo>
                        <a:pt x="1810" y="255"/>
                      </a:lnTo>
                      <a:lnTo>
                        <a:pt x="1810" y="258"/>
                      </a:lnTo>
                      <a:lnTo>
                        <a:pt x="1832" y="269"/>
                      </a:lnTo>
                      <a:lnTo>
                        <a:pt x="1842" y="273"/>
                      </a:lnTo>
                      <a:lnTo>
                        <a:pt x="1842" y="276"/>
                      </a:lnTo>
                      <a:lnTo>
                        <a:pt x="1849" y="276"/>
                      </a:lnTo>
                      <a:lnTo>
                        <a:pt x="1849" y="280"/>
                      </a:lnTo>
                      <a:lnTo>
                        <a:pt x="1856" y="280"/>
                      </a:lnTo>
                      <a:lnTo>
                        <a:pt x="1871" y="290"/>
                      </a:lnTo>
                      <a:lnTo>
                        <a:pt x="1871" y="297"/>
                      </a:lnTo>
                      <a:lnTo>
                        <a:pt x="1863" y="304"/>
                      </a:lnTo>
                      <a:lnTo>
                        <a:pt x="1878" y="312"/>
                      </a:lnTo>
                      <a:lnTo>
                        <a:pt x="1881" y="308"/>
                      </a:lnTo>
                      <a:lnTo>
                        <a:pt x="1878" y="304"/>
                      </a:lnTo>
                      <a:lnTo>
                        <a:pt x="1878" y="301"/>
                      </a:lnTo>
                      <a:lnTo>
                        <a:pt x="1874" y="294"/>
                      </a:lnTo>
                      <a:lnTo>
                        <a:pt x="1892" y="294"/>
                      </a:lnTo>
                      <a:lnTo>
                        <a:pt x="1899" y="297"/>
                      </a:lnTo>
                      <a:lnTo>
                        <a:pt x="1906" y="294"/>
                      </a:lnTo>
                      <a:lnTo>
                        <a:pt x="1927" y="308"/>
                      </a:lnTo>
                      <a:lnTo>
                        <a:pt x="1945" y="319"/>
                      </a:lnTo>
                      <a:lnTo>
                        <a:pt x="1941" y="326"/>
                      </a:lnTo>
                      <a:lnTo>
                        <a:pt x="1931" y="326"/>
                      </a:lnTo>
                      <a:lnTo>
                        <a:pt x="1931" y="333"/>
                      </a:lnTo>
                      <a:lnTo>
                        <a:pt x="1927" y="340"/>
                      </a:lnTo>
                      <a:lnTo>
                        <a:pt x="1906" y="343"/>
                      </a:lnTo>
                      <a:lnTo>
                        <a:pt x="1906" y="347"/>
                      </a:lnTo>
                      <a:lnTo>
                        <a:pt x="1902" y="351"/>
                      </a:lnTo>
                      <a:lnTo>
                        <a:pt x="1906" y="358"/>
                      </a:lnTo>
                      <a:lnTo>
                        <a:pt x="1895" y="365"/>
                      </a:lnTo>
                      <a:lnTo>
                        <a:pt x="1895" y="375"/>
                      </a:lnTo>
                      <a:lnTo>
                        <a:pt x="1902" y="379"/>
                      </a:lnTo>
                      <a:lnTo>
                        <a:pt x="1888" y="386"/>
                      </a:lnTo>
                      <a:lnTo>
                        <a:pt x="1881" y="382"/>
                      </a:lnTo>
                      <a:lnTo>
                        <a:pt x="1874" y="372"/>
                      </a:lnTo>
                      <a:lnTo>
                        <a:pt x="1867" y="365"/>
                      </a:lnTo>
                      <a:lnTo>
                        <a:pt x="1853" y="368"/>
                      </a:lnTo>
                      <a:lnTo>
                        <a:pt x="1853" y="351"/>
                      </a:lnTo>
                      <a:lnTo>
                        <a:pt x="1849" y="347"/>
                      </a:lnTo>
                      <a:lnTo>
                        <a:pt x="1839" y="343"/>
                      </a:lnTo>
                      <a:lnTo>
                        <a:pt x="1828" y="343"/>
                      </a:lnTo>
                      <a:lnTo>
                        <a:pt x="1817" y="343"/>
                      </a:lnTo>
                      <a:lnTo>
                        <a:pt x="1814" y="340"/>
                      </a:lnTo>
                      <a:lnTo>
                        <a:pt x="1814" y="326"/>
                      </a:lnTo>
                      <a:lnTo>
                        <a:pt x="1814" y="322"/>
                      </a:lnTo>
                      <a:lnTo>
                        <a:pt x="1814" y="315"/>
                      </a:lnTo>
                      <a:lnTo>
                        <a:pt x="1807" y="319"/>
                      </a:lnTo>
                      <a:lnTo>
                        <a:pt x="1803" y="315"/>
                      </a:lnTo>
                      <a:lnTo>
                        <a:pt x="1793" y="322"/>
                      </a:lnTo>
                      <a:lnTo>
                        <a:pt x="1800" y="336"/>
                      </a:lnTo>
                      <a:lnTo>
                        <a:pt x="1803" y="347"/>
                      </a:lnTo>
                      <a:lnTo>
                        <a:pt x="1793" y="361"/>
                      </a:lnTo>
                      <a:lnTo>
                        <a:pt x="1785" y="361"/>
                      </a:lnTo>
                      <a:lnTo>
                        <a:pt x="1782" y="372"/>
                      </a:lnTo>
                      <a:lnTo>
                        <a:pt x="1761" y="372"/>
                      </a:lnTo>
                      <a:lnTo>
                        <a:pt x="1757" y="365"/>
                      </a:lnTo>
                      <a:lnTo>
                        <a:pt x="1750" y="358"/>
                      </a:lnTo>
                      <a:lnTo>
                        <a:pt x="1743" y="361"/>
                      </a:lnTo>
                      <a:lnTo>
                        <a:pt x="1750" y="365"/>
                      </a:lnTo>
                      <a:lnTo>
                        <a:pt x="1747" y="368"/>
                      </a:lnTo>
                      <a:lnTo>
                        <a:pt x="1743" y="365"/>
                      </a:lnTo>
                      <a:lnTo>
                        <a:pt x="1736" y="365"/>
                      </a:lnTo>
                      <a:lnTo>
                        <a:pt x="1739" y="372"/>
                      </a:lnTo>
                      <a:lnTo>
                        <a:pt x="1750" y="375"/>
                      </a:lnTo>
                      <a:lnTo>
                        <a:pt x="1754" y="379"/>
                      </a:lnTo>
                      <a:lnTo>
                        <a:pt x="1764" y="386"/>
                      </a:lnTo>
                      <a:lnTo>
                        <a:pt x="1764" y="379"/>
                      </a:lnTo>
                      <a:lnTo>
                        <a:pt x="1771" y="382"/>
                      </a:lnTo>
                      <a:lnTo>
                        <a:pt x="1771" y="390"/>
                      </a:lnTo>
                      <a:lnTo>
                        <a:pt x="1775" y="393"/>
                      </a:lnTo>
                      <a:lnTo>
                        <a:pt x="1775" y="411"/>
                      </a:lnTo>
                      <a:lnTo>
                        <a:pt x="1782" y="414"/>
                      </a:lnTo>
                      <a:lnTo>
                        <a:pt x="1782" y="428"/>
                      </a:lnTo>
                      <a:lnTo>
                        <a:pt x="1785" y="432"/>
                      </a:lnTo>
                      <a:lnTo>
                        <a:pt x="1782" y="443"/>
                      </a:lnTo>
                      <a:lnTo>
                        <a:pt x="1782" y="450"/>
                      </a:lnTo>
                      <a:lnTo>
                        <a:pt x="1768" y="446"/>
                      </a:lnTo>
                      <a:lnTo>
                        <a:pt x="1761" y="443"/>
                      </a:lnTo>
                      <a:lnTo>
                        <a:pt x="1743" y="446"/>
                      </a:lnTo>
                      <a:lnTo>
                        <a:pt x="1736" y="453"/>
                      </a:lnTo>
                      <a:lnTo>
                        <a:pt x="1718" y="457"/>
                      </a:lnTo>
                      <a:lnTo>
                        <a:pt x="1708" y="467"/>
                      </a:lnTo>
                      <a:lnTo>
                        <a:pt x="1697" y="471"/>
                      </a:lnTo>
                      <a:lnTo>
                        <a:pt x="1552" y="471"/>
                      </a:lnTo>
                      <a:lnTo>
                        <a:pt x="1552" y="467"/>
                      </a:lnTo>
                      <a:lnTo>
                        <a:pt x="1555" y="460"/>
                      </a:lnTo>
                      <a:lnTo>
                        <a:pt x="1559" y="446"/>
                      </a:lnTo>
                      <a:lnTo>
                        <a:pt x="1569" y="443"/>
                      </a:lnTo>
                      <a:lnTo>
                        <a:pt x="1559" y="436"/>
                      </a:lnTo>
                      <a:lnTo>
                        <a:pt x="1545" y="439"/>
                      </a:lnTo>
                      <a:lnTo>
                        <a:pt x="1537" y="460"/>
                      </a:lnTo>
                      <a:lnTo>
                        <a:pt x="1541" y="464"/>
                      </a:lnTo>
                      <a:lnTo>
                        <a:pt x="1541" y="471"/>
                      </a:lnTo>
                      <a:lnTo>
                        <a:pt x="1527" y="471"/>
                      </a:lnTo>
                      <a:lnTo>
                        <a:pt x="1498" y="471"/>
                      </a:lnTo>
                      <a:lnTo>
                        <a:pt x="1498" y="467"/>
                      </a:lnTo>
                      <a:lnTo>
                        <a:pt x="1498" y="464"/>
                      </a:lnTo>
                      <a:lnTo>
                        <a:pt x="1495" y="460"/>
                      </a:lnTo>
                      <a:lnTo>
                        <a:pt x="1491" y="464"/>
                      </a:lnTo>
                      <a:lnTo>
                        <a:pt x="1488" y="467"/>
                      </a:lnTo>
                      <a:lnTo>
                        <a:pt x="1481" y="460"/>
                      </a:lnTo>
                      <a:lnTo>
                        <a:pt x="1474" y="467"/>
                      </a:lnTo>
                      <a:lnTo>
                        <a:pt x="1456" y="467"/>
                      </a:lnTo>
                      <a:lnTo>
                        <a:pt x="1452" y="471"/>
                      </a:lnTo>
                      <a:lnTo>
                        <a:pt x="1445" y="471"/>
                      </a:lnTo>
                      <a:lnTo>
                        <a:pt x="0" y="47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9" name="Freeform 666"/>
                <p:cNvSpPr>
                  <a:spLocks/>
                </p:cNvSpPr>
                <p:nvPr/>
              </p:nvSpPr>
              <p:spPr bwMode="auto">
                <a:xfrm rot="623564">
                  <a:off x="7597268" y="4822346"/>
                  <a:ext cx="129764" cy="127000"/>
                </a:xfrm>
                <a:custGeom>
                  <a:avLst/>
                  <a:gdLst>
                    <a:gd name="T0" fmla="*/ 2147483647 w 36"/>
                    <a:gd name="T1" fmla="*/ 0 h 28"/>
                    <a:gd name="T2" fmla="*/ 2147483647 w 36"/>
                    <a:gd name="T3" fmla="*/ 2147483647 h 28"/>
                    <a:gd name="T4" fmla="*/ 2147483647 w 36"/>
                    <a:gd name="T5" fmla="*/ 2147483647 h 28"/>
                    <a:gd name="T6" fmla="*/ 2147483647 w 36"/>
                    <a:gd name="T7" fmla="*/ 2147483647 h 28"/>
                    <a:gd name="T8" fmla="*/ 2147483647 w 36"/>
                    <a:gd name="T9" fmla="*/ 2147483647 h 28"/>
                    <a:gd name="T10" fmla="*/ 2147483647 w 36"/>
                    <a:gd name="T11" fmla="*/ 2147483647 h 28"/>
                    <a:gd name="T12" fmla="*/ 2147483647 w 36"/>
                    <a:gd name="T13" fmla="*/ 2147483647 h 28"/>
                    <a:gd name="T14" fmla="*/ 2147483647 w 36"/>
                    <a:gd name="T15" fmla="*/ 2147483647 h 28"/>
                    <a:gd name="T16" fmla="*/ 0 w 36"/>
                    <a:gd name="T17" fmla="*/ 2147483647 h 28"/>
                    <a:gd name="T18" fmla="*/ 2147483647 w 36"/>
                    <a:gd name="T19" fmla="*/ 2147483647 h 28"/>
                    <a:gd name="T20" fmla="*/ 2147483647 w 36"/>
                    <a:gd name="T21" fmla="*/ 2147483647 h 28"/>
                    <a:gd name="T22" fmla="*/ 2147483647 w 36"/>
                    <a:gd name="T23" fmla="*/ 0 h 28"/>
                    <a:gd name="T24" fmla="*/ 2147483647 w 36"/>
                    <a:gd name="T25" fmla="*/ 0 h 28"/>
                    <a:gd name="T26" fmla="*/ 2147483647 w 36"/>
                    <a:gd name="T27" fmla="*/ 0 h 2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6"/>
                    <a:gd name="T43" fmla="*/ 0 h 28"/>
                    <a:gd name="T44" fmla="*/ 36 w 36"/>
                    <a:gd name="T45" fmla="*/ 28 h 2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6" h="28">
                      <a:moveTo>
                        <a:pt x="36" y="0"/>
                      </a:moveTo>
                      <a:lnTo>
                        <a:pt x="36" y="4"/>
                      </a:lnTo>
                      <a:lnTo>
                        <a:pt x="32" y="7"/>
                      </a:lnTo>
                      <a:lnTo>
                        <a:pt x="18" y="18"/>
                      </a:lnTo>
                      <a:lnTo>
                        <a:pt x="15" y="28"/>
                      </a:lnTo>
                      <a:lnTo>
                        <a:pt x="7" y="28"/>
                      </a:lnTo>
                      <a:lnTo>
                        <a:pt x="7" y="18"/>
                      </a:lnTo>
                      <a:lnTo>
                        <a:pt x="4" y="18"/>
                      </a:lnTo>
                      <a:lnTo>
                        <a:pt x="0" y="14"/>
                      </a:lnTo>
                      <a:lnTo>
                        <a:pt x="7" y="4"/>
                      </a:lnTo>
                      <a:lnTo>
                        <a:pt x="7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0" name="Freeform 668"/>
                <p:cNvSpPr>
                  <a:spLocks/>
                </p:cNvSpPr>
                <p:nvPr/>
              </p:nvSpPr>
              <p:spPr bwMode="auto">
                <a:xfrm rot="623564">
                  <a:off x="930344" y="2662147"/>
                  <a:ext cx="1852612" cy="3479800"/>
                </a:xfrm>
                <a:custGeom>
                  <a:avLst/>
                  <a:gdLst>
                    <a:gd name="T0" fmla="*/ 2147483647 w 553"/>
                    <a:gd name="T1" fmla="*/ 2147483647 h 744"/>
                    <a:gd name="T2" fmla="*/ 2147483647 w 553"/>
                    <a:gd name="T3" fmla="*/ 2147483647 h 744"/>
                    <a:gd name="T4" fmla="*/ 2147483647 w 553"/>
                    <a:gd name="T5" fmla="*/ 2147483647 h 744"/>
                    <a:gd name="T6" fmla="*/ 2147483647 w 553"/>
                    <a:gd name="T7" fmla="*/ 2147483647 h 744"/>
                    <a:gd name="T8" fmla="*/ 2147483647 w 553"/>
                    <a:gd name="T9" fmla="*/ 2147483647 h 744"/>
                    <a:gd name="T10" fmla="*/ 2147483647 w 553"/>
                    <a:gd name="T11" fmla="*/ 2147483647 h 744"/>
                    <a:gd name="T12" fmla="*/ 2147483647 w 553"/>
                    <a:gd name="T13" fmla="*/ 2147483647 h 744"/>
                    <a:gd name="T14" fmla="*/ 2147483647 w 553"/>
                    <a:gd name="T15" fmla="*/ 2147483647 h 744"/>
                    <a:gd name="T16" fmla="*/ 2147483647 w 553"/>
                    <a:gd name="T17" fmla="*/ 2147483647 h 744"/>
                    <a:gd name="T18" fmla="*/ 2147483647 w 553"/>
                    <a:gd name="T19" fmla="*/ 2147483647 h 744"/>
                    <a:gd name="T20" fmla="*/ 2147483647 w 553"/>
                    <a:gd name="T21" fmla="*/ 2147483647 h 744"/>
                    <a:gd name="T22" fmla="*/ 2147483647 w 553"/>
                    <a:gd name="T23" fmla="*/ 2147483647 h 744"/>
                    <a:gd name="T24" fmla="*/ 2147483647 w 553"/>
                    <a:gd name="T25" fmla="*/ 2147483647 h 744"/>
                    <a:gd name="T26" fmla="*/ 2147483647 w 553"/>
                    <a:gd name="T27" fmla="*/ 2147483647 h 744"/>
                    <a:gd name="T28" fmla="*/ 2147483647 w 553"/>
                    <a:gd name="T29" fmla="*/ 2147483647 h 744"/>
                    <a:gd name="T30" fmla="*/ 2147483647 w 553"/>
                    <a:gd name="T31" fmla="*/ 2147483647 h 744"/>
                    <a:gd name="T32" fmla="*/ 2147483647 w 553"/>
                    <a:gd name="T33" fmla="*/ 2147483647 h 744"/>
                    <a:gd name="T34" fmla="*/ 2147483647 w 553"/>
                    <a:gd name="T35" fmla="*/ 2147483647 h 744"/>
                    <a:gd name="T36" fmla="*/ 2147483647 w 553"/>
                    <a:gd name="T37" fmla="*/ 2147483647 h 744"/>
                    <a:gd name="T38" fmla="*/ 2147483647 w 553"/>
                    <a:gd name="T39" fmla="*/ 2147483647 h 744"/>
                    <a:gd name="T40" fmla="*/ 2147483647 w 553"/>
                    <a:gd name="T41" fmla="*/ 2147483647 h 744"/>
                    <a:gd name="T42" fmla="*/ 2147483647 w 553"/>
                    <a:gd name="T43" fmla="*/ 2147483647 h 744"/>
                    <a:gd name="T44" fmla="*/ 2147483647 w 553"/>
                    <a:gd name="T45" fmla="*/ 2147483647 h 744"/>
                    <a:gd name="T46" fmla="*/ 2147483647 w 553"/>
                    <a:gd name="T47" fmla="*/ 2147483647 h 744"/>
                    <a:gd name="T48" fmla="*/ 2147483647 w 553"/>
                    <a:gd name="T49" fmla="*/ 2147483647 h 744"/>
                    <a:gd name="T50" fmla="*/ 2147483647 w 553"/>
                    <a:gd name="T51" fmla="*/ 2147483647 h 744"/>
                    <a:gd name="T52" fmla="*/ 2147483647 w 553"/>
                    <a:gd name="T53" fmla="*/ 0 h 744"/>
                    <a:gd name="T54" fmla="*/ 2147483647 w 553"/>
                    <a:gd name="T55" fmla="*/ 2147483647 h 744"/>
                    <a:gd name="T56" fmla="*/ 2147483647 w 553"/>
                    <a:gd name="T57" fmla="*/ 2147483647 h 744"/>
                    <a:gd name="T58" fmla="*/ 2147483647 w 553"/>
                    <a:gd name="T59" fmla="*/ 2147483647 h 744"/>
                    <a:gd name="T60" fmla="*/ 2147483647 w 553"/>
                    <a:gd name="T61" fmla="*/ 2147483647 h 744"/>
                    <a:gd name="T62" fmla="*/ 2147483647 w 553"/>
                    <a:gd name="T63" fmla="*/ 2147483647 h 744"/>
                    <a:gd name="T64" fmla="*/ 2147483647 w 553"/>
                    <a:gd name="T65" fmla="*/ 2147483647 h 744"/>
                    <a:gd name="T66" fmla="*/ 2147483647 w 553"/>
                    <a:gd name="T67" fmla="*/ 2147483647 h 744"/>
                    <a:gd name="T68" fmla="*/ 2147483647 w 553"/>
                    <a:gd name="T69" fmla="*/ 2147483647 h 744"/>
                    <a:gd name="T70" fmla="*/ 2147483647 w 553"/>
                    <a:gd name="T71" fmla="*/ 2147483647 h 744"/>
                    <a:gd name="T72" fmla="*/ 2147483647 w 553"/>
                    <a:gd name="T73" fmla="*/ 2147483647 h 744"/>
                    <a:gd name="T74" fmla="*/ 2147483647 w 553"/>
                    <a:gd name="T75" fmla="*/ 2147483647 h 744"/>
                    <a:gd name="T76" fmla="*/ 2147483647 w 553"/>
                    <a:gd name="T77" fmla="*/ 2147483647 h 744"/>
                    <a:gd name="T78" fmla="*/ 2147483647 w 553"/>
                    <a:gd name="T79" fmla="*/ 2147483647 h 744"/>
                    <a:gd name="T80" fmla="*/ 2147483647 w 553"/>
                    <a:gd name="T81" fmla="*/ 2147483647 h 744"/>
                    <a:gd name="T82" fmla="*/ 2147483647 w 553"/>
                    <a:gd name="T83" fmla="*/ 2147483647 h 744"/>
                    <a:gd name="T84" fmla="*/ 2147483647 w 553"/>
                    <a:gd name="T85" fmla="*/ 2147483647 h 744"/>
                    <a:gd name="T86" fmla="*/ 2147483647 w 553"/>
                    <a:gd name="T87" fmla="*/ 2147483647 h 744"/>
                    <a:gd name="T88" fmla="*/ 2147483647 w 553"/>
                    <a:gd name="T89" fmla="*/ 2147483647 h 744"/>
                    <a:gd name="T90" fmla="*/ 2147483647 w 553"/>
                    <a:gd name="T91" fmla="*/ 2147483647 h 744"/>
                    <a:gd name="T92" fmla="*/ 2147483647 w 553"/>
                    <a:gd name="T93" fmla="*/ 2147483647 h 744"/>
                    <a:gd name="T94" fmla="*/ 2147483647 w 553"/>
                    <a:gd name="T95" fmla="*/ 2147483647 h 744"/>
                    <a:gd name="T96" fmla="*/ 2147483647 w 553"/>
                    <a:gd name="T97" fmla="*/ 2147483647 h 744"/>
                    <a:gd name="T98" fmla="*/ 2147483647 w 553"/>
                    <a:gd name="T99" fmla="*/ 2147483647 h 744"/>
                    <a:gd name="T100" fmla="*/ 2147483647 w 553"/>
                    <a:gd name="T101" fmla="*/ 2147483647 h 744"/>
                    <a:gd name="T102" fmla="*/ 2147483647 w 553"/>
                    <a:gd name="T103" fmla="*/ 2147483647 h 744"/>
                    <a:gd name="T104" fmla="*/ 2147483647 w 553"/>
                    <a:gd name="T105" fmla="*/ 2147483647 h 74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53"/>
                    <a:gd name="T160" fmla="*/ 0 h 744"/>
                    <a:gd name="T161" fmla="*/ 553 w 553"/>
                    <a:gd name="T162" fmla="*/ 744 h 74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53" h="744">
                      <a:moveTo>
                        <a:pt x="485" y="531"/>
                      </a:moveTo>
                      <a:lnTo>
                        <a:pt x="485" y="542"/>
                      </a:lnTo>
                      <a:lnTo>
                        <a:pt x="464" y="535"/>
                      </a:lnTo>
                      <a:lnTo>
                        <a:pt x="457" y="531"/>
                      </a:lnTo>
                      <a:lnTo>
                        <a:pt x="428" y="531"/>
                      </a:lnTo>
                      <a:lnTo>
                        <a:pt x="421" y="539"/>
                      </a:lnTo>
                      <a:lnTo>
                        <a:pt x="418" y="539"/>
                      </a:lnTo>
                      <a:lnTo>
                        <a:pt x="411" y="531"/>
                      </a:lnTo>
                      <a:lnTo>
                        <a:pt x="400" y="531"/>
                      </a:lnTo>
                      <a:lnTo>
                        <a:pt x="393" y="521"/>
                      </a:lnTo>
                      <a:lnTo>
                        <a:pt x="379" y="521"/>
                      </a:lnTo>
                      <a:lnTo>
                        <a:pt x="372" y="517"/>
                      </a:lnTo>
                      <a:lnTo>
                        <a:pt x="358" y="517"/>
                      </a:lnTo>
                      <a:lnTo>
                        <a:pt x="351" y="510"/>
                      </a:lnTo>
                      <a:lnTo>
                        <a:pt x="319" y="531"/>
                      </a:lnTo>
                      <a:lnTo>
                        <a:pt x="319" y="546"/>
                      </a:lnTo>
                      <a:lnTo>
                        <a:pt x="308" y="546"/>
                      </a:lnTo>
                      <a:lnTo>
                        <a:pt x="304" y="539"/>
                      </a:lnTo>
                      <a:lnTo>
                        <a:pt x="294" y="542"/>
                      </a:lnTo>
                      <a:lnTo>
                        <a:pt x="290" y="602"/>
                      </a:lnTo>
                      <a:lnTo>
                        <a:pt x="312" y="606"/>
                      </a:lnTo>
                      <a:lnTo>
                        <a:pt x="322" y="616"/>
                      </a:lnTo>
                      <a:lnTo>
                        <a:pt x="319" y="634"/>
                      </a:lnTo>
                      <a:lnTo>
                        <a:pt x="326" y="638"/>
                      </a:lnTo>
                      <a:lnTo>
                        <a:pt x="322" y="638"/>
                      </a:lnTo>
                      <a:lnTo>
                        <a:pt x="312" y="648"/>
                      </a:lnTo>
                      <a:lnTo>
                        <a:pt x="301" y="652"/>
                      </a:lnTo>
                      <a:lnTo>
                        <a:pt x="297" y="659"/>
                      </a:lnTo>
                      <a:lnTo>
                        <a:pt x="294" y="666"/>
                      </a:lnTo>
                      <a:lnTo>
                        <a:pt x="287" y="670"/>
                      </a:lnTo>
                      <a:lnTo>
                        <a:pt x="290" y="680"/>
                      </a:lnTo>
                      <a:lnTo>
                        <a:pt x="297" y="691"/>
                      </a:lnTo>
                      <a:lnTo>
                        <a:pt x="301" y="709"/>
                      </a:lnTo>
                      <a:lnTo>
                        <a:pt x="301" y="716"/>
                      </a:lnTo>
                      <a:lnTo>
                        <a:pt x="308" y="723"/>
                      </a:lnTo>
                      <a:lnTo>
                        <a:pt x="312" y="726"/>
                      </a:lnTo>
                      <a:lnTo>
                        <a:pt x="315" y="730"/>
                      </a:lnTo>
                      <a:lnTo>
                        <a:pt x="312" y="740"/>
                      </a:lnTo>
                      <a:lnTo>
                        <a:pt x="304" y="744"/>
                      </a:lnTo>
                      <a:lnTo>
                        <a:pt x="283" y="733"/>
                      </a:lnTo>
                      <a:lnTo>
                        <a:pt x="276" y="726"/>
                      </a:lnTo>
                      <a:lnTo>
                        <a:pt x="273" y="726"/>
                      </a:lnTo>
                      <a:lnTo>
                        <a:pt x="251" y="712"/>
                      </a:lnTo>
                      <a:lnTo>
                        <a:pt x="234" y="705"/>
                      </a:lnTo>
                      <a:lnTo>
                        <a:pt x="227" y="705"/>
                      </a:lnTo>
                      <a:lnTo>
                        <a:pt x="202" y="701"/>
                      </a:lnTo>
                      <a:lnTo>
                        <a:pt x="184" y="698"/>
                      </a:lnTo>
                      <a:lnTo>
                        <a:pt x="177" y="691"/>
                      </a:lnTo>
                      <a:lnTo>
                        <a:pt x="163" y="677"/>
                      </a:lnTo>
                      <a:lnTo>
                        <a:pt x="156" y="677"/>
                      </a:lnTo>
                      <a:lnTo>
                        <a:pt x="149" y="670"/>
                      </a:lnTo>
                      <a:lnTo>
                        <a:pt x="145" y="670"/>
                      </a:lnTo>
                      <a:lnTo>
                        <a:pt x="141" y="662"/>
                      </a:lnTo>
                      <a:lnTo>
                        <a:pt x="141" y="659"/>
                      </a:lnTo>
                      <a:lnTo>
                        <a:pt x="149" y="659"/>
                      </a:lnTo>
                      <a:lnTo>
                        <a:pt x="149" y="655"/>
                      </a:lnTo>
                      <a:lnTo>
                        <a:pt x="159" y="645"/>
                      </a:lnTo>
                      <a:lnTo>
                        <a:pt x="159" y="641"/>
                      </a:lnTo>
                      <a:lnTo>
                        <a:pt x="156" y="634"/>
                      </a:lnTo>
                      <a:lnTo>
                        <a:pt x="170" y="627"/>
                      </a:lnTo>
                      <a:lnTo>
                        <a:pt x="166" y="624"/>
                      </a:lnTo>
                      <a:lnTo>
                        <a:pt x="152" y="627"/>
                      </a:lnTo>
                      <a:lnTo>
                        <a:pt x="159" y="613"/>
                      </a:lnTo>
                      <a:lnTo>
                        <a:pt x="170" y="602"/>
                      </a:lnTo>
                      <a:lnTo>
                        <a:pt x="177" y="602"/>
                      </a:lnTo>
                      <a:lnTo>
                        <a:pt x="180" y="585"/>
                      </a:lnTo>
                      <a:lnTo>
                        <a:pt x="188" y="574"/>
                      </a:lnTo>
                      <a:lnTo>
                        <a:pt x="173" y="563"/>
                      </a:lnTo>
                      <a:lnTo>
                        <a:pt x="166" y="553"/>
                      </a:lnTo>
                      <a:lnTo>
                        <a:pt x="156" y="553"/>
                      </a:lnTo>
                      <a:lnTo>
                        <a:pt x="145" y="546"/>
                      </a:lnTo>
                      <a:lnTo>
                        <a:pt x="120" y="546"/>
                      </a:lnTo>
                      <a:lnTo>
                        <a:pt x="113" y="539"/>
                      </a:lnTo>
                      <a:lnTo>
                        <a:pt x="113" y="531"/>
                      </a:lnTo>
                      <a:lnTo>
                        <a:pt x="103" y="528"/>
                      </a:lnTo>
                      <a:lnTo>
                        <a:pt x="95" y="503"/>
                      </a:lnTo>
                      <a:lnTo>
                        <a:pt x="78" y="500"/>
                      </a:lnTo>
                      <a:lnTo>
                        <a:pt x="67" y="507"/>
                      </a:lnTo>
                      <a:lnTo>
                        <a:pt x="64" y="496"/>
                      </a:lnTo>
                      <a:lnTo>
                        <a:pt x="56" y="489"/>
                      </a:lnTo>
                      <a:lnTo>
                        <a:pt x="53" y="478"/>
                      </a:lnTo>
                      <a:lnTo>
                        <a:pt x="60" y="478"/>
                      </a:lnTo>
                      <a:lnTo>
                        <a:pt x="67" y="485"/>
                      </a:lnTo>
                      <a:lnTo>
                        <a:pt x="74" y="485"/>
                      </a:lnTo>
                      <a:lnTo>
                        <a:pt x="78" y="475"/>
                      </a:lnTo>
                      <a:lnTo>
                        <a:pt x="60" y="461"/>
                      </a:lnTo>
                      <a:lnTo>
                        <a:pt x="53" y="446"/>
                      </a:lnTo>
                      <a:lnTo>
                        <a:pt x="53" y="422"/>
                      </a:lnTo>
                      <a:lnTo>
                        <a:pt x="46" y="415"/>
                      </a:lnTo>
                      <a:lnTo>
                        <a:pt x="35" y="411"/>
                      </a:lnTo>
                      <a:lnTo>
                        <a:pt x="28" y="415"/>
                      </a:lnTo>
                      <a:lnTo>
                        <a:pt x="21" y="407"/>
                      </a:lnTo>
                      <a:lnTo>
                        <a:pt x="10" y="407"/>
                      </a:lnTo>
                      <a:lnTo>
                        <a:pt x="10" y="386"/>
                      </a:lnTo>
                      <a:lnTo>
                        <a:pt x="7" y="379"/>
                      </a:lnTo>
                      <a:lnTo>
                        <a:pt x="7" y="361"/>
                      </a:lnTo>
                      <a:lnTo>
                        <a:pt x="7" y="351"/>
                      </a:lnTo>
                      <a:lnTo>
                        <a:pt x="0" y="337"/>
                      </a:lnTo>
                      <a:lnTo>
                        <a:pt x="7" y="315"/>
                      </a:lnTo>
                      <a:lnTo>
                        <a:pt x="14" y="308"/>
                      </a:lnTo>
                      <a:lnTo>
                        <a:pt x="14" y="301"/>
                      </a:lnTo>
                      <a:lnTo>
                        <a:pt x="21" y="301"/>
                      </a:lnTo>
                      <a:lnTo>
                        <a:pt x="25" y="298"/>
                      </a:lnTo>
                      <a:lnTo>
                        <a:pt x="39" y="301"/>
                      </a:lnTo>
                      <a:lnTo>
                        <a:pt x="42" y="291"/>
                      </a:lnTo>
                      <a:lnTo>
                        <a:pt x="35" y="291"/>
                      </a:lnTo>
                      <a:lnTo>
                        <a:pt x="25" y="291"/>
                      </a:lnTo>
                      <a:lnTo>
                        <a:pt x="17" y="287"/>
                      </a:lnTo>
                      <a:lnTo>
                        <a:pt x="17" y="276"/>
                      </a:lnTo>
                      <a:lnTo>
                        <a:pt x="21" y="259"/>
                      </a:lnTo>
                      <a:lnTo>
                        <a:pt x="39" y="237"/>
                      </a:lnTo>
                      <a:lnTo>
                        <a:pt x="64" y="206"/>
                      </a:lnTo>
                      <a:lnTo>
                        <a:pt x="53" y="191"/>
                      </a:lnTo>
                      <a:lnTo>
                        <a:pt x="42" y="188"/>
                      </a:lnTo>
                      <a:lnTo>
                        <a:pt x="39" y="177"/>
                      </a:lnTo>
                      <a:lnTo>
                        <a:pt x="46" y="170"/>
                      </a:lnTo>
                      <a:lnTo>
                        <a:pt x="46" y="160"/>
                      </a:lnTo>
                      <a:lnTo>
                        <a:pt x="39" y="149"/>
                      </a:lnTo>
                      <a:lnTo>
                        <a:pt x="42" y="142"/>
                      </a:lnTo>
                      <a:lnTo>
                        <a:pt x="35" y="135"/>
                      </a:lnTo>
                      <a:lnTo>
                        <a:pt x="39" y="121"/>
                      </a:lnTo>
                      <a:lnTo>
                        <a:pt x="39" y="110"/>
                      </a:lnTo>
                      <a:lnTo>
                        <a:pt x="39" y="92"/>
                      </a:lnTo>
                      <a:lnTo>
                        <a:pt x="25" y="71"/>
                      </a:lnTo>
                      <a:lnTo>
                        <a:pt x="35" y="57"/>
                      </a:lnTo>
                      <a:lnTo>
                        <a:pt x="28" y="46"/>
                      </a:lnTo>
                      <a:lnTo>
                        <a:pt x="17" y="39"/>
                      </a:lnTo>
                      <a:lnTo>
                        <a:pt x="17" y="28"/>
                      </a:lnTo>
                      <a:lnTo>
                        <a:pt x="25" y="18"/>
                      </a:lnTo>
                      <a:lnTo>
                        <a:pt x="32" y="14"/>
                      </a:lnTo>
                      <a:lnTo>
                        <a:pt x="35" y="11"/>
                      </a:lnTo>
                      <a:lnTo>
                        <a:pt x="53" y="4"/>
                      </a:lnTo>
                      <a:lnTo>
                        <a:pt x="60" y="4"/>
                      </a:lnTo>
                      <a:lnTo>
                        <a:pt x="60" y="0"/>
                      </a:lnTo>
                      <a:lnTo>
                        <a:pt x="71" y="0"/>
                      </a:lnTo>
                      <a:lnTo>
                        <a:pt x="81" y="4"/>
                      </a:lnTo>
                      <a:lnTo>
                        <a:pt x="81" y="7"/>
                      </a:lnTo>
                      <a:lnTo>
                        <a:pt x="71" y="7"/>
                      </a:lnTo>
                      <a:lnTo>
                        <a:pt x="74" y="11"/>
                      </a:lnTo>
                      <a:lnTo>
                        <a:pt x="85" y="14"/>
                      </a:lnTo>
                      <a:lnTo>
                        <a:pt x="92" y="18"/>
                      </a:lnTo>
                      <a:lnTo>
                        <a:pt x="106" y="14"/>
                      </a:lnTo>
                      <a:lnTo>
                        <a:pt x="127" y="21"/>
                      </a:lnTo>
                      <a:lnTo>
                        <a:pt x="149" y="32"/>
                      </a:lnTo>
                      <a:lnTo>
                        <a:pt x="166" y="39"/>
                      </a:lnTo>
                      <a:lnTo>
                        <a:pt x="177" y="43"/>
                      </a:lnTo>
                      <a:lnTo>
                        <a:pt x="180" y="46"/>
                      </a:lnTo>
                      <a:lnTo>
                        <a:pt x="188" y="46"/>
                      </a:lnTo>
                      <a:lnTo>
                        <a:pt x="198" y="50"/>
                      </a:lnTo>
                      <a:lnTo>
                        <a:pt x="202" y="57"/>
                      </a:lnTo>
                      <a:lnTo>
                        <a:pt x="202" y="74"/>
                      </a:lnTo>
                      <a:lnTo>
                        <a:pt x="173" y="96"/>
                      </a:lnTo>
                      <a:lnTo>
                        <a:pt x="156" y="96"/>
                      </a:lnTo>
                      <a:lnTo>
                        <a:pt x="134" y="89"/>
                      </a:lnTo>
                      <a:lnTo>
                        <a:pt x="113" y="82"/>
                      </a:lnTo>
                      <a:lnTo>
                        <a:pt x="99" y="74"/>
                      </a:lnTo>
                      <a:lnTo>
                        <a:pt x="92" y="74"/>
                      </a:lnTo>
                      <a:lnTo>
                        <a:pt x="71" y="64"/>
                      </a:lnTo>
                      <a:lnTo>
                        <a:pt x="71" y="71"/>
                      </a:lnTo>
                      <a:lnTo>
                        <a:pt x="92" y="85"/>
                      </a:lnTo>
                      <a:lnTo>
                        <a:pt x="106" y="103"/>
                      </a:lnTo>
                      <a:lnTo>
                        <a:pt x="110" y="113"/>
                      </a:lnTo>
                      <a:lnTo>
                        <a:pt x="103" y="124"/>
                      </a:lnTo>
                      <a:lnTo>
                        <a:pt x="110" y="135"/>
                      </a:lnTo>
                      <a:lnTo>
                        <a:pt x="106" y="152"/>
                      </a:lnTo>
                      <a:lnTo>
                        <a:pt x="110" y="160"/>
                      </a:lnTo>
                      <a:lnTo>
                        <a:pt x="120" y="156"/>
                      </a:lnTo>
                      <a:lnTo>
                        <a:pt x="134" y="174"/>
                      </a:lnTo>
                      <a:lnTo>
                        <a:pt x="152" y="170"/>
                      </a:lnTo>
                      <a:lnTo>
                        <a:pt x="156" y="163"/>
                      </a:lnTo>
                      <a:lnTo>
                        <a:pt x="149" y="160"/>
                      </a:lnTo>
                      <a:lnTo>
                        <a:pt x="145" y="156"/>
                      </a:lnTo>
                      <a:lnTo>
                        <a:pt x="134" y="142"/>
                      </a:lnTo>
                      <a:lnTo>
                        <a:pt x="138" y="128"/>
                      </a:lnTo>
                      <a:lnTo>
                        <a:pt x="145" y="131"/>
                      </a:lnTo>
                      <a:lnTo>
                        <a:pt x="149" y="138"/>
                      </a:lnTo>
                      <a:lnTo>
                        <a:pt x="170" y="149"/>
                      </a:lnTo>
                      <a:lnTo>
                        <a:pt x="188" y="145"/>
                      </a:lnTo>
                      <a:lnTo>
                        <a:pt x="191" y="138"/>
                      </a:lnTo>
                      <a:lnTo>
                        <a:pt x="180" y="113"/>
                      </a:lnTo>
                      <a:lnTo>
                        <a:pt x="198" y="99"/>
                      </a:lnTo>
                      <a:lnTo>
                        <a:pt x="212" y="92"/>
                      </a:lnTo>
                      <a:lnTo>
                        <a:pt x="212" y="82"/>
                      </a:lnTo>
                      <a:lnTo>
                        <a:pt x="227" y="82"/>
                      </a:lnTo>
                      <a:lnTo>
                        <a:pt x="244" y="92"/>
                      </a:lnTo>
                      <a:lnTo>
                        <a:pt x="251" y="71"/>
                      </a:lnTo>
                      <a:lnTo>
                        <a:pt x="241" y="64"/>
                      </a:lnTo>
                      <a:lnTo>
                        <a:pt x="241" y="60"/>
                      </a:lnTo>
                      <a:lnTo>
                        <a:pt x="248" y="57"/>
                      </a:lnTo>
                      <a:lnTo>
                        <a:pt x="248" y="43"/>
                      </a:lnTo>
                      <a:lnTo>
                        <a:pt x="241" y="39"/>
                      </a:lnTo>
                      <a:lnTo>
                        <a:pt x="234" y="36"/>
                      </a:lnTo>
                      <a:lnTo>
                        <a:pt x="234" y="32"/>
                      </a:lnTo>
                      <a:lnTo>
                        <a:pt x="241" y="28"/>
                      </a:lnTo>
                      <a:lnTo>
                        <a:pt x="258" y="32"/>
                      </a:lnTo>
                      <a:lnTo>
                        <a:pt x="276" y="39"/>
                      </a:lnTo>
                      <a:lnTo>
                        <a:pt x="287" y="50"/>
                      </a:lnTo>
                      <a:lnTo>
                        <a:pt x="266" y="53"/>
                      </a:lnTo>
                      <a:lnTo>
                        <a:pt x="266" y="57"/>
                      </a:lnTo>
                      <a:lnTo>
                        <a:pt x="258" y="60"/>
                      </a:lnTo>
                      <a:lnTo>
                        <a:pt x="269" y="64"/>
                      </a:lnTo>
                      <a:lnTo>
                        <a:pt x="269" y="67"/>
                      </a:lnTo>
                      <a:lnTo>
                        <a:pt x="287" y="74"/>
                      </a:lnTo>
                      <a:lnTo>
                        <a:pt x="301" y="67"/>
                      </a:lnTo>
                      <a:lnTo>
                        <a:pt x="301" y="60"/>
                      </a:lnTo>
                      <a:lnTo>
                        <a:pt x="301" y="53"/>
                      </a:lnTo>
                      <a:lnTo>
                        <a:pt x="304" y="53"/>
                      </a:lnTo>
                      <a:lnTo>
                        <a:pt x="312" y="57"/>
                      </a:lnTo>
                      <a:lnTo>
                        <a:pt x="315" y="57"/>
                      </a:lnTo>
                      <a:lnTo>
                        <a:pt x="315" y="50"/>
                      </a:lnTo>
                      <a:lnTo>
                        <a:pt x="326" y="50"/>
                      </a:lnTo>
                      <a:lnTo>
                        <a:pt x="336" y="43"/>
                      </a:lnTo>
                      <a:lnTo>
                        <a:pt x="343" y="36"/>
                      </a:lnTo>
                      <a:lnTo>
                        <a:pt x="361" y="32"/>
                      </a:lnTo>
                      <a:lnTo>
                        <a:pt x="365" y="36"/>
                      </a:lnTo>
                      <a:lnTo>
                        <a:pt x="365" y="39"/>
                      </a:lnTo>
                      <a:lnTo>
                        <a:pt x="372" y="36"/>
                      </a:lnTo>
                      <a:lnTo>
                        <a:pt x="372" y="32"/>
                      </a:lnTo>
                      <a:lnTo>
                        <a:pt x="379" y="28"/>
                      </a:lnTo>
                      <a:lnTo>
                        <a:pt x="386" y="25"/>
                      </a:lnTo>
                      <a:lnTo>
                        <a:pt x="397" y="25"/>
                      </a:lnTo>
                      <a:lnTo>
                        <a:pt x="393" y="28"/>
                      </a:lnTo>
                      <a:lnTo>
                        <a:pt x="397" y="36"/>
                      </a:lnTo>
                      <a:lnTo>
                        <a:pt x="386" y="39"/>
                      </a:lnTo>
                      <a:lnTo>
                        <a:pt x="390" y="43"/>
                      </a:lnTo>
                      <a:lnTo>
                        <a:pt x="400" y="39"/>
                      </a:lnTo>
                      <a:lnTo>
                        <a:pt x="404" y="43"/>
                      </a:lnTo>
                      <a:lnTo>
                        <a:pt x="411" y="43"/>
                      </a:lnTo>
                      <a:lnTo>
                        <a:pt x="411" y="36"/>
                      </a:lnTo>
                      <a:lnTo>
                        <a:pt x="418" y="32"/>
                      </a:lnTo>
                      <a:lnTo>
                        <a:pt x="425" y="32"/>
                      </a:lnTo>
                      <a:lnTo>
                        <a:pt x="428" y="36"/>
                      </a:lnTo>
                      <a:lnTo>
                        <a:pt x="439" y="36"/>
                      </a:lnTo>
                      <a:lnTo>
                        <a:pt x="446" y="28"/>
                      </a:lnTo>
                      <a:lnTo>
                        <a:pt x="457" y="28"/>
                      </a:lnTo>
                      <a:lnTo>
                        <a:pt x="464" y="21"/>
                      </a:lnTo>
                      <a:lnTo>
                        <a:pt x="471" y="25"/>
                      </a:lnTo>
                      <a:lnTo>
                        <a:pt x="471" y="36"/>
                      </a:lnTo>
                      <a:lnTo>
                        <a:pt x="478" y="36"/>
                      </a:lnTo>
                      <a:lnTo>
                        <a:pt x="485" y="36"/>
                      </a:lnTo>
                      <a:lnTo>
                        <a:pt x="482" y="28"/>
                      </a:lnTo>
                      <a:lnTo>
                        <a:pt x="496" y="28"/>
                      </a:lnTo>
                      <a:lnTo>
                        <a:pt x="496" y="14"/>
                      </a:lnTo>
                      <a:lnTo>
                        <a:pt x="492" y="11"/>
                      </a:lnTo>
                      <a:lnTo>
                        <a:pt x="503" y="4"/>
                      </a:lnTo>
                      <a:lnTo>
                        <a:pt x="542" y="7"/>
                      </a:lnTo>
                      <a:lnTo>
                        <a:pt x="553" y="28"/>
                      </a:lnTo>
                      <a:lnTo>
                        <a:pt x="542" y="36"/>
                      </a:lnTo>
                      <a:lnTo>
                        <a:pt x="553" y="78"/>
                      </a:lnTo>
                      <a:lnTo>
                        <a:pt x="549" y="92"/>
                      </a:lnTo>
                      <a:lnTo>
                        <a:pt x="538" y="99"/>
                      </a:lnTo>
                      <a:lnTo>
                        <a:pt x="492" y="149"/>
                      </a:lnTo>
                      <a:lnTo>
                        <a:pt x="489" y="198"/>
                      </a:lnTo>
                      <a:lnTo>
                        <a:pt x="496" y="213"/>
                      </a:lnTo>
                      <a:lnTo>
                        <a:pt x="485" y="252"/>
                      </a:lnTo>
                      <a:lnTo>
                        <a:pt x="482" y="305"/>
                      </a:lnTo>
                      <a:lnTo>
                        <a:pt x="485" y="333"/>
                      </a:lnTo>
                      <a:lnTo>
                        <a:pt x="485" y="368"/>
                      </a:lnTo>
                      <a:lnTo>
                        <a:pt x="482" y="393"/>
                      </a:lnTo>
                      <a:lnTo>
                        <a:pt x="467" y="400"/>
                      </a:lnTo>
                      <a:lnTo>
                        <a:pt x="460" y="418"/>
                      </a:lnTo>
                      <a:lnTo>
                        <a:pt x="471" y="429"/>
                      </a:lnTo>
                      <a:lnTo>
                        <a:pt x="450" y="475"/>
                      </a:lnTo>
                      <a:lnTo>
                        <a:pt x="446" y="492"/>
                      </a:lnTo>
                      <a:lnTo>
                        <a:pt x="471" y="517"/>
                      </a:lnTo>
                      <a:lnTo>
                        <a:pt x="485" y="53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84754" tIns="42375" rIns="84754" bIns="42375"/>
                <a:lstStyle/>
                <a:p>
                  <a:pPr>
                    <a:defRPr/>
                  </a:pPr>
                  <a:endParaRPr lang="ru-RU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23" name="Group 3"/>
            <p:cNvGrpSpPr/>
            <p:nvPr/>
          </p:nvGrpSpPr>
          <p:grpSpPr>
            <a:xfrm>
              <a:off x="672977" y="3587556"/>
              <a:ext cx="3331634" cy="2570693"/>
              <a:chOff x="456141" y="3885671"/>
              <a:chExt cx="3331634" cy="2570693"/>
            </a:xfrm>
            <a:solidFill>
              <a:srgbClr val="CDE9FD"/>
            </a:solidFill>
          </p:grpSpPr>
          <p:sp>
            <p:nvSpPr>
              <p:cNvPr id="76" name="Freeform 645"/>
              <p:cNvSpPr>
                <a:spLocks/>
              </p:cNvSpPr>
              <p:nvPr/>
            </p:nvSpPr>
            <p:spPr bwMode="auto">
              <a:xfrm rot="623564">
                <a:off x="612247" y="5897564"/>
                <a:ext cx="914400" cy="558800"/>
              </a:xfrm>
              <a:custGeom>
                <a:avLst/>
                <a:gdLst>
                  <a:gd name="T0" fmla="*/ 1885926828 w 272"/>
                  <a:gd name="T1" fmla="*/ 2147483647 h 120"/>
                  <a:gd name="T2" fmla="*/ 1885926828 w 272"/>
                  <a:gd name="T3" fmla="*/ 2147483647 h 120"/>
                  <a:gd name="T4" fmla="*/ 1885926828 w 272"/>
                  <a:gd name="T5" fmla="*/ 2147483647 h 120"/>
                  <a:gd name="T6" fmla="*/ 1885926828 w 272"/>
                  <a:gd name="T7" fmla="*/ 2147483647 h 120"/>
                  <a:gd name="T8" fmla="*/ 1885926828 w 272"/>
                  <a:gd name="T9" fmla="*/ 2147483647 h 120"/>
                  <a:gd name="T10" fmla="*/ 1885926828 w 272"/>
                  <a:gd name="T11" fmla="*/ 2147483647 h 120"/>
                  <a:gd name="T12" fmla="*/ 1885926828 w 272"/>
                  <a:gd name="T13" fmla="*/ 2147483647 h 120"/>
                  <a:gd name="T14" fmla="*/ 1885926828 w 272"/>
                  <a:gd name="T15" fmla="*/ 2147483647 h 120"/>
                  <a:gd name="T16" fmla="*/ 1885926828 w 272"/>
                  <a:gd name="T17" fmla="*/ 2147483647 h 120"/>
                  <a:gd name="T18" fmla="*/ 1885926828 w 272"/>
                  <a:gd name="T19" fmla="*/ 2147483647 h 120"/>
                  <a:gd name="T20" fmla="*/ 1885926828 w 272"/>
                  <a:gd name="T21" fmla="*/ 2147483647 h 120"/>
                  <a:gd name="T22" fmla="*/ 1885926828 w 272"/>
                  <a:gd name="T23" fmla="*/ 2147483647 h 120"/>
                  <a:gd name="T24" fmla="*/ 1885926828 w 272"/>
                  <a:gd name="T25" fmla="*/ 2147483647 h 120"/>
                  <a:gd name="T26" fmla="*/ 1885926828 w 272"/>
                  <a:gd name="T27" fmla="*/ 2147483647 h 120"/>
                  <a:gd name="T28" fmla="*/ 1885926828 w 272"/>
                  <a:gd name="T29" fmla="*/ 2147483647 h 120"/>
                  <a:gd name="T30" fmla="*/ 1885926828 w 272"/>
                  <a:gd name="T31" fmla="*/ 2147483647 h 120"/>
                  <a:gd name="T32" fmla="*/ 1885926828 w 272"/>
                  <a:gd name="T33" fmla="*/ 2147483647 h 120"/>
                  <a:gd name="T34" fmla="*/ 1885926828 w 272"/>
                  <a:gd name="T35" fmla="*/ 2147483647 h 120"/>
                  <a:gd name="T36" fmla="*/ 1885926828 w 272"/>
                  <a:gd name="T37" fmla="*/ 2147483647 h 120"/>
                  <a:gd name="T38" fmla="*/ 1885926828 w 272"/>
                  <a:gd name="T39" fmla="*/ 2147483647 h 120"/>
                  <a:gd name="T40" fmla="*/ 1885926828 w 272"/>
                  <a:gd name="T41" fmla="*/ 2147483647 h 120"/>
                  <a:gd name="T42" fmla="*/ 1885926828 w 272"/>
                  <a:gd name="T43" fmla="*/ 2147483647 h 120"/>
                  <a:gd name="T44" fmla="*/ 1885926828 w 272"/>
                  <a:gd name="T45" fmla="*/ 2147483647 h 120"/>
                  <a:gd name="T46" fmla="*/ 1885926828 w 272"/>
                  <a:gd name="T47" fmla="*/ 2147483647 h 120"/>
                  <a:gd name="T48" fmla="*/ 0 w 272"/>
                  <a:gd name="T49" fmla="*/ 2147483647 h 120"/>
                  <a:gd name="T50" fmla="*/ 1885926828 w 272"/>
                  <a:gd name="T51" fmla="*/ 2147483647 h 120"/>
                  <a:gd name="T52" fmla="*/ 1885926828 w 272"/>
                  <a:gd name="T53" fmla="*/ 2147483647 h 120"/>
                  <a:gd name="T54" fmla="*/ 1885926828 w 272"/>
                  <a:gd name="T55" fmla="*/ 2147483647 h 120"/>
                  <a:gd name="T56" fmla="*/ 0 w 272"/>
                  <a:gd name="T57" fmla="*/ 2147483647 h 120"/>
                  <a:gd name="T58" fmla="*/ 1885926828 w 272"/>
                  <a:gd name="T59" fmla="*/ 2147483647 h 120"/>
                  <a:gd name="T60" fmla="*/ 1885926828 w 272"/>
                  <a:gd name="T61" fmla="*/ 2147483647 h 120"/>
                  <a:gd name="T62" fmla="*/ 1885926828 w 272"/>
                  <a:gd name="T63" fmla="*/ 2147483647 h 120"/>
                  <a:gd name="T64" fmla="*/ 1885926828 w 272"/>
                  <a:gd name="T65" fmla="*/ 2147483647 h 120"/>
                  <a:gd name="T66" fmla="*/ 1885926828 w 272"/>
                  <a:gd name="T67" fmla="*/ 2147483647 h 120"/>
                  <a:gd name="T68" fmla="*/ 1885926828 w 272"/>
                  <a:gd name="T69" fmla="*/ 2147483647 h 120"/>
                  <a:gd name="T70" fmla="*/ 1885926828 w 272"/>
                  <a:gd name="T71" fmla="*/ 0 h 120"/>
                  <a:gd name="T72" fmla="*/ 1885926828 w 272"/>
                  <a:gd name="T73" fmla="*/ 0 h 120"/>
                  <a:gd name="T74" fmla="*/ 1885926828 w 272"/>
                  <a:gd name="T75" fmla="*/ 2147483647 h 120"/>
                  <a:gd name="T76" fmla="*/ 1885926828 w 272"/>
                  <a:gd name="T77" fmla="*/ 2147483647 h 120"/>
                  <a:gd name="T78" fmla="*/ 1885926828 w 272"/>
                  <a:gd name="T79" fmla="*/ 2147483647 h 120"/>
                  <a:gd name="T80" fmla="*/ 1885926828 w 272"/>
                  <a:gd name="T81" fmla="*/ 2147483647 h 120"/>
                  <a:gd name="T82" fmla="*/ 1885926828 w 272"/>
                  <a:gd name="T83" fmla="*/ 2147483647 h 120"/>
                  <a:gd name="T84" fmla="*/ 1885926828 w 272"/>
                  <a:gd name="T85" fmla="*/ 2147483647 h 120"/>
                  <a:gd name="T86" fmla="*/ 1885926828 w 272"/>
                  <a:gd name="T87" fmla="*/ 2147483647 h 120"/>
                  <a:gd name="T88" fmla="*/ 1885926828 w 272"/>
                  <a:gd name="T89" fmla="*/ 2147483647 h 12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2"/>
                  <a:gd name="T136" fmla="*/ 0 h 120"/>
                  <a:gd name="T137" fmla="*/ 272 w 272"/>
                  <a:gd name="T138" fmla="*/ 120 h 12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2" h="120">
                    <a:moveTo>
                      <a:pt x="272" y="42"/>
                    </a:moveTo>
                    <a:lnTo>
                      <a:pt x="262" y="49"/>
                    </a:lnTo>
                    <a:lnTo>
                      <a:pt x="272" y="81"/>
                    </a:lnTo>
                    <a:lnTo>
                      <a:pt x="272" y="92"/>
                    </a:lnTo>
                    <a:lnTo>
                      <a:pt x="262" y="95"/>
                    </a:lnTo>
                    <a:lnTo>
                      <a:pt x="255" y="88"/>
                    </a:lnTo>
                    <a:lnTo>
                      <a:pt x="244" y="85"/>
                    </a:lnTo>
                    <a:lnTo>
                      <a:pt x="233" y="92"/>
                    </a:lnTo>
                    <a:lnTo>
                      <a:pt x="230" y="88"/>
                    </a:lnTo>
                    <a:lnTo>
                      <a:pt x="216" y="88"/>
                    </a:lnTo>
                    <a:lnTo>
                      <a:pt x="198" y="95"/>
                    </a:lnTo>
                    <a:lnTo>
                      <a:pt x="180" y="99"/>
                    </a:lnTo>
                    <a:lnTo>
                      <a:pt x="173" y="95"/>
                    </a:lnTo>
                    <a:lnTo>
                      <a:pt x="152" y="103"/>
                    </a:lnTo>
                    <a:lnTo>
                      <a:pt x="152" y="110"/>
                    </a:lnTo>
                    <a:lnTo>
                      <a:pt x="141" y="120"/>
                    </a:lnTo>
                    <a:lnTo>
                      <a:pt x="141" y="113"/>
                    </a:lnTo>
                    <a:lnTo>
                      <a:pt x="141" y="106"/>
                    </a:lnTo>
                    <a:lnTo>
                      <a:pt x="141" y="103"/>
                    </a:lnTo>
                    <a:lnTo>
                      <a:pt x="127" y="103"/>
                    </a:lnTo>
                    <a:lnTo>
                      <a:pt x="120" y="103"/>
                    </a:lnTo>
                    <a:lnTo>
                      <a:pt x="117" y="106"/>
                    </a:lnTo>
                    <a:lnTo>
                      <a:pt x="109" y="110"/>
                    </a:lnTo>
                    <a:lnTo>
                      <a:pt x="99" y="113"/>
                    </a:lnTo>
                    <a:lnTo>
                      <a:pt x="88" y="110"/>
                    </a:lnTo>
                    <a:lnTo>
                      <a:pt x="74" y="99"/>
                    </a:lnTo>
                    <a:lnTo>
                      <a:pt x="70" y="95"/>
                    </a:lnTo>
                    <a:lnTo>
                      <a:pt x="63" y="99"/>
                    </a:lnTo>
                    <a:lnTo>
                      <a:pt x="63" y="106"/>
                    </a:lnTo>
                    <a:lnTo>
                      <a:pt x="56" y="106"/>
                    </a:lnTo>
                    <a:lnTo>
                      <a:pt x="42" y="110"/>
                    </a:lnTo>
                    <a:lnTo>
                      <a:pt x="39" y="103"/>
                    </a:lnTo>
                    <a:lnTo>
                      <a:pt x="35" y="103"/>
                    </a:lnTo>
                    <a:lnTo>
                      <a:pt x="31" y="106"/>
                    </a:lnTo>
                    <a:lnTo>
                      <a:pt x="28" y="113"/>
                    </a:lnTo>
                    <a:lnTo>
                      <a:pt x="21" y="113"/>
                    </a:lnTo>
                    <a:lnTo>
                      <a:pt x="21" y="110"/>
                    </a:lnTo>
                    <a:lnTo>
                      <a:pt x="24" y="106"/>
                    </a:lnTo>
                    <a:lnTo>
                      <a:pt x="24" y="99"/>
                    </a:lnTo>
                    <a:lnTo>
                      <a:pt x="21" y="95"/>
                    </a:lnTo>
                    <a:lnTo>
                      <a:pt x="17" y="99"/>
                    </a:lnTo>
                    <a:lnTo>
                      <a:pt x="10" y="103"/>
                    </a:lnTo>
                    <a:lnTo>
                      <a:pt x="14" y="95"/>
                    </a:lnTo>
                    <a:lnTo>
                      <a:pt x="17" y="95"/>
                    </a:lnTo>
                    <a:lnTo>
                      <a:pt x="21" y="92"/>
                    </a:lnTo>
                    <a:lnTo>
                      <a:pt x="14" y="88"/>
                    </a:lnTo>
                    <a:lnTo>
                      <a:pt x="14" y="81"/>
                    </a:lnTo>
                    <a:lnTo>
                      <a:pt x="10" y="74"/>
                    </a:lnTo>
                    <a:lnTo>
                      <a:pt x="3" y="74"/>
                    </a:lnTo>
                    <a:lnTo>
                      <a:pt x="0" y="71"/>
                    </a:lnTo>
                    <a:lnTo>
                      <a:pt x="0" y="67"/>
                    </a:lnTo>
                    <a:lnTo>
                      <a:pt x="7" y="67"/>
                    </a:lnTo>
                    <a:lnTo>
                      <a:pt x="10" y="64"/>
                    </a:lnTo>
                    <a:lnTo>
                      <a:pt x="10" y="60"/>
                    </a:lnTo>
                    <a:lnTo>
                      <a:pt x="7" y="53"/>
                    </a:lnTo>
                    <a:lnTo>
                      <a:pt x="10" y="49"/>
                    </a:lnTo>
                    <a:lnTo>
                      <a:pt x="3" y="49"/>
                    </a:lnTo>
                    <a:lnTo>
                      <a:pt x="0" y="46"/>
                    </a:lnTo>
                    <a:lnTo>
                      <a:pt x="7" y="35"/>
                    </a:lnTo>
                    <a:lnTo>
                      <a:pt x="14" y="32"/>
                    </a:lnTo>
                    <a:lnTo>
                      <a:pt x="21" y="32"/>
                    </a:lnTo>
                    <a:lnTo>
                      <a:pt x="31" y="28"/>
                    </a:lnTo>
                    <a:lnTo>
                      <a:pt x="39" y="32"/>
                    </a:lnTo>
                    <a:lnTo>
                      <a:pt x="49" y="28"/>
                    </a:lnTo>
                    <a:lnTo>
                      <a:pt x="49" y="25"/>
                    </a:lnTo>
                    <a:lnTo>
                      <a:pt x="42" y="21"/>
                    </a:lnTo>
                    <a:lnTo>
                      <a:pt x="42" y="14"/>
                    </a:lnTo>
                    <a:lnTo>
                      <a:pt x="49" y="14"/>
                    </a:lnTo>
                    <a:lnTo>
                      <a:pt x="63" y="14"/>
                    </a:lnTo>
                    <a:lnTo>
                      <a:pt x="70" y="14"/>
                    </a:lnTo>
                    <a:lnTo>
                      <a:pt x="81" y="7"/>
                    </a:lnTo>
                    <a:lnTo>
                      <a:pt x="102" y="0"/>
                    </a:lnTo>
                    <a:lnTo>
                      <a:pt x="117" y="0"/>
                    </a:lnTo>
                    <a:lnTo>
                      <a:pt x="124" y="0"/>
                    </a:lnTo>
                    <a:lnTo>
                      <a:pt x="131" y="7"/>
                    </a:lnTo>
                    <a:lnTo>
                      <a:pt x="141" y="7"/>
                    </a:lnTo>
                    <a:lnTo>
                      <a:pt x="155" y="18"/>
                    </a:lnTo>
                    <a:lnTo>
                      <a:pt x="163" y="14"/>
                    </a:lnTo>
                    <a:lnTo>
                      <a:pt x="177" y="21"/>
                    </a:lnTo>
                    <a:lnTo>
                      <a:pt x="184" y="18"/>
                    </a:lnTo>
                    <a:lnTo>
                      <a:pt x="194" y="21"/>
                    </a:lnTo>
                    <a:lnTo>
                      <a:pt x="205" y="18"/>
                    </a:lnTo>
                    <a:lnTo>
                      <a:pt x="223" y="10"/>
                    </a:lnTo>
                    <a:lnTo>
                      <a:pt x="226" y="3"/>
                    </a:lnTo>
                    <a:lnTo>
                      <a:pt x="237" y="7"/>
                    </a:lnTo>
                    <a:lnTo>
                      <a:pt x="248" y="7"/>
                    </a:lnTo>
                    <a:lnTo>
                      <a:pt x="258" y="21"/>
                    </a:lnTo>
                    <a:lnTo>
                      <a:pt x="258" y="35"/>
                    </a:lnTo>
                    <a:lnTo>
                      <a:pt x="269" y="39"/>
                    </a:lnTo>
                    <a:lnTo>
                      <a:pt x="272" y="4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84754" tIns="42375" rIns="84754" bIns="42375"/>
              <a:lstStyle/>
              <a:p>
                <a:pPr>
                  <a:defRPr/>
                </a:pPr>
                <a:endParaRPr lang="ru-RU" sz="700" dirty="0">
                  <a:solidFill>
                    <a:prstClr val="black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77" name="Freeform 544"/>
              <p:cNvSpPr>
                <a:spLocks/>
              </p:cNvSpPr>
              <p:nvPr/>
            </p:nvSpPr>
            <p:spPr bwMode="auto">
              <a:xfrm rot="623564">
                <a:off x="649816" y="4275666"/>
                <a:ext cx="271463" cy="300038"/>
              </a:xfrm>
              <a:custGeom>
                <a:avLst/>
                <a:gdLst>
                  <a:gd name="T0" fmla="*/ 2147483647 w 78"/>
                  <a:gd name="T1" fmla="*/ 2147483647 h 64"/>
                  <a:gd name="T2" fmla="*/ 2147483647 w 78"/>
                  <a:gd name="T3" fmla="*/ 2147483647 h 64"/>
                  <a:gd name="T4" fmla="*/ 2147483647 w 78"/>
                  <a:gd name="T5" fmla="*/ 2147483647 h 64"/>
                  <a:gd name="T6" fmla="*/ 2147483647 w 78"/>
                  <a:gd name="T7" fmla="*/ 2147483647 h 64"/>
                  <a:gd name="T8" fmla="*/ 2147483647 w 78"/>
                  <a:gd name="T9" fmla="*/ 2147483647 h 64"/>
                  <a:gd name="T10" fmla="*/ 2147483647 w 78"/>
                  <a:gd name="T11" fmla="*/ 2147483647 h 64"/>
                  <a:gd name="T12" fmla="*/ 2147483647 w 78"/>
                  <a:gd name="T13" fmla="*/ 2147483647 h 64"/>
                  <a:gd name="T14" fmla="*/ 2147483647 w 78"/>
                  <a:gd name="T15" fmla="*/ 2147483647 h 64"/>
                  <a:gd name="T16" fmla="*/ 2147483647 w 78"/>
                  <a:gd name="T17" fmla="*/ 2147483647 h 64"/>
                  <a:gd name="T18" fmla="*/ 2147483647 w 78"/>
                  <a:gd name="T19" fmla="*/ 2147483647 h 64"/>
                  <a:gd name="T20" fmla="*/ 2147483647 w 78"/>
                  <a:gd name="T21" fmla="*/ 2147483647 h 64"/>
                  <a:gd name="T22" fmla="*/ 2147483647 w 78"/>
                  <a:gd name="T23" fmla="*/ 2147483647 h 64"/>
                  <a:gd name="T24" fmla="*/ 2147483647 w 78"/>
                  <a:gd name="T25" fmla="*/ 2147483647 h 64"/>
                  <a:gd name="T26" fmla="*/ 2147483647 w 78"/>
                  <a:gd name="T27" fmla="*/ 0 h 64"/>
                  <a:gd name="T28" fmla="*/ 2147483647 w 78"/>
                  <a:gd name="T29" fmla="*/ 0 h 64"/>
                  <a:gd name="T30" fmla="*/ 0 w 78"/>
                  <a:gd name="T31" fmla="*/ 2147483647 h 64"/>
                  <a:gd name="T32" fmla="*/ 2147483647 w 78"/>
                  <a:gd name="T33" fmla="*/ 2147483647 h 64"/>
                  <a:gd name="T34" fmla="*/ 2147483647 w 78"/>
                  <a:gd name="T35" fmla="*/ 2147483647 h 6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8"/>
                  <a:gd name="T55" fmla="*/ 0 h 64"/>
                  <a:gd name="T56" fmla="*/ 78 w 78"/>
                  <a:gd name="T57" fmla="*/ 64 h 6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8" h="64">
                    <a:moveTo>
                      <a:pt x="4" y="35"/>
                    </a:moveTo>
                    <a:lnTo>
                      <a:pt x="14" y="39"/>
                    </a:lnTo>
                    <a:lnTo>
                      <a:pt x="21" y="42"/>
                    </a:lnTo>
                    <a:lnTo>
                      <a:pt x="25" y="57"/>
                    </a:lnTo>
                    <a:lnTo>
                      <a:pt x="32" y="53"/>
                    </a:lnTo>
                    <a:lnTo>
                      <a:pt x="36" y="60"/>
                    </a:lnTo>
                    <a:lnTo>
                      <a:pt x="46" y="64"/>
                    </a:lnTo>
                    <a:lnTo>
                      <a:pt x="50" y="60"/>
                    </a:lnTo>
                    <a:lnTo>
                      <a:pt x="53" y="53"/>
                    </a:lnTo>
                    <a:lnTo>
                      <a:pt x="64" y="49"/>
                    </a:lnTo>
                    <a:lnTo>
                      <a:pt x="71" y="39"/>
                    </a:lnTo>
                    <a:lnTo>
                      <a:pt x="78" y="25"/>
                    </a:lnTo>
                    <a:lnTo>
                      <a:pt x="64" y="7"/>
                    </a:lnTo>
                    <a:lnTo>
                      <a:pt x="39" y="0"/>
                    </a:lnTo>
                    <a:lnTo>
                      <a:pt x="7" y="0"/>
                    </a:lnTo>
                    <a:lnTo>
                      <a:pt x="0" y="10"/>
                    </a:lnTo>
                    <a:lnTo>
                      <a:pt x="4" y="3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84754" tIns="42375" rIns="84754" bIns="42375"/>
              <a:lstStyle/>
              <a:p>
                <a:pPr>
                  <a:defRPr/>
                </a:pPr>
                <a:endParaRPr lang="ru-RU" sz="700" dirty="0">
                  <a:solidFill>
                    <a:prstClr val="black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78" name="Freeform 545"/>
              <p:cNvSpPr>
                <a:spLocks/>
              </p:cNvSpPr>
              <p:nvPr/>
            </p:nvSpPr>
            <p:spPr bwMode="auto">
              <a:xfrm rot="623564">
                <a:off x="730779" y="4350808"/>
                <a:ext cx="455612" cy="558800"/>
              </a:xfrm>
              <a:custGeom>
                <a:avLst/>
                <a:gdLst>
                  <a:gd name="T0" fmla="*/ 1934432462 w 135"/>
                  <a:gd name="T1" fmla="*/ 2147483647 h 117"/>
                  <a:gd name="T2" fmla="*/ 1934432462 w 135"/>
                  <a:gd name="T3" fmla="*/ 2147483647 h 117"/>
                  <a:gd name="T4" fmla="*/ 1934432462 w 135"/>
                  <a:gd name="T5" fmla="*/ 2147483647 h 117"/>
                  <a:gd name="T6" fmla="*/ 1934432462 w 135"/>
                  <a:gd name="T7" fmla="*/ 2147483647 h 117"/>
                  <a:gd name="T8" fmla="*/ 1934432462 w 135"/>
                  <a:gd name="T9" fmla="*/ 2147483647 h 117"/>
                  <a:gd name="T10" fmla="*/ 1934432462 w 135"/>
                  <a:gd name="T11" fmla="*/ 2147483647 h 117"/>
                  <a:gd name="T12" fmla="*/ 1934432462 w 135"/>
                  <a:gd name="T13" fmla="*/ 2147483647 h 117"/>
                  <a:gd name="T14" fmla="*/ 1934432462 w 135"/>
                  <a:gd name="T15" fmla="*/ 2147483647 h 117"/>
                  <a:gd name="T16" fmla="*/ 1934432462 w 135"/>
                  <a:gd name="T17" fmla="*/ 2147483647 h 117"/>
                  <a:gd name="T18" fmla="*/ 1934432462 w 135"/>
                  <a:gd name="T19" fmla="*/ 2147483647 h 117"/>
                  <a:gd name="T20" fmla="*/ 1934432462 w 135"/>
                  <a:gd name="T21" fmla="*/ 2147483647 h 117"/>
                  <a:gd name="T22" fmla="*/ 1934432462 w 135"/>
                  <a:gd name="T23" fmla="*/ 2147483647 h 117"/>
                  <a:gd name="T24" fmla="*/ 0 w 135"/>
                  <a:gd name="T25" fmla="*/ 2147483647 h 117"/>
                  <a:gd name="T26" fmla="*/ 1934432462 w 135"/>
                  <a:gd name="T27" fmla="*/ 2147483647 h 117"/>
                  <a:gd name="T28" fmla="*/ 1934432462 w 135"/>
                  <a:gd name="T29" fmla="*/ 2147483647 h 117"/>
                  <a:gd name="T30" fmla="*/ 1934432462 w 135"/>
                  <a:gd name="T31" fmla="*/ 2147483647 h 117"/>
                  <a:gd name="T32" fmla="*/ 1934432462 w 135"/>
                  <a:gd name="T33" fmla="*/ 2147483647 h 117"/>
                  <a:gd name="T34" fmla="*/ 1934432462 w 135"/>
                  <a:gd name="T35" fmla="*/ 2147483647 h 117"/>
                  <a:gd name="T36" fmla="*/ 1934432462 w 135"/>
                  <a:gd name="T37" fmla="*/ 2147483647 h 117"/>
                  <a:gd name="T38" fmla="*/ 1934432462 w 135"/>
                  <a:gd name="T39" fmla="*/ 2147483647 h 117"/>
                  <a:gd name="T40" fmla="*/ 1934432462 w 135"/>
                  <a:gd name="T41" fmla="*/ 2147483647 h 117"/>
                  <a:gd name="T42" fmla="*/ 1934432462 w 135"/>
                  <a:gd name="T43" fmla="*/ 2147483647 h 117"/>
                  <a:gd name="T44" fmla="*/ 1934432462 w 135"/>
                  <a:gd name="T45" fmla="*/ 2147483647 h 117"/>
                  <a:gd name="T46" fmla="*/ 1934432462 w 135"/>
                  <a:gd name="T47" fmla="*/ 0 h 117"/>
                  <a:gd name="T48" fmla="*/ 1934432462 w 135"/>
                  <a:gd name="T49" fmla="*/ 0 h 117"/>
                  <a:gd name="T50" fmla="*/ 1934432462 w 135"/>
                  <a:gd name="T51" fmla="*/ 2147483647 h 117"/>
                  <a:gd name="T52" fmla="*/ 1934432462 w 135"/>
                  <a:gd name="T53" fmla="*/ 2147483647 h 117"/>
                  <a:gd name="T54" fmla="*/ 1934432462 w 135"/>
                  <a:gd name="T55" fmla="*/ 2147483647 h 117"/>
                  <a:gd name="T56" fmla="*/ 1934432462 w 135"/>
                  <a:gd name="T57" fmla="*/ 2147483647 h 117"/>
                  <a:gd name="T58" fmla="*/ 1934432462 w 135"/>
                  <a:gd name="T59" fmla="*/ 2147483647 h 117"/>
                  <a:gd name="T60" fmla="*/ 1934432462 w 135"/>
                  <a:gd name="T61" fmla="*/ 2147483647 h 117"/>
                  <a:gd name="T62" fmla="*/ 1934432462 w 135"/>
                  <a:gd name="T63" fmla="*/ 2147483647 h 117"/>
                  <a:gd name="T64" fmla="*/ 1934432462 w 135"/>
                  <a:gd name="T65" fmla="*/ 2147483647 h 117"/>
                  <a:gd name="T66" fmla="*/ 1934432462 w 135"/>
                  <a:gd name="T67" fmla="*/ 2147483647 h 117"/>
                  <a:gd name="T68" fmla="*/ 1934432462 w 135"/>
                  <a:gd name="T69" fmla="*/ 2147483647 h 117"/>
                  <a:gd name="T70" fmla="*/ 1934432462 w 135"/>
                  <a:gd name="T71" fmla="*/ 2147483647 h 117"/>
                  <a:gd name="T72" fmla="*/ 1934432462 w 135"/>
                  <a:gd name="T73" fmla="*/ 2147483647 h 117"/>
                  <a:gd name="T74" fmla="*/ 1934432462 w 135"/>
                  <a:gd name="T75" fmla="*/ 2147483647 h 117"/>
                  <a:gd name="T76" fmla="*/ 1934432462 w 135"/>
                  <a:gd name="T77" fmla="*/ 2147483647 h 117"/>
                  <a:gd name="T78" fmla="*/ 1934432462 w 135"/>
                  <a:gd name="T79" fmla="*/ 2147483647 h 11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5"/>
                  <a:gd name="T121" fmla="*/ 0 h 117"/>
                  <a:gd name="T122" fmla="*/ 135 w 135"/>
                  <a:gd name="T123" fmla="*/ 117 h 11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5" h="117">
                    <a:moveTo>
                      <a:pt x="124" y="100"/>
                    </a:moveTo>
                    <a:lnTo>
                      <a:pt x="106" y="103"/>
                    </a:lnTo>
                    <a:lnTo>
                      <a:pt x="106" y="114"/>
                    </a:lnTo>
                    <a:lnTo>
                      <a:pt x="96" y="114"/>
                    </a:lnTo>
                    <a:lnTo>
                      <a:pt x="74" y="107"/>
                    </a:lnTo>
                    <a:lnTo>
                      <a:pt x="67" y="110"/>
                    </a:lnTo>
                    <a:lnTo>
                      <a:pt x="57" y="107"/>
                    </a:lnTo>
                    <a:lnTo>
                      <a:pt x="46" y="107"/>
                    </a:lnTo>
                    <a:lnTo>
                      <a:pt x="39" y="103"/>
                    </a:lnTo>
                    <a:lnTo>
                      <a:pt x="28" y="103"/>
                    </a:lnTo>
                    <a:lnTo>
                      <a:pt x="11" y="117"/>
                    </a:lnTo>
                    <a:lnTo>
                      <a:pt x="11" y="103"/>
                    </a:lnTo>
                    <a:lnTo>
                      <a:pt x="0" y="93"/>
                    </a:lnTo>
                    <a:lnTo>
                      <a:pt x="11" y="82"/>
                    </a:lnTo>
                    <a:lnTo>
                      <a:pt x="4" y="64"/>
                    </a:lnTo>
                    <a:lnTo>
                      <a:pt x="4" y="50"/>
                    </a:lnTo>
                    <a:lnTo>
                      <a:pt x="14" y="54"/>
                    </a:lnTo>
                    <a:lnTo>
                      <a:pt x="18" y="50"/>
                    </a:lnTo>
                    <a:lnTo>
                      <a:pt x="21" y="43"/>
                    </a:lnTo>
                    <a:lnTo>
                      <a:pt x="32" y="39"/>
                    </a:lnTo>
                    <a:lnTo>
                      <a:pt x="39" y="29"/>
                    </a:lnTo>
                    <a:lnTo>
                      <a:pt x="46" y="15"/>
                    </a:lnTo>
                    <a:lnTo>
                      <a:pt x="53" y="15"/>
                    </a:lnTo>
                    <a:lnTo>
                      <a:pt x="67" y="0"/>
                    </a:lnTo>
                    <a:lnTo>
                      <a:pt x="78" y="0"/>
                    </a:lnTo>
                    <a:lnTo>
                      <a:pt x="85" y="8"/>
                    </a:lnTo>
                    <a:lnTo>
                      <a:pt x="92" y="4"/>
                    </a:lnTo>
                    <a:lnTo>
                      <a:pt x="103" y="8"/>
                    </a:lnTo>
                    <a:lnTo>
                      <a:pt x="110" y="15"/>
                    </a:lnTo>
                    <a:lnTo>
                      <a:pt x="110" y="39"/>
                    </a:lnTo>
                    <a:lnTo>
                      <a:pt x="117" y="54"/>
                    </a:lnTo>
                    <a:lnTo>
                      <a:pt x="135" y="68"/>
                    </a:lnTo>
                    <a:lnTo>
                      <a:pt x="131" y="78"/>
                    </a:lnTo>
                    <a:lnTo>
                      <a:pt x="124" y="78"/>
                    </a:lnTo>
                    <a:lnTo>
                      <a:pt x="117" y="71"/>
                    </a:lnTo>
                    <a:lnTo>
                      <a:pt x="110" y="71"/>
                    </a:lnTo>
                    <a:lnTo>
                      <a:pt x="113" y="82"/>
                    </a:lnTo>
                    <a:lnTo>
                      <a:pt x="121" y="89"/>
                    </a:lnTo>
                    <a:lnTo>
                      <a:pt x="124" y="10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84754" tIns="42375" rIns="84754" bIns="42375"/>
              <a:lstStyle/>
              <a:p>
                <a:pPr>
                  <a:defRPr/>
                </a:pPr>
                <a:endParaRPr lang="ru-RU" sz="700" dirty="0">
                  <a:solidFill>
                    <a:prstClr val="black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79" name="Freeform 630"/>
              <p:cNvSpPr>
                <a:spLocks/>
              </p:cNvSpPr>
              <p:nvPr/>
            </p:nvSpPr>
            <p:spPr bwMode="auto">
              <a:xfrm rot="623564">
                <a:off x="508000" y="5580065"/>
                <a:ext cx="280988" cy="276225"/>
              </a:xfrm>
              <a:custGeom>
                <a:avLst/>
                <a:gdLst>
                  <a:gd name="T0" fmla="*/ 1669911025 w 85"/>
                  <a:gd name="T1" fmla="*/ 2147483647 h 60"/>
                  <a:gd name="T2" fmla="*/ 1669911025 w 85"/>
                  <a:gd name="T3" fmla="*/ 2147483647 h 60"/>
                  <a:gd name="T4" fmla="*/ 1669911025 w 85"/>
                  <a:gd name="T5" fmla="*/ 2147483647 h 60"/>
                  <a:gd name="T6" fmla="*/ 1669911025 w 85"/>
                  <a:gd name="T7" fmla="*/ 2147483647 h 60"/>
                  <a:gd name="T8" fmla="*/ 1669911025 w 85"/>
                  <a:gd name="T9" fmla="*/ 2147483647 h 60"/>
                  <a:gd name="T10" fmla="*/ 1669911025 w 85"/>
                  <a:gd name="T11" fmla="*/ 2147483647 h 60"/>
                  <a:gd name="T12" fmla="*/ 1669911025 w 85"/>
                  <a:gd name="T13" fmla="*/ 2147483647 h 60"/>
                  <a:gd name="T14" fmla="*/ 1669911025 w 85"/>
                  <a:gd name="T15" fmla="*/ 2147483647 h 60"/>
                  <a:gd name="T16" fmla="*/ 1669911025 w 85"/>
                  <a:gd name="T17" fmla="*/ 2147483647 h 60"/>
                  <a:gd name="T18" fmla="*/ 1669911025 w 85"/>
                  <a:gd name="T19" fmla="*/ 2147483647 h 60"/>
                  <a:gd name="T20" fmla="*/ 1669911025 w 85"/>
                  <a:gd name="T21" fmla="*/ 2147483647 h 60"/>
                  <a:gd name="T22" fmla="*/ 1669911025 w 85"/>
                  <a:gd name="T23" fmla="*/ 2147483647 h 60"/>
                  <a:gd name="T24" fmla="*/ 1669911025 w 85"/>
                  <a:gd name="T25" fmla="*/ 2147483647 h 60"/>
                  <a:gd name="T26" fmla="*/ 1669911025 w 85"/>
                  <a:gd name="T27" fmla="*/ 0 h 60"/>
                  <a:gd name="T28" fmla="*/ 1669911025 w 85"/>
                  <a:gd name="T29" fmla="*/ 0 h 60"/>
                  <a:gd name="T30" fmla="*/ 1669911025 w 85"/>
                  <a:gd name="T31" fmla="*/ 2147483647 h 60"/>
                  <a:gd name="T32" fmla="*/ 1669911025 w 85"/>
                  <a:gd name="T33" fmla="*/ 2147483647 h 60"/>
                  <a:gd name="T34" fmla="*/ 1669911025 w 85"/>
                  <a:gd name="T35" fmla="*/ 2147483647 h 60"/>
                  <a:gd name="T36" fmla="*/ 1669911025 w 85"/>
                  <a:gd name="T37" fmla="*/ 0 h 60"/>
                  <a:gd name="T38" fmla="*/ 0 w 85"/>
                  <a:gd name="T39" fmla="*/ 2147483647 h 60"/>
                  <a:gd name="T40" fmla="*/ 1669911025 w 85"/>
                  <a:gd name="T41" fmla="*/ 2147483647 h 60"/>
                  <a:gd name="T42" fmla="*/ 1669911025 w 85"/>
                  <a:gd name="T43" fmla="*/ 2147483647 h 60"/>
                  <a:gd name="T44" fmla="*/ 1669911025 w 85"/>
                  <a:gd name="T45" fmla="*/ 2147483647 h 60"/>
                  <a:gd name="T46" fmla="*/ 1669911025 w 85"/>
                  <a:gd name="T47" fmla="*/ 2147483647 h 60"/>
                  <a:gd name="T48" fmla="*/ 1669911025 w 85"/>
                  <a:gd name="T49" fmla="*/ 2147483647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5"/>
                  <a:gd name="T76" fmla="*/ 0 h 60"/>
                  <a:gd name="T77" fmla="*/ 85 w 85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5" h="60">
                    <a:moveTo>
                      <a:pt x="11" y="60"/>
                    </a:moveTo>
                    <a:lnTo>
                      <a:pt x="18" y="56"/>
                    </a:lnTo>
                    <a:lnTo>
                      <a:pt x="25" y="53"/>
                    </a:lnTo>
                    <a:lnTo>
                      <a:pt x="36" y="56"/>
                    </a:lnTo>
                    <a:lnTo>
                      <a:pt x="43" y="60"/>
                    </a:lnTo>
                    <a:lnTo>
                      <a:pt x="54" y="60"/>
                    </a:lnTo>
                    <a:lnTo>
                      <a:pt x="57" y="46"/>
                    </a:lnTo>
                    <a:lnTo>
                      <a:pt x="64" y="42"/>
                    </a:lnTo>
                    <a:lnTo>
                      <a:pt x="75" y="46"/>
                    </a:lnTo>
                    <a:lnTo>
                      <a:pt x="78" y="39"/>
                    </a:lnTo>
                    <a:lnTo>
                      <a:pt x="78" y="21"/>
                    </a:lnTo>
                    <a:lnTo>
                      <a:pt x="85" y="17"/>
                    </a:lnTo>
                    <a:lnTo>
                      <a:pt x="85" y="10"/>
                    </a:lnTo>
                    <a:lnTo>
                      <a:pt x="68" y="0"/>
                    </a:lnTo>
                    <a:lnTo>
                      <a:pt x="61" y="0"/>
                    </a:lnTo>
                    <a:lnTo>
                      <a:pt x="47" y="10"/>
                    </a:lnTo>
                    <a:lnTo>
                      <a:pt x="32" y="10"/>
                    </a:lnTo>
                    <a:lnTo>
                      <a:pt x="15" y="7"/>
                    </a:lnTo>
                    <a:lnTo>
                      <a:pt x="8" y="0"/>
                    </a:lnTo>
                    <a:lnTo>
                      <a:pt x="0" y="10"/>
                    </a:lnTo>
                    <a:lnTo>
                      <a:pt x="11" y="21"/>
                    </a:lnTo>
                    <a:lnTo>
                      <a:pt x="4" y="32"/>
                    </a:lnTo>
                    <a:lnTo>
                      <a:pt x="8" y="46"/>
                    </a:lnTo>
                    <a:lnTo>
                      <a:pt x="11" y="6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84754" tIns="42375" rIns="84754" bIns="42375"/>
              <a:lstStyle/>
              <a:p>
                <a:pPr>
                  <a:defRPr/>
                </a:pPr>
                <a:endParaRPr lang="ru-RU" sz="700" dirty="0">
                  <a:solidFill>
                    <a:prstClr val="black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80" name="Freeform 631"/>
              <p:cNvSpPr>
                <a:spLocks/>
              </p:cNvSpPr>
              <p:nvPr/>
            </p:nvSpPr>
            <p:spPr bwMode="auto">
              <a:xfrm rot="623564">
                <a:off x="637648" y="5776386"/>
                <a:ext cx="133350" cy="190500"/>
              </a:xfrm>
              <a:custGeom>
                <a:avLst/>
                <a:gdLst>
                  <a:gd name="T0" fmla="*/ 2147476152 w 39"/>
                  <a:gd name="T1" fmla="*/ 2147483647 h 39"/>
                  <a:gd name="T2" fmla="*/ 2147476152 w 39"/>
                  <a:gd name="T3" fmla="*/ 0 h 39"/>
                  <a:gd name="T4" fmla="*/ 2147476152 w 39"/>
                  <a:gd name="T5" fmla="*/ 2147483647 h 39"/>
                  <a:gd name="T6" fmla="*/ 2147476152 w 39"/>
                  <a:gd name="T7" fmla="*/ 2147483647 h 39"/>
                  <a:gd name="T8" fmla="*/ 2147476152 w 39"/>
                  <a:gd name="T9" fmla="*/ 2147483647 h 39"/>
                  <a:gd name="T10" fmla="*/ 2147476152 w 39"/>
                  <a:gd name="T11" fmla="*/ 2147483647 h 39"/>
                  <a:gd name="T12" fmla="*/ 2147476152 w 39"/>
                  <a:gd name="T13" fmla="*/ 2147483647 h 39"/>
                  <a:gd name="T14" fmla="*/ 2147476152 w 39"/>
                  <a:gd name="T15" fmla="*/ 2147483647 h 39"/>
                  <a:gd name="T16" fmla="*/ 2147476152 w 39"/>
                  <a:gd name="T17" fmla="*/ 2147483647 h 39"/>
                  <a:gd name="T18" fmla="*/ 0 w 39"/>
                  <a:gd name="T19" fmla="*/ 2147483647 h 39"/>
                  <a:gd name="T20" fmla="*/ 0 w 39"/>
                  <a:gd name="T21" fmla="*/ 2147483647 h 39"/>
                  <a:gd name="T22" fmla="*/ 2147476152 w 39"/>
                  <a:gd name="T23" fmla="*/ 2147483647 h 39"/>
                  <a:gd name="T24" fmla="*/ 0 w 39"/>
                  <a:gd name="T25" fmla="*/ 2147483647 h 39"/>
                  <a:gd name="T26" fmla="*/ 2147476152 w 39"/>
                  <a:gd name="T27" fmla="*/ 2147483647 h 39"/>
                  <a:gd name="T28" fmla="*/ 2147476152 w 39"/>
                  <a:gd name="T29" fmla="*/ 2147483647 h 39"/>
                  <a:gd name="T30" fmla="*/ 2147476152 w 39"/>
                  <a:gd name="T31" fmla="*/ 2147483647 h 39"/>
                  <a:gd name="T32" fmla="*/ 2147476152 w 39"/>
                  <a:gd name="T33" fmla="*/ 2147483647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3" y="4"/>
                    </a:moveTo>
                    <a:lnTo>
                      <a:pt x="10" y="0"/>
                    </a:lnTo>
                    <a:lnTo>
                      <a:pt x="21" y="4"/>
                    </a:lnTo>
                    <a:lnTo>
                      <a:pt x="39" y="18"/>
                    </a:lnTo>
                    <a:lnTo>
                      <a:pt x="39" y="25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7" y="29"/>
                    </a:lnTo>
                    <a:lnTo>
                      <a:pt x="7" y="32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3" y="32"/>
                    </a:lnTo>
                    <a:lnTo>
                      <a:pt x="0" y="29"/>
                    </a:lnTo>
                    <a:lnTo>
                      <a:pt x="7" y="22"/>
                    </a:lnTo>
                    <a:lnTo>
                      <a:pt x="7" y="11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84754" tIns="42375" rIns="84754" bIns="42375"/>
              <a:lstStyle/>
              <a:p>
                <a:pPr>
                  <a:defRPr/>
                </a:pPr>
                <a:endParaRPr lang="ru-RU" sz="700" dirty="0">
                  <a:solidFill>
                    <a:prstClr val="black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81" name="Freeform 633"/>
              <p:cNvSpPr>
                <a:spLocks/>
              </p:cNvSpPr>
              <p:nvPr/>
            </p:nvSpPr>
            <p:spPr bwMode="auto">
              <a:xfrm rot="623564">
                <a:off x="456141" y="5211234"/>
                <a:ext cx="449263" cy="420688"/>
              </a:xfrm>
              <a:custGeom>
                <a:avLst/>
                <a:gdLst>
                  <a:gd name="T0" fmla="*/ 1832711032 w 134"/>
                  <a:gd name="T1" fmla="*/ 2147483647 h 92"/>
                  <a:gd name="T2" fmla="*/ 1832711032 w 134"/>
                  <a:gd name="T3" fmla="*/ 2147483647 h 92"/>
                  <a:gd name="T4" fmla="*/ 1832711032 w 134"/>
                  <a:gd name="T5" fmla="*/ 2147483647 h 92"/>
                  <a:gd name="T6" fmla="*/ 1832711032 w 134"/>
                  <a:gd name="T7" fmla="*/ 2147483647 h 92"/>
                  <a:gd name="T8" fmla="*/ 1832711032 w 134"/>
                  <a:gd name="T9" fmla="*/ 2147483647 h 92"/>
                  <a:gd name="T10" fmla="*/ 1832711032 w 134"/>
                  <a:gd name="T11" fmla="*/ 2147483647 h 92"/>
                  <a:gd name="T12" fmla="*/ 1832711032 w 134"/>
                  <a:gd name="T13" fmla="*/ 2147483647 h 92"/>
                  <a:gd name="T14" fmla="*/ 1832711032 w 134"/>
                  <a:gd name="T15" fmla="*/ 2147483647 h 92"/>
                  <a:gd name="T16" fmla="*/ 1832711032 w 134"/>
                  <a:gd name="T17" fmla="*/ 2147483647 h 92"/>
                  <a:gd name="T18" fmla="*/ 1832711032 w 134"/>
                  <a:gd name="T19" fmla="*/ 2147483647 h 92"/>
                  <a:gd name="T20" fmla="*/ 1832711032 w 134"/>
                  <a:gd name="T21" fmla="*/ 2147483647 h 92"/>
                  <a:gd name="T22" fmla="*/ 1832711032 w 134"/>
                  <a:gd name="T23" fmla="*/ 2147483647 h 92"/>
                  <a:gd name="T24" fmla="*/ 1832711032 w 134"/>
                  <a:gd name="T25" fmla="*/ 2147483647 h 92"/>
                  <a:gd name="T26" fmla="*/ 1832711032 w 134"/>
                  <a:gd name="T27" fmla="*/ 2147483647 h 92"/>
                  <a:gd name="T28" fmla="*/ 1832711032 w 134"/>
                  <a:gd name="T29" fmla="*/ 2147483647 h 92"/>
                  <a:gd name="T30" fmla="*/ 1832711032 w 134"/>
                  <a:gd name="T31" fmla="*/ 0 h 92"/>
                  <a:gd name="T32" fmla="*/ 1832711032 w 134"/>
                  <a:gd name="T33" fmla="*/ 0 h 92"/>
                  <a:gd name="T34" fmla="*/ 1832711032 w 134"/>
                  <a:gd name="T35" fmla="*/ 2147483647 h 92"/>
                  <a:gd name="T36" fmla="*/ 1832711032 w 134"/>
                  <a:gd name="T37" fmla="*/ 2147483647 h 92"/>
                  <a:gd name="T38" fmla="*/ 1832711032 w 134"/>
                  <a:gd name="T39" fmla="*/ 0 h 92"/>
                  <a:gd name="T40" fmla="*/ 1832711032 w 134"/>
                  <a:gd name="T41" fmla="*/ 0 h 92"/>
                  <a:gd name="T42" fmla="*/ 1832711032 w 134"/>
                  <a:gd name="T43" fmla="*/ 2147483647 h 92"/>
                  <a:gd name="T44" fmla="*/ 1832711032 w 134"/>
                  <a:gd name="T45" fmla="*/ 2147483647 h 92"/>
                  <a:gd name="T46" fmla="*/ 1832711032 w 134"/>
                  <a:gd name="T47" fmla="*/ 2147483647 h 92"/>
                  <a:gd name="T48" fmla="*/ 0 w 134"/>
                  <a:gd name="T49" fmla="*/ 2147483647 h 92"/>
                  <a:gd name="T50" fmla="*/ 1832711032 w 134"/>
                  <a:gd name="T51" fmla="*/ 2147483647 h 92"/>
                  <a:gd name="T52" fmla="*/ 1832711032 w 134"/>
                  <a:gd name="T53" fmla="*/ 2147483647 h 92"/>
                  <a:gd name="T54" fmla="*/ 1832711032 w 134"/>
                  <a:gd name="T55" fmla="*/ 2147483647 h 92"/>
                  <a:gd name="T56" fmla="*/ 1832711032 w 134"/>
                  <a:gd name="T57" fmla="*/ 2147483647 h 92"/>
                  <a:gd name="T58" fmla="*/ 1832711032 w 134"/>
                  <a:gd name="T59" fmla="*/ 2147483647 h 9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34"/>
                  <a:gd name="T91" fmla="*/ 0 h 92"/>
                  <a:gd name="T92" fmla="*/ 134 w 134"/>
                  <a:gd name="T93" fmla="*/ 92 h 9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34" h="92">
                    <a:moveTo>
                      <a:pt x="39" y="82"/>
                    </a:moveTo>
                    <a:lnTo>
                      <a:pt x="46" y="89"/>
                    </a:lnTo>
                    <a:lnTo>
                      <a:pt x="63" y="92"/>
                    </a:lnTo>
                    <a:lnTo>
                      <a:pt x="78" y="92"/>
                    </a:lnTo>
                    <a:lnTo>
                      <a:pt x="92" y="82"/>
                    </a:lnTo>
                    <a:lnTo>
                      <a:pt x="99" y="82"/>
                    </a:lnTo>
                    <a:lnTo>
                      <a:pt x="116" y="92"/>
                    </a:lnTo>
                    <a:lnTo>
                      <a:pt x="120" y="78"/>
                    </a:lnTo>
                    <a:lnTo>
                      <a:pt x="134" y="60"/>
                    </a:lnTo>
                    <a:lnTo>
                      <a:pt x="134" y="57"/>
                    </a:lnTo>
                    <a:lnTo>
                      <a:pt x="127" y="57"/>
                    </a:lnTo>
                    <a:lnTo>
                      <a:pt x="116" y="53"/>
                    </a:lnTo>
                    <a:lnTo>
                      <a:pt x="116" y="46"/>
                    </a:lnTo>
                    <a:lnTo>
                      <a:pt x="113" y="39"/>
                    </a:lnTo>
                    <a:lnTo>
                      <a:pt x="106" y="14"/>
                    </a:lnTo>
                    <a:lnTo>
                      <a:pt x="99" y="0"/>
                    </a:lnTo>
                    <a:lnTo>
                      <a:pt x="88" y="0"/>
                    </a:lnTo>
                    <a:lnTo>
                      <a:pt x="78" y="4"/>
                    </a:lnTo>
                    <a:lnTo>
                      <a:pt x="63" y="7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28" y="7"/>
                    </a:lnTo>
                    <a:lnTo>
                      <a:pt x="17" y="22"/>
                    </a:lnTo>
                    <a:lnTo>
                      <a:pt x="10" y="36"/>
                    </a:lnTo>
                    <a:lnTo>
                      <a:pt x="0" y="39"/>
                    </a:lnTo>
                    <a:lnTo>
                      <a:pt x="7" y="53"/>
                    </a:lnTo>
                    <a:lnTo>
                      <a:pt x="10" y="71"/>
                    </a:lnTo>
                    <a:lnTo>
                      <a:pt x="28" y="75"/>
                    </a:lnTo>
                    <a:lnTo>
                      <a:pt x="39" y="8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84754" tIns="42375" rIns="84754" bIns="42375"/>
              <a:lstStyle/>
              <a:p>
                <a:pPr>
                  <a:defRPr/>
                </a:pPr>
                <a:endParaRPr lang="ru-RU" sz="700" dirty="0">
                  <a:solidFill>
                    <a:prstClr val="black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82" name="Freeform 634"/>
              <p:cNvSpPr>
                <a:spLocks/>
              </p:cNvSpPr>
              <p:nvPr/>
            </p:nvSpPr>
            <p:spPr bwMode="auto">
              <a:xfrm rot="623564">
                <a:off x="765175" y="5214409"/>
                <a:ext cx="169863" cy="300038"/>
              </a:xfrm>
              <a:custGeom>
                <a:avLst/>
                <a:gdLst>
                  <a:gd name="T0" fmla="*/ 0 w 53"/>
                  <a:gd name="T1" fmla="*/ 2147483647 h 64"/>
                  <a:gd name="T2" fmla="*/ 1428196057 w 53"/>
                  <a:gd name="T3" fmla="*/ 2147483647 h 64"/>
                  <a:gd name="T4" fmla="*/ 1428196057 w 53"/>
                  <a:gd name="T5" fmla="*/ 2147483647 h 64"/>
                  <a:gd name="T6" fmla="*/ 1428196057 w 53"/>
                  <a:gd name="T7" fmla="*/ 2147483647 h 64"/>
                  <a:gd name="T8" fmla="*/ 1428196057 w 53"/>
                  <a:gd name="T9" fmla="*/ 2147483647 h 64"/>
                  <a:gd name="T10" fmla="*/ 1428196057 w 53"/>
                  <a:gd name="T11" fmla="*/ 2147483647 h 64"/>
                  <a:gd name="T12" fmla="*/ 1428196057 w 53"/>
                  <a:gd name="T13" fmla="*/ 2147483647 h 64"/>
                  <a:gd name="T14" fmla="*/ 1428196057 w 53"/>
                  <a:gd name="T15" fmla="*/ 2147483647 h 64"/>
                  <a:gd name="T16" fmla="*/ 1428196057 w 53"/>
                  <a:gd name="T17" fmla="*/ 2147483647 h 64"/>
                  <a:gd name="T18" fmla="*/ 1428196057 w 53"/>
                  <a:gd name="T19" fmla="*/ 2147483647 h 64"/>
                  <a:gd name="T20" fmla="*/ 1428196057 w 53"/>
                  <a:gd name="T21" fmla="*/ 2147483647 h 64"/>
                  <a:gd name="T22" fmla="*/ 1428196057 w 53"/>
                  <a:gd name="T23" fmla="*/ 2147483647 h 64"/>
                  <a:gd name="T24" fmla="*/ 1428196057 w 53"/>
                  <a:gd name="T25" fmla="*/ 2147483647 h 64"/>
                  <a:gd name="T26" fmla="*/ 1428196057 w 53"/>
                  <a:gd name="T27" fmla="*/ 0 h 64"/>
                  <a:gd name="T28" fmla="*/ 1428196057 w 53"/>
                  <a:gd name="T29" fmla="*/ 0 h 64"/>
                  <a:gd name="T30" fmla="*/ 0 w 53"/>
                  <a:gd name="T31" fmla="*/ 2147483647 h 64"/>
                  <a:gd name="T32" fmla="*/ 0 w 53"/>
                  <a:gd name="T33" fmla="*/ 2147483647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64"/>
                  <a:gd name="T53" fmla="*/ 53 w 53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64">
                    <a:moveTo>
                      <a:pt x="0" y="7"/>
                    </a:moveTo>
                    <a:lnTo>
                      <a:pt x="11" y="7"/>
                    </a:lnTo>
                    <a:lnTo>
                      <a:pt x="18" y="21"/>
                    </a:lnTo>
                    <a:lnTo>
                      <a:pt x="25" y="46"/>
                    </a:lnTo>
                    <a:lnTo>
                      <a:pt x="28" y="53"/>
                    </a:lnTo>
                    <a:lnTo>
                      <a:pt x="28" y="60"/>
                    </a:lnTo>
                    <a:lnTo>
                      <a:pt x="39" y="64"/>
                    </a:lnTo>
                    <a:lnTo>
                      <a:pt x="39" y="50"/>
                    </a:lnTo>
                    <a:lnTo>
                      <a:pt x="43" y="43"/>
                    </a:lnTo>
                    <a:lnTo>
                      <a:pt x="50" y="43"/>
                    </a:lnTo>
                    <a:lnTo>
                      <a:pt x="53" y="36"/>
                    </a:lnTo>
                    <a:lnTo>
                      <a:pt x="46" y="29"/>
                    </a:lnTo>
                    <a:lnTo>
                      <a:pt x="43" y="11"/>
                    </a:lnTo>
                    <a:lnTo>
                      <a:pt x="32" y="0"/>
                    </a:lnTo>
                    <a:lnTo>
                      <a:pt x="11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84754" tIns="42375" rIns="84754" bIns="42375"/>
              <a:lstStyle/>
              <a:p>
                <a:pPr>
                  <a:defRPr/>
                </a:pPr>
                <a:endParaRPr lang="ru-RU" sz="700" dirty="0">
                  <a:solidFill>
                    <a:prstClr val="black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83" name="Freeform 637"/>
              <p:cNvSpPr>
                <a:spLocks/>
              </p:cNvSpPr>
              <p:nvPr/>
            </p:nvSpPr>
            <p:spPr bwMode="auto">
              <a:xfrm rot="623564">
                <a:off x="577850" y="4811713"/>
                <a:ext cx="877888" cy="820737"/>
              </a:xfrm>
              <a:custGeom>
                <a:avLst/>
                <a:gdLst>
                  <a:gd name="T0" fmla="*/ 0 w 259"/>
                  <a:gd name="T1" fmla="*/ 2147483647 h 177"/>
                  <a:gd name="T2" fmla="*/ 1979291024 w 259"/>
                  <a:gd name="T3" fmla="*/ 2147483647 h 177"/>
                  <a:gd name="T4" fmla="*/ 1979291024 w 259"/>
                  <a:gd name="T5" fmla="*/ 2147483647 h 177"/>
                  <a:gd name="T6" fmla="*/ 1979291024 w 259"/>
                  <a:gd name="T7" fmla="*/ 2147483647 h 177"/>
                  <a:gd name="T8" fmla="*/ 1979291024 w 259"/>
                  <a:gd name="T9" fmla="*/ 2147483647 h 177"/>
                  <a:gd name="T10" fmla="*/ 1979291024 w 259"/>
                  <a:gd name="T11" fmla="*/ 2147483647 h 177"/>
                  <a:gd name="T12" fmla="*/ 1979291024 w 259"/>
                  <a:gd name="T13" fmla="*/ 2147483647 h 177"/>
                  <a:gd name="T14" fmla="*/ 1979291024 w 259"/>
                  <a:gd name="T15" fmla="*/ 2147483647 h 177"/>
                  <a:gd name="T16" fmla="*/ 1979291024 w 259"/>
                  <a:gd name="T17" fmla="*/ 0 h 177"/>
                  <a:gd name="T18" fmla="*/ 1979291024 w 259"/>
                  <a:gd name="T19" fmla="*/ 2147483647 h 177"/>
                  <a:gd name="T20" fmla="*/ 1979291024 w 259"/>
                  <a:gd name="T21" fmla="*/ 2147483647 h 177"/>
                  <a:gd name="T22" fmla="*/ 1979291024 w 259"/>
                  <a:gd name="T23" fmla="*/ 2147483647 h 177"/>
                  <a:gd name="T24" fmla="*/ 1979291024 w 259"/>
                  <a:gd name="T25" fmla="*/ 2147483647 h 177"/>
                  <a:gd name="T26" fmla="*/ 1979291024 w 259"/>
                  <a:gd name="T27" fmla="*/ 2147483647 h 177"/>
                  <a:gd name="T28" fmla="*/ 1979291024 w 259"/>
                  <a:gd name="T29" fmla="*/ 2147483647 h 177"/>
                  <a:gd name="T30" fmla="*/ 1979291024 w 259"/>
                  <a:gd name="T31" fmla="*/ 2147483647 h 177"/>
                  <a:gd name="T32" fmla="*/ 1979291024 w 259"/>
                  <a:gd name="T33" fmla="*/ 2147483647 h 177"/>
                  <a:gd name="T34" fmla="*/ 1979291024 w 259"/>
                  <a:gd name="T35" fmla="*/ 2147483647 h 177"/>
                  <a:gd name="T36" fmla="*/ 1979291024 w 259"/>
                  <a:gd name="T37" fmla="*/ 2147483647 h 177"/>
                  <a:gd name="T38" fmla="*/ 1979291024 w 259"/>
                  <a:gd name="T39" fmla="*/ 2147483647 h 177"/>
                  <a:gd name="T40" fmla="*/ 1979291024 w 259"/>
                  <a:gd name="T41" fmla="*/ 2147483647 h 177"/>
                  <a:gd name="T42" fmla="*/ 1979291024 w 259"/>
                  <a:gd name="T43" fmla="*/ 2147483647 h 177"/>
                  <a:gd name="T44" fmla="*/ 1979291024 w 259"/>
                  <a:gd name="T45" fmla="*/ 2147483647 h 177"/>
                  <a:gd name="T46" fmla="*/ 1979291024 w 259"/>
                  <a:gd name="T47" fmla="*/ 2147483647 h 177"/>
                  <a:gd name="T48" fmla="*/ 1979291024 w 259"/>
                  <a:gd name="T49" fmla="*/ 2147483647 h 177"/>
                  <a:gd name="T50" fmla="*/ 1979291024 w 259"/>
                  <a:gd name="T51" fmla="*/ 2147483647 h 177"/>
                  <a:gd name="T52" fmla="*/ 1979291024 w 259"/>
                  <a:gd name="T53" fmla="*/ 2147483647 h 177"/>
                  <a:gd name="T54" fmla="*/ 1979291024 w 259"/>
                  <a:gd name="T55" fmla="*/ 2147483647 h 177"/>
                  <a:gd name="T56" fmla="*/ 1979291024 w 259"/>
                  <a:gd name="T57" fmla="*/ 2147483647 h 177"/>
                  <a:gd name="T58" fmla="*/ 1979291024 w 259"/>
                  <a:gd name="T59" fmla="*/ 2147483647 h 177"/>
                  <a:gd name="T60" fmla="*/ 1979291024 w 259"/>
                  <a:gd name="T61" fmla="*/ 2147483647 h 177"/>
                  <a:gd name="T62" fmla="*/ 1979291024 w 259"/>
                  <a:gd name="T63" fmla="*/ 2147483647 h 177"/>
                  <a:gd name="T64" fmla="*/ 1979291024 w 259"/>
                  <a:gd name="T65" fmla="*/ 2147483647 h 177"/>
                  <a:gd name="T66" fmla="*/ 1979291024 w 259"/>
                  <a:gd name="T67" fmla="*/ 2147483647 h 177"/>
                  <a:gd name="T68" fmla="*/ 1979291024 w 259"/>
                  <a:gd name="T69" fmla="*/ 2147483647 h 177"/>
                  <a:gd name="T70" fmla="*/ 1979291024 w 259"/>
                  <a:gd name="T71" fmla="*/ 2147483647 h 177"/>
                  <a:gd name="T72" fmla="*/ 1979291024 w 259"/>
                  <a:gd name="T73" fmla="*/ 2147483647 h 177"/>
                  <a:gd name="T74" fmla="*/ 1979291024 w 259"/>
                  <a:gd name="T75" fmla="*/ 2147483647 h 177"/>
                  <a:gd name="T76" fmla="*/ 1979291024 w 259"/>
                  <a:gd name="T77" fmla="*/ 2147483647 h 177"/>
                  <a:gd name="T78" fmla="*/ 1979291024 w 259"/>
                  <a:gd name="T79" fmla="*/ 2147483647 h 17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59"/>
                  <a:gd name="T121" fmla="*/ 0 h 177"/>
                  <a:gd name="T122" fmla="*/ 259 w 259"/>
                  <a:gd name="T123" fmla="*/ 177 h 17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59" h="177">
                    <a:moveTo>
                      <a:pt x="11" y="102"/>
                    </a:moveTo>
                    <a:lnTo>
                      <a:pt x="0" y="92"/>
                    </a:lnTo>
                    <a:lnTo>
                      <a:pt x="3" y="77"/>
                    </a:lnTo>
                    <a:lnTo>
                      <a:pt x="11" y="70"/>
                    </a:lnTo>
                    <a:lnTo>
                      <a:pt x="7" y="67"/>
                    </a:lnTo>
                    <a:lnTo>
                      <a:pt x="28" y="42"/>
                    </a:lnTo>
                    <a:lnTo>
                      <a:pt x="25" y="24"/>
                    </a:lnTo>
                    <a:lnTo>
                      <a:pt x="42" y="10"/>
                    </a:lnTo>
                    <a:lnTo>
                      <a:pt x="53" y="10"/>
                    </a:lnTo>
                    <a:lnTo>
                      <a:pt x="60" y="14"/>
                    </a:lnTo>
                    <a:lnTo>
                      <a:pt x="71" y="14"/>
                    </a:lnTo>
                    <a:lnTo>
                      <a:pt x="81" y="17"/>
                    </a:lnTo>
                    <a:lnTo>
                      <a:pt x="88" y="14"/>
                    </a:lnTo>
                    <a:lnTo>
                      <a:pt x="110" y="21"/>
                    </a:lnTo>
                    <a:lnTo>
                      <a:pt x="120" y="21"/>
                    </a:lnTo>
                    <a:lnTo>
                      <a:pt x="120" y="10"/>
                    </a:lnTo>
                    <a:lnTo>
                      <a:pt x="138" y="7"/>
                    </a:lnTo>
                    <a:lnTo>
                      <a:pt x="149" y="0"/>
                    </a:lnTo>
                    <a:lnTo>
                      <a:pt x="166" y="3"/>
                    </a:lnTo>
                    <a:lnTo>
                      <a:pt x="174" y="28"/>
                    </a:lnTo>
                    <a:lnTo>
                      <a:pt x="184" y="31"/>
                    </a:lnTo>
                    <a:lnTo>
                      <a:pt x="184" y="39"/>
                    </a:lnTo>
                    <a:lnTo>
                      <a:pt x="191" y="46"/>
                    </a:lnTo>
                    <a:lnTo>
                      <a:pt x="216" y="46"/>
                    </a:lnTo>
                    <a:lnTo>
                      <a:pt x="227" y="53"/>
                    </a:lnTo>
                    <a:lnTo>
                      <a:pt x="237" y="53"/>
                    </a:lnTo>
                    <a:lnTo>
                      <a:pt x="244" y="63"/>
                    </a:lnTo>
                    <a:lnTo>
                      <a:pt x="259" y="74"/>
                    </a:lnTo>
                    <a:lnTo>
                      <a:pt x="251" y="85"/>
                    </a:lnTo>
                    <a:lnTo>
                      <a:pt x="248" y="102"/>
                    </a:lnTo>
                    <a:lnTo>
                      <a:pt x="241" y="102"/>
                    </a:lnTo>
                    <a:lnTo>
                      <a:pt x="230" y="113"/>
                    </a:lnTo>
                    <a:lnTo>
                      <a:pt x="223" y="127"/>
                    </a:lnTo>
                    <a:lnTo>
                      <a:pt x="212" y="127"/>
                    </a:lnTo>
                    <a:lnTo>
                      <a:pt x="205" y="134"/>
                    </a:lnTo>
                    <a:lnTo>
                      <a:pt x="188" y="134"/>
                    </a:lnTo>
                    <a:lnTo>
                      <a:pt x="188" y="138"/>
                    </a:lnTo>
                    <a:lnTo>
                      <a:pt x="184" y="141"/>
                    </a:lnTo>
                    <a:lnTo>
                      <a:pt x="166" y="145"/>
                    </a:lnTo>
                    <a:lnTo>
                      <a:pt x="170" y="148"/>
                    </a:lnTo>
                    <a:lnTo>
                      <a:pt x="181" y="152"/>
                    </a:lnTo>
                    <a:lnTo>
                      <a:pt x="184" y="159"/>
                    </a:lnTo>
                    <a:lnTo>
                      <a:pt x="198" y="159"/>
                    </a:lnTo>
                    <a:lnTo>
                      <a:pt x="202" y="159"/>
                    </a:lnTo>
                    <a:lnTo>
                      <a:pt x="202" y="166"/>
                    </a:lnTo>
                    <a:lnTo>
                      <a:pt x="191" y="166"/>
                    </a:lnTo>
                    <a:lnTo>
                      <a:pt x="184" y="170"/>
                    </a:lnTo>
                    <a:lnTo>
                      <a:pt x="174" y="177"/>
                    </a:lnTo>
                    <a:lnTo>
                      <a:pt x="163" y="177"/>
                    </a:lnTo>
                    <a:lnTo>
                      <a:pt x="159" y="170"/>
                    </a:lnTo>
                    <a:lnTo>
                      <a:pt x="163" y="162"/>
                    </a:lnTo>
                    <a:lnTo>
                      <a:pt x="152" y="159"/>
                    </a:lnTo>
                    <a:lnTo>
                      <a:pt x="152" y="155"/>
                    </a:lnTo>
                    <a:lnTo>
                      <a:pt x="156" y="155"/>
                    </a:lnTo>
                    <a:lnTo>
                      <a:pt x="163" y="148"/>
                    </a:lnTo>
                    <a:lnTo>
                      <a:pt x="163" y="145"/>
                    </a:lnTo>
                    <a:lnTo>
                      <a:pt x="156" y="141"/>
                    </a:lnTo>
                    <a:lnTo>
                      <a:pt x="145" y="141"/>
                    </a:lnTo>
                    <a:lnTo>
                      <a:pt x="138" y="141"/>
                    </a:lnTo>
                    <a:lnTo>
                      <a:pt x="135" y="134"/>
                    </a:lnTo>
                    <a:lnTo>
                      <a:pt x="131" y="134"/>
                    </a:lnTo>
                    <a:lnTo>
                      <a:pt x="127" y="138"/>
                    </a:lnTo>
                    <a:lnTo>
                      <a:pt x="117" y="138"/>
                    </a:lnTo>
                    <a:lnTo>
                      <a:pt x="117" y="145"/>
                    </a:lnTo>
                    <a:lnTo>
                      <a:pt x="106" y="159"/>
                    </a:lnTo>
                    <a:lnTo>
                      <a:pt x="99" y="159"/>
                    </a:lnTo>
                    <a:lnTo>
                      <a:pt x="99" y="145"/>
                    </a:lnTo>
                    <a:lnTo>
                      <a:pt x="103" y="138"/>
                    </a:lnTo>
                    <a:lnTo>
                      <a:pt x="110" y="138"/>
                    </a:lnTo>
                    <a:lnTo>
                      <a:pt x="113" y="131"/>
                    </a:lnTo>
                    <a:lnTo>
                      <a:pt x="106" y="124"/>
                    </a:lnTo>
                    <a:lnTo>
                      <a:pt x="103" y="106"/>
                    </a:lnTo>
                    <a:lnTo>
                      <a:pt x="92" y="95"/>
                    </a:lnTo>
                    <a:lnTo>
                      <a:pt x="71" y="95"/>
                    </a:lnTo>
                    <a:lnTo>
                      <a:pt x="60" y="102"/>
                    </a:lnTo>
                    <a:lnTo>
                      <a:pt x="50" y="106"/>
                    </a:lnTo>
                    <a:lnTo>
                      <a:pt x="35" y="109"/>
                    </a:lnTo>
                    <a:lnTo>
                      <a:pt x="21" y="102"/>
                    </a:lnTo>
                    <a:lnTo>
                      <a:pt x="11" y="10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84754" tIns="42375" rIns="84754" bIns="42375"/>
              <a:lstStyle/>
              <a:p>
                <a:pPr>
                  <a:defRPr/>
                </a:pPr>
                <a:endParaRPr lang="ru-RU" sz="700" dirty="0">
                  <a:solidFill>
                    <a:prstClr val="black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84" name="Freeform 641"/>
              <p:cNvSpPr>
                <a:spLocks/>
              </p:cNvSpPr>
              <p:nvPr/>
            </p:nvSpPr>
            <p:spPr bwMode="auto">
              <a:xfrm rot="623564">
                <a:off x="670983" y="4076171"/>
                <a:ext cx="354013" cy="327025"/>
              </a:xfrm>
              <a:custGeom>
                <a:avLst/>
                <a:gdLst>
                  <a:gd name="T0" fmla="*/ 1756500829 w 106"/>
                  <a:gd name="T1" fmla="*/ 2147483647 h 68"/>
                  <a:gd name="T2" fmla="*/ 1756500829 w 106"/>
                  <a:gd name="T3" fmla="*/ 2147483647 h 68"/>
                  <a:gd name="T4" fmla="*/ 1756500829 w 106"/>
                  <a:gd name="T5" fmla="*/ 2147483647 h 68"/>
                  <a:gd name="T6" fmla="*/ 1756500829 w 106"/>
                  <a:gd name="T7" fmla="*/ 2147483647 h 68"/>
                  <a:gd name="T8" fmla="*/ 1756500829 w 106"/>
                  <a:gd name="T9" fmla="*/ 2147483647 h 68"/>
                  <a:gd name="T10" fmla="*/ 1756500829 w 106"/>
                  <a:gd name="T11" fmla="*/ 2147483647 h 68"/>
                  <a:gd name="T12" fmla="*/ 1756500829 w 106"/>
                  <a:gd name="T13" fmla="*/ 0 h 68"/>
                  <a:gd name="T14" fmla="*/ 1756500829 w 106"/>
                  <a:gd name="T15" fmla="*/ 0 h 68"/>
                  <a:gd name="T16" fmla="*/ 1756500829 w 106"/>
                  <a:gd name="T17" fmla="*/ 0 h 68"/>
                  <a:gd name="T18" fmla="*/ 1756500829 w 106"/>
                  <a:gd name="T19" fmla="*/ 2147483647 h 68"/>
                  <a:gd name="T20" fmla="*/ 1756500829 w 106"/>
                  <a:gd name="T21" fmla="*/ 2147483647 h 68"/>
                  <a:gd name="T22" fmla="*/ 1756500829 w 106"/>
                  <a:gd name="T23" fmla="*/ 2147483647 h 68"/>
                  <a:gd name="T24" fmla="*/ 1756500829 w 106"/>
                  <a:gd name="T25" fmla="*/ 2147483647 h 68"/>
                  <a:gd name="T26" fmla="*/ 1756500829 w 106"/>
                  <a:gd name="T27" fmla="*/ 2147483647 h 68"/>
                  <a:gd name="T28" fmla="*/ 1756500829 w 106"/>
                  <a:gd name="T29" fmla="*/ 2147483647 h 68"/>
                  <a:gd name="T30" fmla="*/ 1756500829 w 106"/>
                  <a:gd name="T31" fmla="*/ 2147483647 h 68"/>
                  <a:gd name="T32" fmla="*/ 1756500829 w 106"/>
                  <a:gd name="T33" fmla="*/ 2147483647 h 68"/>
                  <a:gd name="T34" fmla="*/ 1756500829 w 106"/>
                  <a:gd name="T35" fmla="*/ 2147483647 h 68"/>
                  <a:gd name="T36" fmla="*/ 1756500829 w 106"/>
                  <a:gd name="T37" fmla="*/ 2147483647 h 68"/>
                  <a:gd name="T38" fmla="*/ 0 w 106"/>
                  <a:gd name="T39" fmla="*/ 2147483647 h 68"/>
                  <a:gd name="T40" fmla="*/ 1756500829 w 106"/>
                  <a:gd name="T41" fmla="*/ 2147483647 h 68"/>
                  <a:gd name="T42" fmla="*/ 1756500829 w 106"/>
                  <a:gd name="T43" fmla="*/ 2147483647 h 68"/>
                  <a:gd name="T44" fmla="*/ 1756500829 w 106"/>
                  <a:gd name="T45" fmla="*/ 2147483647 h 68"/>
                  <a:gd name="T46" fmla="*/ 1756500829 w 106"/>
                  <a:gd name="T47" fmla="*/ 2147483647 h 68"/>
                  <a:gd name="T48" fmla="*/ 1756500829 w 106"/>
                  <a:gd name="T49" fmla="*/ 2147483647 h 68"/>
                  <a:gd name="T50" fmla="*/ 1756500829 w 106"/>
                  <a:gd name="T51" fmla="*/ 2147483647 h 68"/>
                  <a:gd name="T52" fmla="*/ 1756500829 w 106"/>
                  <a:gd name="T53" fmla="*/ 2147483647 h 68"/>
                  <a:gd name="T54" fmla="*/ 1756500829 w 106"/>
                  <a:gd name="T55" fmla="*/ 2147483647 h 6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6"/>
                  <a:gd name="T85" fmla="*/ 0 h 68"/>
                  <a:gd name="T86" fmla="*/ 106 w 106"/>
                  <a:gd name="T87" fmla="*/ 68 h 6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6" h="68">
                    <a:moveTo>
                      <a:pt x="106" y="53"/>
                    </a:moveTo>
                    <a:lnTo>
                      <a:pt x="106" y="32"/>
                    </a:lnTo>
                    <a:lnTo>
                      <a:pt x="103" y="25"/>
                    </a:lnTo>
                    <a:lnTo>
                      <a:pt x="103" y="7"/>
                    </a:lnTo>
                    <a:lnTo>
                      <a:pt x="85" y="11"/>
                    </a:lnTo>
                    <a:lnTo>
                      <a:pt x="78" y="7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7" y="4"/>
                    </a:lnTo>
                    <a:lnTo>
                      <a:pt x="57" y="11"/>
                    </a:lnTo>
                    <a:lnTo>
                      <a:pt x="53" y="29"/>
                    </a:lnTo>
                    <a:lnTo>
                      <a:pt x="43" y="29"/>
                    </a:lnTo>
                    <a:lnTo>
                      <a:pt x="36" y="18"/>
                    </a:lnTo>
                    <a:lnTo>
                      <a:pt x="28" y="7"/>
                    </a:lnTo>
                    <a:lnTo>
                      <a:pt x="21" y="11"/>
                    </a:lnTo>
                    <a:lnTo>
                      <a:pt x="11" y="14"/>
                    </a:lnTo>
                    <a:lnTo>
                      <a:pt x="11" y="29"/>
                    </a:lnTo>
                    <a:lnTo>
                      <a:pt x="4" y="39"/>
                    </a:lnTo>
                    <a:lnTo>
                      <a:pt x="0" y="46"/>
                    </a:lnTo>
                    <a:lnTo>
                      <a:pt x="7" y="53"/>
                    </a:lnTo>
                    <a:lnTo>
                      <a:pt x="14" y="43"/>
                    </a:lnTo>
                    <a:lnTo>
                      <a:pt x="46" y="43"/>
                    </a:lnTo>
                    <a:lnTo>
                      <a:pt x="71" y="50"/>
                    </a:lnTo>
                    <a:lnTo>
                      <a:pt x="85" y="68"/>
                    </a:lnTo>
                    <a:lnTo>
                      <a:pt x="92" y="68"/>
                    </a:lnTo>
                    <a:lnTo>
                      <a:pt x="106" y="5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84754" tIns="42375" rIns="84754" bIns="42375"/>
              <a:lstStyle/>
              <a:p>
                <a:pPr>
                  <a:defRPr/>
                </a:pPr>
                <a:endParaRPr lang="ru-RU" sz="700" dirty="0">
                  <a:solidFill>
                    <a:prstClr val="black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85" name="Freeform 644"/>
              <p:cNvSpPr>
                <a:spLocks/>
              </p:cNvSpPr>
              <p:nvPr/>
            </p:nvSpPr>
            <p:spPr bwMode="auto">
              <a:xfrm rot="623564">
                <a:off x="1317097" y="5838826"/>
                <a:ext cx="358775" cy="249238"/>
              </a:xfrm>
              <a:custGeom>
                <a:avLst/>
                <a:gdLst>
                  <a:gd name="T0" fmla="*/ 2009616689 w 106"/>
                  <a:gd name="T1" fmla="*/ 2147483647 h 53"/>
                  <a:gd name="T2" fmla="*/ 2009616689 w 106"/>
                  <a:gd name="T3" fmla="*/ 2147483647 h 53"/>
                  <a:gd name="T4" fmla="*/ 2009616689 w 106"/>
                  <a:gd name="T5" fmla="*/ 2147483647 h 53"/>
                  <a:gd name="T6" fmla="*/ 2009616689 w 106"/>
                  <a:gd name="T7" fmla="*/ 2147483647 h 53"/>
                  <a:gd name="T8" fmla="*/ 2009616689 w 106"/>
                  <a:gd name="T9" fmla="*/ 2147483647 h 53"/>
                  <a:gd name="T10" fmla="*/ 2009616689 w 106"/>
                  <a:gd name="T11" fmla="*/ 2147483647 h 53"/>
                  <a:gd name="T12" fmla="*/ 2009616689 w 106"/>
                  <a:gd name="T13" fmla="*/ 2147483647 h 53"/>
                  <a:gd name="T14" fmla="*/ 2009616689 w 106"/>
                  <a:gd name="T15" fmla="*/ 2147483647 h 53"/>
                  <a:gd name="T16" fmla="*/ 0 w 106"/>
                  <a:gd name="T17" fmla="*/ 0 h 53"/>
                  <a:gd name="T18" fmla="*/ 2009616689 w 106"/>
                  <a:gd name="T19" fmla="*/ 2147483647 h 53"/>
                  <a:gd name="T20" fmla="*/ 2009616689 w 106"/>
                  <a:gd name="T21" fmla="*/ 2147483647 h 53"/>
                  <a:gd name="T22" fmla="*/ 2009616689 w 106"/>
                  <a:gd name="T23" fmla="*/ 2147483647 h 53"/>
                  <a:gd name="T24" fmla="*/ 2009616689 w 106"/>
                  <a:gd name="T25" fmla="*/ 2147483647 h 53"/>
                  <a:gd name="T26" fmla="*/ 2009616689 w 106"/>
                  <a:gd name="T27" fmla="*/ 2147483647 h 53"/>
                  <a:gd name="T28" fmla="*/ 2009616689 w 106"/>
                  <a:gd name="T29" fmla="*/ 2147483647 h 53"/>
                  <a:gd name="T30" fmla="*/ 2009616689 w 106"/>
                  <a:gd name="T31" fmla="*/ 2147483647 h 53"/>
                  <a:gd name="T32" fmla="*/ 2009616689 w 106"/>
                  <a:gd name="T33" fmla="*/ 2147483647 h 53"/>
                  <a:gd name="T34" fmla="*/ 2009616689 w 106"/>
                  <a:gd name="T35" fmla="*/ 2147483647 h 53"/>
                  <a:gd name="T36" fmla="*/ 2009616689 w 106"/>
                  <a:gd name="T37" fmla="*/ 2147483647 h 53"/>
                  <a:gd name="T38" fmla="*/ 2009616689 w 106"/>
                  <a:gd name="T39" fmla="*/ 2147483647 h 53"/>
                  <a:gd name="T40" fmla="*/ 2009616689 w 106"/>
                  <a:gd name="T41" fmla="*/ 2147483647 h 53"/>
                  <a:gd name="T42" fmla="*/ 2009616689 w 106"/>
                  <a:gd name="T43" fmla="*/ 2147483647 h 5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6"/>
                  <a:gd name="T67" fmla="*/ 0 h 53"/>
                  <a:gd name="T68" fmla="*/ 106 w 106"/>
                  <a:gd name="T69" fmla="*/ 53 h 5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6" h="53">
                    <a:moveTo>
                      <a:pt x="50" y="39"/>
                    </a:moveTo>
                    <a:lnTo>
                      <a:pt x="39" y="39"/>
                    </a:lnTo>
                    <a:lnTo>
                      <a:pt x="28" y="35"/>
                    </a:lnTo>
                    <a:lnTo>
                      <a:pt x="28" y="32"/>
                    </a:lnTo>
                    <a:lnTo>
                      <a:pt x="25" y="21"/>
                    </a:lnTo>
                    <a:lnTo>
                      <a:pt x="21" y="18"/>
                    </a:lnTo>
                    <a:lnTo>
                      <a:pt x="1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18" y="3"/>
                    </a:lnTo>
                    <a:lnTo>
                      <a:pt x="43" y="7"/>
                    </a:lnTo>
                    <a:lnTo>
                      <a:pt x="50" y="7"/>
                    </a:lnTo>
                    <a:lnTo>
                      <a:pt x="67" y="14"/>
                    </a:lnTo>
                    <a:lnTo>
                      <a:pt x="89" y="28"/>
                    </a:lnTo>
                    <a:lnTo>
                      <a:pt x="92" y="28"/>
                    </a:lnTo>
                    <a:lnTo>
                      <a:pt x="99" y="35"/>
                    </a:lnTo>
                    <a:lnTo>
                      <a:pt x="106" y="46"/>
                    </a:lnTo>
                    <a:lnTo>
                      <a:pt x="106" y="53"/>
                    </a:lnTo>
                    <a:lnTo>
                      <a:pt x="82" y="50"/>
                    </a:lnTo>
                    <a:lnTo>
                      <a:pt x="67" y="46"/>
                    </a:lnTo>
                    <a:lnTo>
                      <a:pt x="50" y="39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84754" tIns="42375" rIns="84754" bIns="42375"/>
              <a:lstStyle/>
              <a:p>
                <a:pPr>
                  <a:defRPr/>
                </a:pPr>
                <a:endParaRPr lang="ru-RU" sz="700" dirty="0">
                  <a:solidFill>
                    <a:prstClr val="black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86" name="Freeform 648"/>
              <p:cNvSpPr>
                <a:spLocks/>
              </p:cNvSpPr>
              <p:nvPr/>
            </p:nvSpPr>
            <p:spPr bwMode="auto">
              <a:xfrm rot="623564">
                <a:off x="1755775" y="4781289"/>
                <a:ext cx="2032000" cy="1511300"/>
              </a:xfrm>
              <a:custGeom>
                <a:avLst/>
                <a:gdLst>
                  <a:gd name="T0" fmla="*/ 1845029098 w 606"/>
                  <a:gd name="T1" fmla="*/ 2147483647 h 323"/>
                  <a:gd name="T2" fmla="*/ 1845029098 w 606"/>
                  <a:gd name="T3" fmla="*/ 2147483647 h 323"/>
                  <a:gd name="T4" fmla="*/ 1845029098 w 606"/>
                  <a:gd name="T5" fmla="*/ 2147483647 h 323"/>
                  <a:gd name="T6" fmla="*/ 1845029098 w 606"/>
                  <a:gd name="T7" fmla="*/ 2147483647 h 323"/>
                  <a:gd name="T8" fmla="*/ 1845029098 w 606"/>
                  <a:gd name="T9" fmla="*/ 2147483647 h 323"/>
                  <a:gd name="T10" fmla="*/ 1845029098 w 606"/>
                  <a:gd name="T11" fmla="*/ 2147483647 h 323"/>
                  <a:gd name="T12" fmla="*/ 1845029098 w 606"/>
                  <a:gd name="T13" fmla="*/ 2147483647 h 323"/>
                  <a:gd name="T14" fmla="*/ 1845029098 w 606"/>
                  <a:gd name="T15" fmla="*/ 2147483647 h 323"/>
                  <a:gd name="T16" fmla="*/ 1845029098 w 606"/>
                  <a:gd name="T17" fmla="*/ 2147483647 h 323"/>
                  <a:gd name="T18" fmla="*/ 1845029098 w 606"/>
                  <a:gd name="T19" fmla="*/ 2147483647 h 323"/>
                  <a:gd name="T20" fmla="*/ 1845029098 w 606"/>
                  <a:gd name="T21" fmla="*/ 2147483647 h 323"/>
                  <a:gd name="T22" fmla="*/ 1845029098 w 606"/>
                  <a:gd name="T23" fmla="*/ 2147483647 h 323"/>
                  <a:gd name="T24" fmla="*/ 1845029098 w 606"/>
                  <a:gd name="T25" fmla="*/ 2147483647 h 323"/>
                  <a:gd name="T26" fmla="*/ 1845029098 w 606"/>
                  <a:gd name="T27" fmla="*/ 2147483647 h 323"/>
                  <a:gd name="T28" fmla="*/ 1845029098 w 606"/>
                  <a:gd name="T29" fmla="*/ 2147483647 h 323"/>
                  <a:gd name="T30" fmla="*/ 1845029098 w 606"/>
                  <a:gd name="T31" fmla="*/ 2147483647 h 323"/>
                  <a:gd name="T32" fmla="*/ 1845029098 w 606"/>
                  <a:gd name="T33" fmla="*/ 0 h 323"/>
                  <a:gd name="T34" fmla="*/ 1845029098 w 606"/>
                  <a:gd name="T35" fmla="*/ 2147483647 h 323"/>
                  <a:gd name="T36" fmla="*/ 1845029098 w 606"/>
                  <a:gd name="T37" fmla="*/ 2147483647 h 323"/>
                  <a:gd name="T38" fmla="*/ 1845029098 w 606"/>
                  <a:gd name="T39" fmla="*/ 2147483647 h 323"/>
                  <a:gd name="T40" fmla="*/ 1845029098 w 606"/>
                  <a:gd name="T41" fmla="*/ 2147483647 h 323"/>
                  <a:gd name="T42" fmla="*/ 1845029098 w 606"/>
                  <a:gd name="T43" fmla="*/ 2147483647 h 323"/>
                  <a:gd name="T44" fmla="*/ 1845029098 w 606"/>
                  <a:gd name="T45" fmla="*/ 2147483647 h 323"/>
                  <a:gd name="T46" fmla="*/ 1845029098 w 606"/>
                  <a:gd name="T47" fmla="*/ 2147483647 h 323"/>
                  <a:gd name="T48" fmla="*/ 1845029098 w 606"/>
                  <a:gd name="T49" fmla="*/ 2147483647 h 323"/>
                  <a:gd name="T50" fmla="*/ 1845029098 w 606"/>
                  <a:gd name="T51" fmla="*/ 2147483647 h 323"/>
                  <a:gd name="T52" fmla="*/ 1845029098 w 606"/>
                  <a:gd name="T53" fmla="*/ 2147483647 h 323"/>
                  <a:gd name="T54" fmla="*/ 1845029098 w 606"/>
                  <a:gd name="T55" fmla="*/ 2147483647 h 323"/>
                  <a:gd name="T56" fmla="*/ 1845029098 w 606"/>
                  <a:gd name="T57" fmla="*/ 2147483647 h 323"/>
                  <a:gd name="T58" fmla="*/ 1845029098 w 606"/>
                  <a:gd name="T59" fmla="*/ 2147483647 h 323"/>
                  <a:gd name="T60" fmla="*/ 1845029098 w 606"/>
                  <a:gd name="T61" fmla="*/ 2147483647 h 323"/>
                  <a:gd name="T62" fmla="*/ 1845029098 w 606"/>
                  <a:gd name="T63" fmla="*/ 2147483647 h 323"/>
                  <a:gd name="T64" fmla="*/ 1845029098 w 606"/>
                  <a:gd name="T65" fmla="*/ 2147483647 h 323"/>
                  <a:gd name="T66" fmla="*/ 1845029098 w 606"/>
                  <a:gd name="T67" fmla="*/ 2147483647 h 323"/>
                  <a:gd name="T68" fmla="*/ 1845029098 w 606"/>
                  <a:gd name="T69" fmla="*/ 2147483647 h 323"/>
                  <a:gd name="T70" fmla="*/ 1845029098 w 606"/>
                  <a:gd name="T71" fmla="*/ 2147483647 h 323"/>
                  <a:gd name="T72" fmla="*/ 1845029098 w 606"/>
                  <a:gd name="T73" fmla="*/ 2147483647 h 323"/>
                  <a:gd name="T74" fmla="*/ 1845029098 w 606"/>
                  <a:gd name="T75" fmla="*/ 2147483647 h 323"/>
                  <a:gd name="T76" fmla="*/ 1845029098 w 606"/>
                  <a:gd name="T77" fmla="*/ 2147483647 h 323"/>
                  <a:gd name="T78" fmla="*/ 1845029098 w 606"/>
                  <a:gd name="T79" fmla="*/ 2147483647 h 323"/>
                  <a:gd name="T80" fmla="*/ 1845029098 w 606"/>
                  <a:gd name="T81" fmla="*/ 2147483647 h 323"/>
                  <a:gd name="T82" fmla="*/ 1845029098 w 606"/>
                  <a:gd name="T83" fmla="*/ 2147483647 h 323"/>
                  <a:gd name="T84" fmla="*/ 1845029098 w 606"/>
                  <a:gd name="T85" fmla="*/ 2147483647 h 323"/>
                  <a:gd name="T86" fmla="*/ 1845029098 w 606"/>
                  <a:gd name="T87" fmla="*/ 2147483647 h 323"/>
                  <a:gd name="T88" fmla="*/ 1845029098 w 606"/>
                  <a:gd name="T89" fmla="*/ 2147483647 h 323"/>
                  <a:gd name="T90" fmla="*/ 1845029098 w 606"/>
                  <a:gd name="T91" fmla="*/ 2147483647 h 323"/>
                  <a:gd name="T92" fmla="*/ 1845029098 w 606"/>
                  <a:gd name="T93" fmla="*/ 2147483647 h 323"/>
                  <a:gd name="T94" fmla="*/ 1845029098 w 606"/>
                  <a:gd name="T95" fmla="*/ 2147483647 h 323"/>
                  <a:gd name="T96" fmla="*/ 1845029098 w 606"/>
                  <a:gd name="T97" fmla="*/ 2147483647 h 3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06"/>
                  <a:gd name="T148" fmla="*/ 0 h 323"/>
                  <a:gd name="T149" fmla="*/ 606 w 606"/>
                  <a:gd name="T150" fmla="*/ 323 h 3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06" h="323">
                    <a:moveTo>
                      <a:pt x="330" y="315"/>
                    </a:moveTo>
                    <a:lnTo>
                      <a:pt x="330" y="305"/>
                    </a:lnTo>
                    <a:lnTo>
                      <a:pt x="340" y="294"/>
                    </a:lnTo>
                    <a:lnTo>
                      <a:pt x="362" y="291"/>
                    </a:lnTo>
                    <a:lnTo>
                      <a:pt x="365" y="284"/>
                    </a:lnTo>
                    <a:lnTo>
                      <a:pt x="376" y="284"/>
                    </a:lnTo>
                    <a:lnTo>
                      <a:pt x="383" y="291"/>
                    </a:lnTo>
                    <a:lnTo>
                      <a:pt x="401" y="287"/>
                    </a:lnTo>
                    <a:lnTo>
                      <a:pt x="397" y="280"/>
                    </a:lnTo>
                    <a:lnTo>
                      <a:pt x="411" y="269"/>
                    </a:lnTo>
                    <a:lnTo>
                      <a:pt x="422" y="273"/>
                    </a:lnTo>
                    <a:lnTo>
                      <a:pt x="425" y="284"/>
                    </a:lnTo>
                    <a:lnTo>
                      <a:pt x="447" y="276"/>
                    </a:lnTo>
                    <a:lnTo>
                      <a:pt x="472" y="280"/>
                    </a:lnTo>
                    <a:lnTo>
                      <a:pt x="493" y="287"/>
                    </a:lnTo>
                    <a:lnTo>
                      <a:pt x="500" y="291"/>
                    </a:lnTo>
                    <a:lnTo>
                      <a:pt x="507" y="276"/>
                    </a:lnTo>
                    <a:lnTo>
                      <a:pt x="503" y="266"/>
                    </a:lnTo>
                    <a:lnTo>
                      <a:pt x="500" y="252"/>
                    </a:lnTo>
                    <a:lnTo>
                      <a:pt x="493" y="241"/>
                    </a:lnTo>
                    <a:lnTo>
                      <a:pt x="521" y="230"/>
                    </a:lnTo>
                    <a:lnTo>
                      <a:pt x="528" y="241"/>
                    </a:lnTo>
                    <a:lnTo>
                      <a:pt x="535" y="234"/>
                    </a:lnTo>
                    <a:lnTo>
                      <a:pt x="535" y="223"/>
                    </a:lnTo>
                    <a:lnTo>
                      <a:pt x="546" y="195"/>
                    </a:lnTo>
                    <a:lnTo>
                      <a:pt x="564" y="195"/>
                    </a:lnTo>
                    <a:lnTo>
                      <a:pt x="574" y="202"/>
                    </a:lnTo>
                    <a:lnTo>
                      <a:pt x="585" y="191"/>
                    </a:lnTo>
                    <a:lnTo>
                      <a:pt x="578" y="170"/>
                    </a:lnTo>
                    <a:lnTo>
                      <a:pt x="606" y="149"/>
                    </a:lnTo>
                    <a:lnTo>
                      <a:pt x="603" y="142"/>
                    </a:lnTo>
                    <a:lnTo>
                      <a:pt x="574" y="135"/>
                    </a:lnTo>
                    <a:lnTo>
                      <a:pt x="549" y="106"/>
                    </a:lnTo>
                    <a:lnTo>
                      <a:pt x="535" y="106"/>
                    </a:lnTo>
                    <a:lnTo>
                      <a:pt x="496" y="106"/>
                    </a:lnTo>
                    <a:lnTo>
                      <a:pt x="482" y="82"/>
                    </a:lnTo>
                    <a:lnTo>
                      <a:pt x="475" y="64"/>
                    </a:lnTo>
                    <a:lnTo>
                      <a:pt x="454" y="50"/>
                    </a:lnTo>
                    <a:lnTo>
                      <a:pt x="447" y="36"/>
                    </a:lnTo>
                    <a:lnTo>
                      <a:pt x="447" y="25"/>
                    </a:lnTo>
                    <a:lnTo>
                      <a:pt x="429" y="21"/>
                    </a:lnTo>
                    <a:lnTo>
                      <a:pt x="422" y="29"/>
                    </a:lnTo>
                    <a:lnTo>
                      <a:pt x="415" y="39"/>
                    </a:lnTo>
                    <a:lnTo>
                      <a:pt x="397" y="43"/>
                    </a:lnTo>
                    <a:lnTo>
                      <a:pt x="397" y="29"/>
                    </a:lnTo>
                    <a:lnTo>
                      <a:pt x="376" y="21"/>
                    </a:lnTo>
                    <a:lnTo>
                      <a:pt x="365" y="25"/>
                    </a:lnTo>
                    <a:lnTo>
                      <a:pt x="358" y="4"/>
                    </a:lnTo>
                    <a:lnTo>
                      <a:pt x="348" y="0"/>
                    </a:lnTo>
                    <a:lnTo>
                      <a:pt x="326" y="0"/>
                    </a:lnTo>
                    <a:lnTo>
                      <a:pt x="309" y="0"/>
                    </a:lnTo>
                    <a:lnTo>
                      <a:pt x="291" y="14"/>
                    </a:lnTo>
                    <a:lnTo>
                      <a:pt x="252" y="32"/>
                    </a:lnTo>
                    <a:lnTo>
                      <a:pt x="227" y="39"/>
                    </a:lnTo>
                    <a:lnTo>
                      <a:pt x="209" y="43"/>
                    </a:lnTo>
                    <a:lnTo>
                      <a:pt x="209" y="53"/>
                    </a:lnTo>
                    <a:lnTo>
                      <a:pt x="224" y="53"/>
                    </a:lnTo>
                    <a:lnTo>
                      <a:pt x="224" y="57"/>
                    </a:lnTo>
                    <a:lnTo>
                      <a:pt x="209" y="60"/>
                    </a:lnTo>
                    <a:lnTo>
                      <a:pt x="206" y="67"/>
                    </a:lnTo>
                    <a:lnTo>
                      <a:pt x="213" y="71"/>
                    </a:lnTo>
                    <a:lnTo>
                      <a:pt x="213" y="78"/>
                    </a:lnTo>
                    <a:lnTo>
                      <a:pt x="202" y="82"/>
                    </a:lnTo>
                    <a:lnTo>
                      <a:pt x="202" y="92"/>
                    </a:lnTo>
                    <a:lnTo>
                      <a:pt x="213" y="99"/>
                    </a:lnTo>
                    <a:lnTo>
                      <a:pt x="213" y="110"/>
                    </a:lnTo>
                    <a:lnTo>
                      <a:pt x="206" y="117"/>
                    </a:lnTo>
                    <a:lnTo>
                      <a:pt x="199" y="106"/>
                    </a:lnTo>
                    <a:lnTo>
                      <a:pt x="195" y="106"/>
                    </a:lnTo>
                    <a:lnTo>
                      <a:pt x="195" y="117"/>
                    </a:lnTo>
                    <a:lnTo>
                      <a:pt x="174" y="110"/>
                    </a:lnTo>
                    <a:lnTo>
                      <a:pt x="167" y="106"/>
                    </a:lnTo>
                    <a:lnTo>
                      <a:pt x="138" y="106"/>
                    </a:lnTo>
                    <a:lnTo>
                      <a:pt x="131" y="114"/>
                    </a:lnTo>
                    <a:lnTo>
                      <a:pt x="128" y="114"/>
                    </a:lnTo>
                    <a:lnTo>
                      <a:pt x="121" y="106"/>
                    </a:lnTo>
                    <a:lnTo>
                      <a:pt x="110" y="106"/>
                    </a:lnTo>
                    <a:lnTo>
                      <a:pt x="103" y="96"/>
                    </a:lnTo>
                    <a:lnTo>
                      <a:pt x="89" y="96"/>
                    </a:lnTo>
                    <a:lnTo>
                      <a:pt x="82" y="92"/>
                    </a:lnTo>
                    <a:lnTo>
                      <a:pt x="68" y="92"/>
                    </a:lnTo>
                    <a:lnTo>
                      <a:pt x="61" y="85"/>
                    </a:lnTo>
                    <a:lnTo>
                      <a:pt x="29" y="106"/>
                    </a:lnTo>
                    <a:lnTo>
                      <a:pt x="29" y="121"/>
                    </a:lnTo>
                    <a:lnTo>
                      <a:pt x="18" y="121"/>
                    </a:lnTo>
                    <a:lnTo>
                      <a:pt x="14" y="114"/>
                    </a:lnTo>
                    <a:lnTo>
                      <a:pt x="4" y="117"/>
                    </a:lnTo>
                    <a:lnTo>
                      <a:pt x="0" y="177"/>
                    </a:lnTo>
                    <a:lnTo>
                      <a:pt x="22" y="181"/>
                    </a:lnTo>
                    <a:lnTo>
                      <a:pt x="32" y="191"/>
                    </a:lnTo>
                    <a:lnTo>
                      <a:pt x="29" y="209"/>
                    </a:lnTo>
                    <a:lnTo>
                      <a:pt x="36" y="213"/>
                    </a:lnTo>
                    <a:lnTo>
                      <a:pt x="46" y="209"/>
                    </a:lnTo>
                    <a:lnTo>
                      <a:pt x="53" y="206"/>
                    </a:lnTo>
                    <a:lnTo>
                      <a:pt x="57" y="206"/>
                    </a:lnTo>
                    <a:lnTo>
                      <a:pt x="61" y="202"/>
                    </a:lnTo>
                    <a:lnTo>
                      <a:pt x="64" y="195"/>
                    </a:lnTo>
                    <a:lnTo>
                      <a:pt x="78" y="195"/>
                    </a:lnTo>
                    <a:lnTo>
                      <a:pt x="82" y="199"/>
                    </a:lnTo>
                    <a:lnTo>
                      <a:pt x="89" y="202"/>
                    </a:lnTo>
                    <a:lnTo>
                      <a:pt x="92" y="202"/>
                    </a:lnTo>
                    <a:lnTo>
                      <a:pt x="96" y="206"/>
                    </a:lnTo>
                    <a:lnTo>
                      <a:pt x="96" y="209"/>
                    </a:lnTo>
                    <a:lnTo>
                      <a:pt x="96" y="213"/>
                    </a:lnTo>
                    <a:lnTo>
                      <a:pt x="92" y="220"/>
                    </a:lnTo>
                    <a:lnTo>
                      <a:pt x="92" y="227"/>
                    </a:lnTo>
                    <a:lnTo>
                      <a:pt x="92" y="234"/>
                    </a:lnTo>
                    <a:lnTo>
                      <a:pt x="78" y="234"/>
                    </a:lnTo>
                    <a:lnTo>
                      <a:pt x="68" y="237"/>
                    </a:lnTo>
                    <a:lnTo>
                      <a:pt x="68" y="241"/>
                    </a:lnTo>
                    <a:lnTo>
                      <a:pt x="68" y="245"/>
                    </a:lnTo>
                    <a:lnTo>
                      <a:pt x="68" y="248"/>
                    </a:lnTo>
                    <a:lnTo>
                      <a:pt x="68" y="252"/>
                    </a:lnTo>
                    <a:lnTo>
                      <a:pt x="64" y="252"/>
                    </a:lnTo>
                    <a:lnTo>
                      <a:pt x="61" y="248"/>
                    </a:lnTo>
                    <a:lnTo>
                      <a:pt x="57" y="245"/>
                    </a:lnTo>
                    <a:lnTo>
                      <a:pt x="53" y="245"/>
                    </a:lnTo>
                    <a:lnTo>
                      <a:pt x="57" y="255"/>
                    </a:lnTo>
                    <a:lnTo>
                      <a:pt x="64" y="266"/>
                    </a:lnTo>
                    <a:lnTo>
                      <a:pt x="68" y="273"/>
                    </a:lnTo>
                    <a:lnTo>
                      <a:pt x="71" y="280"/>
                    </a:lnTo>
                    <a:lnTo>
                      <a:pt x="75" y="280"/>
                    </a:lnTo>
                    <a:lnTo>
                      <a:pt x="82" y="284"/>
                    </a:lnTo>
                    <a:lnTo>
                      <a:pt x="85" y="287"/>
                    </a:lnTo>
                    <a:lnTo>
                      <a:pt x="89" y="287"/>
                    </a:lnTo>
                    <a:lnTo>
                      <a:pt x="89" y="298"/>
                    </a:lnTo>
                    <a:lnTo>
                      <a:pt x="92" y="294"/>
                    </a:lnTo>
                    <a:lnTo>
                      <a:pt x="100" y="291"/>
                    </a:lnTo>
                    <a:lnTo>
                      <a:pt x="110" y="298"/>
                    </a:lnTo>
                    <a:lnTo>
                      <a:pt x="117" y="305"/>
                    </a:lnTo>
                    <a:lnTo>
                      <a:pt x="131" y="305"/>
                    </a:lnTo>
                    <a:lnTo>
                      <a:pt x="128" y="248"/>
                    </a:lnTo>
                    <a:lnTo>
                      <a:pt x="174" y="227"/>
                    </a:lnTo>
                    <a:lnTo>
                      <a:pt x="213" y="255"/>
                    </a:lnTo>
                    <a:lnTo>
                      <a:pt x="224" y="266"/>
                    </a:lnTo>
                    <a:lnTo>
                      <a:pt x="234" y="266"/>
                    </a:lnTo>
                    <a:lnTo>
                      <a:pt x="248" y="266"/>
                    </a:lnTo>
                    <a:lnTo>
                      <a:pt x="255" y="266"/>
                    </a:lnTo>
                    <a:lnTo>
                      <a:pt x="270" y="273"/>
                    </a:lnTo>
                    <a:lnTo>
                      <a:pt x="277" y="291"/>
                    </a:lnTo>
                    <a:lnTo>
                      <a:pt x="284" y="287"/>
                    </a:lnTo>
                    <a:lnTo>
                      <a:pt x="294" y="312"/>
                    </a:lnTo>
                    <a:lnTo>
                      <a:pt x="301" y="312"/>
                    </a:lnTo>
                    <a:lnTo>
                      <a:pt x="309" y="323"/>
                    </a:lnTo>
                    <a:lnTo>
                      <a:pt x="316" y="323"/>
                    </a:lnTo>
                    <a:lnTo>
                      <a:pt x="323" y="315"/>
                    </a:lnTo>
                    <a:lnTo>
                      <a:pt x="330" y="31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84754" tIns="42375" rIns="84754" bIns="42375"/>
              <a:lstStyle/>
              <a:p>
                <a:pPr>
                  <a:defRPr/>
                </a:pPr>
                <a:endParaRPr lang="ru-RU" sz="700" dirty="0">
                  <a:solidFill>
                    <a:prstClr val="black"/>
                  </a:solidFill>
                  <a:latin typeface="Arial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7" name="Freeform 640"/>
              <p:cNvSpPr>
                <a:spLocks/>
              </p:cNvSpPr>
              <p:nvPr/>
            </p:nvSpPr>
            <p:spPr bwMode="auto">
              <a:xfrm rot="623564">
                <a:off x="841374" y="3885671"/>
                <a:ext cx="219075" cy="258762"/>
              </a:xfrm>
              <a:custGeom>
                <a:avLst/>
                <a:gdLst>
                  <a:gd name="T0" fmla="*/ 2147475968 w 64"/>
                  <a:gd name="T1" fmla="*/ 2147476417 h 57"/>
                  <a:gd name="T2" fmla="*/ 2147475968 w 64"/>
                  <a:gd name="T3" fmla="*/ 2147476417 h 57"/>
                  <a:gd name="T4" fmla="*/ 2147475968 w 64"/>
                  <a:gd name="T5" fmla="*/ 2147476417 h 57"/>
                  <a:gd name="T6" fmla="*/ 2147475968 w 64"/>
                  <a:gd name="T7" fmla="*/ 2147476417 h 57"/>
                  <a:gd name="T8" fmla="*/ 2147475968 w 64"/>
                  <a:gd name="T9" fmla="*/ 2147476417 h 57"/>
                  <a:gd name="T10" fmla="*/ 2147475968 w 64"/>
                  <a:gd name="T11" fmla="*/ 2147476417 h 57"/>
                  <a:gd name="T12" fmla="*/ 2147475968 w 64"/>
                  <a:gd name="T13" fmla="*/ 2147476417 h 57"/>
                  <a:gd name="T14" fmla="*/ 2147475968 w 64"/>
                  <a:gd name="T15" fmla="*/ 2147476417 h 57"/>
                  <a:gd name="T16" fmla="*/ 2147475968 w 64"/>
                  <a:gd name="T17" fmla="*/ 2147476417 h 57"/>
                  <a:gd name="T18" fmla="*/ 0 w 64"/>
                  <a:gd name="T19" fmla="*/ 2147476417 h 57"/>
                  <a:gd name="T20" fmla="*/ 0 w 64"/>
                  <a:gd name="T21" fmla="*/ 2147476417 h 57"/>
                  <a:gd name="T22" fmla="*/ 2147475968 w 64"/>
                  <a:gd name="T23" fmla="*/ 2147476417 h 57"/>
                  <a:gd name="T24" fmla="*/ 2147475968 w 64"/>
                  <a:gd name="T25" fmla="*/ 2147476417 h 57"/>
                  <a:gd name="T26" fmla="*/ 2147475968 w 64"/>
                  <a:gd name="T27" fmla="*/ 0 h 57"/>
                  <a:gd name="T28" fmla="*/ 2147475968 w 64"/>
                  <a:gd name="T29" fmla="*/ 2147476417 h 57"/>
                  <a:gd name="T30" fmla="*/ 2147475968 w 64"/>
                  <a:gd name="T31" fmla="*/ 2147476417 h 57"/>
                  <a:gd name="T32" fmla="*/ 2147475968 w 64"/>
                  <a:gd name="T33" fmla="*/ 2147476417 h 57"/>
                  <a:gd name="T34" fmla="*/ 2147475968 w 64"/>
                  <a:gd name="T35" fmla="*/ 2147476417 h 57"/>
                  <a:gd name="T36" fmla="*/ 2147475968 w 64"/>
                  <a:gd name="T37" fmla="*/ 2147476417 h 57"/>
                  <a:gd name="T38" fmla="*/ 2147475968 w 64"/>
                  <a:gd name="T39" fmla="*/ 2147476417 h 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4"/>
                  <a:gd name="T61" fmla="*/ 0 h 57"/>
                  <a:gd name="T62" fmla="*/ 64 w 64"/>
                  <a:gd name="T63" fmla="*/ 57 h 5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4" h="57">
                    <a:moveTo>
                      <a:pt x="64" y="53"/>
                    </a:moveTo>
                    <a:lnTo>
                      <a:pt x="46" y="57"/>
                    </a:lnTo>
                    <a:lnTo>
                      <a:pt x="39" y="53"/>
                    </a:lnTo>
                    <a:lnTo>
                      <a:pt x="32" y="46"/>
                    </a:lnTo>
                    <a:lnTo>
                      <a:pt x="25" y="46"/>
                    </a:lnTo>
                    <a:lnTo>
                      <a:pt x="18" y="46"/>
                    </a:lnTo>
                    <a:lnTo>
                      <a:pt x="14" y="39"/>
                    </a:lnTo>
                    <a:lnTo>
                      <a:pt x="7" y="39"/>
                    </a:lnTo>
                    <a:lnTo>
                      <a:pt x="7" y="25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18" y="4"/>
                    </a:lnTo>
                    <a:lnTo>
                      <a:pt x="28" y="7"/>
                    </a:lnTo>
                    <a:lnTo>
                      <a:pt x="39" y="0"/>
                    </a:lnTo>
                    <a:lnTo>
                      <a:pt x="43" y="4"/>
                    </a:lnTo>
                    <a:lnTo>
                      <a:pt x="64" y="7"/>
                    </a:lnTo>
                    <a:lnTo>
                      <a:pt x="57" y="29"/>
                    </a:lnTo>
                    <a:lnTo>
                      <a:pt x="64" y="43"/>
                    </a:lnTo>
                    <a:lnTo>
                      <a:pt x="64" y="5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84754" tIns="42375" rIns="84754" bIns="42375"/>
              <a:lstStyle/>
              <a:p>
                <a:pPr>
                  <a:defRPr/>
                </a:pPr>
                <a:endParaRPr lang="ru-RU" sz="700" dirty="0">
                  <a:solidFill>
                    <a:prstClr val="black"/>
                  </a:solidFill>
                  <a:latin typeface="Arial"/>
                  <a:cs typeface="Arial" charset="0"/>
                </a:endParaRPr>
              </a:p>
            </p:txBody>
          </p:sp>
        </p:grpSp>
        <p:sp>
          <p:nvSpPr>
            <p:cNvPr id="25" name="TextBox 261"/>
            <p:cNvSpPr txBox="1">
              <a:spLocks noChangeArrowheads="1"/>
            </p:cNvSpPr>
            <p:nvPr/>
          </p:nvSpPr>
          <p:spPr bwMode="auto">
            <a:xfrm>
              <a:off x="1561136" y="4999266"/>
              <a:ext cx="981494" cy="22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r>
                <a:rPr lang="ru-RU" sz="700" dirty="0" smtClean="0">
                  <a:solidFill>
                    <a:prstClr val="black"/>
                  </a:solidFill>
                  <a:latin typeface="Arial"/>
                </a:rPr>
                <a:t>Порт Темрюк</a:t>
              </a:r>
              <a:endParaRPr lang="ru-RU" sz="700" dirty="0">
                <a:solidFill>
                  <a:prstClr val="black"/>
                </a:solidFill>
                <a:latin typeface="Arial"/>
              </a:endParaRPr>
            </a:p>
          </p:txBody>
        </p:sp>
        <p:pic>
          <p:nvPicPr>
            <p:cNvPr id="28" name="Рисунок 1047" descr="j0350496.wmf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-28000"/>
            </a:blip>
            <a:stretch>
              <a:fillRect/>
            </a:stretch>
          </p:blipFill>
          <p:spPr bwMode="auto">
            <a:xfrm>
              <a:off x="6500115" y="5814987"/>
              <a:ext cx="159850" cy="177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TextBox 3"/>
            <p:cNvSpPr txBox="1">
              <a:spLocks noChangeArrowheads="1"/>
            </p:cNvSpPr>
            <p:nvPr/>
          </p:nvSpPr>
          <p:spPr bwMode="auto">
            <a:xfrm>
              <a:off x="4266549" y="3380122"/>
              <a:ext cx="2304346" cy="339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latin typeface="Arial"/>
                </a:rPr>
                <a:t>Российская Федерация</a:t>
              </a:r>
              <a:endParaRPr lang="ru-RU" sz="1400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30" name="TextBox 4"/>
            <p:cNvSpPr txBox="1">
              <a:spLocks noChangeArrowheads="1"/>
            </p:cNvSpPr>
            <p:nvPr/>
          </p:nvSpPr>
          <p:spPr bwMode="auto">
            <a:xfrm>
              <a:off x="556561" y="3979586"/>
              <a:ext cx="714375" cy="22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r>
                <a:rPr lang="ru-RU" sz="700" dirty="0" smtClean="0">
                  <a:solidFill>
                    <a:srgbClr val="01649E"/>
                  </a:solidFill>
                  <a:latin typeface="Arial"/>
                </a:rPr>
                <a:t>Литва</a:t>
              </a:r>
              <a:endParaRPr lang="ru-RU" sz="700" dirty="0">
                <a:solidFill>
                  <a:srgbClr val="01649E"/>
                </a:solidFill>
                <a:latin typeface="Arial"/>
              </a:endParaRPr>
            </a:p>
          </p:txBody>
        </p:sp>
        <p:sp>
          <p:nvSpPr>
            <p:cNvPr id="31" name="TextBox 16"/>
            <p:cNvSpPr txBox="1">
              <a:spLocks noChangeArrowheads="1"/>
            </p:cNvSpPr>
            <p:nvPr/>
          </p:nvSpPr>
          <p:spPr bwMode="auto">
            <a:xfrm>
              <a:off x="2718207" y="5176115"/>
              <a:ext cx="658576" cy="22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r>
                <a:rPr lang="ru-RU" sz="700" dirty="0" smtClean="0">
                  <a:solidFill>
                    <a:srgbClr val="01649E"/>
                  </a:solidFill>
                  <a:latin typeface="Arial"/>
                </a:rPr>
                <a:t>Казахстан</a:t>
              </a:r>
              <a:endParaRPr lang="ru-RU" sz="700" dirty="0">
                <a:solidFill>
                  <a:srgbClr val="01649E"/>
                </a:solidFill>
                <a:latin typeface="Arial"/>
              </a:endParaRPr>
            </a:p>
          </p:txBody>
        </p:sp>
        <p:sp>
          <p:nvSpPr>
            <p:cNvPr id="32" name="Блок-схема: процесс 966"/>
            <p:cNvSpPr/>
            <p:nvPr/>
          </p:nvSpPr>
          <p:spPr bwMode="auto">
            <a:xfrm>
              <a:off x="5911199" y="4588210"/>
              <a:ext cx="104775" cy="107950"/>
            </a:xfrm>
            <a:prstGeom prst="flowChartProcess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anchor="ctr"/>
            <a:lstStyle/>
            <a:p>
              <a:pPr algn="ctr">
                <a:defRPr/>
              </a:pPr>
              <a:endParaRPr lang="ru-RU" sz="700" dirty="0">
                <a:solidFill>
                  <a:prstClr val="white"/>
                </a:solidFill>
              </a:endParaRPr>
            </a:p>
          </p:txBody>
        </p:sp>
        <p:sp>
          <p:nvSpPr>
            <p:cNvPr id="33" name="Блок-схема: процесс 967"/>
            <p:cNvSpPr/>
            <p:nvPr/>
          </p:nvSpPr>
          <p:spPr bwMode="auto">
            <a:xfrm>
              <a:off x="5700061" y="4518360"/>
              <a:ext cx="106363" cy="107950"/>
            </a:xfrm>
            <a:prstGeom prst="flowChartProcess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anchor="ctr"/>
            <a:lstStyle/>
            <a:p>
              <a:pPr algn="ctr">
                <a:defRPr/>
              </a:pPr>
              <a:endParaRPr lang="ru-RU" sz="700" dirty="0">
                <a:solidFill>
                  <a:prstClr val="white"/>
                </a:solidFill>
              </a:endParaRPr>
            </a:p>
          </p:txBody>
        </p:sp>
        <p:sp>
          <p:nvSpPr>
            <p:cNvPr id="36" name="Блок-схема: процесс 968"/>
            <p:cNvSpPr/>
            <p:nvPr/>
          </p:nvSpPr>
          <p:spPr bwMode="auto">
            <a:xfrm>
              <a:off x="5274132" y="4823521"/>
              <a:ext cx="106362" cy="107950"/>
            </a:xfrm>
            <a:prstGeom prst="flowChartProcess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anchor="ctr"/>
            <a:lstStyle/>
            <a:p>
              <a:pPr algn="ctr">
                <a:defRPr/>
              </a:pPr>
              <a:endParaRPr lang="ru-RU" sz="700" dirty="0">
                <a:solidFill>
                  <a:prstClr val="white"/>
                </a:solidFill>
              </a:endParaRPr>
            </a:p>
          </p:txBody>
        </p:sp>
        <p:sp>
          <p:nvSpPr>
            <p:cNvPr id="38" name="Блок-схема: процесс 969"/>
            <p:cNvSpPr/>
            <p:nvPr/>
          </p:nvSpPr>
          <p:spPr bwMode="auto">
            <a:xfrm>
              <a:off x="3991911" y="4812048"/>
              <a:ext cx="106363" cy="107950"/>
            </a:xfrm>
            <a:prstGeom prst="flowChartProcess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anchor="ctr"/>
            <a:lstStyle/>
            <a:p>
              <a:pPr algn="ctr"/>
              <a:endParaRPr lang="ru-RU" sz="700" dirty="0">
                <a:solidFill>
                  <a:prstClr val="white"/>
                </a:solidFill>
              </a:endParaRPr>
            </a:p>
          </p:txBody>
        </p:sp>
        <p:sp>
          <p:nvSpPr>
            <p:cNvPr id="39" name="TextBox 228"/>
            <p:cNvSpPr txBox="1">
              <a:spLocks noChangeArrowheads="1"/>
            </p:cNvSpPr>
            <p:nvPr/>
          </p:nvSpPr>
          <p:spPr bwMode="auto">
            <a:xfrm>
              <a:off x="5959879" y="4547465"/>
              <a:ext cx="1175705" cy="22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r>
                <a:rPr lang="ru-RU" sz="700" dirty="0" smtClean="0">
                  <a:solidFill>
                    <a:prstClr val="black"/>
                  </a:solidFill>
                  <a:latin typeface="Arial"/>
                </a:rPr>
                <a:t>«</a:t>
              </a:r>
              <a:r>
                <a:rPr lang="ru-RU" sz="700" dirty="0" err="1" smtClean="0">
                  <a:solidFill>
                    <a:prstClr val="black"/>
                  </a:solidFill>
                  <a:latin typeface="Arial"/>
                </a:rPr>
                <a:t>Эльгауроль</a:t>
              </a:r>
              <a:r>
                <a:rPr lang="ru-RU" sz="700" dirty="0" smtClean="0">
                  <a:solidFill>
                    <a:prstClr val="black"/>
                  </a:solidFill>
                  <a:latin typeface="Arial"/>
                </a:rPr>
                <a:t>»</a:t>
              </a:r>
              <a:endParaRPr lang="ru-RU" sz="7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0" name="TextBox 229"/>
            <p:cNvSpPr txBox="1">
              <a:spLocks noChangeArrowheads="1"/>
            </p:cNvSpPr>
            <p:nvPr/>
          </p:nvSpPr>
          <p:spPr bwMode="auto">
            <a:xfrm>
              <a:off x="5116786" y="4440659"/>
              <a:ext cx="881485" cy="22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r>
                <a:rPr lang="ru-RU" sz="700" dirty="0" smtClean="0">
                  <a:solidFill>
                    <a:prstClr val="black"/>
                  </a:solidFill>
                  <a:latin typeface="Arial"/>
                </a:rPr>
                <a:t>«</a:t>
              </a:r>
              <a:r>
                <a:rPr lang="ru-RU" sz="700" dirty="0" err="1" smtClean="0">
                  <a:solidFill>
                    <a:prstClr val="black"/>
                  </a:solidFill>
                  <a:latin typeface="Arial"/>
                </a:rPr>
                <a:t>Якутуголь</a:t>
              </a:r>
              <a:r>
                <a:rPr lang="ru-RU" sz="700" dirty="0" smtClean="0">
                  <a:solidFill>
                    <a:prstClr val="black"/>
                  </a:solidFill>
                  <a:latin typeface="Arial"/>
                </a:rPr>
                <a:t>»</a:t>
              </a:r>
              <a:endParaRPr lang="ru-RU" sz="7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1" name="TextBox 230"/>
            <p:cNvSpPr txBox="1">
              <a:spLocks noChangeArrowheads="1"/>
            </p:cNvSpPr>
            <p:nvPr/>
          </p:nvSpPr>
          <p:spPr bwMode="auto">
            <a:xfrm>
              <a:off x="5330742" y="4767499"/>
              <a:ext cx="1339743" cy="22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r>
                <a:rPr lang="ru-RU" sz="700" dirty="0" err="1">
                  <a:solidFill>
                    <a:prstClr val="black"/>
                  </a:solidFill>
                  <a:latin typeface="Arial"/>
                </a:rPr>
                <a:t>Коршуновский</a:t>
              </a:r>
              <a:r>
                <a:rPr lang="ru-RU" sz="700" dirty="0">
                  <a:solidFill>
                    <a:prstClr val="black"/>
                  </a:solidFill>
                  <a:latin typeface="Arial"/>
                </a:rPr>
                <a:t> ГОК</a:t>
              </a:r>
            </a:p>
          </p:txBody>
        </p:sp>
        <p:sp>
          <p:nvSpPr>
            <p:cNvPr id="42" name="TextBox 231"/>
            <p:cNvSpPr txBox="1">
              <a:spLocks noChangeArrowheads="1"/>
            </p:cNvSpPr>
            <p:nvPr/>
          </p:nvSpPr>
          <p:spPr bwMode="auto">
            <a:xfrm>
              <a:off x="4014398" y="4558450"/>
              <a:ext cx="1213909" cy="22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r>
                <a:rPr lang="ru-RU" sz="700" dirty="0" smtClean="0">
                  <a:solidFill>
                    <a:prstClr val="black"/>
                  </a:solidFill>
                  <a:latin typeface="Arial"/>
                </a:rPr>
                <a:t>«Южный Кузбасс»</a:t>
              </a:r>
              <a:endParaRPr lang="ru-RU" sz="7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" name="AutoShape 177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461561" y="4619959"/>
              <a:ext cx="131763" cy="117475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3175">
              <a:noFill/>
              <a:miter lim="800000"/>
              <a:headEnd/>
              <a:tailEnd/>
            </a:ln>
          </p:spPr>
          <p:txBody>
            <a:bodyPr wrap="none" lIns="98606" tIns="49303" rIns="98606" bIns="49303" anchor="ctr"/>
            <a:lstStyle/>
            <a:p>
              <a:pPr algn="ctr" defTabSz="984250"/>
              <a:r>
                <a:rPr lang="en-US" sz="700">
                  <a:solidFill>
                    <a:prstClr val="black"/>
                  </a:solidFill>
                  <a:latin typeface="Arial"/>
                </a:rPr>
                <a:t> </a:t>
              </a:r>
            </a:p>
          </p:txBody>
        </p:sp>
        <p:sp>
          <p:nvSpPr>
            <p:cNvPr id="44" name="AutoShape 17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607611" y="4500898"/>
              <a:ext cx="131763" cy="119062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3175">
              <a:noFill/>
              <a:miter lim="800000"/>
              <a:headEnd/>
              <a:tailEnd/>
            </a:ln>
          </p:spPr>
          <p:txBody>
            <a:bodyPr wrap="none" lIns="98606" tIns="49303" rIns="98606" bIns="49303" anchor="ctr"/>
            <a:lstStyle/>
            <a:p>
              <a:pPr algn="ctr" defTabSz="984250"/>
              <a:r>
                <a:rPr lang="en-US" sz="700">
                  <a:solidFill>
                    <a:prstClr val="black"/>
                  </a:solidFill>
                  <a:latin typeface="Arial"/>
                </a:rPr>
                <a:t> </a:t>
              </a:r>
            </a:p>
          </p:txBody>
        </p:sp>
        <p:sp>
          <p:nvSpPr>
            <p:cNvPr id="45" name="AutoShape 17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636186" y="4369135"/>
              <a:ext cx="131763" cy="119063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3175">
              <a:noFill/>
              <a:miter lim="800000"/>
              <a:headEnd/>
              <a:tailEnd/>
            </a:ln>
          </p:spPr>
          <p:txBody>
            <a:bodyPr wrap="none" lIns="98606" tIns="49303" rIns="98606" bIns="49303" anchor="ctr"/>
            <a:lstStyle/>
            <a:p>
              <a:pPr algn="ctr" defTabSz="984250"/>
              <a:r>
                <a:rPr lang="en-US" sz="700" dirty="0">
                  <a:solidFill>
                    <a:prstClr val="black"/>
                  </a:solidFill>
                  <a:latin typeface="Arial"/>
                </a:rPr>
                <a:t> </a:t>
              </a:r>
            </a:p>
          </p:txBody>
        </p:sp>
        <p:sp>
          <p:nvSpPr>
            <p:cNvPr id="46" name="AutoShape 17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999599" y="4099260"/>
              <a:ext cx="131762" cy="119063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3175">
              <a:noFill/>
              <a:miter lim="800000"/>
              <a:headEnd/>
              <a:tailEnd/>
            </a:ln>
          </p:spPr>
          <p:txBody>
            <a:bodyPr wrap="none" lIns="98606" tIns="49303" rIns="98606" bIns="49303" anchor="ctr"/>
            <a:lstStyle/>
            <a:p>
              <a:pPr algn="ctr" defTabSz="984250"/>
              <a:r>
                <a:rPr lang="en-US" sz="700">
                  <a:solidFill>
                    <a:prstClr val="black"/>
                  </a:solidFill>
                  <a:latin typeface="Arial"/>
                </a:rPr>
                <a:t> </a:t>
              </a:r>
            </a:p>
          </p:txBody>
        </p:sp>
        <p:sp>
          <p:nvSpPr>
            <p:cNvPr id="47" name="AutoShape 17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13749" y="4023060"/>
              <a:ext cx="133350" cy="119063"/>
            </a:xfrm>
            <a:prstGeom prst="triangle">
              <a:avLst>
                <a:gd name="adj" fmla="val 50000"/>
              </a:avLst>
            </a:prstGeom>
            <a:solidFill>
              <a:srgbClr val="215CA0"/>
            </a:solidFill>
            <a:ln w="3175">
              <a:noFill/>
              <a:miter lim="800000"/>
              <a:headEnd/>
              <a:tailEnd/>
            </a:ln>
          </p:spPr>
          <p:txBody>
            <a:bodyPr wrap="none" lIns="98606" tIns="49303" rIns="98606" bIns="49303" anchor="ctr"/>
            <a:lstStyle/>
            <a:p>
              <a:pPr algn="ctr" defTabSz="984250"/>
              <a:r>
                <a:rPr lang="en-US" sz="700">
                  <a:solidFill>
                    <a:prstClr val="black"/>
                  </a:solidFill>
                  <a:latin typeface="Arial"/>
                </a:rPr>
                <a:t> </a:t>
              </a:r>
            </a:p>
          </p:txBody>
        </p:sp>
        <p:sp>
          <p:nvSpPr>
            <p:cNvPr id="48" name="AutoShape 17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486836" y="3242010"/>
              <a:ext cx="131763" cy="119063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3175">
              <a:noFill/>
              <a:miter lim="800000"/>
              <a:headEnd/>
              <a:tailEnd/>
            </a:ln>
          </p:spPr>
          <p:txBody>
            <a:bodyPr wrap="none" lIns="98606" tIns="49303" rIns="98606" bIns="49303" anchor="ctr"/>
            <a:lstStyle/>
            <a:p>
              <a:pPr algn="ctr" defTabSz="984250"/>
              <a:r>
                <a:rPr lang="en-US" sz="700">
                  <a:solidFill>
                    <a:prstClr val="black"/>
                  </a:solidFill>
                  <a:latin typeface="Arial"/>
                </a:rPr>
                <a:t> </a:t>
              </a:r>
            </a:p>
          </p:txBody>
        </p:sp>
        <p:sp>
          <p:nvSpPr>
            <p:cNvPr id="49" name="TextBox 48"/>
            <p:cNvSpPr txBox="1">
              <a:spLocks noChangeArrowheads="1"/>
            </p:cNvSpPr>
            <p:nvPr/>
          </p:nvSpPr>
          <p:spPr bwMode="auto">
            <a:xfrm>
              <a:off x="2713444" y="4340032"/>
              <a:ext cx="402204" cy="22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r>
                <a:rPr lang="ru-RU" sz="700" dirty="0">
                  <a:solidFill>
                    <a:prstClr val="black"/>
                  </a:solidFill>
                  <a:latin typeface="Arial"/>
                </a:rPr>
                <a:t>ЧМК</a:t>
              </a:r>
            </a:p>
          </p:txBody>
        </p:sp>
        <p:sp>
          <p:nvSpPr>
            <p:cNvPr id="50" name="TextBox 49"/>
            <p:cNvSpPr txBox="1">
              <a:spLocks noChangeArrowheads="1"/>
            </p:cNvSpPr>
            <p:nvPr/>
          </p:nvSpPr>
          <p:spPr bwMode="auto">
            <a:xfrm>
              <a:off x="2685399" y="4486609"/>
              <a:ext cx="1041263" cy="22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r>
                <a:rPr lang="ru-RU" sz="700" dirty="0" smtClean="0">
                  <a:solidFill>
                    <a:prstClr val="black"/>
                  </a:solidFill>
                  <a:latin typeface="Arial"/>
                </a:rPr>
                <a:t>«Уральская Кузница»</a:t>
              </a:r>
              <a:endParaRPr lang="ru-RU" sz="7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" name="TextBox 50"/>
            <p:cNvSpPr txBox="1">
              <a:spLocks noChangeArrowheads="1"/>
            </p:cNvSpPr>
            <p:nvPr/>
          </p:nvSpPr>
          <p:spPr bwMode="auto">
            <a:xfrm>
              <a:off x="2545699" y="4622605"/>
              <a:ext cx="402204" cy="22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r>
                <a:rPr lang="ru-RU" sz="700" dirty="0">
                  <a:solidFill>
                    <a:prstClr val="black"/>
                  </a:solidFill>
                  <a:latin typeface="Arial"/>
                </a:rPr>
                <a:t>БМК</a:t>
              </a:r>
            </a:p>
          </p:txBody>
        </p:sp>
        <p:sp>
          <p:nvSpPr>
            <p:cNvPr id="52" name="TextBox 51"/>
            <p:cNvSpPr txBox="1">
              <a:spLocks noChangeArrowheads="1"/>
            </p:cNvSpPr>
            <p:nvPr/>
          </p:nvSpPr>
          <p:spPr bwMode="auto">
            <a:xfrm>
              <a:off x="2083736" y="4057985"/>
              <a:ext cx="615061" cy="22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r>
                <a:rPr lang="ru-RU" sz="700" dirty="0" smtClean="0">
                  <a:solidFill>
                    <a:prstClr val="black"/>
                  </a:solidFill>
                  <a:latin typeface="Arial"/>
                </a:rPr>
                <a:t>«</a:t>
              </a:r>
              <a:r>
                <a:rPr lang="ru-RU" sz="700" dirty="0" err="1" smtClean="0">
                  <a:solidFill>
                    <a:prstClr val="black"/>
                  </a:solidFill>
                  <a:latin typeface="Arial"/>
                </a:rPr>
                <a:t>Ижсталь</a:t>
              </a:r>
              <a:r>
                <a:rPr lang="ru-RU" sz="700" dirty="0" smtClean="0">
                  <a:solidFill>
                    <a:prstClr val="black"/>
                  </a:solidFill>
                  <a:latin typeface="Arial"/>
                </a:rPr>
                <a:t>»</a:t>
              </a:r>
              <a:endParaRPr lang="ru-RU" sz="7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3" name="TextBox 52"/>
            <p:cNvSpPr txBox="1">
              <a:spLocks noChangeArrowheads="1"/>
            </p:cNvSpPr>
            <p:nvPr/>
          </p:nvSpPr>
          <p:spPr bwMode="auto">
            <a:xfrm>
              <a:off x="1314603" y="3811543"/>
              <a:ext cx="997262" cy="22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r>
                <a:rPr lang="ru-RU" sz="700" dirty="0" smtClean="0">
                  <a:solidFill>
                    <a:prstClr val="black"/>
                  </a:solidFill>
                  <a:latin typeface="Arial"/>
                </a:rPr>
                <a:t>«</a:t>
              </a:r>
              <a:r>
                <a:rPr lang="ru-RU" sz="700" dirty="0" err="1" smtClean="0">
                  <a:solidFill>
                    <a:prstClr val="black"/>
                  </a:solidFill>
                  <a:latin typeface="Arial"/>
                </a:rPr>
                <a:t>Москокс</a:t>
              </a:r>
              <a:r>
                <a:rPr lang="ru-RU" sz="700" dirty="0" smtClean="0">
                  <a:solidFill>
                    <a:prstClr val="black"/>
                  </a:solidFill>
                  <a:latin typeface="Arial"/>
                </a:rPr>
                <a:t>»</a:t>
              </a:r>
              <a:endParaRPr lang="ru-RU" sz="7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4" name="TextBox 53"/>
            <p:cNvSpPr txBox="1">
              <a:spLocks noChangeArrowheads="1"/>
            </p:cNvSpPr>
            <p:nvPr/>
          </p:nvSpPr>
          <p:spPr bwMode="auto">
            <a:xfrm>
              <a:off x="1534461" y="3188035"/>
              <a:ext cx="1726333" cy="22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r>
                <a:rPr lang="ru-RU" sz="700" dirty="0" err="1" smtClean="0">
                  <a:solidFill>
                    <a:prstClr val="black"/>
                  </a:solidFill>
                  <a:latin typeface="Arial"/>
                </a:rPr>
                <a:t>Вяртсильский</a:t>
              </a:r>
              <a:r>
                <a:rPr lang="ru-RU" sz="700" dirty="0" smtClean="0">
                  <a:solidFill>
                    <a:prstClr val="black"/>
                  </a:solidFill>
                  <a:latin typeface="Arial"/>
                </a:rPr>
                <a:t> металлургический завод</a:t>
              </a:r>
              <a:endParaRPr lang="ru-RU" sz="700" dirty="0">
                <a:solidFill>
                  <a:prstClr val="black"/>
                </a:solidFill>
                <a:latin typeface="Arial"/>
              </a:endParaRPr>
            </a:p>
          </p:txBody>
        </p:sp>
        <p:pic>
          <p:nvPicPr>
            <p:cNvPr id="55" name="Рисунок 994" descr="j0350496.wmf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-28000"/>
            </a:blip>
            <a:stretch>
              <a:fillRect/>
            </a:stretch>
          </p:blipFill>
          <p:spPr bwMode="auto">
            <a:xfrm>
              <a:off x="5981536" y="6320291"/>
              <a:ext cx="159850" cy="177562"/>
            </a:xfrm>
            <a:prstGeom prst="rect">
              <a:avLst/>
            </a:prstGeom>
            <a:noFill/>
          </p:spPr>
        </p:pic>
        <p:pic>
          <p:nvPicPr>
            <p:cNvPr id="56" name="Рисунок 995" descr="j0350496.wmf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-28000"/>
            </a:blip>
            <a:stretch>
              <a:fillRect/>
            </a:stretch>
          </p:blipFill>
          <p:spPr bwMode="auto">
            <a:xfrm>
              <a:off x="2095336" y="4283319"/>
              <a:ext cx="159850" cy="177562"/>
            </a:xfrm>
            <a:prstGeom prst="rect">
              <a:avLst/>
            </a:prstGeom>
            <a:noFill/>
          </p:spPr>
        </p:pic>
        <p:pic>
          <p:nvPicPr>
            <p:cNvPr id="57" name="Рисунок 996" descr="j0350496.wmf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-28000"/>
            </a:blip>
            <a:stretch>
              <a:fillRect/>
            </a:stretch>
          </p:blipFill>
          <p:spPr bwMode="auto">
            <a:xfrm>
              <a:off x="1526057" y="5094744"/>
              <a:ext cx="159850" cy="177562"/>
            </a:xfrm>
            <a:prstGeom prst="rect">
              <a:avLst/>
            </a:prstGeom>
            <a:noFill/>
          </p:spPr>
        </p:pic>
        <p:sp>
          <p:nvSpPr>
            <p:cNvPr id="58" name="TextBox 259"/>
            <p:cNvSpPr txBox="1">
              <a:spLocks noChangeArrowheads="1"/>
            </p:cNvSpPr>
            <p:nvPr/>
          </p:nvSpPr>
          <p:spPr bwMode="auto">
            <a:xfrm>
              <a:off x="6027085" y="6202698"/>
              <a:ext cx="917999" cy="22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r>
                <a:rPr lang="ru-RU" sz="700" dirty="0" smtClean="0">
                  <a:solidFill>
                    <a:prstClr val="black"/>
                  </a:solidFill>
                  <a:latin typeface="Arial"/>
                </a:rPr>
                <a:t>Порт Посьет</a:t>
              </a:r>
              <a:endParaRPr lang="ru-RU" sz="7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9" name="TextBox 260"/>
            <p:cNvSpPr txBox="1">
              <a:spLocks noChangeArrowheads="1"/>
            </p:cNvSpPr>
            <p:nvPr/>
          </p:nvSpPr>
          <p:spPr bwMode="auto">
            <a:xfrm>
              <a:off x="6265211" y="5921710"/>
              <a:ext cx="847390" cy="22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r>
                <a:rPr lang="ru-RU" sz="700" dirty="0" smtClean="0">
                  <a:solidFill>
                    <a:prstClr val="black"/>
                  </a:solidFill>
                  <a:latin typeface="Arial"/>
                </a:rPr>
                <a:t>Порт Ванино</a:t>
              </a:r>
              <a:r>
                <a:rPr lang="en-US" sz="700" dirty="0" smtClean="0">
                  <a:solidFill>
                    <a:prstClr val="black"/>
                  </a:solidFill>
                  <a:latin typeface="Arial"/>
                </a:rPr>
                <a:t>* </a:t>
              </a:r>
              <a:endParaRPr lang="ru-RU" sz="700" i="1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" name="TextBox 262"/>
            <p:cNvSpPr txBox="1">
              <a:spLocks noChangeArrowheads="1"/>
            </p:cNvSpPr>
            <p:nvPr/>
          </p:nvSpPr>
          <p:spPr bwMode="auto">
            <a:xfrm>
              <a:off x="1750361" y="4435280"/>
              <a:ext cx="887232" cy="22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r>
                <a:rPr lang="ru-RU" sz="700" dirty="0">
                  <a:solidFill>
                    <a:prstClr val="black"/>
                  </a:solidFill>
                  <a:latin typeface="Arial"/>
                </a:rPr>
                <a:t>Порт Камбарка</a:t>
              </a:r>
            </a:p>
          </p:txBody>
        </p:sp>
        <p:sp>
          <p:nvSpPr>
            <p:cNvPr id="61" name="TextBox 67"/>
            <p:cNvSpPr txBox="1">
              <a:spLocks noChangeArrowheads="1"/>
            </p:cNvSpPr>
            <p:nvPr/>
          </p:nvSpPr>
          <p:spPr bwMode="auto">
            <a:xfrm>
              <a:off x="5134115" y="4903770"/>
              <a:ext cx="1736619" cy="22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r>
                <a:rPr lang="ru-RU" sz="700" dirty="0">
                  <a:solidFill>
                    <a:prstClr val="black"/>
                  </a:solidFill>
                  <a:latin typeface="Arial"/>
                </a:rPr>
                <a:t>Братский завод ферросплавов</a:t>
              </a:r>
            </a:p>
          </p:txBody>
        </p:sp>
        <p:sp>
          <p:nvSpPr>
            <p:cNvPr id="62" name="Молния 1012"/>
            <p:cNvSpPr/>
            <p:nvPr/>
          </p:nvSpPr>
          <p:spPr bwMode="auto">
            <a:xfrm rot="19154757">
              <a:off x="3943516" y="5073424"/>
              <a:ext cx="169322" cy="152933"/>
            </a:xfrm>
            <a:prstGeom prst="lightningBolt">
              <a:avLst/>
            </a:prstGeom>
            <a:solidFill>
              <a:srgbClr val="5F0067"/>
            </a:solidFill>
            <a:ln w="3175">
              <a:noFill/>
            </a:ln>
            <a:scene3d>
              <a:camera prst="orthographicFront">
                <a:rot lat="0" lon="114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anchor="ctr"/>
            <a:lstStyle/>
            <a:p>
              <a:pPr algn="ctr">
                <a:defRPr/>
              </a:pPr>
              <a:endParaRPr lang="ru-RU" sz="700" dirty="0">
                <a:solidFill>
                  <a:prstClr val="white"/>
                </a:solidFill>
              </a:endParaRPr>
            </a:p>
          </p:txBody>
        </p:sp>
        <p:sp>
          <p:nvSpPr>
            <p:cNvPr id="63" name="TextBox 70"/>
            <p:cNvSpPr txBox="1">
              <a:spLocks noChangeArrowheads="1"/>
            </p:cNvSpPr>
            <p:nvPr/>
          </p:nvSpPr>
          <p:spPr bwMode="auto">
            <a:xfrm>
              <a:off x="4057000" y="4990903"/>
              <a:ext cx="1104900" cy="22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r>
                <a:rPr lang="ru-RU" sz="700" dirty="0">
                  <a:solidFill>
                    <a:prstClr val="black"/>
                  </a:solidFill>
                  <a:latin typeface="Arial"/>
                </a:rPr>
                <a:t>ЮК ГРЭС</a:t>
              </a:r>
            </a:p>
          </p:txBody>
        </p:sp>
        <p:sp>
          <p:nvSpPr>
            <p:cNvPr id="64" name="5-конечная звезда 1016"/>
            <p:cNvSpPr/>
            <p:nvPr/>
          </p:nvSpPr>
          <p:spPr bwMode="auto">
            <a:xfrm>
              <a:off x="1607486" y="4197685"/>
              <a:ext cx="142875" cy="142875"/>
            </a:xfrm>
            <a:prstGeom prst="star5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anchor="ctr"/>
            <a:lstStyle/>
            <a:p>
              <a:pPr algn="ctr">
                <a:defRPr/>
              </a:pPr>
              <a:endParaRPr lang="ru-RU" sz="700" dirty="0">
                <a:solidFill>
                  <a:prstClr val="white"/>
                </a:solidFill>
              </a:endParaRPr>
            </a:p>
          </p:txBody>
        </p:sp>
        <p:sp>
          <p:nvSpPr>
            <p:cNvPr id="65" name="TextBox 73"/>
            <p:cNvSpPr txBox="1">
              <a:spLocks noChangeArrowheads="1"/>
            </p:cNvSpPr>
            <p:nvPr/>
          </p:nvSpPr>
          <p:spPr bwMode="auto">
            <a:xfrm>
              <a:off x="1402640" y="3948771"/>
              <a:ext cx="518068" cy="200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r>
                <a:rPr lang="en-US" sz="700" dirty="0">
                  <a:solidFill>
                    <a:srgbClr val="215CA0"/>
                  </a:solidFill>
                  <a:latin typeface="Arial"/>
                </a:rPr>
                <a:t>Moscow</a:t>
              </a:r>
              <a:endParaRPr lang="ru-RU" sz="700" dirty="0">
                <a:solidFill>
                  <a:srgbClr val="215CA0"/>
                </a:solidFill>
                <a:latin typeface="Arial"/>
              </a:endParaRPr>
            </a:p>
          </p:txBody>
        </p:sp>
        <p:pic>
          <p:nvPicPr>
            <p:cNvPr id="66" name="Picture 178" descr="mechel_logo_eng_horizontal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356485" y="4116260"/>
              <a:ext cx="580496" cy="15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Блок-схема: процесс 1033"/>
            <p:cNvSpPr/>
            <p:nvPr/>
          </p:nvSpPr>
          <p:spPr bwMode="auto">
            <a:xfrm>
              <a:off x="1849598" y="3874211"/>
              <a:ext cx="96837" cy="92075"/>
            </a:xfrm>
            <a:prstGeom prst="flowChartProcess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anchor="ctr"/>
            <a:lstStyle/>
            <a:p>
              <a:pPr algn="ctr">
                <a:defRPr/>
              </a:pPr>
              <a:endParaRPr lang="ru-RU" sz="700" dirty="0">
                <a:solidFill>
                  <a:prstClr val="white"/>
                </a:solidFill>
              </a:endParaRPr>
            </a:p>
          </p:txBody>
        </p:sp>
        <p:sp>
          <p:nvSpPr>
            <p:cNvPr id="68" name="TextBox 247"/>
            <p:cNvSpPr txBox="1">
              <a:spLocks noChangeArrowheads="1"/>
            </p:cNvSpPr>
            <p:nvPr/>
          </p:nvSpPr>
          <p:spPr bwMode="auto">
            <a:xfrm>
              <a:off x="2767417" y="4213563"/>
              <a:ext cx="1724025" cy="22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r>
                <a:rPr lang="ru-RU" sz="700" dirty="0" smtClean="0">
                  <a:solidFill>
                    <a:prstClr val="black"/>
                  </a:solidFill>
                  <a:latin typeface="Arial"/>
                </a:rPr>
                <a:t>«Мечел-Кокс»</a:t>
              </a:r>
              <a:endParaRPr lang="ru-RU" sz="7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9" name="TextBox 8"/>
            <p:cNvSpPr txBox="1">
              <a:spLocks noChangeArrowheads="1"/>
            </p:cNvSpPr>
            <p:nvPr/>
          </p:nvSpPr>
          <p:spPr bwMode="auto">
            <a:xfrm>
              <a:off x="1026461" y="4738495"/>
              <a:ext cx="573695" cy="22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r>
                <a:rPr lang="ru-RU" sz="700" dirty="0" smtClean="0">
                  <a:solidFill>
                    <a:srgbClr val="01649E"/>
                  </a:solidFill>
                  <a:latin typeface="Arial"/>
                </a:rPr>
                <a:t>Украина</a:t>
              </a:r>
              <a:endParaRPr lang="ru-RU" sz="700" dirty="0">
                <a:solidFill>
                  <a:srgbClr val="01649E"/>
                </a:solidFill>
                <a:latin typeface="Arial"/>
              </a:endParaRPr>
            </a:p>
          </p:txBody>
        </p:sp>
        <p:sp>
          <p:nvSpPr>
            <p:cNvPr id="70" name="TextBox 249"/>
            <p:cNvSpPr txBox="1">
              <a:spLocks noChangeArrowheads="1"/>
            </p:cNvSpPr>
            <p:nvPr/>
          </p:nvSpPr>
          <p:spPr bwMode="auto">
            <a:xfrm>
              <a:off x="258535" y="3736250"/>
              <a:ext cx="941046" cy="339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algn="r"/>
              <a:r>
                <a:rPr lang="ru-RU" sz="700" dirty="0">
                  <a:solidFill>
                    <a:prstClr val="black"/>
                  </a:solidFill>
                  <a:latin typeface="Arial"/>
                </a:rPr>
                <a:t>«Мечел </a:t>
              </a:r>
              <a:r>
                <a:rPr lang="ru-RU" sz="700" dirty="0" err="1">
                  <a:solidFill>
                    <a:prstClr val="black"/>
                  </a:solidFill>
                  <a:latin typeface="Arial"/>
                </a:rPr>
                <a:t>Нямунас</a:t>
              </a:r>
              <a:r>
                <a:rPr lang="ru-RU" sz="700" dirty="0">
                  <a:solidFill>
                    <a:prstClr val="black"/>
                  </a:solidFill>
                  <a:latin typeface="Arial"/>
                </a:rPr>
                <a:t>» </a:t>
              </a:r>
              <a:endParaRPr lang="en-US" sz="7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1" name="Блок-схема: процесс 1033"/>
            <p:cNvSpPr/>
            <p:nvPr/>
          </p:nvSpPr>
          <p:spPr bwMode="auto">
            <a:xfrm>
              <a:off x="2720324" y="4253248"/>
              <a:ext cx="96837" cy="92075"/>
            </a:xfrm>
            <a:prstGeom prst="flowChartProcess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anchor="ctr"/>
            <a:lstStyle/>
            <a:p>
              <a:pPr algn="ctr">
                <a:defRPr/>
              </a:pPr>
              <a:endParaRPr lang="ru-RU" sz="700" dirty="0">
                <a:solidFill>
                  <a:prstClr val="white"/>
                </a:solidFill>
              </a:endParaRPr>
            </a:p>
          </p:txBody>
        </p:sp>
        <p:sp>
          <p:nvSpPr>
            <p:cNvPr id="72" name="TextBox 16"/>
            <p:cNvSpPr txBox="1">
              <a:spLocks noChangeArrowheads="1"/>
            </p:cNvSpPr>
            <p:nvPr/>
          </p:nvSpPr>
          <p:spPr bwMode="auto">
            <a:xfrm>
              <a:off x="4383198" y="5531994"/>
              <a:ext cx="639520" cy="22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r>
                <a:rPr lang="ru-RU" sz="700" dirty="0" smtClean="0">
                  <a:solidFill>
                    <a:srgbClr val="01649E"/>
                  </a:solidFill>
                  <a:latin typeface="Arial"/>
                </a:rPr>
                <a:t>Монголия</a:t>
              </a:r>
              <a:endParaRPr lang="ru-RU" sz="700" dirty="0">
                <a:solidFill>
                  <a:srgbClr val="01649E"/>
                </a:solidFill>
                <a:latin typeface="Arial"/>
              </a:endParaRPr>
            </a:p>
          </p:txBody>
        </p:sp>
        <p:sp>
          <p:nvSpPr>
            <p:cNvPr id="73" name="TextBox 16"/>
            <p:cNvSpPr txBox="1">
              <a:spLocks noChangeArrowheads="1"/>
            </p:cNvSpPr>
            <p:nvPr/>
          </p:nvSpPr>
          <p:spPr bwMode="auto">
            <a:xfrm>
              <a:off x="5113876" y="6178233"/>
              <a:ext cx="462831" cy="22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r>
                <a:rPr lang="ru-RU" sz="700" dirty="0" smtClean="0">
                  <a:solidFill>
                    <a:srgbClr val="01649E"/>
                  </a:solidFill>
                  <a:latin typeface="Arial"/>
                </a:rPr>
                <a:t>Китай</a:t>
              </a:r>
              <a:endParaRPr lang="ru-RU" sz="700" dirty="0">
                <a:solidFill>
                  <a:srgbClr val="01649E"/>
                </a:solidFill>
                <a:latin typeface="Arial"/>
              </a:endParaRPr>
            </a:p>
          </p:txBody>
        </p:sp>
        <p:sp>
          <p:nvSpPr>
            <p:cNvPr id="74" name="AutoShape 17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068204" y="4940260"/>
              <a:ext cx="131763" cy="119063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3175">
              <a:noFill/>
              <a:miter lim="800000"/>
              <a:headEnd/>
              <a:tailEnd/>
            </a:ln>
          </p:spPr>
          <p:txBody>
            <a:bodyPr wrap="none" lIns="98606" tIns="49303" rIns="98606" bIns="49303" anchor="ctr"/>
            <a:lstStyle/>
            <a:p>
              <a:pPr algn="ctr" defTabSz="984250"/>
              <a:r>
                <a:rPr lang="en-US" sz="700" dirty="0">
                  <a:solidFill>
                    <a:prstClr val="black"/>
                  </a:solidFill>
                  <a:latin typeface="Arial"/>
                </a:rPr>
                <a:t> </a:t>
              </a:r>
            </a:p>
          </p:txBody>
        </p:sp>
        <p:sp>
          <p:nvSpPr>
            <p:cNvPr id="75" name="Полилиния 226"/>
            <p:cNvSpPr/>
            <p:nvPr/>
          </p:nvSpPr>
          <p:spPr>
            <a:xfrm>
              <a:off x="1252675" y="5195695"/>
              <a:ext cx="169794" cy="190280"/>
            </a:xfrm>
            <a:custGeom>
              <a:avLst/>
              <a:gdLst>
                <a:gd name="connsiteX0" fmla="*/ 42285 w 169794"/>
                <a:gd name="connsiteY0" fmla="*/ 10571 h 190280"/>
                <a:gd name="connsiteX1" fmla="*/ 42285 w 169794"/>
                <a:gd name="connsiteY1" fmla="*/ 10571 h 190280"/>
                <a:gd name="connsiteX2" fmla="*/ 10571 w 169794"/>
                <a:gd name="connsiteY2" fmla="*/ 47570 h 190280"/>
                <a:gd name="connsiteX3" fmla="*/ 0 w 169794"/>
                <a:gd name="connsiteY3" fmla="*/ 89854 h 190280"/>
                <a:gd name="connsiteX4" fmla="*/ 42285 w 169794"/>
                <a:gd name="connsiteY4" fmla="*/ 121567 h 190280"/>
                <a:gd name="connsiteX5" fmla="*/ 52856 w 169794"/>
                <a:gd name="connsiteY5" fmla="*/ 137424 h 190280"/>
                <a:gd name="connsiteX6" fmla="*/ 36999 w 169794"/>
                <a:gd name="connsiteY6" fmla="*/ 147995 h 190280"/>
                <a:gd name="connsiteX7" fmla="*/ 47570 w 169794"/>
                <a:gd name="connsiteY7" fmla="*/ 169137 h 190280"/>
                <a:gd name="connsiteX8" fmla="*/ 63427 w 169794"/>
                <a:gd name="connsiteY8" fmla="*/ 174423 h 190280"/>
                <a:gd name="connsiteX9" fmla="*/ 95140 w 169794"/>
                <a:gd name="connsiteY9" fmla="*/ 190280 h 190280"/>
                <a:gd name="connsiteX10" fmla="*/ 121568 w 169794"/>
                <a:gd name="connsiteY10" fmla="*/ 153281 h 190280"/>
                <a:gd name="connsiteX11" fmla="*/ 137424 w 169794"/>
                <a:gd name="connsiteY11" fmla="*/ 121567 h 190280"/>
                <a:gd name="connsiteX12" fmla="*/ 158567 w 169794"/>
                <a:gd name="connsiteY12" fmla="*/ 116282 h 190280"/>
                <a:gd name="connsiteX13" fmla="*/ 158567 w 169794"/>
                <a:gd name="connsiteY13" fmla="*/ 79283 h 190280"/>
                <a:gd name="connsiteX14" fmla="*/ 126853 w 169794"/>
                <a:gd name="connsiteY14" fmla="*/ 58141 h 190280"/>
                <a:gd name="connsiteX15" fmla="*/ 116282 w 169794"/>
                <a:gd name="connsiteY15" fmla="*/ 10571 h 190280"/>
                <a:gd name="connsiteX16" fmla="*/ 100426 w 169794"/>
                <a:gd name="connsiteY16" fmla="*/ 0 h 190280"/>
                <a:gd name="connsiteX17" fmla="*/ 68712 w 169794"/>
                <a:gd name="connsiteY17" fmla="*/ 5285 h 190280"/>
                <a:gd name="connsiteX18" fmla="*/ 42285 w 169794"/>
                <a:gd name="connsiteY18" fmla="*/ 10571 h 19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9794" h="190280">
                  <a:moveTo>
                    <a:pt x="42285" y="10571"/>
                  </a:moveTo>
                  <a:lnTo>
                    <a:pt x="42285" y="10571"/>
                  </a:lnTo>
                  <a:cubicBezTo>
                    <a:pt x="31714" y="22904"/>
                    <a:pt x="19886" y="34263"/>
                    <a:pt x="10571" y="47570"/>
                  </a:cubicBezTo>
                  <a:cubicBezTo>
                    <a:pt x="6021" y="54069"/>
                    <a:pt x="612" y="86795"/>
                    <a:pt x="0" y="89854"/>
                  </a:cubicBezTo>
                  <a:cubicBezTo>
                    <a:pt x="14486" y="99512"/>
                    <a:pt x="31113" y="107602"/>
                    <a:pt x="42285" y="121567"/>
                  </a:cubicBezTo>
                  <a:cubicBezTo>
                    <a:pt x="46253" y="126527"/>
                    <a:pt x="49332" y="132138"/>
                    <a:pt x="52856" y="137424"/>
                  </a:cubicBezTo>
                  <a:cubicBezTo>
                    <a:pt x="47570" y="140948"/>
                    <a:pt x="38043" y="141729"/>
                    <a:pt x="36999" y="147995"/>
                  </a:cubicBezTo>
                  <a:cubicBezTo>
                    <a:pt x="35704" y="155767"/>
                    <a:pt x="41999" y="163566"/>
                    <a:pt x="47570" y="169137"/>
                  </a:cubicBezTo>
                  <a:cubicBezTo>
                    <a:pt x="51510" y="173077"/>
                    <a:pt x="58444" y="171931"/>
                    <a:pt x="63427" y="174423"/>
                  </a:cubicBezTo>
                  <a:cubicBezTo>
                    <a:pt x="104412" y="194916"/>
                    <a:pt x="55282" y="176993"/>
                    <a:pt x="95140" y="190280"/>
                  </a:cubicBezTo>
                  <a:cubicBezTo>
                    <a:pt x="113268" y="172152"/>
                    <a:pt x="111133" y="177630"/>
                    <a:pt x="121568" y="153281"/>
                  </a:cubicBezTo>
                  <a:cubicBezTo>
                    <a:pt x="125789" y="143431"/>
                    <a:pt x="127266" y="128339"/>
                    <a:pt x="137424" y="121567"/>
                  </a:cubicBezTo>
                  <a:cubicBezTo>
                    <a:pt x="143468" y="117537"/>
                    <a:pt x="151519" y="118044"/>
                    <a:pt x="158567" y="116282"/>
                  </a:cubicBezTo>
                  <a:cubicBezTo>
                    <a:pt x="169183" y="100357"/>
                    <a:pt x="177344" y="98059"/>
                    <a:pt x="158567" y="79283"/>
                  </a:cubicBezTo>
                  <a:cubicBezTo>
                    <a:pt x="149583" y="70299"/>
                    <a:pt x="126853" y="58141"/>
                    <a:pt x="126853" y="58141"/>
                  </a:cubicBezTo>
                  <a:cubicBezTo>
                    <a:pt x="126736" y="57555"/>
                    <a:pt x="118417" y="13773"/>
                    <a:pt x="116282" y="10571"/>
                  </a:cubicBezTo>
                  <a:cubicBezTo>
                    <a:pt x="112758" y="5286"/>
                    <a:pt x="105711" y="3524"/>
                    <a:pt x="100426" y="0"/>
                  </a:cubicBezTo>
                  <a:cubicBezTo>
                    <a:pt x="89855" y="1762"/>
                    <a:pt x="79174" y="2960"/>
                    <a:pt x="68712" y="5285"/>
                  </a:cubicBezTo>
                  <a:cubicBezTo>
                    <a:pt x="63273" y="6494"/>
                    <a:pt x="46690" y="9690"/>
                    <a:pt x="42285" y="10571"/>
                  </a:cubicBezTo>
                  <a:close/>
                </a:path>
              </a:pathLst>
            </a:custGeom>
            <a:solidFill>
              <a:srgbClr val="70B0D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51" name="Group 226"/>
          <p:cNvGrpSpPr>
            <a:grpSpLocks/>
          </p:cNvGrpSpPr>
          <p:nvPr/>
        </p:nvGrpSpPr>
        <p:grpSpPr bwMode="auto">
          <a:xfrm>
            <a:off x="248226" y="6043203"/>
            <a:ext cx="3641489" cy="520935"/>
            <a:chOff x="6823076" y="6655436"/>
            <a:chExt cx="2655679" cy="433186"/>
          </a:xfrm>
        </p:grpSpPr>
        <p:sp>
          <p:nvSpPr>
            <p:cNvPr id="152" name="Блок-схема: процесс 1039"/>
            <p:cNvSpPr/>
            <p:nvPr/>
          </p:nvSpPr>
          <p:spPr bwMode="auto">
            <a:xfrm>
              <a:off x="6846889" y="6724809"/>
              <a:ext cx="96837" cy="92075"/>
            </a:xfrm>
            <a:prstGeom prst="flowChartProcess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anchor="ctr"/>
            <a:lstStyle/>
            <a:p>
              <a:pPr algn="ctr">
                <a:defRPr/>
              </a:pPr>
              <a:endParaRPr lang="ru-RU" sz="900"/>
            </a:p>
          </p:txBody>
        </p:sp>
        <p:sp>
          <p:nvSpPr>
            <p:cNvPr id="153" name="TextBox 76"/>
            <p:cNvSpPr txBox="1">
              <a:spLocks noChangeArrowheads="1"/>
            </p:cNvSpPr>
            <p:nvPr/>
          </p:nvSpPr>
          <p:spPr bwMode="auto">
            <a:xfrm>
              <a:off x="6917193" y="6679198"/>
              <a:ext cx="808415" cy="19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r>
                <a:rPr lang="ru-RU" sz="900" dirty="0" smtClean="0">
                  <a:latin typeface="+mn-lt"/>
                </a:rPr>
                <a:t>Горная добыча</a:t>
              </a:r>
              <a:endParaRPr lang="ru-RU" sz="900" dirty="0">
                <a:latin typeface="+mn-lt"/>
              </a:endParaRPr>
            </a:p>
          </p:txBody>
        </p:sp>
        <p:sp>
          <p:nvSpPr>
            <p:cNvPr id="154" name="AutoShape 17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823076" y="6928801"/>
              <a:ext cx="131763" cy="119063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3175">
              <a:noFill/>
              <a:miter lim="800000"/>
              <a:headEnd/>
              <a:tailEnd/>
            </a:ln>
          </p:spPr>
          <p:txBody>
            <a:bodyPr wrap="none" lIns="98606" tIns="49303" rIns="98606" bIns="49303" anchor="ctr"/>
            <a:lstStyle/>
            <a:p>
              <a:pPr algn="ctr" defTabSz="984250"/>
              <a:r>
                <a:rPr lang="en-US" sz="900">
                  <a:latin typeface="+mn-lt"/>
                </a:rPr>
                <a:t> </a:t>
              </a:r>
            </a:p>
          </p:txBody>
        </p:sp>
        <p:sp>
          <p:nvSpPr>
            <p:cNvPr id="155" name="TextBox 78"/>
            <p:cNvSpPr txBox="1">
              <a:spLocks noChangeArrowheads="1"/>
            </p:cNvSpPr>
            <p:nvPr/>
          </p:nvSpPr>
          <p:spPr bwMode="auto">
            <a:xfrm>
              <a:off x="6923581" y="6896683"/>
              <a:ext cx="594686" cy="19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r>
                <a:rPr lang="ru-RU" sz="900" dirty="0" smtClean="0">
                  <a:latin typeface="+mn-lt"/>
                </a:rPr>
                <a:t>Металлургия</a:t>
              </a:r>
              <a:endParaRPr lang="ru-RU" sz="900" dirty="0">
                <a:latin typeface="+mn-lt"/>
              </a:endParaRPr>
            </a:p>
          </p:txBody>
        </p:sp>
        <p:sp>
          <p:nvSpPr>
            <p:cNvPr id="156" name="TextBox 82"/>
            <p:cNvSpPr txBox="1">
              <a:spLocks noChangeArrowheads="1"/>
            </p:cNvSpPr>
            <p:nvPr/>
          </p:nvSpPr>
          <p:spPr bwMode="auto">
            <a:xfrm>
              <a:off x="7780562" y="6872922"/>
              <a:ext cx="535560" cy="19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r>
                <a:rPr lang="ru-RU" sz="900" dirty="0" smtClean="0">
                  <a:latin typeface="+mn-lt"/>
                </a:rPr>
                <a:t>Энергетика</a:t>
              </a:r>
              <a:endParaRPr lang="ru-RU" sz="900" dirty="0">
                <a:latin typeface="+mn-lt"/>
              </a:endParaRPr>
            </a:p>
          </p:txBody>
        </p:sp>
        <p:pic>
          <p:nvPicPr>
            <p:cNvPr id="157" name="Рисунок 1047" descr="j0350496.wmf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-28000"/>
            </a:blip>
            <a:stretch>
              <a:fillRect/>
            </a:stretch>
          </p:blipFill>
          <p:spPr bwMode="auto">
            <a:xfrm>
              <a:off x="7733733" y="6682065"/>
              <a:ext cx="159850" cy="177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TextBox 84"/>
            <p:cNvSpPr txBox="1">
              <a:spLocks noChangeArrowheads="1"/>
            </p:cNvSpPr>
            <p:nvPr/>
          </p:nvSpPr>
          <p:spPr bwMode="auto">
            <a:xfrm>
              <a:off x="7878766" y="6655436"/>
              <a:ext cx="357107" cy="19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r>
                <a:rPr lang="ru-RU" sz="900" dirty="0" smtClean="0">
                  <a:latin typeface="+mn-lt"/>
                </a:rPr>
                <a:t>Порты</a:t>
              </a:r>
              <a:endParaRPr lang="ru-RU" sz="900" dirty="0">
                <a:latin typeface="+mn-lt"/>
              </a:endParaRPr>
            </a:p>
          </p:txBody>
        </p:sp>
        <p:sp>
          <p:nvSpPr>
            <p:cNvPr id="159" name="5-конечная звезда 1049"/>
            <p:cNvSpPr/>
            <p:nvPr/>
          </p:nvSpPr>
          <p:spPr bwMode="auto">
            <a:xfrm>
              <a:off x="8539695" y="6916895"/>
              <a:ext cx="142875" cy="142875"/>
            </a:xfrm>
            <a:prstGeom prst="star5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anchor="ctr"/>
            <a:lstStyle/>
            <a:p>
              <a:pPr algn="ctr">
                <a:defRPr/>
              </a:pPr>
              <a:endParaRPr lang="ru-RU" sz="900"/>
            </a:p>
          </p:txBody>
        </p:sp>
        <p:sp>
          <p:nvSpPr>
            <p:cNvPr id="160" name="TextBox 86"/>
            <p:cNvSpPr txBox="1">
              <a:spLocks noChangeArrowheads="1"/>
            </p:cNvSpPr>
            <p:nvPr/>
          </p:nvSpPr>
          <p:spPr bwMode="auto">
            <a:xfrm>
              <a:off x="8652939" y="6872924"/>
              <a:ext cx="825816" cy="19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r>
                <a:rPr lang="ru-RU" sz="900" dirty="0" smtClean="0">
                  <a:latin typeface="+mn-lt"/>
                </a:rPr>
                <a:t>Центральный офис</a:t>
              </a:r>
              <a:endParaRPr lang="ru-RU" sz="900" dirty="0">
                <a:latin typeface="+mn-lt"/>
              </a:endParaRPr>
            </a:p>
          </p:txBody>
        </p:sp>
      </p:grpSp>
      <p:sp>
        <p:nvSpPr>
          <p:cNvPr id="161" name="Молния 1012"/>
          <p:cNvSpPr/>
          <p:nvPr/>
        </p:nvSpPr>
        <p:spPr bwMode="auto">
          <a:xfrm rot="19154757">
            <a:off x="1461345" y="6370046"/>
            <a:ext cx="169322" cy="152933"/>
          </a:xfrm>
          <a:prstGeom prst="lightningBolt">
            <a:avLst/>
          </a:prstGeom>
          <a:solidFill>
            <a:srgbClr val="5F0067"/>
          </a:solidFill>
          <a:ln w="3175"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162" name="Выгнутая влево стрелка 161"/>
          <p:cNvSpPr/>
          <p:nvPr/>
        </p:nvSpPr>
        <p:spPr bwMode="auto">
          <a:xfrm rot="6453376">
            <a:off x="3237546" y="3190438"/>
            <a:ext cx="390243" cy="1522314"/>
          </a:xfrm>
          <a:prstGeom prst="curvedRightArrow">
            <a:avLst/>
          </a:prstGeom>
          <a:noFill/>
          <a:ln w="9525" cap="flat" cmpd="sng" algn="ctr">
            <a:solidFill>
              <a:srgbClr val="00679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Выгнутая влево стрелка 162"/>
          <p:cNvSpPr/>
          <p:nvPr/>
        </p:nvSpPr>
        <p:spPr bwMode="auto">
          <a:xfrm rot="6326119">
            <a:off x="2777426" y="2300572"/>
            <a:ext cx="637941" cy="2544855"/>
          </a:xfrm>
          <a:prstGeom prst="curvedRightArrow">
            <a:avLst/>
          </a:prstGeom>
          <a:noFill/>
          <a:ln w="9525" cap="flat" cmpd="sng" algn="ctr">
            <a:solidFill>
              <a:srgbClr val="00679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Выгнутая вправо стрелка 163"/>
          <p:cNvSpPr/>
          <p:nvPr/>
        </p:nvSpPr>
        <p:spPr bwMode="auto">
          <a:xfrm rot="4960779" flipH="1">
            <a:off x="4860283" y="3318068"/>
            <a:ext cx="279876" cy="1705360"/>
          </a:xfrm>
          <a:prstGeom prst="curvedLeftArrow">
            <a:avLst/>
          </a:prstGeom>
          <a:noFill/>
          <a:ln w="9525" cap="flat" cmpd="sng" algn="ctr">
            <a:solidFill>
              <a:srgbClr val="00679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Выгнутая вправо стрелка 164"/>
          <p:cNvSpPr/>
          <p:nvPr/>
        </p:nvSpPr>
        <p:spPr bwMode="auto">
          <a:xfrm rot="18153633" flipH="1">
            <a:off x="4659840" y="4067042"/>
            <a:ext cx="600496" cy="2764018"/>
          </a:xfrm>
          <a:prstGeom prst="curvedLeftArrow">
            <a:avLst/>
          </a:prstGeom>
          <a:noFill/>
          <a:ln w="9525" cap="flat" cmpd="sng" algn="ctr">
            <a:solidFill>
              <a:srgbClr val="00679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Выгнутая вправо стрелка 165"/>
          <p:cNvSpPr/>
          <p:nvPr/>
        </p:nvSpPr>
        <p:spPr bwMode="auto">
          <a:xfrm rot="21286422">
            <a:off x="6789268" y="4175719"/>
            <a:ext cx="581112" cy="1288513"/>
          </a:xfrm>
          <a:prstGeom prst="curvedLeftArrow">
            <a:avLst/>
          </a:prstGeom>
          <a:noFill/>
          <a:ln w="9525" cap="flat" cmpd="sng" algn="ctr">
            <a:solidFill>
              <a:srgbClr val="00679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7" name="Выгнутая вправо стрелка 166"/>
          <p:cNvSpPr/>
          <p:nvPr/>
        </p:nvSpPr>
        <p:spPr bwMode="auto">
          <a:xfrm rot="10141182" flipH="1" flipV="1">
            <a:off x="6118458" y="4099019"/>
            <a:ext cx="272014" cy="1659350"/>
          </a:xfrm>
          <a:prstGeom prst="curvedLeftArrow">
            <a:avLst/>
          </a:prstGeom>
          <a:noFill/>
          <a:ln w="9525" cap="flat" cmpd="sng" algn="ctr">
            <a:solidFill>
              <a:srgbClr val="00679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Выгнутая вправо стрелка 167"/>
          <p:cNvSpPr/>
          <p:nvPr/>
        </p:nvSpPr>
        <p:spPr bwMode="auto">
          <a:xfrm rot="5903617" flipH="1">
            <a:off x="3443028" y="1359674"/>
            <a:ext cx="588096" cy="4227161"/>
          </a:xfrm>
          <a:prstGeom prst="curvedLeftArrow">
            <a:avLst/>
          </a:prstGeom>
          <a:noFill/>
          <a:ln w="9525" cap="flat" cmpd="sng" algn="ctr">
            <a:solidFill>
              <a:srgbClr val="00679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9" name="Выгнутая вправо стрелка 168"/>
          <p:cNvSpPr/>
          <p:nvPr/>
        </p:nvSpPr>
        <p:spPr bwMode="auto">
          <a:xfrm rot="15887031" flipH="1" flipV="1">
            <a:off x="2534092" y="3609043"/>
            <a:ext cx="535723" cy="2558898"/>
          </a:xfrm>
          <a:prstGeom prst="curvedLeftArrow">
            <a:avLst/>
          </a:prstGeom>
          <a:noFill/>
          <a:ln w="9525" cap="flat" cmpd="sng" algn="ctr">
            <a:solidFill>
              <a:srgbClr val="00679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Выгнутая вправо стрелка 169"/>
          <p:cNvSpPr/>
          <p:nvPr/>
        </p:nvSpPr>
        <p:spPr bwMode="auto">
          <a:xfrm rot="5903617">
            <a:off x="3651362" y="3216295"/>
            <a:ext cx="660985" cy="2807266"/>
          </a:xfrm>
          <a:prstGeom prst="curvedLeftArrow">
            <a:avLst/>
          </a:prstGeom>
          <a:noFill/>
          <a:ln w="9525" cap="flat" cmpd="sng" algn="ctr">
            <a:solidFill>
              <a:srgbClr val="00679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Выгнутая вправо стрелка 170"/>
          <p:cNvSpPr/>
          <p:nvPr/>
        </p:nvSpPr>
        <p:spPr bwMode="auto">
          <a:xfrm rot="16676450" flipH="1" flipV="1">
            <a:off x="1463039" y="3249585"/>
            <a:ext cx="359067" cy="1981418"/>
          </a:xfrm>
          <a:prstGeom prst="curvedLeftArrow">
            <a:avLst/>
          </a:prstGeom>
          <a:noFill/>
          <a:ln w="9525" cap="flat" cmpd="sng" algn="ctr">
            <a:solidFill>
              <a:srgbClr val="00679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Выгнутая вправо стрелка 171"/>
          <p:cNvSpPr/>
          <p:nvPr/>
        </p:nvSpPr>
        <p:spPr bwMode="auto">
          <a:xfrm rot="11361107" flipH="1" flipV="1">
            <a:off x="2789989" y="4121200"/>
            <a:ext cx="543471" cy="1661352"/>
          </a:xfrm>
          <a:prstGeom prst="curvedLeftArrow">
            <a:avLst/>
          </a:prstGeom>
          <a:noFill/>
          <a:ln w="9525" cap="flat" cmpd="sng" algn="ctr">
            <a:solidFill>
              <a:srgbClr val="00679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743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 txBox="1">
            <a:spLocks/>
          </p:cNvSpPr>
          <p:nvPr/>
        </p:nvSpPr>
        <p:spPr>
          <a:xfrm>
            <a:off x="7078663" y="6542088"/>
            <a:ext cx="2635250" cy="3159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4025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1225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68425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5625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5203D5E6-52B5-4C70-B2F6-272F3FDB483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11" y="1527971"/>
            <a:ext cx="2697259" cy="2155371"/>
          </a:xfrm>
          <a:prstGeom prst="rect">
            <a:avLst/>
          </a:prstGeom>
        </p:spPr>
      </p:pic>
      <p:cxnSp>
        <p:nvCxnSpPr>
          <p:cNvPr id="7" name="Straight Connector 14"/>
          <p:cNvCxnSpPr/>
          <p:nvPr/>
        </p:nvCxnSpPr>
        <p:spPr>
          <a:xfrm>
            <a:off x="357910" y="1031501"/>
            <a:ext cx="4918363" cy="0"/>
          </a:xfrm>
          <a:prstGeom prst="line">
            <a:avLst/>
          </a:prstGeom>
          <a:ln w="57150" cmpd="sng">
            <a:solidFill>
              <a:srgbClr val="0057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5211096" y="3747874"/>
            <a:ext cx="3572387" cy="28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85838" rtl="0" eaLnBrk="0" fontAlgn="base" hangingPunct="0">
              <a:lnSpc>
                <a:spcPct val="90000"/>
              </a:lnSpc>
              <a:spcBef>
                <a:spcPts val="324"/>
              </a:spcBef>
              <a:spcAft>
                <a:spcPts val="325"/>
              </a:spcAft>
              <a:buClr>
                <a:srgbClr val="9A9DA0"/>
              </a:buClr>
              <a:buSzPct val="105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/>
                <a:ea typeface="MS PGothic" pitchFamily="34" charset="-128"/>
                <a:cs typeface="ＭＳ Ｐゴシック" charset="0"/>
              </a:defRPr>
            </a:lvl1pPr>
            <a:lvl2pPr marL="492969" indent="0" algn="ctr" defTabSz="985838" rtl="0" eaLnBrk="0" fontAlgn="base" hangingPunct="0">
              <a:spcBef>
                <a:spcPts val="325"/>
              </a:spcBef>
              <a:spcAft>
                <a:spcPts val="325"/>
              </a:spcAft>
              <a:buClr>
                <a:srgbClr val="9A9DA0"/>
              </a:buClr>
              <a:buSzPct val="105000"/>
              <a:buFont typeface="Lucida Grande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itchFamily="34" charset="-128"/>
                <a:cs typeface="ＭＳ Ｐゴシック"/>
              </a:defRPr>
            </a:lvl2pPr>
            <a:lvl3pPr marL="985938" indent="0" algn="ctr" defTabSz="985838" rtl="0" eaLnBrk="0" fontAlgn="base" hangingPunct="0">
              <a:spcBef>
                <a:spcPts val="325"/>
              </a:spcBef>
              <a:spcAft>
                <a:spcPts val="325"/>
              </a:spcAft>
              <a:buClr>
                <a:srgbClr val="9A9DA0"/>
              </a:buClr>
              <a:buSzPct val="105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itchFamily="34" charset="-128"/>
                <a:cs typeface="ＭＳ Ｐゴシック"/>
              </a:defRPr>
            </a:lvl3pPr>
            <a:lvl4pPr marL="1478907" indent="0" algn="ctr" defTabSz="985838" rtl="0" eaLnBrk="0" fontAlgn="base" hangingPunct="0">
              <a:spcBef>
                <a:spcPts val="325"/>
              </a:spcBef>
              <a:spcAft>
                <a:spcPts val="325"/>
              </a:spcAft>
              <a:buClr>
                <a:srgbClr val="9A9DA0"/>
              </a:buClr>
              <a:buSzPct val="105000"/>
              <a:buFont typeface="Lucida Grande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itchFamily="34" charset="-128"/>
                <a:cs typeface="ＭＳ Ｐゴシック"/>
              </a:defRPr>
            </a:lvl4pPr>
            <a:lvl5pPr marL="1971878" indent="0" algn="ctr" defTabSz="985838" rtl="0" eaLnBrk="0" fontAlgn="base" hangingPunct="0">
              <a:spcBef>
                <a:spcPts val="325"/>
              </a:spcBef>
              <a:spcAft>
                <a:spcPts val="325"/>
              </a:spcAft>
              <a:buClr>
                <a:srgbClr val="9A9DA0"/>
              </a:buClr>
              <a:buSzPct val="105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itchFamily="34" charset="-128"/>
                <a:cs typeface="ＭＳ Ｐゴシック"/>
              </a:defRPr>
            </a:lvl5pPr>
            <a:lvl6pPr marL="2464847" indent="0" algn="ctr" defTabSz="986059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57815" indent="0" algn="ctr" defTabSz="986059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50785" indent="0" algn="ctr" defTabSz="986059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43754" indent="0" algn="ctr" defTabSz="986059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i="1" dirty="0" smtClean="0"/>
              <a:t>* </a:t>
            </a:r>
            <a:r>
              <a:rPr lang="ru-RU" sz="800" i="1" dirty="0" smtClean="0"/>
              <a:t>Доступ </a:t>
            </a:r>
            <a:r>
              <a:rPr lang="ru-RU" sz="800" i="1" dirty="0"/>
              <a:t>к портовым мощностям обеспечен </a:t>
            </a:r>
            <a:r>
              <a:rPr lang="ru-RU" sz="800" i="1" dirty="0" smtClean="0"/>
              <a:t> соглашением с  консорциумом </a:t>
            </a:r>
            <a:r>
              <a:rPr lang="ru-RU" sz="800" i="1" dirty="0"/>
              <a:t>инвесторов</a:t>
            </a:r>
            <a:endParaRPr lang="en-US" sz="800" i="1" dirty="0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62857" y="1254418"/>
            <a:ext cx="3684420" cy="27973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/>
          <a:lstStyle>
            <a:defPPr>
              <a:defRPr lang="en-US"/>
            </a:defPPr>
            <a:lvl1pPr algn="ctr" defTabSz="873018" eaLnBrk="0" hangingPunct="0">
              <a:spcBef>
                <a:spcPct val="20000"/>
              </a:spcBef>
              <a:tabLst>
                <a:tab pos="460318" algn="l"/>
              </a:tabLst>
              <a:defRPr kumimoji="1" sz="1000" b="1">
                <a:solidFill>
                  <a:srgbClr val="002060"/>
                </a:solidFill>
                <a:latin typeface="Tahoma" pitchFamily="34" charset="0"/>
              </a:defRPr>
            </a:lvl1pPr>
          </a:lstStyle>
          <a:p>
            <a:pPr algn="l"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/>
                <a:cs typeface="Arial"/>
              </a:rPr>
              <a:t>Порт Посьет</a:t>
            </a:r>
            <a:endParaRPr lang="en-US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3175023" y="1543752"/>
            <a:ext cx="1669143" cy="201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85838" rtl="0" eaLnBrk="0" fontAlgn="base" hangingPunct="0">
              <a:lnSpc>
                <a:spcPct val="90000"/>
              </a:lnSpc>
              <a:spcBef>
                <a:spcPts val="324"/>
              </a:spcBef>
              <a:spcAft>
                <a:spcPts val="325"/>
              </a:spcAft>
              <a:buClr>
                <a:srgbClr val="9A9DA0"/>
              </a:buClr>
              <a:buSzPct val="105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/>
                <a:ea typeface="MS PGothic" pitchFamily="34" charset="-128"/>
                <a:cs typeface="ＭＳ Ｐゴシック" charset="0"/>
              </a:defRPr>
            </a:lvl1pPr>
            <a:lvl2pPr marL="492969" indent="0" algn="ctr" defTabSz="985838" rtl="0" eaLnBrk="0" fontAlgn="base" hangingPunct="0">
              <a:spcBef>
                <a:spcPts val="325"/>
              </a:spcBef>
              <a:spcAft>
                <a:spcPts val="325"/>
              </a:spcAft>
              <a:buClr>
                <a:srgbClr val="9A9DA0"/>
              </a:buClr>
              <a:buSzPct val="105000"/>
              <a:buFont typeface="Lucida Grande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itchFamily="34" charset="-128"/>
                <a:cs typeface="ＭＳ Ｐゴシック"/>
              </a:defRPr>
            </a:lvl2pPr>
            <a:lvl3pPr marL="985938" indent="0" algn="ctr" defTabSz="985838" rtl="0" eaLnBrk="0" fontAlgn="base" hangingPunct="0">
              <a:spcBef>
                <a:spcPts val="325"/>
              </a:spcBef>
              <a:spcAft>
                <a:spcPts val="325"/>
              </a:spcAft>
              <a:buClr>
                <a:srgbClr val="9A9DA0"/>
              </a:buClr>
              <a:buSzPct val="105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itchFamily="34" charset="-128"/>
                <a:cs typeface="ＭＳ Ｐゴシック"/>
              </a:defRPr>
            </a:lvl3pPr>
            <a:lvl4pPr marL="1478907" indent="0" algn="ctr" defTabSz="985838" rtl="0" eaLnBrk="0" fontAlgn="base" hangingPunct="0">
              <a:spcBef>
                <a:spcPts val="325"/>
              </a:spcBef>
              <a:spcAft>
                <a:spcPts val="325"/>
              </a:spcAft>
              <a:buClr>
                <a:srgbClr val="9A9DA0"/>
              </a:buClr>
              <a:buSzPct val="105000"/>
              <a:buFont typeface="Lucida Grande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itchFamily="34" charset="-128"/>
                <a:cs typeface="ＭＳ Ｐゴシック"/>
              </a:defRPr>
            </a:lvl4pPr>
            <a:lvl5pPr marL="1971878" indent="0" algn="ctr" defTabSz="985838" rtl="0" eaLnBrk="0" fontAlgn="base" hangingPunct="0">
              <a:spcBef>
                <a:spcPts val="325"/>
              </a:spcBef>
              <a:spcAft>
                <a:spcPts val="325"/>
              </a:spcAft>
              <a:buClr>
                <a:srgbClr val="9A9DA0"/>
              </a:buClr>
              <a:buSzPct val="105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itchFamily="34" charset="-128"/>
                <a:cs typeface="ＭＳ Ｐゴシック"/>
              </a:defRPr>
            </a:lvl5pPr>
            <a:lvl6pPr marL="2464847" indent="0" algn="ctr" defTabSz="986059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57815" indent="0" algn="ctr" defTabSz="986059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50785" indent="0" algn="ctr" defTabSz="986059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43754" indent="0" algn="ctr" defTabSz="986059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419" indent="-82419">
              <a:lnSpc>
                <a:spcPct val="100000"/>
              </a:lnSpc>
              <a:spcBef>
                <a:spcPts val="371"/>
              </a:spcBef>
              <a:buClr>
                <a:schemeClr val="tx2"/>
              </a:buClr>
              <a:buFont typeface="Arial"/>
              <a:buChar char="•"/>
            </a:pPr>
            <a:r>
              <a:rPr lang="ru-RU" altLang="ja-JP" sz="900" dirty="0">
                <a:ea typeface="PMingLiU" pitchFamily="18" charset="-120"/>
              </a:rPr>
              <a:t>Обеспечивает надежный доступ к потребителям угля из </a:t>
            </a:r>
            <a:r>
              <a:rPr lang="ru-RU" altLang="ja-JP" sz="900" dirty="0" smtClean="0">
                <a:ea typeface="PMingLiU" pitchFamily="18" charset="-120"/>
              </a:rPr>
              <a:t>Азии </a:t>
            </a:r>
            <a:r>
              <a:rPr lang="ru-RU" altLang="ja-JP" sz="900" dirty="0">
                <a:ea typeface="PMingLiU" pitchFamily="18" charset="-120"/>
              </a:rPr>
              <a:t>посредством морских перевозок</a:t>
            </a:r>
          </a:p>
          <a:p>
            <a:pPr marL="82419" indent="-82419">
              <a:lnSpc>
                <a:spcPct val="100000"/>
              </a:lnSpc>
              <a:spcBef>
                <a:spcPts val="371"/>
              </a:spcBef>
              <a:buClr>
                <a:schemeClr val="tx2"/>
              </a:buClr>
              <a:buFont typeface="Arial"/>
              <a:buChar char="•"/>
            </a:pPr>
            <a:r>
              <a:rPr lang="ru-RU" altLang="ja-JP" sz="900" dirty="0" smtClean="0">
                <a:ea typeface="PMingLiU" pitchFamily="18" charset="-120"/>
              </a:rPr>
              <a:t>Текущие </a:t>
            </a:r>
            <a:r>
              <a:rPr lang="ru-RU" altLang="ja-JP" sz="900" dirty="0">
                <a:ea typeface="PMingLiU" pitchFamily="18" charset="-120"/>
              </a:rPr>
              <a:t>портовые мощности – 7</a:t>
            </a:r>
            <a:r>
              <a:rPr lang="ru-RU" altLang="ja-JP" sz="900" dirty="0" smtClean="0">
                <a:ea typeface="PMingLiU" pitchFamily="18" charset="-120"/>
              </a:rPr>
              <a:t> млн </a:t>
            </a:r>
            <a:r>
              <a:rPr lang="ru-RU" altLang="ja-JP" sz="900" dirty="0">
                <a:ea typeface="PMingLiU" pitchFamily="18" charset="-120"/>
              </a:rPr>
              <a:t>тонн в год</a:t>
            </a:r>
          </a:p>
          <a:p>
            <a:pPr marL="82419" indent="-82419">
              <a:lnSpc>
                <a:spcPct val="100000"/>
              </a:lnSpc>
              <a:spcBef>
                <a:spcPts val="371"/>
              </a:spcBef>
              <a:buClr>
                <a:schemeClr val="tx2"/>
              </a:buClr>
              <a:buFont typeface="Arial"/>
              <a:buChar char="•"/>
            </a:pPr>
            <a:r>
              <a:rPr lang="ru-RU" altLang="ja-JP" sz="900" dirty="0" smtClean="0">
                <a:ea typeface="PMingLiU" pitchFamily="18" charset="-120"/>
              </a:rPr>
              <a:t>Планируется </a:t>
            </a:r>
            <a:r>
              <a:rPr lang="ru-RU" altLang="ja-JP" sz="900" dirty="0">
                <a:ea typeface="PMingLiU" pitchFamily="18" charset="-120"/>
              </a:rPr>
              <a:t>увеличение мощностей после 2 фазы модернизации до 9 </a:t>
            </a:r>
            <a:r>
              <a:rPr lang="ru-RU" altLang="ja-JP" sz="900" dirty="0" smtClean="0">
                <a:ea typeface="PMingLiU" pitchFamily="18" charset="-120"/>
              </a:rPr>
              <a:t>млн </a:t>
            </a:r>
            <a:r>
              <a:rPr lang="ru-RU" altLang="ja-JP" sz="900" dirty="0">
                <a:ea typeface="PMingLiU" pitchFamily="18" charset="-120"/>
              </a:rPr>
              <a:t>тонн в год (</a:t>
            </a:r>
            <a:r>
              <a:rPr lang="ru-RU" altLang="ja-JP" sz="900" dirty="0" smtClean="0">
                <a:ea typeface="PMingLiU" pitchFamily="18" charset="-120"/>
              </a:rPr>
              <a:t>суда </a:t>
            </a:r>
            <a:r>
              <a:rPr lang="ru-RU" altLang="ja-JP" sz="900" dirty="0">
                <a:ea typeface="PMingLiU" pitchFamily="18" charset="-120"/>
              </a:rPr>
              <a:t>типа </a:t>
            </a:r>
            <a:r>
              <a:rPr lang="ru-RU" altLang="ja-JP" sz="900" dirty="0" err="1">
                <a:ea typeface="PMingLiU" pitchFamily="18" charset="-120"/>
              </a:rPr>
              <a:t>Panamax</a:t>
            </a:r>
            <a:r>
              <a:rPr lang="ru-RU" altLang="ja-JP" sz="900" dirty="0">
                <a:ea typeface="PMingLiU" pitchFamily="18" charset="-120"/>
              </a:rPr>
              <a:t>)</a:t>
            </a:r>
            <a:endParaRPr lang="en-US" altLang="ja-JP" sz="900" dirty="0">
              <a:ea typeface="PMingLiU" pitchFamily="18" charset="-120"/>
            </a:endParaRPr>
          </a:p>
        </p:txBody>
      </p:sp>
      <p:pic>
        <p:nvPicPr>
          <p:cNvPr id="11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80" y="4332503"/>
            <a:ext cx="2703051" cy="2160000"/>
          </a:xfrm>
          <a:prstGeom prst="rect">
            <a:avLst/>
          </a:prstGeom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62857" y="4034051"/>
            <a:ext cx="3684420" cy="27973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/>
          <a:lstStyle>
            <a:defPPr>
              <a:defRPr lang="en-US"/>
            </a:defPPr>
            <a:lvl1pPr algn="ctr" defTabSz="873018" eaLnBrk="0" hangingPunct="0">
              <a:spcBef>
                <a:spcPct val="20000"/>
              </a:spcBef>
              <a:tabLst>
                <a:tab pos="460318" algn="l"/>
              </a:tabLst>
              <a:defRPr kumimoji="1" sz="1000" b="1">
                <a:solidFill>
                  <a:srgbClr val="002060"/>
                </a:solidFill>
                <a:latin typeface="Tahoma" pitchFamily="34" charset="0"/>
              </a:defRPr>
            </a:lvl1pPr>
          </a:lstStyle>
          <a:p>
            <a:pPr algn="l"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/>
                <a:cs typeface="Arial"/>
              </a:rPr>
              <a:t>Порт Темрюк</a:t>
            </a:r>
            <a:endParaRPr lang="en-US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3175023" y="4323385"/>
            <a:ext cx="1669143" cy="201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85838" rtl="0" eaLnBrk="0" fontAlgn="base" hangingPunct="0">
              <a:lnSpc>
                <a:spcPct val="90000"/>
              </a:lnSpc>
              <a:spcBef>
                <a:spcPts val="324"/>
              </a:spcBef>
              <a:spcAft>
                <a:spcPts val="325"/>
              </a:spcAft>
              <a:buClr>
                <a:srgbClr val="9A9DA0"/>
              </a:buClr>
              <a:buSzPct val="105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/>
                <a:ea typeface="MS PGothic" pitchFamily="34" charset="-128"/>
                <a:cs typeface="ＭＳ Ｐゴシック" charset="0"/>
              </a:defRPr>
            </a:lvl1pPr>
            <a:lvl2pPr marL="492969" indent="0" algn="ctr" defTabSz="985838" rtl="0" eaLnBrk="0" fontAlgn="base" hangingPunct="0">
              <a:spcBef>
                <a:spcPts val="325"/>
              </a:spcBef>
              <a:spcAft>
                <a:spcPts val="325"/>
              </a:spcAft>
              <a:buClr>
                <a:srgbClr val="9A9DA0"/>
              </a:buClr>
              <a:buSzPct val="105000"/>
              <a:buFont typeface="Lucida Grande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itchFamily="34" charset="-128"/>
                <a:cs typeface="ＭＳ Ｐゴシック"/>
              </a:defRPr>
            </a:lvl2pPr>
            <a:lvl3pPr marL="985938" indent="0" algn="ctr" defTabSz="985838" rtl="0" eaLnBrk="0" fontAlgn="base" hangingPunct="0">
              <a:spcBef>
                <a:spcPts val="325"/>
              </a:spcBef>
              <a:spcAft>
                <a:spcPts val="325"/>
              </a:spcAft>
              <a:buClr>
                <a:srgbClr val="9A9DA0"/>
              </a:buClr>
              <a:buSzPct val="105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itchFamily="34" charset="-128"/>
                <a:cs typeface="ＭＳ Ｐゴシック"/>
              </a:defRPr>
            </a:lvl3pPr>
            <a:lvl4pPr marL="1478907" indent="0" algn="ctr" defTabSz="985838" rtl="0" eaLnBrk="0" fontAlgn="base" hangingPunct="0">
              <a:spcBef>
                <a:spcPts val="325"/>
              </a:spcBef>
              <a:spcAft>
                <a:spcPts val="325"/>
              </a:spcAft>
              <a:buClr>
                <a:srgbClr val="9A9DA0"/>
              </a:buClr>
              <a:buSzPct val="105000"/>
              <a:buFont typeface="Lucida Grande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itchFamily="34" charset="-128"/>
                <a:cs typeface="ＭＳ Ｐゴシック"/>
              </a:defRPr>
            </a:lvl4pPr>
            <a:lvl5pPr marL="1971878" indent="0" algn="ctr" defTabSz="985838" rtl="0" eaLnBrk="0" fontAlgn="base" hangingPunct="0">
              <a:spcBef>
                <a:spcPts val="325"/>
              </a:spcBef>
              <a:spcAft>
                <a:spcPts val="325"/>
              </a:spcAft>
              <a:buClr>
                <a:srgbClr val="9A9DA0"/>
              </a:buClr>
              <a:buSzPct val="105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itchFamily="34" charset="-128"/>
                <a:cs typeface="ＭＳ Ｐゴシック"/>
              </a:defRPr>
            </a:lvl5pPr>
            <a:lvl6pPr marL="2464847" indent="0" algn="ctr" defTabSz="986059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57815" indent="0" algn="ctr" defTabSz="986059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50785" indent="0" algn="ctr" defTabSz="986059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43754" indent="0" algn="ctr" defTabSz="986059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419" indent="-82419">
              <a:spcBef>
                <a:spcPts val="371"/>
              </a:spcBef>
              <a:buClr>
                <a:schemeClr val="tx2"/>
              </a:buClr>
              <a:buFont typeface="Arial"/>
              <a:buChar char="•"/>
            </a:pPr>
            <a:r>
              <a:rPr lang="ru-RU" altLang="ja-JP" sz="900" dirty="0" smtClean="0">
                <a:ea typeface="PMingLiU" pitchFamily="18" charset="-120"/>
              </a:rPr>
              <a:t>Выход к </a:t>
            </a:r>
            <a:r>
              <a:rPr lang="ru-RU" altLang="ja-JP" sz="900" dirty="0">
                <a:ea typeface="PMingLiU" pitchFamily="18" charset="-120"/>
              </a:rPr>
              <a:t>Азовскому и Черному морям</a:t>
            </a:r>
          </a:p>
          <a:p>
            <a:pPr marL="82419" indent="-82419">
              <a:spcBef>
                <a:spcPts val="371"/>
              </a:spcBef>
              <a:buClr>
                <a:schemeClr val="tx2"/>
              </a:buClr>
              <a:buFont typeface="Arial"/>
              <a:buChar char="•"/>
            </a:pPr>
            <a:r>
              <a:rPr lang="ru-RU" altLang="ja-JP" sz="900" dirty="0" smtClean="0">
                <a:ea typeface="PMingLiU" pitchFamily="18" charset="-120"/>
              </a:rPr>
              <a:t>Потенциал </a:t>
            </a:r>
            <a:r>
              <a:rPr lang="ru-RU" altLang="ja-JP" sz="900" dirty="0">
                <a:ea typeface="PMingLiU" pitchFamily="18" charset="-120"/>
              </a:rPr>
              <a:t>роста отгрузок коксующегося угля, углей PCI и антрацитов в Европу</a:t>
            </a:r>
          </a:p>
          <a:p>
            <a:pPr marL="82419" indent="-82419">
              <a:spcBef>
                <a:spcPts val="371"/>
              </a:spcBef>
              <a:buClr>
                <a:schemeClr val="tx2"/>
              </a:buClr>
              <a:buFont typeface="Arial"/>
              <a:buChar char="•"/>
            </a:pPr>
            <a:r>
              <a:rPr lang="ru-RU" altLang="ja-JP" sz="900" dirty="0" smtClean="0">
                <a:ea typeface="PMingLiU" pitchFamily="18" charset="-120"/>
              </a:rPr>
              <a:t>Текущие </a:t>
            </a:r>
            <a:r>
              <a:rPr lang="ru-RU" altLang="ja-JP" sz="900" dirty="0">
                <a:ea typeface="PMingLiU" pitchFamily="18" charset="-120"/>
              </a:rPr>
              <a:t>портовые мощности – 2 млн тонн</a:t>
            </a:r>
          </a:p>
          <a:p>
            <a:pPr marL="82419" indent="-82419">
              <a:spcBef>
                <a:spcPts val="371"/>
              </a:spcBef>
              <a:buClr>
                <a:schemeClr val="tx2"/>
              </a:buClr>
              <a:buFont typeface="Arial"/>
              <a:buChar char="•"/>
            </a:pPr>
            <a:r>
              <a:rPr lang="ru-RU" altLang="ja-JP" sz="900" dirty="0" smtClean="0">
                <a:ea typeface="PMingLiU" pitchFamily="18" charset="-120"/>
              </a:rPr>
              <a:t>Планируемая </a:t>
            </a:r>
            <a:r>
              <a:rPr lang="ru-RU" altLang="ja-JP" sz="900" dirty="0">
                <a:ea typeface="PMingLiU" pitchFamily="18" charset="-120"/>
              </a:rPr>
              <a:t>мощность – 4 млн тонн</a:t>
            </a:r>
            <a:endParaRPr lang="en-US" altLang="ja-JP" sz="900" dirty="0">
              <a:ea typeface="PMingLiU" pitchFamily="18" charset="-120"/>
            </a:endParaRPr>
          </a:p>
        </p:txBody>
      </p:sp>
      <p:pic>
        <p:nvPicPr>
          <p:cNvPr id="14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498" y="1525657"/>
            <a:ext cx="2677032" cy="2160000"/>
          </a:xfrm>
          <a:prstGeom prst="rect">
            <a:avLst/>
          </a:prstGeom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211858" y="1254418"/>
            <a:ext cx="3684420" cy="27973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/>
          <a:lstStyle>
            <a:defPPr>
              <a:defRPr lang="en-US"/>
            </a:defPPr>
            <a:lvl1pPr algn="ctr" defTabSz="873018" eaLnBrk="0" hangingPunct="0">
              <a:spcBef>
                <a:spcPct val="20000"/>
              </a:spcBef>
              <a:tabLst>
                <a:tab pos="460318" algn="l"/>
              </a:tabLst>
              <a:defRPr kumimoji="1" sz="1000" b="1">
                <a:solidFill>
                  <a:srgbClr val="002060"/>
                </a:solidFill>
                <a:latin typeface="Tahoma" pitchFamily="34" charset="0"/>
              </a:defRPr>
            </a:lvl1pPr>
          </a:lstStyle>
          <a:p>
            <a:pPr algn="l"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/>
                <a:cs typeface="Arial"/>
              </a:rPr>
              <a:t>Порт Ванино*</a:t>
            </a:r>
            <a:endParaRPr lang="en-US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8024024" y="1543752"/>
            <a:ext cx="1669143" cy="201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85838" rtl="0" eaLnBrk="0" fontAlgn="base" hangingPunct="0">
              <a:lnSpc>
                <a:spcPct val="90000"/>
              </a:lnSpc>
              <a:spcBef>
                <a:spcPts val="324"/>
              </a:spcBef>
              <a:spcAft>
                <a:spcPts val="325"/>
              </a:spcAft>
              <a:buClr>
                <a:srgbClr val="9A9DA0"/>
              </a:buClr>
              <a:buSzPct val="105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/>
                <a:ea typeface="MS PGothic" pitchFamily="34" charset="-128"/>
                <a:cs typeface="ＭＳ Ｐゴシック" charset="0"/>
              </a:defRPr>
            </a:lvl1pPr>
            <a:lvl2pPr marL="492969" indent="0" algn="ctr" defTabSz="985838" rtl="0" eaLnBrk="0" fontAlgn="base" hangingPunct="0">
              <a:spcBef>
                <a:spcPts val="325"/>
              </a:spcBef>
              <a:spcAft>
                <a:spcPts val="325"/>
              </a:spcAft>
              <a:buClr>
                <a:srgbClr val="9A9DA0"/>
              </a:buClr>
              <a:buSzPct val="105000"/>
              <a:buFont typeface="Lucida Grande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itchFamily="34" charset="-128"/>
                <a:cs typeface="ＭＳ Ｐゴシック"/>
              </a:defRPr>
            </a:lvl2pPr>
            <a:lvl3pPr marL="985938" indent="0" algn="ctr" defTabSz="985838" rtl="0" eaLnBrk="0" fontAlgn="base" hangingPunct="0">
              <a:spcBef>
                <a:spcPts val="325"/>
              </a:spcBef>
              <a:spcAft>
                <a:spcPts val="325"/>
              </a:spcAft>
              <a:buClr>
                <a:srgbClr val="9A9DA0"/>
              </a:buClr>
              <a:buSzPct val="105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itchFamily="34" charset="-128"/>
                <a:cs typeface="ＭＳ Ｐゴシック"/>
              </a:defRPr>
            </a:lvl3pPr>
            <a:lvl4pPr marL="1478907" indent="0" algn="ctr" defTabSz="985838" rtl="0" eaLnBrk="0" fontAlgn="base" hangingPunct="0">
              <a:spcBef>
                <a:spcPts val="325"/>
              </a:spcBef>
              <a:spcAft>
                <a:spcPts val="325"/>
              </a:spcAft>
              <a:buClr>
                <a:srgbClr val="9A9DA0"/>
              </a:buClr>
              <a:buSzPct val="105000"/>
              <a:buFont typeface="Lucida Grande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itchFamily="34" charset="-128"/>
                <a:cs typeface="ＭＳ Ｐゴシック"/>
              </a:defRPr>
            </a:lvl4pPr>
            <a:lvl5pPr marL="1971878" indent="0" algn="ctr" defTabSz="985838" rtl="0" eaLnBrk="0" fontAlgn="base" hangingPunct="0">
              <a:spcBef>
                <a:spcPts val="325"/>
              </a:spcBef>
              <a:spcAft>
                <a:spcPts val="325"/>
              </a:spcAft>
              <a:buClr>
                <a:srgbClr val="9A9DA0"/>
              </a:buClr>
              <a:buSzPct val="105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itchFamily="34" charset="-128"/>
                <a:cs typeface="ＭＳ Ｐゴシック"/>
              </a:defRPr>
            </a:lvl5pPr>
            <a:lvl6pPr marL="2464847" indent="0" algn="ctr" defTabSz="986059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57815" indent="0" algn="ctr" defTabSz="986059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50785" indent="0" algn="ctr" defTabSz="986059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43754" indent="0" algn="ctr" defTabSz="986059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419" indent="-82419">
              <a:spcBef>
                <a:spcPts val="371"/>
              </a:spcBef>
              <a:buClr>
                <a:schemeClr val="tx2"/>
              </a:buClr>
              <a:buFont typeface="Arial"/>
              <a:buChar char="•"/>
            </a:pPr>
            <a:r>
              <a:rPr lang="ru-RU" altLang="ja-JP" sz="900" dirty="0" smtClean="0">
                <a:ea typeface="PMingLiU" pitchFamily="18" charset="-120"/>
              </a:rPr>
              <a:t>Повышает </a:t>
            </a:r>
            <a:r>
              <a:rPr lang="ru-RU" altLang="ja-JP" sz="900" dirty="0">
                <a:ea typeface="PMingLiU" pitchFamily="18" charset="-120"/>
              </a:rPr>
              <a:t>возможность маневра логистическими мощностями при морских поставках продукции потребителям угля в Азии, обеспечивая надежный экспорт продукции </a:t>
            </a:r>
            <a:r>
              <a:rPr lang="ru-RU" altLang="ja-JP" sz="900" dirty="0" smtClean="0">
                <a:ea typeface="PMingLiU" pitchFamily="18" charset="-120"/>
              </a:rPr>
              <a:t> </a:t>
            </a:r>
            <a:r>
              <a:rPr lang="ru-RU" altLang="ja-JP" sz="900" dirty="0">
                <a:ea typeface="PMingLiU" pitchFamily="18" charset="-120"/>
              </a:rPr>
              <a:t>Эльгинского месторождения</a:t>
            </a:r>
          </a:p>
          <a:p>
            <a:pPr marL="82419" indent="-82419">
              <a:spcBef>
                <a:spcPts val="371"/>
              </a:spcBef>
              <a:buClr>
                <a:schemeClr val="tx2"/>
              </a:buClr>
              <a:buFont typeface="Arial"/>
              <a:buChar char="•"/>
            </a:pPr>
            <a:r>
              <a:rPr lang="ru-RU" altLang="ja-JP" sz="900" dirty="0" smtClean="0">
                <a:ea typeface="PMingLiU" pitchFamily="18" charset="-120"/>
              </a:rPr>
              <a:t>Общий </a:t>
            </a:r>
            <a:r>
              <a:rPr lang="ru-RU" altLang="ja-JP" sz="900" dirty="0">
                <a:ea typeface="PMingLiU" pitchFamily="18" charset="-120"/>
              </a:rPr>
              <a:t>грузооборот – до 10 млн тонн грузов в год</a:t>
            </a:r>
          </a:p>
          <a:p>
            <a:pPr marL="82419" indent="-82419">
              <a:spcBef>
                <a:spcPts val="371"/>
              </a:spcBef>
              <a:buClr>
                <a:schemeClr val="tx2"/>
              </a:buClr>
              <a:buFont typeface="Arial"/>
              <a:buChar char="•"/>
            </a:pPr>
            <a:r>
              <a:rPr lang="ru-RU" altLang="ja-JP" sz="900" dirty="0" smtClean="0">
                <a:ea typeface="PMingLiU" pitchFamily="18" charset="-120"/>
              </a:rPr>
              <a:t>Короткое </a:t>
            </a:r>
            <a:r>
              <a:rPr lang="ru-RU" altLang="ja-JP" sz="900" dirty="0">
                <a:ea typeface="PMingLiU" pitchFamily="18" charset="-120"/>
              </a:rPr>
              <a:t>транспортное плечо – снижение расходов на железнодорожные перевозки и морской фрахт</a:t>
            </a:r>
            <a:endParaRPr lang="en-US" sz="900" dirty="0">
              <a:solidFill>
                <a:srgbClr val="000000"/>
              </a:solidFill>
            </a:endParaRPr>
          </a:p>
        </p:txBody>
      </p:sp>
      <p:pic>
        <p:nvPicPr>
          <p:cNvPr id="17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424" y="4305290"/>
            <a:ext cx="2703051" cy="2160000"/>
          </a:xfrm>
          <a:prstGeom prst="rect">
            <a:avLst/>
          </a:prstGeom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5211858" y="4034051"/>
            <a:ext cx="3684420" cy="27973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/>
          <a:lstStyle>
            <a:defPPr>
              <a:defRPr lang="en-US"/>
            </a:defPPr>
            <a:lvl1pPr algn="ctr" defTabSz="873018" eaLnBrk="0" hangingPunct="0">
              <a:spcBef>
                <a:spcPct val="20000"/>
              </a:spcBef>
              <a:tabLst>
                <a:tab pos="460318" algn="l"/>
              </a:tabLst>
              <a:defRPr kumimoji="1" sz="1000" b="1">
                <a:solidFill>
                  <a:srgbClr val="002060"/>
                </a:solidFill>
                <a:latin typeface="Tahoma" pitchFamily="34" charset="0"/>
              </a:defRPr>
            </a:lvl1pPr>
          </a:lstStyle>
          <a:p>
            <a:pPr algn="l"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/>
                <a:cs typeface="Arial"/>
              </a:rPr>
              <a:t>Транспортный оператор «Мечел-Транс»</a:t>
            </a:r>
            <a:endParaRPr lang="en-US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9" name="Content Placeholder 1"/>
          <p:cNvSpPr txBox="1">
            <a:spLocks/>
          </p:cNvSpPr>
          <p:nvPr/>
        </p:nvSpPr>
        <p:spPr bwMode="auto">
          <a:xfrm>
            <a:off x="8024024" y="4323385"/>
            <a:ext cx="1669143" cy="201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85838" rtl="0" eaLnBrk="0" fontAlgn="base" hangingPunct="0">
              <a:lnSpc>
                <a:spcPct val="90000"/>
              </a:lnSpc>
              <a:spcBef>
                <a:spcPts val="324"/>
              </a:spcBef>
              <a:spcAft>
                <a:spcPts val="325"/>
              </a:spcAft>
              <a:buClr>
                <a:srgbClr val="9A9DA0"/>
              </a:buClr>
              <a:buSzPct val="105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/>
                <a:ea typeface="MS PGothic" pitchFamily="34" charset="-128"/>
                <a:cs typeface="ＭＳ Ｐゴシック" charset="0"/>
              </a:defRPr>
            </a:lvl1pPr>
            <a:lvl2pPr marL="492969" indent="0" algn="ctr" defTabSz="985838" rtl="0" eaLnBrk="0" fontAlgn="base" hangingPunct="0">
              <a:spcBef>
                <a:spcPts val="325"/>
              </a:spcBef>
              <a:spcAft>
                <a:spcPts val="325"/>
              </a:spcAft>
              <a:buClr>
                <a:srgbClr val="9A9DA0"/>
              </a:buClr>
              <a:buSzPct val="105000"/>
              <a:buFont typeface="Lucida Grande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itchFamily="34" charset="-128"/>
                <a:cs typeface="ＭＳ Ｐゴシック"/>
              </a:defRPr>
            </a:lvl2pPr>
            <a:lvl3pPr marL="985938" indent="0" algn="ctr" defTabSz="985838" rtl="0" eaLnBrk="0" fontAlgn="base" hangingPunct="0">
              <a:spcBef>
                <a:spcPts val="325"/>
              </a:spcBef>
              <a:spcAft>
                <a:spcPts val="325"/>
              </a:spcAft>
              <a:buClr>
                <a:srgbClr val="9A9DA0"/>
              </a:buClr>
              <a:buSzPct val="105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itchFamily="34" charset="-128"/>
                <a:cs typeface="ＭＳ Ｐゴシック"/>
              </a:defRPr>
            </a:lvl3pPr>
            <a:lvl4pPr marL="1478907" indent="0" algn="ctr" defTabSz="985838" rtl="0" eaLnBrk="0" fontAlgn="base" hangingPunct="0">
              <a:spcBef>
                <a:spcPts val="325"/>
              </a:spcBef>
              <a:spcAft>
                <a:spcPts val="325"/>
              </a:spcAft>
              <a:buClr>
                <a:srgbClr val="9A9DA0"/>
              </a:buClr>
              <a:buSzPct val="105000"/>
              <a:buFont typeface="Lucida Grande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itchFamily="34" charset="-128"/>
                <a:cs typeface="ＭＳ Ｐゴシック"/>
              </a:defRPr>
            </a:lvl4pPr>
            <a:lvl5pPr marL="1971878" indent="0" algn="ctr" defTabSz="985838" rtl="0" eaLnBrk="0" fontAlgn="base" hangingPunct="0">
              <a:spcBef>
                <a:spcPts val="325"/>
              </a:spcBef>
              <a:spcAft>
                <a:spcPts val="325"/>
              </a:spcAft>
              <a:buClr>
                <a:srgbClr val="9A9DA0"/>
              </a:buClr>
              <a:buSzPct val="105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itchFamily="34" charset="-128"/>
                <a:cs typeface="ＭＳ Ｐゴシック"/>
              </a:defRPr>
            </a:lvl5pPr>
            <a:lvl6pPr marL="2464847" indent="0" algn="ctr" defTabSz="986059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57815" indent="0" algn="ctr" defTabSz="986059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50785" indent="0" algn="ctr" defTabSz="986059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43754" indent="0" algn="ctr" defTabSz="986059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419" indent="-82419">
              <a:spcBef>
                <a:spcPts val="371"/>
              </a:spcBef>
              <a:buClr>
                <a:schemeClr val="tx2"/>
              </a:buClr>
              <a:buFont typeface="Arial"/>
              <a:buChar char="•"/>
            </a:pPr>
            <a:r>
              <a:rPr lang="ru-RU" altLang="ja-JP" sz="900" dirty="0" smtClean="0">
                <a:ea typeface="PMingLiU" pitchFamily="18" charset="-120"/>
              </a:rPr>
              <a:t>Управляет около 11,5 тыс. единиц </a:t>
            </a:r>
            <a:r>
              <a:rPr lang="ru-RU" altLang="ja-JP" sz="900" dirty="0">
                <a:ea typeface="PMingLiU" pitchFamily="18" charset="-120"/>
              </a:rPr>
              <a:t>подвижного состава</a:t>
            </a:r>
          </a:p>
          <a:p>
            <a:pPr marL="82419" indent="-82419">
              <a:spcBef>
                <a:spcPts val="371"/>
              </a:spcBef>
              <a:buClr>
                <a:schemeClr val="tx2"/>
              </a:buClr>
              <a:buFont typeface="Arial"/>
              <a:buChar char="•"/>
            </a:pPr>
            <a:r>
              <a:rPr lang="ru-RU" altLang="ja-JP" sz="900" dirty="0" smtClean="0">
                <a:ea typeface="PMingLiU" pitchFamily="18" charset="-120"/>
              </a:rPr>
              <a:t>Обеспечивает </a:t>
            </a:r>
            <a:r>
              <a:rPr lang="ru-RU" altLang="ja-JP" sz="900" dirty="0">
                <a:ea typeface="PMingLiU" pitchFamily="18" charset="-120"/>
              </a:rPr>
              <a:t>бесперебойную транспортировку продукции</a:t>
            </a:r>
          </a:p>
          <a:p>
            <a:pPr marL="82419" indent="-82419">
              <a:spcBef>
                <a:spcPts val="371"/>
              </a:spcBef>
              <a:buClr>
                <a:schemeClr val="tx2"/>
              </a:buClr>
              <a:buFont typeface="Arial"/>
              <a:buChar char="•"/>
            </a:pPr>
            <a:r>
              <a:rPr lang="ru-RU" altLang="ja-JP" sz="900" dirty="0" smtClean="0">
                <a:ea typeface="PMingLiU" pitchFamily="18" charset="-120"/>
              </a:rPr>
              <a:t>Снижает </a:t>
            </a:r>
            <a:r>
              <a:rPr lang="ru-RU" altLang="ja-JP" sz="900" dirty="0">
                <a:ea typeface="PMingLiU" pitchFamily="18" charset="-120"/>
              </a:rPr>
              <a:t>зависимость от РЖД и других государственных и частных транспортных операторов</a:t>
            </a:r>
            <a:endParaRPr lang="en-US" altLang="ja-JP" sz="900" dirty="0">
              <a:ea typeface="PMingLiU" pitchFamily="18" charset="-120"/>
            </a:endParaRP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34635" y="6973694"/>
            <a:ext cx="427182" cy="311773"/>
          </a:xfrm>
          <a:prstGeom prst="rect">
            <a:avLst/>
          </a:prstGeom>
        </p:spPr>
        <p:txBody>
          <a:bodyPr lIns="84774" tIns="42387" rIns="84774" bIns="42387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4025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1225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68425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5625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fld id="{4FCCC89C-D9A0-4D7B-986A-205D604CA749}" type="slidenum">
              <a:rPr lang="ru-RU" sz="1100" smtClean="0"/>
              <a:pPr/>
              <a:t>3</a:t>
            </a:fld>
            <a:endParaRPr lang="ru-RU" sz="1100" dirty="0"/>
          </a:p>
        </p:txBody>
      </p:sp>
      <p:pic>
        <p:nvPicPr>
          <p:cNvPr id="21" name="Picture 2" descr="Картинки по запросу логотип мечел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0" b="19987"/>
          <a:stretch/>
        </p:blipFill>
        <p:spPr bwMode="auto">
          <a:xfrm>
            <a:off x="8024170" y="228600"/>
            <a:ext cx="1680442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3"/>
          <p:cNvSpPr txBox="1">
            <a:spLocks/>
          </p:cNvSpPr>
          <p:nvPr/>
        </p:nvSpPr>
        <p:spPr bwMode="auto">
          <a:xfrm>
            <a:off x="7018864" y="6981629"/>
            <a:ext cx="2685748" cy="22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06" tIns="49303" rIns="98606" bIns="49303" numCol="1" anchor="b" anchorCtr="0" compatLnSpc="1">
            <a:prstTxWarp prst="textNoShape">
              <a:avLst/>
            </a:prstTxWarp>
            <a:noAutofit/>
          </a:bodyPr>
          <a:lstStyle>
            <a:lvl1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rgbClr val="0186D3"/>
                </a:solidFill>
                <a:latin typeface="Arial"/>
                <a:ea typeface="MS PGothic" pitchFamily="34" charset="-128"/>
                <a:cs typeface="ＭＳ Ｐゴシック" charset="0"/>
              </a:defRPr>
            </a:lvl1pPr>
            <a:lvl2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6pPr>
            <a:lvl7pPr marL="9144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7pPr>
            <a:lvl8pPr marL="13716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8pPr>
            <a:lvl9pPr marL="18288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r"/>
            <a:r>
              <a:rPr lang="en-GB" sz="1000" b="0" dirty="0" smtClean="0">
                <a:solidFill>
                  <a:schemeClr val="bg1"/>
                </a:solidFill>
              </a:rPr>
              <a:t>www.mechel.ru</a:t>
            </a:r>
            <a:endParaRPr lang="en-GB" sz="1000" b="0" dirty="0">
              <a:solidFill>
                <a:schemeClr val="bg1"/>
              </a:solidFill>
            </a:endParaRPr>
          </a:p>
        </p:txBody>
      </p:sp>
      <p:sp>
        <p:nvSpPr>
          <p:cNvPr id="23" name="Title 3"/>
          <p:cNvSpPr txBox="1">
            <a:spLocks/>
          </p:cNvSpPr>
          <p:nvPr/>
        </p:nvSpPr>
        <p:spPr bwMode="auto">
          <a:xfrm>
            <a:off x="357910" y="430228"/>
            <a:ext cx="6246090" cy="42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rgbClr val="0186D3"/>
                </a:solidFill>
                <a:latin typeface="Arial"/>
                <a:ea typeface="MS PGothic" pitchFamily="34" charset="-128"/>
                <a:cs typeface="ＭＳ Ｐゴシック" charset="0"/>
              </a:defRPr>
            </a:lvl1pPr>
            <a:lvl2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6pPr>
            <a:lvl7pPr marL="9144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7pPr>
            <a:lvl8pPr marL="13716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8pPr>
            <a:lvl9pPr marL="18288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</a:rPr>
              <a:t>Активы Транспортного Дивизиона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Rectangle 25"/>
          <p:cNvSpPr/>
          <p:nvPr/>
        </p:nvSpPr>
        <p:spPr>
          <a:xfrm>
            <a:off x="357908" y="6841386"/>
            <a:ext cx="9567291" cy="54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3"/>
          <p:cNvSpPr txBox="1">
            <a:spLocks/>
          </p:cNvSpPr>
          <p:nvPr/>
        </p:nvSpPr>
        <p:spPr bwMode="auto">
          <a:xfrm>
            <a:off x="7129158" y="6982531"/>
            <a:ext cx="2685748" cy="22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06" tIns="49303" rIns="98606" bIns="49303" numCol="1" anchor="b" anchorCtr="0" compatLnSpc="1">
            <a:prstTxWarp prst="textNoShape">
              <a:avLst/>
            </a:prstTxWarp>
            <a:noAutofit/>
          </a:bodyPr>
          <a:lstStyle>
            <a:lvl1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rgbClr val="0186D3"/>
                </a:solidFill>
                <a:latin typeface="Arial"/>
                <a:ea typeface="MS PGothic" pitchFamily="34" charset="-128"/>
                <a:cs typeface="ＭＳ Ｐゴシック" charset="0"/>
              </a:defRPr>
            </a:lvl1pPr>
            <a:lvl2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6pPr>
            <a:lvl7pPr marL="9144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7pPr>
            <a:lvl8pPr marL="13716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8pPr>
            <a:lvl9pPr marL="18288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r"/>
            <a:r>
              <a:rPr lang="en-GB" sz="1000" b="0" dirty="0" smtClean="0">
                <a:solidFill>
                  <a:schemeClr val="bg1"/>
                </a:solidFill>
              </a:rPr>
              <a:t>www.mechel.ru</a:t>
            </a:r>
            <a:endParaRPr lang="en-GB" sz="1000" b="0" dirty="0">
              <a:solidFill>
                <a:schemeClr val="bg1"/>
              </a:solidFill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 bwMode="auto">
          <a:xfrm>
            <a:off x="459013" y="6967928"/>
            <a:ext cx="6483654" cy="27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06" tIns="49303" rIns="98606" bIns="49303" numCol="1" anchor="b" anchorCtr="0" compatLnSpc="1">
            <a:prstTxWarp prst="textNoShape">
              <a:avLst/>
            </a:prstTxWarp>
            <a:noAutofit/>
          </a:bodyPr>
          <a:lstStyle>
            <a:lvl1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rgbClr val="0186D3"/>
                </a:solidFill>
                <a:latin typeface="Arial"/>
                <a:ea typeface="MS PGothic" pitchFamily="34" charset="-128"/>
                <a:cs typeface="ＭＳ Ｐゴシック" charset="0"/>
              </a:defRPr>
            </a:lvl1pPr>
            <a:lvl2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6pPr>
            <a:lvl7pPr marL="9144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7pPr>
            <a:lvl8pPr marL="13716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8pPr>
            <a:lvl9pPr marL="18288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ru-RU" sz="900" b="0" cap="all" dirty="0">
                <a:solidFill>
                  <a:schemeClr val="bg1"/>
                </a:solidFill>
                <a:ea typeface="ＭＳ Ｐゴシック"/>
                <a:cs typeface="Times New Roman" panose="02020603050405020304" pitchFamily="18" charset="0"/>
              </a:rPr>
              <a:t>Презентация </a:t>
            </a:r>
            <a:r>
              <a:rPr lang="ru-RU" sz="900" b="0" cap="all" dirty="0" smtClean="0">
                <a:solidFill>
                  <a:schemeClr val="bg1"/>
                </a:solidFill>
                <a:ea typeface="ＭＳ Ｐゴシック"/>
                <a:cs typeface="Times New Roman" panose="02020603050405020304" pitchFamily="18" charset="0"/>
              </a:rPr>
              <a:t>ПАО «Мечел»</a:t>
            </a:r>
            <a:endParaRPr lang="en-US" sz="900" b="0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07076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3"/>
          <p:cNvSpPr txBox="1">
            <a:spLocks/>
          </p:cNvSpPr>
          <p:nvPr/>
        </p:nvSpPr>
        <p:spPr bwMode="auto">
          <a:xfrm>
            <a:off x="357908" y="401794"/>
            <a:ext cx="6246090" cy="60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rgbClr val="0186D3"/>
                </a:solidFill>
                <a:latin typeface="Arial"/>
                <a:ea typeface="MS PGothic" pitchFamily="34" charset="-128"/>
                <a:cs typeface="ＭＳ Ｐゴシック" charset="0"/>
              </a:defRPr>
            </a:lvl1pPr>
            <a:lvl2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6pPr>
            <a:lvl7pPr marL="9144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7pPr>
            <a:lvl8pPr marL="13716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8pPr>
            <a:lvl9pPr marL="18288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</a:rPr>
              <a:t>Причины возникновения дефицита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вагонного </a:t>
            </a:r>
            <a:r>
              <a:rPr lang="ru-RU" sz="2000" dirty="0">
                <a:solidFill>
                  <a:schemeClr val="tx1"/>
                </a:solidFill>
              </a:rPr>
              <a:t>парка на сети ОАО «РЖД»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7908" y="6878307"/>
            <a:ext cx="9567291" cy="43062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357910" y="1031501"/>
            <a:ext cx="4918363" cy="0"/>
          </a:xfrm>
          <a:prstGeom prst="line">
            <a:avLst/>
          </a:prstGeom>
          <a:ln w="57150" cmpd="sng">
            <a:solidFill>
              <a:srgbClr val="0057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Номер слайда 2"/>
          <p:cNvSpPr txBox="1">
            <a:spLocks/>
          </p:cNvSpPr>
          <p:nvPr/>
        </p:nvSpPr>
        <p:spPr>
          <a:xfrm>
            <a:off x="34635" y="6973694"/>
            <a:ext cx="427182" cy="311773"/>
          </a:xfrm>
          <a:prstGeom prst="rect">
            <a:avLst/>
          </a:prstGeom>
        </p:spPr>
        <p:txBody>
          <a:bodyPr lIns="84774" tIns="42387" rIns="84774" bIns="42387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4025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1225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68425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5625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fld id="{4FCCC89C-D9A0-4D7B-986A-205D604CA749}" type="slidenum">
              <a:rPr lang="ru-RU" sz="1100" smtClean="0"/>
              <a:pPr/>
              <a:t>4</a:t>
            </a:fld>
            <a:endParaRPr lang="ru-RU" sz="1100" dirty="0"/>
          </a:p>
        </p:txBody>
      </p:sp>
      <p:sp>
        <p:nvSpPr>
          <p:cNvPr id="32" name="Title 3"/>
          <p:cNvSpPr txBox="1">
            <a:spLocks/>
          </p:cNvSpPr>
          <p:nvPr/>
        </p:nvSpPr>
        <p:spPr bwMode="auto">
          <a:xfrm>
            <a:off x="7018864" y="6981629"/>
            <a:ext cx="2685748" cy="22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06" tIns="49303" rIns="98606" bIns="49303" numCol="1" anchor="b" anchorCtr="0" compatLnSpc="1">
            <a:prstTxWarp prst="textNoShape">
              <a:avLst/>
            </a:prstTxWarp>
            <a:noAutofit/>
          </a:bodyPr>
          <a:lstStyle>
            <a:lvl1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rgbClr val="0186D3"/>
                </a:solidFill>
                <a:latin typeface="Arial"/>
                <a:ea typeface="MS PGothic" pitchFamily="34" charset="-128"/>
                <a:cs typeface="ＭＳ Ｐゴシック" charset="0"/>
              </a:defRPr>
            </a:lvl1pPr>
            <a:lvl2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6pPr>
            <a:lvl7pPr marL="9144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7pPr>
            <a:lvl8pPr marL="13716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8pPr>
            <a:lvl9pPr marL="18288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r"/>
            <a:r>
              <a:rPr lang="en-GB" sz="1000" b="0" dirty="0" smtClean="0">
                <a:solidFill>
                  <a:schemeClr val="bg1"/>
                </a:solidFill>
              </a:rPr>
              <a:t>www.mechel.ru</a:t>
            </a:r>
            <a:endParaRPr lang="en-GB" sz="1000" b="0" dirty="0">
              <a:solidFill>
                <a:schemeClr val="bg1"/>
              </a:solidFill>
            </a:endParaRPr>
          </a:p>
        </p:txBody>
      </p:sp>
      <p:pic>
        <p:nvPicPr>
          <p:cNvPr id="36" name="Picture 2" descr="Картинки по запросу логотип мече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170" y="16709"/>
            <a:ext cx="1680442" cy="101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itle 3"/>
          <p:cNvSpPr txBox="1">
            <a:spLocks/>
          </p:cNvSpPr>
          <p:nvPr/>
        </p:nvSpPr>
        <p:spPr bwMode="auto">
          <a:xfrm>
            <a:off x="535210" y="6956822"/>
            <a:ext cx="6483654" cy="27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06" tIns="49303" rIns="98606" bIns="49303" numCol="1" anchor="b" anchorCtr="0" compatLnSpc="1">
            <a:prstTxWarp prst="textNoShape">
              <a:avLst/>
            </a:prstTxWarp>
            <a:noAutofit/>
          </a:bodyPr>
          <a:lstStyle>
            <a:lvl1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rgbClr val="0186D3"/>
                </a:solidFill>
                <a:latin typeface="Arial"/>
                <a:ea typeface="MS PGothic" pitchFamily="34" charset="-128"/>
                <a:cs typeface="ＭＳ Ｐゴシック" charset="0"/>
              </a:defRPr>
            </a:lvl1pPr>
            <a:lvl2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6pPr>
            <a:lvl7pPr marL="9144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7pPr>
            <a:lvl8pPr marL="13716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8pPr>
            <a:lvl9pPr marL="18288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ru-RU" sz="900" b="0" cap="all" dirty="0">
                <a:solidFill>
                  <a:schemeClr val="bg1"/>
                </a:solidFill>
                <a:ea typeface="ＭＳ Ｐゴシック"/>
                <a:cs typeface="Times New Roman" panose="02020603050405020304" pitchFamily="18" charset="0"/>
              </a:rPr>
              <a:t>Презентация </a:t>
            </a:r>
            <a:r>
              <a:rPr lang="ru-RU" sz="900" b="0" cap="all" dirty="0" smtClean="0">
                <a:solidFill>
                  <a:schemeClr val="bg1"/>
                </a:solidFill>
                <a:ea typeface="ＭＳ Ｐゴシック"/>
                <a:cs typeface="Times New Roman" panose="02020603050405020304" pitchFamily="18" charset="0"/>
              </a:rPr>
              <a:t>ПАО «Мечел»</a:t>
            </a:r>
            <a:endParaRPr lang="en-US" sz="900" b="0" dirty="0">
              <a:solidFill>
                <a:schemeClr val="bg1"/>
              </a:solidFill>
              <a:cs typeface="Arial"/>
            </a:endParaRPr>
          </a:p>
        </p:txBody>
      </p:sp>
      <p:graphicFrame>
        <p:nvGraphicFramePr>
          <p:cNvPr id="78" name="Диаграмма 7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836439"/>
              </p:ext>
            </p:extLst>
          </p:nvPr>
        </p:nvGraphicFramePr>
        <p:xfrm>
          <a:off x="461817" y="1251751"/>
          <a:ext cx="8791302" cy="326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 useBgFill="1">
        <p:nvSpPr>
          <p:cNvPr id="79" name="Заголовок 2"/>
          <p:cNvSpPr txBox="1">
            <a:spLocks/>
          </p:cNvSpPr>
          <p:nvPr/>
        </p:nvSpPr>
        <p:spPr bwMode="auto">
          <a:xfrm>
            <a:off x="535210" y="4787449"/>
            <a:ext cx="8856168" cy="1815801"/>
          </a:xfrm>
          <a:prstGeom prst="rect">
            <a:avLst/>
          </a:prstGeom>
          <a:ln w="95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</p:spPr>
        <p:txBody>
          <a:bodyPr vert="horz" wrap="square" lIns="17985" tIns="45680" rIns="91361" bIns="4568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144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288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431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575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0" kern="0" dirty="0">
                <a:solidFill>
                  <a:schemeClr val="tx1"/>
                </a:solidFill>
              </a:rPr>
              <a:t>З</a:t>
            </a:r>
            <a:r>
              <a:rPr lang="ru-RU" sz="1400" b="0" kern="0" dirty="0" smtClean="0">
                <a:solidFill>
                  <a:schemeClr val="tx1"/>
                </a:solidFill>
              </a:rPr>
              <a:t>апрет </a:t>
            </a:r>
            <a:r>
              <a:rPr lang="ru-RU" sz="1400" b="0" kern="0" dirty="0">
                <a:solidFill>
                  <a:schemeClr val="tx1"/>
                </a:solidFill>
              </a:rPr>
              <a:t>на продление срока эксплуатации основных видов подвижного </a:t>
            </a:r>
            <a:r>
              <a:rPr lang="ru-RU" sz="1400" b="0" kern="0" dirty="0" smtClean="0">
                <a:solidFill>
                  <a:schemeClr val="tx1"/>
                </a:solidFill>
              </a:rPr>
              <a:t>состава</a:t>
            </a:r>
          </a:p>
          <a:p>
            <a:endParaRPr lang="ru-RU" sz="1400" b="0" kern="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0" kern="0" dirty="0">
                <a:solidFill>
                  <a:schemeClr val="tx1"/>
                </a:solidFill>
              </a:rPr>
              <a:t>Р</a:t>
            </a:r>
            <a:r>
              <a:rPr lang="ru-RU" sz="1400" b="0" kern="0" dirty="0" smtClean="0">
                <a:solidFill>
                  <a:schemeClr val="tx1"/>
                </a:solidFill>
              </a:rPr>
              <a:t>ост </a:t>
            </a:r>
            <a:r>
              <a:rPr lang="ru-RU" sz="1400" b="0" kern="0" dirty="0">
                <a:solidFill>
                  <a:schemeClr val="tx1"/>
                </a:solidFill>
              </a:rPr>
              <a:t>объёмов предъявления груза к перевозке в полувагонах, преимущественно </a:t>
            </a:r>
            <a:r>
              <a:rPr lang="ru-RU" sz="1400" b="0" kern="0" dirty="0" smtClean="0">
                <a:solidFill>
                  <a:schemeClr val="tx1"/>
                </a:solidFill>
              </a:rPr>
              <a:t>угля</a:t>
            </a:r>
          </a:p>
          <a:p>
            <a:endParaRPr lang="ru-RU" sz="1400" b="0" kern="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0" kern="0" dirty="0">
                <a:solidFill>
                  <a:schemeClr val="tx1"/>
                </a:solidFill>
              </a:rPr>
              <a:t>Т</a:t>
            </a:r>
            <a:r>
              <a:rPr lang="ru-RU" sz="1400" b="0" kern="0" dirty="0" smtClean="0">
                <a:solidFill>
                  <a:schemeClr val="tx1"/>
                </a:solidFill>
              </a:rPr>
              <a:t>ехнологические ограничения со стороны всех участников рынка транспортных услуг (начально-конечные операции, летне-путевые работы)</a:t>
            </a:r>
          </a:p>
          <a:p>
            <a:endParaRPr lang="ru-RU" sz="1400" b="0" kern="0" dirty="0" smtClean="0">
              <a:solidFill>
                <a:schemeClr val="tx1"/>
              </a:solidFill>
            </a:endParaRPr>
          </a:p>
          <a:p>
            <a:pPr marL="285750" lvl="0" indent="-285750" algn="just" eaLnBrk="1" hangingPunct="1">
              <a:buFont typeface="Wingdings" panose="05000000000000000000" pitchFamily="2" charset="2"/>
              <a:buChar char="Ø"/>
            </a:pPr>
            <a:r>
              <a:rPr lang="ru-RU" sz="1400" b="0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+mn-cs"/>
              </a:rPr>
              <a:t>Р</a:t>
            </a:r>
            <a:r>
              <a:rPr lang="ru-RU" sz="1400" b="0" dirty="0" smtClean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+mn-cs"/>
              </a:rPr>
              <a:t>ост </a:t>
            </a:r>
            <a:r>
              <a:rPr lang="ru-RU" sz="1400" b="0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+mn-cs"/>
              </a:rPr>
              <a:t>количества текущих </a:t>
            </a:r>
            <a:r>
              <a:rPr lang="ru-RU" sz="1400" b="0" dirty="0" err="1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+mn-cs"/>
              </a:rPr>
              <a:t>отцепочных</a:t>
            </a:r>
            <a:r>
              <a:rPr lang="ru-RU" sz="1400" b="0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+mn-cs"/>
              </a:rPr>
              <a:t> ремонтов вагонов на фоне обновления вагонного </a:t>
            </a:r>
            <a:r>
              <a:rPr lang="ru-RU" sz="1400" b="0" dirty="0" smtClean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+mn-cs"/>
              </a:rPr>
              <a:t>парка</a:t>
            </a:r>
            <a:endParaRPr lang="ru-RU" sz="1200" b="0" kern="0" dirty="0" smtClean="0">
              <a:solidFill>
                <a:srgbClr val="0057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07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57908" y="6841386"/>
            <a:ext cx="9567291" cy="54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357910" y="1031501"/>
            <a:ext cx="4918363" cy="0"/>
          </a:xfrm>
          <a:prstGeom prst="line">
            <a:avLst/>
          </a:prstGeom>
          <a:ln w="57150" cmpd="sng">
            <a:solidFill>
              <a:srgbClr val="0057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itle 3"/>
          <p:cNvSpPr txBox="1">
            <a:spLocks/>
          </p:cNvSpPr>
          <p:nvPr/>
        </p:nvSpPr>
        <p:spPr bwMode="auto">
          <a:xfrm>
            <a:off x="535210" y="356045"/>
            <a:ext cx="4755628" cy="59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rgbClr val="0186D3"/>
                </a:solidFill>
                <a:latin typeface="Arial"/>
                <a:ea typeface="MS PGothic" pitchFamily="34" charset="-128"/>
                <a:cs typeface="ＭＳ Ｐゴシック" charset="0"/>
              </a:defRPr>
            </a:lvl1pPr>
            <a:lvl2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6pPr>
            <a:lvl7pPr marL="9144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7pPr>
            <a:lvl8pPr marL="13716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8pPr>
            <a:lvl9pPr marL="18288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</a:rPr>
              <a:t>Предложения по решению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проблемы </a:t>
            </a:r>
            <a:r>
              <a:rPr lang="ru-RU" sz="2000" dirty="0">
                <a:solidFill>
                  <a:schemeClr val="tx1"/>
                </a:solidFill>
              </a:rPr>
              <a:t>дефицита </a:t>
            </a:r>
            <a:r>
              <a:rPr lang="ru-RU" sz="2000" dirty="0" smtClean="0">
                <a:solidFill>
                  <a:schemeClr val="tx1"/>
                </a:solidFill>
              </a:rPr>
              <a:t>парка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6" name="Номер слайда 2"/>
          <p:cNvSpPr txBox="1">
            <a:spLocks/>
          </p:cNvSpPr>
          <p:nvPr/>
        </p:nvSpPr>
        <p:spPr>
          <a:xfrm>
            <a:off x="34635" y="6973694"/>
            <a:ext cx="427182" cy="311773"/>
          </a:xfrm>
          <a:prstGeom prst="rect">
            <a:avLst/>
          </a:prstGeom>
        </p:spPr>
        <p:txBody>
          <a:bodyPr lIns="84774" tIns="42387" rIns="84774" bIns="42387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4025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1225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68425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5625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fld id="{4FCCC89C-D9A0-4D7B-986A-205D604CA749}" type="slidenum">
              <a:rPr lang="ru-RU" sz="1100" smtClean="0"/>
              <a:pPr/>
              <a:t>5</a:t>
            </a:fld>
            <a:endParaRPr lang="ru-RU" sz="1100" dirty="0"/>
          </a:p>
        </p:txBody>
      </p:sp>
      <p:sp>
        <p:nvSpPr>
          <p:cNvPr id="15" name="Title 3"/>
          <p:cNvSpPr txBox="1">
            <a:spLocks/>
          </p:cNvSpPr>
          <p:nvPr/>
        </p:nvSpPr>
        <p:spPr bwMode="auto">
          <a:xfrm>
            <a:off x="7018864" y="6981629"/>
            <a:ext cx="2685748" cy="22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06" tIns="49303" rIns="98606" bIns="49303" numCol="1" anchor="b" anchorCtr="0" compatLnSpc="1">
            <a:prstTxWarp prst="textNoShape">
              <a:avLst/>
            </a:prstTxWarp>
            <a:noAutofit/>
          </a:bodyPr>
          <a:lstStyle>
            <a:lvl1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rgbClr val="0186D3"/>
                </a:solidFill>
                <a:latin typeface="Arial"/>
                <a:ea typeface="MS PGothic" pitchFamily="34" charset="-128"/>
                <a:cs typeface="ＭＳ Ｐゴシック" charset="0"/>
              </a:defRPr>
            </a:lvl1pPr>
            <a:lvl2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6pPr>
            <a:lvl7pPr marL="9144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7pPr>
            <a:lvl8pPr marL="13716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8pPr>
            <a:lvl9pPr marL="18288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r"/>
            <a:r>
              <a:rPr lang="en-GB" sz="1000" b="0" dirty="0" smtClean="0">
                <a:solidFill>
                  <a:schemeClr val="bg1"/>
                </a:solidFill>
              </a:rPr>
              <a:t>www.mechel.ru</a:t>
            </a:r>
            <a:endParaRPr lang="en-GB" sz="1000" b="0" dirty="0">
              <a:solidFill>
                <a:schemeClr val="bg1"/>
              </a:solidFill>
            </a:endParaRPr>
          </a:p>
        </p:txBody>
      </p:sp>
      <p:pic>
        <p:nvPicPr>
          <p:cNvPr id="17" name="Picture 2" descr="Картинки по запросу логотип мече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170" y="16709"/>
            <a:ext cx="1680442" cy="101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6206505"/>
              </p:ext>
            </p:extLst>
          </p:nvPr>
        </p:nvGraphicFramePr>
        <p:xfrm>
          <a:off x="829113" y="1288401"/>
          <a:ext cx="8234987" cy="224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Текст 5"/>
          <p:cNvSpPr txBox="1">
            <a:spLocks/>
          </p:cNvSpPr>
          <p:nvPr/>
        </p:nvSpPr>
        <p:spPr bwMode="auto">
          <a:xfrm>
            <a:off x="550026" y="3610013"/>
            <a:ext cx="8793162" cy="321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06" tIns="49303" rIns="98606" bIns="49303" numCol="1" anchor="t" anchorCtr="0" compatLnSpc="1">
            <a:prstTxWarp prst="textNoShape">
              <a:avLst/>
            </a:prstTxWarp>
          </a:bodyPr>
          <a:lstStyle>
            <a:lvl1pPr marL="176213" indent="-176213" algn="l" defTabSz="985838" rtl="0" eaLnBrk="0" fontAlgn="base" hangingPunct="0">
              <a:spcBef>
                <a:spcPts val="325"/>
              </a:spcBef>
              <a:spcAft>
                <a:spcPts val="325"/>
              </a:spcAft>
              <a:buClr>
                <a:srgbClr val="9A9DA0"/>
              </a:buClr>
              <a:buSzPct val="105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MS PGothic" pitchFamily="34" charset="-128"/>
                <a:cs typeface="ＭＳ Ｐゴシック" charset="0"/>
              </a:defRPr>
            </a:lvl1pPr>
            <a:lvl2pPr marL="492125" indent="-246063" algn="l" defTabSz="985838" rtl="0" eaLnBrk="0" fontAlgn="base" hangingPunct="0">
              <a:spcBef>
                <a:spcPts val="325"/>
              </a:spcBef>
              <a:spcAft>
                <a:spcPts val="325"/>
              </a:spcAft>
              <a:buClr>
                <a:srgbClr val="9A9DA0"/>
              </a:buClr>
              <a:buSzPct val="105000"/>
              <a:buFont typeface="Lucida Grande"/>
              <a:buChar char="–"/>
              <a:defRPr sz="1400" kern="1200">
                <a:solidFill>
                  <a:schemeClr val="tx1"/>
                </a:solidFill>
                <a:latin typeface="Arial"/>
                <a:ea typeface="MS PGothic" pitchFamily="34" charset="-128"/>
                <a:cs typeface="ＭＳ Ｐゴシック"/>
              </a:defRPr>
            </a:lvl2pPr>
            <a:lvl3pPr marL="738188" indent="-246063" algn="l" defTabSz="985838" rtl="0" eaLnBrk="0" fontAlgn="base" hangingPunct="0">
              <a:spcBef>
                <a:spcPts val="325"/>
              </a:spcBef>
              <a:spcAft>
                <a:spcPts val="325"/>
              </a:spcAft>
              <a:buClr>
                <a:srgbClr val="9A9DA0"/>
              </a:buClr>
              <a:buSzPct val="105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/>
                <a:ea typeface="MS PGothic" pitchFamily="34" charset="-128"/>
                <a:cs typeface="ＭＳ Ｐゴシック"/>
              </a:defRPr>
            </a:lvl3pPr>
            <a:lvl4pPr marL="985838" indent="-246063" algn="l" defTabSz="985838" rtl="0" eaLnBrk="0" fontAlgn="base" hangingPunct="0">
              <a:spcBef>
                <a:spcPts val="325"/>
              </a:spcBef>
              <a:spcAft>
                <a:spcPts val="325"/>
              </a:spcAft>
              <a:buClr>
                <a:srgbClr val="9A9DA0"/>
              </a:buClr>
              <a:buSzPct val="105000"/>
              <a:buFont typeface="Lucida Grande"/>
              <a:buChar char="-"/>
              <a:defRPr sz="1400" kern="1200">
                <a:solidFill>
                  <a:schemeClr val="tx1"/>
                </a:solidFill>
                <a:latin typeface="Arial"/>
                <a:ea typeface="MS PGothic" pitchFamily="34" charset="-128"/>
                <a:cs typeface="ＭＳ Ｐゴシック"/>
              </a:defRPr>
            </a:lvl4pPr>
            <a:lvl5pPr marL="1231900" indent="-246063" algn="l" defTabSz="985838" rtl="0" eaLnBrk="0" fontAlgn="base" hangingPunct="0">
              <a:spcBef>
                <a:spcPts val="325"/>
              </a:spcBef>
              <a:spcAft>
                <a:spcPts val="325"/>
              </a:spcAft>
              <a:buClr>
                <a:srgbClr val="9A9DA0"/>
              </a:buClr>
              <a:buSzPct val="105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/>
                <a:ea typeface="MS PGothic" pitchFamily="34" charset="-128"/>
                <a:cs typeface="ＭＳ Ｐゴシック"/>
              </a:defRPr>
            </a:lvl5pPr>
            <a:lvl6pPr marL="1485937" indent="-246515" algn="l" defTabSz="986059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9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29027" indent="-246515" algn="l" defTabSz="986059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9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73831" indent="-246515" algn="l" defTabSz="986059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9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218634" indent="-246515" algn="l" defTabSz="986059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9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ru-RU" sz="1500" b="1" dirty="0"/>
              <a:t>С</a:t>
            </a:r>
            <a:r>
              <a:rPr lang="ru-RU" sz="1500" b="1" dirty="0" smtClean="0"/>
              <a:t>тимулирование </a:t>
            </a:r>
            <a:r>
              <a:rPr lang="ru-RU" sz="1500" b="1" dirty="0"/>
              <a:t>рыночного спроса на покупку полувагонов </a:t>
            </a:r>
            <a:r>
              <a:rPr lang="ru-RU" sz="1400" dirty="0" smtClean="0"/>
              <a:t>(контроль </a:t>
            </a:r>
            <a:r>
              <a:rPr lang="ru-RU" sz="1400" dirty="0"/>
              <a:t>экономически обоснованной цены </a:t>
            </a:r>
            <a:r>
              <a:rPr lang="ru-RU" sz="1400" dirty="0" smtClean="0"/>
              <a:t>вагона, синхронизация </a:t>
            </a:r>
            <a:r>
              <a:rPr lang="ru-RU" sz="1400" dirty="0"/>
              <a:t>с </a:t>
            </a:r>
            <a:r>
              <a:rPr lang="ru-RU" sz="1400" dirty="0" smtClean="0"/>
              <a:t>программой </a:t>
            </a:r>
            <a:r>
              <a:rPr lang="ru-RU" sz="1400" dirty="0"/>
              <a:t>списания вагонов с истекшим сроком службы и инвестиционной </a:t>
            </a:r>
            <a:r>
              <a:rPr lang="ru-RU" sz="1400" dirty="0" smtClean="0"/>
              <a:t>программой </a:t>
            </a:r>
            <a:r>
              <a:rPr lang="ru-RU" sz="1400" dirty="0"/>
              <a:t>РЖД, основанной на </a:t>
            </a:r>
            <a:r>
              <a:rPr lang="ru-RU" sz="1400" dirty="0" smtClean="0"/>
              <a:t>росте грузовой базы). </a:t>
            </a:r>
          </a:p>
          <a:p>
            <a:pPr algn="just"/>
            <a:r>
              <a:rPr lang="ru-RU" sz="1200" dirty="0" smtClean="0">
                <a:solidFill>
                  <a:srgbClr val="0057B0"/>
                </a:solidFill>
              </a:rPr>
              <a:t>Необходимо дополнительное количество рабочего парка полувагонов на период до 2020 г.  около - 80 тыс. единиц (ин</a:t>
            </a:r>
            <a:r>
              <a:rPr lang="ru-RU" sz="1200" dirty="0" smtClean="0">
                <a:solidFill>
                  <a:srgbClr val="0057B0"/>
                </a:solidFill>
                <a:latin typeface="Arial" pitchFamily="34" charset="0"/>
                <a:cs typeface="+mn-cs"/>
              </a:rPr>
              <a:t>вестиции РЖД в развитие БАМа и Транссиба до 2020 г. ожидаются с приростом грузовой базы на 80 млн тонн)</a:t>
            </a:r>
            <a:r>
              <a:rPr lang="ru-RU" sz="1400" dirty="0" smtClean="0">
                <a:solidFill>
                  <a:srgbClr val="0057B0"/>
                </a:solidFill>
                <a:latin typeface="Arial" pitchFamily="34" charset="0"/>
                <a:cs typeface="+mn-cs"/>
              </a:rPr>
              <a:t> </a:t>
            </a:r>
            <a:endParaRPr lang="ru-RU" sz="1400" dirty="0" smtClean="0">
              <a:solidFill>
                <a:srgbClr val="0057B0"/>
              </a:solidFill>
            </a:endParaRPr>
          </a:p>
          <a:p>
            <a:pPr lvl="0" algn="just" defTabSz="9144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ru-RU" sz="1500" b="1" dirty="0"/>
              <a:t>П</a:t>
            </a:r>
            <a:r>
              <a:rPr lang="ru-RU" sz="1500" b="1" dirty="0" smtClean="0"/>
              <a:t>ополнение инвентарного парка РЖД универсальным подвижным составом</a:t>
            </a:r>
            <a:r>
              <a:rPr lang="ru-RU" sz="1400" b="1" dirty="0" smtClean="0"/>
              <a:t> </a:t>
            </a:r>
            <a:r>
              <a:rPr lang="ru-RU" sz="1400" dirty="0" smtClean="0"/>
              <a:t>- обеспечение собственных нужд (минерально-строительные грузы, уголь для ТЭЦ РЖД): приобретение новых вагонов, либо вагонов с истекшим сроком службы и соответствующей разработкой механизма разрешения продления срока эксплуатации таких вагонов: </a:t>
            </a:r>
          </a:p>
          <a:p>
            <a:pPr marL="0" lvl="0" indent="0" algn="just" defTabSz="9144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400" dirty="0"/>
              <a:t> </a:t>
            </a:r>
            <a:r>
              <a:rPr lang="ru-RU" sz="1400" dirty="0" smtClean="0"/>
              <a:t>   капремонт вагона, ограничение полигона </a:t>
            </a:r>
            <a:r>
              <a:rPr lang="ru-RU" sz="1400" dirty="0" err="1" smtClean="0"/>
              <a:t>курсирования</a:t>
            </a:r>
            <a:r>
              <a:rPr lang="ru-RU" sz="1400" dirty="0" smtClean="0"/>
              <a:t>, снижение грузоподъемности вагона</a:t>
            </a:r>
          </a:p>
          <a:p>
            <a:pPr lvl="0" algn="just" defTabSz="914400"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200" dirty="0" smtClean="0">
                <a:solidFill>
                  <a:srgbClr val="0057B0"/>
                </a:solidFill>
                <a:latin typeface="Arial" pitchFamily="34" charset="0"/>
                <a:cs typeface="+mn-cs"/>
              </a:rPr>
              <a:t>количество </a:t>
            </a:r>
            <a:r>
              <a:rPr lang="ru-RU" sz="1200" dirty="0">
                <a:solidFill>
                  <a:srgbClr val="0057B0"/>
                </a:solidFill>
                <a:latin typeface="Arial" pitchFamily="34" charset="0"/>
                <a:cs typeface="+mn-cs"/>
              </a:rPr>
              <a:t>рабочего парка полувагонов </a:t>
            </a:r>
            <a:r>
              <a:rPr lang="ru-RU" sz="1200" dirty="0" smtClean="0">
                <a:solidFill>
                  <a:srgbClr val="0057B0"/>
                </a:solidFill>
                <a:latin typeface="Arial" pitchFamily="34" charset="0"/>
                <a:cs typeface="+mn-cs"/>
              </a:rPr>
              <a:t>= около 20 тыс. </a:t>
            </a:r>
            <a:r>
              <a:rPr lang="ru-RU" sz="1200" dirty="0">
                <a:solidFill>
                  <a:srgbClr val="0057B0"/>
                </a:solidFill>
                <a:latin typeface="Arial" pitchFamily="34" charset="0"/>
                <a:cs typeface="+mn-cs"/>
              </a:rPr>
              <a:t>единиц </a:t>
            </a:r>
            <a:endParaRPr lang="ru-RU" sz="1200" dirty="0" smtClean="0">
              <a:solidFill>
                <a:srgbClr val="0057B0"/>
              </a:solidFill>
              <a:latin typeface="Arial" pitchFamily="34" charset="0"/>
              <a:cs typeface="+mn-cs"/>
            </a:endParaRPr>
          </a:p>
          <a:p>
            <a:pPr lvl="0" algn="just" defTabSz="9144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ru-RU" sz="1500" b="1" dirty="0" smtClean="0">
                <a:latin typeface="Arial" pitchFamily="34" charset="0"/>
                <a:cs typeface="+mn-cs"/>
              </a:rPr>
              <a:t>Включение затрат на текущий </a:t>
            </a:r>
            <a:r>
              <a:rPr lang="ru-RU" sz="1500" b="1" dirty="0" err="1" smtClean="0">
                <a:latin typeface="Arial" pitchFamily="34" charset="0"/>
                <a:cs typeface="+mn-cs"/>
              </a:rPr>
              <a:t>отцепочный</a:t>
            </a:r>
            <a:r>
              <a:rPr lang="ru-RU" sz="1500" b="1" dirty="0" smtClean="0">
                <a:latin typeface="Arial" pitchFamily="34" charset="0"/>
                <a:cs typeface="+mn-cs"/>
              </a:rPr>
              <a:t> ремонт в </a:t>
            </a:r>
            <a:r>
              <a:rPr lang="ru-RU" sz="1500" b="1" dirty="0">
                <a:latin typeface="Arial" pitchFamily="34" charset="0"/>
                <a:cs typeface="+mn-cs"/>
              </a:rPr>
              <a:t>ж/д </a:t>
            </a:r>
            <a:r>
              <a:rPr lang="ru-RU" sz="1500" b="1" dirty="0" smtClean="0">
                <a:latin typeface="Arial" pitchFamily="34" charset="0"/>
                <a:cs typeface="+mn-cs"/>
              </a:rPr>
              <a:t>тариф</a:t>
            </a:r>
            <a:r>
              <a:rPr lang="ru-RU" sz="1400" b="1" dirty="0" smtClean="0">
                <a:latin typeface="Arial" pitchFamily="34" charset="0"/>
                <a:cs typeface="+mn-cs"/>
              </a:rPr>
              <a:t> -</a:t>
            </a:r>
            <a:r>
              <a:rPr lang="ru-RU" sz="1400" dirty="0" smtClean="0">
                <a:latin typeface="Arial" pitchFamily="34" charset="0"/>
                <a:cs typeface="+mn-cs"/>
              </a:rPr>
              <a:t> сократит </a:t>
            </a:r>
            <a:r>
              <a:rPr lang="ru-RU" sz="1400" dirty="0">
                <a:latin typeface="Arial" pitchFamily="34" charset="0"/>
                <a:cs typeface="+mn-cs"/>
              </a:rPr>
              <a:t>количество отцепок и улучшит оборот вагонов </a:t>
            </a:r>
            <a:endParaRPr lang="ru-RU" sz="1400" dirty="0" smtClean="0">
              <a:latin typeface="Arial" pitchFamily="34" charset="0"/>
              <a:cs typeface="+mn-cs"/>
            </a:endParaRPr>
          </a:p>
          <a:p>
            <a:pPr lvl="0" algn="just" defTabSz="914400"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200" dirty="0">
                <a:solidFill>
                  <a:srgbClr val="0057B0"/>
                </a:solidFill>
                <a:latin typeface="Arial" pitchFamily="34" charset="0"/>
                <a:cs typeface="+mn-cs"/>
              </a:rPr>
              <a:t>В настоящий момент ТОР является для эксплуатационных депо доходным видом </a:t>
            </a:r>
            <a:r>
              <a:rPr lang="ru-RU" sz="1200" dirty="0" smtClean="0">
                <a:solidFill>
                  <a:srgbClr val="0057B0"/>
                </a:solidFill>
                <a:latin typeface="Arial" pitchFamily="34" charset="0"/>
                <a:cs typeface="+mn-cs"/>
              </a:rPr>
              <a:t>деятельности</a:t>
            </a:r>
            <a:r>
              <a:rPr lang="ru-RU" sz="1400" dirty="0" smtClean="0"/>
              <a:t>  </a:t>
            </a:r>
          </a:p>
        </p:txBody>
      </p:sp>
      <p:sp>
        <p:nvSpPr>
          <p:cNvPr id="22" name="Title 3"/>
          <p:cNvSpPr txBox="1">
            <a:spLocks/>
          </p:cNvSpPr>
          <p:nvPr/>
        </p:nvSpPr>
        <p:spPr bwMode="auto">
          <a:xfrm>
            <a:off x="535210" y="6956822"/>
            <a:ext cx="6483654" cy="27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06" tIns="49303" rIns="98606" bIns="49303" numCol="1" anchor="b" anchorCtr="0" compatLnSpc="1">
            <a:prstTxWarp prst="textNoShape">
              <a:avLst/>
            </a:prstTxWarp>
            <a:noAutofit/>
          </a:bodyPr>
          <a:lstStyle>
            <a:lvl1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rgbClr val="0186D3"/>
                </a:solidFill>
                <a:latin typeface="Arial"/>
                <a:ea typeface="MS PGothic" pitchFamily="34" charset="-128"/>
                <a:cs typeface="ＭＳ Ｐゴシック" charset="0"/>
              </a:defRPr>
            </a:lvl1pPr>
            <a:lvl2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6pPr>
            <a:lvl7pPr marL="9144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7pPr>
            <a:lvl8pPr marL="13716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8pPr>
            <a:lvl9pPr marL="18288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ru-RU" sz="900" b="0" cap="all" dirty="0">
                <a:solidFill>
                  <a:schemeClr val="bg1"/>
                </a:solidFill>
                <a:ea typeface="ＭＳ Ｐゴシック"/>
                <a:cs typeface="Times New Roman" panose="02020603050405020304" pitchFamily="18" charset="0"/>
              </a:rPr>
              <a:t>Презентация </a:t>
            </a:r>
            <a:r>
              <a:rPr lang="ru-RU" sz="900" b="0" cap="all" dirty="0" smtClean="0">
                <a:solidFill>
                  <a:schemeClr val="bg1"/>
                </a:solidFill>
                <a:ea typeface="ＭＳ Ｐゴシック"/>
                <a:cs typeface="Times New Roman" panose="02020603050405020304" pitchFamily="18" charset="0"/>
              </a:rPr>
              <a:t>ПАО «Мечел»</a:t>
            </a:r>
            <a:endParaRPr lang="en-US" sz="900" b="0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143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57908" y="6841386"/>
            <a:ext cx="9567291" cy="54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357910" y="1031501"/>
            <a:ext cx="5157065" cy="0"/>
          </a:xfrm>
          <a:prstGeom prst="line">
            <a:avLst/>
          </a:prstGeom>
          <a:ln w="57150" cmpd="sng">
            <a:solidFill>
              <a:srgbClr val="0057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itle 3"/>
          <p:cNvSpPr txBox="1">
            <a:spLocks/>
          </p:cNvSpPr>
          <p:nvPr/>
        </p:nvSpPr>
        <p:spPr bwMode="auto">
          <a:xfrm>
            <a:off x="357908" y="364884"/>
            <a:ext cx="4737875" cy="60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rgbClr val="0186D3"/>
                </a:solidFill>
                <a:latin typeface="Arial"/>
                <a:ea typeface="MS PGothic" pitchFamily="34" charset="-128"/>
                <a:cs typeface="ＭＳ Ｐゴシック" charset="0"/>
              </a:defRPr>
            </a:lvl1pPr>
            <a:lvl2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6pPr>
            <a:lvl7pPr marL="9144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7pPr>
            <a:lvl8pPr marL="13716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8pPr>
            <a:lvl9pPr marL="18288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</a:rPr>
              <a:t>Положительный опыт </a:t>
            </a:r>
            <a:r>
              <a:rPr lang="ru-RU" sz="2000" dirty="0" smtClean="0">
                <a:solidFill>
                  <a:schemeClr val="tx1"/>
                </a:solidFill>
              </a:rPr>
              <a:t>в повышении </a:t>
            </a:r>
            <a:r>
              <a:rPr lang="ru-RU" sz="2000" dirty="0">
                <a:solidFill>
                  <a:schemeClr val="tx1"/>
                </a:solidFill>
              </a:rPr>
              <a:t>эффективности работы </a:t>
            </a:r>
            <a:r>
              <a:rPr lang="ru-RU" sz="2000" dirty="0" smtClean="0">
                <a:solidFill>
                  <a:schemeClr val="tx1"/>
                </a:solidFill>
              </a:rPr>
              <a:t>парка</a:t>
            </a: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34635" y="6973694"/>
            <a:ext cx="427182" cy="311773"/>
          </a:xfrm>
          <a:prstGeom prst="rect">
            <a:avLst/>
          </a:prstGeom>
        </p:spPr>
        <p:txBody>
          <a:bodyPr lIns="84774" tIns="42387" rIns="84774" bIns="42387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4025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1225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68425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5625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fld id="{4FCCC89C-D9A0-4D7B-986A-205D604CA749}" type="slidenum">
              <a:rPr lang="ru-RU" sz="1100" smtClean="0"/>
              <a:pPr/>
              <a:t>6</a:t>
            </a:fld>
            <a:endParaRPr lang="ru-RU" sz="1100" dirty="0"/>
          </a:p>
        </p:txBody>
      </p:sp>
      <p:pic>
        <p:nvPicPr>
          <p:cNvPr id="11" name="Picture 2" descr="Картинки по запросу логотип мече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170" y="16709"/>
            <a:ext cx="1680442" cy="101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3"/>
          <p:cNvSpPr txBox="1">
            <a:spLocks/>
          </p:cNvSpPr>
          <p:nvPr/>
        </p:nvSpPr>
        <p:spPr bwMode="auto">
          <a:xfrm>
            <a:off x="7018864" y="6981629"/>
            <a:ext cx="2685748" cy="22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06" tIns="49303" rIns="98606" bIns="49303" numCol="1" anchor="b" anchorCtr="0" compatLnSpc="1">
            <a:prstTxWarp prst="textNoShape">
              <a:avLst/>
            </a:prstTxWarp>
            <a:noAutofit/>
          </a:bodyPr>
          <a:lstStyle>
            <a:lvl1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rgbClr val="0186D3"/>
                </a:solidFill>
                <a:latin typeface="Arial"/>
                <a:ea typeface="MS PGothic" pitchFamily="34" charset="-128"/>
                <a:cs typeface="ＭＳ Ｐゴシック" charset="0"/>
              </a:defRPr>
            </a:lvl1pPr>
            <a:lvl2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6pPr>
            <a:lvl7pPr marL="9144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7pPr>
            <a:lvl8pPr marL="13716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8pPr>
            <a:lvl9pPr marL="18288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r"/>
            <a:r>
              <a:rPr lang="en-GB" sz="1000" b="0" dirty="0" smtClean="0">
                <a:solidFill>
                  <a:schemeClr val="bg1"/>
                </a:solidFill>
              </a:rPr>
              <a:t>www.mechel.ru</a:t>
            </a:r>
            <a:endParaRPr lang="en-GB" sz="1000" b="0" dirty="0">
              <a:solidFill>
                <a:schemeClr val="bg1"/>
              </a:solidFill>
            </a:endParaRPr>
          </a:p>
        </p:txBody>
      </p:sp>
      <p:sp>
        <p:nvSpPr>
          <p:cNvPr id="15" name="Title 3"/>
          <p:cNvSpPr txBox="1">
            <a:spLocks/>
          </p:cNvSpPr>
          <p:nvPr/>
        </p:nvSpPr>
        <p:spPr bwMode="auto">
          <a:xfrm>
            <a:off x="535210" y="6956822"/>
            <a:ext cx="6483654" cy="27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06" tIns="49303" rIns="98606" bIns="49303" numCol="1" anchor="b" anchorCtr="0" compatLnSpc="1">
            <a:prstTxWarp prst="textNoShape">
              <a:avLst/>
            </a:prstTxWarp>
            <a:noAutofit/>
          </a:bodyPr>
          <a:lstStyle>
            <a:lvl1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rgbClr val="0186D3"/>
                </a:solidFill>
                <a:latin typeface="Arial"/>
                <a:ea typeface="MS PGothic" pitchFamily="34" charset="-128"/>
                <a:cs typeface="ＭＳ Ｐゴシック" charset="0"/>
              </a:defRPr>
            </a:lvl1pPr>
            <a:lvl2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6pPr>
            <a:lvl7pPr marL="9144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7pPr>
            <a:lvl8pPr marL="13716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8pPr>
            <a:lvl9pPr marL="18288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ru-RU" sz="900" b="0" cap="all" dirty="0">
                <a:solidFill>
                  <a:schemeClr val="bg1"/>
                </a:solidFill>
                <a:ea typeface="ＭＳ Ｐゴシック"/>
                <a:cs typeface="Times New Roman" panose="02020603050405020304" pitchFamily="18" charset="0"/>
              </a:rPr>
              <a:t>Презентация </a:t>
            </a:r>
            <a:r>
              <a:rPr lang="ru-RU" sz="900" b="0" cap="all" dirty="0" smtClean="0">
                <a:solidFill>
                  <a:schemeClr val="bg1"/>
                </a:solidFill>
                <a:ea typeface="ＭＳ Ｐゴシック"/>
                <a:cs typeface="Times New Roman" panose="02020603050405020304" pitchFamily="18" charset="0"/>
              </a:rPr>
              <a:t>ПАО «Мечел»</a:t>
            </a:r>
            <a:endParaRPr lang="en-US" sz="900" b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34932" y="3341624"/>
            <a:ext cx="90613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b="1" dirty="0" smtClean="0"/>
              <a:t>Отсортировка технически неисправных порожних вагонов разных собственников </a:t>
            </a:r>
            <a:r>
              <a:rPr lang="ru-RU" sz="1400" dirty="0" smtClean="0"/>
              <a:t>с накоплением и дальнейшей передислокацией в вагоноремонтное депо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b="1" dirty="0"/>
              <a:t>Ф</a:t>
            </a:r>
            <a:r>
              <a:rPr lang="ru-RU" sz="1500" b="1" dirty="0" smtClean="0"/>
              <a:t>ормирование технически исправных прямых </a:t>
            </a:r>
            <a:r>
              <a:rPr lang="ru-RU" sz="1500" b="1" dirty="0"/>
              <a:t>отправительских </a:t>
            </a:r>
            <a:r>
              <a:rPr lang="ru-RU" sz="1500" b="1" dirty="0" smtClean="0"/>
              <a:t>порожних маршрутов </a:t>
            </a:r>
            <a:r>
              <a:rPr lang="ru-RU" sz="1500" b="1" dirty="0"/>
              <a:t>из всех собственников </a:t>
            </a:r>
            <a:r>
              <a:rPr lang="ru-RU" sz="1500" b="1" dirty="0" smtClean="0"/>
              <a:t>вагонов</a:t>
            </a:r>
            <a:r>
              <a:rPr lang="ru-RU" sz="1400" b="1" dirty="0" smtClean="0"/>
              <a:t> </a:t>
            </a:r>
            <a:r>
              <a:rPr lang="ru-RU" sz="1400" dirty="0" smtClean="0"/>
              <a:t>с о</a:t>
            </a:r>
            <a:r>
              <a:rPr lang="ru-RU" sz="1400" b="0" dirty="0" smtClean="0"/>
              <a:t>формлением перевозочных документов назначением на согласованную технологией станцию</a:t>
            </a:r>
            <a:endParaRPr lang="ru-RU" sz="1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b="0" dirty="0" smtClean="0"/>
          </a:p>
          <a:p>
            <a:pPr algn="just"/>
            <a:r>
              <a:rPr lang="ru-RU" sz="1400" b="1" dirty="0" smtClean="0"/>
              <a:t>     Технология позволяет: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0" dirty="0" smtClean="0"/>
              <a:t>исключить </a:t>
            </a:r>
            <a:r>
              <a:rPr lang="ru-RU" sz="1400" dirty="0" smtClean="0"/>
              <a:t>отцепки </a:t>
            </a:r>
            <a:r>
              <a:rPr lang="ru-RU" sz="1400" dirty="0"/>
              <a:t>неисправных вагонов, </a:t>
            </a:r>
            <a:r>
              <a:rPr lang="ru-RU" sz="1400" dirty="0" smtClean="0"/>
              <a:t>и как следствие - технологические </a:t>
            </a:r>
            <a:r>
              <a:rPr lang="ru-RU" sz="1400" dirty="0"/>
              <a:t>остановки на сортировочных </a:t>
            </a:r>
            <a:r>
              <a:rPr lang="ru-RU" sz="1400" dirty="0" smtClean="0"/>
              <a:t>станциях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ускорить </a:t>
            </a:r>
            <a:r>
              <a:rPr lang="ru-RU" sz="1400" dirty="0"/>
              <a:t>срок доставки порожнего состава</a:t>
            </a:r>
            <a:r>
              <a:rPr lang="ru-RU" sz="1400" dirty="0" smtClean="0"/>
              <a:t>, и как следствие – улучшить общесетевые показатели (скорость доставки, оборот вагона)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избежать </a:t>
            </a:r>
            <a:r>
              <a:rPr lang="ru-RU" sz="1400" dirty="0" err="1" smtClean="0"/>
              <a:t>отставление</a:t>
            </a:r>
            <a:r>
              <a:rPr lang="ru-RU" sz="1400" dirty="0" smtClean="0"/>
              <a:t> поезда в пути следования в </a:t>
            </a:r>
            <a:r>
              <a:rPr lang="ru-RU" sz="1400" dirty="0"/>
              <a:t>случае затоваривания </a:t>
            </a:r>
            <a:r>
              <a:rPr lang="ru-RU" sz="1400" dirty="0" smtClean="0"/>
              <a:t>какой-либо </a:t>
            </a:r>
            <a:r>
              <a:rPr lang="ru-RU" sz="1400" dirty="0"/>
              <a:t>из </a:t>
            </a:r>
            <a:r>
              <a:rPr lang="ru-RU" sz="1400" dirty="0" smtClean="0"/>
              <a:t>станций назначения</a:t>
            </a:r>
            <a:endParaRPr lang="ru-RU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b="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96044" y="1433146"/>
            <a:ext cx="87390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Технологические решения на примере порта Посьет</a:t>
            </a:r>
          </a:p>
        </p:txBody>
      </p:sp>
      <p:sp>
        <p:nvSpPr>
          <p:cNvPr id="34" name="Title 3"/>
          <p:cNvSpPr txBox="1">
            <a:spLocks/>
          </p:cNvSpPr>
          <p:nvPr/>
        </p:nvSpPr>
        <p:spPr bwMode="auto">
          <a:xfrm>
            <a:off x="535210" y="2347690"/>
            <a:ext cx="8761022" cy="68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rgbClr val="0186D3"/>
                </a:solidFill>
                <a:latin typeface="Arial"/>
                <a:ea typeface="MS PGothic" pitchFamily="34" charset="-128"/>
                <a:cs typeface="ＭＳ Ｐゴシック" charset="0"/>
              </a:defRPr>
            </a:lvl1pPr>
            <a:lvl2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6pPr>
            <a:lvl7pPr marL="9144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7pPr>
            <a:lvl8pPr marL="13716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8pPr>
            <a:lvl9pPr marL="18288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lvl="0" algn="ctr" defTabSz="914400" eaLnBrk="1" hangingPunct="1">
              <a:lnSpc>
                <a:spcPct val="100000"/>
              </a:lnSpc>
            </a:pPr>
            <a:r>
              <a:rPr lang="ru-RU" sz="1600" b="0" dirty="0">
                <a:solidFill>
                  <a:srgbClr val="0057B0"/>
                </a:solidFill>
                <a:latin typeface="Arial" pitchFamily="34" charset="0"/>
                <a:cs typeface="+mn-cs"/>
              </a:rPr>
              <a:t>Технология взаимодействия по регулированию адресного </a:t>
            </a:r>
            <a:r>
              <a:rPr lang="ru-RU" sz="1600" b="0" dirty="0" smtClean="0">
                <a:solidFill>
                  <a:srgbClr val="0057B0"/>
                </a:solidFill>
                <a:latin typeface="Arial" pitchFamily="34" charset="0"/>
                <a:cs typeface="+mn-cs"/>
              </a:rPr>
              <a:t>назначения</a:t>
            </a:r>
          </a:p>
          <a:p>
            <a:pPr lvl="0" algn="ctr" defTabSz="914400" eaLnBrk="1" hangingPunct="1">
              <a:lnSpc>
                <a:spcPct val="100000"/>
              </a:lnSpc>
            </a:pPr>
            <a:r>
              <a:rPr lang="ru-RU" sz="1600" b="0" dirty="0" smtClean="0">
                <a:solidFill>
                  <a:srgbClr val="0057B0"/>
                </a:solidFill>
                <a:latin typeface="Arial" pitchFamily="34" charset="0"/>
                <a:cs typeface="+mn-cs"/>
              </a:rPr>
              <a:t> позволила в 2017 году отправить со станции Посьет ДВЖД 1</a:t>
            </a:r>
            <a:r>
              <a:rPr lang="ru-RU" sz="1600" b="0" dirty="0" smtClean="0">
                <a:solidFill>
                  <a:srgbClr val="0057B0"/>
                </a:solidFill>
              </a:rPr>
              <a:t>100 маршрутов</a:t>
            </a:r>
          </a:p>
        </p:txBody>
      </p:sp>
    </p:spTree>
    <p:extLst>
      <p:ext uri="{BB962C8B-B14F-4D97-AF65-F5344CB8AC3E}">
        <p14:creationId xmlns:p14="http://schemas.microsoft.com/office/powerpoint/2010/main" val="23228912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57908" y="6841386"/>
            <a:ext cx="9567291" cy="54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357910" y="1031501"/>
            <a:ext cx="4918363" cy="0"/>
          </a:xfrm>
          <a:prstGeom prst="line">
            <a:avLst/>
          </a:prstGeom>
          <a:ln w="57150" cmpd="sng">
            <a:solidFill>
              <a:srgbClr val="0057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itle 3"/>
          <p:cNvSpPr txBox="1">
            <a:spLocks/>
          </p:cNvSpPr>
          <p:nvPr/>
        </p:nvSpPr>
        <p:spPr bwMode="auto">
          <a:xfrm>
            <a:off x="357910" y="303496"/>
            <a:ext cx="4764290" cy="5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rgbClr val="0186D3"/>
                </a:solidFill>
                <a:latin typeface="Arial"/>
                <a:ea typeface="MS PGothic" pitchFamily="34" charset="-128"/>
                <a:cs typeface="ＭＳ Ｐゴシック" charset="0"/>
              </a:defRPr>
            </a:lvl1pPr>
            <a:lvl2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6pPr>
            <a:lvl7pPr marL="9144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7pPr>
            <a:lvl8pPr marL="13716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8pPr>
            <a:lvl9pPr marL="18288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lvl="0" defTabSz="914400" eaLnBrk="1" hangingPunct="1">
              <a:lnSpc>
                <a:spcPct val="100000"/>
              </a:lnSpc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+mn-cs"/>
              </a:rPr>
              <a:t>Положительный опыт в повышении эффективности работы парка</a:t>
            </a:r>
          </a:p>
        </p:txBody>
      </p:sp>
      <p:sp>
        <p:nvSpPr>
          <p:cNvPr id="139" name="Номер слайда 2"/>
          <p:cNvSpPr txBox="1">
            <a:spLocks/>
          </p:cNvSpPr>
          <p:nvPr/>
        </p:nvSpPr>
        <p:spPr>
          <a:xfrm>
            <a:off x="34635" y="6973694"/>
            <a:ext cx="427182" cy="311773"/>
          </a:xfrm>
          <a:prstGeom prst="rect">
            <a:avLst/>
          </a:prstGeom>
        </p:spPr>
        <p:txBody>
          <a:bodyPr lIns="84774" tIns="42387" rIns="84774" bIns="42387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4025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1225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68425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5625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fld id="{4FCCC89C-D9A0-4D7B-986A-205D604CA749}" type="slidenum">
              <a:rPr lang="ru-RU" sz="1100" smtClean="0"/>
              <a:pPr/>
              <a:t>7</a:t>
            </a:fld>
            <a:endParaRPr lang="ru-RU" sz="1100" dirty="0"/>
          </a:p>
        </p:txBody>
      </p:sp>
      <p:pic>
        <p:nvPicPr>
          <p:cNvPr id="69" name="Picture 2" descr="Картинки по запросу логотип мечел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0" b="19987"/>
          <a:stretch/>
        </p:blipFill>
        <p:spPr bwMode="auto">
          <a:xfrm>
            <a:off x="8024170" y="228600"/>
            <a:ext cx="1680442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itle 3"/>
          <p:cNvSpPr txBox="1">
            <a:spLocks/>
          </p:cNvSpPr>
          <p:nvPr/>
        </p:nvSpPr>
        <p:spPr bwMode="auto">
          <a:xfrm>
            <a:off x="7018864" y="6981629"/>
            <a:ext cx="2685748" cy="22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06" tIns="49303" rIns="98606" bIns="49303" numCol="1" anchor="b" anchorCtr="0" compatLnSpc="1">
            <a:prstTxWarp prst="textNoShape">
              <a:avLst/>
            </a:prstTxWarp>
            <a:noAutofit/>
          </a:bodyPr>
          <a:lstStyle>
            <a:lvl1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rgbClr val="0186D3"/>
                </a:solidFill>
                <a:latin typeface="Arial"/>
                <a:ea typeface="MS PGothic" pitchFamily="34" charset="-128"/>
                <a:cs typeface="ＭＳ Ｐゴシック" charset="0"/>
              </a:defRPr>
            </a:lvl1pPr>
            <a:lvl2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6pPr>
            <a:lvl7pPr marL="9144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7pPr>
            <a:lvl8pPr marL="13716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8pPr>
            <a:lvl9pPr marL="18288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r"/>
            <a:r>
              <a:rPr lang="en-GB" sz="1000" b="0" dirty="0" smtClean="0">
                <a:solidFill>
                  <a:schemeClr val="bg1"/>
                </a:solidFill>
              </a:rPr>
              <a:t>www.mechel.ru</a:t>
            </a:r>
            <a:endParaRPr lang="en-GB" sz="1000" b="0" dirty="0">
              <a:solidFill>
                <a:schemeClr val="bg1"/>
              </a:solidFill>
            </a:endParaRPr>
          </a:p>
        </p:txBody>
      </p:sp>
      <p:sp>
        <p:nvSpPr>
          <p:cNvPr id="72" name="Title 3"/>
          <p:cNvSpPr txBox="1">
            <a:spLocks/>
          </p:cNvSpPr>
          <p:nvPr/>
        </p:nvSpPr>
        <p:spPr bwMode="auto">
          <a:xfrm>
            <a:off x="535210" y="6956822"/>
            <a:ext cx="6483654" cy="27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06" tIns="49303" rIns="98606" bIns="49303" numCol="1" anchor="b" anchorCtr="0" compatLnSpc="1">
            <a:prstTxWarp prst="textNoShape">
              <a:avLst/>
            </a:prstTxWarp>
            <a:noAutofit/>
          </a:bodyPr>
          <a:lstStyle>
            <a:lvl1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rgbClr val="0186D3"/>
                </a:solidFill>
                <a:latin typeface="Arial"/>
                <a:ea typeface="MS PGothic" pitchFamily="34" charset="-128"/>
                <a:cs typeface="ＭＳ Ｐゴシック" charset="0"/>
              </a:defRPr>
            </a:lvl1pPr>
            <a:lvl2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6pPr>
            <a:lvl7pPr marL="9144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7pPr>
            <a:lvl8pPr marL="13716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8pPr>
            <a:lvl9pPr marL="18288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ru-RU" sz="900" b="0" cap="all" dirty="0">
                <a:solidFill>
                  <a:schemeClr val="bg1"/>
                </a:solidFill>
                <a:ea typeface="ＭＳ Ｐゴシック"/>
                <a:cs typeface="Times New Roman" panose="02020603050405020304" pitchFamily="18" charset="0"/>
              </a:rPr>
              <a:t>Презентация </a:t>
            </a:r>
            <a:r>
              <a:rPr lang="ru-RU" sz="900" b="0" cap="all" dirty="0" smtClean="0">
                <a:solidFill>
                  <a:schemeClr val="bg1"/>
                </a:solidFill>
                <a:ea typeface="ＭＳ Ｐゴシック"/>
                <a:cs typeface="Times New Roman" panose="02020603050405020304" pitchFamily="18" charset="0"/>
              </a:rPr>
              <a:t>ПАО «Мечел»</a:t>
            </a:r>
            <a:endParaRPr lang="en-US" sz="900" b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1494164" y="1263074"/>
            <a:ext cx="6790421" cy="723547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400" b="1" kern="0" dirty="0" smtClean="0">
                <a:solidFill>
                  <a:srgbClr val="5B9BD5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 году по выделенному расписанию отправлено более </a:t>
            </a:r>
            <a:r>
              <a:rPr lang="ru-RU" sz="1400" b="1" u="sng" kern="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1600</a:t>
            </a:r>
            <a:r>
              <a:rPr lang="ru-RU" sz="1400" b="1" kern="0" dirty="0" smtClean="0">
                <a:solidFill>
                  <a:srgbClr val="5B9BD5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грузовых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поездов с угольной продукцией</a:t>
            </a:r>
          </a:p>
        </p:txBody>
      </p:sp>
      <p:graphicFrame>
        <p:nvGraphicFramePr>
          <p:cNvPr id="74" name="Диаграмма 73"/>
          <p:cNvGraphicFramePr/>
          <p:nvPr>
            <p:extLst>
              <p:ext uri="{D42A27DB-BD31-4B8C-83A1-F6EECF244321}">
                <p14:modId xmlns:p14="http://schemas.microsoft.com/office/powerpoint/2010/main" val="3067494640"/>
              </p:ext>
            </p:extLst>
          </p:nvPr>
        </p:nvGraphicFramePr>
        <p:xfrm>
          <a:off x="650479" y="2153654"/>
          <a:ext cx="8477793" cy="241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5" name="Скругленный прямоугольник 74"/>
          <p:cNvSpPr/>
          <p:nvPr/>
        </p:nvSpPr>
        <p:spPr>
          <a:xfrm>
            <a:off x="120892" y="5255238"/>
            <a:ext cx="1864662" cy="128685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926094" y="5683906"/>
            <a:ext cx="1694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400" b="1" u="sng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ВАНИНО</a:t>
            </a:r>
            <a:endParaRPr lang="ru-RU" sz="2400" b="1" u="sng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285749" y="5342151"/>
            <a:ext cx="1516925" cy="44967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Якутуголь</a:t>
            </a:r>
            <a:r>
              <a:rPr lang="ru-RU" sz="1400" u="sng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400" b="1" i="0" u="sng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Эльгауголь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285748" y="5968041"/>
            <a:ext cx="1516925" cy="44967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Кузбасс</a:t>
            </a:r>
          </a:p>
        </p:txBody>
      </p:sp>
      <p:pic>
        <p:nvPicPr>
          <p:cNvPr id="79" name="Рисунок 10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5554" y="5721972"/>
            <a:ext cx="1019044" cy="38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Прямоугольник 79"/>
          <p:cNvSpPr/>
          <p:nvPr/>
        </p:nvSpPr>
        <p:spPr>
          <a:xfrm>
            <a:off x="2978310" y="5355842"/>
            <a:ext cx="1661586" cy="40011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000" b="1" dirty="0" smtClean="0">
                <a:solidFill>
                  <a:srgbClr val="0057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Сокращение срока доставки на 1 сутки</a:t>
            </a:r>
            <a:endParaRPr lang="ru-RU" sz="1000" b="1" dirty="0">
              <a:solidFill>
                <a:srgbClr val="0057B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989546" y="6107504"/>
            <a:ext cx="1673171" cy="40011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000" b="1" dirty="0" smtClean="0">
                <a:solidFill>
                  <a:srgbClr val="0057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Сокращение срока доставки на 3 суток</a:t>
            </a:r>
            <a:endParaRPr lang="ru-RU" sz="1000" b="1" dirty="0">
              <a:solidFill>
                <a:srgbClr val="0057B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2" name="Выгнутая вправо стрелка 81"/>
          <p:cNvSpPr/>
          <p:nvPr/>
        </p:nvSpPr>
        <p:spPr bwMode="auto">
          <a:xfrm rot="16374505">
            <a:off x="2218596" y="4061635"/>
            <a:ext cx="474457" cy="1864699"/>
          </a:xfrm>
          <a:prstGeom prst="curvedLeftArrow">
            <a:avLst/>
          </a:prstGeom>
          <a:noFill/>
          <a:ln w="9525" cap="flat" cmpd="sng" algn="ctr">
            <a:solidFill>
              <a:srgbClr val="00679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Выгнутая вправо стрелка 82"/>
          <p:cNvSpPr/>
          <p:nvPr/>
        </p:nvSpPr>
        <p:spPr bwMode="auto">
          <a:xfrm rot="16200000" flipH="1">
            <a:off x="2436069" y="5748833"/>
            <a:ext cx="316596" cy="1798294"/>
          </a:xfrm>
          <a:prstGeom prst="curvedLeftArrow">
            <a:avLst/>
          </a:prstGeom>
          <a:noFill/>
          <a:ln w="9525" cap="flat" cmpd="sng" algn="ctr">
            <a:solidFill>
              <a:srgbClr val="00679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5122200" y="5251541"/>
            <a:ext cx="1864662" cy="128685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154495" y="5683905"/>
            <a:ext cx="1409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400" b="1" u="sng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Посьет</a:t>
            </a:r>
            <a:endParaRPr lang="ru-RU" sz="2400" b="1" u="sng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5195457" y="5342151"/>
            <a:ext cx="1516925" cy="44967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Якутуголь</a:t>
            </a:r>
            <a:r>
              <a:rPr lang="ru-RU" sz="1400" u="sng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400" b="1" i="0" u="sng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Эльгауголь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5204468" y="5964231"/>
            <a:ext cx="1516925" cy="44967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Кузбасс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8" name="Рисунок 10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5927" y="5761573"/>
            <a:ext cx="1019044" cy="38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Выгнутая вправо стрелка 111"/>
          <p:cNvSpPr/>
          <p:nvPr/>
        </p:nvSpPr>
        <p:spPr bwMode="auto">
          <a:xfrm rot="16200000">
            <a:off x="7426010" y="4074168"/>
            <a:ext cx="395621" cy="1864699"/>
          </a:xfrm>
          <a:prstGeom prst="curvedLeftArrow">
            <a:avLst/>
          </a:prstGeom>
          <a:noFill/>
          <a:ln w="9525" cap="flat" cmpd="sng" algn="ctr">
            <a:solidFill>
              <a:srgbClr val="00679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Выгнутая вправо стрелка 136"/>
          <p:cNvSpPr/>
          <p:nvPr/>
        </p:nvSpPr>
        <p:spPr bwMode="auto">
          <a:xfrm rot="16200000" flipH="1">
            <a:off x="7460367" y="5774241"/>
            <a:ext cx="320344" cy="1798292"/>
          </a:xfrm>
          <a:prstGeom prst="curvedLeftArrow">
            <a:avLst/>
          </a:prstGeom>
          <a:noFill/>
          <a:ln w="9525" cap="flat" cmpd="sng" algn="ctr">
            <a:solidFill>
              <a:srgbClr val="00679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2567" y="5310999"/>
            <a:ext cx="1658256" cy="4267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3422" y="6107504"/>
            <a:ext cx="1676545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320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57908" y="6841386"/>
            <a:ext cx="9567291" cy="54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4"/>
          <p:cNvSpPr txBox="1">
            <a:spLocks/>
          </p:cNvSpPr>
          <p:nvPr/>
        </p:nvSpPr>
        <p:spPr bwMode="auto">
          <a:xfrm>
            <a:off x="506414" y="6953250"/>
            <a:ext cx="3571697" cy="29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06" tIns="49303" rIns="98606" bIns="49303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85838" rtl="0" eaLnBrk="0" fontAlgn="base" hangingPunct="0">
              <a:lnSpc>
                <a:spcPct val="90000"/>
              </a:lnSpc>
              <a:spcBef>
                <a:spcPts val="324"/>
              </a:spcBef>
              <a:spcAft>
                <a:spcPts val="325"/>
              </a:spcAft>
              <a:buClr>
                <a:srgbClr val="9A9DA0"/>
              </a:buClr>
              <a:buSzPct val="105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/>
                <a:ea typeface="MS PGothic" pitchFamily="34" charset="-128"/>
                <a:cs typeface="ＭＳ Ｐゴシック" charset="0"/>
              </a:defRPr>
            </a:lvl1pPr>
            <a:lvl2pPr marL="492969" indent="0" algn="ctr" defTabSz="985838" rtl="0" eaLnBrk="0" fontAlgn="base" hangingPunct="0">
              <a:spcBef>
                <a:spcPts val="325"/>
              </a:spcBef>
              <a:spcAft>
                <a:spcPts val="325"/>
              </a:spcAft>
              <a:buClr>
                <a:srgbClr val="9A9DA0"/>
              </a:buClr>
              <a:buSzPct val="105000"/>
              <a:buFont typeface="Lucida Grande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itchFamily="34" charset="-128"/>
                <a:cs typeface="ＭＳ Ｐゴシック"/>
              </a:defRPr>
            </a:lvl2pPr>
            <a:lvl3pPr marL="985938" indent="0" algn="ctr" defTabSz="985838" rtl="0" eaLnBrk="0" fontAlgn="base" hangingPunct="0">
              <a:spcBef>
                <a:spcPts val="325"/>
              </a:spcBef>
              <a:spcAft>
                <a:spcPts val="325"/>
              </a:spcAft>
              <a:buClr>
                <a:srgbClr val="9A9DA0"/>
              </a:buClr>
              <a:buSzPct val="105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itchFamily="34" charset="-128"/>
                <a:cs typeface="ＭＳ Ｐゴシック"/>
              </a:defRPr>
            </a:lvl3pPr>
            <a:lvl4pPr marL="1478907" indent="0" algn="ctr" defTabSz="985838" rtl="0" eaLnBrk="0" fontAlgn="base" hangingPunct="0">
              <a:spcBef>
                <a:spcPts val="325"/>
              </a:spcBef>
              <a:spcAft>
                <a:spcPts val="325"/>
              </a:spcAft>
              <a:buClr>
                <a:srgbClr val="9A9DA0"/>
              </a:buClr>
              <a:buSzPct val="105000"/>
              <a:buFont typeface="Lucida Grande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itchFamily="34" charset="-128"/>
                <a:cs typeface="ＭＳ Ｐゴシック"/>
              </a:defRPr>
            </a:lvl4pPr>
            <a:lvl5pPr marL="1971878" indent="0" algn="ctr" defTabSz="985838" rtl="0" eaLnBrk="0" fontAlgn="base" hangingPunct="0">
              <a:spcBef>
                <a:spcPts val="325"/>
              </a:spcBef>
              <a:spcAft>
                <a:spcPts val="325"/>
              </a:spcAft>
              <a:buClr>
                <a:srgbClr val="9A9DA0"/>
              </a:buClr>
              <a:buSzPct val="105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itchFamily="34" charset="-128"/>
                <a:cs typeface="ＭＳ Ｐゴシック"/>
              </a:defRPr>
            </a:lvl5pPr>
            <a:lvl6pPr marL="2464847" indent="0" algn="ctr" defTabSz="986059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57815" indent="0" algn="ctr" defTabSz="986059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50785" indent="0" algn="ctr" defTabSz="986059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43754" indent="0" algn="ctr" defTabSz="986059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57908" y="1047915"/>
            <a:ext cx="4918363" cy="0"/>
          </a:xfrm>
          <a:prstGeom prst="line">
            <a:avLst/>
          </a:prstGeom>
          <a:ln w="76200" cmpd="sng">
            <a:solidFill>
              <a:srgbClr val="0057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Картинки по запросу логотип мечел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5" b="20798"/>
          <a:stretch/>
        </p:blipFill>
        <p:spPr bwMode="auto">
          <a:xfrm>
            <a:off x="7359044" y="171449"/>
            <a:ext cx="2360837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3"/>
          <p:cNvSpPr txBox="1">
            <a:spLocks/>
          </p:cNvSpPr>
          <p:nvPr/>
        </p:nvSpPr>
        <p:spPr bwMode="auto">
          <a:xfrm>
            <a:off x="7018864" y="6981629"/>
            <a:ext cx="2685748" cy="22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06" tIns="49303" rIns="98606" bIns="49303" numCol="1" anchor="b" anchorCtr="0" compatLnSpc="1">
            <a:prstTxWarp prst="textNoShape">
              <a:avLst/>
            </a:prstTxWarp>
            <a:noAutofit/>
          </a:bodyPr>
          <a:lstStyle>
            <a:lvl1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rgbClr val="0186D3"/>
                </a:solidFill>
                <a:latin typeface="Arial"/>
                <a:ea typeface="MS PGothic" pitchFamily="34" charset="-128"/>
                <a:cs typeface="ＭＳ Ｐゴシック" charset="0"/>
              </a:defRPr>
            </a:lvl1pPr>
            <a:lvl2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6pPr>
            <a:lvl7pPr marL="9144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7pPr>
            <a:lvl8pPr marL="13716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8pPr>
            <a:lvl9pPr marL="18288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r"/>
            <a:r>
              <a:rPr lang="en-GB" sz="1000" b="0" dirty="0" smtClean="0">
                <a:solidFill>
                  <a:schemeClr val="bg1"/>
                </a:solidFill>
              </a:rPr>
              <a:t>www.mechel.ru</a:t>
            </a:r>
            <a:endParaRPr lang="en-GB" sz="1000" b="0" dirty="0">
              <a:solidFill>
                <a:schemeClr val="bg1"/>
              </a:solidFill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2292262" y="2854965"/>
            <a:ext cx="6246090" cy="42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rgbClr val="0186D3"/>
                </a:solidFill>
                <a:latin typeface="Arial"/>
                <a:ea typeface="MS PGothic" pitchFamily="34" charset="-128"/>
                <a:cs typeface="ＭＳ Ｐゴシック" charset="0"/>
              </a:defRPr>
            </a:lvl1pPr>
            <a:lvl2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defTabSz="9858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6pPr>
            <a:lvl7pPr marL="9144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7pPr>
            <a:lvl8pPr marL="13716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8pPr>
            <a:lvl9pPr marL="1828800" algn="l" defTabSz="9858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ru-RU" sz="3600" dirty="0" smtClean="0">
                <a:solidFill>
                  <a:schemeClr val="tx1"/>
                </a:solidFill>
              </a:rPr>
              <a:t>Спасибо за внимание!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56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P_6F278FA5B27A48FABA00AE51CBE269C" val="12.10.2004 09:16:53"/>
  <p:tag name="LP_CCB89924D63B4BF3B34E4899608DDBD0" val="12.10.2004 09:49:08"/>
  <p:tag name="LP_2209C5C75372457E9E406FF4DD09C26C" val="12.10.2004 10:11:23"/>
  <p:tag name="LP_79AE8AEB1D5E4628810242E5BC15F520" val="12.10.2004 11:17:06"/>
  <p:tag name="LP_AFE8224648CA40F98E946B4B68295467" val="12.10.2004 11:21:00"/>
  <p:tag name="LP_E40F279C0C674674AC25D157D6F5650" val="12.10.2004 20:52:00"/>
  <p:tag name="LP_522630C46AD54ED696DBDCC70B94100" val="13.10.2004 15:42:35"/>
  <p:tag name="LP_F11AAE60DC1244A0A494602345338FA6" val="13.10.2004 15:47: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MAP MARKER TRIANG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MAP MARKER TRIANG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MAP MARKER TRIANG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MAP MARKER TRIANG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MAP MARKER TRIANG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MAP MARKER TRIANG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MAP MARKER TRIANG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MAP MARKER TRIANGLE"/>
</p:tagLst>
</file>

<file path=ppt/theme/theme1.xml><?xml version="1.0" encoding="utf-8"?>
<a:theme xmlns:a="http://schemas.openxmlformats.org/drawingml/2006/main" name="Advantage">
  <a:themeElements>
    <a:clrScheme name="Custom 29">
      <a:dk1>
        <a:sysClr val="windowText" lastClr="000000"/>
      </a:dk1>
      <a:lt1>
        <a:sysClr val="window" lastClr="FFFFFF"/>
      </a:lt1>
      <a:dk2>
        <a:srgbClr val="215CA0"/>
      </a:dk2>
      <a:lt2>
        <a:srgbClr val="D9D9D9"/>
      </a:lt2>
      <a:accent1>
        <a:srgbClr val="0186D3"/>
      </a:accent1>
      <a:accent2>
        <a:srgbClr val="70B0DF"/>
      </a:accent2>
      <a:accent3>
        <a:srgbClr val="A5CFED"/>
      </a:accent3>
      <a:accent4>
        <a:srgbClr val="D1E8F3"/>
      </a:accent4>
      <a:accent5>
        <a:srgbClr val="F2C02C"/>
      </a:accent5>
      <a:accent6>
        <a:srgbClr val="EF8729"/>
      </a:accent6>
      <a:hlink>
        <a:srgbClr val="9A9DA0"/>
      </a:hlink>
      <a:folHlink>
        <a:srgbClr val="5C5C5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150008</TotalTime>
  <Words>707</Words>
  <Application>Microsoft Office PowerPoint</Application>
  <PresentationFormat>Произвольный</PresentationFormat>
  <Paragraphs>128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ＭＳ Ｐゴシック</vt:lpstr>
      <vt:lpstr>ＭＳ Ｐゴシック</vt:lpstr>
      <vt:lpstr>PMingLiU</vt:lpstr>
      <vt:lpstr>Arial</vt:lpstr>
      <vt:lpstr>Lucida Grande</vt:lpstr>
      <vt:lpstr>Times New Roman</vt:lpstr>
      <vt:lpstr>Verdana</vt:lpstr>
      <vt:lpstr>Wingdings</vt:lpstr>
      <vt:lpstr>Advantage</vt:lpstr>
      <vt:lpstr>обеспечение транспортной безопасности ПАО «МечЕЛ»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Brunswick UBS Warburg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Olga Mishakova</dc:creator>
  <cp:lastModifiedBy>Сухова Мария Михайловна</cp:lastModifiedBy>
  <cp:revision>15780</cp:revision>
  <cp:lastPrinted>2017-12-04T15:16:33Z</cp:lastPrinted>
  <dcterms:created xsi:type="dcterms:W3CDTF">2011-04-13T20:00:35Z</dcterms:created>
  <dcterms:modified xsi:type="dcterms:W3CDTF">2017-12-05T09:50:50Z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ewDesign">
    <vt:lpwstr>Yes</vt:lpwstr>
  </property>
  <property fmtid="{D5CDD505-2E9C-101B-9397-08002B2CF9AE}" pid="3" name="Output Device">
    <vt:lpwstr>Canon Colorpass 1000</vt:lpwstr>
  </property>
</Properties>
</file>