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3"/>
  </p:notesMasterIdLst>
  <p:sldIdLst>
    <p:sldId id="256" r:id="rId2"/>
    <p:sldId id="266" r:id="rId3"/>
    <p:sldId id="267" r:id="rId4"/>
    <p:sldId id="262" r:id="rId5"/>
    <p:sldId id="263" r:id="rId6"/>
    <p:sldId id="264" r:id="rId7"/>
    <p:sldId id="265" r:id="rId8"/>
    <p:sldId id="257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2730318257957E-2"/>
          <c:y val="3.8596491228070177E-2"/>
          <c:w val="0.85427135678391963"/>
          <c:h val="0.49122807017543857"/>
        </c:manualLayout>
      </c:layout>
      <c:areaChart>
        <c:grouping val="stacked"/>
        <c:varyColors val="0"/>
        <c:ser>
          <c:idx val="3"/>
          <c:order val="0"/>
          <c:tx>
            <c:strRef>
              <c:f>'[Лист в F  2013_ДКП 2013_Рефинансирование.docx]показатели'!$C$1</c:f>
              <c:strCache>
                <c:ptCount val="1"/>
                <c:pt idx="0">
                  <c:v>ломбардные кредиты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2013_Рефинансирование.docx]показатели'!$C$2:$C$1315</c:f>
              <c:numCache>
                <c:formatCode>General</c:formatCode>
                <c:ptCount val="1314"/>
                <c:pt idx="0">
                  <c:v>1235.7</c:v>
                </c:pt>
                <c:pt idx="1">
                  <c:v>1185.7</c:v>
                </c:pt>
                <c:pt idx="2">
                  <c:v>796.7</c:v>
                </c:pt>
                <c:pt idx="3">
                  <c:v>911.7</c:v>
                </c:pt>
                <c:pt idx="4">
                  <c:v>941.7</c:v>
                </c:pt>
                <c:pt idx="5">
                  <c:v>921.7</c:v>
                </c:pt>
                <c:pt idx="6">
                  <c:v>971.7</c:v>
                </c:pt>
                <c:pt idx="7">
                  <c:v>572.70000000000005</c:v>
                </c:pt>
                <c:pt idx="8">
                  <c:v>675.8</c:v>
                </c:pt>
                <c:pt idx="9">
                  <c:v>635.70000000000005</c:v>
                </c:pt>
                <c:pt idx="10">
                  <c:v>1035.7</c:v>
                </c:pt>
                <c:pt idx="11">
                  <c:v>985.7</c:v>
                </c:pt>
                <c:pt idx="12">
                  <c:v>1325.7</c:v>
                </c:pt>
                <c:pt idx="13">
                  <c:v>1352.7</c:v>
                </c:pt>
                <c:pt idx="14">
                  <c:v>1352.7</c:v>
                </c:pt>
                <c:pt idx="15">
                  <c:v>1067.7</c:v>
                </c:pt>
                <c:pt idx="16">
                  <c:v>1467.7</c:v>
                </c:pt>
                <c:pt idx="17">
                  <c:v>1445.7</c:v>
                </c:pt>
                <c:pt idx="18">
                  <c:v>1444.7</c:v>
                </c:pt>
                <c:pt idx="19">
                  <c:v>1603.7</c:v>
                </c:pt>
                <c:pt idx="20">
                  <c:v>1521.7</c:v>
                </c:pt>
                <c:pt idx="21">
                  <c:v>1192.7</c:v>
                </c:pt>
                <c:pt idx="22">
                  <c:v>1749.2</c:v>
                </c:pt>
                <c:pt idx="23">
                  <c:v>1589.2</c:v>
                </c:pt>
                <c:pt idx="24">
                  <c:v>1295.2</c:v>
                </c:pt>
                <c:pt idx="25">
                  <c:v>1295.2</c:v>
                </c:pt>
                <c:pt idx="26">
                  <c:v>1206.2</c:v>
                </c:pt>
                <c:pt idx="27">
                  <c:v>756.7</c:v>
                </c:pt>
                <c:pt idx="28">
                  <c:v>747.7</c:v>
                </c:pt>
                <c:pt idx="29">
                  <c:v>747.7</c:v>
                </c:pt>
                <c:pt idx="30">
                  <c:v>876.7</c:v>
                </c:pt>
                <c:pt idx="31">
                  <c:v>1325.7</c:v>
                </c:pt>
                <c:pt idx="32">
                  <c:v>1537.7</c:v>
                </c:pt>
                <c:pt idx="33">
                  <c:v>1537.7</c:v>
                </c:pt>
                <c:pt idx="34">
                  <c:v>1555.7</c:v>
                </c:pt>
                <c:pt idx="35">
                  <c:v>1393.35</c:v>
                </c:pt>
                <c:pt idx="36">
                  <c:v>943.35</c:v>
                </c:pt>
                <c:pt idx="37">
                  <c:v>1168.3499999999999</c:v>
                </c:pt>
                <c:pt idx="38">
                  <c:v>1195.3499999999999</c:v>
                </c:pt>
                <c:pt idx="39">
                  <c:v>1377.35</c:v>
                </c:pt>
                <c:pt idx="40">
                  <c:v>1377.35</c:v>
                </c:pt>
                <c:pt idx="41">
                  <c:v>1377.35</c:v>
                </c:pt>
                <c:pt idx="42">
                  <c:v>1189.25</c:v>
                </c:pt>
                <c:pt idx="43">
                  <c:v>1174.25</c:v>
                </c:pt>
                <c:pt idx="44">
                  <c:v>1207.25</c:v>
                </c:pt>
                <c:pt idx="45">
                  <c:v>1206.25</c:v>
                </c:pt>
                <c:pt idx="46">
                  <c:v>1206.25</c:v>
                </c:pt>
                <c:pt idx="47">
                  <c:v>1231.25</c:v>
                </c:pt>
                <c:pt idx="48">
                  <c:v>1219.25</c:v>
                </c:pt>
                <c:pt idx="49">
                  <c:v>1181.25</c:v>
                </c:pt>
                <c:pt idx="50">
                  <c:v>1181.25</c:v>
                </c:pt>
                <c:pt idx="51">
                  <c:v>1277.25</c:v>
                </c:pt>
                <c:pt idx="52">
                  <c:v>1476.25</c:v>
                </c:pt>
                <c:pt idx="53">
                  <c:v>1618.25</c:v>
                </c:pt>
                <c:pt idx="54">
                  <c:v>2018.25</c:v>
                </c:pt>
                <c:pt idx="55">
                  <c:v>2083.25</c:v>
                </c:pt>
                <c:pt idx="56">
                  <c:v>2298.25</c:v>
                </c:pt>
                <c:pt idx="57">
                  <c:v>3231.09</c:v>
                </c:pt>
                <c:pt idx="58">
                  <c:v>4829.04</c:v>
                </c:pt>
                <c:pt idx="59">
                  <c:v>7683.64</c:v>
                </c:pt>
                <c:pt idx="60">
                  <c:v>9218.64</c:v>
                </c:pt>
                <c:pt idx="61">
                  <c:v>9952.64</c:v>
                </c:pt>
                <c:pt idx="62">
                  <c:v>10385.24</c:v>
                </c:pt>
                <c:pt idx="63">
                  <c:v>10219.790000000001</c:v>
                </c:pt>
                <c:pt idx="64">
                  <c:v>9299.89</c:v>
                </c:pt>
                <c:pt idx="65">
                  <c:v>10562.79</c:v>
                </c:pt>
                <c:pt idx="66">
                  <c:v>10957.79</c:v>
                </c:pt>
                <c:pt idx="67">
                  <c:v>10840.35</c:v>
                </c:pt>
                <c:pt idx="68">
                  <c:v>11723.85</c:v>
                </c:pt>
                <c:pt idx="69">
                  <c:v>11924.35</c:v>
                </c:pt>
                <c:pt idx="70">
                  <c:v>12763.25</c:v>
                </c:pt>
                <c:pt idx="71">
                  <c:v>12226.75</c:v>
                </c:pt>
                <c:pt idx="72">
                  <c:v>13278.99</c:v>
                </c:pt>
                <c:pt idx="73">
                  <c:v>13471.99</c:v>
                </c:pt>
                <c:pt idx="74">
                  <c:v>14951.79</c:v>
                </c:pt>
                <c:pt idx="75">
                  <c:v>16320.49</c:v>
                </c:pt>
                <c:pt idx="76">
                  <c:v>15793.89</c:v>
                </c:pt>
                <c:pt idx="77">
                  <c:v>16409.45</c:v>
                </c:pt>
                <c:pt idx="78">
                  <c:v>16479.650000000001</c:v>
                </c:pt>
                <c:pt idx="79">
                  <c:v>16004.65</c:v>
                </c:pt>
                <c:pt idx="80">
                  <c:v>14612.5</c:v>
                </c:pt>
                <c:pt idx="81">
                  <c:v>13969.4</c:v>
                </c:pt>
                <c:pt idx="82">
                  <c:v>12902.24</c:v>
                </c:pt>
                <c:pt idx="83">
                  <c:v>13082.24</c:v>
                </c:pt>
                <c:pt idx="84">
                  <c:v>11796.04</c:v>
                </c:pt>
                <c:pt idx="85">
                  <c:v>11385</c:v>
                </c:pt>
                <c:pt idx="86">
                  <c:v>11375</c:v>
                </c:pt>
                <c:pt idx="87">
                  <c:v>15624.69</c:v>
                </c:pt>
                <c:pt idx="88">
                  <c:v>16061.09</c:v>
                </c:pt>
                <c:pt idx="89">
                  <c:v>18049.490000000002</c:v>
                </c:pt>
                <c:pt idx="90">
                  <c:v>18666.490000000002</c:v>
                </c:pt>
                <c:pt idx="91">
                  <c:v>22179.74</c:v>
                </c:pt>
                <c:pt idx="92">
                  <c:v>22313.74</c:v>
                </c:pt>
                <c:pt idx="93">
                  <c:v>21874.44</c:v>
                </c:pt>
                <c:pt idx="94">
                  <c:v>22988.34</c:v>
                </c:pt>
                <c:pt idx="95">
                  <c:v>23763.34</c:v>
                </c:pt>
                <c:pt idx="96">
                  <c:v>25230.84</c:v>
                </c:pt>
                <c:pt idx="97">
                  <c:v>29127.63</c:v>
                </c:pt>
                <c:pt idx="98">
                  <c:v>29760.78</c:v>
                </c:pt>
                <c:pt idx="99">
                  <c:v>34771.279999999999</c:v>
                </c:pt>
                <c:pt idx="100">
                  <c:v>35140.28</c:v>
                </c:pt>
                <c:pt idx="101">
                  <c:v>38652.730000000003</c:v>
                </c:pt>
                <c:pt idx="102">
                  <c:v>38096.44</c:v>
                </c:pt>
                <c:pt idx="103">
                  <c:v>37245.910000000003</c:v>
                </c:pt>
                <c:pt idx="104">
                  <c:v>38607.79</c:v>
                </c:pt>
                <c:pt idx="105">
                  <c:v>39686.49</c:v>
                </c:pt>
                <c:pt idx="106">
                  <c:v>39329.93</c:v>
                </c:pt>
                <c:pt idx="107">
                  <c:v>38759.53</c:v>
                </c:pt>
                <c:pt idx="108">
                  <c:v>37993.629999999997</c:v>
                </c:pt>
                <c:pt idx="109">
                  <c:v>34302.769999999997</c:v>
                </c:pt>
                <c:pt idx="110">
                  <c:v>34952.97</c:v>
                </c:pt>
                <c:pt idx="111">
                  <c:v>37372.47</c:v>
                </c:pt>
                <c:pt idx="112">
                  <c:v>37832.97</c:v>
                </c:pt>
                <c:pt idx="113">
                  <c:v>37017.97</c:v>
                </c:pt>
                <c:pt idx="114">
                  <c:v>37130.83</c:v>
                </c:pt>
                <c:pt idx="115">
                  <c:v>37209.83</c:v>
                </c:pt>
                <c:pt idx="116">
                  <c:v>37340.449999999997</c:v>
                </c:pt>
                <c:pt idx="117">
                  <c:v>37102.69</c:v>
                </c:pt>
                <c:pt idx="118">
                  <c:v>37286.19</c:v>
                </c:pt>
                <c:pt idx="119">
                  <c:v>33455.480000000003</c:v>
                </c:pt>
                <c:pt idx="120">
                  <c:v>33849.480000000003</c:v>
                </c:pt>
                <c:pt idx="121">
                  <c:v>30852.48</c:v>
                </c:pt>
                <c:pt idx="122">
                  <c:v>30382.18</c:v>
                </c:pt>
                <c:pt idx="123">
                  <c:v>30209.58</c:v>
                </c:pt>
                <c:pt idx="124">
                  <c:v>29521.279999999999</c:v>
                </c:pt>
                <c:pt idx="125">
                  <c:v>29701.08</c:v>
                </c:pt>
                <c:pt idx="126">
                  <c:v>28534.26</c:v>
                </c:pt>
                <c:pt idx="127">
                  <c:v>34894.1</c:v>
                </c:pt>
                <c:pt idx="128">
                  <c:v>34922.1</c:v>
                </c:pt>
                <c:pt idx="129">
                  <c:v>51116.4</c:v>
                </c:pt>
                <c:pt idx="130">
                  <c:v>30405.14</c:v>
                </c:pt>
                <c:pt idx="131">
                  <c:v>30994.14</c:v>
                </c:pt>
                <c:pt idx="132">
                  <c:v>31145.14</c:v>
                </c:pt>
                <c:pt idx="133">
                  <c:v>33199.67</c:v>
                </c:pt>
                <c:pt idx="134">
                  <c:v>32509.67</c:v>
                </c:pt>
                <c:pt idx="135">
                  <c:v>47051.67</c:v>
                </c:pt>
                <c:pt idx="136">
                  <c:v>47761.33</c:v>
                </c:pt>
                <c:pt idx="137">
                  <c:v>49046.92</c:v>
                </c:pt>
                <c:pt idx="138">
                  <c:v>50798.3</c:v>
                </c:pt>
                <c:pt idx="139">
                  <c:v>50921.41</c:v>
                </c:pt>
                <c:pt idx="140">
                  <c:v>35494.629999999997</c:v>
                </c:pt>
                <c:pt idx="141">
                  <c:v>34702.519999999997</c:v>
                </c:pt>
                <c:pt idx="142">
                  <c:v>34529.910000000003</c:v>
                </c:pt>
                <c:pt idx="143">
                  <c:v>33217.01</c:v>
                </c:pt>
                <c:pt idx="144">
                  <c:v>33567.51</c:v>
                </c:pt>
                <c:pt idx="145">
                  <c:v>33725.31</c:v>
                </c:pt>
                <c:pt idx="146">
                  <c:v>33920.31</c:v>
                </c:pt>
                <c:pt idx="147">
                  <c:v>34089.61</c:v>
                </c:pt>
                <c:pt idx="148">
                  <c:v>36890.83</c:v>
                </c:pt>
                <c:pt idx="149">
                  <c:v>36180.83</c:v>
                </c:pt>
                <c:pt idx="150">
                  <c:v>36246.83</c:v>
                </c:pt>
                <c:pt idx="151">
                  <c:v>36649.83</c:v>
                </c:pt>
                <c:pt idx="152">
                  <c:v>36452.199999999997</c:v>
                </c:pt>
                <c:pt idx="153">
                  <c:v>43954.76</c:v>
                </c:pt>
                <c:pt idx="154">
                  <c:v>43882.86</c:v>
                </c:pt>
                <c:pt idx="155">
                  <c:v>43801.21</c:v>
                </c:pt>
                <c:pt idx="156">
                  <c:v>43453.38</c:v>
                </c:pt>
                <c:pt idx="157">
                  <c:v>46227.08</c:v>
                </c:pt>
                <c:pt idx="158">
                  <c:v>50461.98</c:v>
                </c:pt>
                <c:pt idx="159">
                  <c:v>49472.78</c:v>
                </c:pt>
                <c:pt idx="160">
                  <c:v>49219.61</c:v>
                </c:pt>
                <c:pt idx="161">
                  <c:v>49975.69</c:v>
                </c:pt>
                <c:pt idx="162">
                  <c:v>44785.69</c:v>
                </c:pt>
                <c:pt idx="163">
                  <c:v>45472.69</c:v>
                </c:pt>
                <c:pt idx="164">
                  <c:v>44531.29</c:v>
                </c:pt>
                <c:pt idx="165">
                  <c:v>42981.49</c:v>
                </c:pt>
                <c:pt idx="166">
                  <c:v>42451.09</c:v>
                </c:pt>
                <c:pt idx="167">
                  <c:v>41573.29</c:v>
                </c:pt>
                <c:pt idx="168">
                  <c:v>41055.29</c:v>
                </c:pt>
                <c:pt idx="169">
                  <c:v>40261.29</c:v>
                </c:pt>
                <c:pt idx="170">
                  <c:v>40151.39</c:v>
                </c:pt>
                <c:pt idx="171">
                  <c:v>36091.89</c:v>
                </c:pt>
                <c:pt idx="172">
                  <c:v>36093.39</c:v>
                </c:pt>
                <c:pt idx="173">
                  <c:v>35876.49</c:v>
                </c:pt>
                <c:pt idx="174">
                  <c:v>35851.49</c:v>
                </c:pt>
                <c:pt idx="175">
                  <c:v>35621.589999999997</c:v>
                </c:pt>
                <c:pt idx="176">
                  <c:v>31837.87</c:v>
                </c:pt>
                <c:pt idx="177">
                  <c:v>29132.87</c:v>
                </c:pt>
                <c:pt idx="178">
                  <c:v>25563.87</c:v>
                </c:pt>
                <c:pt idx="179">
                  <c:v>25453.67</c:v>
                </c:pt>
                <c:pt idx="180">
                  <c:v>25462.27</c:v>
                </c:pt>
                <c:pt idx="181">
                  <c:v>25639.49</c:v>
                </c:pt>
                <c:pt idx="182">
                  <c:v>24955.09</c:v>
                </c:pt>
                <c:pt idx="183">
                  <c:v>24725.59</c:v>
                </c:pt>
                <c:pt idx="184">
                  <c:v>24245.29</c:v>
                </c:pt>
                <c:pt idx="185">
                  <c:v>27243.29</c:v>
                </c:pt>
                <c:pt idx="186">
                  <c:v>27632.39</c:v>
                </c:pt>
                <c:pt idx="187">
                  <c:v>27988.57</c:v>
                </c:pt>
                <c:pt idx="188">
                  <c:v>27965.07</c:v>
                </c:pt>
                <c:pt idx="189">
                  <c:v>27865.27</c:v>
                </c:pt>
                <c:pt idx="190">
                  <c:v>28098.720000000001</c:v>
                </c:pt>
                <c:pt idx="191">
                  <c:v>35540.81</c:v>
                </c:pt>
                <c:pt idx="192">
                  <c:v>35452.01</c:v>
                </c:pt>
                <c:pt idx="193">
                  <c:v>35341.11</c:v>
                </c:pt>
                <c:pt idx="194">
                  <c:v>35258.11</c:v>
                </c:pt>
                <c:pt idx="195">
                  <c:v>35303.51</c:v>
                </c:pt>
                <c:pt idx="196">
                  <c:v>34083.94</c:v>
                </c:pt>
                <c:pt idx="197">
                  <c:v>33669.440000000002</c:v>
                </c:pt>
                <c:pt idx="198">
                  <c:v>33151.160000000003</c:v>
                </c:pt>
                <c:pt idx="199">
                  <c:v>33274.160000000003</c:v>
                </c:pt>
                <c:pt idx="200">
                  <c:v>33529.760000000002</c:v>
                </c:pt>
                <c:pt idx="201">
                  <c:v>35361.81</c:v>
                </c:pt>
                <c:pt idx="202">
                  <c:v>35381.81</c:v>
                </c:pt>
                <c:pt idx="203">
                  <c:v>35170.81</c:v>
                </c:pt>
                <c:pt idx="204">
                  <c:v>34524.31</c:v>
                </c:pt>
                <c:pt idx="205">
                  <c:v>34762.31</c:v>
                </c:pt>
                <c:pt idx="206">
                  <c:v>33928.21</c:v>
                </c:pt>
                <c:pt idx="207">
                  <c:v>30620.21</c:v>
                </c:pt>
                <c:pt idx="208">
                  <c:v>30294.73</c:v>
                </c:pt>
                <c:pt idx="209">
                  <c:v>30729.73</c:v>
                </c:pt>
                <c:pt idx="210">
                  <c:v>34103.68</c:v>
                </c:pt>
                <c:pt idx="211">
                  <c:v>34119.980000000003</c:v>
                </c:pt>
                <c:pt idx="212">
                  <c:v>34089.980000000003</c:v>
                </c:pt>
                <c:pt idx="213">
                  <c:v>33811.629999999997</c:v>
                </c:pt>
                <c:pt idx="214">
                  <c:v>33603.33</c:v>
                </c:pt>
                <c:pt idx="215">
                  <c:v>33391.83</c:v>
                </c:pt>
                <c:pt idx="216">
                  <c:v>33256.83</c:v>
                </c:pt>
                <c:pt idx="217">
                  <c:v>33518.33</c:v>
                </c:pt>
                <c:pt idx="218">
                  <c:v>33836.33</c:v>
                </c:pt>
                <c:pt idx="219">
                  <c:v>32313.43</c:v>
                </c:pt>
                <c:pt idx="220">
                  <c:v>32387.33</c:v>
                </c:pt>
                <c:pt idx="221">
                  <c:v>32376.68</c:v>
                </c:pt>
                <c:pt idx="222">
                  <c:v>32479.68</c:v>
                </c:pt>
                <c:pt idx="223">
                  <c:v>32630.68</c:v>
                </c:pt>
                <c:pt idx="224">
                  <c:v>35408.58</c:v>
                </c:pt>
                <c:pt idx="225">
                  <c:v>35194.58</c:v>
                </c:pt>
                <c:pt idx="226">
                  <c:v>35334.58</c:v>
                </c:pt>
                <c:pt idx="227">
                  <c:v>35047.58</c:v>
                </c:pt>
                <c:pt idx="228">
                  <c:v>35255.58</c:v>
                </c:pt>
                <c:pt idx="229">
                  <c:v>48218.03</c:v>
                </c:pt>
                <c:pt idx="230">
                  <c:v>47818.03</c:v>
                </c:pt>
                <c:pt idx="231">
                  <c:v>47555.03</c:v>
                </c:pt>
                <c:pt idx="232">
                  <c:v>47760.33</c:v>
                </c:pt>
                <c:pt idx="233">
                  <c:v>48370.33</c:v>
                </c:pt>
                <c:pt idx="234">
                  <c:v>48913.78</c:v>
                </c:pt>
                <c:pt idx="235">
                  <c:v>49078.38</c:v>
                </c:pt>
                <c:pt idx="236">
                  <c:v>49050.38</c:v>
                </c:pt>
                <c:pt idx="237">
                  <c:v>48662.38</c:v>
                </c:pt>
                <c:pt idx="238">
                  <c:v>48359.38</c:v>
                </c:pt>
                <c:pt idx="239">
                  <c:v>48229.38</c:v>
                </c:pt>
                <c:pt idx="240">
                  <c:v>48169.39</c:v>
                </c:pt>
                <c:pt idx="241">
                  <c:v>48004.38</c:v>
                </c:pt>
                <c:pt idx="242">
                  <c:v>47911.28</c:v>
                </c:pt>
                <c:pt idx="243">
                  <c:v>47831.040000000001</c:v>
                </c:pt>
                <c:pt idx="244">
                  <c:v>47916.04</c:v>
                </c:pt>
                <c:pt idx="245">
                  <c:v>47988.04</c:v>
                </c:pt>
                <c:pt idx="246">
                  <c:v>47903.040000000001</c:v>
                </c:pt>
                <c:pt idx="247">
                  <c:v>49532.04</c:v>
                </c:pt>
                <c:pt idx="248">
                  <c:v>48827.199999999997</c:v>
                </c:pt>
                <c:pt idx="249">
                  <c:v>49092.2</c:v>
                </c:pt>
                <c:pt idx="250">
                  <c:v>49978.2</c:v>
                </c:pt>
                <c:pt idx="251">
                  <c:v>49537.2</c:v>
                </c:pt>
                <c:pt idx="252">
                  <c:v>49853.2</c:v>
                </c:pt>
                <c:pt idx="253">
                  <c:v>56769.9</c:v>
                </c:pt>
                <c:pt idx="254">
                  <c:v>56754.9</c:v>
                </c:pt>
                <c:pt idx="255">
                  <c:v>56413.18</c:v>
                </c:pt>
                <c:pt idx="256">
                  <c:v>56735.58</c:v>
                </c:pt>
                <c:pt idx="257">
                  <c:v>57125.58</c:v>
                </c:pt>
                <c:pt idx="258">
                  <c:v>57165.03</c:v>
                </c:pt>
                <c:pt idx="259">
                  <c:v>57070.03</c:v>
                </c:pt>
                <c:pt idx="260">
                  <c:v>57173.03</c:v>
                </c:pt>
                <c:pt idx="261">
                  <c:v>57538.03</c:v>
                </c:pt>
                <c:pt idx="262">
                  <c:v>57403.03</c:v>
                </c:pt>
                <c:pt idx="263">
                  <c:v>54719.58</c:v>
                </c:pt>
                <c:pt idx="264">
                  <c:v>54754.58</c:v>
                </c:pt>
                <c:pt idx="265">
                  <c:v>54429.58</c:v>
                </c:pt>
                <c:pt idx="266">
                  <c:v>54572.58</c:v>
                </c:pt>
                <c:pt idx="267">
                  <c:v>54807.58</c:v>
                </c:pt>
                <c:pt idx="268">
                  <c:v>52314.58</c:v>
                </c:pt>
                <c:pt idx="269">
                  <c:v>50912.58</c:v>
                </c:pt>
                <c:pt idx="270">
                  <c:v>50962.58</c:v>
                </c:pt>
                <c:pt idx="271">
                  <c:v>49667.58</c:v>
                </c:pt>
                <c:pt idx="272">
                  <c:v>49762.58</c:v>
                </c:pt>
                <c:pt idx="273">
                  <c:v>50938.879999999997</c:v>
                </c:pt>
                <c:pt idx="274">
                  <c:v>51165.88</c:v>
                </c:pt>
                <c:pt idx="275">
                  <c:v>51021.88</c:v>
                </c:pt>
                <c:pt idx="276">
                  <c:v>51010.68</c:v>
                </c:pt>
                <c:pt idx="277">
                  <c:v>51130.68</c:v>
                </c:pt>
                <c:pt idx="278">
                  <c:v>50708.45</c:v>
                </c:pt>
                <c:pt idx="279">
                  <c:v>50340.45</c:v>
                </c:pt>
                <c:pt idx="280">
                  <c:v>50945.45</c:v>
                </c:pt>
                <c:pt idx="281">
                  <c:v>50960.45</c:v>
                </c:pt>
                <c:pt idx="282">
                  <c:v>50915.45</c:v>
                </c:pt>
                <c:pt idx="283">
                  <c:v>58581.45</c:v>
                </c:pt>
                <c:pt idx="284">
                  <c:v>49526.23</c:v>
                </c:pt>
                <c:pt idx="285">
                  <c:v>48885.43</c:v>
                </c:pt>
                <c:pt idx="286">
                  <c:v>49121.23</c:v>
                </c:pt>
                <c:pt idx="287">
                  <c:v>48356.23</c:v>
                </c:pt>
                <c:pt idx="288">
                  <c:v>51959.49</c:v>
                </c:pt>
                <c:pt idx="289">
                  <c:v>51967.49</c:v>
                </c:pt>
                <c:pt idx="290">
                  <c:v>51827.49</c:v>
                </c:pt>
                <c:pt idx="291">
                  <c:v>51945.49</c:v>
                </c:pt>
                <c:pt idx="292">
                  <c:v>51802.49</c:v>
                </c:pt>
                <c:pt idx="293">
                  <c:v>48629.49</c:v>
                </c:pt>
                <c:pt idx="294">
                  <c:v>48596.49</c:v>
                </c:pt>
                <c:pt idx="295">
                  <c:v>46636.39</c:v>
                </c:pt>
                <c:pt idx="296">
                  <c:v>48156.39</c:v>
                </c:pt>
                <c:pt idx="297">
                  <c:v>48261.39</c:v>
                </c:pt>
                <c:pt idx="298">
                  <c:v>42394.99</c:v>
                </c:pt>
                <c:pt idx="299">
                  <c:v>42378.79</c:v>
                </c:pt>
                <c:pt idx="300">
                  <c:v>42348.79</c:v>
                </c:pt>
                <c:pt idx="301">
                  <c:v>45066.79</c:v>
                </c:pt>
                <c:pt idx="302">
                  <c:v>45316.79</c:v>
                </c:pt>
                <c:pt idx="303">
                  <c:v>55742.84</c:v>
                </c:pt>
                <c:pt idx="304">
                  <c:v>55770.84</c:v>
                </c:pt>
                <c:pt idx="305">
                  <c:v>54368.84</c:v>
                </c:pt>
                <c:pt idx="306">
                  <c:v>51773.84</c:v>
                </c:pt>
                <c:pt idx="307">
                  <c:v>51838.84</c:v>
                </c:pt>
                <c:pt idx="308">
                  <c:v>50932.08</c:v>
                </c:pt>
                <c:pt idx="309">
                  <c:v>50962.080000000002</c:v>
                </c:pt>
                <c:pt idx="310">
                  <c:v>50464.08</c:v>
                </c:pt>
                <c:pt idx="311">
                  <c:v>50704.08</c:v>
                </c:pt>
                <c:pt idx="312">
                  <c:v>51029.08</c:v>
                </c:pt>
                <c:pt idx="313">
                  <c:v>42069.88</c:v>
                </c:pt>
                <c:pt idx="314">
                  <c:v>41250.379999999997</c:v>
                </c:pt>
                <c:pt idx="315">
                  <c:v>41130.379999999997</c:v>
                </c:pt>
                <c:pt idx="316">
                  <c:v>41345.480000000003</c:v>
                </c:pt>
                <c:pt idx="317">
                  <c:v>41360.480000000003</c:v>
                </c:pt>
                <c:pt idx="318">
                  <c:v>39764.04</c:v>
                </c:pt>
                <c:pt idx="319">
                  <c:v>39854.04</c:v>
                </c:pt>
                <c:pt idx="320">
                  <c:v>39539.040000000001</c:v>
                </c:pt>
                <c:pt idx="321">
                  <c:v>39354.239999999998</c:v>
                </c:pt>
                <c:pt idx="322">
                  <c:v>39420.04</c:v>
                </c:pt>
                <c:pt idx="323">
                  <c:v>39163.040000000001</c:v>
                </c:pt>
                <c:pt idx="324">
                  <c:v>38968.04</c:v>
                </c:pt>
                <c:pt idx="325">
                  <c:v>38613.040000000001</c:v>
                </c:pt>
                <c:pt idx="326">
                  <c:v>38733.040000000001</c:v>
                </c:pt>
                <c:pt idx="327">
                  <c:v>38772.239999999998</c:v>
                </c:pt>
                <c:pt idx="328">
                  <c:v>37921.449999999997</c:v>
                </c:pt>
                <c:pt idx="329">
                  <c:v>37786.449999999997</c:v>
                </c:pt>
                <c:pt idx="330">
                  <c:v>37720.65</c:v>
                </c:pt>
                <c:pt idx="331">
                  <c:v>37649.449999999997</c:v>
                </c:pt>
                <c:pt idx="332">
                  <c:v>27019.45</c:v>
                </c:pt>
                <c:pt idx="333">
                  <c:v>27719.15</c:v>
                </c:pt>
                <c:pt idx="334">
                  <c:v>27639.96</c:v>
                </c:pt>
                <c:pt idx="335">
                  <c:v>27679.96</c:v>
                </c:pt>
                <c:pt idx="336">
                  <c:v>27569.96</c:v>
                </c:pt>
                <c:pt idx="337">
                  <c:v>27569.96</c:v>
                </c:pt>
                <c:pt idx="338">
                  <c:v>26288.2</c:v>
                </c:pt>
                <c:pt idx="339">
                  <c:v>26038.2</c:v>
                </c:pt>
                <c:pt idx="340">
                  <c:v>26033.200000000001</c:v>
                </c:pt>
                <c:pt idx="341">
                  <c:v>26068.2</c:v>
                </c:pt>
                <c:pt idx="342">
                  <c:v>25825.84</c:v>
                </c:pt>
                <c:pt idx="343">
                  <c:v>25934.34</c:v>
                </c:pt>
                <c:pt idx="344">
                  <c:v>25714.34</c:v>
                </c:pt>
                <c:pt idx="345">
                  <c:v>25694.34</c:v>
                </c:pt>
                <c:pt idx="346">
                  <c:v>25774.34</c:v>
                </c:pt>
                <c:pt idx="347">
                  <c:v>24951.74</c:v>
                </c:pt>
                <c:pt idx="348">
                  <c:v>25151.74</c:v>
                </c:pt>
                <c:pt idx="349">
                  <c:v>28676.34</c:v>
                </c:pt>
                <c:pt idx="350">
                  <c:v>28561.34</c:v>
                </c:pt>
                <c:pt idx="351">
                  <c:v>28576.34</c:v>
                </c:pt>
                <c:pt idx="352">
                  <c:v>28054.54</c:v>
                </c:pt>
                <c:pt idx="353">
                  <c:v>27909.54</c:v>
                </c:pt>
                <c:pt idx="354">
                  <c:v>24475.040000000001</c:v>
                </c:pt>
                <c:pt idx="355">
                  <c:v>25075.040000000001</c:v>
                </c:pt>
                <c:pt idx="356">
                  <c:v>24538.04</c:v>
                </c:pt>
                <c:pt idx="357">
                  <c:v>25618.799999999999</c:v>
                </c:pt>
                <c:pt idx="358">
                  <c:v>24997.8</c:v>
                </c:pt>
                <c:pt idx="359">
                  <c:v>24958.799999999999</c:v>
                </c:pt>
                <c:pt idx="360">
                  <c:v>24758.799999999999</c:v>
                </c:pt>
                <c:pt idx="361">
                  <c:v>24730.799999999999</c:v>
                </c:pt>
                <c:pt idx="362">
                  <c:v>36673.81</c:v>
                </c:pt>
                <c:pt idx="363">
                  <c:v>36568.81</c:v>
                </c:pt>
                <c:pt idx="364">
                  <c:v>36543.81</c:v>
                </c:pt>
                <c:pt idx="365">
                  <c:v>36477.31</c:v>
                </c:pt>
                <c:pt idx="366">
                  <c:v>37697.31</c:v>
                </c:pt>
                <c:pt idx="367">
                  <c:v>39114.269999999997</c:v>
                </c:pt>
                <c:pt idx="368">
                  <c:v>39229.269999999997</c:v>
                </c:pt>
                <c:pt idx="369">
                  <c:v>39130.269999999997</c:v>
                </c:pt>
                <c:pt idx="370">
                  <c:v>39233.269999999997</c:v>
                </c:pt>
                <c:pt idx="371">
                  <c:v>39261.22</c:v>
                </c:pt>
                <c:pt idx="372">
                  <c:v>38904.82</c:v>
                </c:pt>
                <c:pt idx="373">
                  <c:v>38909.82</c:v>
                </c:pt>
                <c:pt idx="374">
                  <c:v>38929.82</c:v>
                </c:pt>
                <c:pt idx="375">
                  <c:v>38669.82</c:v>
                </c:pt>
                <c:pt idx="376">
                  <c:v>38939.82</c:v>
                </c:pt>
                <c:pt idx="377">
                  <c:v>40080.99</c:v>
                </c:pt>
                <c:pt idx="378">
                  <c:v>40830.99</c:v>
                </c:pt>
                <c:pt idx="379">
                  <c:v>37798.49</c:v>
                </c:pt>
                <c:pt idx="380">
                  <c:v>37948.49</c:v>
                </c:pt>
                <c:pt idx="381">
                  <c:v>37192.26</c:v>
                </c:pt>
                <c:pt idx="382">
                  <c:v>36072.26</c:v>
                </c:pt>
                <c:pt idx="383">
                  <c:v>34990.26</c:v>
                </c:pt>
                <c:pt idx="384">
                  <c:v>33970.26</c:v>
                </c:pt>
                <c:pt idx="385">
                  <c:v>35070.26</c:v>
                </c:pt>
                <c:pt idx="386">
                  <c:v>35249.56</c:v>
                </c:pt>
                <c:pt idx="387">
                  <c:v>35164.61</c:v>
                </c:pt>
                <c:pt idx="388">
                  <c:v>35154.61</c:v>
                </c:pt>
                <c:pt idx="389">
                  <c:v>35219.61</c:v>
                </c:pt>
                <c:pt idx="390">
                  <c:v>35109.61</c:v>
                </c:pt>
                <c:pt idx="391">
                  <c:v>35556.71</c:v>
                </c:pt>
                <c:pt idx="392">
                  <c:v>36151.71</c:v>
                </c:pt>
                <c:pt idx="393">
                  <c:v>36098.71</c:v>
                </c:pt>
                <c:pt idx="394">
                  <c:v>36098.71</c:v>
                </c:pt>
                <c:pt idx="395">
                  <c:v>36188.71</c:v>
                </c:pt>
                <c:pt idx="396">
                  <c:v>33658.71</c:v>
                </c:pt>
                <c:pt idx="397">
                  <c:v>31050.21</c:v>
                </c:pt>
                <c:pt idx="398">
                  <c:v>30270.21</c:v>
                </c:pt>
                <c:pt idx="399">
                  <c:v>28112.21</c:v>
                </c:pt>
                <c:pt idx="400">
                  <c:v>28202.21</c:v>
                </c:pt>
                <c:pt idx="401">
                  <c:v>28388.21</c:v>
                </c:pt>
                <c:pt idx="402">
                  <c:v>19750.21</c:v>
                </c:pt>
                <c:pt idx="403">
                  <c:v>19710.21</c:v>
                </c:pt>
                <c:pt idx="404">
                  <c:v>19581.21</c:v>
                </c:pt>
                <c:pt idx="405">
                  <c:v>19601.310000000001</c:v>
                </c:pt>
                <c:pt idx="406">
                  <c:v>19566.310000000001</c:v>
                </c:pt>
                <c:pt idx="407">
                  <c:v>20437.71</c:v>
                </c:pt>
                <c:pt idx="408">
                  <c:v>19337.71</c:v>
                </c:pt>
                <c:pt idx="409">
                  <c:v>19387.71</c:v>
                </c:pt>
                <c:pt idx="410">
                  <c:v>19142.61</c:v>
                </c:pt>
                <c:pt idx="411">
                  <c:v>20502.61</c:v>
                </c:pt>
                <c:pt idx="412">
                  <c:v>20652.61</c:v>
                </c:pt>
                <c:pt idx="413">
                  <c:v>20585.61</c:v>
                </c:pt>
                <c:pt idx="414">
                  <c:v>20515.61</c:v>
                </c:pt>
                <c:pt idx="415">
                  <c:v>19972.62</c:v>
                </c:pt>
                <c:pt idx="416">
                  <c:v>20047.52</c:v>
                </c:pt>
                <c:pt idx="417">
                  <c:v>20273</c:v>
                </c:pt>
                <c:pt idx="418">
                  <c:v>20233</c:v>
                </c:pt>
                <c:pt idx="419">
                  <c:v>10311.89</c:v>
                </c:pt>
                <c:pt idx="420">
                  <c:v>10244.89</c:v>
                </c:pt>
                <c:pt idx="421">
                  <c:v>10020.41</c:v>
                </c:pt>
                <c:pt idx="422">
                  <c:v>9929.41</c:v>
                </c:pt>
                <c:pt idx="423">
                  <c:v>9874.41</c:v>
                </c:pt>
                <c:pt idx="424">
                  <c:v>9976.25</c:v>
                </c:pt>
                <c:pt idx="425">
                  <c:v>10101.25</c:v>
                </c:pt>
                <c:pt idx="426">
                  <c:v>10005.25</c:v>
                </c:pt>
                <c:pt idx="427">
                  <c:v>10025.25</c:v>
                </c:pt>
                <c:pt idx="428">
                  <c:v>9995.25</c:v>
                </c:pt>
                <c:pt idx="429">
                  <c:v>10007.15</c:v>
                </c:pt>
                <c:pt idx="430">
                  <c:v>10042.15</c:v>
                </c:pt>
                <c:pt idx="431">
                  <c:v>9972.15</c:v>
                </c:pt>
                <c:pt idx="432">
                  <c:v>8672.15</c:v>
                </c:pt>
                <c:pt idx="433">
                  <c:v>9007.15</c:v>
                </c:pt>
                <c:pt idx="434">
                  <c:v>12419.15</c:v>
                </c:pt>
                <c:pt idx="435">
                  <c:v>11422.15</c:v>
                </c:pt>
                <c:pt idx="436">
                  <c:v>11350.65</c:v>
                </c:pt>
                <c:pt idx="437">
                  <c:v>11411.65</c:v>
                </c:pt>
                <c:pt idx="438">
                  <c:v>11460.65</c:v>
                </c:pt>
                <c:pt idx="439">
                  <c:v>10519.68</c:v>
                </c:pt>
                <c:pt idx="440">
                  <c:v>10479.68</c:v>
                </c:pt>
                <c:pt idx="441">
                  <c:v>10265.18</c:v>
                </c:pt>
                <c:pt idx="442">
                  <c:v>10251.18</c:v>
                </c:pt>
                <c:pt idx="443">
                  <c:v>10296.18</c:v>
                </c:pt>
                <c:pt idx="444">
                  <c:v>11808.08</c:v>
                </c:pt>
                <c:pt idx="445">
                  <c:v>11723.08</c:v>
                </c:pt>
                <c:pt idx="446">
                  <c:v>11707.08</c:v>
                </c:pt>
                <c:pt idx="447">
                  <c:v>11653.08</c:v>
                </c:pt>
                <c:pt idx="448">
                  <c:v>11613.08</c:v>
                </c:pt>
                <c:pt idx="449">
                  <c:v>11246.08</c:v>
                </c:pt>
                <c:pt idx="450">
                  <c:v>11522.08</c:v>
                </c:pt>
                <c:pt idx="451">
                  <c:v>11632.08</c:v>
                </c:pt>
                <c:pt idx="452">
                  <c:v>11311.58</c:v>
                </c:pt>
                <c:pt idx="453">
                  <c:v>11556.58</c:v>
                </c:pt>
                <c:pt idx="454">
                  <c:v>10934.58</c:v>
                </c:pt>
                <c:pt idx="455">
                  <c:v>11004.58</c:v>
                </c:pt>
                <c:pt idx="456">
                  <c:v>11309.58</c:v>
                </c:pt>
                <c:pt idx="457">
                  <c:v>10869.58</c:v>
                </c:pt>
                <c:pt idx="458">
                  <c:v>10394.58</c:v>
                </c:pt>
                <c:pt idx="459">
                  <c:v>10709.58</c:v>
                </c:pt>
                <c:pt idx="460">
                  <c:v>10332.08</c:v>
                </c:pt>
                <c:pt idx="461">
                  <c:v>11067.58</c:v>
                </c:pt>
                <c:pt idx="462">
                  <c:v>10790.58</c:v>
                </c:pt>
                <c:pt idx="463">
                  <c:v>10820.58</c:v>
                </c:pt>
                <c:pt idx="464">
                  <c:v>10844.58</c:v>
                </c:pt>
                <c:pt idx="465">
                  <c:v>10811.08</c:v>
                </c:pt>
                <c:pt idx="466">
                  <c:v>10617.08</c:v>
                </c:pt>
                <c:pt idx="467">
                  <c:v>9889.08</c:v>
                </c:pt>
                <c:pt idx="468">
                  <c:v>9864.08</c:v>
                </c:pt>
                <c:pt idx="469">
                  <c:v>9934.08</c:v>
                </c:pt>
                <c:pt idx="470">
                  <c:v>9938.08</c:v>
                </c:pt>
                <c:pt idx="471">
                  <c:v>9978.08</c:v>
                </c:pt>
                <c:pt idx="472">
                  <c:v>10033.48</c:v>
                </c:pt>
                <c:pt idx="473">
                  <c:v>10002.48</c:v>
                </c:pt>
                <c:pt idx="474">
                  <c:v>9987.48</c:v>
                </c:pt>
                <c:pt idx="475">
                  <c:v>9857.48</c:v>
                </c:pt>
                <c:pt idx="476">
                  <c:v>9797.48</c:v>
                </c:pt>
                <c:pt idx="477">
                  <c:v>9364.2000000000007</c:v>
                </c:pt>
                <c:pt idx="478">
                  <c:v>9350.2000000000007</c:v>
                </c:pt>
                <c:pt idx="479">
                  <c:v>8515.2000000000007</c:v>
                </c:pt>
                <c:pt idx="480">
                  <c:v>7900.2</c:v>
                </c:pt>
                <c:pt idx="481">
                  <c:v>7900.2</c:v>
                </c:pt>
                <c:pt idx="482">
                  <c:v>7828.1</c:v>
                </c:pt>
                <c:pt idx="483">
                  <c:v>7613.1</c:v>
                </c:pt>
                <c:pt idx="484">
                  <c:v>7628.1</c:v>
                </c:pt>
                <c:pt idx="485">
                  <c:v>7609.1</c:v>
                </c:pt>
                <c:pt idx="486">
                  <c:v>6778.1</c:v>
                </c:pt>
                <c:pt idx="487">
                  <c:v>7093.1</c:v>
                </c:pt>
                <c:pt idx="488">
                  <c:v>7118.1</c:v>
                </c:pt>
                <c:pt idx="489">
                  <c:v>7168.1</c:v>
                </c:pt>
                <c:pt idx="490">
                  <c:v>7233.1</c:v>
                </c:pt>
                <c:pt idx="491">
                  <c:v>7145.1</c:v>
                </c:pt>
                <c:pt idx="492">
                  <c:v>7081.1</c:v>
                </c:pt>
                <c:pt idx="493">
                  <c:v>7191.5</c:v>
                </c:pt>
                <c:pt idx="494">
                  <c:v>7141.5</c:v>
                </c:pt>
                <c:pt idx="495">
                  <c:v>7195.5</c:v>
                </c:pt>
                <c:pt idx="496">
                  <c:v>5908.5</c:v>
                </c:pt>
                <c:pt idx="497">
                  <c:v>4436.8</c:v>
                </c:pt>
                <c:pt idx="498">
                  <c:v>4414.8</c:v>
                </c:pt>
                <c:pt idx="499">
                  <c:v>4359.8</c:v>
                </c:pt>
                <c:pt idx="500">
                  <c:v>4320.8</c:v>
                </c:pt>
                <c:pt idx="501">
                  <c:v>4133.8</c:v>
                </c:pt>
                <c:pt idx="502">
                  <c:v>4152.8</c:v>
                </c:pt>
                <c:pt idx="503">
                  <c:v>4067.8</c:v>
                </c:pt>
                <c:pt idx="504">
                  <c:v>4082.8</c:v>
                </c:pt>
                <c:pt idx="505">
                  <c:v>4064.8</c:v>
                </c:pt>
                <c:pt idx="506">
                  <c:v>2677.9</c:v>
                </c:pt>
                <c:pt idx="507">
                  <c:v>2683.9</c:v>
                </c:pt>
                <c:pt idx="508">
                  <c:v>2678.9</c:v>
                </c:pt>
                <c:pt idx="509">
                  <c:v>2711.4</c:v>
                </c:pt>
                <c:pt idx="510">
                  <c:v>2851.4</c:v>
                </c:pt>
                <c:pt idx="511">
                  <c:v>2817.4</c:v>
                </c:pt>
                <c:pt idx="512">
                  <c:v>2771.4</c:v>
                </c:pt>
                <c:pt idx="513">
                  <c:v>2771.4</c:v>
                </c:pt>
                <c:pt idx="514">
                  <c:v>2905.5</c:v>
                </c:pt>
                <c:pt idx="515">
                  <c:v>2915.5</c:v>
                </c:pt>
                <c:pt idx="516">
                  <c:v>2908.5</c:v>
                </c:pt>
                <c:pt idx="517">
                  <c:v>2853.5</c:v>
                </c:pt>
                <c:pt idx="518">
                  <c:v>3002.5</c:v>
                </c:pt>
                <c:pt idx="519">
                  <c:v>2885.8</c:v>
                </c:pt>
                <c:pt idx="520">
                  <c:v>2885.8</c:v>
                </c:pt>
                <c:pt idx="521">
                  <c:v>2704.8</c:v>
                </c:pt>
                <c:pt idx="522">
                  <c:v>2714.6</c:v>
                </c:pt>
                <c:pt idx="523">
                  <c:v>2670.6</c:v>
                </c:pt>
                <c:pt idx="524">
                  <c:v>2630.6</c:v>
                </c:pt>
                <c:pt idx="525">
                  <c:v>2630.6</c:v>
                </c:pt>
                <c:pt idx="526">
                  <c:v>2348.6</c:v>
                </c:pt>
                <c:pt idx="527">
                  <c:v>2478.6</c:v>
                </c:pt>
                <c:pt idx="528">
                  <c:v>2448.6</c:v>
                </c:pt>
                <c:pt idx="529">
                  <c:v>2516.6</c:v>
                </c:pt>
                <c:pt idx="530">
                  <c:v>2541.6</c:v>
                </c:pt>
                <c:pt idx="531">
                  <c:v>3832.6</c:v>
                </c:pt>
                <c:pt idx="532">
                  <c:v>3857.6</c:v>
                </c:pt>
                <c:pt idx="533">
                  <c:v>3902.6</c:v>
                </c:pt>
                <c:pt idx="534">
                  <c:v>4012.6</c:v>
                </c:pt>
                <c:pt idx="535">
                  <c:v>4017.6</c:v>
                </c:pt>
                <c:pt idx="536">
                  <c:v>4734.6000000000004</c:v>
                </c:pt>
                <c:pt idx="537">
                  <c:v>4694.6000000000004</c:v>
                </c:pt>
                <c:pt idx="538">
                  <c:v>4449.6000000000004</c:v>
                </c:pt>
                <c:pt idx="539">
                  <c:v>4429.6000000000004</c:v>
                </c:pt>
                <c:pt idx="540">
                  <c:v>4469.6000000000004</c:v>
                </c:pt>
                <c:pt idx="541">
                  <c:v>4434.7</c:v>
                </c:pt>
                <c:pt idx="542">
                  <c:v>4357.7</c:v>
                </c:pt>
                <c:pt idx="543">
                  <c:v>4357.7</c:v>
                </c:pt>
                <c:pt idx="544">
                  <c:v>4357.6499999999996</c:v>
                </c:pt>
                <c:pt idx="545">
                  <c:v>4358.6499999999996</c:v>
                </c:pt>
                <c:pt idx="546">
                  <c:v>4915.75</c:v>
                </c:pt>
                <c:pt idx="547">
                  <c:v>4877.75</c:v>
                </c:pt>
                <c:pt idx="548">
                  <c:v>5095.75</c:v>
                </c:pt>
                <c:pt idx="549">
                  <c:v>5005.75</c:v>
                </c:pt>
                <c:pt idx="550">
                  <c:v>5270.75</c:v>
                </c:pt>
                <c:pt idx="551">
                  <c:v>5142.75</c:v>
                </c:pt>
                <c:pt idx="552">
                  <c:v>5142.75</c:v>
                </c:pt>
                <c:pt idx="553">
                  <c:v>5104.75</c:v>
                </c:pt>
                <c:pt idx="554">
                  <c:v>5189.75</c:v>
                </c:pt>
                <c:pt idx="555">
                  <c:v>5144.75</c:v>
                </c:pt>
                <c:pt idx="556">
                  <c:v>4958.45</c:v>
                </c:pt>
                <c:pt idx="557">
                  <c:v>4928.45</c:v>
                </c:pt>
                <c:pt idx="558">
                  <c:v>5007.45</c:v>
                </c:pt>
                <c:pt idx="559">
                  <c:v>4682.45</c:v>
                </c:pt>
                <c:pt idx="560">
                  <c:v>5207.45</c:v>
                </c:pt>
                <c:pt idx="561">
                  <c:v>4923.45</c:v>
                </c:pt>
                <c:pt idx="562">
                  <c:v>5223.45</c:v>
                </c:pt>
                <c:pt idx="563">
                  <c:v>5189.55</c:v>
                </c:pt>
                <c:pt idx="564">
                  <c:v>5189.55</c:v>
                </c:pt>
                <c:pt idx="565">
                  <c:v>6000.95</c:v>
                </c:pt>
                <c:pt idx="566">
                  <c:v>5737.95</c:v>
                </c:pt>
                <c:pt idx="567">
                  <c:v>5497.95</c:v>
                </c:pt>
                <c:pt idx="568">
                  <c:v>3086.95</c:v>
                </c:pt>
                <c:pt idx="569">
                  <c:v>2966.95</c:v>
                </c:pt>
                <c:pt idx="570">
                  <c:v>3166.95</c:v>
                </c:pt>
                <c:pt idx="571">
                  <c:v>2564.9499999999998</c:v>
                </c:pt>
                <c:pt idx="572">
                  <c:v>2364.9499999999998</c:v>
                </c:pt>
                <c:pt idx="573">
                  <c:v>2366.15</c:v>
                </c:pt>
                <c:pt idx="574">
                  <c:v>2411.15</c:v>
                </c:pt>
                <c:pt idx="575">
                  <c:v>2256.15</c:v>
                </c:pt>
                <c:pt idx="576">
                  <c:v>2247.35</c:v>
                </c:pt>
                <c:pt idx="577">
                  <c:v>2217.35</c:v>
                </c:pt>
                <c:pt idx="578">
                  <c:v>2246.15</c:v>
                </c:pt>
                <c:pt idx="579">
                  <c:v>2181.15</c:v>
                </c:pt>
                <c:pt idx="580">
                  <c:v>2203.15</c:v>
                </c:pt>
                <c:pt idx="581">
                  <c:v>2288.15</c:v>
                </c:pt>
                <c:pt idx="582">
                  <c:v>1833.15</c:v>
                </c:pt>
                <c:pt idx="583">
                  <c:v>2600.15</c:v>
                </c:pt>
                <c:pt idx="584">
                  <c:v>2720.2</c:v>
                </c:pt>
                <c:pt idx="585">
                  <c:v>2580.1999999999998</c:v>
                </c:pt>
                <c:pt idx="586">
                  <c:v>3138.2</c:v>
                </c:pt>
                <c:pt idx="587">
                  <c:v>2097.0500000000002</c:v>
                </c:pt>
                <c:pt idx="588">
                  <c:v>2147.0500000000002</c:v>
                </c:pt>
                <c:pt idx="589">
                  <c:v>1989.75</c:v>
                </c:pt>
                <c:pt idx="590">
                  <c:v>1989.75</c:v>
                </c:pt>
                <c:pt idx="591">
                  <c:v>1989.75</c:v>
                </c:pt>
                <c:pt idx="592">
                  <c:v>2019.75</c:v>
                </c:pt>
                <c:pt idx="593">
                  <c:v>1309.75</c:v>
                </c:pt>
                <c:pt idx="594">
                  <c:v>2159.75</c:v>
                </c:pt>
                <c:pt idx="595">
                  <c:v>2077.75</c:v>
                </c:pt>
                <c:pt idx="596">
                  <c:v>2077.75</c:v>
                </c:pt>
                <c:pt idx="597">
                  <c:v>2147.75</c:v>
                </c:pt>
                <c:pt idx="598">
                  <c:v>2087.8000000000002</c:v>
                </c:pt>
                <c:pt idx="599">
                  <c:v>2152.8000000000002</c:v>
                </c:pt>
                <c:pt idx="600">
                  <c:v>2092.8000000000002</c:v>
                </c:pt>
                <c:pt idx="601">
                  <c:v>2092.8000000000002</c:v>
                </c:pt>
                <c:pt idx="602">
                  <c:v>2111.8000000000002</c:v>
                </c:pt>
                <c:pt idx="603">
                  <c:v>2111.8000000000002</c:v>
                </c:pt>
                <c:pt idx="604">
                  <c:v>2091.8000000000002</c:v>
                </c:pt>
                <c:pt idx="605">
                  <c:v>1878.3</c:v>
                </c:pt>
                <c:pt idx="606">
                  <c:v>2378.3000000000002</c:v>
                </c:pt>
                <c:pt idx="607">
                  <c:v>2748.25</c:v>
                </c:pt>
                <c:pt idx="608">
                  <c:v>3223.25</c:v>
                </c:pt>
                <c:pt idx="609">
                  <c:v>3223.25</c:v>
                </c:pt>
                <c:pt idx="610">
                  <c:v>3814.31</c:v>
                </c:pt>
                <c:pt idx="611">
                  <c:v>3814.31</c:v>
                </c:pt>
                <c:pt idx="612">
                  <c:v>3728.3</c:v>
                </c:pt>
                <c:pt idx="613">
                  <c:v>3691.4</c:v>
                </c:pt>
                <c:pt idx="614">
                  <c:v>3891.4</c:v>
                </c:pt>
                <c:pt idx="615">
                  <c:v>3515.2</c:v>
                </c:pt>
                <c:pt idx="616">
                  <c:v>2790.2</c:v>
                </c:pt>
                <c:pt idx="617">
                  <c:v>2290.1999999999998</c:v>
                </c:pt>
                <c:pt idx="618">
                  <c:v>2120.1999999999998</c:v>
                </c:pt>
                <c:pt idx="619">
                  <c:v>2123.1999999999998</c:v>
                </c:pt>
                <c:pt idx="620">
                  <c:v>2845.2</c:v>
                </c:pt>
                <c:pt idx="621">
                  <c:v>2240.1999999999998</c:v>
                </c:pt>
                <c:pt idx="622">
                  <c:v>2231.1999999999998</c:v>
                </c:pt>
                <c:pt idx="623">
                  <c:v>2240.1999999999998</c:v>
                </c:pt>
                <c:pt idx="624">
                  <c:v>2635.2</c:v>
                </c:pt>
                <c:pt idx="625">
                  <c:v>2452.1999999999998</c:v>
                </c:pt>
                <c:pt idx="626">
                  <c:v>2387.1999999999998</c:v>
                </c:pt>
                <c:pt idx="627">
                  <c:v>2387.1999999999998</c:v>
                </c:pt>
                <c:pt idx="628">
                  <c:v>2006</c:v>
                </c:pt>
                <c:pt idx="629">
                  <c:v>2006</c:v>
                </c:pt>
                <c:pt idx="630">
                  <c:v>2006</c:v>
                </c:pt>
                <c:pt idx="631">
                  <c:v>2006</c:v>
                </c:pt>
                <c:pt idx="632">
                  <c:v>2051</c:v>
                </c:pt>
                <c:pt idx="633">
                  <c:v>2006</c:v>
                </c:pt>
                <c:pt idx="634">
                  <c:v>2068</c:v>
                </c:pt>
                <c:pt idx="635">
                  <c:v>1968</c:v>
                </c:pt>
                <c:pt idx="636">
                  <c:v>2062</c:v>
                </c:pt>
                <c:pt idx="637">
                  <c:v>2168</c:v>
                </c:pt>
                <c:pt idx="638">
                  <c:v>2268</c:v>
                </c:pt>
                <c:pt idx="639">
                  <c:v>2205.5</c:v>
                </c:pt>
                <c:pt idx="640">
                  <c:v>2060.5</c:v>
                </c:pt>
                <c:pt idx="641">
                  <c:v>2060.5</c:v>
                </c:pt>
                <c:pt idx="642">
                  <c:v>2044.5</c:v>
                </c:pt>
                <c:pt idx="643">
                  <c:v>1944.5</c:v>
                </c:pt>
                <c:pt idx="644">
                  <c:v>1942</c:v>
                </c:pt>
                <c:pt idx="645">
                  <c:v>1942</c:v>
                </c:pt>
                <c:pt idx="646">
                  <c:v>1942</c:v>
                </c:pt>
                <c:pt idx="647">
                  <c:v>1942</c:v>
                </c:pt>
                <c:pt idx="648">
                  <c:v>1942</c:v>
                </c:pt>
                <c:pt idx="649">
                  <c:v>1942</c:v>
                </c:pt>
                <c:pt idx="650">
                  <c:v>1942</c:v>
                </c:pt>
                <c:pt idx="651">
                  <c:v>1942</c:v>
                </c:pt>
                <c:pt idx="652">
                  <c:v>1942.36</c:v>
                </c:pt>
                <c:pt idx="653">
                  <c:v>2132.36</c:v>
                </c:pt>
                <c:pt idx="654">
                  <c:v>2042.36</c:v>
                </c:pt>
                <c:pt idx="655">
                  <c:v>1942.36</c:v>
                </c:pt>
                <c:pt idx="656">
                  <c:v>1942.36</c:v>
                </c:pt>
                <c:pt idx="657">
                  <c:v>1892.36</c:v>
                </c:pt>
                <c:pt idx="658">
                  <c:v>1911.56</c:v>
                </c:pt>
                <c:pt idx="659">
                  <c:v>2051.56</c:v>
                </c:pt>
                <c:pt idx="660">
                  <c:v>2061.56</c:v>
                </c:pt>
                <c:pt idx="661">
                  <c:v>1871.56</c:v>
                </c:pt>
                <c:pt idx="662">
                  <c:v>2130.36</c:v>
                </c:pt>
                <c:pt idx="663">
                  <c:v>2617.36</c:v>
                </c:pt>
                <c:pt idx="664">
                  <c:v>2617.36</c:v>
                </c:pt>
                <c:pt idx="665">
                  <c:v>2597.36</c:v>
                </c:pt>
                <c:pt idx="666">
                  <c:v>2597.36</c:v>
                </c:pt>
                <c:pt idx="667">
                  <c:v>2354.36</c:v>
                </c:pt>
                <c:pt idx="668">
                  <c:v>2377.36</c:v>
                </c:pt>
                <c:pt idx="669">
                  <c:v>2397.36</c:v>
                </c:pt>
                <c:pt idx="670">
                  <c:v>2427.36</c:v>
                </c:pt>
                <c:pt idx="671">
                  <c:v>2623.36</c:v>
                </c:pt>
                <c:pt idx="672">
                  <c:v>2077.86</c:v>
                </c:pt>
                <c:pt idx="673">
                  <c:v>2074.86</c:v>
                </c:pt>
                <c:pt idx="674">
                  <c:v>2074.86</c:v>
                </c:pt>
                <c:pt idx="675">
                  <c:v>2079.86</c:v>
                </c:pt>
                <c:pt idx="676">
                  <c:v>2143.86</c:v>
                </c:pt>
                <c:pt idx="677">
                  <c:v>798.86</c:v>
                </c:pt>
                <c:pt idx="678">
                  <c:v>778.86</c:v>
                </c:pt>
                <c:pt idx="679">
                  <c:v>778.86</c:v>
                </c:pt>
                <c:pt idx="680">
                  <c:v>748.86</c:v>
                </c:pt>
                <c:pt idx="681">
                  <c:v>648.96</c:v>
                </c:pt>
                <c:pt idx="682">
                  <c:v>632</c:v>
                </c:pt>
                <c:pt idx="683">
                  <c:v>1332</c:v>
                </c:pt>
                <c:pt idx="684">
                  <c:v>632</c:v>
                </c:pt>
                <c:pt idx="685">
                  <c:v>752</c:v>
                </c:pt>
                <c:pt idx="686">
                  <c:v>752</c:v>
                </c:pt>
                <c:pt idx="687">
                  <c:v>802</c:v>
                </c:pt>
                <c:pt idx="688">
                  <c:v>752</c:v>
                </c:pt>
                <c:pt idx="689">
                  <c:v>752</c:v>
                </c:pt>
                <c:pt idx="690">
                  <c:v>622</c:v>
                </c:pt>
                <c:pt idx="691">
                  <c:v>447</c:v>
                </c:pt>
                <c:pt idx="692">
                  <c:v>388</c:v>
                </c:pt>
                <c:pt idx="693">
                  <c:v>388</c:v>
                </c:pt>
                <c:pt idx="694">
                  <c:v>418</c:v>
                </c:pt>
                <c:pt idx="695">
                  <c:v>458</c:v>
                </c:pt>
                <c:pt idx="696">
                  <c:v>458</c:v>
                </c:pt>
                <c:pt idx="697">
                  <c:v>493</c:v>
                </c:pt>
                <c:pt idx="698">
                  <c:v>443</c:v>
                </c:pt>
                <c:pt idx="699">
                  <c:v>458</c:v>
                </c:pt>
                <c:pt idx="700">
                  <c:v>585.5</c:v>
                </c:pt>
                <c:pt idx="701">
                  <c:v>540.5</c:v>
                </c:pt>
                <c:pt idx="702">
                  <c:v>431.5</c:v>
                </c:pt>
                <c:pt idx="703">
                  <c:v>861.5</c:v>
                </c:pt>
                <c:pt idx="704">
                  <c:v>1186.5</c:v>
                </c:pt>
                <c:pt idx="705">
                  <c:v>1086.5</c:v>
                </c:pt>
                <c:pt idx="706">
                  <c:v>1920.5</c:v>
                </c:pt>
                <c:pt idx="707">
                  <c:v>1595.5</c:v>
                </c:pt>
                <c:pt idx="708">
                  <c:v>1285.5</c:v>
                </c:pt>
                <c:pt idx="709">
                  <c:v>1275.5</c:v>
                </c:pt>
                <c:pt idx="710">
                  <c:v>866.5</c:v>
                </c:pt>
                <c:pt idx="711">
                  <c:v>761.5</c:v>
                </c:pt>
                <c:pt idx="712">
                  <c:v>751.5</c:v>
                </c:pt>
                <c:pt idx="713">
                  <c:v>791.5</c:v>
                </c:pt>
                <c:pt idx="714">
                  <c:v>851.5</c:v>
                </c:pt>
                <c:pt idx="715">
                  <c:v>420.5</c:v>
                </c:pt>
                <c:pt idx="716">
                  <c:v>700.5</c:v>
                </c:pt>
                <c:pt idx="717">
                  <c:v>680.5</c:v>
                </c:pt>
                <c:pt idx="718">
                  <c:v>683.32</c:v>
                </c:pt>
                <c:pt idx="719">
                  <c:v>683.32</c:v>
                </c:pt>
                <c:pt idx="720">
                  <c:v>543.32000000000005</c:v>
                </c:pt>
                <c:pt idx="721">
                  <c:v>263.32</c:v>
                </c:pt>
                <c:pt idx="722">
                  <c:v>293.32</c:v>
                </c:pt>
                <c:pt idx="723">
                  <c:v>383.32</c:v>
                </c:pt>
                <c:pt idx="724">
                  <c:v>383.32</c:v>
                </c:pt>
                <c:pt idx="725">
                  <c:v>395.32</c:v>
                </c:pt>
                <c:pt idx="726">
                  <c:v>335.32</c:v>
                </c:pt>
                <c:pt idx="727">
                  <c:v>330.32</c:v>
                </c:pt>
                <c:pt idx="728">
                  <c:v>320.32</c:v>
                </c:pt>
                <c:pt idx="729">
                  <c:v>440.32</c:v>
                </c:pt>
                <c:pt idx="730">
                  <c:v>395.32</c:v>
                </c:pt>
                <c:pt idx="731">
                  <c:v>435.32</c:v>
                </c:pt>
                <c:pt idx="732">
                  <c:v>440.32</c:v>
                </c:pt>
                <c:pt idx="733">
                  <c:v>1435.32</c:v>
                </c:pt>
                <c:pt idx="734">
                  <c:v>1962.32</c:v>
                </c:pt>
                <c:pt idx="735">
                  <c:v>1905.32</c:v>
                </c:pt>
                <c:pt idx="736">
                  <c:v>1705.32</c:v>
                </c:pt>
                <c:pt idx="737">
                  <c:v>1705.82</c:v>
                </c:pt>
                <c:pt idx="738">
                  <c:v>1705.82</c:v>
                </c:pt>
                <c:pt idx="739">
                  <c:v>1705.82</c:v>
                </c:pt>
                <c:pt idx="740">
                  <c:v>1705.82</c:v>
                </c:pt>
                <c:pt idx="741">
                  <c:v>1735.82</c:v>
                </c:pt>
                <c:pt idx="742">
                  <c:v>1735.82</c:v>
                </c:pt>
                <c:pt idx="743">
                  <c:v>1855.82</c:v>
                </c:pt>
                <c:pt idx="744">
                  <c:v>1384.82</c:v>
                </c:pt>
                <c:pt idx="745">
                  <c:v>1304.82</c:v>
                </c:pt>
                <c:pt idx="746">
                  <c:v>794.82</c:v>
                </c:pt>
                <c:pt idx="747">
                  <c:v>775.82</c:v>
                </c:pt>
                <c:pt idx="748">
                  <c:v>274.82</c:v>
                </c:pt>
                <c:pt idx="749">
                  <c:v>274.5</c:v>
                </c:pt>
                <c:pt idx="750">
                  <c:v>274.5</c:v>
                </c:pt>
                <c:pt idx="751">
                  <c:v>324.5</c:v>
                </c:pt>
                <c:pt idx="752">
                  <c:v>334.5</c:v>
                </c:pt>
                <c:pt idx="753">
                  <c:v>344.5</c:v>
                </c:pt>
                <c:pt idx="754">
                  <c:v>333</c:v>
                </c:pt>
                <c:pt idx="755">
                  <c:v>343</c:v>
                </c:pt>
                <c:pt idx="756">
                  <c:v>343</c:v>
                </c:pt>
                <c:pt idx="757">
                  <c:v>393</c:v>
                </c:pt>
                <c:pt idx="758">
                  <c:v>363</c:v>
                </c:pt>
                <c:pt idx="759">
                  <c:v>353.5</c:v>
                </c:pt>
                <c:pt idx="760">
                  <c:v>373.5</c:v>
                </c:pt>
                <c:pt idx="761">
                  <c:v>383.5</c:v>
                </c:pt>
                <c:pt idx="762">
                  <c:v>493.5</c:v>
                </c:pt>
                <c:pt idx="763">
                  <c:v>473.5</c:v>
                </c:pt>
                <c:pt idx="764">
                  <c:v>603.5</c:v>
                </c:pt>
                <c:pt idx="765">
                  <c:v>653.5</c:v>
                </c:pt>
                <c:pt idx="766">
                  <c:v>593.5</c:v>
                </c:pt>
                <c:pt idx="767">
                  <c:v>513.5</c:v>
                </c:pt>
                <c:pt idx="768">
                  <c:v>468.5</c:v>
                </c:pt>
                <c:pt idx="769">
                  <c:v>423.5</c:v>
                </c:pt>
                <c:pt idx="770">
                  <c:v>403.5</c:v>
                </c:pt>
                <c:pt idx="771">
                  <c:v>398.5</c:v>
                </c:pt>
                <c:pt idx="772">
                  <c:v>398.5</c:v>
                </c:pt>
                <c:pt idx="773">
                  <c:v>278.5</c:v>
                </c:pt>
                <c:pt idx="774">
                  <c:v>373.5</c:v>
                </c:pt>
                <c:pt idx="775">
                  <c:v>488.5</c:v>
                </c:pt>
                <c:pt idx="776">
                  <c:v>588.5</c:v>
                </c:pt>
                <c:pt idx="777">
                  <c:v>575.5</c:v>
                </c:pt>
                <c:pt idx="778">
                  <c:v>573.5</c:v>
                </c:pt>
                <c:pt idx="779">
                  <c:v>583.5</c:v>
                </c:pt>
                <c:pt idx="780">
                  <c:v>1043.5</c:v>
                </c:pt>
                <c:pt idx="781">
                  <c:v>528.5</c:v>
                </c:pt>
                <c:pt idx="782">
                  <c:v>533.5</c:v>
                </c:pt>
                <c:pt idx="783">
                  <c:v>1785.9</c:v>
                </c:pt>
                <c:pt idx="784">
                  <c:v>2009.9</c:v>
                </c:pt>
                <c:pt idx="785">
                  <c:v>1959.9</c:v>
                </c:pt>
                <c:pt idx="786">
                  <c:v>1959.9</c:v>
                </c:pt>
                <c:pt idx="787">
                  <c:v>1999.9</c:v>
                </c:pt>
                <c:pt idx="788">
                  <c:v>939.9</c:v>
                </c:pt>
                <c:pt idx="789">
                  <c:v>1649.9</c:v>
                </c:pt>
                <c:pt idx="790">
                  <c:v>1644.9</c:v>
                </c:pt>
                <c:pt idx="791">
                  <c:v>1644.9</c:v>
                </c:pt>
                <c:pt idx="792">
                  <c:v>2484.9</c:v>
                </c:pt>
                <c:pt idx="793">
                  <c:v>2204.9</c:v>
                </c:pt>
                <c:pt idx="794">
                  <c:v>1792.4</c:v>
                </c:pt>
                <c:pt idx="795">
                  <c:v>1852.4</c:v>
                </c:pt>
                <c:pt idx="796">
                  <c:v>1877.4</c:v>
                </c:pt>
                <c:pt idx="797">
                  <c:v>1152.4000000000001</c:v>
                </c:pt>
                <c:pt idx="798">
                  <c:v>1157.4000000000001</c:v>
                </c:pt>
                <c:pt idx="799">
                  <c:v>1047.7</c:v>
                </c:pt>
                <c:pt idx="800">
                  <c:v>1467.7</c:v>
                </c:pt>
                <c:pt idx="801">
                  <c:v>1357.7</c:v>
                </c:pt>
                <c:pt idx="802">
                  <c:v>1357.7</c:v>
                </c:pt>
                <c:pt idx="803">
                  <c:v>3677.7</c:v>
                </c:pt>
                <c:pt idx="804">
                  <c:v>4514.7</c:v>
                </c:pt>
                <c:pt idx="805">
                  <c:v>4499.7</c:v>
                </c:pt>
                <c:pt idx="806">
                  <c:v>5204.7</c:v>
                </c:pt>
                <c:pt idx="807">
                  <c:v>4824.7</c:v>
                </c:pt>
                <c:pt idx="808">
                  <c:v>3936.7</c:v>
                </c:pt>
                <c:pt idx="809">
                  <c:v>4086.7</c:v>
                </c:pt>
                <c:pt idx="810">
                  <c:v>3666.7</c:v>
                </c:pt>
                <c:pt idx="811">
                  <c:v>3376.7</c:v>
                </c:pt>
                <c:pt idx="812">
                  <c:v>3700.7</c:v>
                </c:pt>
                <c:pt idx="813">
                  <c:v>3669.7</c:v>
                </c:pt>
                <c:pt idx="814">
                  <c:v>7609.64</c:v>
                </c:pt>
                <c:pt idx="815">
                  <c:v>7499.64</c:v>
                </c:pt>
                <c:pt idx="816">
                  <c:v>7609.64</c:v>
                </c:pt>
                <c:pt idx="817">
                  <c:v>7699.64</c:v>
                </c:pt>
                <c:pt idx="818">
                  <c:v>7937.64</c:v>
                </c:pt>
                <c:pt idx="819">
                  <c:v>7598.64</c:v>
                </c:pt>
                <c:pt idx="820">
                  <c:v>7564.64</c:v>
                </c:pt>
                <c:pt idx="821">
                  <c:v>7158.64</c:v>
                </c:pt>
                <c:pt idx="822">
                  <c:v>7358.64</c:v>
                </c:pt>
                <c:pt idx="823">
                  <c:v>7175.64</c:v>
                </c:pt>
                <c:pt idx="824">
                  <c:v>7564.64</c:v>
                </c:pt>
                <c:pt idx="825">
                  <c:v>7999.64</c:v>
                </c:pt>
                <c:pt idx="826">
                  <c:v>8094.64</c:v>
                </c:pt>
                <c:pt idx="827">
                  <c:v>7844.64</c:v>
                </c:pt>
                <c:pt idx="828">
                  <c:v>7794.64</c:v>
                </c:pt>
                <c:pt idx="829">
                  <c:v>7647.64</c:v>
                </c:pt>
                <c:pt idx="830">
                  <c:v>7121.64</c:v>
                </c:pt>
                <c:pt idx="831">
                  <c:v>7571.64</c:v>
                </c:pt>
                <c:pt idx="832">
                  <c:v>7406.64</c:v>
                </c:pt>
                <c:pt idx="833">
                  <c:v>7796.64</c:v>
                </c:pt>
                <c:pt idx="834">
                  <c:v>8242.24</c:v>
                </c:pt>
                <c:pt idx="835">
                  <c:v>8413.24</c:v>
                </c:pt>
                <c:pt idx="836">
                  <c:v>7908.24</c:v>
                </c:pt>
                <c:pt idx="837">
                  <c:v>8218.24</c:v>
                </c:pt>
                <c:pt idx="838">
                  <c:v>8842.24</c:v>
                </c:pt>
                <c:pt idx="839">
                  <c:v>8881.24</c:v>
                </c:pt>
                <c:pt idx="840">
                  <c:v>9381.24</c:v>
                </c:pt>
                <c:pt idx="841">
                  <c:v>9342.24</c:v>
                </c:pt>
                <c:pt idx="842">
                  <c:v>9381.24</c:v>
                </c:pt>
                <c:pt idx="843">
                  <c:v>9375.74</c:v>
                </c:pt>
                <c:pt idx="844">
                  <c:v>9375.74</c:v>
                </c:pt>
                <c:pt idx="845">
                  <c:v>9435.74</c:v>
                </c:pt>
                <c:pt idx="846">
                  <c:v>9440.74</c:v>
                </c:pt>
                <c:pt idx="847">
                  <c:v>9706.74</c:v>
                </c:pt>
                <c:pt idx="848">
                  <c:v>9931.24</c:v>
                </c:pt>
                <c:pt idx="849">
                  <c:v>9981.24</c:v>
                </c:pt>
                <c:pt idx="850">
                  <c:v>9961.24</c:v>
                </c:pt>
                <c:pt idx="851">
                  <c:v>10036.24</c:v>
                </c:pt>
                <c:pt idx="852">
                  <c:v>10161.24</c:v>
                </c:pt>
                <c:pt idx="853">
                  <c:v>10241.24</c:v>
                </c:pt>
                <c:pt idx="854">
                  <c:v>10241.24</c:v>
                </c:pt>
                <c:pt idx="855">
                  <c:v>10231.24</c:v>
                </c:pt>
                <c:pt idx="856">
                  <c:v>10136.24</c:v>
                </c:pt>
                <c:pt idx="857">
                  <c:v>9416.24</c:v>
                </c:pt>
                <c:pt idx="858">
                  <c:v>8992.24</c:v>
                </c:pt>
                <c:pt idx="859">
                  <c:v>8887.24</c:v>
                </c:pt>
                <c:pt idx="860">
                  <c:v>8942.24</c:v>
                </c:pt>
                <c:pt idx="861">
                  <c:v>9482.24</c:v>
                </c:pt>
                <c:pt idx="862">
                  <c:v>9677.24</c:v>
                </c:pt>
                <c:pt idx="863">
                  <c:v>11168.24</c:v>
                </c:pt>
                <c:pt idx="864">
                  <c:v>11373.24</c:v>
                </c:pt>
                <c:pt idx="865">
                  <c:v>11333.24</c:v>
                </c:pt>
                <c:pt idx="866">
                  <c:v>10568.24</c:v>
                </c:pt>
                <c:pt idx="867">
                  <c:v>10348.24</c:v>
                </c:pt>
                <c:pt idx="868">
                  <c:v>9910.24</c:v>
                </c:pt>
                <c:pt idx="869">
                  <c:v>9475.24</c:v>
                </c:pt>
                <c:pt idx="870">
                  <c:v>9345.24</c:v>
                </c:pt>
                <c:pt idx="871">
                  <c:v>8915.24</c:v>
                </c:pt>
                <c:pt idx="872">
                  <c:v>8515.24</c:v>
                </c:pt>
                <c:pt idx="873">
                  <c:v>7904.24</c:v>
                </c:pt>
                <c:pt idx="874">
                  <c:v>8104.24</c:v>
                </c:pt>
                <c:pt idx="875">
                  <c:v>7299.24</c:v>
                </c:pt>
                <c:pt idx="876">
                  <c:v>7299.24</c:v>
                </c:pt>
                <c:pt idx="877">
                  <c:v>7299.24</c:v>
                </c:pt>
                <c:pt idx="878">
                  <c:v>7299.24</c:v>
                </c:pt>
                <c:pt idx="879">
                  <c:v>7299.24</c:v>
                </c:pt>
                <c:pt idx="880">
                  <c:v>7299.24</c:v>
                </c:pt>
                <c:pt idx="881">
                  <c:v>1045.5999999999999</c:v>
                </c:pt>
                <c:pt idx="882">
                  <c:v>1863.6</c:v>
                </c:pt>
                <c:pt idx="883">
                  <c:v>2363.6</c:v>
                </c:pt>
                <c:pt idx="884">
                  <c:v>2363.6</c:v>
                </c:pt>
                <c:pt idx="885">
                  <c:v>2363.6</c:v>
                </c:pt>
                <c:pt idx="886">
                  <c:v>2308.6</c:v>
                </c:pt>
                <c:pt idx="887">
                  <c:v>3040.6</c:v>
                </c:pt>
                <c:pt idx="888">
                  <c:v>3040.6</c:v>
                </c:pt>
                <c:pt idx="889">
                  <c:v>3040.6</c:v>
                </c:pt>
                <c:pt idx="890">
                  <c:v>3040.6</c:v>
                </c:pt>
                <c:pt idx="891">
                  <c:v>3041.6</c:v>
                </c:pt>
                <c:pt idx="892">
                  <c:v>4509.1000000000004</c:v>
                </c:pt>
                <c:pt idx="893">
                  <c:v>4729.1000000000004</c:v>
                </c:pt>
                <c:pt idx="894">
                  <c:v>4879.1000000000004</c:v>
                </c:pt>
                <c:pt idx="895">
                  <c:v>5109.3</c:v>
                </c:pt>
                <c:pt idx="896">
                  <c:v>5209.1000000000004</c:v>
                </c:pt>
                <c:pt idx="897">
                  <c:v>5413</c:v>
                </c:pt>
                <c:pt idx="898">
                  <c:v>5023</c:v>
                </c:pt>
                <c:pt idx="899">
                  <c:v>5023</c:v>
                </c:pt>
                <c:pt idx="900">
                  <c:v>4893</c:v>
                </c:pt>
                <c:pt idx="901">
                  <c:v>4893</c:v>
                </c:pt>
                <c:pt idx="902">
                  <c:v>2361.1999999999998</c:v>
                </c:pt>
                <c:pt idx="903">
                  <c:v>2331.1999999999998</c:v>
                </c:pt>
                <c:pt idx="904">
                  <c:v>2561.1999999999998</c:v>
                </c:pt>
                <c:pt idx="905">
                  <c:v>2561.1999999999998</c:v>
                </c:pt>
                <c:pt idx="906">
                  <c:v>2561.1999999999998</c:v>
                </c:pt>
                <c:pt idx="907">
                  <c:v>2021.2</c:v>
                </c:pt>
                <c:pt idx="908">
                  <c:v>2021.2</c:v>
                </c:pt>
                <c:pt idx="909">
                  <c:v>1816.2</c:v>
                </c:pt>
                <c:pt idx="910">
                  <c:v>2016.2</c:v>
                </c:pt>
                <c:pt idx="911">
                  <c:v>1941.2</c:v>
                </c:pt>
                <c:pt idx="912">
                  <c:v>2000.2</c:v>
                </c:pt>
                <c:pt idx="913">
                  <c:v>1405.2</c:v>
                </c:pt>
                <c:pt idx="914">
                  <c:v>1775.2</c:v>
                </c:pt>
                <c:pt idx="915">
                  <c:v>1650.2</c:v>
                </c:pt>
                <c:pt idx="916">
                  <c:v>1801.2</c:v>
                </c:pt>
                <c:pt idx="917">
                  <c:v>1801.3</c:v>
                </c:pt>
                <c:pt idx="918">
                  <c:v>1851.2</c:v>
                </c:pt>
                <c:pt idx="919">
                  <c:v>1591.2</c:v>
                </c:pt>
                <c:pt idx="920">
                  <c:v>1551.2</c:v>
                </c:pt>
                <c:pt idx="921">
                  <c:v>3582.2</c:v>
                </c:pt>
                <c:pt idx="922">
                  <c:v>2102.1999999999998</c:v>
                </c:pt>
                <c:pt idx="923">
                  <c:v>2042.2</c:v>
                </c:pt>
                <c:pt idx="924">
                  <c:v>2067.1999999999998</c:v>
                </c:pt>
                <c:pt idx="925">
                  <c:v>3217.2</c:v>
                </c:pt>
                <c:pt idx="926">
                  <c:v>3412.2</c:v>
                </c:pt>
                <c:pt idx="927">
                  <c:v>3432.2</c:v>
                </c:pt>
                <c:pt idx="928">
                  <c:v>3592.2</c:v>
                </c:pt>
                <c:pt idx="929">
                  <c:v>4142.2</c:v>
                </c:pt>
                <c:pt idx="930">
                  <c:v>4633.2</c:v>
                </c:pt>
                <c:pt idx="931">
                  <c:v>4498.2</c:v>
                </c:pt>
                <c:pt idx="932">
                  <c:v>4463.2</c:v>
                </c:pt>
                <c:pt idx="933">
                  <c:v>4383.2</c:v>
                </c:pt>
                <c:pt idx="934">
                  <c:v>4699.2</c:v>
                </c:pt>
                <c:pt idx="935">
                  <c:v>4282.2</c:v>
                </c:pt>
                <c:pt idx="936">
                  <c:v>3517.2</c:v>
                </c:pt>
                <c:pt idx="937">
                  <c:v>3682.2</c:v>
                </c:pt>
                <c:pt idx="938">
                  <c:v>3782.2</c:v>
                </c:pt>
                <c:pt idx="939">
                  <c:v>3642.2</c:v>
                </c:pt>
                <c:pt idx="940">
                  <c:v>4571.2</c:v>
                </c:pt>
                <c:pt idx="941">
                  <c:v>4471.2</c:v>
                </c:pt>
                <c:pt idx="942">
                  <c:v>4396.2</c:v>
                </c:pt>
                <c:pt idx="943">
                  <c:v>4296.2</c:v>
                </c:pt>
                <c:pt idx="944">
                  <c:v>4381.2</c:v>
                </c:pt>
                <c:pt idx="945">
                  <c:v>2975.2</c:v>
                </c:pt>
                <c:pt idx="946">
                  <c:v>2975.2</c:v>
                </c:pt>
                <c:pt idx="947">
                  <c:v>3154.3</c:v>
                </c:pt>
                <c:pt idx="948">
                  <c:v>3064.3</c:v>
                </c:pt>
                <c:pt idx="949">
                  <c:v>3099.3</c:v>
                </c:pt>
                <c:pt idx="950">
                  <c:v>4006.3</c:v>
                </c:pt>
                <c:pt idx="951">
                  <c:v>4014</c:v>
                </c:pt>
                <c:pt idx="952">
                  <c:v>4049.9</c:v>
                </c:pt>
                <c:pt idx="953">
                  <c:v>4224.8999999999996</c:v>
                </c:pt>
                <c:pt idx="954">
                  <c:v>3974.9</c:v>
                </c:pt>
                <c:pt idx="955">
                  <c:v>3999.9</c:v>
                </c:pt>
                <c:pt idx="956">
                  <c:v>4229.8999999999996</c:v>
                </c:pt>
                <c:pt idx="957">
                  <c:v>4519.8999999999996</c:v>
                </c:pt>
                <c:pt idx="958">
                  <c:v>4799.8999999999996</c:v>
                </c:pt>
                <c:pt idx="959">
                  <c:v>4959.8999999999996</c:v>
                </c:pt>
                <c:pt idx="960">
                  <c:v>4859.8999999999996</c:v>
                </c:pt>
                <c:pt idx="961">
                  <c:v>4559.8999999999996</c:v>
                </c:pt>
                <c:pt idx="962">
                  <c:v>4959.8999999999996</c:v>
                </c:pt>
                <c:pt idx="963">
                  <c:v>4726.7</c:v>
                </c:pt>
                <c:pt idx="964">
                  <c:v>4651.7</c:v>
                </c:pt>
                <c:pt idx="965">
                  <c:v>4661.7</c:v>
                </c:pt>
                <c:pt idx="966">
                  <c:v>4736.7</c:v>
                </c:pt>
                <c:pt idx="967">
                  <c:v>4696.7</c:v>
                </c:pt>
                <c:pt idx="968">
                  <c:v>5083.42</c:v>
                </c:pt>
                <c:pt idx="969">
                  <c:v>5083.42</c:v>
                </c:pt>
                <c:pt idx="970">
                  <c:v>5383.42</c:v>
                </c:pt>
                <c:pt idx="971">
                  <c:v>5183.42</c:v>
                </c:pt>
                <c:pt idx="972">
                  <c:v>5083.42</c:v>
                </c:pt>
                <c:pt idx="973">
                  <c:v>5246.7</c:v>
                </c:pt>
                <c:pt idx="974">
                  <c:v>5246.7</c:v>
                </c:pt>
                <c:pt idx="975">
                  <c:v>5696.7</c:v>
                </c:pt>
                <c:pt idx="976">
                  <c:v>5596.7</c:v>
                </c:pt>
                <c:pt idx="977">
                  <c:v>5346.7</c:v>
                </c:pt>
                <c:pt idx="978">
                  <c:v>4937.7</c:v>
                </c:pt>
                <c:pt idx="979">
                  <c:v>5162.7</c:v>
                </c:pt>
                <c:pt idx="980">
                  <c:v>4962.7</c:v>
                </c:pt>
                <c:pt idx="981">
                  <c:v>4662.7</c:v>
                </c:pt>
                <c:pt idx="982">
                  <c:v>4562.7</c:v>
                </c:pt>
                <c:pt idx="983">
                  <c:v>5528.55</c:v>
                </c:pt>
                <c:pt idx="984">
                  <c:v>5623.55</c:v>
                </c:pt>
                <c:pt idx="985">
                  <c:v>5923.55</c:v>
                </c:pt>
                <c:pt idx="986">
                  <c:v>5773.55</c:v>
                </c:pt>
                <c:pt idx="987">
                  <c:v>6236.55</c:v>
                </c:pt>
                <c:pt idx="988">
                  <c:v>6466.55</c:v>
                </c:pt>
                <c:pt idx="989">
                  <c:v>6296.55</c:v>
                </c:pt>
                <c:pt idx="990">
                  <c:v>6436.55</c:v>
                </c:pt>
                <c:pt idx="991">
                  <c:v>6236.55</c:v>
                </c:pt>
                <c:pt idx="992">
                  <c:v>6607.55</c:v>
                </c:pt>
                <c:pt idx="993">
                  <c:v>6607.55</c:v>
                </c:pt>
                <c:pt idx="994">
                  <c:v>6727.55</c:v>
                </c:pt>
                <c:pt idx="995">
                  <c:v>6727.55</c:v>
                </c:pt>
                <c:pt idx="996">
                  <c:v>6487.55</c:v>
                </c:pt>
                <c:pt idx="997">
                  <c:v>6017.55</c:v>
                </c:pt>
                <c:pt idx="998">
                  <c:v>6017.55</c:v>
                </c:pt>
                <c:pt idx="999">
                  <c:v>6007.55</c:v>
                </c:pt>
                <c:pt idx="1000">
                  <c:v>5667.55</c:v>
                </c:pt>
                <c:pt idx="1001">
                  <c:v>5467.55</c:v>
                </c:pt>
                <c:pt idx="1002">
                  <c:v>5592.55</c:v>
                </c:pt>
                <c:pt idx="1003">
                  <c:v>5592.55</c:v>
                </c:pt>
                <c:pt idx="1004">
                  <c:v>5592.55</c:v>
                </c:pt>
                <c:pt idx="1005">
                  <c:v>5592.55</c:v>
                </c:pt>
                <c:pt idx="1006">
                  <c:v>5592.55</c:v>
                </c:pt>
                <c:pt idx="1007">
                  <c:v>5929.75</c:v>
                </c:pt>
                <c:pt idx="1008">
                  <c:v>5929.75</c:v>
                </c:pt>
                <c:pt idx="1009">
                  <c:v>5929.75</c:v>
                </c:pt>
                <c:pt idx="1010">
                  <c:v>6079.75</c:v>
                </c:pt>
                <c:pt idx="1011">
                  <c:v>5959.75</c:v>
                </c:pt>
                <c:pt idx="1012">
                  <c:v>5929.25</c:v>
                </c:pt>
                <c:pt idx="1013">
                  <c:v>5929.25</c:v>
                </c:pt>
                <c:pt idx="1014">
                  <c:v>6029.25</c:v>
                </c:pt>
                <c:pt idx="1015">
                  <c:v>5999.25</c:v>
                </c:pt>
                <c:pt idx="1016">
                  <c:v>5979.75</c:v>
                </c:pt>
                <c:pt idx="1017">
                  <c:v>6390.15</c:v>
                </c:pt>
                <c:pt idx="1018">
                  <c:v>6540.15</c:v>
                </c:pt>
                <c:pt idx="1019">
                  <c:v>6340.15</c:v>
                </c:pt>
                <c:pt idx="1020">
                  <c:v>5840.15</c:v>
                </c:pt>
                <c:pt idx="1021">
                  <c:v>5840.15</c:v>
                </c:pt>
                <c:pt idx="1022">
                  <c:v>5749.55</c:v>
                </c:pt>
                <c:pt idx="1023">
                  <c:v>6049.55</c:v>
                </c:pt>
                <c:pt idx="1024">
                  <c:v>6249.55</c:v>
                </c:pt>
                <c:pt idx="1025">
                  <c:v>6099.55</c:v>
                </c:pt>
                <c:pt idx="1026">
                  <c:v>5749.55</c:v>
                </c:pt>
                <c:pt idx="1027">
                  <c:v>6706.55</c:v>
                </c:pt>
                <c:pt idx="1028">
                  <c:v>6701.35</c:v>
                </c:pt>
                <c:pt idx="1029">
                  <c:v>6741.35</c:v>
                </c:pt>
                <c:pt idx="1030">
                  <c:v>6701.35</c:v>
                </c:pt>
                <c:pt idx="1031">
                  <c:v>6701.35</c:v>
                </c:pt>
                <c:pt idx="1032">
                  <c:v>6232.35</c:v>
                </c:pt>
                <c:pt idx="1033">
                  <c:v>6232.35</c:v>
                </c:pt>
                <c:pt idx="1034">
                  <c:v>6232.35</c:v>
                </c:pt>
                <c:pt idx="1035">
                  <c:v>6232.35</c:v>
                </c:pt>
                <c:pt idx="1036">
                  <c:v>6232.35</c:v>
                </c:pt>
                <c:pt idx="1037">
                  <c:v>7092.85</c:v>
                </c:pt>
                <c:pt idx="1038">
                  <c:v>7092.85</c:v>
                </c:pt>
                <c:pt idx="1039">
                  <c:v>7092.85</c:v>
                </c:pt>
                <c:pt idx="1040">
                  <c:v>7392.85</c:v>
                </c:pt>
                <c:pt idx="1041">
                  <c:v>7092.85</c:v>
                </c:pt>
                <c:pt idx="1042">
                  <c:v>6710.85</c:v>
                </c:pt>
                <c:pt idx="1043">
                  <c:v>6710.85</c:v>
                </c:pt>
                <c:pt idx="1044">
                  <c:v>6710.85</c:v>
                </c:pt>
                <c:pt idx="1045">
                  <c:v>6710.85</c:v>
                </c:pt>
                <c:pt idx="1046">
                  <c:v>6710.85</c:v>
                </c:pt>
                <c:pt idx="1047">
                  <c:v>4874.8999999999996</c:v>
                </c:pt>
                <c:pt idx="1048">
                  <c:v>4874.8999999999996</c:v>
                </c:pt>
                <c:pt idx="1049">
                  <c:v>4874.8999999999996</c:v>
                </c:pt>
                <c:pt idx="1050">
                  <c:v>4875.8999999999996</c:v>
                </c:pt>
                <c:pt idx="1051">
                  <c:v>4874.8999999999996</c:v>
                </c:pt>
                <c:pt idx="1052">
                  <c:v>5269.9</c:v>
                </c:pt>
                <c:pt idx="1053">
                  <c:v>5269.9</c:v>
                </c:pt>
                <c:pt idx="1054">
                  <c:v>5269.9</c:v>
                </c:pt>
                <c:pt idx="1055">
                  <c:v>5269.9</c:v>
                </c:pt>
                <c:pt idx="1056">
                  <c:v>5269.9</c:v>
                </c:pt>
                <c:pt idx="1057">
                  <c:v>6094.9</c:v>
                </c:pt>
                <c:pt idx="1058">
                  <c:v>6294.9</c:v>
                </c:pt>
                <c:pt idx="1059">
                  <c:v>6094.9</c:v>
                </c:pt>
                <c:pt idx="1060">
                  <c:v>6144.9</c:v>
                </c:pt>
                <c:pt idx="1061">
                  <c:v>6164.9</c:v>
                </c:pt>
                <c:pt idx="1062">
                  <c:v>5739.9</c:v>
                </c:pt>
                <c:pt idx="1063">
                  <c:v>5789.9</c:v>
                </c:pt>
                <c:pt idx="1064">
                  <c:v>5624.9</c:v>
                </c:pt>
                <c:pt idx="1065">
                  <c:v>5619.9</c:v>
                </c:pt>
                <c:pt idx="1066">
                  <c:v>5639.9</c:v>
                </c:pt>
                <c:pt idx="1067">
                  <c:v>3874.9</c:v>
                </c:pt>
                <c:pt idx="1068">
                  <c:v>3874.9</c:v>
                </c:pt>
                <c:pt idx="1069">
                  <c:v>3944.9</c:v>
                </c:pt>
                <c:pt idx="1070">
                  <c:v>4034.9</c:v>
                </c:pt>
                <c:pt idx="1071">
                  <c:v>3974.9</c:v>
                </c:pt>
                <c:pt idx="1072">
                  <c:v>3818.9</c:v>
                </c:pt>
                <c:pt idx="1073">
                  <c:v>3868.9</c:v>
                </c:pt>
                <c:pt idx="1074">
                  <c:v>3808.9</c:v>
                </c:pt>
                <c:pt idx="1075">
                  <c:v>3858.9</c:v>
                </c:pt>
                <c:pt idx="1076">
                  <c:v>3748.9</c:v>
                </c:pt>
                <c:pt idx="1077">
                  <c:v>4248.8999999999996</c:v>
                </c:pt>
                <c:pt idx="1078">
                  <c:v>4258.8999999999996</c:v>
                </c:pt>
                <c:pt idx="1079">
                  <c:v>4144.8999999999996</c:v>
                </c:pt>
                <c:pt idx="1080">
                  <c:v>4388.8999999999996</c:v>
                </c:pt>
                <c:pt idx="1081">
                  <c:v>4139.8999999999996</c:v>
                </c:pt>
                <c:pt idx="1082">
                  <c:v>4629.8999999999996</c:v>
                </c:pt>
                <c:pt idx="1083">
                  <c:v>4544.8999999999996</c:v>
                </c:pt>
                <c:pt idx="1084">
                  <c:v>4759.8999999999996</c:v>
                </c:pt>
                <c:pt idx="1085">
                  <c:v>4839.8999999999996</c:v>
                </c:pt>
                <c:pt idx="1086">
                  <c:v>4444.8999999999996</c:v>
                </c:pt>
                <c:pt idx="1087">
                  <c:v>4594.8999999999996</c:v>
                </c:pt>
                <c:pt idx="1088">
                  <c:v>4634.8999999999996</c:v>
                </c:pt>
                <c:pt idx="1089">
                  <c:v>4619.8999999999996</c:v>
                </c:pt>
                <c:pt idx="1090">
                  <c:v>4219.8999999999996</c:v>
                </c:pt>
                <c:pt idx="1091">
                  <c:v>5363.9</c:v>
                </c:pt>
                <c:pt idx="1092">
                  <c:v>4673.8999999999996</c:v>
                </c:pt>
                <c:pt idx="1093">
                  <c:v>4843.8999999999996</c:v>
                </c:pt>
                <c:pt idx="1094">
                  <c:v>4673.8999999999996</c:v>
                </c:pt>
                <c:pt idx="1095">
                  <c:v>4703.8999999999996</c:v>
                </c:pt>
                <c:pt idx="1096">
                  <c:v>3665.9</c:v>
                </c:pt>
                <c:pt idx="1097">
                  <c:v>3535.9</c:v>
                </c:pt>
                <c:pt idx="1098">
                  <c:v>3481.9</c:v>
                </c:pt>
                <c:pt idx="1099">
                  <c:v>3481.9</c:v>
                </c:pt>
                <c:pt idx="1100">
                  <c:v>3481.9</c:v>
                </c:pt>
                <c:pt idx="1101">
                  <c:v>4219</c:v>
                </c:pt>
                <c:pt idx="1102">
                  <c:v>3919</c:v>
                </c:pt>
                <c:pt idx="1103">
                  <c:v>3819</c:v>
                </c:pt>
                <c:pt idx="1104">
                  <c:v>4144</c:v>
                </c:pt>
                <c:pt idx="1105">
                  <c:v>4019</c:v>
                </c:pt>
                <c:pt idx="1106">
                  <c:v>5407</c:v>
                </c:pt>
                <c:pt idx="1107">
                  <c:v>5437</c:v>
                </c:pt>
                <c:pt idx="1108">
                  <c:v>5658</c:v>
                </c:pt>
                <c:pt idx="1109">
                  <c:v>5360</c:v>
                </c:pt>
                <c:pt idx="1110">
                  <c:v>5128</c:v>
                </c:pt>
                <c:pt idx="1111">
                  <c:v>5037.2</c:v>
                </c:pt>
                <c:pt idx="1112">
                  <c:v>5137.2</c:v>
                </c:pt>
                <c:pt idx="1113">
                  <c:v>5362.2</c:v>
                </c:pt>
                <c:pt idx="1114">
                  <c:v>5127.2</c:v>
                </c:pt>
                <c:pt idx="1115">
                  <c:v>4742.2</c:v>
                </c:pt>
                <c:pt idx="1116">
                  <c:v>6591.2</c:v>
                </c:pt>
                <c:pt idx="1117">
                  <c:v>6449.2</c:v>
                </c:pt>
                <c:pt idx="1118">
                  <c:v>6564.2</c:v>
                </c:pt>
                <c:pt idx="1119">
                  <c:v>7604.2</c:v>
                </c:pt>
                <c:pt idx="1120">
                  <c:v>6184.2</c:v>
                </c:pt>
                <c:pt idx="1121">
                  <c:v>6905.2</c:v>
                </c:pt>
                <c:pt idx="1122">
                  <c:v>6940.2</c:v>
                </c:pt>
                <c:pt idx="1123">
                  <c:v>7044.2</c:v>
                </c:pt>
                <c:pt idx="1124">
                  <c:v>6850.2</c:v>
                </c:pt>
                <c:pt idx="1125">
                  <c:v>6525.2</c:v>
                </c:pt>
                <c:pt idx="1126">
                  <c:v>5768.2</c:v>
                </c:pt>
                <c:pt idx="1127">
                  <c:v>6243.2</c:v>
                </c:pt>
                <c:pt idx="1128">
                  <c:v>6193.2</c:v>
                </c:pt>
                <c:pt idx="1129">
                  <c:v>5768.2</c:v>
                </c:pt>
                <c:pt idx="1130">
                  <c:v>3108.2</c:v>
                </c:pt>
                <c:pt idx="1131">
                  <c:v>3108.2</c:v>
                </c:pt>
                <c:pt idx="1132">
                  <c:v>3108.2</c:v>
                </c:pt>
                <c:pt idx="1133">
                  <c:v>3108.2</c:v>
                </c:pt>
                <c:pt idx="1134">
                  <c:v>3458.2</c:v>
                </c:pt>
                <c:pt idx="1135">
                  <c:v>2767.2</c:v>
                </c:pt>
                <c:pt idx="1136">
                  <c:v>2768.2</c:v>
                </c:pt>
                <c:pt idx="1137">
                  <c:v>2767.2</c:v>
                </c:pt>
                <c:pt idx="1138">
                  <c:v>2767.2</c:v>
                </c:pt>
                <c:pt idx="1139">
                  <c:v>2767.2</c:v>
                </c:pt>
                <c:pt idx="1140">
                  <c:v>3832.2</c:v>
                </c:pt>
                <c:pt idx="1141">
                  <c:v>3837.2</c:v>
                </c:pt>
                <c:pt idx="1142">
                  <c:v>3832.2</c:v>
                </c:pt>
                <c:pt idx="1143">
                  <c:v>3832.2</c:v>
                </c:pt>
                <c:pt idx="1144">
                  <c:v>3982.2</c:v>
                </c:pt>
                <c:pt idx="1145">
                  <c:v>4415.2</c:v>
                </c:pt>
                <c:pt idx="1146">
                  <c:v>4820.2</c:v>
                </c:pt>
                <c:pt idx="1147">
                  <c:v>4415.2</c:v>
                </c:pt>
                <c:pt idx="1148">
                  <c:v>4415.2</c:v>
                </c:pt>
                <c:pt idx="1149">
                  <c:v>4415.2</c:v>
                </c:pt>
                <c:pt idx="1150">
                  <c:v>4033.2</c:v>
                </c:pt>
                <c:pt idx="1151">
                  <c:v>4033.2</c:v>
                </c:pt>
                <c:pt idx="1152">
                  <c:v>4073.2</c:v>
                </c:pt>
                <c:pt idx="1153">
                  <c:v>4033.2</c:v>
                </c:pt>
                <c:pt idx="1154">
                  <c:v>4033.2</c:v>
                </c:pt>
                <c:pt idx="1155">
                  <c:v>3807.3</c:v>
                </c:pt>
                <c:pt idx="1156">
                  <c:v>3807.2</c:v>
                </c:pt>
                <c:pt idx="1157">
                  <c:v>3807.2</c:v>
                </c:pt>
                <c:pt idx="1158">
                  <c:v>3807.2</c:v>
                </c:pt>
                <c:pt idx="1159">
                  <c:v>4107.2</c:v>
                </c:pt>
                <c:pt idx="1160">
                  <c:v>5172.2</c:v>
                </c:pt>
                <c:pt idx="1161">
                  <c:v>5172.2</c:v>
                </c:pt>
                <c:pt idx="1162">
                  <c:v>5232.2</c:v>
                </c:pt>
                <c:pt idx="1163">
                  <c:v>5172.2</c:v>
                </c:pt>
                <c:pt idx="1164">
                  <c:v>5172.2</c:v>
                </c:pt>
                <c:pt idx="1165">
                  <c:v>5897.2</c:v>
                </c:pt>
                <c:pt idx="1166">
                  <c:v>5897.2</c:v>
                </c:pt>
                <c:pt idx="1167">
                  <c:v>5927.2</c:v>
                </c:pt>
                <c:pt idx="1168">
                  <c:v>5897.2</c:v>
                </c:pt>
                <c:pt idx="1169">
                  <c:v>5927.2</c:v>
                </c:pt>
                <c:pt idx="1170">
                  <c:v>5990</c:v>
                </c:pt>
                <c:pt idx="1171">
                  <c:v>5990</c:v>
                </c:pt>
                <c:pt idx="1172">
                  <c:v>5990</c:v>
                </c:pt>
                <c:pt idx="1173">
                  <c:v>5990</c:v>
                </c:pt>
                <c:pt idx="1174">
                  <c:v>6621</c:v>
                </c:pt>
                <c:pt idx="1175">
                  <c:v>6610</c:v>
                </c:pt>
                <c:pt idx="1176">
                  <c:v>6610</c:v>
                </c:pt>
                <c:pt idx="1177">
                  <c:v>6610</c:v>
                </c:pt>
                <c:pt idx="1178">
                  <c:v>6743</c:v>
                </c:pt>
                <c:pt idx="1179">
                  <c:v>6799</c:v>
                </c:pt>
                <c:pt idx="1180">
                  <c:v>6799</c:v>
                </c:pt>
                <c:pt idx="1181">
                  <c:v>6799</c:v>
                </c:pt>
                <c:pt idx="1182">
                  <c:v>6799</c:v>
                </c:pt>
                <c:pt idx="1183">
                  <c:v>6799</c:v>
                </c:pt>
                <c:pt idx="1184">
                  <c:v>6833</c:v>
                </c:pt>
                <c:pt idx="1185">
                  <c:v>6833</c:v>
                </c:pt>
                <c:pt idx="1186">
                  <c:v>6923</c:v>
                </c:pt>
                <c:pt idx="1187">
                  <c:v>6833</c:v>
                </c:pt>
                <c:pt idx="1188">
                  <c:v>6833</c:v>
                </c:pt>
                <c:pt idx="1189">
                  <c:v>7048</c:v>
                </c:pt>
                <c:pt idx="1190">
                  <c:v>7048</c:v>
                </c:pt>
                <c:pt idx="1191">
                  <c:v>7048</c:v>
                </c:pt>
                <c:pt idx="1192">
                  <c:v>7048</c:v>
                </c:pt>
                <c:pt idx="1193">
                  <c:v>7048</c:v>
                </c:pt>
                <c:pt idx="1194">
                  <c:v>6803</c:v>
                </c:pt>
                <c:pt idx="1195">
                  <c:v>6804</c:v>
                </c:pt>
                <c:pt idx="1196">
                  <c:v>6803</c:v>
                </c:pt>
                <c:pt idx="1197">
                  <c:v>6803</c:v>
                </c:pt>
                <c:pt idx="1198">
                  <c:v>7006</c:v>
                </c:pt>
                <c:pt idx="1199">
                  <c:v>7925</c:v>
                </c:pt>
                <c:pt idx="1200">
                  <c:v>7925</c:v>
                </c:pt>
                <c:pt idx="1201">
                  <c:v>7925</c:v>
                </c:pt>
                <c:pt idx="1202">
                  <c:v>7925</c:v>
                </c:pt>
                <c:pt idx="1203">
                  <c:v>7925</c:v>
                </c:pt>
                <c:pt idx="1204">
                  <c:v>7488</c:v>
                </c:pt>
                <c:pt idx="1205">
                  <c:v>7468</c:v>
                </c:pt>
                <c:pt idx="1206">
                  <c:v>7698</c:v>
                </c:pt>
                <c:pt idx="1207">
                  <c:v>7448</c:v>
                </c:pt>
                <c:pt idx="1208">
                  <c:v>8709.7999999999993</c:v>
                </c:pt>
                <c:pt idx="1209">
                  <c:v>8709.7999999999993</c:v>
                </c:pt>
                <c:pt idx="1210">
                  <c:v>8709.7999999999993</c:v>
                </c:pt>
                <c:pt idx="1211">
                  <c:v>7979.8</c:v>
                </c:pt>
                <c:pt idx="1212">
                  <c:v>7224.8</c:v>
                </c:pt>
                <c:pt idx="1213">
                  <c:v>6837</c:v>
                </c:pt>
                <c:pt idx="1214">
                  <c:v>6837</c:v>
                </c:pt>
                <c:pt idx="1215">
                  <c:v>6337</c:v>
                </c:pt>
                <c:pt idx="1216">
                  <c:v>6437</c:v>
                </c:pt>
                <c:pt idx="1217">
                  <c:v>6692</c:v>
                </c:pt>
                <c:pt idx="1218">
                  <c:v>6692</c:v>
                </c:pt>
                <c:pt idx="1219">
                  <c:v>6742</c:v>
                </c:pt>
                <c:pt idx="1220">
                  <c:v>6692</c:v>
                </c:pt>
                <c:pt idx="1221">
                  <c:v>6967.7</c:v>
                </c:pt>
                <c:pt idx="1222">
                  <c:v>8226.7000000000007</c:v>
                </c:pt>
                <c:pt idx="1223">
                  <c:v>8226.7000000000007</c:v>
                </c:pt>
                <c:pt idx="1224">
                  <c:v>8266.7000000000007</c:v>
                </c:pt>
                <c:pt idx="1225">
                  <c:v>8266.7000000000007</c:v>
                </c:pt>
                <c:pt idx="1226">
                  <c:v>8176.7</c:v>
                </c:pt>
                <c:pt idx="1227">
                  <c:v>7727.7</c:v>
                </c:pt>
                <c:pt idx="1228">
                  <c:v>7849.7</c:v>
                </c:pt>
                <c:pt idx="1229">
                  <c:v>7887.7</c:v>
                </c:pt>
                <c:pt idx="1230">
                  <c:v>7277.7</c:v>
                </c:pt>
                <c:pt idx="1231">
                  <c:v>7237.7</c:v>
                </c:pt>
                <c:pt idx="1232">
                  <c:v>6987.7</c:v>
                </c:pt>
                <c:pt idx="1233">
                  <c:v>6957.7</c:v>
                </c:pt>
                <c:pt idx="1234">
                  <c:v>6957.7</c:v>
                </c:pt>
                <c:pt idx="1235">
                  <c:v>6957.7</c:v>
                </c:pt>
                <c:pt idx="1236">
                  <c:v>6957.7</c:v>
                </c:pt>
                <c:pt idx="1237">
                  <c:v>5631.7</c:v>
                </c:pt>
                <c:pt idx="1238">
                  <c:v>5661.7</c:v>
                </c:pt>
                <c:pt idx="1239">
                  <c:v>5581.7</c:v>
                </c:pt>
                <c:pt idx="1240">
                  <c:v>5603.7</c:v>
                </c:pt>
                <c:pt idx="1241">
                  <c:v>6858.7</c:v>
                </c:pt>
                <c:pt idx="1242">
                  <c:v>6873.7</c:v>
                </c:pt>
                <c:pt idx="1243">
                  <c:v>6903.7</c:v>
                </c:pt>
                <c:pt idx="1244">
                  <c:v>6803.7</c:v>
                </c:pt>
                <c:pt idx="1245">
                  <c:v>6923.7</c:v>
                </c:pt>
                <c:pt idx="1246">
                  <c:v>4756.88</c:v>
                </c:pt>
                <c:pt idx="1247">
                  <c:v>4726.88</c:v>
                </c:pt>
                <c:pt idx="1248">
                  <c:v>5316.88</c:v>
                </c:pt>
                <c:pt idx="1249">
                  <c:v>4736.88</c:v>
                </c:pt>
                <c:pt idx="1250">
                  <c:v>4656.88</c:v>
                </c:pt>
                <c:pt idx="1251">
                  <c:v>5534.7</c:v>
                </c:pt>
                <c:pt idx="1252">
                  <c:v>5534.7</c:v>
                </c:pt>
                <c:pt idx="1253">
                  <c:v>5534.7</c:v>
                </c:pt>
                <c:pt idx="1254">
                  <c:v>5534.7</c:v>
                </c:pt>
                <c:pt idx="1255">
                  <c:v>5534.7</c:v>
                </c:pt>
                <c:pt idx="1256" formatCode="#,##0">
                  <c:v>4674</c:v>
                </c:pt>
                <c:pt idx="1257" formatCode="#,##0">
                  <c:v>4674</c:v>
                </c:pt>
                <c:pt idx="1258" formatCode="#,##0">
                  <c:v>4774</c:v>
                </c:pt>
                <c:pt idx="1259" formatCode="#,##0">
                  <c:v>4814</c:v>
                </c:pt>
                <c:pt idx="1260" formatCode="#,##0">
                  <c:v>5097</c:v>
                </c:pt>
                <c:pt idx="1261" formatCode="#,##0">
                  <c:v>6123</c:v>
                </c:pt>
                <c:pt idx="1262" formatCode="#,##0">
                  <c:v>6173</c:v>
                </c:pt>
                <c:pt idx="1263" formatCode="#,##0">
                  <c:v>6223</c:v>
                </c:pt>
                <c:pt idx="1264" formatCode="#,##0">
                  <c:v>6243</c:v>
                </c:pt>
                <c:pt idx="1265" formatCode="#,##0">
                  <c:v>6173</c:v>
                </c:pt>
                <c:pt idx="1266" formatCode="#,##0">
                  <c:v>6817</c:v>
                </c:pt>
                <c:pt idx="1267" formatCode="#,##0">
                  <c:v>6857</c:v>
                </c:pt>
                <c:pt idx="1268" formatCode="#,##0">
                  <c:v>6737</c:v>
                </c:pt>
                <c:pt idx="1269" formatCode="#,##0">
                  <c:v>6737</c:v>
                </c:pt>
                <c:pt idx="1270" formatCode="#,##0">
                  <c:v>6737</c:v>
                </c:pt>
                <c:pt idx="1271" formatCode="#,##0">
                  <c:v>5422</c:v>
                </c:pt>
                <c:pt idx="1272" formatCode="#,##0">
                  <c:v>5367</c:v>
                </c:pt>
                <c:pt idx="1273" formatCode="#,##0">
                  <c:v>5362</c:v>
                </c:pt>
                <c:pt idx="1274" formatCode="#,##0">
                  <c:v>5362</c:v>
                </c:pt>
                <c:pt idx="1275" formatCode="#,##0">
                  <c:v>5362</c:v>
                </c:pt>
                <c:pt idx="1276" formatCode="#,##0">
                  <c:v>5325</c:v>
                </c:pt>
                <c:pt idx="1277" formatCode="#,##0">
                  <c:v>5310</c:v>
                </c:pt>
                <c:pt idx="1278" formatCode="#,##0">
                  <c:v>5310</c:v>
                </c:pt>
                <c:pt idx="1279" formatCode="#,##0">
                  <c:v>5310</c:v>
                </c:pt>
                <c:pt idx="1280" formatCode="#,##0">
                  <c:v>5310</c:v>
                </c:pt>
                <c:pt idx="1281" formatCode="#,##0">
                  <c:v>4152</c:v>
                </c:pt>
                <c:pt idx="1282" formatCode="#,##0">
                  <c:v>4152</c:v>
                </c:pt>
                <c:pt idx="1283" formatCode="#,##0">
                  <c:v>4152</c:v>
                </c:pt>
                <c:pt idx="1284" formatCode="#,##0">
                  <c:v>4152</c:v>
                </c:pt>
                <c:pt idx="1285" formatCode="#,##0">
                  <c:v>4280</c:v>
                </c:pt>
                <c:pt idx="1286" formatCode="#,##0">
                  <c:v>4435</c:v>
                </c:pt>
                <c:pt idx="1287" formatCode="#,##0">
                  <c:v>4435</c:v>
                </c:pt>
                <c:pt idx="1288" formatCode="#,##0">
                  <c:v>4435</c:v>
                </c:pt>
                <c:pt idx="1289" formatCode="#,##0">
                  <c:v>4436</c:v>
                </c:pt>
                <c:pt idx="1290" formatCode="#,##0">
                  <c:v>4435</c:v>
                </c:pt>
                <c:pt idx="1291" formatCode="#,##0">
                  <c:v>4760</c:v>
                </c:pt>
                <c:pt idx="1292" formatCode="#,##0">
                  <c:v>4760</c:v>
                </c:pt>
                <c:pt idx="1293" formatCode="#,##0">
                  <c:v>4760</c:v>
                </c:pt>
                <c:pt idx="1294" formatCode="#,##0">
                  <c:v>4760</c:v>
                </c:pt>
                <c:pt idx="1295" formatCode="#,##0">
                  <c:v>4760</c:v>
                </c:pt>
                <c:pt idx="1296" formatCode="#,##0">
                  <c:v>3880</c:v>
                </c:pt>
                <c:pt idx="1297" formatCode="#,##0">
                  <c:v>3880</c:v>
                </c:pt>
                <c:pt idx="1298" formatCode="#,##0">
                  <c:v>3980</c:v>
                </c:pt>
                <c:pt idx="1299" formatCode="#,##0">
                  <c:v>3980</c:v>
                </c:pt>
                <c:pt idx="1300" formatCode="#,##0">
                  <c:v>3980</c:v>
                </c:pt>
                <c:pt idx="1301" formatCode="#,##0">
                  <c:v>4810</c:v>
                </c:pt>
                <c:pt idx="1302" formatCode="#,##0">
                  <c:v>4810</c:v>
                </c:pt>
                <c:pt idx="1303" formatCode="#,##0">
                  <c:v>4810</c:v>
                </c:pt>
                <c:pt idx="1304" formatCode="#,##0">
                  <c:v>4810</c:v>
                </c:pt>
                <c:pt idx="1305" formatCode="#,##0">
                  <c:v>5428</c:v>
                </c:pt>
                <c:pt idx="1306" formatCode="#,##0">
                  <c:v>5378</c:v>
                </c:pt>
                <c:pt idx="1307" formatCode="#,##0">
                  <c:v>5378</c:v>
                </c:pt>
                <c:pt idx="1308" formatCode="#,##0">
                  <c:v>5378</c:v>
                </c:pt>
                <c:pt idx="1309" formatCode="#,##0">
                  <c:v>5378</c:v>
                </c:pt>
                <c:pt idx="1310" formatCode="#,##0">
                  <c:v>5378</c:v>
                </c:pt>
                <c:pt idx="1311" formatCode="#,##0">
                  <c:v>4878</c:v>
                </c:pt>
                <c:pt idx="1312" formatCode="#,##0">
                  <c:v>4878</c:v>
                </c:pt>
                <c:pt idx="1313" formatCode="#,##0">
                  <c:v>4878</c:v>
                </c:pt>
              </c:numCache>
            </c:numRef>
          </c:val>
        </c:ser>
        <c:ser>
          <c:idx val="4"/>
          <c:order val="1"/>
          <c:tx>
            <c:strRef>
              <c:f>'[Лист в F  2013_ДКП 2013_Рефинансирование.docx]показатели'!$D$1</c:f>
              <c:strCache>
                <c:ptCount val="1"/>
                <c:pt idx="0">
                  <c:v>кредиты под активы или поручительства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2013_Рефинансирование.docx]показатели'!$D$2:$D$1315</c:f>
              <c:numCache>
                <c:formatCode>General</c:formatCode>
                <c:ptCount val="1314"/>
                <c:pt idx="0">
                  <c:v>42309</c:v>
                </c:pt>
                <c:pt idx="1">
                  <c:v>42309</c:v>
                </c:pt>
                <c:pt idx="2">
                  <c:v>43739</c:v>
                </c:pt>
                <c:pt idx="3">
                  <c:v>49739</c:v>
                </c:pt>
                <c:pt idx="4">
                  <c:v>49739</c:v>
                </c:pt>
                <c:pt idx="5">
                  <c:v>42739</c:v>
                </c:pt>
                <c:pt idx="6">
                  <c:v>42739</c:v>
                </c:pt>
                <c:pt idx="7">
                  <c:v>42739</c:v>
                </c:pt>
                <c:pt idx="8">
                  <c:v>42739</c:v>
                </c:pt>
                <c:pt idx="9">
                  <c:v>42739</c:v>
                </c:pt>
                <c:pt idx="10">
                  <c:v>42739</c:v>
                </c:pt>
                <c:pt idx="11">
                  <c:v>42739</c:v>
                </c:pt>
                <c:pt idx="12">
                  <c:v>42739</c:v>
                </c:pt>
                <c:pt idx="13">
                  <c:v>42739</c:v>
                </c:pt>
                <c:pt idx="14">
                  <c:v>42739</c:v>
                </c:pt>
                <c:pt idx="15">
                  <c:v>39739</c:v>
                </c:pt>
                <c:pt idx="16">
                  <c:v>39793.800000000003</c:v>
                </c:pt>
                <c:pt idx="17">
                  <c:v>39793.800000000003</c:v>
                </c:pt>
                <c:pt idx="18">
                  <c:v>39793.800000000003</c:v>
                </c:pt>
                <c:pt idx="19">
                  <c:v>39793.800000000003</c:v>
                </c:pt>
                <c:pt idx="20">
                  <c:v>39793.800000000003</c:v>
                </c:pt>
                <c:pt idx="21">
                  <c:v>39793.800000000003</c:v>
                </c:pt>
                <c:pt idx="22">
                  <c:v>39793.800000000003</c:v>
                </c:pt>
                <c:pt idx="23">
                  <c:v>39793.800000000003</c:v>
                </c:pt>
                <c:pt idx="24">
                  <c:v>39793.800000000003</c:v>
                </c:pt>
                <c:pt idx="25">
                  <c:v>39793.800000000003</c:v>
                </c:pt>
                <c:pt idx="26">
                  <c:v>39793.800000000003</c:v>
                </c:pt>
                <c:pt idx="27">
                  <c:v>39793.800000000003</c:v>
                </c:pt>
                <c:pt idx="28">
                  <c:v>39908.800000000003</c:v>
                </c:pt>
                <c:pt idx="29">
                  <c:v>39908.800000000003</c:v>
                </c:pt>
                <c:pt idx="30">
                  <c:v>39908.800000000003</c:v>
                </c:pt>
                <c:pt idx="31">
                  <c:v>39908.800000000003</c:v>
                </c:pt>
                <c:pt idx="32">
                  <c:v>39908.800000000003</c:v>
                </c:pt>
                <c:pt idx="33">
                  <c:v>39908.800000000003</c:v>
                </c:pt>
                <c:pt idx="34">
                  <c:v>39908.800000000003</c:v>
                </c:pt>
                <c:pt idx="35">
                  <c:v>39908.800000000003</c:v>
                </c:pt>
                <c:pt idx="36">
                  <c:v>39908.800000000003</c:v>
                </c:pt>
                <c:pt idx="37">
                  <c:v>39908.800000000003</c:v>
                </c:pt>
                <c:pt idx="38">
                  <c:v>39907.800000000003</c:v>
                </c:pt>
                <c:pt idx="39">
                  <c:v>47407.8</c:v>
                </c:pt>
                <c:pt idx="40">
                  <c:v>47407.8</c:v>
                </c:pt>
                <c:pt idx="41">
                  <c:v>47407.8</c:v>
                </c:pt>
                <c:pt idx="42">
                  <c:v>47407.8</c:v>
                </c:pt>
                <c:pt idx="43">
                  <c:v>47407.8</c:v>
                </c:pt>
                <c:pt idx="44">
                  <c:v>47407.8</c:v>
                </c:pt>
                <c:pt idx="45">
                  <c:v>47407.8</c:v>
                </c:pt>
                <c:pt idx="46">
                  <c:v>47407.8</c:v>
                </c:pt>
                <c:pt idx="47">
                  <c:v>47407.8</c:v>
                </c:pt>
                <c:pt idx="48">
                  <c:v>47407.8</c:v>
                </c:pt>
                <c:pt idx="49">
                  <c:v>47407.8</c:v>
                </c:pt>
                <c:pt idx="50">
                  <c:v>47407.8</c:v>
                </c:pt>
                <c:pt idx="51">
                  <c:v>47407.8</c:v>
                </c:pt>
                <c:pt idx="52">
                  <c:v>47407.8</c:v>
                </c:pt>
                <c:pt idx="53">
                  <c:v>55327.8</c:v>
                </c:pt>
                <c:pt idx="54">
                  <c:v>55327.8</c:v>
                </c:pt>
                <c:pt idx="55">
                  <c:v>55327.8</c:v>
                </c:pt>
                <c:pt idx="56">
                  <c:v>55327.8</c:v>
                </c:pt>
                <c:pt idx="57">
                  <c:v>55327.8</c:v>
                </c:pt>
                <c:pt idx="58">
                  <c:v>59327.8</c:v>
                </c:pt>
                <c:pt idx="59">
                  <c:v>59326</c:v>
                </c:pt>
                <c:pt idx="60">
                  <c:v>61126</c:v>
                </c:pt>
                <c:pt idx="61">
                  <c:v>61126</c:v>
                </c:pt>
                <c:pt idx="62">
                  <c:v>60993</c:v>
                </c:pt>
                <c:pt idx="63">
                  <c:v>60993</c:v>
                </c:pt>
                <c:pt idx="64">
                  <c:v>61693</c:v>
                </c:pt>
                <c:pt idx="65">
                  <c:v>61693</c:v>
                </c:pt>
                <c:pt idx="66">
                  <c:v>61693</c:v>
                </c:pt>
                <c:pt idx="67">
                  <c:v>61943</c:v>
                </c:pt>
                <c:pt idx="68">
                  <c:v>62643</c:v>
                </c:pt>
                <c:pt idx="69">
                  <c:v>63343</c:v>
                </c:pt>
                <c:pt idx="70">
                  <c:v>71343</c:v>
                </c:pt>
                <c:pt idx="71">
                  <c:v>71343</c:v>
                </c:pt>
                <c:pt idx="72">
                  <c:v>71343</c:v>
                </c:pt>
                <c:pt idx="73">
                  <c:v>72385</c:v>
                </c:pt>
                <c:pt idx="74">
                  <c:v>72735</c:v>
                </c:pt>
                <c:pt idx="75">
                  <c:v>72281</c:v>
                </c:pt>
                <c:pt idx="76">
                  <c:v>87495.5</c:v>
                </c:pt>
                <c:pt idx="77">
                  <c:v>87549.61</c:v>
                </c:pt>
                <c:pt idx="78">
                  <c:v>87549.61</c:v>
                </c:pt>
                <c:pt idx="79">
                  <c:v>87595.61</c:v>
                </c:pt>
                <c:pt idx="80">
                  <c:v>91772.41</c:v>
                </c:pt>
                <c:pt idx="81">
                  <c:v>89296.67</c:v>
                </c:pt>
                <c:pt idx="82">
                  <c:v>93508.92</c:v>
                </c:pt>
                <c:pt idx="83">
                  <c:v>98324.12</c:v>
                </c:pt>
                <c:pt idx="84">
                  <c:v>98717.87</c:v>
                </c:pt>
                <c:pt idx="85">
                  <c:v>99558.17</c:v>
                </c:pt>
                <c:pt idx="86">
                  <c:v>99936.17</c:v>
                </c:pt>
                <c:pt idx="87">
                  <c:v>102684.74</c:v>
                </c:pt>
                <c:pt idx="88">
                  <c:v>104195.24</c:v>
                </c:pt>
                <c:pt idx="89">
                  <c:v>104480.73</c:v>
                </c:pt>
                <c:pt idx="90">
                  <c:v>104119.8</c:v>
                </c:pt>
                <c:pt idx="91">
                  <c:v>104677.47</c:v>
                </c:pt>
                <c:pt idx="92">
                  <c:v>112174.8</c:v>
                </c:pt>
                <c:pt idx="93">
                  <c:v>112763.61</c:v>
                </c:pt>
                <c:pt idx="94">
                  <c:v>112768.23</c:v>
                </c:pt>
                <c:pt idx="95">
                  <c:v>113048.73</c:v>
                </c:pt>
                <c:pt idx="96">
                  <c:v>113984.92</c:v>
                </c:pt>
                <c:pt idx="97">
                  <c:v>114325.62</c:v>
                </c:pt>
                <c:pt idx="98">
                  <c:v>114446.57</c:v>
                </c:pt>
                <c:pt idx="99">
                  <c:v>117579.83</c:v>
                </c:pt>
                <c:pt idx="100">
                  <c:v>125421.08</c:v>
                </c:pt>
                <c:pt idx="101">
                  <c:v>135323.57999999999</c:v>
                </c:pt>
                <c:pt idx="102">
                  <c:v>136879.95000000001</c:v>
                </c:pt>
                <c:pt idx="103">
                  <c:v>140881.1</c:v>
                </c:pt>
                <c:pt idx="104">
                  <c:v>151135.19</c:v>
                </c:pt>
                <c:pt idx="105">
                  <c:v>159508.92000000001</c:v>
                </c:pt>
                <c:pt idx="106">
                  <c:v>172468.94</c:v>
                </c:pt>
                <c:pt idx="107">
                  <c:v>172310.89</c:v>
                </c:pt>
                <c:pt idx="108">
                  <c:v>193003.2</c:v>
                </c:pt>
                <c:pt idx="109">
                  <c:v>192892.75</c:v>
                </c:pt>
                <c:pt idx="110">
                  <c:v>193145.58</c:v>
                </c:pt>
                <c:pt idx="111">
                  <c:v>195158.52</c:v>
                </c:pt>
                <c:pt idx="112">
                  <c:v>195207.1</c:v>
                </c:pt>
                <c:pt idx="113">
                  <c:v>188507.95</c:v>
                </c:pt>
                <c:pt idx="114">
                  <c:v>189959.26</c:v>
                </c:pt>
                <c:pt idx="115">
                  <c:v>190333.06</c:v>
                </c:pt>
                <c:pt idx="116">
                  <c:v>199109.17</c:v>
                </c:pt>
                <c:pt idx="117">
                  <c:v>202425.23</c:v>
                </c:pt>
                <c:pt idx="118">
                  <c:v>202246.87</c:v>
                </c:pt>
                <c:pt idx="119">
                  <c:v>240600.88</c:v>
                </c:pt>
                <c:pt idx="120">
                  <c:v>273720.2</c:v>
                </c:pt>
                <c:pt idx="121">
                  <c:v>287090.21999999997</c:v>
                </c:pt>
                <c:pt idx="122">
                  <c:v>295407.53999999998</c:v>
                </c:pt>
                <c:pt idx="123">
                  <c:v>311159.83</c:v>
                </c:pt>
                <c:pt idx="124">
                  <c:v>314888.76</c:v>
                </c:pt>
                <c:pt idx="125">
                  <c:v>325622.49</c:v>
                </c:pt>
                <c:pt idx="126">
                  <c:v>345681.74</c:v>
                </c:pt>
                <c:pt idx="127">
                  <c:v>354345.08</c:v>
                </c:pt>
                <c:pt idx="128">
                  <c:v>356814.37</c:v>
                </c:pt>
                <c:pt idx="129">
                  <c:v>390523.87</c:v>
                </c:pt>
                <c:pt idx="130">
                  <c:v>389831.39</c:v>
                </c:pt>
                <c:pt idx="131">
                  <c:v>389507.22</c:v>
                </c:pt>
                <c:pt idx="132">
                  <c:v>389621.03</c:v>
                </c:pt>
                <c:pt idx="133">
                  <c:v>389242.32</c:v>
                </c:pt>
                <c:pt idx="134">
                  <c:v>388631.07</c:v>
                </c:pt>
                <c:pt idx="135">
                  <c:v>387892.1</c:v>
                </c:pt>
                <c:pt idx="136">
                  <c:v>437502.11</c:v>
                </c:pt>
                <c:pt idx="137">
                  <c:v>438923.06</c:v>
                </c:pt>
                <c:pt idx="138">
                  <c:v>446854.68</c:v>
                </c:pt>
                <c:pt idx="139">
                  <c:v>448316.48</c:v>
                </c:pt>
                <c:pt idx="140">
                  <c:v>448082.67</c:v>
                </c:pt>
                <c:pt idx="141">
                  <c:v>447831.44</c:v>
                </c:pt>
                <c:pt idx="142">
                  <c:v>447881.79</c:v>
                </c:pt>
                <c:pt idx="143">
                  <c:v>447887.87</c:v>
                </c:pt>
                <c:pt idx="144">
                  <c:v>448029.84</c:v>
                </c:pt>
                <c:pt idx="145">
                  <c:v>447906.34</c:v>
                </c:pt>
                <c:pt idx="146">
                  <c:v>447620.09</c:v>
                </c:pt>
                <c:pt idx="147">
                  <c:v>447691.06</c:v>
                </c:pt>
                <c:pt idx="148">
                  <c:v>448685.71</c:v>
                </c:pt>
                <c:pt idx="149">
                  <c:v>448153.31</c:v>
                </c:pt>
                <c:pt idx="150">
                  <c:v>448647.12</c:v>
                </c:pt>
                <c:pt idx="151">
                  <c:v>448947.83</c:v>
                </c:pt>
                <c:pt idx="152">
                  <c:v>449073.98</c:v>
                </c:pt>
                <c:pt idx="153">
                  <c:v>449674.71</c:v>
                </c:pt>
                <c:pt idx="154">
                  <c:v>449753.62</c:v>
                </c:pt>
                <c:pt idx="155">
                  <c:v>445697.5</c:v>
                </c:pt>
                <c:pt idx="156">
                  <c:v>443093.61</c:v>
                </c:pt>
                <c:pt idx="157">
                  <c:v>445855.51</c:v>
                </c:pt>
                <c:pt idx="158">
                  <c:v>446304.85</c:v>
                </c:pt>
                <c:pt idx="159">
                  <c:v>447300.85</c:v>
                </c:pt>
                <c:pt idx="160">
                  <c:v>446817.62</c:v>
                </c:pt>
                <c:pt idx="161">
                  <c:v>493625.26</c:v>
                </c:pt>
                <c:pt idx="162">
                  <c:v>569498.06000000006</c:v>
                </c:pt>
                <c:pt idx="163">
                  <c:v>556901.78</c:v>
                </c:pt>
                <c:pt idx="164">
                  <c:v>556864.96</c:v>
                </c:pt>
                <c:pt idx="165">
                  <c:v>558112.68000000005</c:v>
                </c:pt>
                <c:pt idx="166">
                  <c:v>558057.68999999994</c:v>
                </c:pt>
                <c:pt idx="167">
                  <c:v>558820.77</c:v>
                </c:pt>
                <c:pt idx="168">
                  <c:v>565301.82999999996</c:v>
                </c:pt>
                <c:pt idx="169">
                  <c:v>564943.84</c:v>
                </c:pt>
                <c:pt idx="170">
                  <c:v>556219.6</c:v>
                </c:pt>
                <c:pt idx="171">
                  <c:v>558186.43999999994</c:v>
                </c:pt>
                <c:pt idx="172">
                  <c:v>720617.28</c:v>
                </c:pt>
                <c:pt idx="173">
                  <c:v>719760.02</c:v>
                </c:pt>
                <c:pt idx="174">
                  <c:v>723970.63</c:v>
                </c:pt>
                <c:pt idx="175">
                  <c:v>732288.51</c:v>
                </c:pt>
                <c:pt idx="176">
                  <c:v>732081.23</c:v>
                </c:pt>
                <c:pt idx="177">
                  <c:v>731643.82</c:v>
                </c:pt>
                <c:pt idx="178">
                  <c:v>726061.69</c:v>
                </c:pt>
                <c:pt idx="179">
                  <c:v>764424.06</c:v>
                </c:pt>
                <c:pt idx="180">
                  <c:v>767867.96</c:v>
                </c:pt>
                <c:pt idx="181">
                  <c:v>769678.21</c:v>
                </c:pt>
                <c:pt idx="182">
                  <c:v>771090.82</c:v>
                </c:pt>
                <c:pt idx="183">
                  <c:v>768942.19</c:v>
                </c:pt>
                <c:pt idx="184">
                  <c:v>758133.02</c:v>
                </c:pt>
                <c:pt idx="185">
                  <c:v>760638.77</c:v>
                </c:pt>
                <c:pt idx="186">
                  <c:v>762868.52</c:v>
                </c:pt>
                <c:pt idx="187">
                  <c:v>758554.82</c:v>
                </c:pt>
                <c:pt idx="188">
                  <c:v>750497.4</c:v>
                </c:pt>
                <c:pt idx="189">
                  <c:v>760753.9</c:v>
                </c:pt>
                <c:pt idx="190">
                  <c:v>879693.23</c:v>
                </c:pt>
                <c:pt idx="191">
                  <c:v>879991.63</c:v>
                </c:pt>
                <c:pt idx="192">
                  <c:v>879255.68</c:v>
                </c:pt>
                <c:pt idx="193">
                  <c:v>872582.65</c:v>
                </c:pt>
                <c:pt idx="194">
                  <c:v>895149.39</c:v>
                </c:pt>
                <c:pt idx="195">
                  <c:v>911484.33</c:v>
                </c:pt>
                <c:pt idx="196">
                  <c:v>921842.16</c:v>
                </c:pt>
                <c:pt idx="197">
                  <c:v>921623.91</c:v>
                </c:pt>
                <c:pt idx="198">
                  <c:v>893212.19</c:v>
                </c:pt>
                <c:pt idx="199">
                  <c:v>889410.3</c:v>
                </c:pt>
                <c:pt idx="200">
                  <c:v>883716.19</c:v>
                </c:pt>
                <c:pt idx="201">
                  <c:v>886373.77</c:v>
                </c:pt>
                <c:pt idx="202">
                  <c:v>889019.43</c:v>
                </c:pt>
                <c:pt idx="203">
                  <c:v>897466.43</c:v>
                </c:pt>
                <c:pt idx="204">
                  <c:v>896897.86</c:v>
                </c:pt>
                <c:pt idx="205">
                  <c:v>856566.36</c:v>
                </c:pt>
                <c:pt idx="206">
                  <c:v>851000.03</c:v>
                </c:pt>
                <c:pt idx="207">
                  <c:v>849969.16</c:v>
                </c:pt>
                <c:pt idx="208">
                  <c:v>879780</c:v>
                </c:pt>
                <c:pt idx="209">
                  <c:v>819889.31</c:v>
                </c:pt>
                <c:pt idx="210">
                  <c:v>885160.89</c:v>
                </c:pt>
                <c:pt idx="211">
                  <c:v>814409.95</c:v>
                </c:pt>
                <c:pt idx="212">
                  <c:v>813876.03</c:v>
                </c:pt>
                <c:pt idx="213">
                  <c:v>855710.77</c:v>
                </c:pt>
                <c:pt idx="214">
                  <c:v>862260.14</c:v>
                </c:pt>
                <c:pt idx="215">
                  <c:v>804098.96</c:v>
                </c:pt>
                <c:pt idx="216">
                  <c:v>758250.85</c:v>
                </c:pt>
                <c:pt idx="217">
                  <c:v>764675.8</c:v>
                </c:pt>
                <c:pt idx="218">
                  <c:v>761276.61</c:v>
                </c:pt>
                <c:pt idx="219">
                  <c:v>792634.83</c:v>
                </c:pt>
                <c:pt idx="220">
                  <c:v>725980.74</c:v>
                </c:pt>
                <c:pt idx="221">
                  <c:v>702062.64</c:v>
                </c:pt>
                <c:pt idx="222">
                  <c:v>699995.19</c:v>
                </c:pt>
                <c:pt idx="223">
                  <c:v>695049.19</c:v>
                </c:pt>
                <c:pt idx="224">
                  <c:v>685380.32</c:v>
                </c:pt>
                <c:pt idx="225">
                  <c:v>685915.62</c:v>
                </c:pt>
                <c:pt idx="226">
                  <c:v>670308.30000000005</c:v>
                </c:pt>
                <c:pt idx="227">
                  <c:v>650151.35</c:v>
                </c:pt>
                <c:pt idx="228">
                  <c:v>650187.74</c:v>
                </c:pt>
                <c:pt idx="229">
                  <c:v>654709.22</c:v>
                </c:pt>
                <c:pt idx="230">
                  <c:v>650011.61</c:v>
                </c:pt>
                <c:pt idx="231">
                  <c:v>646506.05000000005</c:v>
                </c:pt>
                <c:pt idx="232">
                  <c:v>680397.29</c:v>
                </c:pt>
                <c:pt idx="233">
                  <c:v>638896.30000000005</c:v>
                </c:pt>
                <c:pt idx="234">
                  <c:v>674440.24</c:v>
                </c:pt>
                <c:pt idx="235">
                  <c:v>628565.67000000004</c:v>
                </c:pt>
                <c:pt idx="236">
                  <c:v>645471.77</c:v>
                </c:pt>
                <c:pt idx="237">
                  <c:v>640873.47</c:v>
                </c:pt>
                <c:pt idx="238">
                  <c:v>654685.22</c:v>
                </c:pt>
                <c:pt idx="239">
                  <c:v>655322.77</c:v>
                </c:pt>
                <c:pt idx="240">
                  <c:v>649991.44999999995</c:v>
                </c:pt>
                <c:pt idx="241">
                  <c:v>639538.30000000005</c:v>
                </c:pt>
                <c:pt idx="242">
                  <c:v>639084.80000000005</c:v>
                </c:pt>
                <c:pt idx="243">
                  <c:v>629381.98</c:v>
                </c:pt>
                <c:pt idx="244">
                  <c:v>628947.23</c:v>
                </c:pt>
                <c:pt idx="245">
                  <c:v>608208.23</c:v>
                </c:pt>
                <c:pt idx="246">
                  <c:v>609530.32999999996</c:v>
                </c:pt>
                <c:pt idx="247">
                  <c:v>607910.44999999995</c:v>
                </c:pt>
                <c:pt idx="248">
                  <c:v>611410</c:v>
                </c:pt>
                <c:pt idx="249">
                  <c:v>611972.1</c:v>
                </c:pt>
                <c:pt idx="250">
                  <c:v>606752</c:v>
                </c:pt>
                <c:pt idx="251">
                  <c:v>606801.42000000004</c:v>
                </c:pt>
                <c:pt idx="252">
                  <c:v>606764.05000000005</c:v>
                </c:pt>
                <c:pt idx="253">
                  <c:v>651036.88</c:v>
                </c:pt>
                <c:pt idx="254">
                  <c:v>621017.77</c:v>
                </c:pt>
                <c:pt idx="255">
                  <c:v>586166.82999999996</c:v>
                </c:pt>
                <c:pt idx="256">
                  <c:v>581991.82999999996</c:v>
                </c:pt>
                <c:pt idx="257">
                  <c:v>583526.53</c:v>
                </c:pt>
                <c:pt idx="258">
                  <c:v>588122.37</c:v>
                </c:pt>
                <c:pt idx="259">
                  <c:v>607037.06999999995</c:v>
                </c:pt>
                <c:pt idx="260">
                  <c:v>589165.72</c:v>
                </c:pt>
                <c:pt idx="261">
                  <c:v>614611.22</c:v>
                </c:pt>
                <c:pt idx="262">
                  <c:v>600292.92000000004</c:v>
                </c:pt>
                <c:pt idx="263">
                  <c:v>630444.48</c:v>
                </c:pt>
                <c:pt idx="264">
                  <c:v>592032.62</c:v>
                </c:pt>
                <c:pt idx="265">
                  <c:v>629339.77</c:v>
                </c:pt>
                <c:pt idx="266">
                  <c:v>635280.31000000006</c:v>
                </c:pt>
                <c:pt idx="267">
                  <c:v>638669.84</c:v>
                </c:pt>
                <c:pt idx="268">
                  <c:v>617675.76</c:v>
                </c:pt>
                <c:pt idx="269">
                  <c:v>607579.98</c:v>
                </c:pt>
                <c:pt idx="270">
                  <c:v>609893.75</c:v>
                </c:pt>
                <c:pt idx="271">
                  <c:v>600809.56999999995</c:v>
                </c:pt>
                <c:pt idx="272">
                  <c:v>600854.26</c:v>
                </c:pt>
                <c:pt idx="273">
                  <c:v>561306.61</c:v>
                </c:pt>
                <c:pt idx="274">
                  <c:v>581736.18000000005</c:v>
                </c:pt>
                <c:pt idx="275">
                  <c:v>561024.27</c:v>
                </c:pt>
                <c:pt idx="276">
                  <c:v>561241.63</c:v>
                </c:pt>
                <c:pt idx="277">
                  <c:v>565486.78</c:v>
                </c:pt>
                <c:pt idx="278">
                  <c:v>529045.49</c:v>
                </c:pt>
                <c:pt idx="279">
                  <c:v>550309.93999999994</c:v>
                </c:pt>
                <c:pt idx="280">
                  <c:v>524088.04</c:v>
                </c:pt>
                <c:pt idx="281">
                  <c:v>541046.98</c:v>
                </c:pt>
                <c:pt idx="282">
                  <c:v>517071.31</c:v>
                </c:pt>
                <c:pt idx="283">
                  <c:v>542469.28</c:v>
                </c:pt>
                <c:pt idx="284">
                  <c:v>527463.21</c:v>
                </c:pt>
                <c:pt idx="285">
                  <c:v>498147.24</c:v>
                </c:pt>
                <c:pt idx="286">
                  <c:v>515265.54</c:v>
                </c:pt>
                <c:pt idx="287">
                  <c:v>591780.09</c:v>
                </c:pt>
                <c:pt idx="288">
                  <c:v>577743.99</c:v>
                </c:pt>
                <c:pt idx="289">
                  <c:v>552832.14</c:v>
                </c:pt>
                <c:pt idx="290">
                  <c:v>563842.39</c:v>
                </c:pt>
                <c:pt idx="291">
                  <c:v>585224.24</c:v>
                </c:pt>
                <c:pt idx="292">
                  <c:v>558263.98</c:v>
                </c:pt>
                <c:pt idx="293">
                  <c:v>549393.18000000005</c:v>
                </c:pt>
                <c:pt idx="294">
                  <c:v>480219.28</c:v>
                </c:pt>
                <c:pt idx="295">
                  <c:v>432418.88</c:v>
                </c:pt>
                <c:pt idx="296">
                  <c:v>433544.28</c:v>
                </c:pt>
                <c:pt idx="297">
                  <c:v>432103.58</c:v>
                </c:pt>
                <c:pt idx="298">
                  <c:v>430097.85</c:v>
                </c:pt>
                <c:pt idx="299">
                  <c:v>428553.27</c:v>
                </c:pt>
                <c:pt idx="300">
                  <c:v>425048.27</c:v>
                </c:pt>
                <c:pt idx="301">
                  <c:v>422072.34</c:v>
                </c:pt>
                <c:pt idx="302">
                  <c:v>428804.24</c:v>
                </c:pt>
                <c:pt idx="303">
                  <c:v>410228.94</c:v>
                </c:pt>
                <c:pt idx="304">
                  <c:v>406581.11</c:v>
                </c:pt>
                <c:pt idx="305">
                  <c:v>401568.13</c:v>
                </c:pt>
                <c:pt idx="306">
                  <c:v>396668.29</c:v>
                </c:pt>
                <c:pt idx="307">
                  <c:v>403672.78</c:v>
                </c:pt>
                <c:pt idx="308">
                  <c:v>397798.38</c:v>
                </c:pt>
                <c:pt idx="309">
                  <c:v>434410.23</c:v>
                </c:pt>
                <c:pt idx="310">
                  <c:v>448438.76</c:v>
                </c:pt>
                <c:pt idx="311">
                  <c:v>429032.1</c:v>
                </c:pt>
                <c:pt idx="312">
                  <c:v>452473.78</c:v>
                </c:pt>
                <c:pt idx="313">
                  <c:v>452207.17</c:v>
                </c:pt>
                <c:pt idx="314">
                  <c:v>446437.12</c:v>
                </c:pt>
                <c:pt idx="315">
                  <c:v>435167.07</c:v>
                </c:pt>
                <c:pt idx="316">
                  <c:v>436422.18</c:v>
                </c:pt>
                <c:pt idx="317">
                  <c:v>486477.6</c:v>
                </c:pt>
                <c:pt idx="318">
                  <c:v>484354.8</c:v>
                </c:pt>
                <c:pt idx="319">
                  <c:v>481428.2</c:v>
                </c:pt>
                <c:pt idx="320">
                  <c:v>474126.9</c:v>
                </c:pt>
                <c:pt idx="321">
                  <c:v>467544.65</c:v>
                </c:pt>
                <c:pt idx="322">
                  <c:v>472262.18</c:v>
                </c:pt>
                <c:pt idx="323">
                  <c:v>445921.93</c:v>
                </c:pt>
                <c:pt idx="324">
                  <c:v>462957.83</c:v>
                </c:pt>
                <c:pt idx="325">
                  <c:v>477410.04</c:v>
                </c:pt>
                <c:pt idx="326">
                  <c:v>469174.34</c:v>
                </c:pt>
                <c:pt idx="327">
                  <c:v>458709.86</c:v>
                </c:pt>
                <c:pt idx="328">
                  <c:v>458024.86</c:v>
                </c:pt>
                <c:pt idx="329">
                  <c:v>451561.61</c:v>
                </c:pt>
                <c:pt idx="330">
                  <c:v>428825.04</c:v>
                </c:pt>
                <c:pt idx="331">
                  <c:v>429015.66</c:v>
                </c:pt>
                <c:pt idx="332">
                  <c:v>443833.26</c:v>
                </c:pt>
                <c:pt idx="333">
                  <c:v>442543.21</c:v>
                </c:pt>
                <c:pt idx="334">
                  <c:v>439323.26</c:v>
                </c:pt>
                <c:pt idx="335">
                  <c:v>424294.19</c:v>
                </c:pt>
                <c:pt idx="336">
                  <c:v>422040.69</c:v>
                </c:pt>
                <c:pt idx="337">
                  <c:v>371249.08</c:v>
                </c:pt>
                <c:pt idx="338">
                  <c:v>370718.58</c:v>
                </c:pt>
                <c:pt idx="339">
                  <c:v>345168.78</c:v>
                </c:pt>
                <c:pt idx="340">
                  <c:v>346298.13</c:v>
                </c:pt>
                <c:pt idx="341">
                  <c:v>335212.03000000003</c:v>
                </c:pt>
                <c:pt idx="342">
                  <c:v>332409.53000000003</c:v>
                </c:pt>
                <c:pt idx="343">
                  <c:v>329419.78000000003</c:v>
                </c:pt>
                <c:pt idx="344">
                  <c:v>328940.48</c:v>
                </c:pt>
                <c:pt idx="345">
                  <c:v>330124.56</c:v>
                </c:pt>
                <c:pt idx="346">
                  <c:v>328913.26</c:v>
                </c:pt>
                <c:pt idx="347">
                  <c:v>327351.31</c:v>
                </c:pt>
                <c:pt idx="348">
                  <c:v>327971.11</c:v>
                </c:pt>
                <c:pt idx="349">
                  <c:v>326091.34000000003</c:v>
                </c:pt>
                <c:pt idx="350">
                  <c:v>325571.84000000003</c:v>
                </c:pt>
                <c:pt idx="351">
                  <c:v>322825.31</c:v>
                </c:pt>
                <c:pt idx="352">
                  <c:v>322698.13</c:v>
                </c:pt>
                <c:pt idx="353">
                  <c:v>330463.7</c:v>
                </c:pt>
                <c:pt idx="354">
                  <c:v>338013.84</c:v>
                </c:pt>
                <c:pt idx="355">
                  <c:v>391432.04</c:v>
                </c:pt>
                <c:pt idx="356">
                  <c:v>408286.51</c:v>
                </c:pt>
                <c:pt idx="357">
                  <c:v>404749.13</c:v>
                </c:pt>
                <c:pt idx="358">
                  <c:v>405564.34</c:v>
                </c:pt>
                <c:pt idx="359">
                  <c:v>405220.14</c:v>
                </c:pt>
                <c:pt idx="360">
                  <c:v>406769.34</c:v>
                </c:pt>
                <c:pt idx="361">
                  <c:v>406534.34</c:v>
                </c:pt>
                <c:pt idx="362">
                  <c:v>407676.29</c:v>
                </c:pt>
                <c:pt idx="363">
                  <c:v>417838.89</c:v>
                </c:pt>
                <c:pt idx="364">
                  <c:v>418961.56</c:v>
                </c:pt>
                <c:pt idx="365">
                  <c:v>434654.2</c:v>
                </c:pt>
                <c:pt idx="366">
                  <c:v>461810.9</c:v>
                </c:pt>
                <c:pt idx="367">
                  <c:v>462441.95</c:v>
                </c:pt>
                <c:pt idx="368">
                  <c:v>484409.62</c:v>
                </c:pt>
                <c:pt idx="369">
                  <c:v>486032.95</c:v>
                </c:pt>
                <c:pt idx="370">
                  <c:v>485624.62</c:v>
                </c:pt>
                <c:pt idx="371">
                  <c:v>485797.88</c:v>
                </c:pt>
                <c:pt idx="372">
                  <c:v>490042.57</c:v>
                </c:pt>
                <c:pt idx="373">
                  <c:v>490542.03</c:v>
                </c:pt>
                <c:pt idx="374">
                  <c:v>450776.78</c:v>
                </c:pt>
                <c:pt idx="375">
                  <c:v>476150.07</c:v>
                </c:pt>
                <c:pt idx="376">
                  <c:v>461184.88</c:v>
                </c:pt>
                <c:pt idx="377">
                  <c:v>440183.59</c:v>
                </c:pt>
                <c:pt idx="378">
                  <c:v>439125.27</c:v>
                </c:pt>
                <c:pt idx="379">
                  <c:v>438928.37</c:v>
                </c:pt>
                <c:pt idx="380">
                  <c:v>439579.22</c:v>
                </c:pt>
                <c:pt idx="381">
                  <c:v>439418.36</c:v>
                </c:pt>
                <c:pt idx="382">
                  <c:v>392987.12</c:v>
                </c:pt>
                <c:pt idx="383">
                  <c:v>392893.2</c:v>
                </c:pt>
                <c:pt idx="384">
                  <c:v>391120.7</c:v>
                </c:pt>
                <c:pt idx="385">
                  <c:v>380397.52</c:v>
                </c:pt>
                <c:pt idx="386">
                  <c:v>378135.97</c:v>
                </c:pt>
                <c:pt idx="387">
                  <c:v>358869.05</c:v>
                </c:pt>
                <c:pt idx="388">
                  <c:v>344059.02</c:v>
                </c:pt>
                <c:pt idx="389">
                  <c:v>342193.37</c:v>
                </c:pt>
                <c:pt idx="390">
                  <c:v>372912.02</c:v>
                </c:pt>
                <c:pt idx="391">
                  <c:v>369741.47</c:v>
                </c:pt>
                <c:pt idx="392">
                  <c:v>363781.33</c:v>
                </c:pt>
                <c:pt idx="393">
                  <c:v>363569.95</c:v>
                </c:pt>
                <c:pt idx="394">
                  <c:v>363569.95</c:v>
                </c:pt>
                <c:pt idx="395">
                  <c:v>362735.83</c:v>
                </c:pt>
                <c:pt idx="396">
                  <c:v>362729.33</c:v>
                </c:pt>
                <c:pt idx="397">
                  <c:v>362774.15</c:v>
                </c:pt>
                <c:pt idx="398">
                  <c:v>361738.4</c:v>
                </c:pt>
                <c:pt idx="399">
                  <c:v>337331.61</c:v>
                </c:pt>
                <c:pt idx="400">
                  <c:v>329010.11</c:v>
                </c:pt>
                <c:pt idx="401">
                  <c:v>328532.56</c:v>
                </c:pt>
                <c:pt idx="402">
                  <c:v>328236.77</c:v>
                </c:pt>
                <c:pt idx="403">
                  <c:v>330986.67</c:v>
                </c:pt>
                <c:pt idx="404">
                  <c:v>328265.90000000002</c:v>
                </c:pt>
                <c:pt idx="405">
                  <c:v>328047.90000000002</c:v>
                </c:pt>
                <c:pt idx="406">
                  <c:v>320678.25</c:v>
                </c:pt>
                <c:pt idx="407">
                  <c:v>319253.40000000002</c:v>
                </c:pt>
                <c:pt idx="408">
                  <c:v>291266.77</c:v>
                </c:pt>
                <c:pt idx="409">
                  <c:v>286758.53999999998</c:v>
                </c:pt>
                <c:pt idx="410">
                  <c:v>286279.15000000002</c:v>
                </c:pt>
                <c:pt idx="411">
                  <c:v>277802.27</c:v>
                </c:pt>
                <c:pt idx="412">
                  <c:v>251551.42</c:v>
                </c:pt>
                <c:pt idx="413">
                  <c:v>251222.42</c:v>
                </c:pt>
                <c:pt idx="414">
                  <c:v>251436.73</c:v>
                </c:pt>
                <c:pt idx="415">
                  <c:v>251272.93</c:v>
                </c:pt>
                <c:pt idx="416">
                  <c:v>252224.59</c:v>
                </c:pt>
                <c:pt idx="417">
                  <c:v>191819.29</c:v>
                </c:pt>
                <c:pt idx="418">
                  <c:v>189047.38</c:v>
                </c:pt>
                <c:pt idx="419">
                  <c:v>192680.04</c:v>
                </c:pt>
                <c:pt idx="420">
                  <c:v>185107.24</c:v>
                </c:pt>
                <c:pt idx="421">
                  <c:v>179515.74</c:v>
                </c:pt>
                <c:pt idx="422">
                  <c:v>172228.24</c:v>
                </c:pt>
                <c:pt idx="423">
                  <c:v>166331.94</c:v>
                </c:pt>
                <c:pt idx="424">
                  <c:v>150041.39000000001</c:v>
                </c:pt>
                <c:pt idx="425">
                  <c:v>136591.37</c:v>
                </c:pt>
                <c:pt idx="426">
                  <c:v>136468.22</c:v>
                </c:pt>
                <c:pt idx="427">
                  <c:v>137333.17000000001</c:v>
                </c:pt>
                <c:pt idx="428">
                  <c:v>92332.01</c:v>
                </c:pt>
                <c:pt idx="429">
                  <c:v>88214.87</c:v>
                </c:pt>
                <c:pt idx="430">
                  <c:v>83688.98</c:v>
                </c:pt>
                <c:pt idx="431">
                  <c:v>83649.02</c:v>
                </c:pt>
                <c:pt idx="432">
                  <c:v>82810.990000000005</c:v>
                </c:pt>
                <c:pt idx="433">
                  <c:v>81673.820000000007</c:v>
                </c:pt>
                <c:pt idx="434">
                  <c:v>81186.720000000001</c:v>
                </c:pt>
                <c:pt idx="435">
                  <c:v>81123.64</c:v>
                </c:pt>
                <c:pt idx="436">
                  <c:v>57316.55</c:v>
                </c:pt>
                <c:pt idx="437">
                  <c:v>57438.45</c:v>
                </c:pt>
                <c:pt idx="438">
                  <c:v>56840.56</c:v>
                </c:pt>
                <c:pt idx="439">
                  <c:v>56753.69</c:v>
                </c:pt>
                <c:pt idx="440">
                  <c:v>56831.54</c:v>
                </c:pt>
                <c:pt idx="441">
                  <c:v>56314.82</c:v>
                </c:pt>
                <c:pt idx="442">
                  <c:v>56076.71</c:v>
                </c:pt>
                <c:pt idx="443">
                  <c:v>55816.73</c:v>
                </c:pt>
                <c:pt idx="444">
                  <c:v>55642.65</c:v>
                </c:pt>
                <c:pt idx="445">
                  <c:v>46989.65</c:v>
                </c:pt>
                <c:pt idx="446">
                  <c:v>46426.58</c:v>
                </c:pt>
                <c:pt idx="447">
                  <c:v>46438.98</c:v>
                </c:pt>
                <c:pt idx="448">
                  <c:v>44898.13</c:v>
                </c:pt>
                <c:pt idx="449">
                  <c:v>44939.87</c:v>
                </c:pt>
                <c:pt idx="450">
                  <c:v>45480.42</c:v>
                </c:pt>
                <c:pt idx="451">
                  <c:v>41716.660000000003</c:v>
                </c:pt>
                <c:pt idx="452">
                  <c:v>82464.710000000006</c:v>
                </c:pt>
                <c:pt idx="453">
                  <c:v>82827.399999999994</c:v>
                </c:pt>
                <c:pt idx="454">
                  <c:v>79284.88</c:v>
                </c:pt>
                <c:pt idx="455">
                  <c:v>77601.59</c:v>
                </c:pt>
                <c:pt idx="456">
                  <c:v>56002.14</c:v>
                </c:pt>
                <c:pt idx="457">
                  <c:v>55836.44</c:v>
                </c:pt>
                <c:pt idx="458">
                  <c:v>56903.13</c:v>
                </c:pt>
                <c:pt idx="459">
                  <c:v>57761.41</c:v>
                </c:pt>
                <c:pt idx="460">
                  <c:v>56568.72</c:v>
                </c:pt>
                <c:pt idx="461">
                  <c:v>56585.19</c:v>
                </c:pt>
                <c:pt idx="462">
                  <c:v>56565.24</c:v>
                </c:pt>
                <c:pt idx="463">
                  <c:v>56390.43</c:v>
                </c:pt>
                <c:pt idx="464">
                  <c:v>56234.48</c:v>
                </c:pt>
                <c:pt idx="465">
                  <c:v>56153.79</c:v>
                </c:pt>
                <c:pt idx="466">
                  <c:v>56180.75</c:v>
                </c:pt>
                <c:pt idx="467">
                  <c:v>56173.02</c:v>
                </c:pt>
                <c:pt idx="468">
                  <c:v>56186.38</c:v>
                </c:pt>
                <c:pt idx="469">
                  <c:v>55774.54</c:v>
                </c:pt>
                <c:pt idx="470">
                  <c:v>55850.54</c:v>
                </c:pt>
                <c:pt idx="471">
                  <c:v>56047.33</c:v>
                </c:pt>
                <c:pt idx="472">
                  <c:v>56027.49</c:v>
                </c:pt>
                <c:pt idx="473">
                  <c:v>55995.99</c:v>
                </c:pt>
                <c:pt idx="474">
                  <c:v>55621.64</c:v>
                </c:pt>
                <c:pt idx="475">
                  <c:v>55622.73</c:v>
                </c:pt>
                <c:pt idx="476">
                  <c:v>55554.51</c:v>
                </c:pt>
                <c:pt idx="477">
                  <c:v>55500.32</c:v>
                </c:pt>
                <c:pt idx="478">
                  <c:v>54844.14</c:v>
                </c:pt>
                <c:pt idx="479">
                  <c:v>55126.02</c:v>
                </c:pt>
                <c:pt idx="480">
                  <c:v>54989.68</c:v>
                </c:pt>
                <c:pt idx="481">
                  <c:v>54728.72</c:v>
                </c:pt>
                <c:pt idx="482">
                  <c:v>54421.65</c:v>
                </c:pt>
                <c:pt idx="483">
                  <c:v>53924.57</c:v>
                </c:pt>
                <c:pt idx="484">
                  <c:v>155388.67000000001</c:v>
                </c:pt>
                <c:pt idx="485">
                  <c:v>156041.5</c:v>
                </c:pt>
                <c:pt idx="486">
                  <c:v>156042.14000000001</c:v>
                </c:pt>
                <c:pt idx="487">
                  <c:v>155552.32000000001</c:v>
                </c:pt>
                <c:pt idx="488">
                  <c:v>155405.57999999999</c:v>
                </c:pt>
                <c:pt idx="489">
                  <c:v>155317.47</c:v>
                </c:pt>
                <c:pt idx="490">
                  <c:v>155513.19</c:v>
                </c:pt>
                <c:pt idx="491">
                  <c:v>154766.19</c:v>
                </c:pt>
                <c:pt idx="492">
                  <c:v>154708.51999999999</c:v>
                </c:pt>
                <c:pt idx="493">
                  <c:v>153882.82</c:v>
                </c:pt>
                <c:pt idx="494">
                  <c:v>153906.79</c:v>
                </c:pt>
                <c:pt idx="495">
                  <c:v>153860.44</c:v>
                </c:pt>
                <c:pt idx="496">
                  <c:v>133748.06</c:v>
                </c:pt>
                <c:pt idx="497">
                  <c:v>134229.79999999999</c:v>
                </c:pt>
                <c:pt idx="498">
                  <c:v>104154.29</c:v>
                </c:pt>
                <c:pt idx="499">
                  <c:v>104036.29</c:v>
                </c:pt>
                <c:pt idx="500">
                  <c:v>104010.37</c:v>
                </c:pt>
                <c:pt idx="501">
                  <c:v>84037.71</c:v>
                </c:pt>
                <c:pt idx="502">
                  <c:v>64121.5</c:v>
                </c:pt>
                <c:pt idx="503">
                  <c:v>64215.51</c:v>
                </c:pt>
                <c:pt idx="504">
                  <c:v>64062.61</c:v>
                </c:pt>
                <c:pt idx="505">
                  <c:v>64318.36</c:v>
                </c:pt>
                <c:pt idx="506">
                  <c:v>64342.86</c:v>
                </c:pt>
                <c:pt idx="507">
                  <c:v>64348.59</c:v>
                </c:pt>
                <c:pt idx="508">
                  <c:v>64328.09</c:v>
                </c:pt>
                <c:pt idx="509">
                  <c:v>64313.29</c:v>
                </c:pt>
                <c:pt idx="510">
                  <c:v>64308.74</c:v>
                </c:pt>
                <c:pt idx="511">
                  <c:v>34396.050000000003</c:v>
                </c:pt>
                <c:pt idx="512">
                  <c:v>34124.35</c:v>
                </c:pt>
                <c:pt idx="513">
                  <c:v>33965.800000000003</c:v>
                </c:pt>
                <c:pt idx="514">
                  <c:v>33889.440000000002</c:v>
                </c:pt>
                <c:pt idx="515">
                  <c:v>33676.050000000003</c:v>
                </c:pt>
                <c:pt idx="516">
                  <c:v>32863.35</c:v>
                </c:pt>
                <c:pt idx="517">
                  <c:v>32816.35</c:v>
                </c:pt>
                <c:pt idx="518">
                  <c:v>32459.31</c:v>
                </c:pt>
                <c:pt idx="519">
                  <c:v>32163.81</c:v>
                </c:pt>
                <c:pt idx="520">
                  <c:v>32045.99</c:v>
                </c:pt>
                <c:pt idx="521">
                  <c:v>32150.89</c:v>
                </c:pt>
                <c:pt idx="522">
                  <c:v>31126.22</c:v>
                </c:pt>
                <c:pt idx="523">
                  <c:v>31138.95</c:v>
                </c:pt>
                <c:pt idx="524">
                  <c:v>31099.15</c:v>
                </c:pt>
                <c:pt idx="525">
                  <c:v>31108.29</c:v>
                </c:pt>
                <c:pt idx="526">
                  <c:v>30920.17</c:v>
                </c:pt>
                <c:pt idx="527">
                  <c:v>30529.439999999999</c:v>
                </c:pt>
                <c:pt idx="528">
                  <c:v>29529.46</c:v>
                </c:pt>
                <c:pt idx="529">
                  <c:v>29611.759999999998</c:v>
                </c:pt>
                <c:pt idx="530">
                  <c:v>29788.76</c:v>
                </c:pt>
                <c:pt idx="531">
                  <c:v>29785.51</c:v>
                </c:pt>
                <c:pt idx="532">
                  <c:v>29777.31</c:v>
                </c:pt>
                <c:pt idx="533">
                  <c:v>26872.82</c:v>
                </c:pt>
                <c:pt idx="534">
                  <c:v>26835.81</c:v>
                </c:pt>
                <c:pt idx="535">
                  <c:v>26884.91</c:v>
                </c:pt>
                <c:pt idx="536">
                  <c:v>26785.89</c:v>
                </c:pt>
                <c:pt idx="537">
                  <c:v>26785.11</c:v>
                </c:pt>
                <c:pt idx="538">
                  <c:v>26697.360000000001</c:v>
                </c:pt>
                <c:pt idx="539">
                  <c:v>26712.400000000001</c:v>
                </c:pt>
                <c:pt idx="540">
                  <c:v>23514.9</c:v>
                </c:pt>
                <c:pt idx="541">
                  <c:v>23483.4</c:v>
                </c:pt>
                <c:pt idx="542">
                  <c:v>23478.91</c:v>
                </c:pt>
                <c:pt idx="543">
                  <c:v>22473.33</c:v>
                </c:pt>
                <c:pt idx="544">
                  <c:v>22518.33</c:v>
                </c:pt>
                <c:pt idx="545">
                  <c:v>22586.68</c:v>
                </c:pt>
                <c:pt idx="546">
                  <c:v>22607.68</c:v>
                </c:pt>
                <c:pt idx="547">
                  <c:v>22632.080000000002</c:v>
                </c:pt>
                <c:pt idx="548">
                  <c:v>21647.83</c:v>
                </c:pt>
                <c:pt idx="549">
                  <c:v>21666.18</c:v>
                </c:pt>
                <c:pt idx="550">
                  <c:v>21687.95</c:v>
                </c:pt>
                <c:pt idx="551">
                  <c:v>21764.799999999999</c:v>
                </c:pt>
                <c:pt idx="552">
                  <c:v>21679.13</c:v>
                </c:pt>
                <c:pt idx="553">
                  <c:v>20922.830000000002</c:v>
                </c:pt>
                <c:pt idx="554">
                  <c:v>20929.53</c:v>
                </c:pt>
                <c:pt idx="555">
                  <c:v>20900.34</c:v>
                </c:pt>
                <c:pt idx="556">
                  <c:v>20589.62</c:v>
                </c:pt>
                <c:pt idx="557">
                  <c:v>20655.96</c:v>
                </c:pt>
                <c:pt idx="558">
                  <c:v>20572.150000000001</c:v>
                </c:pt>
                <c:pt idx="559">
                  <c:v>20560.47</c:v>
                </c:pt>
                <c:pt idx="560">
                  <c:v>20546.689999999999</c:v>
                </c:pt>
                <c:pt idx="561">
                  <c:v>20457.349999999999</c:v>
                </c:pt>
                <c:pt idx="562">
                  <c:v>19855.46</c:v>
                </c:pt>
                <c:pt idx="563">
                  <c:v>19335.53</c:v>
                </c:pt>
                <c:pt idx="564">
                  <c:v>19099.38</c:v>
                </c:pt>
                <c:pt idx="565">
                  <c:v>19105.79</c:v>
                </c:pt>
                <c:pt idx="566">
                  <c:v>19223.990000000002</c:v>
                </c:pt>
                <c:pt idx="567">
                  <c:v>19284.490000000002</c:v>
                </c:pt>
                <c:pt idx="568">
                  <c:v>19186.95</c:v>
                </c:pt>
                <c:pt idx="569">
                  <c:v>19263.650000000001</c:v>
                </c:pt>
                <c:pt idx="570">
                  <c:v>19323.05</c:v>
                </c:pt>
                <c:pt idx="571">
                  <c:v>18715.849999999999</c:v>
                </c:pt>
                <c:pt idx="572">
                  <c:v>18460.88</c:v>
                </c:pt>
                <c:pt idx="573">
                  <c:v>18458.18</c:v>
                </c:pt>
                <c:pt idx="574">
                  <c:v>18762.310000000001</c:v>
                </c:pt>
                <c:pt idx="575">
                  <c:v>18732.61</c:v>
                </c:pt>
                <c:pt idx="576">
                  <c:v>18699.29</c:v>
                </c:pt>
                <c:pt idx="577">
                  <c:v>17648.64</c:v>
                </c:pt>
                <c:pt idx="578">
                  <c:v>17833.740000000002</c:v>
                </c:pt>
                <c:pt idx="579">
                  <c:v>17796.97</c:v>
                </c:pt>
                <c:pt idx="580">
                  <c:v>17965.240000000002</c:v>
                </c:pt>
                <c:pt idx="581">
                  <c:v>18005.060000000001</c:v>
                </c:pt>
                <c:pt idx="582">
                  <c:v>18069.32</c:v>
                </c:pt>
                <c:pt idx="583">
                  <c:v>17990.310000000001</c:v>
                </c:pt>
                <c:pt idx="584">
                  <c:v>17685.52</c:v>
                </c:pt>
                <c:pt idx="585">
                  <c:v>18006.68</c:v>
                </c:pt>
                <c:pt idx="586">
                  <c:v>17823.099999999999</c:v>
                </c:pt>
                <c:pt idx="587">
                  <c:v>18220.189999999999</c:v>
                </c:pt>
                <c:pt idx="588">
                  <c:v>18075.45</c:v>
                </c:pt>
                <c:pt idx="589">
                  <c:v>18020.740000000002</c:v>
                </c:pt>
                <c:pt idx="590">
                  <c:v>17803.740000000002</c:v>
                </c:pt>
                <c:pt idx="591">
                  <c:v>17779.39</c:v>
                </c:pt>
                <c:pt idx="592">
                  <c:v>17773.21</c:v>
                </c:pt>
                <c:pt idx="593">
                  <c:v>17839.89</c:v>
                </c:pt>
                <c:pt idx="594">
                  <c:v>17822.89</c:v>
                </c:pt>
                <c:pt idx="595">
                  <c:v>17824.939999999999</c:v>
                </c:pt>
                <c:pt idx="596">
                  <c:v>17834.169999999998</c:v>
                </c:pt>
                <c:pt idx="597">
                  <c:v>17773.82</c:v>
                </c:pt>
                <c:pt idx="598">
                  <c:v>17928.830000000002</c:v>
                </c:pt>
                <c:pt idx="599">
                  <c:v>17950.63</c:v>
                </c:pt>
                <c:pt idx="600">
                  <c:v>17892.13</c:v>
                </c:pt>
                <c:pt idx="601">
                  <c:v>17313.060000000001</c:v>
                </c:pt>
                <c:pt idx="602">
                  <c:v>16035.7</c:v>
                </c:pt>
                <c:pt idx="603">
                  <c:v>16218.5</c:v>
                </c:pt>
                <c:pt idx="604">
                  <c:v>15672.98</c:v>
                </c:pt>
                <c:pt idx="605">
                  <c:v>15674.88</c:v>
                </c:pt>
                <c:pt idx="606">
                  <c:v>20241.98</c:v>
                </c:pt>
                <c:pt idx="607">
                  <c:v>19633.73</c:v>
                </c:pt>
                <c:pt idx="608">
                  <c:v>19684.07</c:v>
                </c:pt>
                <c:pt idx="609">
                  <c:v>19889.169999999998</c:v>
                </c:pt>
                <c:pt idx="610">
                  <c:v>19262.560000000001</c:v>
                </c:pt>
                <c:pt idx="611">
                  <c:v>19043.259999999998</c:v>
                </c:pt>
                <c:pt idx="612">
                  <c:v>19038.16</c:v>
                </c:pt>
                <c:pt idx="613">
                  <c:v>18995.919999999998</c:v>
                </c:pt>
                <c:pt idx="614">
                  <c:v>18890.77</c:v>
                </c:pt>
                <c:pt idx="615">
                  <c:v>18825.77</c:v>
                </c:pt>
                <c:pt idx="616">
                  <c:v>18835.740000000002</c:v>
                </c:pt>
                <c:pt idx="617">
                  <c:v>20070.240000000002</c:v>
                </c:pt>
                <c:pt idx="618">
                  <c:v>18325.37</c:v>
                </c:pt>
                <c:pt idx="619">
                  <c:v>18182.669999999998</c:v>
                </c:pt>
                <c:pt idx="620">
                  <c:v>18167.759999999998</c:v>
                </c:pt>
                <c:pt idx="621">
                  <c:v>18637.66</c:v>
                </c:pt>
                <c:pt idx="622">
                  <c:v>18404.39</c:v>
                </c:pt>
                <c:pt idx="623">
                  <c:v>14088.35</c:v>
                </c:pt>
                <c:pt idx="624">
                  <c:v>13530.23</c:v>
                </c:pt>
                <c:pt idx="625">
                  <c:v>12429.18</c:v>
                </c:pt>
                <c:pt idx="626">
                  <c:v>12500.14</c:v>
                </c:pt>
                <c:pt idx="627">
                  <c:v>12177.26</c:v>
                </c:pt>
                <c:pt idx="628">
                  <c:v>12001.16</c:v>
                </c:pt>
                <c:pt idx="629">
                  <c:v>11717.16</c:v>
                </c:pt>
                <c:pt idx="630">
                  <c:v>11711.36</c:v>
                </c:pt>
                <c:pt idx="631">
                  <c:v>11411.36</c:v>
                </c:pt>
                <c:pt idx="632">
                  <c:v>10974.26</c:v>
                </c:pt>
                <c:pt idx="633">
                  <c:v>11085.36</c:v>
                </c:pt>
                <c:pt idx="634">
                  <c:v>11075.36</c:v>
                </c:pt>
                <c:pt idx="635">
                  <c:v>11035.21</c:v>
                </c:pt>
                <c:pt idx="636">
                  <c:v>10561.57</c:v>
                </c:pt>
                <c:pt idx="637">
                  <c:v>10485.25</c:v>
                </c:pt>
                <c:pt idx="638">
                  <c:v>10210.16</c:v>
                </c:pt>
                <c:pt idx="639">
                  <c:v>10309.25</c:v>
                </c:pt>
                <c:pt idx="640">
                  <c:v>10210.530000000001</c:v>
                </c:pt>
                <c:pt idx="641">
                  <c:v>9429.6299999999992</c:v>
                </c:pt>
                <c:pt idx="642">
                  <c:v>9420.98</c:v>
                </c:pt>
                <c:pt idx="643">
                  <c:v>9457.52</c:v>
                </c:pt>
                <c:pt idx="644">
                  <c:v>9457.52</c:v>
                </c:pt>
                <c:pt idx="645">
                  <c:v>7442.52</c:v>
                </c:pt>
                <c:pt idx="646">
                  <c:v>6761.47</c:v>
                </c:pt>
                <c:pt idx="647">
                  <c:v>6633.07</c:v>
                </c:pt>
                <c:pt idx="648">
                  <c:v>6595.56</c:v>
                </c:pt>
                <c:pt idx="649">
                  <c:v>6781.76</c:v>
                </c:pt>
                <c:pt idx="650">
                  <c:v>6737.12</c:v>
                </c:pt>
                <c:pt idx="651">
                  <c:v>6276.11</c:v>
                </c:pt>
                <c:pt idx="652">
                  <c:v>6266.61</c:v>
                </c:pt>
                <c:pt idx="653">
                  <c:v>6266.61</c:v>
                </c:pt>
                <c:pt idx="654">
                  <c:v>4984.45</c:v>
                </c:pt>
                <c:pt idx="655">
                  <c:v>4085</c:v>
                </c:pt>
                <c:pt idx="656">
                  <c:v>3792.33</c:v>
                </c:pt>
                <c:pt idx="657">
                  <c:v>3757.28</c:v>
                </c:pt>
                <c:pt idx="658">
                  <c:v>3601.53</c:v>
                </c:pt>
                <c:pt idx="659">
                  <c:v>3550.15</c:v>
                </c:pt>
                <c:pt idx="660">
                  <c:v>3514.85</c:v>
                </c:pt>
                <c:pt idx="661">
                  <c:v>3478.7</c:v>
                </c:pt>
                <c:pt idx="662">
                  <c:v>3431.8</c:v>
                </c:pt>
                <c:pt idx="663">
                  <c:v>3421.63</c:v>
                </c:pt>
                <c:pt idx="664">
                  <c:v>3367.41</c:v>
                </c:pt>
                <c:pt idx="665">
                  <c:v>3333.31</c:v>
                </c:pt>
                <c:pt idx="666">
                  <c:v>3333.31</c:v>
                </c:pt>
                <c:pt idx="667">
                  <c:v>3269.56</c:v>
                </c:pt>
                <c:pt idx="668">
                  <c:v>3169.21</c:v>
                </c:pt>
                <c:pt idx="669">
                  <c:v>3158.31</c:v>
                </c:pt>
                <c:pt idx="670">
                  <c:v>3145.01</c:v>
                </c:pt>
                <c:pt idx="671">
                  <c:v>3138.88</c:v>
                </c:pt>
                <c:pt idx="672">
                  <c:v>2729.38</c:v>
                </c:pt>
                <c:pt idx="673">
                  <c:v>2729.38</c:v>
                </c:pt>
                <c:pt idx="674">
                  <c:v>2855.38</c:v>
                </c:pt>
                <c:pt idx="675">
                  <c:v>3763.07</c:v>
                </c:pt>
                <c:pt idx="676">
                  <c:v>3749.07</c:v>
                </c:pt>
                <c:pt idx="677">
                  <c:v>2715.87</c:v>
                </c:pt>
                <c:pt idx="678">
                  <c:v>2703.37</c:v>
                </c:pt>
                <c:pt idx="679">
                  <c:v>2692.28</c:v>
                </c:pt>
                <c:pt idx="680">
                  <c:v>2623.56</c:v>
                </c:pt>
                <c:pt idx="681">
                  <c:v>2593.5300000000002</c:v>
                </c:pt>
                <c:pt idx="682">
                  <c:v>2950.03</c:v>
                </c:pt>
                <c:pt idx="683">
                  <c:v>2442.34</c:v>
                </c:pt>
                <c:pt idx="684">
                  <c:v>2442.34</c:v>
                </c:pt>
                <c:pt idx="685">
                  <c:v>2442.34</c:v>
                </c:pt>
                <c:pt idx="686">
                  <c:v>2085.84</c:v>
                </c:pt>
                <c:pt idx="687">
                  <c:v>2080.6999999999998</c:v>
                </c:pt>
                <c:pt idx="688">
                  <c:v>2080.6999999999998</c:v>
                </c:pt>
                <c:pt idx="689">
                  <c:v>2062.88</c:v>
                </c:pt>
                <c:pt idx="690">
                  <c:v>2057.48</c:v>
                </c:pt>
                <c:pt idx="691">
                  <c:v>1992.28</c:v>
                </c:pt>
                <c:pt idx="692">
                  <c:v>1992.28</c:v>
                </c:pt>
                <c:pt idx="693">
                  <c:v>1992.28</c:v>
                </c:pt>
                <c:pt idx="694">
                  <c:v>1992.28</c:v>
                </c:pt>
                <c:pt idx="695">
                  <c:v>1967.38</c:v>
                </c:pt>
                <c:pt idx="696">
                  <c:v>1938.38</c:v>
                </c:pt>
                <c:pt idx="697">
                  <c:v>1936.53</c:v>
                </c:pt>
                <c:pt idx="698">
                  <c:v>1936.53</c:v>
                </c:pt>
                <c:pt idx="699">
                  <c:v>1987.06</c:v>
                </c:pt>
                <c:pt idx="700">
                  <c:v>1982.06</c:v>
                </c:pt>
                <c:pt idx="701">
                  <c:v>2002.76</c:v>
                </c:pt>
                <c:pt idx="702">
                  <c:v>1469.76</c:v>
                </c:pt>
                <c:pt idx="703">
                  <c:v>1499.76</c:v>
                </c:pt>
                <c:pt idx="704">
                  <c:v>1549.76</c:v>
                </c:pt>
                <c:pt idx="705">
                  <c:v>1549.76</c:v>
                </c:pt>
                <c:pt idx="706">
                  <c:v>1545.26</c:v>
                </c:pt>
                <c:pt idx="707">
                  <c:v>1545.26</c:v>
                </c:pt>
                <c:pt idx="708">
                  <c:v>1527.56</c:v>
                </c:pt>
                <c:pt idx="709">
                  <c:v>1486.66</c:v>
                </c:pt>
                <c:pt idx="710">
                  <c:v>1747.96</c:v>
                </c:pt>
                <c:pt idx="711">
                  <c:v>1692.96</c:v>
                </c:pt>
                <c:pt idx="712">
                  <c:v>1692.96</c:v>
                </c:pt>
                <c:pt idx="713">
                  <c:v>1687.41</c:v>
                </c:pt>
                <c:pt idx="714">
                  <c:v>1687.41</c:v>
                </c:pt>
                <c:pt idx="715">
                  <c:v>1700.91</c:v>
                </c:pt>
                <c:pt idx="716">
                  <c:v>1773.21</c:v>
                </c:pt>
                <c:pt idx="717">
                  <c:v>1773.21</c:v>
                </c:pt>
                <c:pt idx="718">
                  <c:v>1773.21</c:v>
                </c:pt>
                <c:pt idx="719">
                  <c:v>1773.21</c:v>
                </c:pt>
                <c:pt idx="720">
                  <c:v>1736.71</c:v>
                </c:pt>
                <c:pt idx="721">
                  <c:v>1808.31</c:v>
                </c:pt>
                <c:pt idx="722">
                  <c:v>1771.86</c:v>
                </c:pt>
                <c:pt idx="723">
                  <c:v>1721.86</c:v>
                </c:pt>
                <c:pt idx="724">
                  <c:v>1677.26</c:v>
                </c:pt>
                <c:pt idx="725">
                  <c:v>1656.56</c:v>
                </c:pt>
                <c:pt idx="726">
                  <c:v>1656.56</c:v>
                </c:pt>
                <c:pt idx="727">
                  <c:v>1370.56</c:v>
                </c:pt>
                <c:pt idx="728">
                  <c:v>1370.25</c:v>
                </c:pt>
                <c:pt idx="729">
                  <c:v>1370.25</c:v>
                </c:pt>
                <c:pt idx="730">
                  <c:v>1370.25</c:v>
                </c:pt>
                <c:pt idx="731">
                  <c:v>1370.25</c:v>
                </c:pt>
                <c:pt idx="732">
                  <c:v>1370.25</c:v>
                </c:pt>
                <c:pt idx="733">
                  <c:v>1356.25</c:v>
                </c:pt>
                <c:pt idx="734">
                  <c:v>1508.88</c:v>
                </c:pt>
                <c:pt idx="735">
                  <c:v>1487.88</c:v>
                </c:pt>
                <c:pt idx="736">
                  <c:v>1427.58</c:v>
                </c:pt>
                <c:pt idx="737">
                  <c:v>1427.58</c:v>
                </c:pt>
                <c:pt idx="738">
                  <c:v>1427.58</c:v>
                </c:pt>
                <c:pt idx="739">
                  <c:v>1421.58</c:v>
                </c:pt>
                <c:pt idx="740">
                  <c:v>1410.17</c:v>
                </c:pt>
                <c:pt idx="741">
                  <c:v>1403.47</c:v>
                </c:pt>
                <c:pt idx="742">
                  <c:v>1401.97</c:v>
                </c:pt>
                <c:pt idx="743">
                  <c:v>1395.97</c:v>
                </c:pt>
                <c:pt idx="744">
                  <c:v>1395.97</c:v>
                </c:pt>
                <c:pt idx="745">
                  <c:v>1395.97</c:v>
                </c:pt>
                <c:pt idx="746">
                  <c:v>1386.2</c:v>
                </c:pt>
                <c:pt idx="747">
                  <c:v>1406.6</c:v>
                </c:pt>
                <c:pt idx="748">
                  <c:v>986.83</c:v>
                </c:pt>
                <c:pt idx="749">
                  <c:v>986.83</c:v>
                </c:pt>
                <c:pt idx="750">
                  <c:v>986.83</c:v>
                </c:pt>
                <c:pt idx="751">
                  <c:v>986.83</c:v>
                </c:pt>
                <c:pt idx="752">
                  <c:v>1374.03</c:v>
                </c:pt>
                <c:pt idx="753">
                  <c:v>1361.35</c:v>
                </c:pt>
                <c:pt idx="754">
                  <c:v>1361.35</c:v>
                </c:pt>
                <c:pt idx="755">
                  <c:v>1361.35</c:v>
                </c:pt>
                <c:pt idx="756">
                  <c:v>1361.35</c:v>
                </c:pt>
                <c:pt idx="757">
                  <c:v>1361.35</c:v>
                </c:pt>
                <c:pt idx="758">
                  <c:v>1358.97</c:v>
                </c:pt>
                <c:pt idx="759">
                  <c:v>1358.97</c:v>
                </c:pt>
                <c:pt idx="760">
                  <c:v>1358.97</c:v>
                </c:pt>
                <c:pt idx="761">
                  <c:v>1358.97</c:v>
                </c:pt>
                <c:pt idx="762">
                  <c:v>1350.37</c:v>
                </c:pt>
                <c:pt idx="763">
                  <c:v>1297.8699999999999</c:v>
                </c:pt>
                <c:pt idx="764">
                  <c:v>1215.67</c:v>
                </c:pt>
                <c:pt idx="765">
                  <c:v>1245.43</c:v>
                </c:pt>
                <c:pt idx="766">
                  <c:v>1228.23</c:v>
                </c:pt>
                <c:pt idx="767">
                  <c:v>1228.23</c:v>
                </c:pt>
                <c:pt idx="768">
                  <c:v>1228.23</c:v>
                </c:pt>
                <c:pt idx="769">
                  <c:v>478.23</c:v>
                </c:pt>
                <c:pt idx="770">
                  <c:v>483.56</c:v>
                </c:pt>
                <c:pt idx="771">
                  <c:v>216.16</c:v>
                </c:pt>
                <c:pt idx="772">
                  <c:v>188.16</c:v>
                </c:pt>
                <c:pt idx="773">
                  <c:v>188.16</c:v>
                </c:pt>
                <c:pt idx="774">
                  <c:v>459.19</c:v>
                </c:pt>
                <c:pt idx="775">
                  <c:v>459.19</c:v>
                </c:pt>
                <c:pt idx="776">
                  <c:v>459.19</c:v>
                </c:pt>
                <c:pt idx="777">
                  <c:v>459.19</c:v>
                </c:pt>
                <c:pt idx="778">
                  <c:v>445.69</c:v>
                </c:pt>
                <c:pt idx="779">
                  <c:v>174.66</c:v>
                </c:pt>
                <c:pt idx="780">
                  <c:v>174.66</c:v>
                </c:pt>
                <c:pt idx="781">
                  <c:v>174.66</c:v>
                </c:pt>
                <c:pt idx="782">
                  <c:v>174.66</c:v>
                </c:pt>
                <c:pt idx="783">
                  <c:v>174.66</c:v>
                </c:pt>
                <c:pt idx="784">
                  <c:v>147.66</c:v>
                </c:pt>
                <c:pt idx="785">
                  <c:v>190.16</c:v>
                </c:pt>
                <c:pt idx="786">
                  <c:v>190.16</c:v>
                </c:pt>
                <c:pt idx="787">
                  <c:v>190.16</c:v>
                </c:pt>
                <c:pt idx="788">
                  <c:v>190.16</c:v>
                </c:pt>
                <c:pt idx="789">
                  <c:v>190.16</c:v>
                </c:pt>
                <c:pt idx="790">
                  <c:v>190.16</c:v>
                </c:pt>
                <c:pt idx="791">
                  <c:v>190.16</c:v>
                </c:pt>
                <c:pt idx="792">
                  <c:v>177.93</c:v>
                </c:pt>
                <c:pt idx="793">
                  <c:v>177.93</c:v>
                </c:pt>
                <c:pt idx="794">
                  <c:v>177.93</c:v>
                </c:pt>
                <c:pt idx="795">
                  <c:v>177.93</c:v>
                </c:pt>
                <c:pt idx="796">
                  <c:v>177.93</c:v>
                </c:pt>
                <c:pt idx="797">
                  <c:v>177.93</c:v>
                </c:pt>
                <c:pt idx="798">
                  <c:v>177.93</c:v>
                </c:pt>
                <c:pt idx="799">
                  <c:v>177.93</c:v>
                </c:pt>
                <c:pt idx="800">
                  <c:v>177.93</c:v>
                </c:pt>
                <c:pt idx="801">
                  <c:v>177.93</c:v>
                </c:pt>
                <c:pt idx="802">
                  <c:v>191.43</c:v>
                </c:pt>
                <c:pt idx="803">
                  <c:v>191.43</c:v>
                </c:pt>
                <c:pt idx="804">
                  <c:v>191.43</c:v>
                </c:pt>
                <c:pt idx="805">
                  <c:v>191.43</c:v>
                </c:pt>
                <c:pt idx="806">
                  <c:v>191.43</c:v>
                </c:pt>
                <c:pt idx="807">
                  <c:v>191.43</c:v>
                </c:pt>
                <c:pt idx="808">
                  <c:v>509.12</c:v>
                </c:pt>
                <c:pt idx="809">
                  <c:v>509.12</c:v>
                </c:pt>
                <c:pt idx="810">
                  <c:v>526.30999999999995</c:v>
                </c:pt>
                <c:pt idx="811">
                  <c:v>1267.81</c:v>
                </c:pt>
                <c:pt idx="812">
                  <c:v>1267.81</c:v>
                </c:pt>
                <c:pt idx="813">
                  <c:v>932.93</c:v>
                </c:pt>
                <c:pt idx="814">
                  <c:v>932.93</c:v>
                </c:pt>
                <c:pt idx="815">
                  <c:v>932.93</c:v>
                </c:pt>
                <c:pt idx="816">
                  <c:v>917.93</c:v>
                </c:pt>
                <c:pt idx="817">
                  <c:v>907.93</c:v>
                </c:pt>
                <c:pt idx="818">
                  <c:v>922.93</c:v>
                </c:pt>
                <c:pt idx="819">
                  <c:v>922.93</c:v>
                </c:pt>
                <c:pt idx="820">
                  <c:v>922.93</c:v>
                </c:pt>
                <c:pt idx="821">
                  <c:v>922.93</c:v>
                </c:pt>
                <c:pt idx="822">
                  <c:v>922.93</c:v>
                </c:pt>
                <c:pt idx="823">
                  <c:v>21941.93</c:v>
                </c:pt>
                <c:pt idx="824">
                  <c:v>21941.93</c:v>
                </c:pt>
                <c:pt idx="825">
                  <c:v>21941.93</c:v>
                </c:pt>
                <c:pt idx="826">
                  <c:v>21928.43</c:v>
                </c:pt>
                <c:pt idx="827">
                  <c:v>21928.43</c:v>
                </c:pt>
                <c:pt idx="828">
                  <c:v>79893.429999999993</c:v>
                </c:pt>
                <c:pt idx="829">
                  <c:v>81943.429999999993</c:v>
                </c:pt>
                <c:pt idx="830">
                  <c:v>81943.429999999993</c:v>
                </c:pt>
                <c:pt idx="831">
                  <c:v>81943.429999999993</c:v>
                </c:pt>
                <c:pt idx="832">
                  <c:v>82446.429999999993</c:v>
                </c:pt>
                <c:pt idx="833">
                  <c:v>92852.43</c:v>
                </c:pt>
                <c:pt idx="834">
                  <c:v>93010.43</c:v>
                </c:pt>
                <c:pt idx="835">
                  <c:v>93036.43</c:v>
                </c:pt>
                <c:pt idx="836">
                  <c:v>93036.43</c:v>
                </c:pt>
                <c:pt idx="837">
                  <c:v>93036.43</c:v>
                </c:pt>
                <c:pt idx="838">
                  <c:v>93036.43</c:v>
                </c:pt>
                <c:pt idx="839">
                  <c:v>93036.43</c:v>
                </c:pt>
                <c:pt idx="840">
                  <c:v>92971.43</c:v>
                </c:pt>
                <c:pt idx="841">
                  <c:v>92971.43</c:v>
                </c:pt>
                <c:pt idx="842">
                  <c:v>92971.43</c:v>
                </c:pt>
                <c:pt idx="843">
                  <c:v>93466.93</c:v>
                </c:pt>
                <c:pt idx="844">
                  <c:v>93526.93</c:v>
                </c:pt>
                <c:pt idx="845">
                  <c:v>93526.93</c:v>
                </c:pt>
                <c:pt idx="846">
                  <c:v>93526.93</c:v>
                </c:pt>
                <c:pt idx="847">
                  <c:v>93526.93</c:v>
                </c:pt>
                <c:pt idx="848">
                  <c:v>100920.93</c:v>
                </c:pt>
                <c:pt idx="849">
                  <c:v>100950.93</c:v>
                </c:pt>
                <c:pt idx="850">
                  <c:v>101460.93</c:v>
                </c:pt>
                <c:pt idx="851">
                  <c:v>101662.93</c:v>
                </c:pt>
                <c:pt idx="852">
                  <c:v>101674.93</c:v>
                </c:pt>
                <c:pt idx="853">
                  <c:v>104274.93</c:v>
                </c:pt>
                <c:pt idx="854">
                  <c:v>110333.93</c:v>
                </c:pt>
                <c:pt idx="855">
                  <c:v>110393.93</c:v>
                </c:pt>
                <c:pt idx="856">
                  <c:v>110543.93</c:v>
                </c:pt>
                <c:pt idx="857">
                  <c:v>113035.93</c:v>
                </c:pt>
                <c:pt idx="858">
                  <c:v>82035.929999999993</c:v>
                </c:pt>
                <c:pt idx="859">
                  <c:v>82035.929999999993</c:v>
                </c:pt>
                <c:pt idx="860">
                  <c:v>82035.929999999993</c:v>
                </c:pt>
                <c:pt idx="861">
                  <c:v>84146.63</c:v>
                </c:pt>
                <c:pt idx="862">
                  <c:v>96646.63</c:v>
                </c:pt>
                <c:pt idx="863">
                  <c:v>99621.63</c:v>
                </c:pt>
                <c:pt idx="864">
                  <c:v>301801.63</c:v>
                </c:pt>
                <c:pt idx="865">
                  <c:v>299801.63</c:v>
                </c:pt>
                <c:pt idx="866">
                  <c:v>319801.63</c:v>
                </c:pt>
                <c:pt idx="867">
                  <c:v>328091.63</c:v>
                </c:pt>
                <c:pt idx="868">
                  <c:v>335591.63</c:v>
                </c:pt>
                <c:pt idx="869">
                  <c:v>334632.63</c:v>
                </c:pt>
                <c:pt idx="870">
                  <c:v>335369.43</c:v>
                </c:pt>
                <c:pt idx="871">
                  <c:v>343186.43</c:v>
                </c:pt>
                <c:pt idx="872">
                  <c:v>343507.83</c:v>
                </c:pt>
                <c:pt idx="873">
                  <c:v>376025.83</c:v>
                </c:pt>
                <c:pt idx="874">
                  <c:v>375217.83</c:v>
                </c:pt>
                <c:pt idx="875">
                  <c:v>382046.63</c:v>
                </c:pt>
                <c:pt idx="876">
                  <c:v>382046.63</c:v>
                </c:pt>
                <c:pt idx="877">
                  <c:v>382046.63</c:v>
                </c:pt>
                <c:pt idx="878">
                  <c:v>382046.63</c:v>
                </c:pt>
                <c:pt idx="879">
                  <c:v>382046.63</c:v>
                </c:pt>
                <c:pt idx="880">
                  <c:v>382046.63</c:v>
                </c:pt>
                <c:pt idx="881">
                  <c:v>382179.83</c:v>
                </c:pt>
                <c:pt idx="882">
                  <c:v>381953.93</c:v>
                </c:pt>
                <c:pt idx="883">
                  <c:v>381564.93</c:v>
                </c:pt>
                <c:pt idx="884">
                  <c:v>381468.93</c:v>
                </c:pt>
                <c:pt idx="885">
                  <c:v>381436.93</c:v>
                </c:pt>
                <c:pt idx="886">
                  <c:v>404436.93</c:v>
                </c:pt>
                <c:pt idx="887">
                  <c:v>404486.93</c:v>
                </c:pt>
                <c:pt idx="888">
                  <c:v>461252.63</c:v>
                </c:pt>
                <c:pt idx="889">
                  <c:v>458984.93</c:v>
                </c:pt>
                <c:pt idx="890">
                  <c:v>455984.93</c:v>
                </c:pt>
                <c:pt idx="891">
                  <c:v>455984.93</c:v>
                </c:pt>
                <c:pt idx="892">
                  <c:v>456617.93</c:v>
                </c:pt>
                <c:pt idx="893">
                  <c:v>462617.93</c:v>
                </c:pt>
                <c:pt idx="894">
                  <c:v>475144.43</c:v>
                </c:pt>
                <c:pt idx="895">
                  <c:v>556156.43000000005</c:v>
                </c:pt>
                <c:pt idx="896">
                  <c:v>558156.43000000005</c:v>
                </c:pt>
                <c:pt idx="897">
                  <c:v>559162.43000000005</c:v>
                </c:pt>
                <c:pt idx="898">
                  <c:v>558882.43000000005</c:v>
                </c:pt>
                <c:pt idx="899">
                  <c:v>558762.43000000005</c:v>
                </c:pt>
                <c:pt idx="900">
                  <c:v>578862.43000000005</c:v>
                </c:pt>
                <c:pt idx="901">
                  <c:v>578862.43000000005</c:v>
                </c:pt>
                <c:pt idx="902">
                  <c:v>578987.43000000005</c:v>
                </c:pt>
                <c:pt idx="903">
                  <c:v>578999.43000000005</c:v>
                </c:pt>
                <c:pt idx="904">
                  <c:v>578999.43000000005</c:v>
                </c:pt>
                <c:pt idx="905">
                  <c:v>578999.43000000005</c:v>
                </c:pt>
                <c:pt idx="906">
                  <c:v>526999.43000000005</c:v>
                </c:pt>
                <c:pt idx="907">
                  <c:v>526967.32999999996</c:v>
                </c:pt>
                <c:pt idx="908">
                  <c:v>526887.43000000005</c:v>
                </c:pt>
                <c:pt idx="909">
                  <c:v>496887.43</c:v>
                </c:pt>
                <c:pt idx="910">
                  <c:v>497012.43</c:v>
                </c:pt>
                <c:pt idx="911">
                  <c:v>497030.43</c:v>
                </c:pt>
                <c:pt idx="912">
                  <c:v>497244.43</c:v>
                </c:pt>
                <c:pt idx="913">
                  <c:v>497244.43</c:v>
                </c:pt>
                <c:pt idx="914">
                  <c:v>497244.43</c:v>
                </c:pt>
                <c:pt idx="915">
                  <c:v>496290.43</c:v>
                </c:pt>
                <c:pt idx="916">
                  <c:v>496375.43</c:v>
                </c:pt>
                <c:pt idx="917">
                  <c:v>495118.43</c:v>
                </c:pt>
                <c:pt idx="918">
                  <c:v>495118.43</c:v>
                </c:pt>
                <c:pt idx="919">
                  <c:v>495810.43</c:v>
                </c:pt>
                <c:pt idx="920">
                  <c:v>495810.43</c:v>
                </c:pt>
                <c:pt idx="921">
                  <c:v>495620.43</c:v>
                </c:pt>
                <c:pt idx="922">
                  <c:v>495602.43</c:v>
                </c:pt>
                <c:pt idx="923">
                  <c:v>497412.43</c:v>
                </c:pt>
                <c:pt idx="924">
                  <c:v>497412.43</c:v>
                </c:pt>
                <c:pt idx="925">
                  <c:v>502602.43</c:v>
                </c:pt>
                <c:pt idx="926">
                  <c:v>483102.43</c:v>
                </c:pt>
                <c:pt idx="927">
                  <c:v>484015.13</c:v>
                </c:pt>
                <c:pt idx="928">
                  <c:v>488715.13</c:v>
                </c:pt>
                <c:pt idx="929">
                  <c:v>488715.13</c:v>
                </c:pt>
                <c:pt idx="930">
                  <c:v>488748.2</c:v>
                </c:pt>
                <c:pt idx="931">
                  <c:v>489021.2</c:v>
                </c:pt>
                <c:pt idx="932">
                  <c:v>470004.3</c:v>
                </c:pt>
                <c:pt idx="933">
                  <c:v>469904.3</c:v>
                </c:pt>
                <c:pt idx="934">
                  <c:v>492775.3</c:v>
                </c:pt>
                <c:pt idx="935">
                  <c:v>491859.8</c:v>
                </c:pt>
                <c:pt idx="936">
                  <c:v>491802</c:v>
                </c:pt>
                <c:pt idx="937">
                  <c:v>488986.28</c:v>
                </c:pt>
                <c:pt idx="938">
                  <c:v>488837.78</c:v>
                </c:pt>
                <c:pt idx="939">
                  <c:v>488687.78</c:v>
                </c:pt>
                <c:pt idx="940">
                  <c:v>488636.38</c:v>
                </c:pt>
                <c:pt idx="941">
                  <c:v>488623.88</c:v>
                </c:pt>
                <c:pt idx="942">
                  <c:v>488578.54</c:v>
                </c:pt>
                <c:pt idx="943">
                  <c:v>488578.54</c:v>
                </c:pt>
                <c:pt idx="944">
                  <c:v>490454.44</c:v>
                </c:pt>
                <c:pt idx="945">
                  <c:v>491208.94</c:v>
                </c:pt>
                <c:pt idx="946">
                  <c:v>493715.14</c:v>
                </c:pt>
                <c:pt idx="947">
                  <c:v>493649.34</c:v>
                </c:pt>
                <c:pt idx="948">
                  <c:v>493718.29</c:v>
                </c:pt>
                <c:pt idx="949">
                  <c:v>489853.29</c:v>
                </c:pt>
                <c:pt idx="950">
                  <c:v>491953.29</c:v>
                </c:pt>
                <c:pt idx="951">
                  <c:v>492653.29</c:v>
                </c:pt>
                <c:pt idx="952">
                  <c:v>492653.29</c:v>
                </c:pt>
                <c:pt idx="953">
                  <c:v>492718.29</c:v>
                </c:pt>
                <c:pt idx="954">
                  <c:v>492718.29</c:v>
                </c:pt>
                <c:pt idx="955">
                  <c:v>493189.39</c:v>
                </c:pt>
                <c:pt idx="956">
                  <c:v>495143.89</c:v>
                </c:pt>
                <c:pt idx="957">
                  <c:v>415638.19</c:v>
                </c:pt>
                <c:pt idx="958">
                  <c:v>415841.19</c:v>
                </c:pt>
                <c:pt idx="959">
                  <c:v>413643.29</c:v>
                </c:pt>
                <c:pt idx="960">
                  <c:v>413518.29</c:v>
                </c:pt>
                <c:pt idx="961">
                  <c:v>413509.79</c:v>
                </c:pt>
                <c:pt idx="962">
                  <c:v>413309.79</c:v>
                </c:pt>
                <c:pt idx="963">
                  <c:v>413271.39</c:v>
                </c:pt>
                <c:pt idx="964">
                  <c:v>413291.39</c:v>
                </c:pt>
                <c:pt idx="965">
                  <c:v>413141.39</c:v>
                </c:pt>
                <c:pt idx="966">
                  <c:v>413041.39</c:v>
                </c:pt>
                <c:pt idx="967">
                  <c:v>414063.39</c:v>
                </c:pt>
                <c:pt idx="968">
                  <c:v>384389.89</c:v>
                </c:pt>
                <c:pt idx="969">
                  <c:v>349406.89</c:v>
                </c:pt>
                <c:pt idx="970">
                  <c:v>321367.89</c:v>
                </c:pt>
                <c:pt idx="971">
                  <c:v>315369.89</c:v>
                </c:pt>
                <c:pt idx="972">
                  <c:v>315613.78999999998</c:v>
                </c:pt>
                <c:pt idx="973">
                  <c:v>315647.78999999998</c:v>
                </c:pt>
                <c:pt idx="974">
                  <c:v>315696.78999999998</c:v>
                </c:pt>
                <c:pt idx="975">
                  <c:v>316063.78999999998</c:v>
                </c:pt>
                <c:pt idx="976">
                  <c:v>316044.78999999998</c:v>
                </c:pt>
                <c:pt idx="977">
                  <c:v>340113.59</c:v>
                </c:pt>
                <c:pt idx="978">
                  <c:v>344413.59</c:v>
                </c:pt>
                <c:pt idx="979">
                  <c:v>344293.75</c:v>
                </c:pt>
                <c:pt idx="980">
                  <c:v>344076.75</c:v>
                </c:pt>
                <c:pt idx="981">
                  <c:v>346076.75</c:v>
                </c:pt>
                <c:pt idx="982">
                  <c:v>346488.75</c:v>
                </c:pt>
                <c:pt idx="983">
                  <c:v>347488.75</c:v>
                </c:pt>
                <c:pt idx="984">
                  <c:v>361279.59</c:v>
                </c:pt>
                <c:pt idx="985">
                  <c:v>261598.85</c:v>
                </c:pt>
                <c:pt idx="986">
                  <c:v>259548.85</c:v>
                </c:pt>
                <c:pt idx="987">
                  <c:v>261192.88</c:v>
                </c:pt>
                <c:pt idx="988">
                  <c:v>245897.16</c:v>
                </c:pt>
                <c:pt idx="989">
                  <c:v>316561.15999999997</c:v>
                </c:pt>
                <c:pt idx="990">
                  <c:v>312598.14</c:v>
                </c:pt>
                <c:pt idx="991">
                  <c:v>333065.14</c:v>
                </c:pt>
                <c:pt idx="992">
                  <c:v>433918.61</c:v>
                </c:pt>
                <c:pt idx="993">
                  <c:v>433697.51</c:v>
                </c:pt>
                <c:pt idx="994">
                  <c:v>535978.01</c:v>
                </c:pt>
                <c:pt idx="995">
                  <c:v>525915.81000000006</c:v>
                </c:pt>
                <c:pt idx="996">
                  <c:v>525464.76</c:v>
                </c:pt>
                <c:pt idx="997">
                  <c:v>532544.1</c:v>
                </c:pt>
                <c:pt idx="998">
                  <c:v>534898.92000000004</c:v>
                </c:pt>
                <c:pt idx="999">
                  <c:v>541428.52</c:v>
                </c:pt>
                <c:pt idx="1000">
                  <c:v>541026.72</c:v>
                </c:pt>
                <c:pt idx="1001">
                  <c:v>540926.71999999997</c:v>
                </c:pt>
                <c:pt idx="1002">
                  <c:v>540880.12</c:v>
                </c:pt>
                <c:pt idx="1003">
                  <c:v>540879.12</c:v>
                </c:pt>
                <c:pt idx="1004">
                  <c:v>540131.97</c:v>
                </c:pt>
                <c:pt idx="1005">
                  <c:v>540468.17000000004</c:v>
                </c:pt>
                <c:pt idx="1006">
                  <c:v>550468.17000000004</c:v>
                </c:pt>
                <c:pt idx="1007">
                  <c:v>550468.17000000004</c:v>
                </c:pt>
                <c:pt idx="1008">
                  <c:v>550468.17000000004</c:v>
                </c:pt>
                <c:pt idx="1009">
                  <c:v>551465.17000000004</c:v>
                </c:pt>
                <c:pt idx="1010">
                  <c:v>551503.17000000004</c:v>
                </c:pt>
                <c:pt idx="1011">
                  <c:v>500032.97</c:v>
                </c:pt>
                <c:pt idx="1012">
                  <c:v>500760.17</c:v>
                </c:pt>
                <c:pt idx="1013">
                  <c:v>500714.17</c:v>
                </c:pt>
                <c:pt idx="1014">
                  <c:v>500691.67</c:v>
                </c:pt>
                <c:pt idx="1015">
                  <c:v>498972.07</c:v>
                </c:pt>
                <c:pt idx="1016">
                  <c:v>483324.87</c:v>
                </c:pt>
                <c:pt idx="1017">
                  <c:v>470826.11</c:v>
                </c:pt>
                <c:pt idx="1018">
                  <c:v>471366.11</c:v>
                </c:pt>
                <c:pt idx="1019">
                  <c:v>543336.76</c:v>
                </c:pt>
                <c:pt idx="1020">
                  <c:v>538914.63</c:v>
                </c:pt>
                <c:pt idx="1021">
                  <c:v>534321.01</c:v>
                </c:pt>
                <c:pt idx="1022">
                  <c:v>535815.59</c:v>
                </c:pt>
                <c:pt idx="1023">
                  <c:v>542279.18999999994</c:v>
                </c:pt>
                <c:pt idx="1024">
                  <c:v>542679.18999999994</c:v>
                </c:pt>
                <c:pt idx="1025">
                  <c:v>542652.71</c:v>
                </c:pt>
                <c:pt idx="1026">
                  <c:v>544585.51</c:v>
                </c:pt>
                <c:pt idx="1027">
                  <c:v>524624.96</c:v>
                </c:pt>
                <c:pt idx="1028">
                  <c:v>524797.66</c:v>
                </c:pt>
                <c:pt idx="1029">
                  <c:v>524751.56000000006</c:v>
                </c:pt>
                <c:pt idx="1030">
                  <c:v>524793.56000000006</c:v>
                </c:pt>
                <c:pt idx="1031">
                  <c:v>524778.56000000006</c:v>
                </c:pt>
                <c:pt idx="1032">
                  <c:v>525219.46</c:v>
                </c:pt>
                <c:pt idx="1033">
                  <c:v>670378.46</c:v>
                </c:pt>
                <c:pt idx="1034">
                  <c:v>670262.76</c:v>
                </c:pt>
                <c:pt idx="1035">
                  <c:v>670262.76</c:v>
                </c:pt>
                <c:pt idx="1036">
                  <c:v>670328.76</c:v>
                </c:pt>
                <c:pt idx="1037">
                  <c:v>670277.96</c:v>
                </c:pt>
                <c:pt idx="1038">
                  <c:v>670200.96</c:v>
                </c:pt>
                <c:pt idx="1039">
                  <c:v>672565.08</c:v>
                </c:pt>
                <c:pt idx="1040">
                  <c:v>670581.07999999996</c:v>
                </c:pt>
                <c:pt idx="1041">
                  <c:v>669360.13</c:v>
                </c:pt>
                <c:pt idx="1042">
                  <c:v>669468.03</c:v>
                </c:pt>
                <c:pt idx="1043">
                  <c:v>671802.73</c:v>
                </c:pt>
                <c:pt idx="1044">
                  <c:v>671783.53</c:v>
                </c:pt>
                <c:pt idx="1045">
                  <c:v>671438.93</c:v>
                </c:pt>
                <c:pt idx="1046">
                  <c:v>673133.43</c:v>
                </c:pt>
                <c:pt idx="1047">
                  <c:v>673005.83</c:v>
                </c:pt>
                <c:pt idx="1048">
                  <c:v>672863.93</c:v>
                </c:pt>
                <c:pt idx="1049">
                  <c:v>672770.93</c:v>
                </c:pt>
                <c:pt idx="1050">
                  <c:v>670580.93000000005</c:v>
                </c:pt>
                <c:pt idx="1051">
                  <c:v>676160.33</c:v>
                </c:pt>
                <c:pt idx="1052">
                  <c:v>654374.73</c:v>
                </c:pt>
                <c:pt idx="1053">
                  <c:v>658433.23</c:v>
                </c:pt>
                <c:pt idx="1054">
                  <c:v>639269.23</c:v>
                </c:pt>
                <c:pt idx="1055">
                  <c:v>638837.39</c:v>
                </c:pt>
                <c:pt idx="1056">
                  <c:v>640571.43999999994</c:v>
                </c:pt>
                <c:pt idx="1057">
                  <c:v>645120.43999999994</c:v>
                </c:pt>
                <c:pt idx="1058">
                  <c:v>647075.09</c:v>
                </c:pt>
                <c:pt idx="1059">
                  <c:v>646269.59</c:v>
                </c:pt>
                <c:pt idx="1060">
                  <c:v>635145.59</c:v>
                </c:pt>
                <c:pt idx="1061">
                  <c:v>642093.59</c:v>
                </c:pt>
                <c:pt idx="1062">
                  <c:v>649622.59</c:v>
                </c:pt>
                <c:pt idx="1063">
                  <c:v>649246.59</c:v>
                </c:pt>
                <c:pt idx="1064">
                  <c:v>651095.59</c:v>
                </c:pt>
                <c:pt idx="1065">
                  <c:v>651618.91</c:v>
                </c:pt>
                <c:pt idx="1066">
                  <c:v>651618.91</c:v>
                </c:pt>
                <c:pt idx="1067">
                  <c:v>651791.91</c:v>
                </c:pt>
                <c:pt idx="1068">
                  <c:v>651772.91</c:v>
                </c:pt>
                <c:pt idx="1069">
                  <c:v>651747.91</c:v>
                </c:pt>
                <c:pt idx="1070">
                  <c:v>640779.51</c:v>
                </c:pt>
                <c:pt idx="1071">
                  <c:v>640707.51</c:v>
                </c:pt>
                <c:pt idx="1072">
                  <c:v>640612.86</c:v>
                </c:pt>
                <c:pt idx="1073">
                  <c:v>639612.86</c:v>
                </c:pt>
                <c:pt idx="1074">
                  <c:v>639543.91</c:v>
                </c:pt>
                <c:pt idx="1075">
                  <c:v>637479.29</c:v>
                </c:pt>
                <c:pt idx="1076">
                  <c:v>637649.29</c:v>
                </c:pt>
                <c:pt idx="1077">
                  <c:v>639149.29</c:v>
                </c:pt>
                <c:pt idx="1078">
                  <c:v>638618.99</c:v>
                </c:pt>
                <c:pt idx="1079">
                  <c:v>638618.99</c:v>
                </c:pt>
                <c:pt idx="1080">
                  <c:v>637248.89</c:v>
                </c:pt>
                <c:pt idx="1081">
                  <c:v>636223.68999999994</c:v>
                </c:pt>
                <c:pt idx="1082">
                  <c:v>636198.27</c:v>
                </c:pt>
                <c:pt idx="1083">
                  <c:v>635551.77</c:v>
                </c:pt>
                <c:pt idx="1084">
                  <c:v>635849.06999999995</c:v>
                </c:pt>
                <c:pt idx="1085">
                  <c:v>635907.47</c:v>
                </c:pt>
                <c:pt idx="1086">
                  <c:v>725046.27</c:v>
                </c:pt>
                <c:pt idx="1087">
                  <c:v>727859.77</c:v>
                </c:pt>
                <c:pt idx="1088">
                  <c:v>717481.77</c:v>
                </c:pt>
                <c:pt idx="1089">
                  <c:v>717663.02</c:v>
                </c:pt>
                <c:pt idx="1090">
                  <c:v>716813.02</c:v>
                </c:pt>
                <c:pt idx="1091">
                  <c:v>717359.82</c:v>
                </c:pt>
                <c:pt idx="1092">
                  <c:v>717451.72</c:v>
                </c:pt>
                <c:pt idx="1093">
                  <c:v>721551.72</c:v>
                </c:pt>
                <c:pt idx="1094">
                  <c:v>721354.32</c:v>
                </c:pt>
                <c:pt idx="1095">
                  <c:v>721139.92</c:v>
                </c:pt>
                <c:pt idx="1096">
                  <c:v>719120.42</c:v>
                </c:pt>
                <c:pt idx="1097">
                  <c:v>720130.42</c:v>
                </c:pt>
                <c:pt idx="1098">
                  <c:v>719286.68</c:v>
                </c:pt>
                <c:pt idx="1099">
                  <c:v>729253.88</c:v>
                </c:pt>
                <c:pt idx="1100">
                  <c:v>778936.88</c:v>
                </c:pt>
                <c:pt idx="1101">
                  <c:v>788840.98</c:v>
                </c:pt>
                <c:pt idx="1102">
                  <c:v>790035.98</c:v>
                </c:pt>
                <c:pt idx="1103">
                  <c:v>760291.59</c:v>
                </c:pt>
                <c:pt idx="1104">
                  <c:v>760291.59</c:v>
                </c:pt>
                <c:pt idx="1105">
                  <c:v>758018.59</c:v>
                </c:pt>
                <c:pt idx="1106">
                  <c:v>758458.79</c:v>
                </c:pt>
                <c:pt idx="1107">
                  <c:v>770994.49</c:v>
                </c:pt>
                <c:pt idx="1108">
                  <c:v>771148.49</c:v>
                </c:pt>
                <c:pt idx="1109">
                  <c:v>777395.99</c:v>
                </c:pt>
                <c:pt idx="1110">
                  <c:v>879966.49</c:v>
                </c:pt>
                <c:pt idx="1111">
                  <c:v>883972.49</c:v>
                </c:pt>
                <c:pt idx="1112">
                  <c:v>884972.49</c:v>
                </c:pt>
                <c:pt idx="1113">
                  <c:v>885262.49</c:v>
                </c:pt>
                <c:pt idx="1114">
                  <c:v>905262.49</c:v>
                </c:pt>
                <c:pt idx="1115">
                  <c:v>903340.99</c:v>
                </c:pt>
                <c:pt idx="1116">
                  <c:v>758424.98</c:v>
                </c:pt>
                <c:pt idx="1117">
                  <c:v>759767.78</c:v>
                </c:pt>
                <c:pt idx="1118">
                  <c:v>735218.13</c:v>
                </c:pt>
                <c:pt idx="1119">
                  <c:v>712160.13</c:v>
                </c:pt>
                <c:pt idx="1120">
                  <c:v>712491.26</c:v>
                </c:pt>
                <c:pt idx="1121">
                  <c:v>691419.33</c:v>
                </c:pt>
                <c:pt idx="1122">
                  <c:v>673299.13</c:v>
                </c:pt>
                <c:pt idx="1123">
                  <c:v>673796.22</c:v>
                </c:pt>
                <c:pt idx="1124">
                  <c:v>659259.02</c:v>
                </c:pt>
                <c:pt idx="1125">
                  <c:v>667819.02</c:v>
                </c:pt>
                <c:pt idx="1126">
                  <c:v>659093.42000000004</c:v>
                </c:pt>
                <c:pt idx="1127">
                  <c:v>668472.72</c:v>
                </c:pt>
                <c:pt idx="1128">
                  <c:v>649770.93999999994</c:v>
                </c:pt>
                <c:pt idx="1129">
                  <c:v>649928.74</c:v>
                </c:pt>
                <c:pt idx="1130">
                  <c:v>649928.74</c:v>
                </c:pt>
                <c:pt idx="1131">
                  <c:v>645907.49</c:v>
                </c:pt>
                <c:pt idx="1132">
                  <c:v>644945.59</c:v>
                </c:pt>
                <c:pt idx="1133">
                  <c:v>634589.59</c:v>
                </c:pt>
                <c:pt idx="1134">
                  <c:v>630688.59</c:v>
                </c:pt>
                <c:pt idx="1135">
                  <c:v>629614.59</c:v>
                </c:pt>
                <c:pt idx="1136">
                  <c:v>630634.59</c:v>
                </c:pt>
                <c:pt idx="1137">
                  <c:v>626114.59</c:v>
                </c:pt>
                <c:pt idx="1138">
                  <c:v>626089.29</c:v>
                </c:pt>
                <c:pt idx="1139">
                  <c:v>623249.29</c:v>
                </c:pt>
                <c:pt idx="1140">
                  <c:v>546152.29</c:v>
                </c:pt>
                <c:pt idx="1141">
                  <c:v>546188.18999999994</c:v>
                </c:pt>
                <c:pt idx="1142">
                  <c:v>546188.18999999994</c:v>
                </c:pt>
                <c:pt idx="1143">
                  <c:v>537516.89</c:v>
                </c:pt>
                <c:pt idx="1144">
                  <c:v>539315.89</c:v>
                </c:pt>
                <c:pt idx="1145">
                  <c:v>540309.89</c:v>
                </c:pt>
                <c:pt idx="1146">
                  <c:v>540204.89</c:v>
                </c:pt>
                <c:pt idx="1147">
                  <c:v>540418.09</c:v>
                </c:pt>
                <c:pt idx="1148">
                  <c:v>539765.79</c:v>
                </c:pt>
                <c:pt idx="1149">
                  <c:v>533165.79</c:v>
                </c:pt>
                <c:pt idx="1150">
                  <c:v>521729.69</c:v>
                </c:pt>
                <c:pt idx="1151">
                  <c:v>520878.89</c:v>
                </c:pt>
                <c:pt idx="1152">
                  <c:v>521002.89</c:v>
                </c:pt>
                <c:pt idx="1153">
                  <c:v>521002.89</c:v>
                </c:pt>
                <c:pt idx="1154">
                  <c:v>450514.89</c:v>
                </c:pt>
                <c:pt idx="1155">
                  <c:v>450597.39</c:v>
                </c:pt>
                <c:pt idx="1156">
                  <c:v>450477.19</c:v>
                </c:pt>
                <c:pt idx="1157">
                  <c:v>450226.03</c:v>
                </c:pt>
                <c:pt idx="1158">
                  <c:v>400157.73</c:v>
                </c:pt>
                <c:pt idx="1159">
                  <c:v>389857.73</c:v>
                </c:pt>
                <c:pt idx="1160">
                  <c:v>389363.93</c:v>
                </c:pt>
                <c:pt idx="1161">
                  <c:v>389563.93</c:v>
                </c:pt>
                <c:pt idx="1162">
                  <c:v>389405.98</c:v>
                </c:pt>
                <c:pt idx="1163">
                  <c:v>390259.98</c:v>
                </c:pt>
                <c:pt idx="1164">
                  <c:v>388318.38</c:v>
                </c:pt>
                <c:pt idx="1165">
                  <c:v>390318.38</c:v>
                </c:pt>
                <c:pt idx="1166">
                  <c:v>390122.74</c:v>
                </c:pt>
                <c:pt idx="1167">
                  <c:v>383147.74</c:v>
                </c:pt>
                <c:pt idx="1168">
                  <c:v>381166.74</c:v>
                </c:pt>
                <c:pt idx="1169">
                  <c:v>381140.44</c:v>
                </c:pt>
                <c:pt idx="1170">
                  <c:v>382130.44</c:v>
                </c:pt>
                <c:pt idx="1171">
                  <c:v>381118.44</c:v>
                </c:pt>
                <c:pt idx="1172">
                  <c:v>382705.64</c:v>
                </c:pt>
                <c:pt idx="1173">
                  <c:v>381609.64</c:v>
                </c:pt>
                <c:pt idx="1174">
                  <c:v>382306.39</c:v>
                </c:pt>
                <c:pt idx="1175">
                  <c:v>381669.69</c:v>
                </c:pt>
                <c:pt idx="1176">
                  <c:v>382348.16</c:v>
                </c:pt>
                <c:pt idx="1177">
                  <c:v>382366.86</c:v>
                </c:pt>
                <c:pt idx="1178">
                  <c:v>378666.86</c:v>
                </c:pt>
                <c:pt idx="1179">
                  <c:v>377823.09</c:v>
                </c:pt>
                <c:pt idx="1180">
                  <c:v>377333.09</c:v>
                </c:pt>
                <c:pt idx="1181">
                  <c:v>376007.59</c:v>
                </c:pt>
                <c:pt idx="1182">
                  <c:v>375404.19</c:v>
                </c:pt>
                <c:pt idx="1183">
                  <c:v>374778.19</c:v>
                </c:pt>
                <c:pt idx="1184">
                  <c:v>373047.19</c:v>
                </c:pt>
                <c:pt idx="1185">
                  <c:v>370569.36</c:v>
                </c:pt>
                <c:pt idx="1186">
                  <c:v>373958.16</c:v>
                </c:pt>
                <c:pt idx="1187">
                  <c:v>373958.16</c:v>
                </c:pt>
                <c:pt idx="1188">
                  <c:v>373923.16</c:v>
                </c:pt>
                <c:pt idx="1189">
                  <c:v>373447.26</c:v>
                </c:pt>
                <c:pt idx="1190">
                  <c:v>373347.76</c:v>
                </c:pt>
                <c:pt idx="1191">
                  <c:v>372102.26</c:v>
                </c:pt>
                <c:pt idx="1192">
                  <c:v>372152.26</c:v>
                </c:pt>
                <c:pt idx="1193">
                  <c:v>372173.26</c:v>
                </c:pt>
                <c:pt idx="1194">
                  <c:v>222428.26</c:v>
                </c:pt>
                <c:pt idx="1195">
                  <c:v>222532.96</c:v>
                </c:pt>
                <c:pt idx="1196">
                  <c:v>220580.76</c:v>
                </c:pt>
                <c:pt idx="1197">
                  <c:v>220580.76</c:v>
                </c:pt>
                <c:pt idx="1198">
                  <c:v>195574.46</c:v>
                </c:pt>
                <c:pt idx="1199">
                  <c:v>197067.46</c:v>
                </c:pt>
                <c:pt idx="1200">
                  <c:v>173125.46</c:v>
                </c:pt>
                <c:pt idx="1201">
                  <c:v>173047.86</c:v>
                </c:pt>
                <c:pt idx="1202">
                  <c:v>173125.26</c:v>
                </c:pt>
                <c:pt idx="1203">
                  <c:v>148231.12</c:v>
                </c:pt>
                <c:pt idx="1204">
                  <c:v>148306.62</c:v>
                </c:pt>
                <c:pt idx="1205">
                  <c:v>123283.62</c:v>
                </c:pt>
                <c:pt idx="1206">
                  <c:v>122688.79</c:v>
                </c:pt>
                <c:pt idx="1207">
                  <c:v>121005.79</c:v>
                </c:pt>
                <c:pt idx="1208">
                  <c:v>111216.19</c:v>
                </c:pt>
                <c:pt idx="1209">
                  <c:v>111216.19</c:v>
                </c:pt>
                <c:pt idx="1210">
                  <c:v>111216.19</c:v>
                </c:pt>
                <c:pt idx="1211">
                  <c:v>111466.19</c:v>
                </c:pt>
                <c:pt idx="1212">
                  <c:v>110039.89</c:v>
                </c:pt>
                <c:pt idx="1213">
                  <c:v>109910.59</c:v>
                </c:pt>
                <c:pt idx="1214">
                  <c:v>109910.59</c:v>
                </c:pt>
                <c:pt idx="1215">
                  <c:v>109910.59</c:v>
                </c:pt>
                <c:pt idx="1216">
                  <c:v>109808.59</c:v>
                </c:pt>
                <c:pt idx="1217">
                  <c:v>110808.59</c:v>
                </c:pt>
                <c:pt idx="1218">
                  <c:v>105534.09</c:v>
                </c:pt>
                <c:pt idx="1219">
                  <c:v>105716.81</c:v>
                </c:pt>
                <c:pt idx="1220">
                  <c:v>206735.71</c:v>
                </c:pt>
                <c:pt idx="1221">
                  <c:v>207203.71</c:v>
                </c:pt>
                <c:pt idx="1222">
                  <c:v>205950.71</c:v>
                </c:pt>
                <c:pt idx="1223">
                  <c:v>205969.71</c:v>
                </c:pt>
                <c:pt idx="1224">
                  <c:v>206070.54</c:v>
                </c:pt>
                <c:pt idx="1225">
                  <c:v>204226.54</c:v>
                </c:pt>
                <c:pt idx="1226">
                  <c:v>203234.97</c:v>
                </c:pt>
                <c:pt idx="1227">
                  <c:v>204812.57</c:v>
                </c:pt>
                <c:pt idx="1228">
                  <c:v>204801.57</c:v>
                </c:pt>
                <c:pt idx="1229">
                  <c:v>204783.57</c:v>
                </c:pt>
                <c:pt idx="1230">
                  <c:v>204727.57</c:v>
                </c:pt>
                <c:pt idx="1231">
                  <c:v>202783.57</c:v>
                </c:pt>
                <c:pt idx="1232">
                  <c:v>178108.57</c:v>
                </c:pt>
                <c:pt idx="1233">
                  <c:v>153025.57</c:v>
                </c:pt>
                <c:pt idx="1234">
                  <c:v>123977.27</c:v>
                </c:pt>
                <c:pt idx="1235">
                  <c:v>123611.13</c:v>
                </c:pt>
                <c:pt idx="1236">
                  <c:v>87604.63</c:v>
                </c:pt>
                <c:pt idx="1237">
                  <c:v>89661.13</c:v>
                </c:pt>
                <c:pt idx="1238">
                  <c:v>86531.13</c:v>
                </c:pt>
                <c:pt idx="1239">
                  <c:v>86631.13</c:v>
                </c:pt>
                <c:pt idx="1240">
                  <c:v>86462.53</c:v>
                </c:pt>
                <c:pt idx="1241">
                  <c:v>88212.53</c:v>
                </c:pt>
                <c:pt idx="1242">
                  <c:v>86176.83</c:v>
                </c:pt>
                <c:pt idx="1243">
                  <c:v>85400.63</c:v>
                </c:pt>
                <c:pt idx="1244">
                  <c:v>86785.03</c:v>
                </c:pt>
                <c:pt idx="1245">
                  <c:v>81860.03</c:v>
                </c:pt>
                <c:pt idx="1246">
                  <c:v>83038.03</c:v>
                </c:pt>
                <c:pt idx="1247">
                  <c:v>77182.83</c:v>
                </c:pt>
                <c:pt idx="1248">
                  <c:v>78300.63</c:v>
                </c:pt>
                <c:pt idx="1249">
                  <c:v>78244.13</c:v>
                </c:pt>
                <c:pt idx="1250">
                  <c:v>81058.33</c:v>
                </c:pt>
                <c:pt idx="1251">
                  <c:v>82947.039999999994</c:v>
                </c:pt>
                <c:pt idx="1252">
                  <c:v>82920.44</c:v>
                </c:pt>
                <c:pt idx="1253">
                  <c:v>82817.789999999994</c:v>
                </c:pt>
                <c:pt idx="1254">
                  <c:v>82911.05</c:v>
                </c:pt>
                <c:pt idx="1255">
                  <c:v>79556.210000000006</c:v>
                </c:pt>
                <c:pt idx="1256" formatCode="#,##0.00">
                  <c:v>81100.710000000006</c:v>
                </c:pt>
                <c:pt idx="1257" formatCode="#,##0.00">
                  <c:v>80607.710000000006</c:v>
                </c:pt>
                <c:pt idx="1258" formatCode="#,##0.00">
                  <c:v>80559.210000000006</c:v>
                </c:pt>
                <c:pt idx="1259" formatCode="#,##0.00">
                  <c:v>80459.960000000006</c:v>
                </c:pt>
                <c:pt idx="1260" formatCode="#,##0.00">
                  <c:v>84166.99</c:v>
                </c:pt>
                <c:pt idx="1261" formatCode="#,##0.00">
                  <c:v>86283.71</c:v>
                </c:pt>
                <c:pt idx="1262" formatCode="#,##0.00">
                  <c:v>86257.71</c:v>
                </c:pt>
                <c:pt idx="1263" formatCode="#,##0.00">
                  <c:v>87163.31</c:v>
                </c:pt>
                <c:pt idx="1264" formatCode="#,##0.00">
                  <c:v>87210.11</c:v>
                </c:pt>
                <c:pt idx="1265" formatCode="#,##0.00">
                  <c:v>87030.21</c:v>
                </c:pt>
                <c:pt idx="1266" formatCode="#,##0.00">
                  <c:v>90857.41</c:v>
                </c:pt>
                <c:pt idx="1267" formatCode="#,##0.00">
                  <c:v>87580.41</c:v>
                </c:pt>
                <c:pt idx="1268" formatCode="#,##0.00">
                  <c:v>83634.47</c:v>
                </c:pt>
                <c:pt idx="1269" formatCode="#,##0.00">
                  <c:v>81606.47</c:v>
                </c:pt>
                <c:pt idx="1270" formatCode="#,##0.00">
                  <c:v>388371.97</c:v>
                </c:pt>
                <c:pt idx="1271" formatCode="#,##0.00">
                  <c:v>396105.97</c:v>
                </c:pt>
                <c:pt idx="1272" formatCode="#,##0.00">
                  <c:v>396105.97</c:v>
                </c:pt>
                <c:pt idx="1273" formatCode="#,##0.00">
                  <c:v>390105.97</c:v>
                </c:pt>
                <c:pt idx="1274" formatCode="#,##0.00">
                  <c:v>390352.22</c:v>
                </c:pt>
                <c:pt idx="1275" formatCode="#,##0.00">
                  <c:v>390824.22</c:v>
                </c:pt>
                <c:pt idx="1276" formatCode="#,##0.00">
                  <c:v>390821.22</c:v>
                </c:pt>
                <c:pt idx="1277" formatCode="#,##0.00">
                  <c:v>390818.22</c:v>
                </c:pt>
                <c:pt idx="1278" formatCode="#,##0.00">
                  <c:v>391620.73</c:v>
                </c:pt>
                <c:pt idx="1279" formatCode="#,##0.00">
                  <c:v>391588.43</c:v>
                </c:pt>
                <c:pt idx="1280" formatCode="#,##0.00">
                  <c:v>392685.43</c:v>
                </c:pt>
                <c:pt idx="1281" formatCode="#,##0.00">
                  <c:v>392227.72</c:v>
                </c:pt>
                <c:pt idx="1282" formatCode="#,##0.00">
                  <c:v>392008.72</c:v>
                </c:pt>
                <c:pt idx="1283" formatCode="#,##0.00">
                  <c:v>390603.72</c:v>
                </c:pt>
                <c:pt idx="1284" formatCode="#,##0.00">
                  <c:v>389899.72</c:v>
                </c:pt>
                <c:pt idx="1285" formatCode="#,##0.00">
                  <c:v>390379.72</c:v>
                </c:pt>
                <c:pt idx="1286" formatCode="#,##0.00">
                  <c:v>390379.72</c:v>
                </c:pt>
                <c:pt idx="1287" formatCode="#,##0.00">
                  <c:v>390640.72</c:v>
                </c:pt>
                <c:pt idx="1288" formatCode="#,##0.00">
                  <c:v>389998.82</c:v>
                </c:pt>
                <c:pt idx="1289" formatCode="#,##0.00">
                  <c:v>387538.82</c:v>
                </c:pt>
                <c:pt idx="1290" formatCode="#,##0.00">
                  <c:v>386038.82</c:v>
                </c:pt>
                <c:pt idx="1291" formatCode="#,##0.00">
                  <c:v>386030.32</c:v>
                </c:pt>
                <c:pt idx="1292" formatCode="#,##0.00">
                  <c:v>385161.62</c:v>
                </c:pt>
                <c:pt idx="1293" formatCode="#,##0.00">
                  <c:v>385152.62</c:v>
                </c:pt>
                <c:pt idx="1294" formatCode="#,##0.00">
                  <c:v>384137.62</c:v>
                </c:pt>
                <c:pt idx="1295" formatCode="#,##0.00">
                  <c:v>383882.52</c:v>
                </c:pt>
                <c:pt idx="1296" formatCode="#,##0.00">
                  <c:v>383514.92</c:v>
                </c:pt>
                <c:pt idx="1297" formatCode="#,##0.00">
                  <c:v>383093.92</c:v>
                </c:pt>
                <c:pt idx="1298" formatCode="#,##0.00">
                  <c:v>382115.92</c:v>
                </c:pt>
                <c:pt idx="1299" formatCode="#,##0.00">
                  <c:v>386115.92</c:v>
                </c:pt>
                <c:pt idx="1300" formatCode="#,##0.00">
                  <c:v>379637.92</c:v>
                </c:pt>
                <c:pt idx="1301" formatCode="#,##0.00">
                  <c:v>378517.32</c:v>
                </c:pt>
                <c:pt idx="1302" formatCode="#,##0.00">
                  <c:v>378396.32</c:v>
                </c:pt>
                <c:pt idx="1303" formatCode="#,##0.00">
                  <c:v>376352.62</c:v>
                </c:pt>
                <c:pt idx="1304" formatCode="#,##0.00">
                  <c:v>375593.92</c:v>
                </c:pt>
                <c:pt idx="1305" formatCode="#,##0.00">
                  <c:v>377118.92</c:v>
                </c:pt>
                <c:pt idx="1306" formatCode="#,##0.00">
                  <c:v>379656.92</c:v>
                </c:pt>
                <c:pt idx="1307" formatCode="#,##0.00">
                  <c:v>376086.55</c:v>
                </c:pt>
                <c:pt idx="1308" formatCode="#,##0.00">
                  <c:v>376401.05</c:v>
                </c:pt>
                <c:pt idx="1309" formatCode="#,##0.00">
                  <c:v>375813.55</c:v>
                </c:pt>
                <c:pt idx="1310" formatCode="#,##0.00">
                  <c:v>375511.35</c:v>
                </c:pt>
                <c:pt idx="1311" formatCode="#,##0.00">
                  <c:v>378668.79999999999</c:v>
                </c:pt>
                <c:pt idx="1312" formatCode="#,##0.00">
                  <c:v>378612.8</c:v>
                </c:pt>
                <c:pt idx="1313" formatCode="#,##0.00">
                  <c:v>382553.5</c:v>
                </c:pt>
              </c:numCache>
            </c:numRef>
          </c:val>
        </c:ser>
        <c:ser>
          <c:idx val="5"/>
          <c:order val="2"/>
          <c:tx>
            <c:strRef>
              <c:f>'[Лист в F  2013_ДКП 2013_Рефинансирование.docx]показатели'!$E$1</c:f>
              <c:strCache>
                <c:ptCount val="1"/>
                <c:pt idx="0">
                  <c:v>кредиты без обеспечения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2013_Рефинансирование.docx]показатели'!$E$2:$E$1315</c:f>
              <c:numCache>
                <c:formatCode>General</c:formatCode>
                <c:ptCount val="1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387727</c:v>
                </c:pt>
                <c:pt idx="81">
                  <c:v>387727</c:v>
                </c:pt>
                <c:pt idx="82">
                  <c:v>387727</c:v>
                </c:pt>
                <c:pt idx="83">
                  <c:v>387727</c:v>
                </c:pt>
                <c:pt idx="84">
                  <c:v>420835</c:v>
                </c:pt>
                <c:pt idx="85">
                  <c:v>420835</c:v>
                </c:pt>
                <c:pt idx="86">
                  <c:v>603433</c:v>
                </c:pt>
                <c:pt idx="87">
                  <c:v>630978</c:v>
                </c:pt>
                <c:pt idx="88">
                  <c:v>630978</c:v>
                </c:pt>
                <c:pt idx="89">
                  <c:v>630978</c:v>
                </c:pt>
                <c:pt idx="90">
                  <c:v>630978</c:v>
                </c:pt>
                <c:pt idx="91">
                  <c:v>630978</c:v>
                </c:pt>
                <c:pt idx="92">
                  <c:v>630978</c:v>
                </c:pt>
                <c:pt idx="93">
                  <c:v>681285</c:v>
                </c:pt>
                <c:pt idx="94">
                  <c:v>673285</c:v>
                </c:pt>
                <c:pt idx="95">
                  <c:v>667394</c:v>
                </c:pt>
                <c:pt idx="96">
                  <c:v>811076</c:v>
                </c:pt>
                <c:pt idx="97">
                  <c:v>806076</c:v>
                </c:pt>
                <c:pt idx="98">
                  <c:v>798076</c:v>
                </c:pt>
                <c:pt idx="99">
                  <c:v>792844</c:v>
                </c:pt>
                <c:pt idx="100">
                  <c:v>792844</c:v>
                </c:pt>
                <c:pt idx="101">
                  <c:v>1117721</c:v>
                </c:pt>
                <c:pt idx="102">
                  <c:v>1115221</c:v>
                </c:pt>
                <c:pt idx="103">
                  <c:v>1115221</c:v>
                </c:pt>
                <c:pt idx="104">
                  <c:v>1048354</c:v>
                </c:pt>
                <c:pt idx="105">
                  <c:v>1048354</c:v>
                </c:pt>
                <c:pt idx="106">
                  <c:v>1323136</c:v>
                </c:pt>
                <c:pt idx="107">
                  <c:v>1321636</c:v>
                </c:pt>
                <c:pt idx="108">
                  <c:v>1320261</c:v>
                </c:pt>
                <c:pt idx="109">
                  <c:v>1320261</c:v>
                </c:pt>
                <c:pt idx="110">
                  <c:v>1319861</c:v>
                </c:pt>
                <c:pt idx="111">
                  <c:v>1450843</c:v>
                </c:pt>
                <c:pt idx="112">
                  <c:v>1440563</c:v>
                </c:pt>
                <c:pt idx="113">
                  <c:v>1380563</c:v>
                </c:pt>
                <c:pt idx="114">
                  <c:v>1380463</c:v>
                </c:pt>
                <c:pt idx="115">
                  <c:v>1377333</c:v>
                </c:pt>
                <c:pt idx="116">
                  <c:v>1506639</c:v>
                </c:pt>
                <c:pt idx="117">
                  <c:v>1506639</c:v>
                </c:pt>
                <c:pt idx="118">
                  <c:v>1506639</c:v>
                </c:pt>
                <c:pt idx="119">
                  <c:v>1503231</c:v>
                </c:pt>
                <c:pt idx="120">
                  <c:v>1502531</c:v>
                </c:pt>
                <c:pt idx="121">
                  <c:v>1764880</c:v>
                </c:pt>
                <c:pt idx="122">
                  <c:v>1764880</c:v>
                </c:pt>
                <c:pt idx="123">
                  <c:v>1764040</c:v>
                </c:pt>
                <c:pt idx="124">
                  <c:v>1762640</c:v>
                </c:pt>
                <c:pt idx="125">
                  <c:v>1758340</c:v>
                </c:pt>
                <c:pt idx="126">
                  <c:v>1862879</c:v>
                </c:pt>
                <c:pt idx="127">
                  <c:v>1862879</c:v>
                </c:pt>
                <c:pt idx="128">
                  <c:v>1769879</c:v>
                </c:pt>
                <c:pt idx="129">
                  <c:v>1762891</c:v>
                </c:pt>
                <c:pt idx="130">
                  <c:v>1762891</c:v>
                </c:pt>
                <c:pt idx="131">
                  <c:v>1762891</c:v>
                </c:pt>
                <c:pt idx="132">
                  <c:v>1762091</c:v>
                </c:pt>
                <c:pt idx="133">
                  <c:v>1779034</c:v>
                </c:pt>
                <c:pt idx="134">
                  <c:v>1779034</c:v>
                </c:pt>
                <c:pt idx="135">
                  <c:v>1763734</c:v>
                </c:pt>
                <c:pt idx="136">
                  <c:v>1763734</c:v>
                </c:pt>
                <c:pt idx="137">
                  <c:v>1763734</c:v>
                </c:pt>
                <c:pt idx="138">
                  <c:v>1798202</c:v>
                </c:pt>
                <c:pt idx="139">
                  <c:v>1796202</c:v>
                </c:pt>
                <c:pt idx="140">
                  <c:v>1796202</c:v>
                </c:pt>
                <c:pt idx="141">
                  <c:v>1796202</c:v>
                </c:pt>
                <c:pt idx="142">
                  <c:v>1835459</c:v>
                </c:pt>
                <c:pt idx="143">
                  <c:v>1861527</c:v>
                </c:pt>
                <c:pt idx="144">
                  <c:v>1861527</c:v>
                </c:pt>
                <c:pt idx="145">
                  <c:v>1861527</c:v>
                </c:pt>
                <c:pt idx="146">
                  <c:v>1861527</c:v>
                </c:pt>
                <c:pt idx="147">
                  <c:v>1860157</c:v>
                </c:pt>
                <c:pt idx="148">
                  <c:v>1908629</c:v>
                </c:pt>
                <c:pt idx="149">
                  <c:v>1908629</c:v>
                </c:pt>
                <c:pt idx="150">
                  <c:v>1907629</c:v>
                </c:pt>
                <c:pt idx="151">
                  <c:v>1906029</c:v>
                </c:pt>
                <c:pt idx="152">
                  <c:v>1905429</c:v>
                </c:pt>
                <c:pt idx="153">
                  <c:v>1924117</c:v>
                </c:pt>
                <c:pt idx="154">
                  <c:v>1924117</c:v>
                </c:pt>
                <c:pt idx="155">
                  <c:v>1921512</c:v>
                </c:pt>
                <c:pt idx="156">
                  <c:v>1919437</c:v>
                </c:pt>
                <c:pt idx="157">
                  <c:v>1919437</c:v>
                </c:pt>
                <c:pt idx="158">
                  <c:v>1920481</c:v>
                </c:pt>
                <c:pt idx="159">
                  <c:v>1920031</c:v>
                </c:pt>
                <c:pt idx="160">
                  <c:v>1917040</c:v>
                </c:pt>
                <c:pt idx="161">
                  <c:v>1917038</c:v>
                </c:pt>
                <c:pt idx="162">
                  <c:v>1918965</c:v>
                </c:pt>
                <c:pt idx="163">
                  <c:v>1917430</c:v>
                </c:pt>
                <c:pt idx="164">
                  <c:v>1908230</c:v>
                </c:pt>
                <c:pt idx="165">
                  <c:v>1856750</c:v>
                </c:pt>
                <c:pt idx="166">
                  <c:v>1856175</c:v>
                </c:pt>
                <c:pt idx="167">
                  <c:v>1875126</c:v>
                </c:pt>
                <c:pt idx="168">
                  <c:v>1872026</c:v>
                </c:pt>
                <c:pt idx="169">
                  <c:v>1849876</c:v>
                </c:pt>
                <c:pt idx="170">
                  <c:v>1809876</c:v>
                </c:pt>
                <c:pt idx="171">
                  <c:v>1782251</c:v>
                </c:pt>
                <c:pt idx="172">
                  <c:v>1778351</c:v>
                </c:pt>
                <c:pt idx="173">
                  <c:v>1774551</c:v>
                </c:pt>
                <c:pt idx="174">
                  <c:v>1774361</c:v>
                </c:pt>
                <c:pt idx="175">
                  <c:v>1771161</c:v>
                </c:pt>
                <c:pt idx="176">
                  <c:v>1767970</c:v>
                </c:pt>
                <c:pt idx="177">
                  <c:v>1760970</c:v>
                </c:pt>
                <c:pt idx="178">
                  <c:v>1758719</c:v>
                </c:pt>
                <c:pt idx="179">
                  <c:v>1758713</c:v>
                </c:pt>
                <c:pt idx="180">
                  <c:v>1753285</c:v>
                </c:pt>
                <c:pt idx="181">
                  <c:v>1687472</c:v>
                </c:pt>
                <c:pt idx="182">
                  <c:v>1684972</c:v>
                </c:pt>
                <c:pt idx="183">
                  <c:v>1679672</c:v>
                </c:pt>
                <c:pt idx="184">
                  <c:v>1677972</c:v>
                </c:pt>
                <c:pt idx="185">
                  <c:v>1666172</c:v>
                </c:pt>
                <c:pt idx="186">
                  <c:v>1665579</c:v>
                </c:pt>
                <c:pt idx="187">
                  <c:v>1641909</c:v>
                </c:pt>
                <c:pt idx="188">
                  <c:v>1605364</c:v>
                </c:pt>
                <c:pt idx="189">
                  <c:v>1595364</c:v>
                </c:pt>
                <c:pt idx="190">
                  <c:v>1508364</c:v>
                </c:pt>
                <c:pt idx="191">
                  <c:v>1460859</c:v>
                </c:pt>
                <c:pt idx="192">
                  <c:v>1456259</c:v>
                </c:pt>
                <c:pt idx="193">
                  <c:v>1395769</c:v>
                </c:pt>
                <c:pt idx="194">
                  <c:v>1388893</c:v>
                </c:pt>
                <c:pt idx="195">
                  <c:v>1384663</c:v>
                </c:pt>
                <c:pt idx="196">
                  <c:v>1376190</c:v>
                </c:pt>
                <c:pt idx="197">
                  <c:v>1354340</c:v>
                </c:pt>
                <c:pt idx="198">
                  <c:v>1315330</c:v>
                </c:pt>
                <c:pt idx="199">
                  <c:v>1309140</c:v>
                </c:pt>
                <c:pt idx="200">
                  <c:v>1306140</c:v>
                </c:pt>
                <c:pt idx="201">
                  <c:v>1218887</c:v>
                </c:pt>
                <c:pt idx="202">
                  <c:v>1211087</c:v>
                </c:pt>
                <c:pt idx="203">
                  <c:v>1194477</c:v>
                </c:pt>
                <c:pt idx="204">
                  <c:v>1194457</c:v>
                </c:pt>
                <c:pt idx="205">
                  <c:v>1183179</c:v>
                </c:pt>
                <c:pt idx="206">
                  <c:v>1154133</c:v>
                </c:pt>
                <c:pt idx="207">
                  <c:v>1150423</c:v>
                </c:pt>
                <c:pt idx="208">
                  <c:v>1124893</c:v>
                </c:pt>
                <c:pt idx="209">
                  <c:v>1100893</c:v>
                </c:pt>
                <c:pt idx="210">
                  <c:v>1115407</c:v>
                </c:pt>
                <c:pt idx="211">
                  <c:v>1109557</c:v>
                </c:pt>
                <c:pt idx="212">
                  <c:v>1041669</c:v>
                </c:pt>
                <c:pt idx="213">
                  <c:v>1035669</c:v>
                </c:pt>
                <c:pt idx="214">
                  <c:v>1032104</c:v>
                </c:pt>
                <c:pt idx="215">
                  <c:v>1028904</c:v>
                </c:pt>
                <c:pt idx="216">
                  <c:v>1014854</c:v>
                </c:pt>
                <c:pt idx="217">
                  <c:v>1002416</c:v>
                </c:pt>
                <c:pt idx="218">
                  <c:v>970166</c:v>
                </c:pt>
                <c:pt idx="219">
                  <c:v>918207</c:v>
                </c:pt>
                <c:pt idx="220">
                  <c:v>909482</c:v>
                </c:pt>
                <c:pt idx="221">
                  <c:v>880342</c:v>
                </c:pt>
                <c:pt idx="222">
                  <c:v>875342</c:v>
                </c:pt>
                <c:pt idx="223">
                  <c:v>870842</c:v>
                </c:pt>
                <c:pt idx="224">
                  <c:v>912561</c:v>
                </c:pt>
                <c:pt idx="225">
                  <c:v>877103</c:v>
                </c:pt>
                <c:pt idx="226">
                  <c:v>865483</c:v>
                </c:pt>
                <c:pt idx="227">
                  <c:v>863183</c:v>
                </c:pt>
                <c:pt idx="228">
                  <c:v>856183</c:v>
                </c:pt>
                <c:pt idx="229">
                  <c:v>705562</c:v>
                </c:pt>
                <c:pt idx="230">
                  <c:v>702462</c:v>
                </c:pt>
                <c:pt idx="231">
                  <c:v>686662</c:v>
                </c:pt>
                <c:pt idx="232">
                  <c:v>685362</c:v>
                </c:pt>
                <c:pt idx="233">
                  <c:v>685362</c:v>
                </c:pt>
                <c:pt idx="234">
                  <c:v>734842</c:v>
                </c:pt>
                <c:pt idx="235">
                  <c:v>720177</c:v>
                </c:pt>
                <c:pt idx="236">
                  <c:v>720157</c:v>
                </c:pt>
                <c:pt idx="237">
                  <c:v>716907</c:v>
                </c:pt>
                <c:pt idx="238">
                  <c:v>661149</c:v>
                </c:pt>
                <c:pt idx="239">
                  <c:v>655649</c:v>
                </c:pt>
                <c:pt idx="240">
                  <c:v>649549</c:v>
                </c:pt>
                <c:pt idx="241">
                  <c:v>649399</c:v>
                </c:pt>
                <c:pt idx="242">
                  <c:v>649169</c:v>
                </c:pt>
                <c:pt idx="243">
                  <c:v>713846</c:v>
                </c:pt>
                <c:pt idx="244">
                  <c:v>703246</c:v>
                </c:pt>
                <c:pt idx="245">
                  <c:v>697151</c:v>
                </c:pt>
                <c:pt idx="246">
                  <c:v>689151</c:v>
                </c:pt>
                <c:pt idx="247">
                  <c:v>685896</c:v>
                </c:pt>
                <c:pt idx="248">
                  <c:v>680435</c:v>
                </c:pt>
                <c:pt idx="249">
                  <c:v>670435</c:v>
                </c:pt>
                <c:pt idx="250">
                  <c:v>655515</c:v>
                </c:pt>
                <c:pt idx="251">
                  <c:v>655495</c:v>
                </c:pt>
                <c:pt idx="252">
                  <c:v>655495</c:v>
                </c:pt>
                <c:pt idx="253">
                  <c:v>539914</c:v>
                </c:pt>
                <c:pt idx="254">
                  <c:v>537618</c:v>
                </c:pt>
                <c:pt idx="255">
                  <c:v>535518</c:v>
                </c:pt>
                <c:pt idx="256">
                  <c:v>535518</c:v>
                </c:pt>
                <c:pt idx="257">
                  <c:v>480518</c:v>
                </c:pt>
                <c:pt idx="258">
                  <c:v>608598</c:v>
                </c:pt>
                <c:pt idx="259">
                  <c:v>608598</c:v>
                </c:pt>
                <c:pt idx="260">
                  <c:v>590566</c:v>
                </c:pt>
                <c:pt idx="261">
                  <c:v>590566</c:v>
                </c:pt>
                <c:pt idx="262">
                  <c:v>589566</c:v>
                </c:pt>
                <c:pt idx="263">
                  <c:v>594333</c:v>
                </c:pt>
                <c:pt idx="264">
                  <c:v>584333</c:v>
                </c:pt>
                <c:pt idx="265">
                  <c:v>571033</c:v>
                </c:pt>
                <c:pt idx="266">
                  <c:v>571033</c:v>
                </c:pt>
                <c:pt idx="267">
                  <c:v>571033</c:v>
                </c:pt>
                <c:pt idx="268">
                  <c:v>633635</c:v>
                </c:pt>
                <c:pt idx="269">
                  <c:v>632635</c:v>
                </c:pt>
                <c:pt idx="270">
                  <c:v>604210</c:v>
                </c:pt>
                <c:pt idx="271">
                  <c:v>602710</c:v>
                </c:pt>
                <c:pt idx="272">
                  <c:v>598710</c:v>
                </c:pt>
                <c:pt idx="273">
                  <c:v>591436</c:v>
                </c:pt>
                <c:pt idx="274">
                  <c:v>587366</c:v>
                </c:pt>
                <c:pt idx="275">
                  <c:v>579566</c:v>
                </c:pt>
                <c:pt idx="276">
                  <c:v>548366</c:v>
                </c:pt>
                <c:pt idx="277">
                  <c:v>548366</c:v>
                </c:pt>
                <c:pt idx="278">
                  <c:v>615907</c:v>
                </c:pt>
                <c:pt idx="279">
                  <c:v>610907</c:v>
                </c:pt>
                <c:pt idx="280">
                  <c:v>602907</c:v>
                </c:pt>
                <c:pt idx="281">
                  <c:v>602856</c:v>
                </c:pt>
                <c:pt idx="282">
                  <c:v>589404</c:v>
                </c:pt>
                <c:pt idx="283">
                  <c:v>591284</c:v>
                </c:pt>
                <c:pt idx="284">
                  <c:v>590784</c:v>
                </c:pt>
                <c:pt idx="285">
                  <c:v>587534</c:v>
                </c:pt>
                <c:pt idx="286">
                  <c:v>586534</c:v>
                </c:pt>
                <c:pt idx="287">
                  <c:v>586534</c:v>
                </c:pt>
                <c:pt idx="288">
                  <c:v>599497</c:v>
                </c:pt>
                <c:pt idx="289">
                  <c:v>585897</c:v>
                </c:pt>
                <c:pt idx="290">
                  <c:v>554557</c:v>
                </c:pt>
                <c:pt idx="291">
                  <c:v>554472</c:v>
                </c:pt>
                <c:pt idx="292">
                  <c:v>543566</c:v>
                </c:pt>
                <c:pt idx="293">
                  <c:v>472020</c:v>
                </c:pt>
                <c:pt idx="294">
                  <c:v>472020</c:v>
                </c:pt>
                <c:pt idx="295">
                  <c:v>457020</c:v>
                </c:pt>
                <c:pt idx="296">
                  <c:v>457020</c:v>
                </c:pt>
                <c:pt idx="297">
                  <c:v>447020</c:v>
                </c:pt>
                <c:pt idx="298">
                  <c:v>437053</c:v>
                </c:pt>
                <c:pt idx="299">
                  <c:v>430553</c:v>
                </c:pt>
                <c:pt idx="300">
                  <c:v>430403</c:v>
                </c:pt>
                <c:pt idx="301">
                  <c:v>429403</c:v>
                </c:pt>
                <c:pt idx="302">
                  <c:v>428203</c:v>
                </c:pt>
                <c:pt idx="303">
                  <c:v>420193</c:v>
                </c:pt>
                <c:pt idx="304">
                  <c:v>420193</c:v>
                </c:pt>
                <c:pt idx="305">
                  <c:v>415209</c:v>
                </c:pt>
                <c:pt idx="306">
                  <c:v>415209</c:v>
                </c:pt>
                <c:pt idx="307">
                  <c:v>415209</c:v>
                </c:pt>
                <c:pt idx="308">
                  <c:v>404350</c:v>
                </c:pt>
                <c:pt idx="309">
                  <c:v>403750</c:v>
                </c:pt>
                <c:pt idx="310">
                  <c:v>351179</c:v>
                </c:pt>
                <c:pt idx="311">
                  <c:v>350179</c:v>
                </c:pt>
                <c:pt idx="312">
                  <c:v>348679</c:v>
                </c:pt>
                <c:pt idx="313">
                  <c:v>317999</c:v>
                </c:pt>
                <c:pt idx="314">
                  <c:v>316499</c:v>
                </c:pt>
                <c:pt idx="315">
                  <c:v>306999</c:v>
                </c:pt>
                <c:pt idx="316">
                  <c:v>306999</c:v>
                </c:pt>
                <c:pt idx="317">
                  <c:v>306999</c:v>
                </c:pt>
                <c:pt idx="318">
                  <c:v>251150</c:v>
                </c:pt>
                <c:pt idx="319">
                  <c:v>246150</c:v>
                </c:pt>
                <c:pt idx="320">
                  <c:v>243450</c:v>
                </c:pt>
                <c:pt idx="321">
                  <c:v>243450</c:v>
                </c:pt>
                <c:pt idx="322">
                  <c:v>243450</c:v>
                </c:pt>
                <c:pt idx="323">
                  <c:v>238817</c:v>
                </c:pt>
                <c:pt idx="324">
                  <c:v>238817</c:v>
                </c:pt>
                <c:pt idx="325">
                  <c:v>238517</c:v>
                </c:pt>
                <c:pt idx="326">
                  <c:v>238517</c:v>
                </c:pt>
                <c:pt idx="327">
                  <c:v>238517</c:v>
                </c:pt>
                <c:pt idx="328">
                  <c:v>238097</c:v>
                </c:pt>
                <c:pt idx="329">
                  <c:v>237497</c:v>
                </c:pt>
                <c:pt idx="330">
                  <c:v>237497</c:v>
                </c:pt>
                <c:pt idx="331">
                  <c:v>236797</c:v>
                </c:pt>
                <c:pt idx="332">
                  <c:v>236797</c:v>
                </c:pt>
                <c:pt idx="333">
                  <c:v>276045</c:v>
                </c:pt>
                <c:pt idx="334">
                  <c:v>276045</c:v>
                </c:pt>
                <c:pt idx="335">
                  <c:v>260040</c:v>
                </c:pt>
                <c:pt idx="336">
                  <c:v>260040</c:v>
                </c:pt>
                <c:pt idx="337">
                  <c:v>260040</c:v>
                </c:pt>
                <c:pt idx="338">
                  <c:v>233763</c:v>
                </c:pt>
                <c:pt idx="339">
                  <c:v>233475</c:v>
                </c:pt>
                <c:pt idx="340">
                  <c:v>232975</c:v>
                </c:pt>
                <c:pt idx="341">
                  <c:v>228975</c:v>
                </c:pt>
                <c:pt idx="342">
                  <c:v>227578</c:v>
                </c:pt>
                <c:pt idx="343">
                  <c:v>227578</c:v>
                </c:pt>
                <c:pt idx="344">
                  <c:v>220271</c:v>
                </c:pt>
                <c:pt idx="345">
                  <c:v>218691</c:v>
                </c:pt>
                <c:pt idx="346">
                  <c:v>208691</c:v>
                </c:pt>
                <c:pt idx="347">
                  <c:v>211064</c:v>
                </c:pt>
                <c:pt idx="348">
                  <c:v>210064</c:v>
                </c:pt>
                <c:pt idx="349">
                  <c:v>205744</c:v>
                </c:pt>
                <c:pt idx="350">
                  <c:v>204544</c:v>
                </c:pt>
                <c:pt idx="351">
                  <c:v>204544</c:v>
                </c:pt>
                <c:pt idx="352">
                  <c:v>204315</c:v>
                </c:pt>
                <c:pt idx="353">
                  <c:v>204215</c:v>
                </c:pt>
                <c:pt idx="354">
                  <c:v>199215</c:v>
                </c:pt>
                <c:pt idx="355">
                  <c:v>199215</c:v>
                </c:pt>
                <c:pt idx="356">
                  <c:v>199215</c:v>
                </c:pt>
                <c:pt idx="357">
                  <c:v>197844</c:v>
                </c:pt>
                <c:pt idx="358">
                  <c:v>197844</c:v>
                </c:pt>
                <c:pt idx="359">
                  <c:v>197844</c:v>
                </c:pt>
                <c:pt idx="360">
                  <c:v>196894</c:v>
                </c:pt>
                <c:pt idx="361">
                  <c:v>196894</c:v>
                </c:pt>
                <c:pt idx="362">
                  <c:v>195352</c:v>
                </c:pt>
                <c:pt idx="363">
                  <c:v>195352</c:v>
                </c:pt>
                <c:pt idx="364">
                  <c:v>195352</c:v>
                </c:pt>
                <c:pt idx="365">
                  <c:v>193752</c:v>
                </c:pt>
                <c:pt idx="366">
                  <c:v>193752</c:v>
                </c:pt>
                <c:pt idx="367">
                  <c:v>195142</c:v>
                </c:pt>
                <c:pt idx="368">
                  <c:v>195142</c:v>
                </c:pt>
                <c:pt idx="369">
                  <c:v>194802</c:v>
                </c:pt>
                <c:pt idx="370">
                  <c:v>194802</c:v>
                </c:pt>
                <c:pt idx="371">
                  <c:v>194802</c:v>
                </c:pt>
                <c:pt idx="372">
                  <c:v>194583</c:v>
                </c:pt>
                <c:pt idx="373">
                  <c:v>194483</c:v>
                </c:pt>
                <c:pt idx="374">
                  <c:v>194483</c:v>
                </c:pt>
                <c:pt idx="375">
                  <c:v>194383</c:v>
                </c:pt>
                <c:pt idx="376">
                  <c:v>191760</c:v>
                </c:pt>
                <c:pt idx="377">
                  <c:v>190433</c:v>
                </c:pt>
                <c:pt idx="378">
                  <c:v>190433</c:v>
                </c:pt>
                <c:pt idx="379">
                  <c:v>189833</c:v>
                </c:pt>
                <c:pt idx="380">
                  <c:v>188733</c:v>
                </c:pt>
                <c:pt idx="381">
                  <c:v>183387</c:v>
                </c:pt>
                <c:pt idx="382">
                  <c:v>183387</c:v>
                </c:pt>
                <c:pt idx="383">
                  <c:v>171582</c:v>
                </c:pt>
                <c:pt idx="384">
                  <c:v>171282</c:v>
                </c:pt>
                <c:pt idx="385">
                  <c:v>170282</c:v>
                </c:pt>
                <c:pt idx="386">
                  <c:v>164439</c:v>
                </c:pt>
                <c:pt idx="387">
                  <c:v>148246</c:v>
                </c:pt>
                <c:pt idx="388">
                  <c:v>143253</c:v>
                </c:pt>
                <c:pt idx="389">
                  <c:v>143253</c:v>
                </c:pt>
                <c:pt idx="390">
                  <c:v>140198</c:v>
                </c:pt>
                <c:pt idx="391">
                  <c:v>115294</c:v>
                </c:pt>
                <c:pt idx="392">
                  <c:v>113294</c:v>
                </c:pt>
                <c:pt idx="393">
                  <c:v>105851</c:v>
                </c:pt>
                <c:pt idx="394">
                  <c:v>105851</c:v>
                </c:pt>
                <c:pt idx="395">
                  <c:v>105051</c:v>
                </c:pt>
                <c:pt idx="396">
                  <c:v>104801</c:v>
                </c:pt>
                <c:pt idx="397">
                  <c:v>104801</c:v>
                </c:pt>
                <c:pt idx="398">
                  <c:v>104051</c:v>
                </c:pt>
                <c:pt idx="399">
                  <c:v>102951</c:v>
                </c:pt>
                <c:pt idx="400">
                  <c:v>101351</c:v>
                </c:pt>
                <c:pt idx="401">
                  <c:v>99199</c:v>
                </c:pt>
                <c:pt idx="402">
                  <c:v>98409</c:v>
                </c:pt>
                <c:pt idx="403">
                  <c:v>91987</c:v>
                </c:pt>
                <c:pt idx="404">
                  <c:v>91987</c:v>
                </c:pt>
                <c:pt idx="405">
                  <c:v>91987</c:v>
                </c:pt>
                <c:pt idx="406">
                  <c:v>91987</c:v>
                </c:pt>
                <c:pt idx="407">
                  <c:v>93992</c:v>
                </c:pt>
                <c:pt idx="408">
                  <c:v>93691</c:v>
                </c:pt>
                <c:pt idx="409">
                  <c:v>92591</c:v>
                </c:pt>
                <c:pt idx="410">
                  <c:v>91896</c:v>
                </c:pt>
                <c:pt idx="411">
                  <c:v>88996</c:v>
                </c:pt>
                <c:pt idx="412">
                  <c:v>88946</c:v>
                </c:pt>
                <c:pt idx="413">
                  <c:v>88846</c:v>
                </c:pt>
                <c:pt idx="414">
                  <c:v>88846</c:v>
                </c:pt>
                <c:pt idx="415">
                  <c:v>88846</c:v>
                </c:pt>
                <c:pt idx="416">
                  <c:v>89066</c:v>
                </c:pt>
                <c:pt idx="417">
                  <c:v>87416</c:v>
                </c:pt>
                <c:pt idx="418">
                  <c:v>86791</c:v>
                </c:pt>
                <c:pt idx="419">
                  <c:v>86791</c:v>
                </c:pt>
                <c:pt idx="420">
                  <c:v>82832</c:v>
                </c:pt>
                <c:pt idx="421">
                  <c:v>78332</c:v>
                </c:pt>
                <c:pt idx="422">
                  <c:v>78332</c:v>
                </c:pt>
                <c:pt idx="423">
                  <c:v>78332</c:v>
                </c:pt>
                <c:pt idx="424">
                  <c:v>78332</c:v>
                </c:pt>
                <c:pt idx="425">
                  <c:v>75361</c:v>
                </c:pt>
                <c:pt idx="426">
                  <c:v>75361</c:v>
                </c:pt>
                <c:pt idx="427">
                  <c:v>71861</c:v>
                </c:pt>
                <c:pt idx="428">
                  <c:v>71361</c:v>
                </c:pt>
                <c:pt idx="429">
                  <c:v>71361</c:v>
                </c:pt>
                <c:pt idx="430">
                  <c:v>69224</c:v>
                </c:pt>
                <c:pt idx="431">
                  <c:v>69224</c:v>
                </c:pt>
                <c:pt idx="432">
                  <c:v>69224</c:v>
                </c:pt>
                <c:pt idx="433">
                  <c:v>69224</c:v>
                </c:pt>
                <c:pt idx="434">
                  <c:v>69224</c:v>
                </c:pt>
                <c:pt idx="435">
                  <c:v>69787</c:v>
                </c:pt>
                <c:pt idx="436">
                  <c:v>69587</c:v>
                </c:pt>
                <c:pt idx="437">
                  <c:v>69487</c:v>
                </c:pt>
                <c:pt idx="438">
                  <c:v>69487</c:v>
                </c:pt>
                <c:pt idx="439">
                  <c:v>69487</c:v>
                </c:pt>
                <c:pt idx="440">
                  <c:v>63511</c:v>
                </c:pt>
                <c:pt idx="441">
                  <c:v>63511</c:v>
                </c:pt>
                <c:pt idx="442">
                  <c:v>63511</c:v>
                </c:pt>
                <c:pt idx="443">
                  <c:v>63511</c:v>
                </c:pt>
                <c:pt idx="444">
                  <c:v>63511</c:v>
                </c:pt>
                <c:pt idx="445">
                  <c:v>61256</c:v>
                </c:pt>
                <c:pt idx="446">
                  <c:v>61256</c:v>
                </c:pt>
                <c:pt idx="447">
                  <c:v>61256</c:v>
                </c:pt>
                <c:pt idx="448">
                  <c:v>61256</c:v>
                </c:pt>
                <c:pt idx="449">
                  <c:v>61006</c:v>
                </c:pt>
                <c:pt idx="450">
                  <c:v>60416</c:v>
                </c:pt>
                <c:pt idx="451">
                  <c:v>60416</c:v>
                </c:pt>
                <c:pt idx="452">
                  <c:v>60416</c:v>
                </c:pt>
                <c:pt idx="453">
                  <c:v>60166</c:v>
                </c:pt>
                <c:pt idx="454">
                  <c:v>60166</c:v>
                </c:pt>
                <c:pt idx="455">
                  <c:v>60056</c:v>
                </c:pt>
                <c:pt idx="456">
                  <c:v>59606</c:v>
                </c:pt>
                <c:pt idx="457">
                  <c:v>59606</c:v>
                </c:pt>
                <c:pt idx="458">
                  <c:v>59606</c:v>
                </c:pt>
                <c:pt idx="459">
                  <c:v>59606</c:v>
                </c:pt>
                <c:pt idx="460">
                  <c:v>59606</c:v>
                </c:pt>
                <c:pt idx="461">
                  <c:v>59606</c:v>
                </c:pt>
                <c:pt idx="462">
                  <c:v>57606</c:v>
                </c:pt>
                <c:pt idx="463">
                  <c:v>58923</c:v>
                </c:pt>
                <c:pt idx="464">
                  <c:v>58923</c:v>
                </c:pt>
                <c:pt idx="465">
                  <c:v>58923</c:v>
                </c:pt>
                <c:pt idx="466">
                  <c:v>58773</c:v>
                </c:pt>
                <c:pt idx="467">
                  <c:v>58773</c:v>
                </c:pt>
                <c:pt idx="468">
                  <c:v>58147</c:v>
                </c:pt>
                <c:pt idx="469">
                  <c:v>58147</c:v>
                </c:pt>
                <c:pt idx="470">
                  <c:v>57497</c:v>
                </c:pt>
                <c:pt idx="471">
                  <c:v>57497</c:v>
                </c:pt>
                <c:pt idx="472">
                  <c:v>57497</c:v>
                </c:pt>
                <c:pt idx="473">
                  <c:v>57297</c:v>
                </c:pt>
                <c:pt idx="474">
                  <c:v>57297</c:v>
                </c:pt>
                <c:pt idx="475">
                  <c:v>57297</c:v>
                </c:pt>
                <c:pt idx="476">
                  <c:v>57297</c:v>
                </c:pt>
                <c:pt idx="477">
                  <c:v>56297</c:v>
                </c:pt>
                <c:pt idx="478">
                  <c:v>55883</c:v>
                </c:pt>
                <c:pt idx="479">
                  <c:v>55883</c:v>
                </c:pt>
                <c:pt idx="480">
                  <c:v>55733</c:v>
                </c:pt>
                <c:pt idx="481">
                  <c:v>55733</c:v>
                </c:pt>
                <c:pt idx="482">
                  <c:v>55733</c:v>
                </c:pt>
                <c:pt idx="483">
                  <c:v>55782</c:v>
                </c:pt>
                <c:pt idx="484">
                  <c:v>55782</c:v>
                </c:pt>
                <c:pt idx="485">
                  <c:v>55782</c:v>
                </c:pt>
                <c:pt idx="486">
                  <c:v>55782</c:v>
                </c:pt>
                <c:pt idx="487">
                  <c:v>53032</c:v>
                </c:pt>
                <c:pt idx="488">
                  <c:v>53032</c:v>
                </c:pt>
                <c:pt idx="489">
                  <c:v>53032</c:v>
                </c:pt>
                <c:pt idx="490">
                  <c:v>52882</c:v>
                </c:pt>
                <c:pt idx="491">
                  <c:v>52882</c:v>
                </c:pt>
                <c:pt idx="492">
                  <c:v>50503</c:v>
                </c:pt>
                <c:pt idx="493">
                  <c:v>50503</c:v>
                </c:pt>
                <c:pt idx="494">
                  <c:v>50473</c:v>
                </c:pt>
                <c:pt idx="495">
                  <c:v>50473</c:v>
                </c:pt>
                <c:pt idx="496">
                  <c:v>50473</c:v>
                </c:pt>
                <c:pt idx="497">
                  <c:v>50294</c:v>
                </c:pt>
                <c:pt idx="498">
                  <c:v>50294</c:v>
                </c:pt>
                <c:pt idx="499">
                  <c:v>50077</c:v>
                </c:pt>
                <c:pt idx="500">
                  <c:v>18100</c:v>
                </c:pt>
                <c:pt idx="501">
                  <c:v>18100</c:v>
                </c:pt>
                <c:pt idx="502">
                  <c:v>17516</c:v>
                </c:pt>
                <c:pt idx="503">
                  <c:v>17516</c:v>
                </c:pt>
                <c:pt idx="504">
                  <c:v>17516</c:v>
                </c:pt>
                <c:pt idx="505">
                  <c:v>17516</c:v>
                </c:pt>
                <c:pt idx="506">
                  <c:v>17516</c:v>
                </c:pt>
                <c:pt idx="507">
                  <c:v>17366</c:v>
                </c:pt>
                <c:pt idx="508">
                  <c:v>17366</c:v>
                </c:pt>
                <c:pt idx="509">
                  <c:v>17366</c:v>
                </c:pt>
                <c:pt idx="510">
                  <c:v>17366</c:v>
                </c:pt>
                <c:pt idx="511">
                  <c:v>17366</c:v>
                </c:pt>
                <c:pt idx="512">
                  <c:v>15850</c:v>
                </c:pt>
                <c:pt idx="513">
                  <c:v>15650</c:v>
                </c:pt>
                <c:pt idx="514">
                  <c:v>15650</c:v>
                </c:pt>
                <c:pt idx="515">
                  <c:v>15650</c:v>
                </c:pt>
                <c:pt idx="516">
                  <c:v>15650</c:v>
                </c:pt>
                <c:pt idx="517">
                  <c:v>15954</c:v>
                </c:pt>
                <c:pt idx="518">
                  <c:v>15954</c:v>
                </c:pt>
                <c:pt idx="519">
                  <c:v>15438</c:v>
                </c:pt>
                <c:pt idx="520">
                  <c:v>15438</c:v>
                </c:pt>
                <c:pt idx="521">
                  <c:v>15438</c:v>
                </c:pt>
                <c:pt idx="522">
                  <c:v>14943</c:v>
                </c:pt>
                <c:pt idx="523">
                  <c:v>14943</c:v>
                </c:pt>
                <c:pt idx="524">
                  <c:v>14943</c:v>
                </c:pt>
                <c:pt idx="525">
                  <c:v>14943</c:v>
                </c:pt>
                <c:pt idx="526">
                  <c:v>14943</c:v>
                </c:pt>
                <c:pt idx="527">
                  <c:v>14733</c:v>
                </c:pt>
                <c:pt idx="528">
                  <c:v>14733</c:v>
                </c:pt>
                <c:pt idx="529">
                  <c:v>14434</c:v>
                </c:pt>
                <c:pt idx="530">
                  <c:v>14434</c:v>
                </c:pt>
                <c:pt idx="531">
                  <c:v>14434</c:v>
                </c:pt>
                <c:pt idx="532">
                  <c:v>14434</c:v>
                </c:pt>
                <c:pt idx="533">
                  <c:v>14434</c:v>
                </c:pt>
                <c:pt idx="534">
                  <c:v>14434</c:v>
                </c:pt>
                <c:pt idx="535">
                  <c:v>14434</c:v>
                </c:pt>
                <c:pt idx="536">
                  <c:v>14434</c:v>
                </c:pt>
                <c:pt idx="537">
                  <c:v>12634</c:v>
                </c:pt>
                <c:pt idx="538">
                  <c:v>12634</c:v>
                </c:pt>
                <c:pt idx="539">
                  <c:v>12634</c:v>
                </c:pt>
                <c:pt idx="540">
                  <c:v>12634</c:v>
                </c:pt>
                <c:pt idx="541">
                  <c:v>12634</c:v>
                </c:pt>
                <c:pt idx="542">
                  <c:v>12454</c:v>
                </c:pt>
                <c:pt idx="543">
                  <c:v>12454</c:v>
                </c:pt>
                <c:pt idx="544">
                  <c:v>12454</c:v>
                </c:pt>
                <c:pt idx="545">
                  <c:v>12454</c:v>
                </c:pt>
                <c:pt idx="546">
                  <c:v>12454</c:v>
                </c:pt>
                <c:pt idx="547">
                  <c:v>11854</c:v>
                </c:pt>
                <c:pt idx="548">
                  <c:v>11854</c:v>
                </c:pt>
                <c:pt idx="549">
                  <c:v>11654</c:v>
                </c:pt>
                <c:pt idx="550">
                  <c:v>11654</c:v>
                </c:pt>
                <c:pt idx="551">
                  <c:v>11654</c:v>
                </c:pt>
                <c:pt idx="552">
                  <c:v>10773</c:v>
                </c:pt>
                <c:pt idx="553">
                  <c:v>10773</c:v>
                </c:pt>
                <c:pt idx="554">
                  <c:v>10518</c:v>
                </c:pt>
                <c:pt idx="555">
                  <c:v>10518</c:v>
                </c:pt>
                <c:pt idx="556">
                  <c:v>10518</c:v>
                </c:pt>
                <c:pt idx="557">
                  <c:v>10518</c:v>
                </c:pt>
                <c:pt idx="558">
                  <c:v>10518</c:v>
                </c:pt>
                <c:pt idx="559">
                  <c:v>10518</c:v>
                </c:pt>
                <c:pt idx="560">
                  <c:v>10468</c:v>
                </c:pt>
                <c:pt idx="561">
                  <c:v>1891</c:v>
                </c:pt>
                <c:pt idx="562">
                  <c:v>1893</c:v>
                </c:pt>
                <c:pt idx="563">
                  <c:v>1891</c:v>
                </c:pt>
                <c:pt idx="564">
                  <c:v>1891</c:v>
                </c:pt>
                <c:pt idx="565">
                  <c:v>1741</c:v>
                </c:pt>
                <c:pt idx="566">
                  <c:v>1741</c:v>
                </c:pt>
                <c:pt idx="567">
                  <c:v>1741</c:v>
                </c:pt>
                <c:pt idx="568">
                  <c:v>1741</c:v>
                </c:pt>
                <c:pt idx="569">
                  <c:v>1741</c:v>
                </c:pt>
                <c:pt idx="570">
                  <c:v>1741</c:v>
                </c:pt>
                <c:pt idx="571">
                  <c:v>1741</c:v>
                </c:pt>
                <c:pt idx="572">
                  <c:v>970</c:v>
                </c:pt>
                <c:pt idx="573">
                  <c:v>970</c:v>
                </c:pt>
                <c:pt idx="574">
                  <c:v>970</c:v>
                </c:pt>
                <c:pt idx="575">
                  <c:v>970</c:v>
                </c:pt>
                <c:pt idx="576">
                  <c:v>970</c:v>
                </c:pt>
                <c:pt idx="577">
                  <c:v>780</c:v>
                </c:pt>
                <c:pt idx="578">
                  <c:v>780</c:v>
                </c:pt>
                <c:pt idx="579">
                  <c:v>780</c:v>
                </c:pt>
                <c:pt idx="580">
                  <c:v>780</c:v>
                </c:pt>
                <c:pt idx="581">
                  <c:v>780</c:v>
                </c:pt>
                <c:pt idx="582">
                  <c:v>685</c:v>
                </c:pt>
                <c:pt idx="583">
                  <c:v>685</c:v>
                </c:pt>
                <c:pt idx="584">
                  <c:v>685</c:v>
                </c:pt>
                <c:pt idx="585">
                  <c:v>685</c:v>
                </c:pt>
                <c:pt idx="586">
                  <c:v>685</c:v>
                </c:pt>
                <c:pt idx="587">
                  <c:v>110</c:v>
                </c:pt>
                <c:pt idx="588">
                  <c:v>110</c:v>
                </c:pt>
                <c:pt idx="589">
                  <c:v>60</c:v>
                </c:pt>
                <c:pt idx="590">
                  <c:v>60</c:v>
                </c:pt>
                <c:pt idx="591">
                  <c:v>60</c:v>
                </c:pt>
                <c:pt idx="592">
                  <c:v>60</c:v>
                </c:pt>
                <c:pt idx="593">
                  <c:v>60</c:v>
                </c:pt>
                <c:pt idx="594">
                  <c:v>60</c:v>
                </c:pt>
                <c:pt idx="595">
                  <c:v>60</c:v>
                </c:pt>
                <c:pt idx="596">
                  <c:v>60</c:v>
                </c:pt>
                <c:pt idx="597">
                  <c:v>60</c:v>
                </c:pt>
                <c:pt idx="598">
                  <c:v>60</c:v>
                </c:pt>
                <c:pt idx="599">
                  <c:v>60</c:v>
                </c:pt>
                <c:pt idx="600">
                  <c:v>60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</c:numCache>
            </c:numRef>
          </c:val>
        </c:ser>
        <c:ser>
          <c:idx val="6"/>
          <c:order val="3"/>
          <c:tx>
            <c:strRef>
              <c:f>'[Лист в F  2013_ДКП 2013_Рефинансирование.docx]показатели'!$F$1</c:f>
              <c:strCache>
                <c:ptCount val="1"/>
                <c:pt idx="0">
                  <c:v>операции РЕПО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2013_Рефинансирование.docx]показатели'!$F$2:$F$1315</c:f>
              <c:numCache>
                <c:formatCode>General</c:formatCode>
                <c:ptCount val="1314"/>
                <c:pt idx="0">
                  <c:v>393.1</c:v>
                </c:pt>
                <c:pt idx="1">
                  <c:v>400.7</c:v>
                </c:pt>
                <c:pt idx="2">
                  <c:v>408.6</c:v>
                </c:pt>
                <c:pt idx="3">
                  <c:v>366.2</c:v>
                </c:pt>
                <c:pt idx="4">
                  <c:v>353.5</c:v>
                </c:pt>
                <c:pt idx="5">
                  <c:v>357.9</c:v>
                </c:pt>
                <c:pt idx="6">
                  <c:v>434.6</c:v>
                </c:pt>
                <c:pt idx="7">
                  <c:v>443.8</c:v>
                </c:pt>
                <c:pt idx="8">
                  <c:v>518.4</c:v>
                </c:pt>
                <c:pt idx="9">
                  <c:v>474.4</c:v>
                </c:pt>
                <c:pt idx="10">
                  <c:v>371.9</c:v>
                </c:pt>
                <c:pt idx="11">
                  <c:v>381.7</c:v>
                </c:pt>
                <c:pt idx="12">
                  <c:v>651.20000000000005</c:v>
                </c:pt>
                <c:pt idx="13">
                  <c:v>705.6</c:v>
                </c:pt>
                <c:pt idx="14">
                  <c:v>730.5</c:v>
                </c:pt>
                <c:pt idx="15">
                  <c:v>732.1</c:v>
                </c:pt>
                <c:pt idx="16">
                  <c:v>744.6</c:v>
                </c:pt>
                <c:pt idx="17">
                  <c:v>805.1</c:v>
                </c:pt>
                <c:pt idx="18">
                  <c:v>750.4</c:v>
                </c:pt>
                <c:pt idx="19">
                  <c:v>33727.9</c:v>
                </c:pt>
                <c:pt idx="20">
                  <c:v>174782.6</c:v>
                </c:pt>
                <c:pt idx="21">
                  <c:v>194845.3</c:v>
                </c:pt>
                <c:pt idx="22">
                  <c:v>96391.3</c:v>
                </c:pt>
                <c:pt idx="23">
                  <c:v>23557.599999999999</c:v>
                </c:pt>
                <c:pt idx="24">
                  <c:v>2295.6999999999998</c:v>
                </c:pt>
                <c:pt idx="25">
                  <c:v>1613.6</c:v>
                </c:pt>
                <c:pt idx="26">
                  <c:v>1561.7</c:v>
                </c:pt>
                <c:pt idx="27">
                  <c:v>2248.5</c:v>
                </c:pt>
                <c:pt idx="28">
                  <c:v>13611.4</c:v>
                </c:pt>
                <c:pt idx="29">
                  <c:v>127793.2</c:v>
                </c:pt>
                <c:pt idx="30">
                  <c:v>260392.3</c:v>
                </c:pt>
                <c:pt idx="31">
                  <c:v>212350.4</c:v>
                </c:pt>
                <c:pt idx="32">
                  <c:v>120175.1</c:v>
                </c:pt>
                <c:pt idx="33">
                  <c:v>80283.100000000006</c:v>
                </c:pt>
                <c:pt idx="34">
                  <c:v>58438.5</c:v>
                </c:pt>
                <c:pt idx="35">
                  <c:v>56939.8</c:v>
                </c:pt>
                <c:pt idx="36">
                  <c:v>54732.3</c:v>
                </c:pt>
                <c:pt idx="37">
                  <c:v>34854.400000000001</c:v>
                </c:pt>
                <c:pt idx="38">
                  <c:v>6962.3</c:v>
                </c:pt>
                <c:pt idx="39">
                  <c:v>4686.2</c:v>
                </c:pt>
                <c:pt idx="40">
                  <c:v>24430.3</c:v>
                </c:pt>
                <c:pt idx="41">
                  <c:v>28743.200000000001</c:v>
                </c:pt>
                <c:pt idx="42">
                  <c:v>50267.9</c:v>
                </c:pt>
                <c:pt idx="43">
                  <c:v>167886.4</c:v>
                </c:pt>
                <c:pt idx="44">
                  <c:v>127004.8</c:v>
                </c:pt>
                <c:pt idx="45">
                  <c:v>159665.79999999999</c:v>
                </c:pt>
                <c:pt idx="46">
                  <c:v>124618.7</c:v>
                </c:pt>
                <c:pt idx="47">
                  <c:v>68153.600000000006</c:v>
                </c:pt>
                <c:pt idx="48">
                  <c:v>65996.600000000006</c:v>
                </c:pt>
                <c:pt idx="49">
                  <c:v>149140.20000000001</c:v>
                </c:pt>
                <c:pt idx="50">
                  <c:v>172287.6</c:v>
                </c:pt>
                <c:pt idx="51">
                  <c:v>282763.09999999998</c:v>
                </c:pt>
                <c:pt idx="52">
                  <c:v>292350.40000000002</c:v>
                </c:pt>
                <c:pt idx="53">
                  <c:v>318605.2</c:v>
                </c:pt>
                <c:pt idx="54">
                  <c:v>364275.3</c:v>
                </c:pt>
                <c:pt idx="55">
                  <c:v>345157.4</c:v>
                </c:pt>
                <c:pt idx="56">
                  <c:v>380387.3</c:v>
                </c:pt>
                <c:pt idx="57">
                  <c:v>388218.5</c:v>
                </c:pt>
                <c:pt idx="58">
                  <c:v>253377.1</c:v>
                </c:pt>
                <c:pt idx="59">
                  <c:v>189462.7</c:v>
                </c:pt>
                <c:pt idx="60">
                  <c:v>177558</c:v>
                </c:pt>
                <c:pt idx="61">
                  <c:v>83518.7</c:v>
                </c:pt>
                <c:pt idx="62">
                  <c:v>73147.3</c:v>
                </c:pt>
                <c:pt idx="63">
                  <c:v>74589.100000000006</c:v>
                </c:pt>
                <c:pt idx="64">
                  <c:v>92878.8</c:v>
                </c:pt>
                <c:pt idx="65">
                  <c:v>144854.70000000001</c:v>
                </c:pt>
                <c:pt idx="66">
                  <c:v>154815.5</c:v>
                </c:pt>
                <c:pt idx="67">
                  <c:v>103781</c:v>
                </c:pt>
                <c:pt idx="68">
                  <c:v>84361.5</c:v>
                </c:pt>
                <c:pt idx="69">
                  <c:v>79346.399999999994</c:v>
                </c:pt>
                <c:pt idx="70">
                  <c:v>85554.2</c:v>
                </c:pt>
                <c:pt idx="71">
                  <c:v>97492</c:v>
                </c:pt>
                <c:pt idx="72">
                  <c:v>201459.9</c:v>
                </c:pt>
                <c:pt idx="73">
                  <c:v>223030.5</c:v>
                </c:pt>
                <c:pt idx="74">
                  <c:v>245452.6</c:v>
                </c:pt>
                <c:pt idx="75">
                  <c:v>290552.59999999998</c:v>
                </c:pt>
                <c:pt idx="76">
                  <c:v>243946.6</c:v>
                </c:pt>
                <c:pt idx="77">
                  <c:v>290679.90000000002</c:v>
                </c:pt>
                <c:pt idx="78">
                  <c:v>282749.09999999998</c:v>
                </c:pt>
                <c:pt idx="79">
                  <c:v>253233.3</c:v>
                </c:pt>
                <c:pt idx="80">
                  <c:v>261967.5</c:v>
                </c:pt>
                <c:pt idx="81">
                  <c:v>254719.1</c:v>
                </c:pt>
                <c:pt idx="82">
                  <c:v>185768.6</c:v>
                </c:pt>
                <c:pt idx="83">
                  <c:v>198027.9</c:v>
                </c:pt>
                <c:pt idx="84">
                  <c:v>268140.5</c:v>
                </c:pt>
                <c:pt idx="85">
                  <c:v>333302.40000000002</c:v>
                </c:pt>
                <c:pt idx="86">
                  <c:v>276986.3</c:v>
                </c:pt>
                <c:pt idx="87">
                  <c:v>309668.59999999998</c:v>
                </c:pt>
                <c:pt idx="88">
                  <c:v>252077.5</c:v>
                </c:pt>
                <c:pt idx="89">
                  <c:v>234656</c:v>
                </c:pt>
                <c:pt idx="90">
                  <c:v>161749.79999999999</c:v>
                </c:pt>
                <c:pt idx="91">
                  <c:v>193281.6</c:v>
                </c:pt>
                <c:pt idx="92">
                  <c:v>186763.5</c:v>
                </c:pt>
                <c:pt idx="93">
                  <c:v>113495.1</c:v>
                </c:pt>
                <c:pt idx="94">
                  <c:v>106362.5</c:v>
                </c:pt>
                <c:pt idx="95">
                  <c:v>97757.7</c:v>
                </c:pt>
                <c:pt idx="96">
                  <c:v>163850.70000000001</c:v>
                </c:pt>
                <c:pt idx="97">
                  <c:v>157939.4</c:v>
                </c:pt>
                <c:pt idx="98">
                  <c:v>194406.5</c:v>
                </c:pt>
                <c:pt idx="99">
                  <c:v>206400.6</c:v>
                </c:pt>
                <c:pt idx="100">
                  <c:v>225102.9</c:v>
                </c:pt>
                <c:pt idx="101">
                  <c:v>198011.9</c:v>
                </c:pt>
                <c:pt idx="102">
                  <c:v>173726.6</c:v>
                </c:pt>
                <c:pt idx="103">
                  <c:v>175043.8</c:v>
                </c:pt>
                <c:pt idx="104">
                  <c:v>254590.8</c:v>
                </c:pt>
                <c:pt idx="105">
                  <c:v>276621.40000000002</c:v>
                </c:pt>
                <c:pt idx="106">
                  <c:v>217703.7</c:v>
                </c:pt>
                <c:pt idx="107">
                  <c:v>142403.4</c:v>
                </c:pt>
                <c:pt idx="108">
                  <c:v>206559.1</c:v>
                </c:pt>
                <c:pt idx="109">
                  <c:v>163923</c:v>
                </c:pt>
                <c:pt idx="110">
                  <c:v>151262.9</c:v>
                </c:pt>
                <c:pt idx="111">
                  <c:v>146174.5</c:v>
                </c:pt>
                <c:pt idx="112">
                  <c:v>153704.79999999999</c:v>
                </c:pt>
                <c:pt idx="113">
                  <c:v>219293.4</c:v>
                </c:pt>
                <c:pt idx="114">
                  <c:v>187064.5</c:v>
                </c:pt>
                <c:pt idx="115">
                  <c:v>230537.7</c:v>
                </c:pt>
                <c:pt idx="116">
                  <c:v>362071.1</c:v>
                </c:pt>
                <c:pt idx="117">
                  <c:v>387960.1</c:v>
                </c:pt>
                <c:pt idx="118">
                  <c:v>391026.6</c:v>
                </c:pt>
                <c:pt idx="119">
                  <c:v>464760.9</c:v>
                </c:pt>
                <c:pt idx="120">
                  <c:v>356836.3</c:v>
                </c:pt>
                <c:pt idx="121">
                  <c:v>329254.3</c:v>
                </c:pt>
                <c:pt idx="122">
                  <c:v>321089</c:v>
                </c:pt>
                <c:pt idx="123">
                  <c:v>316376.90000000002</c:v>
                </c:pt>
                <c:pt idx="124">
                  <c:v>302842.3</c:v>
                </c:pt>
                <c:pt idx="125">
                  <c:v>313127.59999999998</c:v>
                </c:pt>
                <c:pt idx="126">
                  <c:v>268546.2</c:v>
                </c:pt>
                <c:pt idx="127">
                  <c:v>259376.1</c:v>
                </c:pt>
                <c:pt idx="128">
                  <c:v>339331.5</c:v>
                </c:pt>
                <c:pt idx="129">
                  <c:v>402142.8</c:v>
                </c:pt>
                <c:pt idx="130">
                  <c:v>616727.30000000005</c:v>
                </c:pt>
                <c:pt idx="131">
                  <c:v>504497.9</c:v>
                </c:pt>
                <c:pt idx="132">
                  <c:v>354039.7</c:v>
                </c:pt>
                <c:pt idx="133">
                  <c:v>353632.3</c:v>
                </c:pt>
                <c:pt idx="134">
                  <c:v>379653.3</c:v>
                </c:pt>
                <c:pt idx="135">
                  <c:v>396525.4</c:v>
                </c:pt>
                <c:pt idx="136">
                  <c:v>405478.6</c:v>
                </c:pt>
                <c:pt idx="137">
                  <c:v>564006.5</c:v>
                </c:pt>
                <c:pt idx="138">
                  <c:v>554460.80000000005</c:v>
                </c:pt>
                <c:pt idx="139">
                  <c:v>718083.8</c:v>
                </c:pt>
                <c:pt idx="140">
                  <c:v>781498.3</c:v>
                </c:pt>
                <c:pt idx="141">
                  <c:v>797139.8</c:v>
                </c:pt>
                <c:pt idx="142">
                  <c:v>780098.4</c:v>
                </c:pt>
                <c:pt idx="143">
                  <c:v>848497.5</c:v>
                </c:pt>
                <c:pt idx="144">
                  <c:v>780930.2</c:v>
                </c:pt>
                <c:pt idx="145">
                  <c:v>718310.3</c:v>
                </c:pt>
                <c:pt idx="146">
                  <c:v>703472.6</c:v>
                </c:pt>
                <c:pt idx="147">
                  <c:v>763675</c:v>
                </c:pt>
                <c:pt idx="148">
                  <c:v>716860.1</c:v>
                </c:pt>
                <c:pt idx="149">
                  <c:v>637481.5</c:v>
                </c:pt>
                <c:pt idx="150">
                  <c:v>557008.30000000005</c:v>
                </c:pt>
                <c:pt idx="151">
                  <c:v>476689.4</c:v>
                </c:pt>
                <c:pt idx="152">
                  <c:v>465965.3</c:v>
                </c:pt>
                <c:pt idx="153">
                  <c:v>453604.6</c:v>
                </c:pt>
                <c:pt idx="154">
                  <c:v>482191.8</c:v>
                </c:pt>
                <c:pt idx="155">
                  <c:v>440832.4</c:v>
                </c:pt>
                <c:pt idx="156">
                  <c:v>437108.5</c:v>
                </c:pt>
                <c:pt idx="157">
                  <c:v>499328.4</c:v>
                </c:pt>
                <c:pt idx="158">
                  <c:v>505319.1</c:v>
                </c:pt>
                <c:pt idx="159">
                  <c:v>480682.1</c:v>
                </c:pt>
                <c:pt idx="160">
                  <c:v>435114.4</c:v>
                </c:pt>
                <c:pt idx="161">
                  <c:v>435208.8</c:v>
                </c:pt>
                <c:pt idx="162">
                  <c:v>433287.5</c:v>
                </c:pt>
                <c:pt idx="163">
                  <c:v>449247.4</c:v>
                </c:pt>
                <c:pt idx="164">
                  <c:v>397789.2</c:v>
                </c:pt>
                <c:pt idx="165">
                  <c:v>370546.2</c:v>
                </c:pt>
                <c:pt idx="166">
                  <c:v>371682.3</c:v>
                </c:pt>
                <c:pt idx="167">
                  <c:v>359960.3</c:v>
                </c:pt>
                <c:pt idx="168">
                  <c:v>293205.8</c:v>
                </c:pt>
                <c:pt idx="169">
                  <c:v>289179.40000000002</c:v>
                </c:pt>
                <c:pt idx="170">
                  <c:v>296631.40000000002</c:v>
                </c:pt>
                <c:pt idx="171">
                  <c:v>269818.3</c:v>
                </c:pt>
                <c:pt idx="172">
                  <c:v>252193</c:v>
                </c:pt>
                <c:pt idx="173">
                  <c:v>276975</c:v>
                </c:pt>
                <c:pt idx="174">
                  <c:v>112999.1</c:v>
                </c:pt>
                <c:pt idx="175">
                  <c:v>267162.90000000002</c:v>
                </c:pt>
                <c:pt idx="176">
                  <c:v>282082.7</c:v>
                </c:pt>
                <c:pt idx="177">
                  <c:v>261673.2</c:v>
                </c:pt>
                <c:pt idx="178">
                  <c:v>228864.2</c:v>
                </c:pt>
                <c:pt idx="179">
                  <c:v>231539.9</c:v>
                </c:pt>
                <c:pt idx="180">
                  <c:v>226384.2</c:v>
                </c:pt>
                <c:pt idx="181">
                  <c:v>206207.9</c:v>
                </c:pt>
                <c:pt idx="182">
                  <c:v>207608</c:v>
                </c:pt>
                <c:pt idx="183">
                  <c:v>285902.90000000002</c:v>
                </c:pt>
                <c:pt idx="184">
                  <c:v>262634</c:v>
                </c:pt>
                <c:pt idx="185">
                  <c:v>255602</c:v>
                </c:pt>
                <c:pt idx="186">
                  <c:v>326176.5</c:v>
                </c:pt>
                <c:pt idx="187">
                  <c:v>292631.90000000002</c:v>
                </c:pt>
                <c:pt idx="188">
                  <c:v>257462.8</c:v>
                </c:pt>
                <c:pt idx="189">
                  <c:v>246483.7</c:v>
                </c:pt>
                <c:pt idx="190">
                  <c:v>232500.7</c:v>
                </c:pt>
                <c:pt idx="191">
                  <c:v>224835.1</c:v>
                </c:pt>
                <c:pt idx="192">
                  <c:v>214179.7</c:v>
                </c:pt>
                <c:pt idx="193">
                  <c:v>200467.1</c:v>
                </c:pt>
                <c:pt idx="194">
                  <c:v>200725.3</c:v>
                </c:pt>
                <c:pt idx="195">
                  <c:v>197801.9</c:v>
                </c:pt>
                <c:pt idx="196">
                  <c:v>199263.2</c:v>
                </c:pt>
                <c:pt idx="197">
                  <c:v>197149.1</c:v>
                </c:pt>
                <c:pt idx="198">
                  <c:v>198065.2</c:v>
                </c:pt>
                <c:pt idx="199">
                  <c:v>195307.2</c:v>
                </c:pt>
                <c:pt idx="200">
                  <c:v>195554.8</c:v>
                </c:pt>
                <c:pt idx="201">
                  <c:v>213043.20000000001</c:v>
                </c:pt>
                <c:pt idx="202">
                  <c:v>210714.1</c:v>
                </c:pt>
                <c:pt idx="203">
                  <c:v>211957.8</c:v>
                </c:pt>
                <c:pt idx="204">
                  <c:v>214234.5</c:v>
                </c:pt>
                <c:pt idx="205">
                  <c:v>213882.5</c:v>
                </c:pt>
                <c:pt idx="206">
                  <c:v>262357.90000000002</c:v>
                </c:pt>
                <c:pt idx="207">
                  <c:v>315023.3</c:v>
                </c:pt>
                <c:pt idx="208">
                  <c:v>331343.90000000002</c:v>
                </c:pt>
                <c:pt idx="209">
                  <c:v>252805.4</c:v>
                </c:pt>
                <c:pt idx="210">
                  <c:v>224221.1</c:v>
                </c:pt>
                <c:pt idx="211">
                  <c:v>242836.8</c:v>
                </c:pt>
                <c:pt idx="212">
                  <c:v>232135.9</c:v>
                </c:pt>
                <c:pt idx="213">
                  <c:v>216182.3</c:v>
                </c:pt>
                <c:pt idx="214">
                  <c:v>198540.1</c:v>
                </c:pt>
                <c:pt idx="215">
                  <c:v>197916.9</c:v>
                </c:pt>
                <c:pt idx="216">
                  <c:v>197065.3</c:v>
                </c:pt>
                <c:pt idx="217">
                  <c:v>196270</c:v>
                </c:pt>
                <c:pt idx="218">
                  <c:v>196467.20000000001</c:v>
                </c:pt>
                <c:pt idx="219">
                  <c:v>215478.3</c:v>
                </c:pt>
                <c:pt idx="220">
                  <c:v>201140.8</c:v>
                </c:pt>
                <c:pt idx="221">
                  <c:v>197545.60000000001</c:v>
                </c:pt>
                <c:pt idx="222">
                  <c:v>196158.2</c:v>
                </c:pt>
                <c:pt idx="223">
                  <c:v>195890.2</c:v>
                </c:pt>
                <c:pt idx="224">
                  <c:v>196536.4</c:v>
                </c:pt>
                <c:pt idx="225">
                  <c:v>197886.2</c:v>
                </c:pt>
                <c:pt idx="226">
                  <c:v>197331.6</c:v>
                </c:pt>
                <c:pt idx="227">
                  <c:v>197214.7</c:v>
                </c:pt>
                <c:pt idx="228">
                  <c:v>197795.6</c:v>
                </c:pt>
                <c:pt idx="229">
                  <c:v>194483.8</c:v>
                </c:pt>
                <c:pt idx="230">
                  <c:v>195637.7</c:v>
                </c:pt>
                <c:pt idx="231">
                  <c:v>202628.6</c:v>
                </c:pt>
                <c:pt idx="232">
                  <c:v>196567.4</c:v>
                </c:pt>
                <c:pt idx="233">
                  <c:v>196406.7</c:v>
                </c:pt>
                <c:pt idx="234">
                  <c:v>198928.4</c:v>
                </c:pt>
                <c:pt idx="235">
                  <c:v>199374.8</c:v>
                </c:pt>
                <c:pt idx="236">
                  <c:v>195648.5</c:v>
                </c:pt>
                <c:pt idx="237">
                  <c:v>190366.7</c:v>
                </c:pt>
                <c:pt idx="238">
                  <c:v>97964.2</c:v>
                </c:pt>
                <c:pt idx="239">
                  <c:v>101796</c:v>
                </c:pt>
                <c:pt idx="240">
                  <c:v>101348.2</c:v>
                </c:pt>
                <c:pt idx="241">
                  <c:v>98895</c:v>
                </c:pt>
                <c:pt idx="242">
                  <c:v>96431.7</c:v>
                </c:pt>
                <c:pt idx="243">
                  <c:v>96271.9</c:v>
                </c:pt>
                <c:pt idx="244">
                  <c:v>97721.7</c:v>
                </c:pt>
                <c:pt idx="245">
                  <c:v>98734</c:v>
                </c:pt>
                <c:pt idx="246">
                  <c:v>96194.3</c:v>
                </c:pt>
                <c:pt idx="247">
                  <c:v>95825.600000000006</c:v>
                </c:pt>
                <c:pt idx="248">
                  <c:v>94796.7</c:v>
                </c:pt>
                <c:pt idx="249">
                  <c:v>99061.5</c:v>
                </c:pt>
                <c:pt idx="250">
                  <c:v>96636</c:v>
                </c:pt>
                <c:pt idx="251">
                  <c:v>95704</c:v>
                </c:pt>
                <c:pt idx="252">
                  <c:v>95471.8</c:v>
                </c:pt>
                <c:pt idx="253">
                  <c:v>95457.1</c:v>
                </c:pt>
                <c:pt idx="254">
                  <c:v>95006</c:v>
                </c:pt>
                <c:pt idx="255">
                  <c:v>107204.7</c:v>
                </c:pt>
                <c:pt idx="256">
                  <c:v>103185</c:v>
                </c:pt>
                <c:pt idx="257">
                  <c:v>105544.1</c:v>
                </c:pt>
                <c:pt idx="258">
                  <c:v>117072.8</c:v>
                </c:pt>
                <c:pt idx="259">
                  <c:v>123329.4</c:v>
                </c:pt>
                <c:pt idx="260">
                  <c:v>125792.3</c:v>
                </c:pt>
                <c:pt idx="261">
                  <c:v>127363.9</c:v>
                </c:pt>
                <c:pt idx="262">
                  <c:v>114036.6</c:v>
                </c:pt>
                <c:pt idx="263">
                  <c:v>114434.3</c:v>
                </c:pt>
                <c:pt idx="264">
                  <c:v>117259.3</c:v>
                </c:pt>
                <c:pt idx="265">
                  <c:v>117877.4</c:v>
                </c:pt>
                <c:pt idx="266">
                  <c:v>118067.1</c:v>
                </c:pt>
                <c:pt idx="267">
                  <c:v>118763.4</c:v>
                </c:pt>
                <c:pt idx="268">
                  <c:v>119189.9</c:v>
                </c:pt>
                <c:pt idx="269">
                  <c:v>118341.9</c:v>
                </c:pt>
                <c:pt idx="270">
                  <c:v>114805.3</c:v>
                </c:pt>
                <c:pt idx="271">
                  <c:v>112147.8</c:v>
                </c:pt>
                <c:pt idx="272">
                  <c:v>110444.5</c:v>
                </c:pt>
                <c:pt idx="273">
                  <c:v>112075.9</c:v>
                </c:pt>
                <c:pt idx="274">
                  <c:v>109995.3</c:v>
                </c:pt>
                <c:pt idx="275">
                  <c:v>136739.20000000001</c:v>
                </c:pt>
                <c:pt idx="276">
                  <c:v>137287.70000000001</c:v>
                </c:pt>
                <c:pt idx="277">
                  <c:v>137335.79999999999</c:v>
                </c:pt>
                <c:pt idx="278">
                  <c:v>143139.6</c:v>
                </c:pt>
                <c:pt idx="279">
                  <c:v>142223.5</c:v>
                </c:pt>
                <c:pt idx="280">
                  <c:v>137918.39999999999</c:v>
                </c:pt>
                <c:pt idx="281">
                  <c:v>136854.70000000001</c:v>
                </c:pt>
                <c:pt idx="282">
                  <c:v>135698.6</c:v>
                </c:pt>
                <c:pt idx="283">
                  <c:v>137175</c:v>
                </c:pt>
                <c:pt idx="284">
                  <c:v>153465.5</c:v>
                </c:pt>
                <c:pt idx="285">
                  <c:v>173686.1</c:v>
                </c:pt>
                <c:pt idx="286">
                  <c:v>164685.6</c:v>
                </c:pt>
                <c:pt idx="287">
                  <c:v>165376.70000000001</c:v>
                </c:pt>
                <c:pt idx="288">
                  <c:v>166747.9</c:v>
                </c:pt>
                <c:pt idx="289">
                  <c:v>212422.39999999999</c:v>
                </c:pt>
                <c:pt idx="290">
                  <c:v>206046.4</c:v>
                </c:pt>
                <c:pt idx="291">
                  <c:v>191830.3</c:v>
                </c:pt>
                <c:pt idx="292">
                  <c:v>181122.9</c:v>
                </c:pt>
                <c:pt idx="293">
                  <c:v>172142.1</c:v>
                </c:pt>
                <c:pt idx="294">
                  <c:v>174559.4</c:v>
                </c:pt>
                <c:pt idx="295">
                  <c:v>142647.4</c:v>
                </c:pt>
                <c:pt idx="296">
                  <c:v>145591.20000000001</c:v>
                </c:pt>
                <c:pt idx="297">
                  <c:v>152418.6</c:v>
                </c:pt>
                <c:pt idx="298">
                  <c:v>153254.6</c:v>
                </c:pt>
                <c:pt idx="299">
                  <c:v>160299.70000000001</c:v>
                </c:pt>
                <c:pt idx="300">
                  <c:v>111578.8</c:v>
                </c:pt>
                <c:pt idx="301">
                  <c:v>86211</c:v>
                </c:pt>
                <c:pt idx="302">
                  <c:v>93645.5</c:v>
                </c:pt>
                <c:pt idx="303">
                  <c:v>108819.2</c:v>
                </c:pt>
                <c:pt idx="304">
                  <c:v>150476.4</c:v>
                </c:pt>
                <c:pt idx="305">
                  <c:v>166594.9</c:v>
                </c:pt>
                <c:pt idx="306">
                  <c:v>144663.1</c:v>
                </c:pt>
                <c:pt idx="307">
                  <c:v>102648.5</c:v>
                </c:pt>
                <c:pt idx="308">
                  <c:v>128116</c:v>
                </c:pt>
                <c:pt idx="309">
                  <c:v>168301.1</c:v>
                </c:pt>
                <c:pt idx="310">
                  <c:v>234106.2</c:v>
                </c:pt>
                <c:pt idx="311">
                  <c:v>230937</c:v>
                </c:pt>
                <c:pt idx="312">
                  <c:v>345533.5</c:v>
                </c:pt>
                <c:pt idx="313">
                  <c:v>301772</c:v>
                </c:pt>
                <c:pt idx="314">
                  <c:v>316157.59999999998</c:v>
                </c:pt>
                <c:pt idx="315">
                  <c:v>272562.7</c:v>
                </c:pt>
                <c:pt idx="316">
                  <c:v>212169.5</c:v>
                </c:pt>
                <c:pt idx="317">
                  <c:v>203428.7</c:v>
                </c:pt>
                <c:pt idx="318">
                  <c:v>200441.9</c:v>
                </c:pt>
                <c:pt idx="319">
                  <c:v>201431.1</c:v>
                </c:pt>
                <c:pt idx="320">
                  <c:v>190312.4</c:v>
                </c:pt>
                <c:pt idx="321">
                  <c:v>180628</c:v>
                </c:pt>
                <c:pt idx="322">
                  <c:v>175871.5</c:v>
                </c:pt>
                <c:pt idx="323">
                  <c:v>169874.7</c:v>
                </c:pt>
                <c:pt idx="324">
                  <c:v>171908.6</c:v>
                </c:pt>
                <c:pt idx="325">
                  <c:v>141930.6</c:v>
                </c:pt>
                <c:pt idx="326">
                  <c:v>137748.70000000001</c:v>
                </c:pt>
                <c:pt idx="327">
                  <c:v>135168.4</c:v>
                </c:pt>
                <c:pt idx="328">
                  <c:v>148266.5</c:v>
                </c:pt>
                <c:pt idx="329">
                  <c:v>146099.1</c:v>
                </c:pt>
                <c:pt idx="330">
                  <c:v>149539.70000000001</c:v>
                </c:pt>
                <c:pt idx="331">
                  <c:v>147541.5</c:v>
                </c:pt>
                <c:pt idx="332">
                  <c:v>145356</c:v>
                </c:pt>
                <c:pt idx="333">
                  <c:v>146386.29999999999</c:v>
                </c:pt>
                <c:pt idx="334">
                  <c:v>142304.70000000001</c:v>
                </c:pt>
                <c:pt idx="335">
                  <c:v>145371.6</c:v>
                </c:pt>
                <c:pt idx="336">
                  <c:v>152460.6</c:v>
                </c:pt>
                <c:pt idx="337">
                  <c:v>90884.5</c:v>
                </c:pt>
                <c:pt idx="338">
                  <c:v>79111.7</c:v>
                </c:pt>
                <c:pt idx="339">
                  <c:v>78121.399999999994</c:v>
                </c:pt>
                <c:pt idx="340">
                  <c:v>73584.800000000003</c:v>
                </c:pt>
                <c:pt idx="341">
                  <c:v>74142.8</c:v>
                </c:pt>
                <c:pt idx="342">
                  <c:v>73622.7</c:v>
                </c:pt>
                <c:pt idx="343">
                  <c:v>76810.2</c:v>
                </c:pt>
                <c:pt idx="344">
                  <c:v>74318.2</c:v>
                </c:pt>
                <c:pt idx="345">
                  <c:v>73689.100000000006</c:v>
                </c:pt>
                <c:pt idx="346">
                  <c:v>72461.8</c:v>
                </c:pt>
                <c:pt idx="347">
                  <c:v>127205.5</c:v>
                </c:pt>
                <c:pt idx="348">
                  <c:v>127664.5</c:v>
                </c:pt>
                <c:pt idx="349">
                  <c:v>115094.7</c:v>
                </c:pt>
                <c:pt idx="350">
                  <c:v>104766.9</c:v>
                </c:pt>
                <c:pt idx="351">
                  <c:v>73288.5</c:v>
                </c:pt>
                <c:pt idx="352">
                  <c:v>63567.1</c:v>
                </c:pt>
                <c:pt idx="353">
                  <c:v>68838.8</c:v>
                </c:pt>
                <c:pt idx="354">
                  <c:v>178254.9</c:v>
                </c:pt>
                <c:pt idx="355">
                  <c:v>219616.6</c:v>
                </c:pt>
                <c:pt idx="356">
                  <c:v>127739.4</c:v>
                </c:pt>
                <c:pt idx="357">
                  <c:v>120928.3</c:v>
                </c:pt>
                <c:pt idx="358">
                  <c:v>95479.9</c:v>
                </c:pt>
                <c:pt idx="359">
                  <c:v>82055.7</c:v>
                </c:pt>
                <c:pt idx="360">
                  <c:v>98767.5</c:v>
                </c:pt>
                <c:pt idx="361">
                  <c:v>92055.8</c:v>
                </c:pt>
                <c:pt idx="362">
                  <c:v>90047.2</c:v>
                </c:pt>
                <c:pt idx="363">
                  <c:v>105039.8</c:v>
                </c:pt>
                <c:pt idx="364">
                  <c:v>106005.5</c:v>
                </c:pt>
                <c:pt idx="365">
                  <c:v>93295.4</c:v>
                </c:pt>
                <c:pt idx="366">
                  <c:v>87271</c:v>
                </c:pt>
                <c:pt idx="367">
                  <c:v>95627.7</c:v>
                </c:pt>
                <c:pt idx="368">
                  <c:v>187311.5</c:v>
                </c:pt>
                <c:pt idx="369">
                  <c:v>228131.7</c:v>
                </c:pt>
                <c:pt idx="370">
                  <c:v>160177.70000000001</c:v>
                </c:pt>
                <c:pt idx="371">
                  <c:v>126778.6</c:v>
                </c:pt>
                <c:pt idx="372">
                  <c:v>111326.2</c:v>
                </c:pt>
                <c:pt idx="373">
                  <c:v>114685.8</c:v>
                </c:pt>
                <c:pt idx="374">
                  <c:v>132857.70000000001</c:v>
                </c:pt>
                <c:pt idx="375">
                  <c:v>142869.5</c:v>
                </c:pt>
                <c:pt idx="376">
                  <c:v>281235</c:v>
                </c:pt>
                <c:pt idx="377">
                  <c:v>270587.5</c:v>
                </c:pt>
                <c:pt idx="378">
                  <c:v>236501.7</c:v>
                </c:pt>
                <c:pt idx="379">
                  <c:v>251435.4</c:v>
                </c:pt>
                <c:pt idx="380">
                  <c:v>251435.4</c:v>
                </c:pt>
                <c:pt idx="381">
                  <c:v>180515.1</c:v>
                </c:pt>
                <c:pt idx="382">
                  <c:v>171144.9</c:v>
                </c:pt>
                <c:pt idx="383">
                  <c:v>105304</c:v>
                </c:pt>
                <c:pt idx="384">
                  <c:v>102364</c:v>
                </c:pt>
                <c:pt idx="385">
                  <c:v>98856.3</c:v>
                </c:pt>
                <c:pt idx="386">
                  <c:v>98159.1</c:v>
                </c:pt>
                <c:pt idx="387">
                  <c:v>97805</c:v>
                </c:pt>
                <c:pt idx="388">
                  <c:v>69179.8</c:v>
                </c:pt>
                <c:pt idx="389">
                  <c:v>66576.3</c:v>
                </c:pt>
                <c:pt idx="390">
                  <c:v>117500.4</c:v>
                </c:pt>
                <c:pt idx="391">
                  <c:v>130429.6</c:v>
                </c:pt>
                <c:pt idx="392">
                  <c:v>112814.5</c:v>
                </c:pt>
                <c:pt idx="393">
                  <c:v>110568.8</c:v>
                </c:pt>
                <c:pt idx="394">
                  <c:v>111757.9</c:v>
                </c:pt>
                <c:pt idx="395">
                  <c:v>111933.4</c:v>
                </c:pt>
                <c:pt idx="396">
                  <c:v>112331.4</c:v>
                </c:pt>
                <c:pt idx="397">
                  <c:v>110892.9</c:v>
                </c:pt>
                <c:pt idx="398">
                  <c:v>78308.3</c:v>
                </c:pt>
                <c:pt idx="399">
                  <c:v>74732.600000000006</c:v>
                </c:pt>
                <c:pt idx="400">
                  <c:v>66595.100000000006</c:v>
                </c:pt>
                <c:pt idx="401">
                  <c:v>57053.3</c:v>
                </c:pt>
                <c:pt idx="402">
                  <c:v>44490.9</c:v>
                </c:pt>
                <c:pt idx="403">
                  <c:v>39982.9</c:v>
                </c:pt>
                <c:pt idx="404">
                  <c:v>37863.800000000003</c:v>
                </c:pt>
                <c:pt idx="405">
                  <c:v>39125.300000000003</c:v>
                </c:pt>
                <c:pt idx="406">
                  <c:v>39373.1</c:v>
                </c:pt>
                <c:pt idx="407">
                  <c:v>39469</c:v>
                </c:pt>
                <c:pt idx="408">
                  <c:v>38196.400000000001</c:v>
                </c:pt>
                <c:pt idx="409">
                  <c:v>36486.400000000001</c:v>
                </c:pt>
                <c:pt idx="410">
                  <c:v>37028.300000000003</c:v>
                </c:pt>
                <c:pt idx="411">
                  <c:v>67013.100000000006</c:v>
                </c:pt>
                <c:pt idx="412">
                  <c:v>67958.2</c:v>
                </c:pt>
                <c:pt idx="413">
                  <c:v>67114.2</c:v>
                </c:pt>
                <c:pt idx="414">
                  <c:v>62663.7</c:v>
                </c:pt>
                <c:pt idx="415">
                  <c:v>64577.1</c:v>
                </c:pt>
                <c:pt idx="416">
                  <c:v>69263.899999999994</c:v>
                </c:pt>
                <c:pt idx="417">
                  <c:v>68111.399999999994</c:v>
                </c:pt>
                <c:pt idx="418">
                  <c:v>66212.399999999994</c:v>
                </c:pt>
                <c:pt idx="419">
                  <c:v>60887.7</c:v>
                </c:pt>
                <c:pt idx="420">
                  <c:v>69746.3</c:v>
                </c:pt>
                <c:pt idx="421">
                  <c:v>60430.2</c:v>
                </c:pt>
                <c:pt idx="422">
                  <c:v>60723.199999999997</c:v>
                </c:pt>
                <c:pt idx="423">
                  <c:v>56114.7</c:v>
                </c:pt>
                <c:pt idx="424">
                  <c:v>56329</c:v>
                </c:pt>
                <c:pt idx="425">
                  <c:v>57489.3</c:v>
                </c:pt>
                <c:pt idx="426">
                  <c:v>46551.6</c:v>
                </c:pt>
                <c:pt idx="427">
                  <c:v>45194.1</c:v>
                </c:pt>
                <c:pt idx="428">
                  <c:v>42165.5</c:v>
                </c:pt>
                <c:pt idx="429">
                  <c:v>40263.599999999999</c:v>
                </c:pt>
                <c:pt idx="430">
                  <c:v>40808.400000000001</c:v>
                </c:pt>
                <c:pt idx="431">
                  <c:v>38850.1</c:v>
                </c:pt>
                <c:pt idx="432">
                  <c:v>37440.800000000003</c:v>
                </c:pt>
                <c:pt idx="433">
                  <c:v>37551.199999999997</c:v>
                </c:pt>
                <c:pt idx="434">
                  <c:v>37987.199999999997</c:v>
                </c:pt>
                <c:pt idx="435">
                  <c:v>38847.599999999999</c:v>
                </c:pt>
                <c:pt idx="436">
                  <c:v>16055.6</c:v>
                </c:pt>
                <c:pt idx="437">
                  <c:v>16243</c:v>
                </c:pt>
                <c:pt idx="438">
                  <c:v>15282.1</c:v>
                </c:pt>
                <c:pt idx="439">
                  <c:v>15822</c:v>
                </c:pt>
                <c:pt idx="440">
                  <c:v>19215.5</c:v>
                </c:pt>
                <c:pt idx="441">
                  <c:v>16666.400000000001</c:v>
                </c:pt>
                <c:pt idx="442">
                  <c:v>12683.2</c:v>
                </c:pt>
                <c:pt idx="443">
                  <c:v>11577.2</c:v>
                </c:pt>
                <c:pt idx="444">
                  <c:v>12383.3</c:v>
                </c:pt>
                <c:pt idx="445">
                  <c:v>13088.2</c:v>
                </c:pt>
                <c:pt idx="446">
                  <c:v>14459.5</c:v>
                </c:pt>
                <c:pt idx="447">
                  <c:v>13666.1</c:v>
                </c:pt>
                <c:pt idx="448">
                  <c:v>14291.8</c:v>
                </c:pt>
                <c:pt idx="449">
                  <c:v>31046.9</c:v>
                </c:pt>
                <c:pt idx="450">
                  <c:v>14232.3</c:v>
                </c:pt>
                <c:pt idx="451">
                  <c:v>7173.9</c:v>
                </c:pt>
                <c:pt idx="452">
                  <c:v>36855.699999999997</c:v>
                </c:pt>
                <c:pt idx="453">
                  <c:v>40371.5</c:v>
                </c:pt>
                <c:pt idx="454">
                  <c:v>37163.800000000003</c:v>
                </c:pt>
                <c:pt idx="455">
                  <c:v>34883.599999999999</c:v>
                </c:pt>
                <c:pt idx="456">
                  <c:v>35912.300000000003</c:v>
                </c:pt>
                <c:pt idx="457">
                  <c:v>14801.8</c:v>
                </c:pt>
                <c:pt idx="458">
                  <c:v>12817.1</c:v>
                </c:pt>
                <c:pt idx="459">
                  <c:v>10587.9</c:v>
                </c:pt>
                <c:pt idx="460">
                  <c:v>11217.6</c:v>
                </c:pt>
                <c:pt idx="461">
                  <c:v>10423.700000000001</c:v>
                </c:pt>
                <c:pt idx="462">
                  <c:v>11353.7</c:v>
                </c:pt>
                <c:pt idx="463">
                  <c:v>13643</c:v>
                </c:pt>
                <c:pt idx="464">
                  <c:v>12067.4</c:v>
                </c:pt>
                <c:pt idx="465">
                  <c:v>11598.2</c:v>
                </c:pt>
                <c:pt idx="466">
                  <c:v>11176.8</c:v>
                </c:pt>
                <c:pt idx="467">
                  <c:v>8494.2000000000007</c:v>
                </c:pt>
                <c:pt idx="468">
                  <c:v>8499.6</c:v>
                </c:pt>
                <c:pt idx="469">
                  <c:v>6524.6</c:v>
                </c:pt>
                <c:pt idx="470">
                  <c:v>7200.2</c:v>
                </c:pt>
                <c:pt idx="471">
                  <c:v>7477.3</c:v>
                </c:pt>
                <c:pt idx="472">
                  <c:v>7416.6</c:v>
                </c:pt>
                <c:pt idx="473">
                  <c:v>7833.7</c:v>
                </c:pt>
                <c:pt idx="474">
                  <c:v>7774.7</c:v>
                </c:pt>
                <c:pt idx="475">
                  <c:v>6123</c:v>
                </c:pt>
                <c:pt idx="476">
                  <c:v>6122.5</c:v>
                </c:pt>
                <c:pt idx="477">
                  <c:v>6107.4</c:v>
                </c:pt>
                <c:pt idx="478">
                  <c:v>6518.3</c:v>
                </c:pt>
                <c:pt idx="479">
                  <c:v>5336</c:v>
                </c:pt>
                <c:pt idx="480">
                  <c:v>5411.9</c:v>
                </c:pt>
                <c:pt idx="481">
                  <c:v>20000.400000000001</c:v>
                </c:pt>
                <c:pt idx="482">
                  <c:v>13347.7</c:v>
                </c:pt>
                <c:pt idx="483">
                  <c:v>20331.8</c:v>
                </c:pt>
                <c:pt idx="484">
                  <c:v>15067.6</c:v>
                </c:pt>
                <c:pt idx="485">
                  <c:v>14617.3</c:v>
                </c:pt>
                <c:pt idx="486">
                  <c:v>9680.7000000000007</c:v>
                </c:pt>
                <c:pt idx="487">
                  <c:v>12000.8</c:v>
                </c:pt>
                <c:pt idx="488">
                  <c:v>7919.6</c:v>
                </c:pt>
                <c:pt idx="489">
                  <c:v>8469.2000000000007</c:v>
                </c:pt>
                <c:pt idx="490">
                  <c:v>6730.3</c:v>
                </c:pt>
                <c:pt idx="491">
                  <c:v>6524.6</c:v>
                </c:pt>
                <c:pt idx="492">
                  <c:v>5715.5</c:v>
                </c:pt>
                <c:pt idx="493">
                  <c:v>4979.2</c:v>
                </c:pt>
                <c:pt idx="494">
                  <c:v>4623.5</c:v>
                </c:pt>
                <c:pt idx="495">
                  <c:v>4667.3</c:v>
                </c:pt>
                <c:pt idx="496">
                  <c:v>7714.6</c:v>
                </c:pt>
                <c:pt idx="497">
                  <c:v>9073.9</c:v>
                </c:pt>
                <c:pt idx="498">
                  <c:v>12635</c:v>
                </c:pt>
                <c:pt idx="499">
                  <c:v>12237.1</c:v>
                </c:pt>
                <c:pt idx="500">
                  <c:v>10842.2</c:v>
                </c:pt>
                <c:pt idx="501">
                  <c:v>10842.1</c:v>
                </c:pt>
                <c:pt idx="502">
                  <c:v>10898.2</c:v>
                </c:pt>
                <c:pt idx="503">
                  <c:v>6330.3</c:v>
                </c:pt>
                <c:pt idx="504">
                  <c:v>7522.4</c:v>
                </c:pt>
                <c:pt idx="505">
                  <c:v>6506.4</c:v>
                </c:pt>
                <c:pt idx="506">
                  <c:v>6452.5</c:v>
                </c:pt>
                <c:pt idx="507">
                  <c:v>6511</c:v>
                </c:pt>
                <c:pt idx="508">
                  <c:v>5629.2</c:v>
                </c:pt>
                <c:pt idx="509">
                  <c:v>5699.6</c:v>
                </c:pt>
                <c:pt idx="510">
                  <c:v>5561.5</c:v>
                </c:pt>
                <c:pt idx="511">
                  <c:v>5591.5</c:v>
                </c:pt>
                <c:pt idx="512">
                  <c:v>7373.6</c:v>
                </c:pt>
                <c:pt idx="513">
                  <c:v>7282.1</c:v>
                </c:pt>
                <c:pt idx="514">
                  <c:v>7281.1</c:v>
                </c:pt>
                <c:pt idx="515">
                  <c:v>7281.4</c:v>
                </c:pt>
                <c:pt idx="516">
                  <c:v>7293.8</c:v>
                </c:pt>
                <c:pt idx="517">
                  <c:v>7355.3</c:v>
                </c:pt>
                <c:pt idx="518">
                  <c:v>7886.1</c:v>
                </c:pt>
                <c:pt idx="519">
                  <c:v>7869.4</c:v>
                </c:pt>
                <c:pt idx="520">
                  <c:v>7890.8</c:v>
                </c:pt>
                <c:pt idx="521">
                  <c:v>7750.9</c:v>
                </c:pt>
                <c:pt idx="522">
                  <c:v>7883.7</c:v>
                </c:pt>
                <c:pt idx="523">
                  <c:v>7821</c:v>
                </c:pt>
                <c:pt idx="524">
                  <c:v>9292.1</c:v>
                </c:pt>
                <c:pt idx="525">
                  <c:v>7628.7</c:v>
                </c:pt>
                <c:pt idx="526">
                  <c:v>7765.1</c:v>
                </c:pt>
                <c:pt idx="527">
                  <c:v>7589.2</c:v>
                </c:pt>
                <c:pt idx="528">
                  <c:v>6619.9</c:v>
                </c:pt>
                <c:pt idx="529">
                  <c:v>6525.6</c:v>
                </c:pt>
                <c:pt idx="530">
                  <c:v>9558.1</c:v>
                </c:pt>
                <c:pt idx="531">
                  <c:v>6950.6</c:v>
                </c:pt>
                <c:pt idx="532">
                  <c:v>6625.6</c:v>
                </c:pt>
                <c:pt idx="533">
                  <c:v>5089.5</c:v>
                </c:pt>
                <c:pt idx="534">
                  <c:v>5170.5</c:v>
                </c:pt>
                <c:pt idx="535">
                  <c:v>9739.1</c:v>
                </c:pt>
                <c:pt idx="536">
                  <c:v>5613.7</c:v>
                </c:pt>
                <c:pt idx="537">
                  <c:v>5410.1</c:v>
                </c:pt>
                <c:pt idx="538">
                  <c:v>4597</c:v>
                </c:pt>
                <c:pt idx="539">
                  <c:v>4792</c:v>
                </c:pt>
                <c:pt idx="540">
                  <c:v>4578.5</c:v>
                </c:pt>
                <c:pt idx="541">
                  <c:v>4602.8999999999996</c:v>
                </c:pt>
                <c:pt idx="542">
                  <c:v>4500.8</c:v>
                </c:pt>
                <c:pt idx="543">
                  <c:v>3975.4</c:v>
                </c:pt>
                <c:pt idx="544">
                  <c:v>3977.3</c:v>
                </c:pt>
                <c:pt idx="545">
                  <c:v>4280.7</c:v>
                </c:pt>
                <c:pt idx="546">
                  <c:v>4545.8999999999996</c:v>
                </c:pt>
                <c:pt idx="547">
                  <c:v>4431.8999999999996</c:v>
                </c:pt>
                <c:pt idx="548">
                  <c:v>3020.7</c:v>
                </c:pt>
                <c:pt idx="549">
                  <c:v>3022.2</c:v>
                </c:pt>
                <c:pt idx="550">
                  <c:v>3022.3</c:v>
                </c:pt>
                <c:pt idx="551">
                  <c:v>4398.3999999999996</c:v>
                </c:pt>
                <c:pt idx="552">
                  <c:v>4108.2</c:v>
                </c:pt>
                <c:pt idx="553">
                  <c:v>1303.5</c:v>
                </c:pt>
                <c:pt idx="554">
                  <c:v>822.4</c:v>
                </c:pt>
                <c:pt idx="555">
                  <c:v>822.4</c:v>
                </c:pt>
                <c:pt idx="556">
                  <c:v>963.2</c:v>
                </c:pt>
                <c:pt idx="557">
                  <c:v>2056.6</c:v>
                </c:pt>
                <c:pt idx="558">
                  <c:v>1906.8</c:v>
                </c:pt>
                <c:pt idx="559">
                  <c:v>869.1</c:v>
                </c:pt>
                <c:pt idx="560">
                  <c:v>945.9</c:v>
                </c:pt>
                <c:pt idx="561">
                  <c:v>1250.5999999999999</c:v>
                </c:pt>
                <c:pt idx="562">
                  <c:v>1399.3</c:v>
                </c:pt>
                <c:pt idx="563">
                  <c:v>339.2</c:v>
                </c:pt>
                <c:pt idx="564">
                  <c:v>460.2</c:v>
                </c:pt>
                <c:pt idx="565">
                  <c:v>772.5</c:v>
                </c:pt>
                <c:pt idx="566">
                  <c:v>288.3</c:v>
                </c:pt>
                <c:pt idx="567">
                  <c:v>197.4</c:v>
                </c:pt>
                <c:pt idx="568">
                  <c:v>166.9</c:v>
                </c:pt>
                <c:pt idx="569">
                  <c:v>166.9</c:v>
                </c:pt>
                <c:pt idx="570">
                  <c:v>167</c:v>
                </c:pt>
                <c:pt idx="571">
                  <c:v>166.9</c:v>
                </c:pt>
                <c:pt idx="572">
                  <c:v>166.9</c:v>
                </c:pt>
                <c:pt idx="573">
                  <c:v>143.6</c:v>
                </c:pt>
                <c:pt idx="574">
                  <c:v>182.3</c:v>
                </c:pt>
                <c:pt idx="575">
                  <c:v>143.6</c:v>
                </c:pt>
                <c:pt idx="576">
                  <c:v>190.3</c:v>
                </c:pt>
                <c:pt idx="577">
                  <c:v>191.5</c:v>
                </c:pt>
                <c:pt idx="578">
                  <c:v>231.6</c:v>
                </c:pt>
                <c:pt idx="579">
                  <c:v>418.2</c:v>
                </c:pt>
                <c:pt idx="580">
                  <c:v>346.5</c:v>
                </c:pt>
                <c:pt idx="581">
                  <c:v>378.9</c:v>
                </c:pt>
                <c:pt idx="582">
                  <c:v>406</c:v>
                </c:pt>
                <c:pt idx="583">
                  <c:v>434.9</c:v>
                </c:pt>
                <c:pt idx="584">
                  <c:v>462.1</c:v>
                </c:pt>
                <c:pt idx="585">
                  <c:v>436.4</c:v>
                </c:pt>
                <c:pt idx="586">
                  <c:v>765.9</c:v>
                </c:pt>
                <c:pt idx="587">
                  <c:v>315.7</c:v>
                </c:pt>
                <c:pt idx="588">
                  <c:v>392.1</c:v>
                </c:pt>
                <c:pt idx="589">
                  <c:v>392.1</c:v>
                </c:pt>
                <c:pt idx="590">
                  <c:v>392.1</c:v>
                </c:pt>
                <c:pt idx="591">
                  <c:v>225.7</c:v>
                </c:pt>
                <c:pt idx="592">
                  <c:v>162.4</c:v>
                </c:pt>
                <c:pt idx="593">
                  <c:v>162.4</c:v>
                </c:pt>
                <c:pt idx="594">
                  <c:v>162.4</c:v>
                </c:pt>
                <c:pt idx="595">
                  <c:v>162.4</c:v>
                </c:pt>
                <c:pt idx="596">
                  <c:v>194.5</c:v>
                </c:pt>
                <c:pt idx="597">
                  <c:v>162.4</c:v>
                </c:pt>
                <c:pt idx="598">
                  <c:v>162.4</c:v>
                </c:pt>
                <c:pt idx="599">
                  <c:v>162.4</c:v>
                </c:pt>
                <c:pt idx="600">
                  <c:v>964.3</c:v>
                </c:pt>
                <c:pt idx="601">
                  <c:v>1146.2</c:v>
                </c:pt>
                <c:pt idx="602">
                  <c:v>162.4</c:v>
                </c:pt>
                <c:pt idx="603">
                  <c:v>188</c:v>
                </c:pt>
                <c:pt idx="604">
                  <c:v>162.4</c:v>
                </c:pt>
                <c:pt idx="605">
                  <c:v>8849.5</c:v>
                </c:pt>
                <c:pt idx="606">
                  <c:v>35067.5</c:v>
                </c:pt>
                <c:pt idx="607">
                  <c:v>7210.4</c:v>
                </c:pt>
                <c:pt idx="608">
                  <c:v>5649.5</c:v>
                </c:pt>
                <c:pt idx="609">
                  <c:v>4775.5</c:v>
                </c:pt>
                <c:pt idx="610">
                  <c:v>5611.3</c:v>
                </c:pt>
                <c:pt idx="611">
                  <c:v>6036.5</c:v>
                </c:pt>
                <c:pt idx="612">
                  <c:v>4277.1000000000004</c:v>
                </c:pt>
                <c:pt idx="613">
                  <c:v>4056.1</c:v>
                </c:pt>
                <c:pt idx="614">
                  <c:v>2304.5</c:v>
                </c:pt>
                <c:pt idx="615">
                  <c:v>341.2</c:v>
                </c:pt>
                <c:pt idx="616">
                  <c:v>4160.5</c:v>
                </c:pt>
                <c:pt idx="617">
                  <c:v>259.8</c:v>
                </c:pt>
                <c:pt idx="618">
                  <c:v>467.3</c:v>
                </c:pt>
                <c:pt idx="619">
                  <c:v>258.5</c:v>
                </c:pt>
                <c:pt idx="620">
                  <c:v>258.5</c:v>
                </c:pt>
                <c:pt idx="621">
                  <c:v>258.5</c:v>
                </c:pt>
                <c:pt idx="622">
                  <c:v>2323.1999999999998</c:v>
                </c:pt>
                <c:pt idx="623">
                  <c:v>2338.1999999999998</c:v>
                </c:pt>
                <c:pt idx="624">
                  <c:v>3002.4</c:v>
                </c:pt>
                <c:pt idx="625">
                  <c:v>3403.2</c:v>
                </c:pt>
                <c:pt idx="626">
                  <c:v>3484.9</c:v>
                </c:pt>
                <c:pt idx="627">
                  <c:v>4749.3</c:v>
                </c:pt>
                <c:pt idx="628">
                  <c:v>2965</c:v>
                </c:pt>
                <c:pt idx="629">
                  <c:v>2965</c:v>
                </c:pt>
                <c:pt idx="630">
                  <c:v>2965</c:v>
                </c:pt>
                <c:pt idx="631">
                  <c:v>2323.1999999999998</c:v>
                </c:pt>
                <c:pt idx="632">
                  <c:v>2323.1999999999998</c:v>
                </c:pt>
                <c:pt idx="633">
                  <c:v>2323.1999999999998</c:v>
                </c:pt>
                <c:pt idx="634">
                  <c:v>2323.1999999999998</c:v>
                </c:pt>
                <c:pt idx="635">
                  <c:v>2323.1999999999998</c:v>
                </c:pt>
                <c:pt idx="636">
                  <c:v>2323.1999999999998</c:v>
                </c:pt>
                <c:pt idx="637">
                  <c:v>2323.1999999999998</c:v>
                </c:pt>
                <c:pt idx="638">
                  <c:v>2323.1999999999998</c:v>
                </c:pt>
                <c:pt idx="639">
                  <c:v>2323.1999999999998</c:v>
                </c:pt>
                <c:pt idx="640">
                  <c:v>2323.1999999999998</c:v>
                </c:pt>
                <c:pt idx="641">
                  <c:v>2323.1999999999998</c:v>
                </c:pt>
                <c:pt idx="642">
                  <c:v>2323.1999999999998</c:v>
                </c:pt>
                <c:pt idx="643">
                  <c:v>2323.1999999999998</c:v>
                </c:pt>
                <c:pt idx="644">
                  <c:v>2323.1999999999998</c:v>
                </c:pt>
                <c:pt idx="645">
                  <c:v>2323.1999999999998</c:v>
                </c:pt>
                <c:pt idx="646">
                  <c:v>2237.1</c:v>
                </c:pt>
                <c:pt idx="647">
                  <c:v>2237.1</c:v>
                </c:pt>
                <c:pt idx="648">
                  <c:v>2237.1</c:v>
                </c:pt>
                <c:pt idx="649">
                  <c:v>2237.1</c:v>
                </c:pt>
                <c:pt idx="650">
                  <c:v>2237.1</c:v>
                </c:pt>
                <c:pt idx="651">
                  <c:v>2237.1</c:v>
                </c:pt>
                <c:pt idx="652">
                  <c:v>2237.1</c:v>
                </c:pt>
                <c:pt idx="653">
                  <c:v>2237.1</c:v>
                </c:pt>
                <c:pt idx="654">
                  <c:v>2237.1</c:v>
                </c:pt>
                <c:pt idx="655">
                  <c:v>2238.1</c:v>
                </c:pt>
                <c:pt idx="656">
                  <c:v>2237.1</c:v>
                </c:pt>
                <c:pt idx="657">
                  <c:v>2237.1</c:v>
                </c:pt>
                <c:pt idx="658">
                  <c:v>2237.1</c:v>
                </c:pt>
                <c:pt idx="659">
                  <c:v>2237.1</c:v>
                </c:pt>
                <c:pt idx="660">
                  <c:v>2237.1</c:v>
                </c:pt>
                <c:pt idx="661">
                  <c:v>2237.1</c:v>
                </c:pt>
                <c:pt idx="662">
                  <c:v>2237.1</c:v>
                </c:pt>
                <c:pt idx="663">
                  <c:v>2237.1</c:v>
                </c:pt>
                <c:pt idx="664">
                  <c:v>2237.1</c:v>
                </c:pt>
                <c:pt idx="665">
                  <c:v>2237.1</c:v>
                </c:pt>
                <c:pt idx="666">
                  <c:v>2237.1</c:v>
                </c:pt>
                <c:pt idx="667">
                  <c:v>2237.1</c:v>
                </c:pt>
                <c:pt idx="668">
                  <c:v>2237.1</c:v>
                </c:pt>
                <c:pt idx="669">
                  <c:v>2064.6999999999998</c:v>
                </c:pt>
                <c:pt idx="670">
                  <c:v>2064.6999999999998</c:v>
                </c:pt>
                <c:pt idx="671">
                  <c:v>2064.6999999999998</c:v>
                </c:pt>
                <c:pt idx="672">
                  <c:v>2064.6999999999998</c:v>
                </c:pt>
                <c:pt idx="673">
                  <c:v>2064.6999999999998</c:v>
                </c:pt>
                <c:pt idx="674">
                  <c:v>2064.6999999999998</c:v>
                </c:pt>
                <c:pt idx="675">
                  <c:v>2065.6999999999998</c:v>
                </c:pt>
                <c:pt idx="676">
                  <c:v>2064.6999999999998</c:v>
                </c:pt>
                <c:pt idx="677">
                  <c:v>2089.8000000000002</c:v>
                </c:pt>
                <c:pt idx="678">
                  <c:v>2064.6999999999998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1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15</c:v>
                </c:pt>
                <c:pt idx="701">
                  <c:v>0</c:v>
                </c:pt>
                <c:pt idx="702">
                  <c:v>0</c:v>
                </c:pt>
                <c:pt idx="703">
                  <c:v>18506.8</c:v>
                </c:pt>
                <c:pt idx="704">
                  <c:v>9855.7999999999993</c:v>
                </c:pt>
                <c:pt idx="705">
                  <c:v>19417.400000000001</c:v>
                </c:pt>
                <c:pt idx="706">
                  <c:v>1516.6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4480</c:v>
                </c:pt>
                <c:pt idx="723">
                  <c:v>10759.5</c:v>
                </c:pt>
                <c:pt idx="724">
                  <c:v>253.9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21.9</c:v>
                </c:pt>
                <c:pt idx="736">
                  <c:v>21.9</c:v>
                </c:pt>
                <c:pt idx="737">
                  <c:v>56.4</c:v>
                </c:pt>
                <c:pt idx="738">
                  <c:v>0</c:v>
                </c:pt>
                <c:pt idx="739">
                  <c:v>1965.8</c:v>
                </c:pt>
                <c:pt idx="740">
                  <c:v>1946.4</c:v>
                </c:pt>
                <c:pt idx="741">
                  <c:v>1947.2</c:v>
                </c:pt>
                <c:pt idx="742">
                  <c:v>1946.9</c:v>
                </c:pt>
                <c:pt idx="743">
                  <c:v>1985.4</c:v>
                </c:pt>
                <c:pt idx="744">
                  <c:v>2116.9</c:v>
                </c:pt>
                <c:pt idx="745">
                  <c:v>2081.4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10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15</c:v>
                </c:pt>
                <c:pt idx="762">
                  <c:v>74.8</c:v>
                </c:pt>
                <c:pt idx="763">
                  <c:v>24.8</c:v>
                </c:pt>
                <c:pt idx="764">
                  <c:v>15</c:v>
                </c:pt>
                <c:pt idx="765">
                  <c:v>14137.3</c:v>
                </c:pt>
                <c:pt idx="766">
                  <c:v>9492.7999999999993</c:v>
                </c:pt>
                <c:pt idx="767">
                  <c:v>2149.1999999999998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574.79999999999995</c:v>
                </c:pt>
                <c:pt idx="773">
                  <c:v>617.5</c:v>
                </c:pt>
                <c:pt idx="774">
                  <c:v>430.2</c:v>
                </c:pt>
                <c:pt idx="775">
                  <c:v>561.9</c:v>
                </c:pt>
                <c:pt idx="776">
                  <c:v>490.2</c:v>
                </c:pt>
                <c:pt idx="777">
                  <c:v>602.6</c:v>
                </c:pt>
                <c:pt idx="778">
                  <c:v>1261.5999999999999</c:v>
                </c:pt>
                <c:pt idx="779">
                  <c:v>1267.5999999999999</c:v>
                </c:pt>
                <c:pt idx="780">
                  <c:v>1170.5999999999999</c:v>
                </c:pt>
                <c:pt idx="781">
                  <c:v>1596.1</c:v>
                </c:pt>
                <c:pt idx="782">
                  <c:v>1416.5</c:v>
                </c:pt>
                <c:pt idx="783">
                  <c:v>1357.1</c:v>
                </c:pt>
                <c:pt idx="784">
                  <c:v>1180.9000000000001</c:v>
                </c:pt>
                <c:pt idx="785">
                  <c:v>881</c:v>
                </c:pt>
                <c:pt idx="786">
                  <c:v>1196.5</c:v>
                </c:pt>
                <c:pt idx="787">
                  <c:v>8601.1</c:v>
                </c:pt>
                <c:pt idx="788">
                  <c:v>14005.1</c:v>
                </c:pt>
                <c:pt idx="789">
                  <c:v>3924.1</c:v>
                </c:pt>
                <c:pt idx="790">
                  <c:v>3524.6</c:v>
                </c:pt>
                <c:pt idx="791">
                  <c:v>2905.3</c:v>
                </c:pt>
                <c:pt idx="792">
                  <c:v>43619.1</c:v>
                </c:pt>
                <c:pt idx="793">
                  <c:v>2848.6</c:v>
                </c:pt>
                <c:pt idx="794">
                  <c:v>375.2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384.9</c:v>
                </c:pt>
                <c:pt idx="799">
                  <c:v>405.6</c:v>
                </c:pt>
                <c:pt idx="800">
                  <c:v>31247.4</c:v>
                </c:pt>
                <c:pt idx="801">
                  <c:v>160491.5</c:v>
                </c:pt>
                <c:pt idx="802">
                  <c:v>137359.70000000001</c:v>
                </c:pt>
                <c:pt idx="803">
                  <c:v>183294.6</c:v>
                </c:pt>
                <c:pt idx="804">
                  <c:v>99852.800000000003</c:v>
                </c:pt>
                <c:pt idx="805">
                  <c:v>110643.9</c:v>
                </c:pt>
                <c:pt idx="806">
                  <c:v>110644.8</c:v>
                </c:pt>
                <c:pt idx="807">
                  <c:v>196224.5</c:v>
                </c:pt>
                <c:pt idx="808">
                  <c:v>186149.9</c:v>
                </c:pt>
                <c:pt idx="809">
                  <c:v>232017.4</c:v>
                </c:pt>
                <c:pt idx="810">
                  <c:v>172928</c:v>
                </c:pt>
                <c:pt idx="811">
                  <c:v>201929.5</c:v>
                </c:pt>
                <c:pt idx="812">
                  <c:v>197090</c:v>
                </c:pt>
                <c:pt idx="813">
                  <c:v>127858.1</c:v>
                </c:pt>
                <c:pt idx="814">
                  <c:v>113454</c:v>
                </c:pt>
                <c:pt idx="815">
                  <c:v>110093.8</c:v>
                </c:pt>
                <c:pt idx="816">
                  <c:v>92232.5</c:v>
                </c:pt>
                <c:pt idx="817">
                  <c:v>202212.1</c:v>
                </c:pt>
                <c:pt idx="818">
                  <c:v>286146.3</c:v>
                </c:pt>
                <c:pt idx="819">
                  <c:v>475291.5</c:v>
                </c:pt>
                <c:pt idx="820">
                  <c:v>363141.8</c:v>
                </c:pt>
                <c:pt idx="821">
                  <c:v>352850.1</c:v>
                </c:pt>
                <c:pt idx="822">
                  <c:v>428632.2</c:v>
                </c:pt>
                <c:pt idx="823">
                  <c:v>465833.2</c:v>
                </c:pt>
                <c:pt idx="824">
                  <c:v>364803.6</c:v>
                </c:pt>
                <c:pt idx="825">
                  <c:v>411031.2</c:v>
                </c:pt>
                <c:pt idx="826">
                  <c:v>452544.5</c:v>
                </c:pt>
                <c:pt idx="827">
                  <c:v>501966.4</c:v>
                </c:pt>
                <c:pt idx="828">
                  <c:v>648407.9</c:v>
                </c:pt>
                <c:pt idx="829">
                  <c:v>612587.5</c:v>
                </c:pt>
                <c:pt idx="830">
                  <c:v>504792.3</c:v>
                </c:pt>
                <c:pt idx="831">
                  <c:v>481263.7</c:v>
                </c:pt>
                <c:pt idx="832">
                  <c:v>581488.5</c:v>
                </c:pt>
                <c:pt idx="833">
                  <c:v>517618.6</c:v>
                </c:pt>
                <c:pt idx="834">
                  <c:v>396046.3</c:v>
                </c:pt>
                <c:pt idx="835">
                  <c:v>338775.2</c:v>
                </c:pt>
                <c:pt idx="836">
                  <c:v>348374.2</c:v>
                </c:pt>
                <c:pt idx="837">
                  <c:v>391683.2</c:v>
                </c:pt>
                <c:pt idx="838">
                  <c:v>314148.3</c:v>
                </c:pt>
                <c:pt idx="839">
                  <c:v>589570</c:v>
                </c:pt>
                <c:pt idx="840">
                  <c:v>584544.1</c:v>
                </c:pt>
                <c:pt idx="841">
                  <c:v>650287.4</c:v>
                </c:pt>
                <c:pt idx="842">
                  <c:v>693320.8</c:v>
                </c:pt>
                <c:pt idx="843">
                  <c:v>693567.4</c:v>
                </c:pt>
                <c:pt idx="844">
                  <c:v>484614.40000000002</c:v>
                </c:pt>
                <c:pt idx="845">
                  <c:v>495847.5</c:v>
                </c:pt>
                <c:pt idx="846">
                  <c:v>534189.4</c:v>
                </c:pt>
                <c:pt idx="847">
                  <c:v>518069.3</c:v>
                </c:pt>
                <c:pt idx="848">
                  <c:v>529100.5</c:v>
                </c:pt>
                <c:pt idx="849">
                  <c:v>485039.2</c:v>
                </c:pt>
                <c:pt idx="850">
                  <c:v>744233.5</c:v>
                </c:pt>
                <c:pt idx="851">
                  <c:v>795663.2</c:v>
                </c:pt>
                <c:pt idx="852">
                  <c:v>798330.9</c:v>
                </c:pt>
                <c:pt idx="853">
                  <c:v>777028.4</c:v>
                </c:pt>
                <c:pt idx="854">
                  <c:v>650595</c:v>
                </c:pt>
                <c:pt idx="855">
                  <c:v>570048.30000000005</c:v>
                </c:pt>
                <c:pt idx="856">
                  <c:v>554722.30000000005</c:v>
                </c:pt>
                <c:pt idx="857">
                  <c:v>519398</c:v>
                </c:pt>
                <c:pt idx="858">
                  <c:v>593239.5</c:v>
                </c:pt>
                <c:pt idx="859">
                  <c:v>581113.4</c:v>
                </c:pt>
                <c:pt idx="860">
                  <c:v>599545.30000000005</c:v>
                </c:pt>
                <c:pt idx="861">
                  <c:v>727400.2</c:v>
                </c:pt>
                <c:pt idx="862">
                  <c:v>786348</c:v>
                </c:pt>
                <c:pt idx="863">
                  <c:v>916739.1</c:v>
                </c:pt>
                <c:pt idx="864">
                  <c:v>879178.8</c:v>
                </c:pt>
                <c:pt idx="865">
                  <c:v>859235.4</c:v>
                </c:pt>
                <c:pt idx="866">
                  <c:v>794045.7</c:v>
                </c:pt>
                <c:pt idx="867">
                  <c:v>825314.3</c:v>
                </c:pt>
                <c:pt idx="868">
                  <c:v>843178.4</c:v>
                </c:pt>
                <c:pt idx="869">
                  <c:v>831772.6</c:v>
                </c:pt>
                <c:pt idx="870">
                  <c:v>855335.8</c:v>
                </c:pt>
                <c:pt idx="871">
                  <c:v>1004168.2</c:v>
                </c:pt>
                <c:pt idx="872">
                  <c:v>973626.4</c:v>
                </c:pt>
                <c:pt idx="873">
                  <c:v>958322.1</c:v>
                </c:pt>
                <c:pt idx="874">
                  <c:v>723315.7</c:v>
                </c:pt>
                <c:pt idx="875">
                  <c:v>524166.1</c:v>
                </c:pt>
                <c:pt idx="876">
                  <c:v>542464.80000000005</c:v>
                </c:pt>
                <c:pt idx="877">
                  <c:v>542018.1</c:v>
                </c:pt>
                <c:pt idx="878">
                  <c:v>542667.4</c:v>
                </c:pt>
                <c:pt idx="879">
                  <c:v>523572.3</c:v>
                </c:pt>
                <c:pt idx="880">
                  <c:v>543559.19999999995</c:v>
                </c:pt>
                <c:pt idx="881">
                  <c:v>393796.7</c:v>
                </c:pt>
                <c:pt idx="882">
                  <c:v>368341.6</c:v>
                </c:pt>
                <c:pt idx="883">
                  <c:v>364606.4</c:v>
                </c:pt>
                <c:pt idx="884">
                  <c:v>358196.9</c:v>
                </c:pt>
                <c:pt idx="885">
                  <c:v>358746.1</c:v>
                </c:pt>
                <c:pt idx="886">
                  <c:v>223690.4</c:v>
                </c:pt>
                <c:pt idx="887">
                  <c:v>312115.7</c:v>
                </c:pt>
                <c:pt idx="888">
                  <c:v>306300.7</c:v>
                </c:pt>
                <c:pt idx="889">
                  <c:v>312121.3</c:v>
                </c:pt>
                <c:pt idx="890">
                  <c:v>311562.3</c:v>
                </c:pt>
                <c:pt idx="891">
                  <c:v>349877.1</c:v>
                </c:pt>
                <c:pt idx="892">
                  <c:v>539099.5</c:v>
                </c:pt>
                <c:pt idx="893">
                  <c:v>551314.69999999995</c:v>
                </c:pt>
                <c:pt idx="894">
                  <c:v>542273.80000000005</c:v>
                </c:pt>
                <c:pt idx="895">
                  <c:v>544898.9</c:v>
                </c:pt>
                <c:pt idx="896">
                  <c:v>505638.3</c:v>
                </c:pt>
                <c:pt idx="897">
                  <c:v>317464.7</c:v>
                </c:pt>
                <c:pt idx="898">
                  <c:v>313265.7</c:v>
                </c:pt>
                <c:pt idx="899">
                  <c:v>312185.8</c:v>
                </c:pt>
                <c:pt idx="900">
                  <c:v>309451.7</c:v>
                </c:pt>
                <c:pt idx="901">
                  <c:v>309487.09999999998</c:v>
                </c:pt>
                <c:pt idx="902">
                  <c:v>304964.5</c:v>
                </c:pt>
                <c:pt idx="903">
                  <c:v>302757.59999999998</c:v>
                </c:pt>
                <c:pt idx="904">
                  <c:v>303021.90000000002</c:v>
                </c:pt>
                <c:pt idx="905">
                  <c:v>302530.59999999998</c:v>
                </c:pt>
                <c:pt idx="906">
                  <c:v>303517.40000000002</c:v>
                </c:pt>
                <c:pt idx="907">
                  <c:v>268969.3</c:v>
                </c:pt>
                <c:pt idx="908">
                  <c:v>267390.59999999998</c:v>
                </c:pt>
                <c:pt idx="909">
                  <c:v>267222.40000000002</c:v>
                </c:pt>
                <c:pt idx="910">
                  <c:v>269346</c:v>
                </c:pt>
                <c:pt idx="911">
                  <c:v>268460.5</c:v>
                </c:pt>
                <c:pt idx="912">
                  <c:v>284252.7</c:v>
                </c:pt>
                <c:pt idx="913">
                  <c:v>281772.5</c:v>
                </c:pt>
                <c:pt idx="914">
                  <c:v>282110.40000000002</c:v>
                </c:pt>
                <c:pt idx="915">
                  <c:v>346057.2</c:v>
                </c:pt>
                <c:pt idx="916">
                  <c:v>468364.6</c:v>
                </c:pt>
                <c:pt idx="917">
                  <c:v>344011.1</c:v>
                </c:pt>
                <c:pt idx="918">
                  <c:v>301031</c:v>
                </c:pt>
                <c:pt idx="919">
                  <c:v>293493.7</c:v>
                </c:pt>
                <c:pt idx="920">
                  <c:v>292655.2</c:v>
                </c:pt>
                <c:pt idx="921">
                  <c:v>221184.8</c:v>
                </c:pt>
                <c:pt idx="922">
                  <c:v>234151.6</c:v>
                </c:pt>
                <c:pt idx="923">
                  <c:v>297172.5</c:v>
                </c:pt>
                <c:pt idx="924">
                  <c:v>342837.9</c:v>
                </c:pt>
                <c:pt idx="925">
                  <c:v>367467.3</c:v>
                </c:pt>
                <c:pt idx="926">
                  <c:v>350080</c:v>
                </c:pt>
                <c:pt idx="927">
                  <c:v>379348.1</c:v>
                </c:pt>
                <c:pt idx="928">
                  <c:v>390530.3</c:v>
                </c:pt>
                <c:pt idx="929">
                  <c:v>468790.4</c:v>
                </c:pt>
                <c:pt idx="930">
                  <c:v>419828.9</c:v>
                </c:pt>
                <c:pt idx="931">
                  <c:v>372493.4</c:v>
                </c:pt>
                <c:pt idx="932">
                  <c:v>342393.59999999998</c:v>
                </c:pt>
                <c:pt idx="933">
                  <c:v>554280.30000000005</c:v>
                </c:pt>
                <c:pt idx="934">
                  <c:v>590102.19999999995</c:v>
                </c:pt>
                <c:pt idx="935">
                  <c:v>654059.4</c:v>
                </c:pt>
                <c:pt idx="936">
                  <c:v>688341.2</c:v>
                </c:pt>
                <c:pt idx="937">
                  <c:v>678678.5</c:v>
                </c:pt>
                <c:pt idx="938">
                  <c:v>609093</c:v>
                </c:pt>
                <c:pt idx="939">
                  <c:v>557522.19999999995</c:v>
                </c:pt>
                <c:pt idx="940">
                  <c:v>488803.6</c:v>
                </c:pt>
                <c:pt idx="941">
                  <c:v>460011.6</c:v>
                </c:pt>
                <c:pt idx="942">
                  <c:v>453848.3</c:v>
                </c:pt>
                <c:pt idx="943">
                  <c:v>453652</c:v>
                </c:pt>
                <c:pt idx="944">
                  <c:v>453022</c:v>
                </c:pt>
                <c:pt idx="945">
                  <c:v>386798.5</c:v>
                </c:pt>
                <c:pt idx="946">
                  <c:v>376916.8</c:v>
                </c:pt>
                <c:pt idx="947">
                  <c:v>417428.8</c:v>
                </c:pt>
                <c:pt idx="948">
                  <c:v>466732.3</c:v>
                </c:pt>
                <c:pt idx="949">
                  <c:v>466892.3</c:v>
                </c:pt>
                <c:pt idx="950">
                  <c:v>532472.80000000005</c:v>
                </c:pt>
                <c:pt idx="951">
                  <c:v>530403.5</c:v>
                </c:pt>
                <c:pt idx="952">
                  <c:v>670246.9</c:v>
                </c:pt>
                <c:pt idx="953">
                  <c:v>640570.19999999995</c:v>
                </c:pt>
                <c:pt idx="954">
                  <c:v>642738.19999999995</c:v>
                </c:pt>
                <c:pt idx="955">
                  <c:v>843104</c:v>
                </c:pt>
                <c:pt idx="956">
                  <c:v>899341</c:v>
                </c:pt>
                <c:pt idx="957">
                  <c:v>1110285</c:v>
                </c:pt>
                <c:pt idx="958">
                  <c:v>1120013.8</c:v>
                </c:pt>
                <c:pt idx="959">
                  <c:v>1080791.1000000001</c:v>
                </c:pt>
                <c:pt idx="960">
                  <c:v>1091544.5</c:v>
                </c:pt>
                <c:pt idx="961">
                  <c:v>874870.7</c:v>
                </c:pt>
                <c:pt idx="962">
                  <c:v>732305.6</c:v>
                </c:pt>
                <c:pt idx="963">
                  <c:v>1079651.2</c:v>
                </c:pt>
                <c:pt idx="964">
                  <c:v>1091908.5</c:v>
                </c:pt>
                <c:pt idx="965">
                  <c:v>1110630.6000000001</c:v>
                </c:pt>
                <c:pt idx="966">
                  <c:v>1121606.6000000001</c:v>
                </c:pt>
                <c:pt idx="967">
                  <c:v>1129975.5</c:v>
                </c:pt>
                <c:pt idx="968">
                  <c:v>788715.7</c:v>
                </c:pt>
                <c:pt idx="969">
                  <c:v>800049.3</c:v>
                </c:pt>
                <c:pt idx="970">
                  <c:v>864198.7</c:v>
                </c:pt>
                <c:pt idx="971">
                  <c:v>913179</c:v>
                </c:pt>
                <c:pt idx="972">
                  <c:v>930536.6</c:v>
                </c:pt>
                <c:pt idx="973">
                  <c:v>914507.1</c:v>
                </c:pt>
                <c:pt idx="974">
                  <c:v>953191.8</c:v>
                </c:pt>
                <c:pt idx="975">
                  <c:v>1103475.8999999999</c:v>
                </c:pt>
                <c:pt idx="976">
                  <c:v>1199892.5</c:v>
                </c:pt>
                <c:pt idx="977">
                  <c:v>1200018</c:v>
                </c:pt>
                <c:pt idx="978">
                  <c:v>1086027.6000000001</c:v>
                </c:pt>
                <c:pt idx="979">
                  <c:v>1050409.3999999999</c:v>
                </c:pt>
                <c:pt idx="980">
                  <c:v>1076864.7</c:v>
                </c:pt>
                <c:pt idx="981">
                  <c:v>954328.8</c:v>
                </c:pt>
                <c:pt idx="982">
                  <c:v>912400.7</c:v>
                </c:pt>
                <c:pt idx="983">
                  <c:v>936351.1</c:v>
                </c:pt>
                <c:pt idx="984">
                  <c:v>995900.9</c:v>
                </c:pt>
                <c:pt idx="985">
                  <c:v>1114439</c:v>
                </c:pt>
                <c:pt idx="986">
                  <c:v>1270177</c:v>
                </c:pt>
                <c:pt idx="987">
                  <c:v>1246333.3</c:v>
                </c:pt>
                <c:pt idx="988">
                  <c:v>1382093</c:v>
                </c:pt>
                <c:pt idx="989">
                  <c:v>1451264.7</c:v>
                </c:pt>
                <c:pt idx="990">
                  <c:v>1414462.1</c:v>
                </c:pt>
                <c:pt idx="991">
                  <c:v>1345790.7</c:v>
                </c:pt>
                <c:pt idx="992">
                  <c:v>1199110.2</c:v>
                </c:pt>
                <c:pt idx="993">
                  <c:v>1252173.2</c:v>
                </c:pt>
                <c:pt idx="994">
                  <c:v>1250980.1000000001</c:v>
                </c:pt>
                <c:pt idx="995">
                  <c:v>1332255.3</c:v>
                </c:pt>
                <c:pt idx="996">
                  <c:v>1306100.6000000001</c:v>
                </c:pt>
                <c:pt idx="997">
                  <c:v>1307957.2</c:v>
                </c:pt>
                <c:pt idx="998">
                  <c:v>1422881.2</c:v>
                </c:pt>
                <c:pt idx="999">
                  <c:v>1407327.1</c:v>
                </c:pt>
                <c:pt idx="1000">
                  <c:v>1355503.2</c:v>
                </c:pt>
                <c:pt idx="1001">
                  <c:v>1293339.1000000001</c:v>
                </c:pt>
                <c:pt idx="1002">
                  <c:v>1166830.7</c:v>
                </c:pt>
                <c:pt idx="1003">
                  <c:v>1209490.7</c:v>
                </c:pt>
                <c:pt idx="1004">
                  <c:v>1223926.7</c:v>
                </c:pt>
                <c:pt idx="1005">
                  <c:v>1253986.3</c:v>
                </c:pt>
                <c:pt idx="1006">
                  <c:v>1241628.6000000001</c:v>
                </c:pt>
                <c:pt idx="1007">
                  <c:v>1373485.7</c:v>
                </c:pt>
                <c:pt idx="1008">
                  <c:v>1423970.7</c:v>
                </c:pt>
                <c:pt idx="1009">
                  <c:v>1500343.2</c:v>
                </c:pt>
                <c:pt idx="1010">
                  <c:v>1502241.2</c:v>
                </c:pt>
                <c:pt idx="1011">
                  <c:v>1484780.6</c:v>
                </c:pt>
                <c:pt idx="1012">
                  <c:v>1427505.3</c:v>
                </c:pt>
                <c:pt idx="1013">
                  <c:v>1439345.3</c:v>
                </c:pt>
                <c:pt idx="1014">
                  <c:v>1482717.9</c:v>
                </c:pt>
                <c:pt idx="1015">
                  <c:v>1539392.9</c:v>
                </c:pt>
                <c:pt idx="1016">
                  <c:v>1540488.9</c:v>
                </c:pt>
                <c:pt idx="1017">
                  <c:v>1763593.4</c:v>
                </c:pt>
                <c:pt idx="1018">
                  <c:v>1780122.5</c:v>
                </c:pt>
                <c:pt idx="1019">
                  <c:v>1698585.5</c:v>
                </c:pt>
                <c:pt idx="1020">
                  <c:v>1762304.6</c:v>
                </c:pt>
                <c:pt idx="1021">
                  <c:v>1744131.3</c:v>
                </c:pt>
                <c:pt idx="1022">
                  <c:v>1647304</c:v>
                </c:pt>
                <c:pt idx="1023">
                  <c:v>1559821.4</c:v>
                </c:pt>
                <c:pt idx="1024">
                  <c:v>1514994.1</c:v>
                </c:pt>
                <c:pt idx="1025">
                  <c:v>1453479.7</c:v>
                </c:pt>
                <c:pt idx="1026">
                  <c:v>1379212.3</c:v>
                </c:pt>
                <c:pt idx="1027">
                  <c:v>1389819.1</c:v>
                </c:pt>
                <c:pt idx="1028">
                  <c:v>1347289.6</c:v>
                </c:pt>
                <c:pt idx="1029">
                  <c:v>1347698</c:v>
                </c:pt>
                <c:pt idx="1030">
                  <c:v>1351774.5</c:v>
                </c:pt>
                <c:pt idx="1031">
                  <c:v>1352611.3</c:v>
                </c:pt>
                <c:pt idx="1032">
                  <c:v>1404442.2</c:v>
                </c:pt>
                <c:pt idx="1033">
                  <c:v>1404202.2</c:v>
                </c:pt>
                <c:pt idx="1034">
                  <c:v>1404341.9</c:v>
                </c:pt>
                <c:pt idx="1035">
                  <c:v>1406044.5</c:v>
                </c:pt>
                <c:pt idx="1036">
                  <c:v>1403339.3</c:v>
                </c:pt>
                <c:pt idx="1037">
                  <c:v>1265833.3999999999</c:v>
                </c:pt>
                <c:pt idx="1038">
                  <c:v>1236931.3999999999</c:v>
                </c:pt>
                <c:pt idx="1039">
                  <c:v>1236911.2</c:v>
                </c:pt>
                <c:pt idx="1040">
                  <c:v>1546844</c:v>
                </c:pt>
                <c:pt idx="1041">
                  <c:v>1608966.3</c:v>
                </c:pt>
                <c:pt idx="1042">
                  <c:v>1500984.8</c:v>
                </c:pt>
                <c:pt idx="1043">
                  <c:v>1437301.6</c:v>
                </c:pt>
                <c:pt idx="1044">
                  <c:v>1431097.4</c:v>
                </c:pt>
                <c:pt idx="1045">
                  <c:v>1418633.5</c:v>
                </c:pt>
                <c:pt idx="1046">
                  <c:v>1415770</c:v>
                </c:pt>
                <c:pt idx="1047">
                  <c:v>1052441.6000000001</c:v>
                </c:pt>
                <c:pt idx="1048">
                  <c:v>1028057.1</c:v>
                </c:pt>
                <c:pt idx="1049">
                  <c:v>1016904.6</c:v>
                </c:pt>
                <c:pt idx="1050">
                  <c:v>1202454.1000000001</c:v>
                </c:pt>
                <c:pt idx="1051">
                  <c:v>1254556.1000000001</c:v>
                </c:pt>
                <c:pt idx="1052">
                  <c:v>1329172</c:v>
                </c:pt>
                <c:pt idx="1053">
                  <c:v>1346093.7</c:v>
                </c:pt>
                <c:pt idx="1054">
                  <c:v>1376062.6</c:v>
                </c:pt>
                <c:pt idx="1055">
                  <c:v>1399169.6</c:v>
                </c:pt>
                <c:pt idx="1056">
                  <c:v>1417910.3</c:v>
                </c:pt>
                <c:pt idx="1057">
                  <c:v>1441406.9</c:v>
                </c:pt>
                <c:pt idx="1058">
                  <c:v>1440255.9</c:v>
                </c:pt>
                <c:pt idx="1059">
                  <c:v>1411699.5</c:v>
                </c:pt>
                <c:pt idx="1060">
                  <c:v>1454590.7</c:v>
                </c:pt>
                <c:pt idx="1061">
                  <c:v>1603757.6</c:v>
                </c:pt>
                <c:pt idx="1062">
                  <c:v>1515061</c:v>
                </c:pt>
                <c:pt idx="1063">
                  <c:v>1538125.2</c:v>
                </c:pt>
                <c:pt idx="1064">
                  <c:v>1461484.6</c:v>
                </c:pt>
                <c:pt idx="1065">
                  <c:v>1395112.7</c:v>
                </c:pt>
                <c:pt idx="1066">
                  <c:v>1379940</c:v>
                </c:pt>
                <c:pt idx="1067">
                  <c:v>1183462.2</c:v>
                </c:pt>
                <c:pt idx="1068">
                  <c:v>1196409.3</c:v>
                </c:pt>
                <c:pt idx="1069">
                  <c:v>1198725.7</c:v>
                </c:pt>
                <c:pt idx="1070">
                  <c:v>1277166.6000000001</c:v>
                </c:pt>
                <c:pt idx="1071">
                  <c:v>1287062.3</c:v>
                </c:pt>
                <c:pt idx="1072">
                  <c:v>1336811.8</c:v>
                </c:pt>
                <c:pt idx="1073">
                  <c:v>1361157.6</c:v>
                </c:pt>
                <c:pt idx="1074">
                  <c:v>1380758.1</c:v>
                </c:pt>
                <c:pt idx="1075">
                  <c:v>1445788.1</c:v>
                </c:pt>
                <c:pt idx="1076">
                  <c:v>1465014.6</c:v>
                </c:pt>
                <c:pt idx="1077">
                  <c:v>1522837.1</c:v>
                </c:pt>
                <c:pt idx="1078">
                  <c:v>1507150.5</c:v>
                </c:pt>
                <c:pt idx="1079">
                  <c:v>1504101.4</c:v>
                </c:pt>
                <c:pt idx="1080">
                  <c:v>1534048.9</c:v>
                </c:pt>
                <c:pt idx="1081">
                  <c:v>1523867.5</c:v>
                </c:pt>
                <c:pt idx="1082">
                  <c:v>1424754.6</c:v>
                </c:pt>
                <c:pt idx="1083">
                  <c:v>1623099</c:v>
                </c:pt>
                <c:pt idx="1084">
                  <c:v>1650792.8</c:v>
                </c:pt>
                <c:pt idx="1085">
                  <c:v>1723357.8</c:v>
                </c:pt>
                <c:pt idx="1086">
                  <c:v>1712885.2</c:v>
                </c:pt>
                <c:pt idx="1087">
                  <c:v>1563296.1</c:v>
                </c:pt>
                <c:pt idx="1088">
                  <c:v>1543248.4</c:v>
                </c:pt>
                <c:pt idx="1089">
                  <c:v>1476893.2</c:v>
                </c:pt>
                <c:pt idx="1090">
                  <c:v>1429900.8</c:v>
                </c:pt>
                <c:pt idx="1091">
                  <c:v>1436055.7</c:v>
                </c:pt>
                <c:pt idx="1092">
                  <c:v>1406895</c:v>
                </c:pt>
                <c:pt idx="1093">
                  <c:v>1307153.3999999999</c:v>
                </c:pt>
                <c:pt idx="1094">
                  <c:v>1340767.6000000001</c:v>
                </c:pt>
                <c:pt idx="1095">
                  <c:v>1339106.6000000001</c:v>
                </c:pt>
                <c:pt idx="1096">
                  <c:v>1429898.1</c:v>
                </c:pt>
                <c:pt idx="1097">
                  <c:v>1493598.2</c:v>
                </c:pt>
                <c:pt idx="1098">
                  <c:v>1583849.1</c:v>
                </c:pt>
                <c:pt idx="1099">
                  <c:v>1574602.5</c:v>
                </c:pt>
                <c:pt idx="1100">
                  <c:v>1606118.8</c:v>
                </c:pt>
                <c:pt idx="1101">
                  <c:v>1549699.7</c:v>
                </c:pt>
                <c:pt idx="1102">
                  <c:v>1550831.2</c:v>
                </c:pt>
                <c:pt idx="1103">
                  <c:v>1597959.7</c:v>
                </c:pt>
                <c:pt idx="1104">
                  <c:v>1817193.7</c:v>
                </c:pt>
                <c:pt idx="1105">
                  <c:v>1782999</c:v>
                </c:pt>
                <c:pt idx="1106">
                  <c:v>1830648</c:v>
                </c:pt>
                <c:pt idx="1107">
                  <c:v>1899688.2</c:v>
                </c:pt>
                <c:pt idx="1108">
                  <c:v>1890762.8</c:v>
                </c:pt>
                <c:pt idx="1109">
                  <c:v>1804361.4</c:v>
                </c:pt>
                <c:pt idx="1110">
                  <c:v>1860728.9</c:v>
                </c:pt>
                <c:pt idx="1111">
                  <c:v>1625762.5</c:v>
                </c:pt>
                <c:pt idx="1112">
                  <c:v>1551921</c:v>
                </c:pt>
                <c:pt idx="1113">
                  <c:v>1484494.9</c:v>
                </c:pt>
                <c:pt idx="1114">
                  <c:v>1644928.3</c:v>
                </c:pt>
                <c:pt idx="1115">
                  <c:v>1661254.5</c:v>
                </c:pt>
                <c:pt idx="1116">
                  <c:v>1853115.7</c:v>
                </c:pt>
                <c:pt idx="1117">
                  <c:v>1753865.7</c:v>
                </c:pt>
                <c:pt idx="1118">
                  <c:v>1825663.8</c:v>
                </c:pt>
                <c:pt idx="1119">
                  <c:v>1890828.1</c:v>
                </c:pt>
                <c:pt idx="1120">
                  <c:v>1997167.2</c:v>
                </c:pt>
                <c:pt idx="1121">
                  <c:v>1910740.5</c:v>
                </c:pt>
                <c:pt idx="1122">
                  <c:v>1954809.1</c:v>
                </c:pt>
                <c:pt idx="1123">
                  <c:v>1971072.1</c:v>
                </c:pt>
                <c:pt idx="1124">
                  <c:v>1936928.4</c:v>
                </c:pt>
                <c:pt idx="1125">
                  <c:v>1947539.2</c:v>
                </c:pt>
                <c:pt idx="1126">
                  <c:v>1875923.7</c:v>
                </c:pt>
                <c:pt idx="1127">
                  <c:v>1833363.1</c:v>
                </c:pt>
                <c:pt idx="1128">
                  <c:v>1795032.4</c:v>
                </c:pt>
                <c:pt idx="1129">
                  <c:v>1795032.4</c:v>
                </c:pt>
                <c:pt idx="1130">
                  <c:v>1990838.4</c:v>
                </c:pt>
                <c:pt idx="1131">
                  <c:v>1478000.7</c:v>
                </c:pt>
                <c:pt idx="1132">
                  <c:v>1405846.4</c:v>
                </c:pt>
                <c:pt idx="1133">
                  <c:v>1401065.2</c:v>
                </c:pt>
                <c:pt idx="1134">
                  <c:v>1400106.9</c:v>
                </c:pt>
                <c:pt idx="1135">
                  <c:v>1399359.2</c:v>
                </c:pt>
                <c:pt idx="1136">
                  <c:v>1103428</c:v>
                </c:pt>
                <c:pt idx="1137">
                  <c:v>1095432</c:v>
                </c:pt>
                <c:pt idx="1138">
                  <c:v>1143067.3</c:v>
                </c:pt>
                <c:pt idx="1139">
                  <c:v>1302611.8</c:v>
                </c:pt>
                <c:pt idx="1140">
                  <c:v>1284616.3</c:v>
                </c:pt>
                <c:pt idx="1141">
                  <c:v>1438336</c:v>
                </c:pt>
                <c:pt idx="1142">
                  <c:v>1434449.4</c:v>
                </c:pt>
                <c:pt idx="1143">
                  <c:v>1641787.4</c:v>
                </c:pt>
                <c:pt idx="1144">
                  <c:v>1559319.7</c:v>
                </c:pt>
                <c:pt idx="1145">
                  <c:v>1554874.4</c:v>
                </c:pt>
                <c:pt idx="1146">
                  <c:v>1528054</c:v>
                </c:pt>
                <c:pt idx="1147">
                  <c:v>1409551.6</c:v>
                </c:pt>
                <c:pt idx="1148">
                  <c:v>1345402.1</c:v>
                </c:pt>
                <c:pt idx="1149">
                  <c:v>1340383.5</c:v>
                </c:pt>
                <c:pt idx="1150">
                  <c:v>1340685.8999999999</c:v>
                </c:pt>
                <c:pt idx="1151">
                  <c:v>838546.4</c:v>
                </c:pt>
                <c:pt idx="1152">
                  <c:v>837674.7</c:v>
                </c:pt>
                <c:pt idx="1153">
                  <c:v>834217.9</c:v>
                </c:pt>
                <c:pt idx="1154">
                  <c:v>863706.9</c:v>
                </c:pt>
                <c:pt idx="1155">
                  <c:v>887919.4</c:v>
                </c:pt>
                <c:pt idx="1156">
                  <c:v>995813.9</c:v>
                </c:pt>
                <c:pt idx="1157">
                  <c:v>1025847</c:v>
                </c:pt>
                <c:pt idx="1158">
                  <c:v>1085690.3999999999</c:v>
                </c:pt>
                <c:pt idx="1159">
                  <c:v>1128277.3999999999</c:v>
                </c:pt>
                <c:pt idx="1160">
                  <c:v>1137681.7</c:v>
                </c:pt>
                <c:pt idx="1161">
                  <c:v>1339970.3</c:v>
                </c:pt>
                <c:pt idx="1162">
                  <c:v>1287386</c:v>
                </c:pt>
                <c:pt idx="1163">
                  <c:v>1349174.3</c:v>
                </c:pt>
                <c:pt idx="1164">
                  <c:v>1524763</c:v>
                </c:pt>
                <c:pt idx="1165">
                  <c:v>1454598.1</c:v>
                </c:pt>
                <c:pt idx="1166">
                  <c:v>1426993.1</c:v>
                </c:pt>
                <c:pt idx="1167">
                  <c:v>1506186.9</c:v>
                </c:pt>
                <c:pt idx="1168">
                  <c:v>1447152.8</c:v>
                </c:pt>
                <c:pt idx="1169">
                  <c:v>1377148.8</c:v>
                </c:pt>
                <c:pt idx="1170">
                  <c:v>1331067.8999999999</c:v>
                </c:pt>
                <c:pt idx="1171">
                  <c:v>1346098.5</c:v>
                </c:pt>
                <c:pt idx="1172">
                  <c:v>1420658</c:v>
                </c:pt>
                <c:pt idx="1173">
                  <c:v>1478904.1</c:v>
                </c:pt>
                <c:pt idx="1174">
                  <c:v>1398910.7</c:v>
                </c:pt>
                <c:pt idx="1175">
                  <c:v>1320100.8999999999</c:v>
                </c:pt>
                <c:pt idx="1176">
                  <c:v>1350005.1</c:v>
                </c:pt>
                <c:pt idx="1177">
                  <c:v>1369611.3</c:v>
                </c:pt>
                <c:pt idx="1178">
                  <c:v>1330223.7</c:v>
                </c:pt>
                <c:pt idx="1179">
                  <c:v>1331393.8999999999</c:v>
                </c:pt>
                <c:pt idx="1180">
                  <c:v>1444782.8</c:v>
                </c:pt>
                <c:pt idx="1181">
                  <c:v>1442931.1</c:v>
                </c:pt>
                <c:pt idx="1182">
                  <c:v>1444520.6</c:v>
                </c:pt>
                <c:pt idx="1183">
                  <c:v>1641508.6</c:v>
                </c:pt>
                <c:pt idx="1184">
                  <c:v>1514149.5</c:v>
                </c:pt>
                <c:pt idx="1185">
                  <c:v>1544885.5</c:v>
                </c:pt>
                <c:pt idx="1186">
                  <c:v>1774608.9</c:v>
                </c:pt>
                <c:pt idx="1187">
                  <c:v>1552797.1</c:v>
                </c:pt>
                <c:pt idx="1188">
                  <c:v>1565519.2</c:v>
                </c:pt>
                <c:pt idx="1189">
                  <c:v>1492593.8</c:v>
                </c:pt>
                <c:pt idx="1190">
                  <c:v>1393449.5</c:v>
                </c:pt>
                <c:pt idx="1191">
                  <c:v>1270024.6000000001</c:v>
                </c:pt>
                <c:pt idx="1192">
                  <c:v>1197295.3</c:v>
                </c:pt>
                <c:pt idx="1193">
                  <c:v>1253414</c:v>
                </c:pt>
                <c:pt idx="1194">
                  <c:v>1355983.6</c:v>
                </c:pt>
                <c:pt idx="1195">
                  <c:v>1413386.6</c:v>
                </c:pt>
                <c:pt idx="1196">
                  <c:v>1474671.3</c:v>
                </c:pt>
                <c:pt idx="1197">
                  <c:v>1464000.3</c:v>
                </c:pt>
                <c:pt idx="1198">
                  <c:v>1490827.9</c:v>
                </c:pt>
                <c:pt idx="1199">
                  <c:v>1612331.2</c:v>
                </c:pt>
                <c:pt idx="1200">
                  <c:v>1576504.3</c:v>
                </c:pt>
                <c:pt idx="1201">
                  <c:v>1641380.8</c:v>
                </c:pt>
                <c:pt idx="1202">
                  <c:v>1720065.4</c:v>
                </c:pt>
                <c:pt idx="1203">
                  <c:v>1801783.6</c:v>
                </c:pt>
                <c:pt idx="1204">
                  <c:v>1809548.8</c:v>
                </c:pt>
                <c:pt idx="1205">
                  <c:v>1908920.8</c:v>
                </c:pt>
                <c:pt idx="1206">
                  <c:v>2120282.7999999998</c:v>
                </c:pt>
                <c:pt idx="1207">
                  <c:v>2119321.7000000002</c:v>
                </c:pt>
                <c:pt idx="1208">
                  <c:v>2064359.4</c:v>
                </c:pt>
                <c:pt idx="1209">
                  <c:v>1849990.1</c:v>
                </c:pt>
                <c:pt idx="1210">
                  <c:v>1850688.7</c:v>
                </c:pt>
                <c:pt idx="1211">
                  <c:v>2014571.3</c:v>
                </c:pt>
                <c:pt idx="1212">
                  <c:v>1794885.9</c:v>
                </c:pt>
                <c:pt idx="1213">
                  <c:v>1654447.6</c:v>
                </c:pt>
                <c:pt idx="1214">
                  <c:v>1654447.6</c:v>
                </c:pt>
                <c:pt idx="1215">
                  <c:v>1880319.6</c:v>
                </c:pt>
                <c:pt idx="1216">
                  <c:v>1951064.2</c:v>
                </c:pt>
                <c:pt idx="1217">
                  <c:v>1968381.4</c:v>
                </c:pt>
                <c:pt idx="1218">
                  <c:v>1966802.3</c:v>
                </c:pt>
                <c:pt idx="1219">
                  <c:v>1968002.3</c:v>
                </c:pt>
                <c:pt idx="1220">
                  <c:v>1907911.4</c:v>
                </c:pt>
                <c:pt idx="1221">
                  <c:v>1918662.5</c:v>
                </c:pt>
                <c:pt idx="1222">
                  <c:v>1971369.6</c:v>
                </c:pt>
                <c:pt idx="1223">
                  <c:v>1964844.4</c:v>
                </c:pt>
                <c:pt idx="1224">
                  <c:v>2050799.6</c:v>
                </c:pt>
                <c:pt idx="1225">
                  <c:v>2110205.5</c:v>
                </c:pt>
                <c:pt idx="1226">
                  <c:v>2168288.4</c:v>
                </c:pt>
                <c:pt idx="1227">
                  <c:v>2059137.5</c:v>
                </c:pt>
                <c:pt idx="1228">
                  <c:v>2070667.7</c:v>
                </c:pt>
                <c:pt idx="1229">
                  <c:v>2034353.4</c:v>
                </c:pt>
                <c:pt idx="1230">
                  <c:v>1988940.2</c:v>
                </c:pt>
                <c:pt idx="1231">
                  <c:v>1952743.3</c:v>
                </c:pt>
                <c:pt idx="1232">
                  <c:v>1812834.6</c:v>
                </c:pt>
                <c:pt idx="1233">
                  <c:v>1723002.3</c:v>
                </c:pt>
                <c:pt idx="1234">
                  <c:v>1630537.1</c:v>
                </c:pt>
                <c:pt idx="1235">
                  <c:v>1746577.3</c:v>
                </c:pt>
                <c:pt idx="1236">
                  <c:v>1831201.5</c:v>
                </c:pt>
                <c:pt idx="1237">
                  <c:v>1822547.1</c:v>
                </c:pt>
                <c:pt idx="1238">
                  <c:v>1859331.4</c:v>
                </c:pt>
                <c:pt idx="1239">
                  <c:v>1897835</c:v>
                </c:pt>
                <c:pt idx="1240">
                  <c:v>1969150.7</c:v>
                </c:pt>
                <c:pt idx="1241">
                  <c:v>1935796.9</c:v>
                </c:pt>
                <c:pt idx="1242">
                  <c:v>2024740.7</c:v>
                </c:pt>
                <c:pt idx="1243">
                  <c:v>2000746.5</c:v>
                </c:pt>
                <c:pt idx="1244">
                  <c:v>2016216.2</c:v>
                </c:pt>
                <c:pt idx="1245">
                  <c:v>2195919.1</c:v>
                </c:pt>
                <c:pt idx="1246">
                  <c:v>2198371.9</c:v>
                </c:pt>
                <c:pt idx="1247">
                  <c:v>2194015</c:v>
                </c:pt>
                <c:pt idx="1248">
                  <c:v>2012895.1</c:v>
                </c:pt>
                <c:pt idx="1249">
                  <c:v>2022822.6</c:v>
                </c:pt>
                <c:pt idx="1250">
                  <c:v>1981807.2</c:v>
                </c:pt>
                <c:pt idx="1251">
                  <c:v>1929946.5</c:v>
                </c:pt>
                <c:pt idx="1252">
                  <c:v>1902979.5</c:v>
                </c:pt>
                <c:pt idx="1253">
                  <c:v>1863844</c:v>
                </c:pt>
                <c:pt idx="1254">
                  <c:v>1835518.6</c:v>
                </c:pt>
                <c:pt idx="1255">
                  <c:v>1808576.3</c:v>
                </c:pt>
                <c:pt idx="1256" formatCode="#,##0.00">
                  <c:v>1888809.9</c:v>
                </c:pt>
                <c:pt idx="1257" formatCode="#,##0.00">
                  <c:v>1963888.4</c:v>
                </c:pt>
                <c:pt idx="1258" formatCode="#,##0.00">
                  <c:v>2070852.9</c:v>
                </c:pt>
                <c:pt idx="1259" formatCode="#,##0.00">
                  <c:v>2130912.2999999998</c:v>
                </c:pt>
                <c:pt idx="1260" formatCode="#,##0.00">
                  <c:v>2171306.6</c:v>
                </c:pt>
                <c:pt idx="1261" formatCode="#,##0.00">
                  <c:v>2105534.2999999998</c:v>
                </c:pt>
                <c:pt idx="1262" formatCode="#,##0.00">
                  <c:v>2114961.1</c:v>
                </c:pt>
                <c:pt idx="1263" formatCode="#,##0.00">
                  <c:v>2105109.1</c:v>
                </c:pt>
                <c:pt idx="1264" formatCode="#,##0.00">
                  <c:v>2239403.7000000002</c:v>
                </c:pt>
                <c:pt idx="1265" formatCode="#,##0.00">
                  <c:v>2264455.2999999998</c:v>
                </c:pt>
                <c:pt idx="1266" formatCode="#,##0.00">
                  <c:v>2261863.7000000002</c:v>
                </c:pt>
                <c:pt idx="1267" formatCode="#,##0.00">
                  <c:v>2323036.2999999998</c:v>
                </c:pt>
                <c:pt idx="1268" formatCode="#,##0.00">
                  <c:v>2354641.6</c:v>
                </c:pt>
                <c:pt idx="1269" formatCode="#,##0.00">
                  <c:v>2394944</c:v>
                </c:pt>
                <c:pt idx="1270" formatCode="#,##0.00">
                  <c:v>2311022.2999999998</c:v>
                </c:pt>
                <c:pt idx="1271" formatCode="#,##0.00">
                  <c:v>1987769.4</c:v>
                </c:pt>
                <c:pt idx="1272" formatCode="#,##0.00">
                  <c:v>1998731.8</c:v>
                </c:pt>
                <c:pt idx="1273" formatCode="#,##0.00">
                  <c:v>1983869</c:v>
                </c:pt>
                <c:pt idx="1274" formatCode="#,##0.00">
                  <c:v>1907394.1</c:v>
                </c:pt>
                <c:pt idx="1275" formatCode="#,##0.00">
                  <c:v>1873061.9</c:v>
                </c:pt>
                <c:pt idx="1276" formatCode="#,##0.00">
                  <c:v>1872325</c:v>
                </c:pt>
                <c:pt idx="1277" formatCode="#,##0.00">
                  <c:v>1805875</c:v>
                </c:pt>
                <c:pt idx="1278" formatCode="#,##0.00">
                  <c:v>1765440.3</c:v>
                </c:pt>
                <c:pt idx="1279" formatCode="#,##0.00">
                  <c:v>1828532.8</c:v>
                </c:pt>
                <c:pt idx="1280" formatCode="#,##0.00">
                  <c:v>1788770.2</c:v>
                </c:pt>
                <c:pt idx="1281" formatCode="#,##0.00">
                  <c:v>1831033.5</c:v>
                </c:pt>
                <c:pt idx="1282" formatCode="#,##0.00">
                  <c:v>1903367</c:v>
                </c:pt>
                <c:pt idx="1283" formatCode="#,##0.00">
                  <c:v>1978581</c:v>
                </c:pt>
                <c:pt idx="1284" formatCode="#,##0.00">
                  <c:v>1978639.2</c:v>
                </c:pt>
                <c:pt idx="1285" formatCode="#,##0.00">
                  <c:v>2045112.2</c:v>
                </c:pt>
                <c:pt idx="1286" formatCode="#,##0.00">
                  <c:v>2164572.7000000002</c:v>
                </c:pt>
                <c:pt idx="1287" formatCode="#,##0.00">
                  <c:v>2173288.4</c:v>
                </c:pt>
                <c:pt idx="1288" formatCode="#,##0.00">
                  <c:v>2147511.5</c:v>
                </c:pt>
                <c:pt idx="1289" formatCode="#,##0.00">
                  <c:v>2197216</c:v>
                </c:pt>
                <c:pt idx="1290" formatCode="#,##0.00">
                  <c:v>2272493</c:v>
                </c:pt>
                <c:pt idx="1291" formatCode="#,##0.00">
                  <c:v>2279428.2999999998</c:v>
                </c:pt>
                <c:pt idx="1292" formatCode="#,##0.00">
                  <c:v>2307727.5</c:v>
                </c:pt>
                <c:pt idx="1293" formatCode="#,##0.00">
                  <c:v>2242142.6</c:v>
                </c:pt>
                <c:pt idx="1294" formatCode="#,##0.00">
                  <c:v>2149934.7000000002</c:v>
                </c:pt>
                <c:pt idx="1295" formatCode="#,##0.00">
                  <c:v>2158123.5</c:v>
                </c:pt>
                <c:pt idx="1296" formatCode="#,##0.00">
                  <c:v>1934463.8</c:v>
                </c:pt>
                <c:pt idx="1297" formatCode="#,##0.00">
                  <c:v>1987913.5</c:v>
                </c:pt>
                <c:pt idx="1298" formatCode="#,##0.00">
                  <c:v>2115840.1</c:v>
                </c:pt>
                <c:pt idx="1299" formatCode="#,##0.00">
                  <c:v>2124026.4</c:v>
                </c:pt>
                <c:pt idx="1300" formatCode="#,##0.00">
                  <c:v>2209974.4</c:v>
                </c:pt>
                <c:pt idx="1301" formatCode="#,##0.00">
                  <c:v>2252263.9</c:v>
                </c:pt>
                <c:pt idx="1302" formatCode="#,##0.00">
                  <c:v>2205687.7000000002</c:v>
                </c:pt>
                <c:pt idx="1303" formatCode="#,##0.00">
                  <c:v>2239128.9</c:v>
                </c:pt>
                <c:pt idx="1304" formatCode="#,##0.00">
                  <c:v>2329281.2000000002</c:v>
                </c:pt>
                <c:pt idx="1305" formatCode="#,##0.00">
                  <c:v>2349904.6</c:v>
                </c:pt>
                <c:pt idx="1306" formatCode="#,##0.00">
                  <c:v>2328101</c:v>
                </c:pt>
                <c:pt idx="1307" formatCode="#,##0.00">
                  <c:v>2333773.7999999998</c:v>
                </c:pt>
                <c:pt idx="1308" formatCode="#,##0.00">
                  <c:v>2408591.7999999998</c:v>
                </c:pt>
                <c:pt idx="1309" formatCode="#,##0.00">
                  <c:v>2422663</c:v>
                </c:pt>
                <c:pt idx="1310" formatCode="#,##0.00">
                  <c:v>2414835.7999999998</c:v>
                </c:pt>
                <c:pt idx="1311" formatCode="#,##0.00">
                  <c:v>2464297.7000000002</c:v>
                </c:pt>
                <c:pt idx="1312" formatCode="#,##0.00">
                  <c:v>2575717.1</c:v>
                </c:pt>
                <c:pt idx="1313" formatCode="#,##0.00">
                  <c:v>2558165.6</c:v>
                </c:pt>
              </c:numCache>
            </c:numRef>
          </c:val>
        </c:ser>
        <c:ser>
          <c:idx val="0"/>
          <c:order val="4"/>
          <c:tx>
            <c:strRef>
              <c:f>'[Лист в F  2013_ДКП 2013_Рефинансирование.docx]показатели'!$H$1</c:f>
              <c:strCache>
                <c:ptCount val="1"/>
                <c:pt idx="0">
                  <c:v>операции "валютный своп"</c:v>
                </c:pt>
              </c:strCache>
            </c:strRef>
          </c:tx>
          <c:spPr>
            <a:solidFill>
              <a:srgbClr val="3366FF"/>
            </a:solidFill>
            <a:ln w="25400">
              <a:noFill/>
            </a:ln>
          </c:spP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2013_Рефинансирование.docx]показатели'!$H$2:$H$1315</c:f>
              <c:numCache>
                <c:formatCode>General</c:formatCode>
                <c:ptCount val="1314"/>
                <c:pt idx="29">
                  <c:v>31096.6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369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2909.3</c:v>
                </c:pt>
                <c:pt idx="53">
                  <c:v>0</c:v>
                </c:pt>
                <c:pt idx="54">
                  <c:v>21419.7</c:v>
                </c:pt>
                <c:pt idx="55">
                  <c:v>32258.799999999999</c:v>
                </c:pt>
                <c:pt idx="56">
                  <c:v>24686.799999999999</c:v>
                </c:pt>
                <c:pt idx="57">
                  <c:v>40238.5</c:v>
                </c:pt>
                <c:pt idx="58">
                  <c:v>25310.400000000001</c:v>
                </c:pt>
                <c:pt idx="59">
                  <c:v>19929.2</c:v>
                </c:pt>
                <c:pt idx="60">
                  <c:v>16930.2</c:v>
                </c:pt>
                <c:pt idx="61">
                  <c:v>10744.2</c:v>
                </c:pt>
                <c:pt idx="62">
                  <c:v>0</c:v>
                </c:pt>
                <c:pt idx="63">
                  <c:v>751.9</c:v>
                </c:pt>
                <c:pt idx="64">
                  <c:v>88079</c:v>
                </c:pt>
                <c:pt idx="65">
                  <c:v>9659.9</c:v>
                </c:pt>
                <c:pt idx="66">
                  <c:v>7993.5</c:v>
                </c:pt>
                <c:pt idx="67">
                  <c:v>0</c:v>
                </c:pt>
                <c:pt idx="68">
                  <c:v>0</c:v>
                </c:pt>
                <c:pt idx="69">
                  <c:v>2127.4</c:v>
                </c:pt>
                <c:pt idx="70">
                  <c:v>60728.1</c:v>
                </c:pt>
                <c:pt idx="71">
                  <c:v>95182</c:v>
                </c:pt>
                <c:pt idx="72">
                  <c:v>123316.6</c:v>
                </c:pt>
                <c:pt idx="73">
                  <c:v>126609.7</c:v>
                </c:pt>
                <c:pt idx="74">
                  <c:v>76443.5</c:v>
                </c:pt>
                <c:pt idx="75">
                  <c:v>122626.2</c:v>
                </c:pt>
                <c:pt idx="76">
                  <c:v>59734.5</c:v>
                </c:pt>
                <c:pt idx="77">
                  <c:v>132753.1</c:v>
                </c:pt>
                <c:pt idx="78">
                  <c:v>182977.8</c:v>
                </c:pt>
                <c:pt idx="79">
                  <c:v>47219</c:v>
                </c:pt>
                <c:pt idx="80">
                  <c:v>22356.799999999999</c:v>
                </c:pt>
                <c:pt idx="81">
                  <c:v>3778.3</c:v>
                </c:pt>
                <c:pt idx="82">
                  <c:v>7855.7</c:v>
                </c:pt>
                <c:pt idx="83">
                  <c:v>9975.2000000000007</c:v>
                </c:pt>
                <c:pt idx="84">
                  <c:v>91800.9</c:v>
                </c:pt>
                <c:pt idx="85">
                  <c:v>22125.1</c:v>
                </c:pt>
                <c:pt idx="86">
                  <c:v>9997.1</c:v>
                </c:pt>
                <c:pt idx="87">
                  <c:v>0</c:v>
                </c:pt>
                <c:pt idx="88">
                  <c:v>49784.1</c:v>
                </c:pt>
                <c:pt idx="89">
                  <c:v>0</c:v>
                </c:pt>
                <c:pt idx="90">
                  <c:v>20008.599999999999</c:v>
                </c:pt>
                <c:pt idx="91">
                  <c:v>17183.3</c:v>
                </c:pt>
                <c:pt idx="92">
                  <c:v>492</c:v>
                </c:pt>
                <c:pt idx="93">
                  <c:v>10005.200000000001</c:v>
                </c:pt>
                <c:pt idx="94">
                  <c:v>2112.1</c:v>
                </c:pt>
                <c:pt idx="95">
                  <c:v>19999.400000000001</c:v>
                </c:pt>
                <c:pt idx="96">
                  <c:v>21641</c:v>
                </c:pt>
                <c:pt idx="97">
                  <c:v>29966.1</c:v>
                </c:pt>
                <c:pt idx="98">
                  <c:v>19998.900000000001</c:v>
                </c:pt>
                <c:pt idx="99">
                  <c:v>19893</c:v>
                </c:pt>
                <c:pt idx="100">
                  <c:v>13559.1</c:v>
                </c:pt>
                <c:pt idx="101">
                  <c:v>10048.200000000001</c:v>
                </c:pt>
                <c:pt idx="102">
                  <c:v>9997.1</c:v>
                </c:pt>
                <c:pt idx="103">
                  <c:v>9998.7000000000007</c:v>
                </c:pt>
                <c:pt idx="104">
                  <c:v>8793.1</c:v>
                </c:pt>
                <c:pt idx="105">
                  <c:v>3872.9</c:v>
                </c:pt>
                <c:pt idx="106">
                  <c:v>0</c:v>
                </c:pt>
                <c:pt idx="107">
                  <c:v>7348.7</c:v>
                </c:pt>
                <c:pt idx="108">
                  <c:v>10001.200000000001</c:v>
                </c:pt>
                <c:pt idx="109">
                  <c:v>9998.5</c:v>
                </c:pt>
                <c:pt idx="110">
                  <c:v>4844.5</c:v>
                </c:pt>
                <c:pt idx="111">
                  <c:v>5007.7</c:v>
                </c:pt>
                <c:pt idx="112">
                  <c:v>3183.2</c:v>
                </c:pt>
                <c:pt idx="113">
                  <c:v>1983.3</c:v>
                </c:pt>
                <c:pt idx="114">
                  <c:v>4999.8999999999996</c:v>
                </c:pt>
                <c:pt idx="115">
                  <c:v>4795.3999999999996</c:v>
                </c:pt>
                <c:pt idx="116">
                  <c:v>64405.4</c:v>
                </c:pt>
                <c:pt idx="117">
                  <c:v>224643.4</c:v>
                </c:pt>
                <c:pt idx="118">
                  <c:v>224888</c:v>
                </c:pt>
                <c:pt idx="119">
                  <c:v>224731.7</c:v>
                </c:pt>
                <c:pt idx="120">
                  <c:v>224713.5</c:v>
                </c:pt>
                <c:pt idx="121">
                  <c:v>194803.5</c:v>
                </c:pt>
                <c:pt idx="122">
                  <c:v>224208.5</c:v>
                </c:pt>
                <c:pt idx="123">
                  <c:v>222897.8</c:v>
                </c:pt>
                <c:pt idx="124">
                  <c:v>214204.5</c:v>
                </c:pt>
                <c:pt idx="125">
                  <c:v>214949.2</c:v>
                </c:pt>
                <c:pt idx="126">
                  <c:v>0</c:v>
                </c:pt>
                <c:pt idx="127">
                  <c:v>44997.3</c:v>
                </c:pt>
                <c:pt idx="128">
                  <c:v>213235.6</c:v>
                </c:pt>
                <c:pt idx="129">
                  <c:v>0</c:v>
                </c:pt>
                <c:pt idx="130">
                  <c:v>217546.9</c:v>
                </c:pt>
                <c:pt idx="131">
                  <c:v>224679.1</c:v>
                </c:pt>
                <c:pt idx="132">
                  <c:v>224934.3</c:v>
                </c:pt>
                <c:pt idx="133">
                  <c:v>253913</c:v>
                </c:pt>
                <c:pt idx="134">
                  <c:v>254898.3</c:v>
                </c:pt>
                <c:pt idx="135">
                  <c:v>187639.2</c:v>
                </c:pt>
                <c:pt idx="136">
                  <c:v>549736.9</c:v>
                </c:pt>
                <c:pt idx="137">
                  <c:v>425026.4</c:v>
                </c:pt>
                <c:pt idx="138">
                  <c:v>280037</c:v>
                </c:pt>
                <c:pt idx="139">
                  <c:v>251069.4</c:v>
                </c:pt>
                <c:pt idx="140">
                  <c:v>254070.8</c:v>
                </c:pt>
                <c:pt idx="141">
                  <c:v>253047.2</c:v>
                </c:pt>
                <c:pt idx="142">
                  <c:v>249973.7</c:v>
                </c:pt>
                <c:pt idx="143">
                  <c:v>249992</c:v>
                </c:pt>
                <c:pt idx="144">
                  <c:v>249948.9</c:v>
                </c:pt>
                <c:pt idx="145">
                  <c:v>249987.8</c:v>
                </c:pt>
                <c:pt idx="146">
                  <c:v>229963.7</c:v>
                </c:pt>
                <c:pt idx="147">
                  <c:v>219967.6</c:v>
                </c:pt>
                <c:pt idx="148">
                  <c:v>219992.6</c:v>
                </c:pt>
                <c:pt idx="149">
                  <c:v>199974.6</c:v>
                </c:pt>
                <c:pt idx="150">
                  <c:v>199998.3</c:v>
                </c:pt>
                <c:pt idx="151">
                  <c:v>199986.2</c:v>
                </c:pt>
                <c:pt idx="152">
                  <c:v>199959.7</c:v>
                </c:pt>
                <c:pt idx="153">
                  <c:v>199965.5</c:v>
                </c:pt>
                <c:pt idx="154">
                  <c:v>209986.2</c:v>
                </c:pt>
                <c:pt idx="155">
                  <c:v>192985.9</c:v>
                </c:pt>
                <c:pt idx="156">
                  <c:v>209988.9</c:v>
                </c:pt>
                <c:pt idx="157">
                  <c:v>209985.1</c:v>
                </c:pt>
                <c:pt idx="158">
                  <c:v>199987.3</c:v>
                </c:pt>
                <c:pt idx="159">
                  <c:v>199945.7</c:v>
                </c:pt>
                <c:pt idx="160">
                  <c:v>209974.9</c:v>
                </c:pt>
                <c:pt idx="161">
                  <c:v>229973.3</c:v>
                </c:pt>
                <c:pt idx="162">
                  <c:v>219973.2</c:v>
                </c:pt>
                <c:pt idx="163">
                  <c:v>239978.4</c:v>
                </c:pt>
                <c:pt idx="164">
                  <c:v>229975.5</c:v>
                </c:pt>
                <c:pt idx="165">
                  <c:v>229981.8</c:v>
                </c:pt>
                <c:pt idx="166">
                  <c:v>209977.7</c:v>
                </c:pt>
                <c:pt idx="167">
                  <c:v>199972.1</c:v>
                </c:pt>
                <c:pt idx="168">
                  <c:v>194968</c:v>
                </c:pt>
                <c:pt idx="169">
                  <c:v>199981</c:v>
                </c:pt>
                <c:pt idx="170">
                  <c:v>199967.7</c:v>
                </c:pt>
                <c:pt idx="171">
                  <c:v>199810</c:v>
                </c:pt>
                <c:pt idx="172">
                  <c:v>39974.800000000003</c:v>
                </c:pt>
                <c:pt idx="173">
                  <c:v>39984</c:v>
                </c:pt>
                <c:pt idx="174">
                  <c:v>19973.7</c:v>
                </c:pt>
                <c:pt idx="175">
                  <c:v>9959</c:v>
                </c:pt>
                <c:pt idx="176">
                  <c:v>9992.2999999999993</c:v>
                </c:pt>
                <c:pt idx="177">
                  <c:v>29962.5</c:v>
                </c:pt>
                <c:pt idx="178">
                  <c:v>14957.8</c:v>
                </c:pt>
                <c:pt idx="179">
                  <c:v>14989</c:v>
                </c:pt>
                <c:pt idx="180">
                  <c:v>19940.599999999999</c:v>
                </c:pt>
                <c:pt idx="181">
                  <c:v>4993.6000000000004</c:v>
                </c:pt>
                <c:pt idx="182">
                  <c:v>4998.8999999999996</c:v>
                </c:pt>
                <c:pt idx="183">
                  <c:v>4984.7</c:v>
                </c:pt>
                <c:pt idx="184">
                  <c:v>14988.5</c:v>
                </c:pt>
                <c:pt idx="185">
                  <c:v>4983.3</c:v>
                </c:pt>
                <c:pt idx="186">
                  <c:v>4971.8</c:v>
                </c:pt>
                <c:pt idx="187">
                  <c:v>4980.3999999999996</c:v>
                </c:pt>
                <c:pt idx="188">
                  <c:v>4978.6000000000004</c:v>
                </c:pt>
                <c:pt idx="189">
                  <c:v>4988.5</c:v>
                </c:pt>
                <c:pt idx="190">
                  <c:v>4957</c:v>
                </c:pt>
                <c:pt idx="191">
                  <c:v>4983.8999999999996</c:v>
                </c:pt>
                <c:pt idx="192">
                  <c:v>0</c:v>
                </c:pt>
                <c:pt idx="193">
                  <c:v>0</c:v>
                </c:pt>
                <c:pt idx="194">
                  <c:v>4994.3999999999996</c:v>
                </c:pt>
                <c:pt idx="195">
                  <c:v>0</c:v>
                </c:pt>
                <c:pt idx="196">
                  <c:v>4984.2</c:v>
                </c:pt>
                <c:pt idx="197">
                  <c:v>4979.3</c:v>
                </c:pt>
                <c:pt idx="198">
                  <c:v>4986.7</c:v>
                </c:pt>
                <c:pt idx="199">
                  <c:v>4997</c:v>
                </c:pt>
                <c:pt idx="200">
                  <c:v>4979.2</c:v>
                </c:pt>
                <c:pt idx="201">
                  <c:v>4972.7</c:v>
                </c:pt>
                <c:pt idx="202">
                  <c:v>4966.3999999999996</c:v>
                </c:pt>
                <c:pt idx="203">
                  <c:v>4979.3999999999996</c:v>
                </c:pt>
                <c:pt idx="204">
                  <c:v>9971</c:v>
                </c:pt>
                <c:pt idx="205">
                  <c:v>9991.4</c:v>
                </c:pt>
                <c:pt idx="206">
                  <c:v>4987.3999999999996</c:v>
                </c:pt>
                <c:pt idx="207">
                  <c:v>4979.1000000000004</c:v>
                </c:pt>
                <c:pt idx="208">
                  <c:v>4978</c:v>
                </c:pt>
                <c:pt idx="209">
                  <c:v>4987.8</c:v>
                </c:pt>
                <c:pt idx="210">
                  <c:v>4999</c:v>
                </c:pt>
                <c:pt idx="211">
                  <c:v>4984.3</c:v>
                </c:pt>
                <c:pt idx="212">
                  <c:v>4980.7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667.3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2311.8000000000002</c:v>
                </c:pt>
                <c:pt idx="282">
                  <c:v>1835.1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4982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1363.7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10368.6</c:v>
                </c:pt>
                <c:pt idx="1086">
                  <c:v>47735.9</c:v>
                </c:pt>
                <c:pt idx="1087">
                  <c:v>29124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373.1</c:v>
                </c:pt>
                <c:pt idx="1095">
                  <c:v>4201.7</c:v>
                </c:pt>
                <c:pt idx="1096">
                  <c:v>10942.8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19104</c:v>
                </c:pt>
                <c:pt idx="1104">
                  <c:v>20055</c:v>
                </c:pt>
                <c:pt idx="1105">
                  <c:v>60425.5</c:v>
                </c:pt>
                <c:pt idx="1106">
                  <c:v>13933.6</c:v>
                </c:pt>
                <c:pt idx="1107">
                  <c:v>62777.9</c:v>
                </c:pt>
                <c:pt idx="1108">
                  <c:v>43620.5</c:v>
                </c:pt>
                <c:pt idx="1109">
                  <c:v>87425.4</c:v>
                </c:pt>
                <c:pt idx="1110">
                  <c:v>2682.5</c:v>
                </c:pt>
                <c:pt idx="1111">
                  <c:v>1264.0999999999999</c:v>
                </c:pt>
                <c:pt idx="1112">
                  <c:v>0</c:v>
                </c:pt>
                <c:pt idx="1113">
                  <c:v>5568.9</c:v>
                </c:pt>
                <c:pt idx="1114">
                  <c:v>57580.2</c:v>
                </c:pt>
                <c:pt idx="1115">
                  <c:v>37177.800000000003</c:v>
                </c:pt>
                <c:pt idx="1116">
                  <c:v>17180.900000000001</c:v>
                </c:pt>
                <c:pt idx="1117">
                  <c:v>4015.1</c:v>
                </c:pt>
                <c:pt idx="1118">
                  <c:v>82617.8</c:v>
                </c:pt>
                <c:pt idx="1119">
                  <c:v>80262.5</c:v>
                </c:pt>
                <c:pt idx="1120">
                  <c:v>38836.199999999997</c:v>
                </c:pt>
                <c:pt idx="1121">
                  <c:v>108210.4</c:v>
                </c:pt>
                <c:pt idx="1122">
                  <c:v>98164.2</c:v>
                </c:pt>
                <c:pt idx="1123">
                  <c:v>306382.40000000002</c:v>
                </c:pt>
                <c:pt idx="1124">
                  <c:v>0</c:v>
                </c:pt>
                <c:pt idx="1125">
                  <c:v>220436.4</c:v>
                </c:pt>
                <c:pt idx="1126">
                  <c:v>177097.7</c:v>
                </c:pt>
                <c:pt idx="1127">
                  <c:v>267816.59999999998</c:v>
                </c:pt>
                <c:pt idx="1128">
                  <c:v>0</c:v>
                </c:pt>
                <c:pt idx="1129">
                  <c:v>234950.3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14754</c:v>
                </c:pt>
                <c:pt idx="1142">
                  <c:v>47432.800000000003</c:v>
                </c:pt>
                <c:pt idx="1143">
                  <c:v>0</c:v>
                </c:pt>
                <c:pt idx="1144">
                  <c:v>11363.2</c:v>
                </c:pt>
                <c:pt idx="1145">
                  <c:v>3180.7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1155.8</c:v>
                </c:pt>
                <c:pt idx="1155">
                  <c:v>0</c:v>
                </c:pt>
                <c:pt idx="1156">
                  <c:v>0</c:v>
                </c:pt>
                <c:pt idx="1157">
                  <c:v>2285.1</c:v>
                </c:pt>
                <c:pt idx="1158">
                  <c:v>0</c:v>
                </c:pt>
                <c:pt idx="1159">
                  <c:v>0</c:v>
                </c:pt>
                <c:pt idx="1160">
                  <c:v>43963.1</c:v>
                </c:pt>
                <c:pt idx="1161">
                  <c:v>842.3</c:v>
                </c:pt>
                <c:pt idx="1162">
                  <c:v>18172.599999999999</c:v>
                </c:pt>
                <c:pt idx="1163">
                  <c:v>518.79999999999995</c:v>
                </c:pt>
                <c:pt idx="1164">
                  <c:v>0</c:v>
                </c:pt>
                <c:pt idx="1165">
                  <c:v>37021.699999999997</c:v>
                </c:pt>
                <c:pt idx="1166">
                  <c:v>0</c:v>
                </c:pt>
                <c:pt idx="1167">
                  <c:v>0</c:v>
                </c:pt>
                <c:pt idx="1168">
                  <c:v>2860.8</c:v>
                </c:pt>
                <c:pt idx="1169">
                  <c:v>13989.6</c:v>
                </c:pt>
                <c:pt idx="1170">
                  <c:v>60697.5</c:v>
                </c:pt>
                <c:pt idx="1171">
                  <c:v>4804.5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34228.5</c:v>
                </c:pt>
                <c:pt idx="1181">
                  <c:v>81196.800000000003</c:v>
                </c:pt>
                <c:pt idx="1182">
                  <c:v>48860.9</c:v>
                </c:pt>
                <c:pt idx="1183">
                  <c:v>8594.5</c:v>
                </c:pt>
                <c:pt idx="1184">
                  <c:v>11406.2</c:v>
                </c:pt>
                <c:pt idx="1185">
                  <c:v>172404.5</c:v>
                </c:pt>
                <c:pt idx="1186">
                  <c:v>43286.8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51863.9</c:v>
                </c:pt>
                <c:pt idx="1192">
                  <c:v>45021.599999999999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649</c:v>
                </c:pt>
                <c:pt idx="1198">
                  <c:v>0</c:v>
                </c:pt>
                <c:pt idx="1199">
                  <c:v>2587.5</c:v>
                </c:pt>
                <c:pt idx="1200">
                  <c:v>4437.5</c:v>
                </c:pt>
                <c:pt idx="1201">
                  <c:v>24960.1</c:v>
                </c:pt>
                <c:pt idx="1202">
                  <c:v>114367</c:v>
                </c:pt>
                <c:pt idx="1203">
                  <c:v>162750.29999999999</c:v>
                </c:pt>
                <c:pt idx="1204">
                  <c:v>228103.2</c:v>
                </c:pt>
                <c:pt idx="1205">
                  <c:v>228776.3</c:v>
                </c:pt>
                <c:pt idx="1206">
                  <c:v>335134.8</c:v>
                </c:pt>
                <c:pt idx="1207">
                  <c:v>382846.6</c:v>
                </c:pt>
                <c:pt idx="1208">
                  <c:v>0</c:v>
                </c:pt>
                <c:pt idx="1209">
                  <c:v>0</c:v>
                </c:pt>
                <c:pt idx="1210">
                  <c:v>367020.1</c:v>
                </c:pt>
                <c:pt idx="1211">
                  <c:v>158795.5</c:v>
                </c:pt>
                <c:pt idx="1212">
                  <c:v>56796.6</c:v>
                </c:pt>
                <c:pt idx="1213">
                  <c:v>0</c:v>
                </c:pt>
                <c:pt idx="1214">
                  <c:v>65914.600000000006</c:v>
                </c:pt>
                <c:pt idx="1215">
                  <c:v>48738</c:v>
                </c:pt>
                <c:pt idx="1216">
                  <c:v>31238.9</c:v>
                </c:pt>
                <c:pt idx="1217">
                  <c:v>49268.2</c:v>
                </c:pt>
                <c:pt idx="1218">
                  <c:v>38012.6</c:v>
                </c:pt>
                <c:pt idx="1219">
                  <c:v>75196.399999999994</c:v>
                </c:pt>
                <c:pt idx="1220">
                  <c:v>93905.2</c:v>
                </c:pt>
                <c:pt idx="1221">
                  <c:v>32529.1</c:v>
                </c:pt>
                <c:pt idx="1222">
                  <c:v>59790.8</c:v>
                </c:pt>
                <c:pt idx="1223">
                  <c:v>102427.4</c:v>
                </c:pt>
                <c:pt idx="1224">
                  <c:v>42442.3</c:v>
                </c:pt>
                <c:pt idx="1225">
                  <c:v>150181.5</c:v>
                </c:pt>
                <c:pt idx="1226">
                  <c:v>121548.7</c:v>
                </c:pt>
                <c:pt idx="1227">
                  <c:v>26805.3</c:v>
                </c:pt>
                <c:pt idx="1228">
                  <c:v>92815.6</c:v>
                </c:pt>
                <c:pt idx="1229">
                  <c:v>118481.1</c:v>
                </c:pt>
                <c:pt idx="1230">
                  <c:v>178941.7</c:v>
                </c:pt>
                <c:pt idx="1231">
                  <c:v>37281.300000000003</c:v>
                </c:pt>
                <c:pt idx="1232">
                  <c:v>0</c:v>
                </c:pt>
                <c:pt idx="1233">
                  <c:v>0</c:v>
                </c:pt>
                <c:pt idx="1234">
                  <c:v>23121.200000000001</c:v>
                </c:pt>
                <c:pt idx="1235">
                  <c:v>0</c:v>
                </c:pt>
                <c:pt idx="1236">
                  <c:v>5297.7</c:v>
                </c:pt>
                <c:pt idx="1237">
                  <c:v>0</c:v>
                </c:pt>
                <c:pt idx="1238">
                  <c:v>29171.7</c:v>
                </c:pt>
                <c:pt idx="1239">
                  <c:v>16159.6</c:v>
                </c:pt>
                <c:pt idx="1240">
                  <c:v>40953</c:v>
                </c:pt>
                <c:pt idx="1241">
                  <c:v>81391.8</c:v>
                </c:pt>
                <c:pt idx="1242">
                  <c:v>42866.2</c:v>
                </c:pt>
                <c:pt idx="1243">
                  <c:v>76193.899999999994</c:v>
                </c:pt>
                <c:pt idx="1244">
                  <c:v>136211.9</c:v>
                </c:pt>
                <c:pt idx="1245">
                  <c:v>133373.1</c:v>
                </c:pt>
                <c:pt idx="1246">
                  <c:v>116778.9</c:v>
                </c:pt>
                <c:pt idx="1247">
                  <c:v>214762.4</c:v>
                </c:pt>
                <c:pt idx="1248">
                  <c:v>23842.7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 formatCode="#,##0.00">
                  <c:v>43872.7</c:v>
                </c:pt>
                <c:pt idx="1260">
                  <c:v>0</c:v>
                </c:pt>
                <c:pt idx="1261">
                  <c:v>0</c:v>
                </c:pt>
                <c:pt idx="1262" formatCode="#,##0.00">
                  <c:v>10000.5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 formatCode="#,##0.00">
                  <c:v>10518.7</c:v>
                </c:pt>
                <c:pt idx="1267" formatCode="#,##0.00">
                  <c:v>92336</c:v>
                </c:pt>
                <c:pt idx="1268" formatCode="#,##0.00">
                  <c:v>41729.1</c:v>
                </c:pt>
                <c:pt idx="1269" formatCode="#,##0.00">
                  <c:v>108009.2</c:v>
                </c:pt>
                <c:pt idx="1270" formatCode="#,##0.00">
                  <c:v>22801.599999999999</c:v>
                </c:pt>
                <c:pt idx="1271" formatCode="#,##0.00">
                  <c:v>45659.199999999997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 formatCode="#,##0.00">
                  <c:v>11349.4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 formatCode="#,##0.00">
                  <c:v>113299.8</c:v>
                </c:pt>
                <c:pt idx="1290" formatCode="#,##0.00">
                  <c:v>69241.3</c:v>
                </c:pt>
                <c:pt idx="1291" formatCode="#,##0.00">
                  <c:v>1879.3</c:v>
                </c:pt>
                <c:pt idx="1292">
                  <c:v>0</c:v>
                </c:pt>
                <c:pt idx="1293" formatCode="#,##0.00">
                  <c:v>31014.9</c:v>
                </c:pt>
                <c:pt idx="1294" formatCode="#,##0.00">
                  <c:v>31014.9</c:v>
                </c:pt>
                <c:pt idx="1295">
                  <c:v>0</c:v>
                </c:pt>
                <c:pt idx="1296">
                  <c:v>0</c:v>
                </c:pt>
                <c:pt idx="1297" formatCode="#,##0.00">
                  <c:v>32975.199999999997</c:v>
                </c:pt>
                <c:pt idx="1298">
                  <c:v>0</c:v>
                </c:pt>
                <c:pt idx="1299" formatCode="#,##0.00">
                  <c:v>52200.800000000003</c:v>
                </c:pt>
                <c:pt idx="1300">
                  <c:v>0</c:v>
                </c:pt>
                <c:pt idx="1301" formatCode="#,##0.00">
                  <c:v>12481.6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 formatCode="#,##0.00">
                  <c:v>20173.3</c:v>
                </c:pt>
                <c:pt idx="1306" formatCode="#,##0.00">
                  <c:v>32230.2</c:v>
                </c:pt>
                <c:pt idx="1307">
                  <c:v>0</c:v>
                </c:pt>
                <c:pt idx="1308" formatCode="#,##0.00">
                  <c:v>1004.7</c:v>
                </c:pt>
                <c:pt idx="1309" formatCode="#,##0.00">
                  <c:v>47954.7</c:v>
                </c:pt>
                <c:pt idx="1310" formatCode="#,##0.00">
                  <c:v>77963.3</c:v>
                </c:pt>
                <c:pt idx="1311" formatCode="#,##0.00">
                  <c:v>200917.8</c:v>
                </c:pt>
                <c:pt idx="1312" formatCode="#,##0.00">
                  <c:v>144006.6</c:v>
                </c:pt>
                <c:pt idx="1313" formatCode="#,##0.00">
                  <c:v>62118.9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68000"/>
        <c:axId val="36782464"/>
      </c:areaChart>
      <c:lineChart>
        <c:grouping val="standard"/>
        <c:varyColors val="0"/>
        <c:ser>
          <c:idx val="1"/>
          <c:order val="5"/>
          <c:tx>
            <c:strRef>
              <c:f>'[Лист в F  2013_ДКП 2013_Рефинансирование.docx]показатели'!$I$1</c:f>
              <c:strCache>
                <c:ptCount val="1"/>
                <c:pt idx="0">
                  <c:v>ставка рефинансирования (правая шкала), %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2013_Рефинансирование.docx]показатели'!$I$2:$I$1315</c:f>
              <c:numCache>
                <c:formatCode>General</c:formatCode>
                <c:ptCount val="1314"/>
                <c:pt idx="0">
                  <c:v>10.75</c:v>
                </c:pt>
                <c:pt idx="1">
                  <c:v>10.75</c:v>
                </c:pt>
                <c:pt idx="2">
                  <c:v>10.75</c:v>
                </c:pt>
                <c:pt idx="3">
                  <c:v>10.75</c:v>
                </c:pt>
                <c:pt idx="4">
                  <c:v>10.75</c:v>
                </c:pt>
                <c:pt idx="5">
                  <c:v>10.75</c:v>
                </c:pt>
                <c:pt idx="6">
                  <c:v>10.75</c:v>
                </c:pt>
                <c:pt idx="7">
                  <c:v>10.75</c:v>
                </c:pt>
                <c:pt idx="8">
                  <c:v>10.75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11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11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11</c:v>
                </c:pt>
                <c:pt idx="38">
                  <c:v>11</c:v>
                </c:pt>
                <c:pt idx="39">
                  <c:v>11</c:v>
                </c:pt>
                <c:pt idx="40">
                  <c:v>11</c:v>
                </c:pt>
                <c:pt idx="41">
                  <c:v>11</c:v>
                </c:pt>
                <c:pt idx="42">
                  <c:v>11</c:v>
                </c:pt>
                <c:pt idx="43">
                  <c:v>11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11</c:v>
                </c:pt>
                <c:pt idx="51">
                  <c:v>11</c:v>
                </c:pt>
                <c:pt idx="52">
                  <c:v>11</c:v>
                </c:pt>
                <c:pt idx="53">
                  <c:v>11</c:v>
                </c:pt>
                <c:pt idx="54">
                  <c:v>11</c:v>
                </c:pt>
                <c:pt idx="55">
                  <c:v>11</c:v>
                </c:pt>
                <c:pt idx="56">
                  <c:v>11</c:v>
                </c:pt>
                <c:pt idx="57">
                  <c:v>11</c:v>
                </c:pt>
                <c:pt idx="58">
                  <c:v>11</c:v>
                </c:pt>
                <c:pt idx="59">
                  <c:v>11</c:v>
                </c:pt>
                <c:pt idx="60">
                  <c:v>11</c:v>
                </c:pt>
                <c:pt idx="61">
                  <c:v>11</c:v>
                </c:pt>
                <c:pt idx="62">
                  <c:v>11</c:v>
                </c:pt>
                <c:pt idx="63">
                  <c:v>11</c:v>
                </c:pt>
                <c:pt idx="64">
                  <c:v>11</c:v>
                </c:pt>
                <c:pt idx="65">
                  <c:v>11</c:v>
                </c:pt>
                <c:pt idx="66">
                  <c:v>11</c:v>
                </c:pt>
                <c:pt idx="67">
                  <c:v>11</c:v>
                </c:pt>
                <c:pt idx="68">
                  <c:v>11</c:v>
                </c:pt>
                <c:pt idx="69">
                  <c:v>11</c:v>
                </c:pt>
                <c:pt idx="70">
                  <c:v>11</c:v>
                </c:pt>
                <c:pt idx="71">
                  <c:v>11</c:v>
                </c:pt>
                <c:pt idx="72">
                  <c:v>11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11</c:v>
                </c:pt>
                <c:pt idx="78">
                  <c:v>11</c:v>
                </c:pt>
                <c:pt idx="79">
                  <c:v>11</c:v>
                </c:pt>
                <c:pt idx="80">
                  <c:v>11</c:v>
                </c:pt>
                <c:pt idx="81">
                  <c:v>11</c:v>
                </c:pt>
                <c:pt idx="82">
                  <c:v>11</c:v>
                </c:pt>
                <c:pt idx="83">
                  <c:v>11</c:v>
                </c:pt>
                <c:pt idx="84">
                  <c:v>11</c:v>
                </c:pt>
                <c:pt idx="85">
                  <c:v>11</c:v>
                </c:pt>
                <c:pt idx="86">
                  <c:v>11</c:v>
                </c:pt>
                <c:pt idx="87">
                  <c:v>11</c:v>
                </c:pt>
                <c:pt idx="88">
                  <c:v>11</c:v>
                </c:pt>
                <c:pt idx="89">
                  <c:v>11</c:v>
                </c:pt>
                <c:pt idx="90">
                  <c:v>11</c:v>
                </c:pt>
                <c:pt idx="91">
                  <c:v>11</c:v>
                </c:pt>
                <c:pt idx="92">
                  <c:v>11</c:v>
                </c:pt>
                <c:pt idx="93">
                  <c:v>11</c:v>
                </c:pt>
                <c:pt idx="94">
                  <c:v>11</c:v>
                </c:pt>
                <c:pt idx="95">
                  <c:v>12</c:v>
                </c:pt>
                <c:pt idx="96">
                  <c:v>12</c:v>
                </c:pt>
                <c:pt idx="97">
                  <c:v>12</c:v>
                </c:pt>
                <c:pt idx="98">
                  <c:v>12</c:v>
                </c:pt>
                <c:pt idx="99">
                  <c:v>12</c:v>
                </c:pt>
                <c:pt idx="100">
                  <c:v>12</c:v>
                </c:pt>
                <c:pt idx="101">
                  <c:v>12</c:v>
                </c:pt>
                <c:pt idx="102">
                  <c:v>12</c:v>
                </c:pt>
                <c:pt idx="103">
                  <c:v>12</c:v>
                </c:pt>
                <c:pt idx="104">
                  <c:v>12</c:v>
                </c:pt>
                <c:pt idx="105">
                  <c:v>12</c:v>
                </c:pt>
                <c:pt idx="106">
                  <c:v>12</c:v>
                </c:pt>
                <c:pt idx="107">
                  <c:v>12</c:v>
                </c:pt>
                <c:pt idx="108">
                  <c:v>13</c:v>
                </c:pt>
                <c:pt idx="109">
                  <c:v>13</c:v>
                </c:pt>
                <c:pt idx="110">
                  <c:v>13</c:v>
                </c:pt>
                <c:pt idx="111">
                  <c:v>13</c:v>
                </c:pt>
                <c:pt idx="112">
                  <c:v>13</c:v>
                </c:pt>
                <c:pt idx="113">
                  <c:v>13</c:v>
                </c:pt>
                <c:pt idx="114">
                  <c:v>13</c:v>
                </c:pt>
                <c:pt idx="115">
                  <c:v>13</c:v>
                </c:pt>
                <c:pt idx="116">
                  <c:v>13</c:v>
                </c:pt>
                <c:pt idx="117">
                  <c:v>13</c:v>
                </c:pt>
                <c:pt idx="118">
                  <c:v>13</c:v>
                </c:pt>
                <c:pt idx="119">
                  <c:v>13</c:v>
                </c:pt>
                <c:pt idx="120">
                  <c:v>13</c:v>
                </c:pt>
                <c:pt idx="121">
                  <c:v>13</c:v>
                </c:pt>
                <c:pt idx="122">
                  <c:v>13</c:v>
                </c:pt>
                <c:pt idx="123">
                  <c:v>13</c:v>
                </c:pt>
                <c:pt idx="124">
                  <c:v>13</c:v>
                </c:pt>
                <c:pt idx="125">
                  <c:v>13</c:v>
                </c:pt>
                <c:pt idx="126">
                  <c:v>13</c:v>
                </c:pt>
                <c:pt idx="127">
                  <c:v>13</c:v>
                </c:pt>
                <c:pt idx="128">
                  <c:v>13</c:v>
                </c:pt>
                <c:pt idx="129">
                  <c:v>13</c:v>
                </c:pt>
                <c:pt idx="130">
                  <c:v>13</c:v>
                </c:pt>
                <c:pt idx="131">
                  <c:v>13</c:v>
                </c:pt>
                <c:pt idx="132">
                  <c:v>13</c:v>
                </c:pt>
                <c:pt idx="133">
                  <c:v>13</c:v>
                </c:pt>
                <c:pt idx="134">
                  <c:v>13</c:v>
                </c:pt>
                <c:pt idx="135">
                  <c:v>13</c:v>
                </c:pt>
                <c:pt idx="136">
                  <c:v>13</c:v>
                </c:pt>
                <c:pt idx="137">
                  <c:v>13</c:v>
                </c:pt>
                <c:pt idx="138">
                  <c:v>13</c:v>
                </c:pt>
                <c:pt idx="139">
                  <c:v>13</c:v>
                </c:pt>
                <c:pt idx="140">
                  <c:v>13</c:v>
                </c:pt>
                <c:pt idx="141">
                  <c:v>13</c:v>
                </c:pt>
                <c:pt idx="142">
                  <c:v>13</c:v>
                </c:pt>
                <c:pt idx="143">
                  <c:v>13</c:v>
                </c:pt>
                <c:pt idx="144">
                  <c:v>13</c:v>
                </c:pt>
                <c:pt idx="145">
                  <c:v>13</c:v>
                </c:pt>
                <c:pt idx="146">
                  <c:v>13</c:v>
                </c:pt>
                <c:pt idx="147">
                  <c:v>13</c:v>
                </c:pt>
                <c:pt idx="148">
                  <c:v>13</c:v>
                </c:pt>
                <c:pt idx="149">
                  <c:v>13</c:v>
                </c:pt>
                <c:pt idx="150">
                  <c:v>13</c:v>
                </c:pt>
                <c:pt idx="151">
                  <c:v>13</c:v>
                </c:pt>
                <c:pt idx="152">
                  <c:v>13</c:v>
                </c:pt>
                <c:pt idx="153">
                  <c:v>13</c:v>
                </c:pt>
                <c:pt idx="154">
                  <c:v>13</c:v>
                </c:pt>
                <c:pt idx="155">
                  <c:v>13</c:v>
                </c:pt>
                <c:pt idx="156">
                  <c:v>13</c:v>
                </c:pt>
                <c:pt idx="157">
                  <c:v>13</c:v>
                </c:pt>
                <c:pt idx="158">
                  <c:v>13</c:v>
                </c:pt>
                <c:pt idx="159">
                  <c:v>13</c:v>
                </c:pt>
                <c:pt idx="160">
                  <c:v>13</c:v>
                </c:pt>
                <c:pt idx="161">
                  <c:v>13</c:v>
                </c:pt>
                <c:pt idx="162">
                  <c:v>13</c:v>
                </c:pt>
                <c:pt idx="163">
                  <c:v>13</c:v>
                </c:pt>
                <c:pt idx="164">
                  <c:v>13</c:v>
                </c:pt>
                <c:pt idx="165">
                  <c:v>13</c:v>
                </c:pt>
                <c:pt idx="166">
                  <c:v>13</c:v>
                </c:pt>
                <c:pt idx="167">
                  <c:v>13</c:v>
                </c:pt>
                <c:pt idx="168">
                  <c:v>13</c:v>
                </c:pt>
                <c:pt idx="169">
                  <c:v>13</c:v>
                </c:pt>
                <c:pt idx="170">
                  <c:v>13</c:v>
                </c:pt>
                <c:pt idx="171">
                  <c:v>13</c:v>
                </c:pt>
                <c:pt idx="172">
                  <c:v>13</c:v>
                </c:pt>
                <c:pt idx="173">
                  <c:v>13</c:v>
                </c:pt>
                <c:pt idx="174">
                  <c:v>13</c:v>
                </c:pt>
                <c:pt idx="175">
                  <c:v>13</c:v>
                </c:pt>
                <c:pt idx="176">
                  <c:v>13</c:v>
                </c:pt>
                <c:pt idx="177">
                  <c:v>13</c:v>
                </c:pt>
                <c:pt idx="178">
                  <c:v>13</c:v>
                </c:pt>
                <c:pt idx="179">
                  <c:v>13</c:v>
                </c:pt>
                <c:pt idx="180">
                  <c:v>13</c:v>
                </c:pt>
                <c:pt idx="181">
                  <c:v>13</c:v>
                </c:pt>
                <c:pt idx="182">
                  <c:v>13</c:v>
                </c:pt>
                <c:pt idx="183">
                  <c:v>13</c:v>
                </c:pt>
                <c:pt idx="184">
                  <c:v>13</c:v>
                </c:pt>
                <c:pt idx="185">
                  <c:v>13</c:v>
                </c:pt>
                <c:pt idx="186">
                  <c:v>13</c:v>
                </c:pt>
                <c:pt idx="187">
                  <c:v>13</c:v>
                </c:pt>
                <c:pt idx="188">
                  <c:v>13</c:v>
                </c:pt>
                <c:pt idx="189">
                  <c:v>13</c:v>
                </c:pt>
                <c:pt idx="190">
                  <c:v>13</c:v>
                </c:pt>
                <c:pt idx="191">
                  <c:v>13</c:v>
                </c:pt>
                <c:pt idx="192">
                  <c:v>13</c:v>
                </c:pt>
                <c:pt idx="193">
                  <c:v>13</c:v>
                </c:pt>
                <c:pt idx="194">
                  <c:v>13</c:v>
                </c:pt>
                <c:pt idx="195">
                  <c:v>13</c:v>
                </c:pt>
                <c:pt idx="196">
                  <c:v>13</c:v>
                </c:pt>
                <c:pt idx="197">
                  <c:v>13</c:v>
                </c:pt>
                <c:pt idx="198">
                  <c:v>13</c:v>
                </c:pt>
                <c:pt idx="199">
                  <c:v>13</c:v>
                </c:pt>
                <c:pt idx="200">
                  <c:v>13</c:v>
                </c:pt>
                <c:pt idx="201">
                  <c:v>13</c:v>
                </c:pt>
                <c:pt idx="202">
                  <c:v>12.5</c:v>
                </c:pt>
                <c:pt idx="203">
                  <c:v>12.5</c:v>
                </c:pt>
                <c:pt idx="204">
                  <c:v>12.5</c:v>
                </c:pt>
                <c:pt idx="205">
                  <c:v>12.5</c:v>
                </c:pt>
                <c:pt idx="206">
                  <c:v>12.5</c:v>
                </c:pt>
                <c:pt idx="207">
                  <c:v>12.5</c:v>
                </c:pt>
                <c:pt idx="208">
                  <c:v>12.5</c:v>
                </c:pt>
                <c:pt idx="209">
                  <c:v>12.5</c:v>
                </c:pt>
                <c:pt idx="210">
                  <c:v>12.5</c:v>
                </c:pt>
                <c:pt idx="211">
                  <c:v>12.5</c:v>
                </c:pt>
                <c:pt idx="212">
                  <c:v>12.5</c:v>
                </c:pt>
                <c:pt idx="213">
                  <c:v>12.5</c:v>
                </c:pt>
                <c:pt idx="214">
                  <c:v>12</c:v>
                </c:pt>
                <c:pt idx="215">
                  <c:v>12</c:v>
                </c:pt>
                <c:pt idx="216">
                  <c:v>12</c:v>
                </c:pt>
                <c:pt idx="217">
                  <c:v>12</c:v>
                </c:pt>
                <c:pt idx="218">
                  <c:v>12</c:v>
                </c:pt>
                <c:pt idx="219">
                  <c:v>12</c:v>
                </c:pt>
                <c:pt idx="220">
                  <c:v>12</c:v>
                </c:pt>
                <c:pt idx="221">
                  <c:v>12</c:v>
                </c:pt>
                <c:pt idx="222">
                  <c:v>12</c:v>
                </c:pt>
                <c:pt idx="223">
                  <c:v>12</c:v>
                </c:pt>
                <c:pt idx="224">
                  <c:v>12</c:v>
                </c:pt>
                <c:pt idx="225">
                  <c:v>12</c:v>
                </c:pt>
                <c:pt idx="226">
                  <c:v>12</c:v>
                </c:pt>
                <c:pt idx="227">
                  <c:v>12</c:v>
                </c:pt>
                <c:pt idx="228">
                  <c:v>12</c:v>
                </c:pt>
                <c:pt idx="229">
                  <c:v>12</c:v>
                </c:pt>
                <c:pt idx="230">
                  <c:v>11.5</c:v>
                </c:pt>
                <c:pt idx="231">
                  <c:v>11.5</c:v>
                </c:pt>
                <c:pt idx="232">
                  <c:v>11.5</c:v>
                </c:pt>
                <c:pt idx="233">
                  <c:v>11.5</c:v>
                </c:pt>
                <c:pt idx="234">
                  <c:v>11.5</c:v>
                </c:pt>
                <c:pt idx="235">
                  <c:v>11.5</c:v>
                </c:pt>
                <c:pt idx="236">
                  <c:v>11.5</c:v>
                </c:pt>
                <c:pt idx="237">
                  <c:v>11.5</c:v>
                </c:pt>
                <c:pt idx="238">
                  <c:v>11.5</c:v>
                </c:pt>
                <c:pt idx="239">
                  <c:v>11.5</c:v>
                </c:pt>
                <c:pt idx="240">
                  <c:v>11.5</c:v>
                </c:pt>
                <c:pt idx="241">
                  <c:v>11.5</c:v>
                </c:pt>
                <c:pt idx="242">
                  <c:v>11.5</c:v>
                </c:pt>
                <c:pt idx="243">
                  <c:v>11.5</c:v>
                </c:pt>
                <c:pt idx="244">
                  <c:v>11.5</c:v>
                </c:pt>
                <c:pt idx="245">
                  <c:v>11.5</c:v>
                </c:pt>
                <c:pt idx="246">
                  <c:v>11.5</c:v>
                </c:pt>
                <c:pt idx="247">
                  <c:v>11.5</c:v>
                </c:pt>
                <c:pt idx="248">
                  <c:v>11.5</c:v>
                </c:pt>
                <c:pt idx="249">
                  <c:v>11.5</c:v>
                </c:pt>
                <c:pt idx="250">
                  <c:v>11.5</c:v>
                </c:pt>
                <c:pt idx="251">
                  <c:v>11.5</c:v>
                </c:pt>
                <c:pt idx="252">
                  <c:v>11.5</c:v>
                </c:pt>
                <c:pt idx="253">
                  <c:v>11.5</c:v>
                </c:pt>
                <c:pt idx="254">
                  <c:v>11.5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11</c:v>
                </c:pt>
                <c:pt idx="265">
                  <c:v>11</c:v>
                </c:pt>
                <c:pt idx="266">
                  <c:v>11</c:v>
                </c:pt>
                <c:pt idx="267">
                  <c:v>11</c:v>
                </c:pt>
                <c:pt idx="268">
                  <c:v>11</c:v>
                </c:pt>
                <c:pt idx="269">
                  <c:v>11</c:v>
                </c:pt>
                <c:pt idx="270">
                  <c:v>11</c:v>
                </c:pt>
                <c:pt idx="271">
                  <c:v>11</c:v>
                </c:pt>
                <c:pt idx="272">
                  <c:v>11</c:v>
                </c:pt>
                <c:pt idx="273">
                  <c:v>11</c:v>
                </c:pt>
                <c:pt idx="274">
                  <c:v>11</c:v>
                </c:pt>
                <c:pt idx="275">
                  <c:v>10.75</c:v>
                </c:pt>
                <c:pt idx="276">
                  <c:v>10.75</c:v>
                </c:pt>
                <c:pt idx="277">
                  <c:v>10.75</c:v>
                </c:pt>
                <c:pt idx="278">
                  <c:v>10.75</c:v>
                </c:pt>
                <c:pt idx="279">
                  <c:v>10.75</c:v>
                </c:pt>
                <c:pt idx="280">
                  <c:v>10.75</c:v>
                </c:pt>
                <c:pt idx="281">
                  <c:v>10.75</c:v>
                </c:pt>
                <c:pt idx="282">
                  <c:v>10.75</c:v>
                </c:pt>
                <c:pt idx="283">
                  <c:v>10.75</c:v>
                </c:pt>
                <c:pt idx="284">
                  <c:v>10.75</c:v>
                </c:pt>
                <c:pt idx="285">
                  <c:v>10.75</c:v>
                </c:pt>
                <c:pt idx="286">
                  <c:v>10.75</c:v>
                </c:pt>
                <c:pt idx="287">
                  <c:v>10.75</c:v>
                </c:pt>
                <c:pt idx="288">
                  <c:v>10.75</c:v>
                </c:pt>
                <c:pt idx="289">
                  <c:v>10.75</c:v>
                </c:pt>
                <c:pt idx="290">
                  <c:v>10.75</c:v>
                </c:pt>
                <c:pt idx="291">
                  <c:v>10.75</c:v>
                </c:pt>
                <c:pt idx="292">
                  <c:v>10.75</c:v>
                </c:pt>
                <c:pt idx="293">
                  <c:v>10.75</c:v>
                </c:pt>
                <c:pt idx="294">
                  <c:v>10.75</c:v>
                </c:pt>
                <c:pt idx="295">
                  <c:v>10.75</c:v>
                </c:pt>
                <c:pt idx="296">
                  <c:v>10.75</c:v>
                </c:pt>
                <c:pt idx="297">
                  <c:v>10.75</c:v>
                </c:pt>
                <c:pt idx="298">
                  <c:v>10.75</c:v>
                </c:pt>
                <c:pt idx="299">
                  <c:v>10.75</c:v>
                </c:pt>
                <c:pt idx="300">
                  <c:v>10.75</c:v>
                </c:pt>
                <c:pt idx="301">
                  <c:v>10.5</c:v>
                </c:pt>
                <c:pt idx="302">
                  <c:v>10.5</c:v>
                </c:pt>
                <c:pt idx="303">
                  <c:v>10.5</c:v>
                </c:pt>
                <c:pt idx="304">
                  <c:v>10.5</c:v>
                </c:pt>
                <c:pt idx="305">
                  <c:v>10.5</c:v>
                </c:pt>
                <c:pt idx="306">
                  <c:v>10.5</c:v>
                </c:pt>
                <c:pt idx="307">
                  <c:v>10.5</c:v>
                </c:pt>
                <c:pt idx="308">
                  <c:v>10.5</c:v>
                </c:pt>
                <c:pt idx="309">
                  <c:v>10.5</c:v>
                </c:pt>
                <c:pt idx="310">
                  <c:v>10.5</c:v>
                </c:pt>
                <c:pt idx="311">
                  <c:v>10.5</c:v>
                </c:pt>
                <c:pt idx="312">
                  <c:v>10</c:v>
                </c:pt>
                <c:pt idx="313">
                  <c:v>10</c:v>
                </c:pt>
                <c:pt idx="314">
                  <c:v>10</c:v>
                </c:pt>
                <c:pt idx="315">
                  <c:v>10</c:v>
                </c:pt>
                <c:pt idx="316">
                  <c:v>10</c:v>
                </c:pt>
                <c:pt idx="317">
                  <c:v>10</c:v>
                </c:pt>
                <c:pt idx="318">
                  <c:v>10</c:v>
                </c:pt>
                <c:pt idx="319">
                  <c:v>10</c:v>
                </c:pt>
                <c:pt idx="320">
                  <c:v>10</c:v>
                </c:pt>
                <c:pt idx="321">
                  <c:v>10</c:v>
                </c:pt>
                <c:pt idx="322">
                  <c:v>10</c:v>
                </c:pt>
                <c:pt idx="323">
                  <c:v>10</c:v>
                </c:pt>
                <c:pt idx="324">
                  <c:v>10</c:v>
                </c:pt>
                <c:pt idx="325">
                  <c:v>10</c:v>
                </c:pt>
                <c:pt idx="326">
                  <c:v>10</c:v>
                </c:pt>
                <c:pt idx="327">
                  <c:v>10</c:v>
                </c:pt>
                <c:pt idx="328">
                  <c:v>10</c:v>
                </c:pt>
                <c:pt idx="329">
                  <c:v>10</c:v>
                </c:pt>
                <c:pt idx="330">
                  <c:v>10</c:v>
                </c:pt>
                <c:pt idx="331">
                  <c:v>10</c:v>
                </c:pt>
                <c:pt idx="332">
                  <c:v>10</c:v>
                </c:pt>
                <c:pt idx="333">
                  <c:v>10</c:v>
                </c:pt>
                <c:pt idx="334">
                  <c:v>9.5</c:v>
                </c:pt>
                <c:pt idx="335">
                  <c:v>9.5</c:v>
                </c:pt>
                <c:pt idx="336">
                  <c:v>9.5</c:v>
                </c:pt>
                <c:pt idx="337">
                  <c:v>9.5</c:v>
                </c:pt>
                <c:pt idx="338">
                  <c:v>9.5</c:v>
                </c:pt>
                <c:pt idx="339">
                  <c:v>9.5</c:v>
                </c:pt>
                <c:pt idx="340">
                  <c:v>9.5</c:v>
                </c:pt>
                <c:pt idx="341">
                  <c:v>9.5</c:v>
                </c:pt>
                <c:pt idx="342">
                  <c:v>9.5</c:v>
                </c:pt>
                <c:pt idx="343">
                  <c:v>9.5</c:v>
                </c:pt>
                <c:pt idx="344">
                  <c:v>9.5</c:v>
                </c:pt>
                <c:pt idx="345">
                  <c:v>9.5</c:v>
                </c:pt>
                <c:pt idx="346">
                  <c:v>9.5</c:v>
                </c:pt>
                <c:pt idx="347">
                  <c:v>9.5</c:v>
                </c:pt>
                <c:pt idx="348">
                  <c:v>9.5</c:v>
                </c:pt>
                <c:pt idx="349">
                  <c:v>9.5</c:v>
                </c:pt>
                <c:pt idx="350">
                  <c:v>9.5</c:v>
                </c:pt>
                <c:pt idx="351">
                  <c:v>9</c:v>
                </c:pt>
                <c:pt idx="352">
                  <c:v>9</c:v>
                </c:pt>
                <c:pt idx="353">
                  <c:v>9</c:v>
                </c:pt>
                <c:pt idx="354">
                  <c:v>9</c:v>
                </c:pt>
                <c:pt idx="355">
                  <c:v>9</c:v>
                </c:pt>
                <c:pt idx="356">
                  <c:v>9</c:v>
                </c:pt>
                <c:pt idx="357">
                  <c:v>9</c:v>
                </c:pt>
                <c:pt idx="358">
                  <c:v>9</c:v>
                </c:pt>
                <c:pt idx="359">
                  <c:v>9</c:v>
                </c:pt>
                <c:pt idx="360">
                  <c:v>9</c:v>
                </c:pt>
                <c:pt idx="361">
                  <c:v>9</c:v>
                </c:pt>
                <c:pt idx="362">
                  <c:v>9</c:v>
                </c:pt>
                <c:pt idx="363">
                  <c:v>9</c:v>
                </c:pt>
                <c:pt idx="364">
                  <c:v>9</c:v>
                </c:pt>
                <c:pt idx="365">
                  <c:v>9</c:v>
                </c:pt>
                <c:pt idx="366">
                  <c:v>9</c:v>
                </c:pt>
                <c:pt idx="367">
                  <c:v>9</c:v>
                </c:pt>
                <c:pt idx="368">
                  <c:v>9</c:v>
                </c:pt>
                <c:pt idx="369">
                  <c:v>9</c:v>
                </c:pt>
                <c:pt idx="370">
                  <c:v>9</c:v>
                </c:pt>
                <c:pt idx="371">
                  <c:v>9</c:v>
                </c:pt>
                <c:pt idx="372">
                  <c:v>9</c:v>
                </c:pt>
                <c:pt idx="373">
                  <c:v>9</c:v>
                </c:pt>
                <c:pt idx="374">
                  <c:v>8.75</c:v>
                </c:pt>
                <c:pt idx="375">
                  <c:v>8.75</c:v>
                </c:pt>
                <c:pt idx="376">
                  <c:v>8.75</c:v>
                </c:pt>
                <c:pt idx="377">
                  <c:v>8.75</c:v>
                </c:pt>
                <c:pt idx="378">
                  <c:v>8.75</c:v>
                </c:pt>
                <c:pt idx="379">
                  <c:v>8.75</c:v>
                </c:pt>
                <c:pt idx="380">
                  <c:v>8.75</c:v>
                </c:pt>
                <c:pt idx="381">
                  <c:v>8.75</c:v>
                </c:pt>
                <c:pt idx="382">
                  <c:v>8.75</c:v>
                </c:pt>
                <c:pt idx="383">
                  <c:v>8.75</c:v>
                </c:pt>
                <c:pt idx="384">
                  <c:v>8.75</c:v>
                </c:pt>
                <c:pt idx="385">
                  <c:v>8.75</c:v>
                </c:pt>
                <c:pt idx="386">
                  <c:v>8.75</c:v>
                </c:pt>
                <c:pt idx="387">
                  <c:v>8.75</c:v>
                </c:pt>
                <c:pt idx="388">
                  <c:v>8.75</c:v>
                </c:pt>
                <c:pt idx="389">
                  <c:v>8.75</c:v>
                </c:pt>
                <c:pt idx="390">
                  <c:v>8.75</c:v>
                </c:pt>
                <c:pt idx="391">
                  <c:v>8.75</c:v>
                </c:pt>
                <c:pt idx="392">
                  <c:v>8.75</c:v>
                </c:pt>
                <c:pt idx="393">
                  <c:v>8.75</c:v>
                </c:pt>
                <c:pt idx="394">
                  <c:v>8.75</c:v>
                </c:pt>
                <c:pt idx="395">
                  <c:v>8.75</c:v>
                </c:pt>
                <c:pt idx="396">
                  <c:v>8.75</c:v>
                </c:pt>
                <c:pt idx="397">
                  <c:v>8.75</c:v>
                </c:pt>
                <c:pt idx="398">
                  <c:v>8.75</c:v>
                </c:pt>
                <c:pt idx="399">
                  <c:v>8.75</c:v>
                </c:pt>
                <c:pt idx="400">
                  <c:v>8.75</c:v>
                </c:pt>
                <c:pt idx="401">
                  <c:v>8.75</c:v>
                </c:pt>
                <c:pt idx="402">
                  <c:v>8.75</c:v>
                </c:pt>
                <c:pt idx="403">
                  <c:v>8.75</c:v>
                </c:pt>
                <c:pt idx="404">
                  <c:v>8.75</c:v>
                </c:pt>
                <c:pt idx="405">
                  <c:v>8.75</c:v>
                </c:pt>
                <c:pt idx="406">
                  <c:v>8.75</c:v>
                </c:pt>
                <c:pt idx="407">
                  <c:v>8.75</c:v>
                </c:pt>
                <c:pt idx="408">
                  <c:v>8.75</c:v>
                </c:pt>
                <c:pt idx="409">
                  <c:v>8.5</c:v>
                </c:pt>
                <c:pt idx="410">
                  <c:v>8.5</c:v>
                </c:pt>
                <c:pt idx="411">
                  <c:v>8.5</c:v>
                </c:pt>
                <c:pt idx="412">
                  <c:v>8.5</c:v>
                </c:pt>
                <c:pt idx="413">
                  <c:v>8.5</c:v>
                </c:pt>
                <c:pt idx="414">
                  <c:v>8.5</c:v>
                </c:pt>
                <c:pt idx="415">
                  <c:v>8.5</c:v>
                </c:pt>
                <c:pt idx="416">
                  <c:v>8.5</c:v>
                </c:pt>
                <c:pt idx="417">
                  <c:v>8.5</c:v>
                </c:pt>
                <c:pt idx="418">
                  <c:v>8.5</c:v>
                </c:pt>
                <c:pt idx="419">
                  <c:v>8.5</c:v>
                </c:pt>
                <c:pt idx="420">
                  <c:v>8.5</c:v>
                </c:pt>
                <c:pt idx="421">
                  <c:v>8.5</c:v>
                </c:pt>
                <c:pt idx="422">
                  <c:v>8.5</c:v>
                </c:pt>
                <c:pt idx="423">
                  <c:v>8.5</c:v>
                </c:pt>
                <c:pt idx="424">
                  <c:v>8.5</c:v>
                </c:pt>
                <c:pt idx="425">
                  <c:v>8.5</c:v>
                </c:pt>
                <c:pt idx="426">
                  <c:v>8.5</c:v>
                </c:pt>
                <c:pt idx="427">
                  <c:v>8.5</c:v>
                </c:pt>
                <c:pt idx="428">
                  <c:v>8.5</c:v>
                </c:pt>
                <c:pt idx="429">
                  <c:v>8.5</c:v>
                </c:pt>
                <c:pt idx="430">
                  <c:v>8.5</c:v>
                </c:pt>
                <c:pt idx="431">
                  <c:v>8.25</c:v>
                </c:pt>
                <c:pt idx="432">
                  <c:v>8.25</c:v>
                </c:pt>
                <c:pt idx="433">
                  <c:v>8.25</c:v>
                </c:pt>
                <c:pt idx="434">
                  <c:v>8.25</c:v>
                </c:pt>
                <c:pt idx="435">
                  <c:v>8.25</c:v>
                </c:pt>
                <c:pt idx="436">
                  <c:v>8.25</c:v>
                </c:pt>
                <c:pt idx="437">
                  <c:v>8.25</c:v>
                </c:pt>
                <c:pt idx="438">
                  <c:v>8.25</c:v>
                </c:pt>
                <c:pt idx="439">
                  <c:v>8.25</c:v>
                </c:pt>
                <c:pt idx="440">
                  <c:v>8.25</c:v>
                </c:pt>
                <c:pt idx="441">
                  <c:v>8.25</c:v>
                </c:pt>
                <c:pt idx="442">
                  <c:v>8.25</c:v>
                </c:pt>
                <c:pt idx="443">
                  <c:v>8.25</c:v>
                </c:pt>
                <c:pt idx="444">
                  <c:v>8.25</c:v>
                </c:pt>
                <c:pt idx="445">
                  <c:v>8.25</c:v>
                </c:pt>
                <c:pt idx="446">
                  <c:v>8.25</c:v>
                </c:pt>
                <c:pt idx="447">
                  <c:v>8.25</c:v>
                </c:pt>
                <c:pt idx="448">
                  <c:v>8.25</c:v>
                </c:pt>
                <c:pt idx="449">
                  <c:v>8.25</c:v>
                </c:pt>
                <c:pt idx="450">
                  <c:v>8.25</c:v>
                </c:pt>
                <c:pt idx="451">
                  <c:v>8.25</c:v>
                </c:pt>
                <c:pt idx="452">
                  <c:v>8.25</c:v>
                </c:pt>
                <c:pt idx="453">
                  <c:v>8.25</c:v>
                </c:pt>
                <c:pt idx="454">
                  <c:v>8.25</c:v>
                </c:pt>
                <c:pt idx="455">
                  <c:v>8</c:v>
                </c:pt>
                <c:pt idx="456">
                  <c:v>8</c:v>
                </c:pt>
                <c:pt idx="457">
                  <c:v>8</c:v>
                </c:pt>
                <c:pt idx="458">
                  <c:v>8</c:v>
                </c:pt>
                <c:pt idx="459">
                  <c:v>8</c:v>
                </c:pt>
                <c:pt idx="460">
                  <c:v>8</c:v>
                </c:pt>
                <c:pt idx="461">
                  <c:v>8</c:v>
                </c:pt>
                <c:pt idx="462">
                  <c:v>8</c:v>
                </c:pt>
                <c:pt idx="463">
                  <c:v>8</c:v>
                </c:pt>
                <c:pt idx="464">
                  <c:v>8</c:v>
                </c:pt>
                <c:pt idx="465">
                  <c:v>8</c:v>
                </c:pt>
                <c:pt idx="466">
                  <c:v>8</c:v>
                </c:pt>
                <c:pt idx="467">
                  <c:v>8</c:v>
                </c:pt>
                <c:pt idx="468">
                  <c:v>8</c:v>
                </c:pt>
                <c:pt idx="469">
                  <c:v>8</c:v>
                </c:pt>
                <c:pt idx="470">
                  <c:v>8</c:v>
                </c:pt>
                <c:pt idx="471">
                  <c:v>8</c:v>
                </c:pt>
                <c:pt idx="472">
                  <c:v>8</c:v>
                </c:pt>
                <c:pt idx="473">
                  <c:v>8</c:v>
                </c:pt>
                <c:pt idx="474">
                  <c:v>8</c:v>
                </c:pt>
                <c:pt idx="475">
                  <c:v>7.75</c:v>
                </c:pt>
                <c:pt idx="476">
                  <c:v>7.75</c:v>
                </c:pt>
                <c:pt idx="477">
                  <c:v>7.75</c:v>
                </c:pt>
                <c:pt idx="478">
                  <c:v>7.75</c:v>
                </c:pt>
                <c:pt idx="479">
                  <c:v>7.75</c:v>
                </c:pt>
                <c:pt idx="480">
                  <c:v>7.75</c:v>
                </c:pt>
                <c:pt idx="481">
                  <c:v>7.75</c:v>
                </c:pt>
                <c:pt idx="482">
                  <c:v>7.75</c:v>
                </c:pt>
                <c:pt idx="483">
                  <c:v>7.75</c:v>
                </c:pt>
                <c:pt idx="484">
                  <c:v>7.75</c:v>
                </c:pt>
                <c:pt idx="485">
                  <c:v>7.75</c:v>
                </c:pt>
                <c:pt idx="486">
                  <c:v>7.75</c:v>
                </c:pt>
                <c:pt idx="487">
                  <c:v>7.75</c:v>
                </c:pt>
                <c:pt idx="488">
                  <c:v>7.75</c:v>
                </c:pt>
                <c:pt idx="489">
                  <c:v>7.75</c:v>
                </c:pt>
                <c:pt idx="490">
                  <c:v>7.75</c:v>
                </c:pt>
                <c:pt idx="491">
                  <c:v>7.75</c:v>
                </c:pt>
                <c:pt idx="492">
                  <c:v>7.75</c:v>
                </c:pt>
                <c:pt idx="493">
                  <c:v>7.75</c:v>
                </c:pt>
                <c:pt idx="494">
                  <c:v>7.75</c:v>
                </c:pt>
                <c:pt idx="495">
                  <c:v>7.75</c:v>
                </c:pt>
                <c:pt idx="496">
                  <c:v>7.75</c:v>
                </c:pt>
                <c:pt idx="497">
                  <c:v>7.75</c:v>
                </c:pt>
                <c:pt idx="498">
                  <c:v>7.75</c:v>
                </c:pt>
                <c:pt idx="499">
                  <c:v>7.75</c:v>
                </c:pt>
                <c:pt idx="500">
                  <c:v>7.75</c:v>
                </c:pt>
                <c:pt idx="501">
                  <c:v>7.75</c:v>
                </c:pt>
                <c:pt idx="502">
                  <c:v>7.75</c:v>
                </c:pt>
                <c:pt idx="503">
                  <c:v>7.75</c:v>
                </c:pt>
                <c:pt idx="504">
                  <c:v>7.75</c:v>
                </c:pt>
                <c:pt idx="505">
                  <c:v>7.75</c:v>
                </c:pt>
                <c:pt idx="506">
                  <c:v>7.75</c:v>
                </c:pt>
                <c:pt idx="507">
                  <c:v>7.75</c:v>
                </c:pt>
                <c:pt idx="508">
                  <c:v>7.75</c:v>
                </c:pt>
                <c:pt idx="509">
                  <c:v>7.75</c:v>
                </c:pt>
                <c:pt idx="510">
                  <c:v>7.75</c:v>
                </c:pt>
                <c:pt idx="511">
                  <c:v>7.75</c:v>
                </c:pt>
                <c:pt idx="512">
                  <c:v>7.75</c:v>
                </c:pt>
                <c:pt idx="513">
                  <c:v>7.75</c:v>
                </c:pt>
                <c:pt idx="514">
                  <c:v>7.75</c:v>
                </c:pt>
                <c:pt idx="515">
                  <c:v>7.75</c:v>
                </c:pt>
                <c:pt idx="516">
                  <c:v>7.75</c:v>
                </c:pt>
                <c:pt idx="517">
                  <c:v>7.75</c:v>
                </c:pt>
                <c:pt idx="518">
                  <c:v>7.75</c:v>
                </c:pt>
                <c:pt idx="519">
                  <c:v>7.75</c:v>
                </c:pt>
                <c:pt idx="520">
                  <c:v>7.75</c:v>
                </c:pt>
                <c:pt idx="521">
                  <c:v>7.75</c:v>
                </c:pt>
                <c:pt idx="522">
                  <c:v>7.75</c:v>
                </c:pt>
                <c:pt idx="523">
                  <c:v>7.75</c:v>
                </c:pt>
                <c:pt idx="524">
                  <c:v>7.75</c:v>
                </c:pt>
                <c:pt idx="525">
                  <c:v>7.75</c:v>
                </c:pt>
                <c:pt idx="526">
                  <c:v>7.75</c:v>
                </c:pt>
                <c:pt idx="527">
                  <c:v>7.75</c:v>
                </c:pt>
                <c:pt idx="528">
                  <c:v>7.75</c:v>
                </c:pt>
                <c:pt idx="529">
                  <c:v>7.75</c:v>
                </c:pt>
                <c:pt idx="530">
                  <c:v>7.75</c:v>
                </c:pt>
                <c:pt idx="531">
                  <c:v>7.75</c:v>
                </c:pt>
                <c:pt idx="532">
                  <c:v>7.75</c:v>
                </c:pt>
                <c:pt idx="533">
                  <c:v>7.75</c:v>
                </c:pt>
                <c:pt idx="534">
                  <c:v>7.75</c:v>
                </c:pt>
                <c:pt idx="535">
                  <c:v>7.75</c:v>
                </c:pt>
                <c:pt idx="536">
                  <c:v>7.75</c:v>
                </c:pt>
                <c:pt idx="537">
                  <c:v>7.75</c:v>
                </c:pt>
                <c:pt idx="538">
                  <c:v>7.75</c:v>
                </c:pt>
                <c:pt idx="539">
                  <c:v>7.75</c:v>
                </c:pt>
                <c:pt idx="540">
                  <c:v>7.75</c:v>
                </c:pt>
                <c:pt idx="541">
                  <c:v>7.75</c:v>
                </c:pt>
                <c:pt idx="542">
                  <c:v>7.75</c:v>
                </c:pt>
                <c:pt idx="543">
                  <c:v>7.75</c:v>
                </c:pt>
                <c:pt idx="544">
                  <c:v>7.75</c:v>
                </c:pt>
                <c:pt idx="545">
                  <c:v>7.75</c:v>
                </c:pt>
                <c:pt idx="546">
                  <c:v>7.75</c:v>
                </c:pt>
                <c:pt idx="547">
                  <c:v>7.75</c:v>
                </c:pt>
                <c:pt idx="548">
                  <c:v>7.75</c:v>
                </c:pt>
                <c:pt idx="549">
                  <c:v>7.75</c:v>
                </c:pt>
                <c:pt idx="550">
                  <c:v>7.75</c:v>
                </c:pt>
                <c:pt idx="551">
                  <c:v>7.75</c:v>
                </c:pt>
                <c:pt idx="552">
                  <c:v>7.75</c:v>
                </c:pt>
                <c:pt idx="553">
                  <c:v>7.75</c:v>
                </c:pt>
                <c:pt idx="554">
                  <c:v>7.75</c:v>
                </c:pt>
                <c:pt idx="555">
                  <c:v>7.75</c:v>
                </c:pt>
                <c:pt idx="556">
                  <c:v>7.75</c:v>
                </c:pt>
                <c:pt idx="557">
                  <c:v>7.75</c:v>
                </c:pt>
                <c:pt idx="558">
                  <c:v>7.75</c:v>
                </c:pt>
                <c:pt idx="559">
                  <c:v>7.75</c:v>
                </c:pt>
                <c:pt idx="560">
                  <c:v>7.75</c:v>
                </c:pt>
                <c:pt idx="561">
                  <c:v>7.75</c:v>
                </c:pt>
                <c:pt idx="562">
                  <c:v>7.75</c:v>
                </c:pt>
                <c:pt idx="563">
                  <c:v>7.75</c:v>
                </c:pt>
                <c:pt idx="564">
                  <c:v>7.75</c:v>
                </c:pt>
                <c:pt idx="565">
                  <c:v>7.75</c:v>
                </c:pt>
                <c:pt idx="566">
                  <c:v>7.75</c:v>
                </c:pt>
                <c:pt idx="567">
                  <c:v>7.75</c:v>
                </c:pt>
                <c:pt idx="568">
                  <c:v>7.75</c:v>
                </c:pt>
                <c:pt idx="569">
                  <c:v>7.75</c:v>
                </c:pt>
                <c:pt idx="570">
                  <c:v>7.75</c:v>
                </c:pt>
                <c:pt idx="571">
                  <c:v>7.75</c:v>
                </c:pt>
                <c:pt idx="572">
                  <c:v>7.75</c:v>
                </c:pt>
                <c:pt idx="573">
                  <c:v>7.75</c:v>
                </c:pt>
                <c:pt idx="574">
                  <c:v>7.75</c:v>
                </c:pt>
                <c:pt idx="575">
                  <c:v>7.75</c:v>
                </c:pt>
                <c:pt idx="576">
                  <c:v>7.75</c:v>
                </c:pt>
                <c:pt idx="577">
                  <c:v>7.75</c:v>
                </c:pt>
                <c:pt idx="578">
                  <c:v>7.75</c:v>
                </c:pt>
                <c:pt idx="579">
                  <c:v>7.75</c:v>
                </c:pt>
                <c:pt idx="580">
                  <c:v>7.75</c:v>
                </c:pt>
                <c:pt idx="581">
                  <c:v>7.75</c:v>
                </c:pt>
                <c:pt idx="582">
                  <c:v>7.75</c:v>
                </c:pt>
                <c:pt idx="583">
                  <c:v>7.75</c:v>
                </c:pt>
                <c:pt idx="584">
                  <c:v>7.75</c:v>
                </c:pt>
                <c:pt idx="585">
                  <c:v>7.75</c:v>
                </c:pt>
                <c:pt idx="586">
                  <c:v>7.75</c:v>
                </c:pt>
                <c:pt idx="587">
                  <c:v>7.75</c:v>
                </c:pt>
                <c:pt idx="588">
                  <c:v>7.75</c:v>
                </c:pt>
                <c:pt idx="589">
                  <c:v>7.75</c:v>
                </c:pt>
                <c:pt idx="590">
                  <c:v>7.75</c:v>
                </c:pt>
                <c:pt idx="591">
                  <c:v>7.75</c:v>
                </c:pt>
                <c:pt idx="592">
                  <c:v>7.75</c:v>
                </c:pt>
                <c:pt idx="593">
                  <c:v>7.75</c:v>
                </c:pt>
                <c:pt idx="594">
                  <c:v>7.75</c:v>
                </c:pt>
                <c:pt idx="595">
                  <c:v>7.75</c:v>
                </c:pt>
                <c:pt idx="596">
                  <c:v>7.75</c:v>
                </c:pt>
                <c:pt idx="597">
                  <c:v>7.75</c:v>
                </c:pt>
                <c:pt idx="598">
                  <c:v>7.75</c:v>
                </c:pt>
                <c:pt idx="599">
                  <c:v>7.75</c:v>
                </c:pt>
                <c:pt idx="600">
                  <c:v>7.75</c:v>
                </c:pt>
                <c:pt idx="601">
                  <c:v>7.75</c:v>
                </c:pt>
                <c:pt idx="602">
                  <c:v>7.75</c:v>
                </c:pt>
                <c:pt idx="603">
                  <c:v>7.75</c:v>
                </c:pt>
                <c:pt idx="604">
                  <c:v>7.75</c:v>
                </c:pt>
                <c:pt idx="605">
                  <c:v>7.75</c:v>
                </c:pt>
                <c:pt idx="606">
                  <c:v>7.75</c:v>
                </c:pt>
                <c:pt idx="607">
                  <c:v>7.75</c:v>
                </c:pt>
                <c:pt idx="608">
                  <c:v>7.75</c:v>
                </c:pt>
                <c:pt idx="609">
                  <c:v>7.75</c:v>
                </c:pt>
                <c:pt idx="610">
                  <c:v>7.75</c:v>
                </c:pt>
                <c:pt idx="611">
                  <c:v>7.75</c:v>
                </c:pt>
                <c:pt idx="612">
                  <c:v>7.75</c:v>
                </c:pt>
                <c:pt idx="613">
                  <c:v>7.75</c:v>
                </c:pt>
                <c:pt idx="614">
                  <c:v>7.75</c:v>
                </c:pt>
                <c:pt idx="615">
                  <c:v>7.75</c:v>
                </c:pt>
                <c:pt idx="616">
                  <c:v>7.75</c:v>
                </c:pt>
                <c:pt idx="617">
                  <c:v>7.75</c:v>
                </c:pt>
                <c:pt idx="618">
                  <c:v>7.75</c:v>
                </c:pt>
                <c:pt idx="619">
                  <c:v>7.75</c:v>
                </c:pt>
                <c:pt idx="620">
                  <c:v>7.75</c:v>
                </c:pt>
                <c:pt idx="621">
                  <c:v>7.75</c:v>
                </c:pt>
                <c:pt idx="622">
                  <c:v>7.75</c:v>
                </c:pt>
                <c:pt idx="623">
                  <c:v>7.75</c:v>
                </c:pt>
                <c:pt idx="624">
                  <c:v>7.75</c:v>
                </c:pt>
                <c:pt idx="625">
                  <c:v>7.75</c:v>
                </c:pt>
                <c:pt idx="626">
                  <c:v>7.75</c:v>
                </c:pt>
                <c:pt idx="627">
                  <c:v>7.75</c:v>
                </c:pt>
                <c:pt idx="628">
                  <c:v>7.75</c:v>
                </c:pt>
                <c:pt idx="629">
                  <c:v>7.75</c:v>
                </c:pt>
                <c:pt idx="630">
                  <c:v>7.75</c:v>
                </c:pt>
                <c:pt idx="631">
                  <c:v>7.75</c:v>
                </c:pt>
                <c:pt idx="632">
                  <c:v>7.75</c:v>
                </c:pt>
                <c:pt idx="633">
                  <c:v>7.75</c:v>
                </c:pt>
                <c:pt idx="634">
                  <c:v>7.75</c:v>
                </c:pt>
                <c:pt idx="635">
                  <c:v>7.75</c:v>
                </c:pt>
                <c:pt idx="636">
                  <c:v>7.75</c:v>
                </c:pt>
                <c:pt idx="637">
                  <c:v>7.75</c:v>
                </c:pt>
                <c:pt idx="638">
                  <c:v>7.75</c:v>
                </c:pt>
                <c:pt idx="639">
                  <c:v>7.75</c:v>
                </c:pt>
                <c:pt idx="640">
                  <c:v>7.75</c:v>
                </c:pt>
                <c:pt idx="641">
                  <c:v>7.75</c:v>
                </c:pt>
                <c:pt idx="642">
                  <c:v>7.75</c:v>
                </c:pt>
                <c:pt idx="643">
                  <c:v>7.75</c:v>
                </c:pt>
                <c:pt idx="644">
                  <c:v>7.75</c:v>
                </c:pt>
                <c:pt idx="645">
                  <c:v>7.75</c:v>
                </c:pt>
                <c:pt idx="646">
                  <c:v>7.75</c:v>
                </c:pt>
                <c:pt idx="647">
                  <c:v>7.75</c:v>
                </c:pt>
                <c:pt idx="648">
                  <c:v>7.75</c:v>
                </c:pt>
                <c:pt idx="649">
                  <c:v>7.75</c:v>
                </c:pt>
                <c:pt idx="650">
                  <c:v>7.75</c:v>
                </c:pt>
                <c:pt idx="651">
                  <c:v>7.75</c:v>
                </c:pt>
                <c:pt idx="652">
                  <c:v>7.75</c:v>
                </c:pt>
                <c:pt idx="653">
                  <c:v>7.75</c:v>
                </c:pt>
                <c:pt idx="654">
                  <c:v>7.75</c:v>
                </c:pt>
                <c:pt idx="655">
                  <c:v>7.75</c:v>
                </c:pt>
                <c:pt idx="656">
                  <c:v>7.75</c:v>
                </c:pt>
                <c:pt idx="657">
                  <c:v>7.75</c:v>
                </c:pt>
                <c:pt idx="658">
                  <c:v>7.75</c:v>
                </c:pt>
                <c:pt idx="659">
                  <c:v>7.75</c:v>
                </c:pt>
                <c:pt idx="660">
                  <c:v>8</c:v>
                </c:pt>
                <c:pt idx="661">
                  <c:v>8</c:v>
                </c:pt>
                <c:pt idx="662">
                  <c:v>8</c:v>
                </c:pt>
                <c:pt idx="663">
                  <c:v>8</c:v>
                </c:pt>
                <c:pt idx="664">
                  <c:v>8</c:v>
                </c:pt>
                <c:pt idx="665">
                  <c:v>8</c:v>
                </c:pt>
                <c:pt idx="666">
                  <c:v>8</c:v>
                </c:pt>
                <c:pt idx="667">
                  <c:v>8</c:v>
                </c:pt>
                <c:pt idx="668">
                  <c:v>8</c:v>
                </c:pt>
                <c:pt idx="669">
                  <c:v>8</c:v>
                </c:pt>
                <c:pt idx="670">
                  <c:v>8</c:v>
                </c:pt>
                <c:pt idx="671">
                  <c:v>8</c:v>
                </c:pt>
                <c:pt idx="672">
                  <c:v>8</c:v>
                </c:pt>
                <c:pt idx="673">
                  <c:v>8</c:v>
                </c:pt>
                <c:pt idx="674">
                  <c:v>8</c:v>
                </c:pt>
                <c:pt idx="675">
                  <c:v>8</c:v>
                </c:pt>
                <c:pt idx="676">
                  <c:v>8</c:v>
                </c:pt>
                <c:pt idx="677">
                  <c:v>8</c:v>
                </c:pt>
                <c:pt idx="678">
                  <c:v>8</c:v>
                </c:pt>
                <c:pt idx="679">
                  <c:v>8</c:v>
                </c:pt>
                <c:pt idx="680">
                  <c:v>8</c:v>
                </c:pt>
                <c:pt idx="681">
                  <c:v>8</c:v>
                </c:pt>
                <c:pt idx="682">
                  <c:v>8</c:v>
                </c:pt>
                <c:pt idx="683">
                  <c:v>8</c:v>
                </c:pt>
                <c:pt idx="684">
                  <c:v>8</c:v>
                </c:pt>
                <c:pt idx="685">
                  <c:v>8</c:v>
                </c:pt>
                <c:pt idx="686">
                  <c:v>8</c:v>
                </c:pt>
                <c:pt idx="687">
                  <c:v>8</c:v>
                </c:pt>
                <c:pt idx="688">
                  <c:v>8</c:v>
                </c:pt>
                <c:pt idx="689">
                  <c:v>8</c:v>
                </c:pt>
                <c:pt idx="690">
                  <c:v>8</c:v>
                </c:pt>
                <c:pt idx="691">
                  <c:v>8</c:v>
                </c:pt>
                <c:pt idx="692">
                  <c:v>8</c:v>
                </c:pt>
                <c:pt idx="693">
                  <c:v>8</c:v>
                </c:pt>
                <c:pt idx="694">
                  <c:v>8</c:v>
                </c:pt>
                <c:pt idx="695">
                  <c:v>8</c:v>
                </c:pt>
                <c:pt idx="696">
                  <c:v>8</c:v>
                </c:pt>
                <c:pt idx="697">
                  <c:v>8</c:v>
                </c:pt>
                <c:pt idx="698">
                  <c:v>8</c:v>
                </c:pt>
                <c:pt idx="699">
                  <c:v>8</c:v>
                </c:pt>
                <c:pt idx="700">
                  <c:v>8</c:v>
                </c:pt>
                <c:pt idx="701">
                  <c:v>8</c:v>
                </c:pt>
                <c:pt idx="702">
                  <c:v>8</c:v>
                </c:pt>
                <c:pt idx="703">
                  <c:v>8</c:v>
                </c:pt>
                <c:pt idx="704">
                  <c:v>8.25</c:v>
                </c:pt>
                <c:pt idx="705">
                  <c:v>8.25</c:v>
                </c:pt>
                <c:pt idx="706">
                  <c:v>8.25</c:v>
                </c:pt>
                <c:pt idx="707">
                  <c:v>8.25</c:v>
                </c:pt>
                <c:pt idx="708">
                  <c:v>8.25</c:v>
                </c:pt>
                <c:pt idx="709">
                  <c:v>8.25</c:v>
                </c:pt>
                <c:pt idx="710">
                  <c:v>8.25</c:v>
                </c:pt>
                <c:pt idx="711">
                  <c:v>8.25</c:v>
                </c:pt>
                <c:pt idx="712">
                  <c:v>8.25</c:v>
                </c:pt>
                <c:pt idx="713">
                  <c:v>8.25</c:v>
                </c:pt>
                <c:pt idx="714">
                  <c:v>8.25</c:v>
                </c:pt>
                <c:pt idx="715">
                  <c:v>8.25</c:v>
                </c:pt>
                <c:pt idx="716">
                  <c:v>8.25</c:v>
                </c:pt>
                <c:pt idx="717">
                  <c:v>8.25</c:v>
                </c:pt>
                <c:pt idx="718">
                  <c:v>8.25</c:v>
                </c:pt>
                <c:pt idx="719">
                  <c:v>8.25</c:v>
                </c:pt>
                <c:pt idx="720">
                  <c:v>8.25</c:v>
                </c:pt>
                <c:pt idx="721">
                  <c:v>8.25</c:v>
                </c:pt>
                <c:pt idx="722">
                  <c:v>8.25</c:v>
                </c:pt>
                <c:pt idx="723">
                  <c:v>8.25</c:v>
                </c:pt>
                <c:pt idx="724">
                  <c:v>8.25</c:v>
                </c:pt>
                <c:pt idx="725">
                  <c:v>8.25</c:v>
                </c:pt>
                <c:pt idx="726">
                  <c:v>8.25</c:v>
                </c:pt>
                <c:pt idx="727">
                  <c:v>8.25</c:v>
                </c:pt>
                <c:pt idx="728">
                  <c:v>8.25</c:v>
                </c:pt>
                <c:pt idx="729">
                  <c:v>8.25</c:v>
                </c:pt>
                <c:pt idx="730">
                  <c:v>8.25</c:v>
                </c:pt>
                <c:pt idx="731">
                  <c:v>8.25</c:v>
                </c:pt>
                <c:pt idx="732">
                  <c:v>8.25</c:v>
                </c:pt>
                <c:pt idx="733">
                  <c:v>8.25</c:v>
                </c:pt>
                <c:pt idx="734">
                  <c:v>8.25</c:v>
                </c:pt>
                <c:pt idx="735">
                  <c:v>8.25</c:v>
                </c:pt>
                <c:pt idx="736">
                  <c:v>8.25</c:v>
                </c:pt>
                <c:pt idx="737">
                  <c:v>8.25</c:v>
                </c:pt>
                <c:pt idx="738">
                  <c:v>8.25</c:v>
                </c:pt>
                <c:pt idx="739">
                  <c:v>8.25</c:v>
                </c:pt>
                <c:pt idx="740">
                  <c:v>8.25</c:v>
                </c:pt>
                <c:pt idx="741">
                  <c:v>8.25</c:v>
                </c:pt>
                <c:pt idx="742">
                  <c:v>8.25</c:v>
                </c:pt>
                <c:pt idx="743">
                  <c:v>8.25</c:v>
                </c:pt>
                <c:pt idx="744">
                  <c:v>8.25</c:v>
                </c:pt>
                <c:pt idx="745">
                  <c:v>8.25</c:v>
                </c:pt>
                <c:pt idx="746">
                  <c:v>8.25</c:v>
                </c:pt>
                <c:pt idx="747">
                  <c:v>8.25</c:v>
                </c:pt>
                <c:pt idx="748">
                  <c:v>8.25</c:v>
                </c:pt>
                <c:pt idx="749">
                  <c:v>8.25</c:v>
                </c:pt>
                <c:pt idx="750">
                  <c:v>8.25</c:v>
                </c:pt>
                <c:pt idx="751">
                  <c:v>8.25</c:v>
                </c:pt>
                <c:pt idx="752">
                  <c:v>8.25</c:v>
                </c:pt>
                <c:pt idx="753">
                  <c:v>8.25</c:v>
                </c:pt>
                <c:pt idx="754">
                  <c:v>8.25</c:v>
                </c:pt>
                <c:pt idx="755">
                  <c:v>8.25</c:v>
                </c:pt>
                <c:pt idx="756">
                  <c:v>8.25</c:v>
                </c:pt>
                <c:pt idx="757">
                  <c:v>8.25</c:v>
                </c:pt>
                <c:pt idx="758">
                  <c:v>8.25</c:v>
                </c:pt>
                <c:pt idx="759">
                  <c:v>8.25</c:v>
                </c:pt>
                <c:pt idx="760">
                  <c:v>8.25</c:v>
                </c:pt>
                <c:pt idx="761">
                  <c:v>8.25</c:v>
                </c:pt>
                <c:pt idx="762">
                  <c:v>8.25</c:v>
                </c:pt>
                <c:pt idx="763">
                  <c:v>8.25</c:v>
                </c:pt>
                <c:pt idx="764">
                  <c:v>8.25</c:v>
                </c:pt>
                <c:pt idx="765">
                  <c:v>8.25</c:v>
                </c:pt>
                <c:pt idx="766">
                  <c:v>8.25</c:v>
                </c:pt>
                <c:pt idx="767">
                  <c:v>8.25</c:v>
                </c:pt>
                <c:pt idx="768">
                  <c:v>8.25</c:v>
                </c:pt>
                <c:pt idx="769">
                  <c:v>8.25</c:v>
                </c:pt>
                <c:pt idx="770">
                  <c:v>8.25</c:v>
                </c:pt>
                <c:pt idx="771">
                  <c:v>8.25</c:v>
                </c:pt>
                <c:pt idx="772">
                  <c:v>8.25</c:v>
                </c:pt>
                <c:pt idx="773">
                  <c:v>8.25</c:v>
                </c:pt>
                <c:pt idx="774">
                  <c:v>8.25</c:v>
                </c:pt>
                <c:pt idx="775">
                  <c:v>8.25</c:v>
                </c:pt>
                <c:pt idx="776">
                  <c:v>8.25</c:v>
                </c:pt>
                <c:pt idx="777">
                  <c:v>8.25</c:v>
                </c:pt>
                <c:pt idx="778">
                  <c:v>8.25</c:v>
                </c:pt>
                <c:pt idx="779">
                  <c:v>8.25</c:v>
                </c:pt>
                <c:pt idx="780">
                  <c:v>8.25</c:v>
                </c:pt>
                <c:pt idx="781">
                  <c:v>8.25</c:v>
                </c:pt>
                <c:pt idx="782">
                  <c:v>8.25</c:v>
                </c:pt>
                <c:pt idx="783">
                  <c:v>8.25</c:v>
                </c:pt>
                <c:pt idx="784">
                  <c:v>8.25</c:v>
                </c:pt>
                <c:pt idx="785">
                  <c:v>8.25</c:v>
                </c:pt>
                <c:pt idx="786">
                  <c:v>8.25</c:v>
                </c:pt>
                <c:pt idx="787">
                  <c:v>8.25</c:v>
                </c:pt>
                <c:pt idx="788">
                  <c:v>8.25</c:v>
                </c:pt>
                <c:pt idx="789">
                  <c:v>8.25</c:v>
                </c:pt>
                <c:pt idx="790">
                  <c:v>8.25</c:v>
                </c:pt>
                <c:pt idx="791">
                  <c:v>8.25</c:v>
                </c:pt>
                <c:pt idx="792">
                  <c:v>8.25</c:v>
                </c:pt>
                <c:pt idx="793">
                  <c:v>8.25</c:v>
                </c:pt>
                <c:pt idx="794">
                  <c:v>8.25</c:v>
                </c:pt>
                <c:pt idx="795">
                  <c:v>8.25</c:v>
                </c:pt>
                <c:pt idx="796">
                  <c:v>8.25</c:v>
                </c:pt>
                <c:pt idx="797">
                  <c:v>8.25</c:v>
                </c:pt>
                <c:pt idx="798">
                  <c:v>8.25</c:v>
                </c:pt>
                <c:pt idx="799">
                  <c:v>8.25</c:v>
                </c:pt>
                <c:pt idx="800">
                  <c:v>8.25</c:v>
                </c:pt>
                <c:pt idx="801">
                  <c:v>8.25</c:v>
                </c:pt>
                <c:pt idx="802">
                  <c:v>8.25</c:v>
                </c:pt>
                <c:pt idx="803">
                  <c:v>8.25</c:v>
                </c:pt>
                <c:pt idx="804">
                  <c:v>8.25</c:v>
                </c:pt>
                <c:pt idx="805">
                  <c:v>8.25</c:v>
                </c:pt>
                <c:pt idx="806">
                  <c:v>8.25</c:v>
                </c:pt>
                <c:pt idx="807">
                  <c:v>8.25</c:v>
                </c:pt>
                <c:pt idx="808">
                  <c:v>8.25</c:v>
                </c:pt>
                <c:pt idx="809">
                  <c:v>8.25</c:v>
                </c:pt>
                <c:pt idx="810">
                  <c:v>8.25</c:v>
                </c:pt>
                <c:pt idx="811">
                  <c:v>8.25</c:v>
                </c:pt>
                <c:pt idx="812">
                  <c:v>8.25</c:v>
                </c:pt>
                <c:pt idx="813">
                  <c:v>8.25</c:v>
                </c:pt>
                <c:pt idx="814">
                  <c:v>8.25</c:v>
                </c:pt>
                <c:pt idx="815">
                  <c:v>8.25</c:v>
                </c:pt>
                <c:pt idx="816">
                  <c:v>8.25</c:v>
                </c:pt>
                <c:pt idx="817">
                  <c:v>8.25</c:v>
                </c:pt>
                <c:pt idx="818">
                  <c:v>8.25</c:v>
                </c:pt>
                <c:pt idx="819">
                  <c:v>8.25</c:v>
                </c:pt>
                <c:pt idx="820">
                  <c:v>8.25</c:v>
                </c:pt>
                <c:pt idx="821">
                  <c:v>8.25</c:v>
                </c:pt>
                <c:pt idx="822">
                  <c:v>8.25</c:v>
                </c:pt>
                <c:pt idx="823">
                  <c:v>8.25</c:v>
                </c:pt>
                <c:pt idx="824">
                  <c:v>8.25</c:v>
                </c:pt>
                <c:pt idx="825">
                  <c:v>8.25</c:v>
                </c:pt>
                <c:pt idx="826">
                  <c:v>8.25</c:v>
                </c:pt>
                <c:pt idx="827">
                  <c:v>8.25</c:v>
                </c:pt>
                <c:pt idx="828">
                  <c:v>8.25</c:v>
                </c:pt>
                <c:pt idx="829">
                  <c:v>8.25</c:v>
                </c:pt>
                <c:pt idx="830">
                  <c:v>8.25</c:v>
                </c:pt>
                <c:pt idx="831">
                  <c:v>8.25</c:v>
                </c:pt>
                <c:pt idx="832">
                  <c:v>8.25</c:v>
                </c:pt>
                <c:pt idx="833">
                  <c:v>8.25</c:v>
                </c:pt>
                <c:pt idx="834">
                  <c:v>8.25</c:v>
                </c:pt>
                <c:pt idx="835">
                  <c:v>8.25</c:v>
                </c:pt>
                <c:pt idx="836">
                  <c:v>8.25</c:v>
                </c:pt>
                <c:pt idx="837">
                  <c:v>8.25</c:v>
                </c:pt>
                <c:pt idx="838">
                  <c:v>8.25</c:v>
                </c:pt>
                <c:pt idx="839">
                  <c:v>8.25</c:v>
                </c:pt>
                <c:pt idx="840">
                  <c:v>8.25</c:v>
                </c:pt>
                <c:pt idx="841">
                  <c:v>8.25</c:v>
                </c:pt>
                <c:pt idx="842">
                  <c:v>8.25</c:v>
                </c:pt>
                <c:pt idx="843">
                  <c:v>8.25</c:v>
                </c:pt>
                <c:pt idx="844">
                  <c:v>8.25</c:v>
                </c:pt>
                <c:pt idx="845">
                  <c:v>8.25</c:v>
                </c:pt>
                <c:pt idx="846">
                  <c:v>8.25</c:v>
                </c:pt>
                <c:pt idx="847">
                  <c:v>8.25</c:v>
                </c:pt>
                <c:pt idx="848">
                  <c:v>8.25</c:v>
                </c:pt>
                <c:pt idx="849">
                  <c:v>8.25</c:v>
                </c:pt>
                <c:pt idx="850">
                  <c:v>8.25</c:v>
                </c:pt>
                <c:pt idx="851">
                  <c:v>8.25</c:v>
                </c:pt>
                <c:pt idx="852">
                  <c:v>8.25</c:v>
                </c:pt>
                <c:pt idx="853">
                  <c:v>8.25</c:v>
                </c:pt>
                <c:pt idx="854">
                  <c:v>8.25</c:v>
                </c:pt>
                <c:pt idx="855">
                  <c:v>8.25</c:v>
                </c:pt>
                <c:pt idx="856">
                  <c:v>8.25</c:v>
                </c:pt>
                <c:pt idx="857">
                  <c:v>8.25</c:v>
                </c:pt>
                <c:pt idx="858">
                  <c:v>8.25</c:v>
                </c:pt>
                <c:pt idx="859">
                  <c:v>8.25</c:v>
                </c:pt>
                <c:pt idx="860">
                  <c:v>8.25</c:v>
                </c:pt>
                <c:pt idx="861">
                  <c:v>8.25</c:v>
                </c:pt>
                <c:pt idx="862">
                  <c:v>8.25</c:v>
                </c:pt>
                <c:pt idx="863">
                  <c:v>8.25</c:v>
                </c:pt>
                <c:pt idx="864">
                  <c:v>8.25</c:v>
                </c:pt>
                <c:pt idx="865">
                  <c:v>8.25</c:v>
                </c:pt>
                <c:pt idx="866">
                  <c:v>8.25</c:v>
                </c:pt>
                <c:pt idx="867">
                  <c:v>8.25</c:v>
                </c:pt>
                <c:pt idx="868">
                  <c:v>8.25</c:v>
                </c:pt>
                <c:pt idx="869">
                  <c:v>8.25</c:v>
                </c:pt>
                <c:pt idx="870">
                  <c:v>8</c:v>
                </c:pt>
                <c:pt idx="871">
                  <c:v>8</c:v>
                </c:pt>
                <c:pt idx="872">
                  <c:v>8</c:v>
                </c:pt>
                <c:pt idx="873">
                  <c:v>8</c:v>
                </c:pt>
                <c:pt idx="874">
                  <c:v>8</c:v>
                </c:pt>
                <c:pt idx="875">
                  <c:v>8</c:v>
                </c:pt>
                <c:pt idx="876">
                  <c:v>8</c:v>
                </c:pt>
                <c:pt idx="877">
                  <c:v>8</c:v>
                </c:pt>
                <c:pt idx="878">
                  <c:v>8</c:v>
                </c:pt>
                <c:pt idx="879">
                  <c:v>8</c:v>
                </c:pt>
                <c:pt idx="880">
                  <c:v>8</c:v>
                </c:pt>
                <c:pt idx="881">
                  <c:v>8</c:v>
                </c:pt>
                <c:pt idx="882">
                  <c:v>8</c:v>
                </c:pt>
                <c:pt idx="883">
                  <c:v>8</c:v>
                </c:pt>
                <c:pt idx="884">
                  <c:v>8</c:v>
                </c:pt>
                <c:pt idx="885">
                  <c:v>8</c:v>
                </c:pt>
                <c:pt idx="886">
                  <c:v>8</c:v>
                </c:pt>
                <c:pt idx="887">
                  <c:v>8</c:v>
                </c:pt>
                <c:pt idx="888">
                  <c:v>8</c:v>
                </c:pt>
                <c:pt idx="889">
                  <c:v>8</c:v>
                </c:pt>
                <c:pt idx="890">
                  <c:v>8</c:v>
                </c:pt>
                <c:pt idx="891">
                  <c:v>8</c:v>
                </c:pt>
                <c:pt idx="892">
                  <c:v>8</c:v>
                </c:pt>
                <c:pt idx="893">
                  <c:v>8</c:v>
                </c:pt>
                <c:pt idx="894">
                  <c:v>8</c:v>
                </c:pt>
                <c:pt idx="895">
                  <c:v>8</c:v>
                </c:pt>
                <c:pt idx="896">
                  <c:v>8</c:v>
                </c:pt>
                <c:pt idx="897">
                  <c:v>8</c:v>
                </c:pt>
                <c:pt idx="898">
                  <c:v>8</c:v>
                </c:pt>
                <c:pt idx="899">
                  <c:v>8</c:v>
                </c:pt>
                <c:pt idx="900">
                  <c:v>8</c:v>
                </c:pt>
                <c:pt idx="901">
                  <c:v>8</c:v>
                </c:pt>
                <c:pt idx="902">
                  <c:v>8</c:v>
                </c:pt>
                <c:pt idx="903">
                  <c:v>8</c:v>
                </c:pt>
                <c:pt idx="904">
                  <c:v>8</c:v>
                </c:pt>
                <c:pt idx="905">
                  <c:v>8</c:v>
                </c:pt>
                <c:pt idx="906">
                  <c:v>8</c:v>
                </c:pt>
                <c:pt idx="907">
                  <c:v>8</c:v>
                </c:pt>
                <c:pt idx="908">
                  <c:v>8</c:v>
                </c:pt>
                <c:pt idx="909">
                  <c:v>8</c:v>
                </c:pt>
                <c:pt idx="910">
                  <c:v>8</c:v>
                </c:pt>
                <c:pt idx="911">
                  <c:v>8</c:v>
                </c:pt>
                <c:pt idx="912">
                  <c:v>8</c:v>
                </c:pt>
                <c:pt idx="913">
                  <c:v>8</c:v>
                </c:pt>
                <c:pt idx="914">
                  <c:v>8</c:v>
                </c:pt>
                <c:pt idx="915">
                  <c:v>8</c:v>
                </c:pt>
                <c:pt idx="916">
                  <c:v>8</c:v>
                </c:pt>
                <c:pt idx="917">
                  <c:v>8</c:v>
                </c:pt>
                <c:pt idx="918">
                  <c:v>8</c:v>
                </c:pt>
                <c:pt idx="919">
                  <c:v>8</c:v>
                </c:pt>
                <c:pt idx="920">
                  <c:v>8</c:v>
                </c:pt>
                <c:pt idx="921">
                  <c:v>8</c:v>
                </c:pt>
                <c:pt idx="922">
                  <c:v>8</c:v>
                </c:pt>
                <c:pt idx="923">
                  <c:v>8</c:v>
                </c:pt>
                <c:pt idx="924">
                  <c:v>8</c:v>
                </c:pt>
                <c:pt idx="925">
                  <c:v>8</c:v>
                </c:pt>
                <c:pt idx="926">
                  <c:v>8</c:v>
                </c:pt>
                <c:pt idx="927">
                  <c:v>8</c:v>
                </c:pt>
                <c:pt idx="928">
                  <c:v>8</c:v>
                </c:pt>
                <c:pt idx="929">
                  <c:v>8</c:v>
                </c:pt>
                <c:pt idx="930">
                  <c:v>8</c:v>
                </c:pt>
                <c:pt idx="931">
                  <c:v>8</c:v>
                </c:pt>
                <c:pt idx="932">
                  <c:v>8</c:v>
                </c:pt>
                <c:pt idx="933">
                  <c:v>8</c:v>
                </c:pt>
                <c:pt idx="934">
                  <c:v>8</c:v>
                </c:pt>
                <c:pt idx="935">
                  <c:v>8</c:v>
                </c:pt>
                <c:pt idx="936">
                  <c:v>8</c:v>
                </c:pt>
                <c:pt idx="937">
                  <c:v>8</c:v>
                </c:pt>
                <c:pt idx="938">
                  <c:v>8</c:v>
                </c:pt>
                <c:pt idx="939">
                  <c:v>8</c:v>
                </c:pt>
                <c:pt idx="940">
                  <c:v>8</c:v>
                </c:pt>
                <c:pt idx="941">
                  <c:v>8</c:v>
                </c:pt>
                <c:pt idx="942">
                  <c:v>8</c:v>
                </c:pt>
                <c:pt idx="943">
                  <c:v>8</c:v>
                </c:pt>
                <c:pt idx="944">
                  <c:v>8</c:v>
                </c:pt>
                <c:pt idx="945">
                  <c:v>8</c:v>
                </c:pt>
                <c:pt idx="946">
                  <c:v>8</c:v>
                </c:pt>
                <c:pt idx="947">
                  <c:v>8</c:v>
                </c:pt>
                <c:pt idx="948">
                  <c:v>8</c:v>
                </c:pt>
                <c:pt idx="949">
                  <c:v>8</c:v>
                </c:pt>
                <c:pt idx="950">
                  <c:v>8</c:v>
                </c:pt>
                <c:pt idx="951">
                  <c:v>8</c:v>
                </c:pt>
                <c:pt idx="952">
                  <c:v>8</c:v>
                </c:pt>
                <c:pt idx="953">
                  <c:v>8</c:v>
                </c:pt>
                <c:pt idx="954">
                  <c:v>8</c:v>
                </c:pt>
                <c:pt idx="955">
                  <c:v>8</c:v>
                </c:pt>
                <c:pt idx="956">
                  <c:v>8</c:v>
                </c:pt>
                <c:pt idx="957">
                  <c:v>8</c:v>
                </c:pt>
                <c:pt idx="958">
                  <c:v>8</c:v>
                </c:pt>
                <c:pt idx="959">
                  <c:v>8</c:v>
                </c:pt>
                <c:pt idx="960">
                  <c:v>8</c:v>
                </c:pt>
                <c:pt idx="961">
                  <c:v>8</c:v>
                </c:pt>
                <c:pt idx="962">
                  <c:v>8</c:v>
                </c:pt>
                <c:pt idx="963">
                  <c:v>8</c:v>
                </c:pt>
                <c:pt idx="964">
                  <c:v>8</c:v>
                </c:pt>
                <c:pt idx="965">
                  <c:v>8</c:v>
                </c:pt>
                <c:pt idx="966">
                  <c:v>8</c:v>
                </c:pt>
                <c:pt idx="967">
                  <c:v>8</c:v>
                </c:pt>
                <c:pt idx="968">
                  <c:v>8</c:v>
                </c:pt>
                <c:pt idx="969">
                  <c:v>8</c:v>
                </c:pt>
                <c:pt idx="970">
                  <c:v>8</c:v>
                </c:pt>
                <c:pt idx="971">
                  <c:v>8</c:v>
                </c:pt>
                <c:pt idx="972">
                  <c:v>8</c:v>
                </c:pt>
                <c:pt idx="973">
                  <c:v>8</c:v>
                </c:pt>
                <c:pt idx="974">
                  <c:v>8</c:v>
                </c:pt>
                <c:pt idx="975">
                  <c:v>8</c:v>
                </c:pt>
                <c:pt idx="976">
                  <c:v>8</c:v>
                </c:pt>
                <c:pt idx="977">
                  <c:v>8</c:v>
                </c:pt>
                <c:pt idx="978">
                  <c:v>8</c:v>
                </c:pt>
                <c:pt idx="979">
                  <c:v>8</c:v>
                </c:pt>
                <c:pt idx="980">
                  <c:v>8</c:v>
                </c:pt>
                <c:pt idx="981">
                  <c:v>8</c:v>
                </c:pt>
                <c:pt idx="982">
                  <c:v>8</c:v>
                </c:pt>
                <c:pt idx="983">
                  <c:v>8</c:v>
                </c:pt>
                <c:pt idx="984">
                  <c:v>8</c:v>
                </c:pt>
                <c:pt idx="985">
                  <c:v>8</c:v>
                </c:pt>
                <c:pt idx="986">
                  <c:v>8</c:v>
                </c:pt>
                <c:pt idx="987">
                  <c:v>8</c:v>
                </c:pt>
                <c:pt idx="988">
                  <c:v>8</c:v>
                </c:pt>
                <c:pt idx="989">
                  <c:v>8</c:v>
                </c:pt>
                <c:pt idx="990">
                  <c:v>8</c:v>
                </c:pt>
                <c:pt idx="991">
                  <c:v>8</c:v>
                </c:pt>
                <c:pt idx="992">
                  <c:v>8</c:v>
                </c:pt>
                <c:pt idx="993">
                  <c:v>8</c:v>
                </c:pt>
                <c:pt idx="994">
                  <c:v>8</c:v>
                </c:pt>
                <c:pt idx="995">
                  <c:v>8</c:v>
                </c:pt>
                <c:pt idx="996">
                  <c:v>8</c:v>
                </c:pt>
                <c:pt idx="997">
                  <c:v>8</c:v>
                </c:pt>
                <c:pt idx="998">
                  <c:v>8</c:v>
                </c:pt>
                <c:pt idx="999">
                  <c:v>8</c:v>
                </c:pt>
                <c:pt idx="1000">
                  <c:v>8</c:v>
                </c:pt>
                <c:pt idx="1001">
                  <c:v>8</c:v>
                </c:pt>
                <c:pt idx="1002">
                  <c:v>8</c:v>
                </c:pt>
                <c:pt idx="1003">
                  <c:v>8</c:v>
                </c:pt>
                <c:pt idx="1004">
                  <c:v>8</c:v>
                </c:pt>
                <c:pt idx="1005">
                  <c:v>8</c:v>
                </c:pt>
                <c:pt idx="1006">
                  <c:v>8</c:v>
                </c:pt>
                <c:pt idx="1007">
                  <c:v>8</c:v>
                </c:pt>
                <c:pt idx="1008">
                  <c:v>8</c:v>
                </c:pt>
                <c:pt idx="1009">
                  <c:v>8</c:v>
                </c:pt>
                <c:pt idx="1010">
                  <c:v>8</c:v>
                </c:pt>
                <c:pt idx="1011">
                  <c:v>8</c:v>
                </c:pt>
                <c:pt idx="1012">
                  <c:v>8</c:v>
                </c:pt>
                <c:pt idx="1013">
                  <c:v>8</c:v>
                </c:pt>
                <c:pt idx="1014">
                  <c:v>8</c:v>
                </c:pt>
                <c:pt idx="1015">
                  <c:v>8</c:v>
                </c:pt>
                <c:pt idx="1016">
                  <c:v>8</c:v>
                </c:pt>
                <c:pt idx="1017">
                  <c:v>8</c:v>
                </c:pt>
                <c:pt idx="1018">
                  <c:v>8</c:v>
                </c:pt>
                <c:pt idx="1019">
                  <c:v>8</c:v>
                </c:pt>
                <c:pt idx="1020">
                  <c:v>8</c:v>
                </c:pt>
                <c:pt idx="1021">
                  <c:v>8</c:v>
                </c:pt>
                <c:pt idx="1022">
                  <c:v>8</c:v>
                </c:pt>
                <c:pt idx="1023">
                  <c:v>8</c:v>
                </c:pt>
                <c:pt idx="1024">
                  <c:v>8</c:v>
                </c:pt>
                <c:pt idx="1025">
                  <c:v>8</c:v>
                </c:pt>
                <c:pt idx="1026">
                  <c:v>8</c:v>
                </c:pt>
                <c:pt idx="1027">
                  <c:v>8</c:v>
                </c:pt>
                <c:pt idx="1028">
                  <c:v>8</c:v>
                </c:pt>
                <c:pt idx="1029">
                  <c:v>8</c:v>
                </c:pt>
                <c:pt idx="1030">
                  <c:v>8</c:v>
                </c:pt>
                <c:pt idx="1031">
                  <c:v>8</c:v>
                </c:pt>
                <c:pt idx="1032">
                  <c:v>8</c:v>
                </c:pt>
                <c:pt idx="1033">
                  <c:v>8</c:v>
                </c:pt>
                <c:pt idx="1034">
                  <c:v>8</c:v>
                </c:pt>
                <c:pt idx="1035">
                  <c:v>8</c:v>
                </c:pt>
                <c:pt idx="1036">
                  <c:v>8</c:v>
                </c:pt>
                <c:pt idx="1037">
                  <c:v>8</c:v>
                </c:pt>
                <c:pt idx="1038">
                  <c:v>8</c:v>
                </c:pt>
                <c:pt idx="1039">
                  <c:v>8</c:v>
                </c:pt>
                <c:pt idx="1040">
                  <c:v>8</c:v>
                </c:pt>
                <c:pt idx="1041">
                  <c:v>8</c:v>
                </c:pt>
                <c:pt idx="1042">
                  <c:v>8</c:v>
                </c:pt>
                <c:pt idx="1043">
                  <c:v>8</c:v>
                </c:pt>
                <c:pt idx="1044">
                  <c:v>8</c:v>
                </c:pt>
                <c:pt idx="1045">
                  <c:v>8</c:v>
                </c:pt>
                <c:pt idx="1046">
                  <c:v>8</c:v>
                </c:pt>
                <c:pt idx="1047">
                  <c:v>8</c:v>
                </c:pt>
                <c:pt idx="1048">
                  <c:v>8</c:v>
                </c:pt>
                <c:pt idx="1049">
                  <c:v>8</c:v>
                </c:pt>
                <c:pt idx="1050">
                  <c:v>8</c:v>
                </c:pt>
                <c:pt idx="1051">
                  <c:v>8</c:v>
                </c:pt>
                <c:pt idx="1052">
                  <c:v>8</c:v>
                </c:pt>
                <c:pt idx="1053">
                  <c:v>8.25</c:v>
                </c:pt>
                <c:pt idx="1054">
                  <c:v>8.25</c:v>
                </c:pt>
                <c:pt idx="1055">
                  <c:v>8.25</c:v>
                </c:pt>
                <c:pt idx="1056">
                  <c:v>8.25</c:v>
                </c:pt>
                <c:pt idx="1057">
                  <c:v>8.25</c:v>
                </c:pt>
                <c:pt idx="1058">
                  <c:v>8.25</c:v>
                </c:pt>
                <c:pt idx="1059">
                  <c:v>8.25</c:v>
                </c:pt>
                <c:pt idx="1060">
                  <c:v>8.25</c:v>
                </c:pt>
                <c:pt idx="1061">
                  <c:v>8.25</c:v>
                </c:pt>
                <c:pt idx="1062">
                  <c:v>8.25</c:v>
                </c:pt>
                <c:pt idx="1063">
                  <c:v>8.25</c:v>
                </c:pt>
                <c:pt idx="1064">
                  <c:v>8.25</c:v>
                </c:pt>
                <c:pt idx="1065">
                  <c:v>8.25</c:v>
                </c:pt>
                <c:pt idx="1066">
                  <c:v>8.25</c:v>
                </c:pt>
                <c:pt idx="1067">
                  <c:v>8.25</c:v>
                </c:pt>
                <c:pt idx="1068">
                  <c:v>8.25</c:v>
                </c:pt>
                <c:pt idx="1069">
                  <c:v>8.25</c:v>
                </c:pt>
                <c:pt idx="1070">
                  <c:v>8.25</c:v>
                </c:pt>
                <c:pt idx="1071">
                  <c:v>8.25</c:v>
                </c:pt>
                <c:pt idx="1072">
                  <c:v>8.25</c:v>
                </c:pt>
                <c:pt idx="1073">
                  <c:v>8.25</c:v>
                </c:pt>
                <c:pt idx="1074">
                  <c:v>8.25</c:v>
                </c:pt>
                <c:pt idx="1075">
                  <c:v>8.25</c:v>
                </c:pt>
                <c:pt idx="1076">
                  <c:v>8.25</c:v>
                </c:pt>
                <c:pt idx="1077">
                  <c:v>8.25</c:v>
                </c:pt>
                <c:pt idx="1078">
                  <c:v>8.25</c:v>
                </c:pt>
                <c:pt idx="1079">
                  <c:v>8.25</c:v>
                </c:pt>
                <c:pt idx="1080">
                  <c:v>8.25</c:v>
                </c:pt>
                <c:pt idx="1081">
                  <c:v>8.25</c:v>
                </c:pt>
                <c:pt idx="1082">
                  <c:v>8.25</c:v>
                </c:pt>
                <c:pt idx="1083">
                  <c:v>8.25</c:v>
                </c:pt>
                <c:pt idx="1084">
                  <c:v>8.25</c:v>
                </c:pt>
                <c:pt idx="1085">
                  <c:v>8.25</c:v>
                </c:pt>
                <c:pt idx="1086">
                  <c:v>8.25</c:v>
                </c:pt>
                <c:pt idx="1087">
                  <c:v>8.25</c:v>
                </c:pt>
                <c:pt idx="1088">
                  <c:v>8.25</c:v>
                </c:pt>
                <c:pt idx="1089">
                  <c:v>8.25</c:v>
                </c:pt>
                <c:pt idx="1090">
                  <c:v>8.25</c:v>
                </c:pt>
                <c:pt idx="1091">
                  <c:v>8.25</c:v>
                </c:pt>
                <c:pt idx="1092">
                  <c:v>8.25</c:v>
                </c:pt>
                <c:pt idx="1093">
                  <c:v>8.25</c:v>
                </c:pt>
                <c:pt idx="1094">
                  <c:v>8.25</c:v>
                </c:pt>
                <c:pt idx="1095">
                  <c:v>8.25</c:v>
                </c:pt>
                <c:pt idx="1096">
                  <c:v>8.25</c:v>
                </c:pt>
                <c:pt idx="1097">
                  <c:v>8.25</c:v>
                </c:pt>
                <c:pt idx="1098">
                  <c:v>8.25</c:v>
                </c:pt>
                <c:pt idx="1099">
                  <c:v>8.25</c:v>
                </c:pt>
                <c:pt idx="1100">
                  <c:v>8.25</c:v>
                </c:pt>
                <c:pt idx="1101">
                  <c:v>8.25</c:v>
                </c:pt>
                <c:pt idx="1102">
                  <c:v>8.25</c:v>
                </c:pt>
                <c:pt idx="1103">
                  <c:v>8.25</c:v>
                </c:pt>
                <c:pt idx="1104">
                  <c:v>8.25</c:v>
                </c:pt>
                <c:pt idx="1105">
                  <c:v>8.25</c:v>
                </c:pt>
                <c:pt idx="1106">
                  <c:v>8.25</c:v>
                </c:pt>
                <c:pt idx="1107">
                  <c:v>8.25</c:v>
                </c:pt>
                <c:pt idx="1108">
                  <c:v>8.25</c:v>
                </c:pt>
                <c:pt idx="1109">
                  <c:v>8.25</c:v>
                </c:pt>
                <c:pt idx="1110">
                  <c:v>8.25</c:v>
                </c:pt>
                <c:pt idx="1111">
                  <c:v>8.25</c:v>
                </c:pt>
                <c:pt idx="1112">
                  <c:v>8.25</c:v>
                </c:pt>
                <c:pt idx="1113">
                  <c:v>8.25</c:v>
                </c:pt>
                <c:pt idx="1114">
                  <c:v>8.25</c:v>
                </c:pt>
                <c:pt idx="1115">
                  <c:v>8.25</c:v>
                </c:pt>
                <c:pt idx="1116">
                  <c:v>8.25</c:v>
                </c:pt>
                <c:pt idx="1117">
                  <c:v>8.25</c:v>
                </c:pt>
                <c:pt idx="1118">
                  <c:v>8.25</c:v>
                </c:pt>
                <c:pt idx="1119">
                  <c:v>8.25</c:v>
                </c:pt>
                <c:pt idx="1120">
                  <c:v>8.25</c:v>
                </c:pt>
                <c:pt idx="1121">
                  <c:v>8.25</c:v>
                </c:pt>
                <c:pt idx="1122">
                  <c:v>8.25</c:v>
                </c:pt>
                <c:pt idx="1123">
                  <c:v>8.25</c:v>
                </c:pt>
                <c:pt idx="1124">
                  <c:v>8.25</c:v>
                </c:pt>
                <c:pt idx="1125">
                  <c:v>8.25</c:v>
                </c:pt>
                <c:pt idx="1126">
                  <c:v>8.25</c:v>
                </c:pt>
                <c:pt idx="1127">
                  <c:v>8.25</c:v>
                </c:pt>
                <c:pt idx="1128">
                  <c:v>8.25</c:v>
                </c:pt>
                <c:pt idx="1129">
                  <c:v>8.25</c:v>
                </c:pt>
                <c:pt idx="1130">
                  <c:v>8.25</c:v>
                </c:pt>
                <c:pt idx="1131">
                  <c:v>8.25</c:v>
                </c:pt>
                <c:pt idx="1132">
                  <c:v>8.25</c:v>
                </c:pt>
                <c:pt idx="1133">
                  <c:v>8.25</c:v>
                </c:pt>
                <c:pt idx="1134">
                  <c:v>8.25</c:v>
                </c:pt>
                <c:pt idx="1135">
                  <c:v>8.25</c:v>
                </c:pt>
                <c:pt idx="1136">
                  <c:v>8.25</c:v>
                </c:pt>
                <c:pt idx="1137">
                  <c:v>8.25</c:v>
                </c:pt>
                <c:pt idx="1138">
                  <c:v>8.25</c:v>
                </c:pt>
                <c:pt idx="1139">
                  <c:v>8.25</c:v>
                </c:pt>
                <c:pt idx="1140">
                  <c:v>8.25</c:v>
                </c:pt>
                <c:pt idx="1141">
                  <c:v>8.25</c:v>
                </c:pt>
                <c:pt idx="1142">
                  <c:v>8.25</c:v>
                </c:pt>
                <c:pt idx="1143">
                  <c:v>8.25</c:v>
                </c:pt>
                <c:pt idx="1144">
                  <c:v>8.25</c:v>
                </c:pt>
                <c:pt idx="1145">
                  <c:v>8.25</c:v>
                </c:pt>
                <c:pt idx="1146">
                  <c:v>8.25</c:v>
                </c:pt>
                <c:pt idx="1147">
                  <c:v>8.25</c:v>
                </c:pt>
                <c:pt idx="1148">
                  <c:v>8.25</c:v>
                </c:pt>
                <c:pt idx="1149">
                  <c:v>8.25</c:v>
                </c:pt>
                <c:pt idx="1150">
                  <c:v>8.25</c:v>
                </c:pt>
                <c:pt idx="1151">
                  <c:v>8.25</c:v>
                </c:pt>
                <c:pt idx="1152">
                  <c:v>8.25</c:v>
                </c:pt>
                <c:pt idx="1153">
                  <c:v>8.25</c:v>
                </c:pt>
                <c:pt idx="1154">
                  <c:v>8.25</c:v>
                </c:pt>
                <c:pt idx="1155">
                  <c:v>8.25</c:v>
                </c:pt>
                <c:pt idx="1156">
                  <c:v>8.25</c:v>
                </c:pt>
                <c:pt idx="1157">
                  <c:v>8.25</c:v>
                </c:pt>
                <c:pt idx="1158">
                  <c:v>8.25</c:v>
                </c:pt>
                <c:pt idx="1159">
                  <c:v>8.25</c:v>
                </c:pt>
                <c:pt idx="1160">
                  <c:v>8.25</c:v>
                </c:pt>
                <c:pt idx="1161">
                  <c:v>8.25</c:v>
                </c:pt>
                <c:pt idx="1162">
                  <c:v>8.25</c:v>
                </c:pt>
                <c:pt idx="1163">
                  <c:v>8.25</c:v>
                </c:pt>
                <c:pt idx="1164">
                  <c:v>8.25</c:v>
                </c:pt>
                <c:pt idx="1165">
                  <c:v>8.25</c:v>
                </c:pt>
                <c:pt idx="1166">
                  <c:v>8.25</c:v>
                </c:pt>
                <c:pt idx="1167">
                  <c:v>8.25</c:v>
                </c:pt>
                <c:pt idx="1168">
                  <c:v>8.25</c:v>
                </c:pt>
                <c:pt idx="1169">
                  <c:v>8.25</c:v>
                </c:pt>
                <c:pt idx="1170">
                  <c:v>8.25</c:v>
                </c:pt>
                <c:pt idx="1171">
                  <c:v>8.25</c:v>
                </c:pt>
                <c:pt idx="1172">
                  <c:v>8.25</c:v>
                </c:pt>
                <c:pt idx="1173">
                  <c:v>8.25</c:v>
                </c:pt>
                <c:pt idx="1174">
                  <c:v>8.25</c:v>
                </c:pt>
                <c:pt idx="1175">
                  <c:v>8.25</c:v>
                </c:pt>
                <c:pt idx="1176">
                  <c:v>8.25</c:v>
                </c:pt>
                <c:pt idx="1177">
                  <c:v>8.25</c:v>
                </c:pt>
                <c:pt idx="1178">
                  <c:v>8.25</c:v>
                </c:pt>
                <c:pt idx="1179">
                  <c:v>8.25</c:v>
                </c:pt>
                <c:pt idx="1180">
                  <c:v>8.25</c:v>
                </c:pt>
                <c:pt idx="1181">
                  <c:v>8.25</c:v>
                </c:pt>
                <c:pt idx="1182">
                  <c:v>8.25</c:v>
                </c:pt>
                <c:pt idx="1183">
                  <c:v>8.25</c:v>
                </c:pt>
                <c:pt idx="1184">
                  <c:v>8.25</c:v>
                </c:pt>
                <c:pt idx="1185">
                  <c:v>8.25</c:v>
                </c:pt>
                <c:pt idx="1186">
                  <c:v>8.25</c:v>
                </c:pt>
                <c:pt idx="1187">
                  <c:v>8.25</c:v>
                </c:pt>
                <c:pt idx="1188">
                  <c:v>8.25</c:v>
                </c:pt>
                <c:pt idx="1189">
                  <c:v>8.25</c:v>
                </c:pt>
                <c:pt idx="1190">
                  <c:v>8.25</c:v>
                </c:pt>
                <c:pt idx="1191">
                  <c:v>8.25</c:v>
                </c:pt>
                <c:pt idx="1192">
                  <c:v>8.25</c:v>
                </c:pt>
                <c:pt idx="1193">
                  <c:v>8.25</c:v>
                </c:pt>
                <c:pt idx="1194">
                  <c:v>8.25</c:v>
                </c:pt>
                <c:pt idx="1195">
                  <c:v>8.25</c:v>
                </c:pt>
                <c:pt idx="1196">
                  <c:v>8.25</c:v>
                </c:pt>
                <c:pt idx="1197">
                  <c:v>8.25</c:v>
                </c:pt>
                <c:pt idx="1198">
                  <c:v>8.25</c:v>
                </c:pt>
                <c:pt idx="1199">
                  <c:v>8.25</c:v>
                </c:pt>
                <c:pt idx="1200">
                  <c:v>8.25</c:v>
                </c:pt>
                <c:pt idx="1201">
                  <c:v>8.25</c:v>
                </c:pt>
                <c:pt idx="1202">
                  <c:v>8.25</c:v>
                </c:pt>
                <c:pt idx="1203">
                  <c:v>8.25</c:v>
                </c:pt>
                <c:pt idx="1204">
                  <c:v>8.25</c:v>
                </c:pt>
                <c:pt idx="1205">
                  <c:v>8.25</c:v>
                </c:pt>
                <c:pt idx="1206">
                  <c:v>8.25</c:v>
                </c:pt>
                <c:pt idx="1207">
                  <c:v>8.25</c:v>
                </c:pt>
                <c:pt idx="1208">
                  <c:v>8.25</c:v>
                </c:pt>
                <c:pt idx="1209">
                  <c:v>8.25</c:v>
                </c:pt>
                <c:pt idx="1210">
                  <c:v>8.25</c:v>
                </c:pt>
                <c:pt idx="1211">
                  <c:v>8.25</c:v>
                </c:pt>
                <c:pt idx="1212">
                  <c:v>8.25</c:v>
                </c:pt>
                <c:pt idx="1213">
                  <c:v>8.25</c:v>
                </c:pt>
                <c:pt idx="1214">
                  <c:v>8.25</c:v>
                </c:pt>
                <c:pt idx="1215">
                  <c:v>8.25</c:v>
                </c:pt>
                <c:pt idx="1216">
                  <c:v>8.25</c:v>
                </c:pt>
                <c:pt idx="1217">
                  <c:v>8.25</c:v>
                </c:pt>
                <c:pt idx="1218">
                  <c:v>8.25</c:v>
                </c:pt>
                <c:pt idx="1219">
                  <c:v>8.25</c:v>
                </c:pt>
                <c:pt idx="1220">
                  <c:v>8.25</c:v>
                </c:pt>
                <c:pt idx="1221">
                  <c:v>8.25</c:v>
                </c:pt>
                <c:pt idx="1222">
                  <c:v>8.25</c:v>
                </c:pt>
                <c:pt idx="1223">
                  <c:v>8.25</c:v>
                </c:pt>
                <c:pt idx="1224">
                  <c:v>8.25</c:v>
                </c:pt>
                <c:pt idx="1225">
                  <c:v>8.25</c:v>
                </c:pt>
                <c:pt idx="1226">
                  <c:v>8.25</c:v>
                </c:pt>
                <c:pt idx="1227">
                  <c:v>8.25</c:v>
                </c:pt>
                <c:pt idx="1228">
                  <c:v>8.25</c:v>
                </c:pt>
                <c:pt idx="1229">
                  <c:v>8.25</c:v>
                </c:pt>
                <c:pt idx="1230">
                  <c:v>8.25</c:v>
                </c:pt>
                <c:pt idx="1231">
                  <c:v>8.25</c:v>
                </c:pt>
                <c:pt idx="1232">
                  <c:v>8.25</c:v>
                </c:pt>
                <c:pt idx="1233">
                  <c:v>8.25</c:v>
                </c:pt>
                <c:pt idx="1234">
                  <c:v>8.25</c:v>
                </c:pt>
                <c:pt idx="1235">
                  <c:v>8.25</c:v>
                </c:pt>
                <c:pt idx="1236">
                  <c:v>8.25</c:v>
                </c:pt>
                <c:pt idx="1237">
                  <c:v>8.25</c:v>
                </c:pt>
                <c:pt idx="1238">
                  <c:v>8.25</c:v>
                </c:pt>
                <c:pt idx="1239">
                  <c:v>8.25</c:v>
                </c:pt>
                <c:pt idx="1240">
                  <c:v>8.25</c:v>
                </c:pt>
                <c:pt idx="1241">
                  <c:v>8.25</c:v>
                </c:pt>
                <c:pt idx="1242">
                  <c:v>8.25</c:v>
                </c:pt>
                <c:pt idx="1243">
                  <c:v>8.25</c:v>
                </c:pt>
                <c:pt idx="1244">
                  <c:v>8.25</c:v>
                </c:pt>
                <c:pt idx="1245">
                  <c:v>8.25</c:v>
                </c:pt>
                <c:pt idx="1246">
                  <c:v>8.25</c:v>
                </c:pt>
                <c:pt idx="1247">
                  <c:v>8.25</c:v>
                </c:pt>
                <c:pt idx="1248">
                  <c:v>8.25</c:v>
                </c:pt>
                <c:pt idx="1249">
                  <c:v>8.25</c:v>
                </c:pt>
                <c:pt idx="1250">
                  <c:v>8.25</c:v>
                </c:pt>
                <c:pt idx="1251">
                  <c:v>8.25</c:v>
                </c:pt>
                <c:pt idx="1252">
                  <c:v>8.25</c:v>
                </c:pt>
                <c:pt idx="1253">
                  <c:v>8.25</c:v>
                </c:pt>
                <c:pt idx="1254">
                  <c:v>8.25</c:v>
                </c:pt>
                <c:pt idx="1255">
                  <c:v>8.25</c:v>
                </c:pt>
                <c:pt idx="1256">
                  <c:v>8.25</c:v>
                </c:pt>
                <c:pt idx="1257">
                  <c:v>8.25</c:v>
                </c:pt>
                <c:pt idx="1258">
                  <c:v>8.25</c:v>
                </c:pt>
                <c:pt idx="1259">
                  <c:v>8.25</c:v>
                </c:pt>
                <c:pt idx="1260">
                  <c:v>8.25</c:v>
                </c:pt>
                <c:pt idx="1261">
                  <c:v>8.25</c:v>
                </c:pt>
                <c:pt idx="1262">
                  <c:v>8.25</c:v>
                </c:pt>
                <c:pt idx="1263">
                  <c:v>8.25</c:v>
                </c:pt>
                <c:pt idx="1264">
                  <c:v>8.25</c:v>
                </c:pt>
                <c:pt idx="1265">
                  <c:v>8.25</c:v>
                </c:pt>
                <c:pt idx="1266">
                  <c:v>8.25</c:v>
                </c:pt>
                <c:pt idx="1267">
                  <c:v>8.25</c:v>
                </c:pt>
                <c:pt idx="1268">
                  <c:v>8.25</c:v>
                </c:pt>
                <c:pt idx="1269">
                  <c:v>8.25</c:v>
                </c:pt>
                <c:pt idx="1270">
                  <c:v>8.25</c:v>
                </c:pt>
                <c:pt idx="1271">
                  <c:v>8.25</c:v>
                </c:pt>
                <c:pt idx="1272">
                  <c:v>8.25</c:v>
                </c:pt>
                <c:pt idx="1273">
                  <c:v>8.25</c:v>
                </c:pt>
                <c:pt idx="1274">
                  <c:v>8.25</c:v>
                </c:pt>
                <c:pt idx="1275">
                  <c:v>8.25</c:v>
                </c:pt>
                <c:pt idx="1276">
                  <c:v>8.25</c:v>
                </c:pt>
                <c:pt idx="1277">
                  <c:v>8.25</c:v>
                </c:pt>
                <c:pt idx="1278">
                  <c:v>8.25</c:v>
                </c:pt>
                <c:pt idx="1279">
                  <c:v>8.25</c:v>
                </c:pt>
                <c:pt idx="1280">
                  <c:v>8.25</c:v>
                </c:pt>
                <c:pt idx="1281">
                  <c:v>8.25</c:v>
                </c:pt>
                <c:pt idx="1282">
                  <c:v>8.25</c:v>
                </c:pt>
                <c:pt idx="1283">
                  <c:v>8.25</c:v>
                </c:pt>
                <c:pt idx="1284">
                  <c:v>8.25</c:v>
                </c:pt>
                <c:pt idx="1285">
                  <c:v>8.25</c:v>
                </c:pt>
                <c:pt idx="1286">
                  <c:v>8.25</c:v>
                </c:pt>
                <c:pt idx="1287">
                  <c:v>8.25</c:v>
                </c:pt>
                <c:pt idx="1288">
                  <c:v>8.25</c:v>
                </c:pt>
                <c:pt idx="1289">
                  <c:v>8.25</c:v>
                </c:pt>
                <c:pt idx="1290">
                  <c:v>8.25</c:v>
                </c:pt>
                <c:pt idx="1291">
                  <c:v>8.25</c:v>
                </c:pt>
                <c:pt idx="1292">
                  <c:v>8.25</c:v>
                </c:pt>
                <c:pt idx="1293">
                  <c:v>8.25</c:v>
                </c:pt>
                <c:pt idx="1294">
                  <c:v>8.25</c:v>
                </c:pt>
                <c:pt idx="1295">
                  <c:v>8.25</c:v>
                </c:pt>
                <c:pt idx="1296">
                  <c:v>8.25</c:v>
                </c:pt>
                <c:pt idx="1297">
                  <c:v>8.25</c:v>
                </c:pt>
                <c:pt idx="1298">
                  <c:v>8.25</c:v>
                </c:pt>
                <c:pt idx="1299">
                  <c:v>8.25</c:v>
                </c:pt>
                <c:pt idx="1300">
                  <c:v>8.25</c:v>
                </c:pt>
                <c:pt idx="1301">
                  <c:v>8.25</c:v>
                </c:pt>
                <c:pt idx="1302">
                  <c:v>8.25</c:v>
                </c:pt>
                <c:pt idx="1303">
                  <c:v>8.25</c:v>
                </c:pt>
                <c:pt idx="1304">
                  <c:v>8.25</c:v>
                </c:pt>
                <c:pt idx="1305">
                  <c:v>8.25</c:v>
                </c:pt>
                <c:pt idx="1306">
                  <c:v>8.25</c:v>
                </c:pt>
                <c:pt idx="1307">
                  <c:v>8.25</c:v>
                </c:pt>
                <c:pt idx="1308">
                  <c:v>8.25</c:v>
                </c:pt>
                <c:pt idx="1309">
                  <c:v>8.25</c:v>
                </c:pt>
                <c:pt idx="1310">
                  <c:v>8.25</c:v>
                </c:pt>
                <c:pt idx="1311">
                  <c:v>8.25</c:v>
                </c:pt>
                <c:pt idx="1312">
                  <c:v>8.25</c:v>
                </c:pt>
                <c:pt idx="1313">
                  <c:v>8.25</c:v>
                </c:pt>
              </c:numCache>
            </c:numRef>
          </c:val>
          <c:smooth val="0"/>
        </c:ser>
        <c:ser>
          <c:idx val="2"/>
          <c:order val="6"/>
          <c:tx>
            <c:strRef>
              <c:f>'[Лист в F  2013_ДКП 2013_Рефинансирование.docx]показатели'!$J$1</c:f>
              <c:strCache>
                <c:ptCount val="1"/>
                <c:pt idx="0">
                  <c:v>минимальные процентные ставки по операциям РЕПО на аукционной основе (правая шкала),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'[Лист в F  2013_ДКП 2013_Рефинансирование.docx]показатели'!$A$2:$A$1324</c:f>
              <c:numCache>
                <c:formatCode>m/d/yyyy</c:formatCode>
                <c:ptCount val="1323"/>
                <c:pt idx="0">
                  <c:v>39630</c:v>
                </c:pt>
                <c:pt idx="1">
                  <c:v>39631</c:v>
                </c:pt>
                <c:pt idx="2">
                  <c:v>39632</c:v>
                </c:pt>
                <c:pt idx="3">
                  <c:v>39633</c:v>
                </c:pt>
                <c:pt idx="4">
                  <c:v>39636</c:v>
                </c:pt>
                <c:pt idx="5">
                  <c:v>39637</c:v>
                </c:pt>
                <c:pt idx="6">
                  <c:v>39638</c:v>
                </c:pt>
                <c:pt idx="7">
                  <c:v>39639</c:v>
                </c:pt>
                <c:pt idx="8">
                  <c:v>39640</c:v>
                </c:pt>
                <c:pt idx="9">
                  <c:v>39643</c:v>
                </c:pt>
                <c:pt idx="10">
                  <c:v>39644</c:v>
                </c:pt>
                <c:pt idx="11">
                  <c:v>39645</c:v>
                </c:pt>
                <c:pt idx="12">
                  <c:v>39646</c:v>
                </c:pt>
                <c:pt idx="13">
                  <c:v>39647</c:v>
                </c:pt>
                <c:pt idx="14">
                  <c:v>39650</c:v>
                </c:pt>
                <c:pt idx="15">
                  <c:v>39651</c:v>
                </c:pt>
                <c:pt idx="16">
                  <c:v>39652</c:v>
                </c:pt>
                <c:pt idx="17">
                  <c:v>39653</c:v>
                </c:pt>
                <c:pt idx="18">
                  <c:v>39654</c:v>
                </c:pt>
                <c:pt idx="19">
                  <c:v>39657</c:v>
                </c:pt>
                <c:pt idx="20">
                  <c:v>39658</c:v>
                </c:pt>
                <c:pt idx="21">
                  <c:v>39659</c:v>
                </c:pt>
                <c:pt idx="22">
                  <c:v>39660</c:v>
                </c:pt>
                <c:pt idx="23">
                  <c:v>39661</c:v>
                </c:pt>
                <c:pt idx="24">
                  <c:v>39664</c:v>
                </c:pt>
                <c:pt idx="25">
                  <c:v>39665</c:v>
                </c:pt>
                <c:pt idx="26">
                  <c:v>39666</c:v>
                </c:pt>
                <c:pt idx="27">
                  <c:v>39667</c:v>
                </c:pt>
                <c:pt idx="28">
                  <c:v>39668</c:v>
                </c:pt>
                <c:pt idx="29">
                  <c:v>39671</c:v>
                </c:pt>
                <c:pt idx="30">
                  <c:v>39672</c:v>
                </c:pt>
                <c:pt idx="31">
                  <c:v>39673</c:v>
                </c:pt>
                <c:pt idx="32">
                  <c:v>39674</c:v>
                </c:pt>
                <c:pt idx="33">
                  <c:v>39675</c:v>
                </c:pt>
                <c:pt idx="34">
                  <c:v>39678</c:v>
                </c:pt>
                <c:pt idx="35">
                  <c:v>39679</c:v>
                </c:pt>
                <c:pt idx="36">
                  <c:v>39680</c:v>
                </c:pt>
                <c:pt idx="37">
                  <c:v>39681</c:v>
                </c:pt>
                <c:pt idx="38">
                  <c:v>39682</c:v>
                </c:pt>
                <c:pt idx="39">
                  <c:v>39685</c:v>
                </c:pt>
                <c:pt idx="40">
                  <c:v>39686</c:v>
                </c:pt>
                <c:pt idx="41">
                  <c:v>39687</c:v>
                </c:pt>
                <c:pt idx="42">
                  <c:v>39688</c:v>
                </c:pt>
                <c:pt idx="43">
                  <c:v>39689</c:v>
                </c:pt>
                <c:pt idx="44">
                  <c:v>39692</c:v>
                </c:pt>
                <c:pt idx="45">
                  <c:v>39693</c:v>
                </c:pt>
                <c:pt idx="46">
                  <c:v>39694</c:v>
                </c:pt>
                <c:pt idx="47">
                  <c:v>39695</c:v>
                </c:pt>
                <c:pt idx="48">
                  <c:v>39696</c:v>
                </c:pt>
                <c:pt idx="49">
                  <c:v>39699</c:v>
                </c:pt>
                <c:pt idx="50">
                  <c:v>39700</c:v>
                </c:pt>
                <c:pt idx="51">
                  <c:v>39701</c:v>
                </c:pt>
                <c:pt idx="52">
                  <c:v>39702</c:v>
                </c:pt>
                <c:pt idx="53">
                  <c:v>39703</c:v>
                </c:pt>
                <c:pt idx="54">
                  <c:v>39706</c:v>
                </c:pt>
                <c:pt idx="55">
                  <c:v>39707</c:v>
                </c:pt>
                <c:pt idx="56">
                  <c:v>39708</c:v>
                </c:pt>
                <c:pt idx="57">
                  <c:v>39709</c:v>
                </c:pt>
                <c:pt idx="58">
                  <c:v>39710</c:v>
                </c:pt>
                <c:pt idx="59">
                  <c:v>39713</c:v>
                </c:pt>
                <c:pt idx="60">
                  <c:v>39714</c:v>
                </c:pt>
                <c:pt idx="61">
                  <c:v>39715</c:v>
                </c:pt>
                <c:pt idx="62">
                  <c:v>39716</c:v>
                </c:pt>
                <c:pt idx="63">
                  <c:v>39717</c:v>
                </c:pt>
                <c:pt idx="64">
                  <c:v>39720</c:v>
                </c:pt>
                <c:pt idx="65">
                  <c:v>39721</c:v>
                </c:pt>
                <c:pt idx="66">
                  <c:v>39722</c:v>
                </c:pt>
                <c:pt idx="67">
                  <c:v>39723</c:v>
                </c:pt>
                <c:pt idx="68">
                  <c:v>39724</c:v>
                </c:pt>
                <c:pt idx="69">
                  <c:v>39727</c:v>
                </c:pt>
                <c:pt idx="70">
                  <c:v>39728</c:v>
                </c:pt>
                <c:pt idx="71">
                  <c:v>39729</c:v>
                </c:pt>
                <c:pt idx="72">
                  <c:v>39730</c:v>
                </c:pt>
                <c:pt idx="73">
                  <c:v>39731</c:v>
                </c:pt>
                <c:pt idx="74">
                  <c:v>39734</c:v>
                </c:pt>
                <c:pt idx="75">
                  <c:v>39735</c:v>
                </c:pt>
                <c:pt idx="76">
                  <c:v>39736</c:v>
                </c:pt>
                <c:pt idx="77">
                  <c:v>39737</c:v>
                </c:pt>
                <c:pt idx="78">
                  <c:v>39738</c:v>
                </c:pt>
                <c:pt idx="79">
                  <c:v>39741</c:v>
                </c:pt>
                <c:pt idx="80">
                  <c:v>39742</c:v>
                </c:pt>
                <c:pt idx="81">
                  <c:v>39743</c:v>
                </c:pt>
                <c:pt idx="82">
                  <c:v>39744</c:v>
                </c:pt>
                <c:pt idx="83">
                  <c:v>39745</c:v>
                </c:pt>
                <c:pt idx="84">
                  <c:v>39748</c:v>
                </c:pt>
                <c:pt idx="85">
                  <c:v>39749</c:v>
                </c:pt>
                <c:pt idx="86">
                  <c:v>39750</c:v>
                </c:pt>
                <c:pt idx="87">
                  <c:v>39751</c:v>
                </c:pt>
                <c:pt idx="88">
                  <c:v>39752</c:v>
                </c:pt>
                <c:pt idx="89">
                  <c:v>39753</c:v>
                </c:pt>
                <c:pt idx="90">
                  <c:v>39757</c:v>
                </c:pt>
                <c:pt idx="91">
                  <c:v>39758</c:v>
                </c:pt>
                <c:pt idx="92">
                  <c:v>39759</c:v>
                </c:pt>
                <c:pt idx="93">
                  <c:v>39762</c:v>
                </c:pt>
                <c:pt idx="94">
                  <c:v>39763</c:v>
                </c:pt>
                <c:pt idx="95">
                  <c:v>39764</c:v>
                </c:pt>
                <c:pt idx="96">
                  <c:v>39765</c:v>
                </c:pt>
                <c:pt idx="97">
                  <c:v>39766</c:v>
                </c:pt>
                <c:pt idx="98">
                  <c:v>39769</c:v>
                </c:pt>
                <c:pt idx="99">
                  <c:v>39770</c:v>
                </c:pt>
                <c:pt idx="100">
                  <c:v>39771</c:v>
                </c:pt>
                <c:pt idx="101">
                  <c:v>39772</c:v>
                </c:pt>
                <c:pt idx="102">
                  <c:v>39773</c:v>
                </c:pt>
                <c:pt idx="103">
                  <c:v>39776</c:v>
                </c:pt>
                <c:pt idx="104">
                  <c:v>39777</c:v>
                </c:pt>
                <c:pt idx="105">
                  <c:v>39778</c:v>
                </c:pt>
                <c:pt idx="106">
                  <c:v>39779</c:v>
                </c:pt>
                <c:pt idx="107">
                  <c:v>39780</c:v>
                </c:pt>
                <c:pt idx="108">
                  <c:v>39783</c:v>
                </c:pt>
                <c:pt idx="109">
                  <c:v>39784</c:v>
                </c:pt>
                <c:pt idx="110">
                  <c:v>39785</c:v>
                </c:pt>
                <c:pt idx="111">
                  <c:v>39786</c:v>
                </c:pt>
                <c:pt idx="112">
                  <c:v>39787</c:v>
                </c:pt>
                <c:pt idx="113">
                  <c:v>39790</c:v>
                </c:pt>
                <c:pt idx="114">
                  <c:v>39791</c:v>
                </c:pt>
                <c:pt idx="115">
                  <c:v>39792</c:v>
                </c:pt>
                <c:pt idx="116">
                  <c:v>39793</c:v>
                </c:pt>
                <c:pt idx="117">
                  <c:v>39794</c:v>
                </c:pt>
                <c:pt idx="118">
                  <c:v>39797</c:v>
                </c:pt>
                <c:pt idx="119">
                  <c:v>39798</c:v>
                </c:pt>
                <c:pt idx="120">
                  <c:v>39799</c:v>
                </c:pt>
                <c:pt idx="121">
                  <c:v>39800</c:v>
                </c:pt>
                <c:pt idx="122">
                  <c:v>39801</c:v>
                </c:pt>
                <c:pt idx="123">
                  <c:v>39804</c:v>
                </c:pt>
                <c:pt idx="124">
                  <c:v>39805</c:v>
                </c:pt>
                <c:pt idx="125">
                  <c:v>39806</c:v>
                </c:pt>
                <c:pt idx="126">
                  <c:v>39807</c:v>
                </c:pt>
                <c:pt idx="127">
                  <c:v>39808</c:v>
                </c:pt>
                <c:pt idx="128">
                  <c:v>39811</c:v>
                </c:pt>
                <c:pt idx="129">
                  <c:v>39824</c:v>
                </c:pt>
                <c:pt idx="130">
                  <c:v>39825</c:v>
                </c:pt>
                <c:pt idx="131">
                  <c:v>39826</c:v>
                </c:pt>
                <c:pt idx="132">
                  <c:v>39827</c:v>
                </c:pt>
                <c:pt idx="133">
                  <c:v>39828</c:v>
                </c:pt>
                <c:pt idx="134">
                  <c:v>39829</c:v>
                </c:pt>
                <c:pt idx="135">
                  <c:v>39832</c:v>
                </c:pt>
                <c:pt idx="136">
                  <c:v>39833</c:v>
                </c:pt>
                <c:pt idx="137">
                  <c:v>39834</c:v>
                </c:pt>
                <c:pt idx="138">
                  <c:v>39835</c:v>
                </c:pt>
                <c:pt idx="139">
                  <c:v>39836</c:v>
                </c:pt>
                <c:pt idx="140">
                  <c:v>39839</c:v>
                </c:pt>
                <c:pt idx="141">
                  <c:v>39840</c:v>
                </c:pt>
                <c:pt idx="142">
                  <c:v>39841</c:v>
                </c:pt>
                <c:pt idx="143">
                  <c:v>39842</c:v>
                </c:pt>
                <c:pt idx="144">
                  <c:v>39843</c:v>
                </c:pt>
                <c:pt idx="145">
                  <c:v>39846</c:v>
                </c:pt>
                <c:pt idx="146">
                  <c:v>39847</c:v>
                </c:pt>
                <c:pt idx="147">
                  <c:v>39848</c:v>
                </c:pt>
                <c:pt idx="148">
                  <c:v>39849</c:v>
                </c:pt>
                <c:pt idx="149">
                  <c:v>39850</c:v>
                </c:pt>
                <c:pt idx="150">
                  <c:v>39853</c:v>
                </c:pt>
                <c:pt idx="151">
                  <c:v>39854</c:v>
                </c:pt>
                <c:pt idx="152">
                  <c:v>39855</c:v>
                </c:pt>
                <c:pt idx="153">
                  <c:v>39856</c:v>
                </c:pt>
                <c:pt idx="154">
                  <c:v>39857</c:v>
                </c:pt>
                <c:pt idx="155">
                  <c:v>39860</c:v>
                </c:pt>
                <c:pt idx="156">
                  <c:v>39861</c:v>
                </c:pt>
                <c:pt idx="157">
                  <c:v>39862</c:v>
                </c:pt>
                <c:pt idx="158">
                  <c:v>39863</c:v>
                </c:pt>
                <c:pt idx="159">
                  <c:v>39864</c:v>
                </c:pt>
                <c:pt idx="160">
                  <c:v>39868</c:v>
                </c:pt>
                <c:pt idx="161">
                  <c:v>39869</c:v>
                </c:pt>
                <c:pt idx="162">
                  <c:v>39870</c:v>
                </c:pt>
                <c:pt idx="163">
                  <c:v>39871</c:v>
                </c:pt>
                <c:pt idx="164">
                  <c:v>39874</c:v>
                </c:pt>
                <c:pt idx="165">
                  <c:v>39875</c:v>
                </c:pt>
                <c:pt idx="166">
                  <c:v>39876</c:v>
                </c:pt>
                <c:pt idx="167">
                  <c:v>39877</c:v>
                </c:pt>
                <c:pt idx="168">
                  <c:v>39878</c:v>
                </c:pt>
                <c:pt idx="169">
                  <c:v>39882</c:v>
                </c:pt>
                <c:pt idx="170">
                  <c:v>39883</c:v>
                </c:pt>
                <c:pt idx="171">
                  <c:v>39884</c:v>
                </c:pt>
                <c:pt idx="172">
                  <c:v>39885</c:v>
                </c:pt>
                <c:pt idx="173">
                  <c:v>39888</c:v>
                </c:pt>
                <c:pt idx="174">
                  <c:v>39889</c:v>
                </c:pt>
                <c:pt idx="175">
                  <c:v>39890</c:v>
                </c:pt>
                <c:pt idx="176">
                  <c:v>39891</c:v>
                </c:pt>
                <c:pt idx="177">
                  <c:v>39892</c:v>
                </c:pt>
                <c:pt idx="178">
                  <c:v>39895</c:v>
                </c:pt>
                <c:pt idx="179">
                  <c:v>39896</c:v>
                </c:pt>
                <c:pt idx="180">
                  <c:v>39897</c:v>
                </c:pt>
                <c:pt idx="181">
                  <c:v>39898</c:v>
                </c:pt>
                <c:pt idx="182">
                  <c:v>39899</c:v>
                </c:pt>
                <c:pt idx="183">
                  <c:v>39902</c:v>
                </c:pt>
                <c:pt idx="184">
                  <c:v>39903</c:v>
                </c:pt>
                <c:pt idx="185">
                  <c:v>39904</c:v>
                </c:pt>
                <c:pt idx="186">
                  <c:v>39905</c:v>
                </c:pt>
                <c:pt idx="187">
                  <c:v>39906</c:v>
                </c:pt>
                <c:pt idx="188">
                  <c:v>39909</c:v>
                </c:pt>
                <c:pt idx="189">
                  <c:v>39910</c:v>
                </c:pt>
                <c:pt idx="190">
                  <c:v>39911</c:v>
                </c:pt>
                <c:pt idx="191">
                  <c:v>39912</c:v>
                </c:pt>
                <c:pt idx="192">
                  <c:v>39913</c:v>
                </c:pt>
                <c:pt idx="193">
                  <c:v>39916</c:v>
                </c:pt>
                <c:pt idx="194">
                  <c:v>39917</c:v>
                </c:pt>
                <c:pt idx="195">
                  <c:v>39918</c:v>
                </c:pt>
                <c:pt idx="196">
                  <c:v>39919</c:v>
                </c:pt>
                <c:pt idx="197">
                  <c:v>39920</c:v>
                </c:pt>
                <c:pt idx="198">
                  <c:v>39923</c:v>
                </c:pt>
                <c:pt idx="199">
                  <c:v>39924</c:v>
                </c:pt>
                <c:pt idx="200">
                  <c:v>39925</c:v>
                </c:pt>
                <c:pt idx="201">
                  <c:v>39926</c:v>
                </c:pt>
                <c:pt idx="202">
                  <c:v>39927</c:v>
                </c:pt>
                <c:pt idx="203">
                  <c:v>39930</c:v>
                </c:pt>
                <c:pt idx="204">
                  <c:v>39931</c:v>
                </c:pt>
                <c:pt idx="205">
                  <c:v>39932</c:v>
                </c:pt>
                <c:pt idx="206">
                  <c:v>39933</c:v>
                </c:pt>
                <c:pt idx="207">
                  <c:v>39937</c:v>
                </c:pt>
                <c:pt idx="208">
                  <c:v>39938</c:v>
                </c:pt>
                <c:pt idx="209">
                  <c:v>39939</c:v>
                </c:pt>
                <c:pt idx="210">
                  <c:v>39940</c:v>
                </c:pt>
                <c:pt idx="211">
                  <c:v>39941</c:v>
                </c:pt>
                <c:pt idx="212">
                  <c:v>39945</c:v>
                </c:pt>
                <c:pt idx="213">
                  <c:v>39946</c:v>
                </c:pt>
                <c:pt idx="214">
                  <c:v>39947</c:v>
                </c:pt>
                <c:pt idx="215">
                  <c:v>39948</c:v>
                </c:pt>
                <c:pt idx="216">
                  <c:v>39951</c:v>
                </c:pt>
                <c:pt idx="217">
                  <c:v>39952</c:v>
                </c:pt>
                <c:pt idx="218">
                  <c:v>39953</c:v>
                </c:pt>
                <c:pt idx="219">
                  <c:v>39954</c:v>
                </c:pt>
                <c:pt idx="220">
                  <c:v>39955</c:v>
                </c:pt>
                <c:pt idx="221">
                  <c:v>39958</c:v>
                </c:pt>
                <c:pt idx="222">
                  <c:v>39959</c:v>
                </c:pt>
                <c:pt idx="223">
                  <c:v>39960</c:v>
                </c:pt>
                <c:pt idx="224">
                  <c:v>39961</c:v>
                </c:pt>
                <c:pt idx="225">
                  <c:v>39962</c:v>
                </c:pt>
                <c:pt idx="226">
                  <c:v>39965</c:v>
                </c:pt>
                <c:pt idx="227">
                  <c:v>39966</c:v>
                </c:pt>
                <c:pt idx="228">
                  <c:v>39967</c:v>
                </c:pt>
                <c:pt idx="229">
                  <c:v>39968</c:v>
                </c:pt>
                <c:pt idx="230">
                  <c:v>39969</c:v>
                </c:pt>
                <c:pt idx="231">
                  <c:v>39972</c:v>
                </c:pt>
                <c:pt idx="232">
                  <c:v>39973</c:v>
                </c:pt>
                <c:pt idx="233">
                  <c:v>39974</c:v>
                </c:pt>
                <c:pt idx="234">
                  <c:v>39975</c:v>
                </c:pt>
                <c:pt idx="235">
                  <c:v>39979</c:v>
                </c:pt>
                <c:pt idx="236">
                  <c:v>39980</c:v>
                </c:pt>
                <c:pt idx="237">
                  <c:v>39981</c:v>
                </c:pt>
                <c:pt idx="238">
                  <c:v>39982</c:v>
                </c:pt>
                <c:pt idx="239">
                  <c:v>39983</c:v>
                </c:pt>
                <c:pt idx="240">
                  <c:v>39986</c:v>
                </c:pt>
                <c:pt idx="241">
                  <c:v>39987</c:v>
                </c:pt>
                <c:pt idx="242">
                  <c:v>39988</c:v>
                </c:pt>
                <c:pt idx="243">
                  <c:v>39989</c:v>
                </c:pt>
                <c:pt idx="244">
                  <c:v>39990</c:v>
                </c:pt>
                <c:pt idx="245">
                  <c:v>39993</c:v>
                </c:pt>
                <c:pt idx="246">
                  <c:v>39994</c:v>
                </c:pt>
                <c:pt idx="247">
                  <c:v>39995</c:v>
                </c:pt>
                <c:pt idx="248">
                  <c:v>39996</c:v>
                </c:pt>
                <c:pt idx="249">
                  <c:v>39997</c:v>
                </c:pt>
                <c:pt idx="250">
                  <c:v>40000</c:v>
                </c:pt>
                <c:pt idx="251">
                  <c:v>40001</c:v>
                </c:pt>
                <c:pt idx="252">
                  <c:v>40002</c:v>
                </c:pt>
                <c:pt idx="253">
                  <c:v>40003</c:v>
                </c:pt>
                <c:pt idx="254">
                  <c:v>40004</c:v>
                </c:pt>
                <c:pt idx="255">
                  <c:v>40007</c:v>
                </c:pt>
                <c:pt idx="256">
                  <c:v>40008</c:v>
                </c:pt>
                <c:pt idx="257">
                  <c:v>40009</c:v>
                </c:pt>
                <c:pt idx="258">
                  <c:v>40010</c:v>
                </c:pt>
                <c:pt idx="259">
                  <c:v>40011</c:v>
                </c:pt>
                <c:pt idx="260">
                  <c:v>40014</c:v>
                </c:pt>
                <c:pt idx="261">
                  <c:v>40015</c:v>
                </c:pt>
                <c:pt idx="262">
                  <c:v>40016</c:v>
                </c:pt>
                <c:pt idx="263">
                  <c:v>40017</c:v>
                </c:pt>
                <c:pt idx="264">
                  <c:v>40018</c:v>
                </c:pt>
                <c:pt idx="265">
                  <c:v>40021</c:v>
                </c:pt>
                <c:pt idx="266">
                  <c:v>40022</c:v>
                </c:pt>
                <c:pt idx="267">
                  <c:v>40023</c:v>
                </c:pt>
                <c:pt idx="268">
                  <c:v>40024</c:v>
                </c:pt>
                <c:pt idx="269">
                  <c:v>40025</c:v>
                </c:pt>
                <c:pt idx="270">
                  <c:v>40028</c:v>
                </c:pt>
                <c:pt idx="271">
                  <c:v>40029</c:v>
                </c:pt>
                <c:pt idx="272">
                  <c:v>40030</c:v>
                </c:pt>
                <c:pt idx="273">
                  <c:v>40031</c:v>
                </c:pt>
                <c:pt idx="274">
                  <c:v>40032</c:v>
                </c:pt>
                <c:pt idx="275">
                  <c:v>40035</c:v>
                </c:pt>
                <c:pt idx="276">
                  <c:v>40036</c:v>
                </c:pt>
                <c:pt idx="277">
                  <c:v>40037</c:v>
                </c:pt>
                <c:pt idx="278">
                  <c:v>40038</c:v>
                </c:pt>
                <c:pt idx="279">
                  <c:v>40039</c:v>
                </c:pt>
                <c:pt idx="280">
                  <c:v>40042</c:v>
                </c:pt>
                <c:pt idx="281">
                  <c:v>40043</c:v>
                </c:pt>
                <c:pt idx="282">
                  <c:v>40044</c:v>
                </c:pt>
                <c:pt idx="283">
                  <c:v>40045</c:v>
                </c:pt>
                <c:pt idx="284">
                  <c:v>40046</c:v>
                </c:pt>
                <c:pt idx="285">
                  <c:v>40049</c:v>
                </c:pt>
                <c:pt idx="286">
                  <c:v>40050</c:v>
                </c:pt>
                <c:pt idx="287">
                  <c:v>40051</c:v>
                </c:pt>
                <c:pt idx="288">
                  <c:v>40052</c:v>
                </c:pt>
                <c:pt idx="289">
                  <c:v>40053</c:v>
                </c:pt>
                <c:pt idx="290">
                  <c:v>40056</c:v>
                </c:pt>
                <c:pt idx="291">
                  <c:v>40057</c:v>
                </c:pt>
                <c:pt idx="292">
                  <c:v>40058</c:v>
                </c:pt>
                <c:pt idx="293">
                  <c:v>40059</c:v>
                </c:pt>
                <c:pt idx="294">
                  <c:v>40060</c:v>
                </c:pt>
                <c:pt idx="295">
                  <c:v>40063</c:v>
                </c:pt>
                <c:pt idx="296">
                  <c:v>40064</c:v>
                </c:pt>
                <c:pt idx="297">
                  <c:v>40065</c:v>
                </c:pt>
                <c:pt idx="298">
                  <c:v>40066</c:v>
                </c:pt>
                <c:pt idx="299">
                  <c:v>40067</c:v>
                </c:pt>
                <c:pt idx="300">
                  <c:v>40070</c:v>
                </c:pt>
                <c:pt idx="301">
                  <c:v>40071</c:v>
                </c:pt>
                <c:pt idx="302">
                  <c:v>40072</c:v>
                </c:pt>
                <c:pt idx="303">
                  <c:v>40073</c:v>
                </c:pt>
                <c:pt idx="304">
                  <c:v>40074</c:v>
                </c:pt>
                <c:pt idx="305">
                  <c:v>40077</c:v>
                </c:pt>
                <c:pt idx="306">
                  <c:v>40078</c:v>
                </c:pt>
                <c:pt idx="307">
                  <c:v>40079</c:v>
                </c:pt>
                <c:pt idx="308">
                  <c:v>40080</c:v>
                </c:pt>
                <c:pt idx="309">
                  <c:v>40081</c:v>
                </c:pt>
                <c:pt idx="310">
                  <c:v>40084</c:v>
                </c:pt>
                <c:pt idx="311">
                  <c:v>40085</c:v>
                </c:pt>
                <c:pt idx="312">
                  <c:v>40086</c:v>
                </c:pt>
                <c:pt idx="313">
                  <c:v>40087</c:v>
                </c:pt>
                <c:pt idx="314">
                  <c:v>40088</c:v>
                </c:pt>
                <c:pt idx="315">
                  <c:v>40091</c:v>
                </c:pt>
                <c:pt idx="316">
                  <c:v>40092</c:v>
                </c:pt>
                <c:pt idx="317">
                  <c:v>40093</c:v>
                </c:pt>
                <c:pt idx="318">
                  <c:v>40094</c:v>
                </c:pt>
                <c:pt idx="319">
                  <c:v>40095</c:v>
                </c:pt>
                <c:pt idx="320">
                  <c:v>40098</c:v>
                </c:pt>
                <c:pt idx="321">
                  <c:v>40099</c:v>
                </c:pt>
                <c:pt idx="322">
                  <c:v>40100</c:v>
                </c:pt>
                <c:pt idx="323">
                  <c:v>40101</c:v>
                </c:pt>
                <c:pt idx="324">
                  <c:v>40102</c:v>
                </c:pt>
                <c:pt idx="325">
                  <c:v>40105</c:v>
                </c:pt>
                <c:pt idx="326">
                  <c:v>40106</c:v>
                </c:pt>
                <c:pt idx="327">
                  <c:v>40107</c:v>
                </c:pt>
                <c:pt idx="328">
                  <c:v>40108</c:v>
                </c:pt>
                <c:pt idx="329">
                  <c:v>40109</c:v>
                </c:pt>
                <c:pt idx="330">
                  <c:v>40112</c:v>
                </c:pt>
                <c:pt idx="331">
                  <c:v>40113</c:v>
                </c:pt>
                <c:pt idx="332">
                  <c:v>40114</c:v>
                </c:pt>
                <c:pt idx="333">
                  <c:v>40115</c:v>
                </c:pt>
                <c:pt idx="334">
                  <c:v>40116</c:v>
                </c:pt>
                <c:pt idx="335">
                  <c:v>40119</c:v>
                </c:pt>
                <c:pt idx="336">
                  <c:v>40120</c:v>
                </c:pt>
                <c:pt idx="337">
                  <c:v>40122</c:v>
                </c:pt>
                <c:pt idx="338">
                  <c:v>40123</c:v>
                </c:pt>
                <c:pt idx="339">
                  <c:v>40126</c:v>
                </c:pt>
                <c:pt idx="340">
                  <c:v>40127</c:v>
                </c:pt>
                <c:pt idx="341">
                  <c:v>40128</c:v>
                </c:pt>
                <c:pt idx="342">
                  <c:v>40129</c:v>
                </c:pt>
                <c:pt idx="343">
                  <c:v>40130</c:v>
                </c:pt>
                <c:pt idx="344">
                  <c:v>40133</c:v>
                </c:pt>
                <c:pt idx="345">
                  <c:v>40134</c:v>
                </c:pt>
                <c:pt idx="346">
                  <c:v>40135</c:v>
                </c:pt>
                <c:pt idx="347">
                  <c:v>40136</c:v>
                </c:pt>
                <c:pt idx="348">
                  <c:v>40137</c:v>
                </c:pt>
                <c:pt idx="349">
                  <c:v>40140</c:v>
                </c:pt>
                <c:pt idx="350">
                  <c:v>40141</c:v>
                </c:pt>
                <c:pt idx="351">
                  <c:v>40142</c:v>
                </c:pt>
                <c:pt idx="352">
                  <c:v>40143</c:v>
                </c:pt>
                <c:pt idx="353">
                  <c:v>40144</c:v>
                </c:pt>
                <c:pt idx="354">
                  <c:v>40147</c:v>
                </c:pt>
                <c:pt idx="355">
                  <c:v>40148</c:v>
                </c:pt>
                <c:pt idx="356">
                  <c:v>40149</c:v>
                </c:pt>
                <c:pt idx="357">
                  <c:v>40150</c:v>
                </c:pt>
                <c:pt idx="358">
                  <c:v>40151</c:v>
                </c:pt>
                <c:pt idx="359">
                  <c:v>40154</c:v>
                </c:pt>
                <c:pt idx="360">
                  <c:v>40155</c:v>
                </c:pt>
                <c:pt idx="361">
                  <c:v>40156</c:v>
                </c:pt>
                <c:pt idx="362">
                  <c:v>40157</c:v>
                </c:pt>
                <c:pt idx="363">
                  <c:v>40158</c:v>
                </c:pt>
                <c:pt idx="364">
                  <c:v>40161</c:v>
                </c:pt>
                <c:pt idx="365">
                  <c:v>40162</c:v>
                </c:pt>
                <c:pt idx="366">
                  <c:v>40163</c:v>
                </c:pt>
                <c:pt idx="367">
                  <c:v>40164</c:v>
                </c:pt>
                <c:pt idx="368">
                  <c:v>40165</c:v>
                </c:pt>
                <c:pt idx="369">
                  <c:v>40168</c:v>
                </c:pt>
                <c:pt idx="370">
                  <c:v>40169</c:v>
                </c:pt>
                <c:pt idx="371">
                  <c:v>40170</c:v>
                </c:pt>
                <c:pt idx="372">
                  <c:v>40171</c:v>
                </c:pt>
                <c:pt idx="373">
                  <c:v>40172</c:v>
                </c:pt>
                <c:pt idx="374">
                  <c:v>40175</c:v>
                </c:pt>
                <c:pt idx="375">
                  <c:v>40176</c:v>
                </c:pt>
                <c:pt idx="376">
                  <c:v>40177</c:v>
                </c:pt>
                <c:pt idx="377">
                  <c:v>40178</c:v>
                </c:pt>
                <c:pt idx="378">
                  <c:v>40189</c:v>
                </c:pt>
                <c:pt idx="379">
                  <c:v>40190</c:v>
                </c:pt>
                <c:pt idx="380">
                  <c:v>40191</c:v>
                </c:pt>
                <c:pt idx="381">
                  <c:v>40192</c:v>
                </c:pt>
                <c:pt idx="382">
                  <c:v>40193</c:v>
                </c:pt>
                <c:pt idx="383">
                  <c:v>40196</c:v>
                </c:pt>
                <c:pt idx="384">
                  <c:v>40197</c:v>
                </c:pt>
                <c:pt idx="385">
                  <c:v>40198</c:v>
                </c:pt>
                <c:pt idx="386">
                  <c:v>40199</c:v>
                </c:pt>
                <c:pt idx="387">
                  <c:v>40200</c:v>
                </c:pt>
                <c:pt idx="388">
                  <c:v>40203</c:v>
                </c:pt>
                <c:pt idx="389">
                  <c:v>40204</c:v>
                </c:pt>
                <c:pt idx="390">
                  <c:v>40205</c:v>
                </c:pt>
                <c:pt idx="391">
                  <c:v>40206</c:v>
                </c:pt>
                <c:pt idx="392">
                  <c:v>40207</c:v>
                </c:pt>
                <c:pt idx="393">
                  <c:v>40210</c:v>
                </c:pt>
                <c:pt idx="394">
                  <c:v>40210</c:v>
                </c:pt>
                <c:pt idx="395">
                  <c:v>40211</c:v>
                </c:pt>
                <c:pt idx="396">
                  <c:v>40212</c:v>
                </c:pt>
                <c:pt idx="397">
                  <c:v>40213</c:v>
                </c:pt>
                <c:pt idx="398">
                  <c:v>40214</c:v>
                </c:pt>
                <c:pt idx="399">
                  <c:v>40217</c:v>
                </c:pt>
                <c:pt idx="400">
                  <c:v>40218</c:v>
                </c:pt>
                <c:pt idx="401">
                  <c:v>40219</c:v>
                </c:pt>
                <c:pt idx="402">
                  <c:v>40220</c:v>
                </c:pt>
                <c:pt idx="403">
                  <c:v>40221</c:v>
                </c:pt>
                <c:pt idx="404">
                  <c:v>40224</c:v>
                </c:pt>
                <c:pt idx="405">
                  <c:v>40225</c:v>
                </c:pt>
                <c:pt idx="406">
                  <c:v>40226</c:v>
                </c:pt>
                <c:pt idx="407">
                  <c:v>40227</c:v>
                </c:pt>
                <c:pt idx="408">
                  <c:v>40228</c:v>
                </c:pt>
                <c:pt idx="409">
                  <c:v>40233</c:v>
                </c:pt>
                <c:pt idx="410">
                  <c:v>40234</c:v>
                </c:pt>
                <c:pt idx="411">
                  <c:v>40235</c:v>
                </c:pt>
                <c:pt idx="412">
                  <c:v>40236</c:v>
                </c:pt>
                <c:pt idx="413">
                  <c:v>40239</c:v>
                </c:pt>
                <c:pt idx="414">
                  <c:v>40240</c:v>
                </c:pt>
                <c:pt idx="415">
                  <c:v>40241</c:v>
                </c:pt>
                <c:pt idx="416">
                  <c:v>40242</c:v>
                </c:pt>
                <c:pt idx="417">
                  <c:v>40246</c:v>
                </c:pt>
                <c:pt idx="418">
                  <c:v>40247</c:v>
                </c:pt>
                <c:pt idx="419">
                  <c:v>40248</c:v>
                </c:pt>
                <c:pt idx="420">
                  <c:v>40249</c:v>
                </c:pt>
                <c:pt idx="421">
                  <c:v>40252</c:v>
                </c:pt>
                <c:pt idx="422">
                  <c:v>40253</c:v>
                </c:pt>
                <c:pt idx="423">
                  <c:v>40254</c:v>
                </c:pt>
                <c:pt idx="424">
                  <c:v>40255</c:v>
                </c:pt>
                <c:pt idx="425">
                  <c:v>40256</c:v>
                </c:pt>
                <c:pt idx="426">
                  <c:v>40259</c:v>
                </c:pt>
                <c:pt idx="427">
                  <c:v>40260</c:v>
                </c:pt>
                <c:pt idx="428">
                  <c:v>40261</c:v>
                </c:pt>
                <c:pt idx="429">
                  <c:v>40262</c:v>
                </c:pt>
                <c:pt idx="430">
                  <c:v>40263</c:v>
                </c:pt>
                <c:pt idx="431">
                  <c:v>40266</c:v>
                </c:pt>
                <c:pt idx="432">
                  <c:v>40267</c:v>
                </c:pt>
                <c:pt idx="433">
                  <c:v>40268</c:v>
                </c:pt>
                <c:pt idx="434">
                  <c:v>40269</c:v>
                </c:pt>
                <c:pt idx="435">
                  <c:v>40270</c:v>
                </c:pt>
                <c:pt idx="436">
                  <c:v>40273</c:v>
                </c:pt>
                <c:pt idx="437">
                  <c:v>40274</c:v>
                </c:pt>
                <c:pt idx="438">
                  <c:v>40275</c:v>
                </c:pt>
                <c:pt idx="439">
                  <c:v>40276</c:v>
                </c:pt>
                <c:pt idx="440">
                  <c:v>40277</c:v>
                </c:pt>
                <c:pt idx="441">
                  <c:v>40280</c:v>
                </c:pt>
                <c:pt idx="442">
                  <c:v>40281</c:v>
                </c:pt>
                <c:pt idx="443">
                  <c:v>40282</c:v>
                </c:pt>
                <c:pt idx="444">
                  <c:v>40283</c:v>
                </c:pt>
                <c:pt idx="445">
                  <c:v>40284</c:v>
                </c:pt>
                <c:pt idx="446">
                  <c:v>40287</c:v>
                </c:pt>
                <c:pt idx="447">
                  <c:v>40288</c:v>
                </c:pt>
                <c:pt idx="448">
                  <c:v>40289</c:v>
                </c:pt>
                <c:pt idx="449">
                  <c:v>40290</c:v>
                </c:pt>
                <c:pt idx="450">
                  <c:v>40291</c:v>
                </c:pt>
                <c:pt idx="451">
                  <c:v>40294</c:v>
                </c:pt>
                <c:pt idx="452">
                  <c:v>40295</c:v>
                </c:pt>
                <c:pt idx="453">
                  <c:v>40296</c:v>
                </c:pt>
                <c:pt idx="454">
                  <c:v>40297</c:v>
                </c:pt>
                <c:pt idx="455">
                  <c:v>40298</c:v>
                </c:pt>
                <c:pt idx="456">
                  <c:v>40302</c:v>
                </c:pt>
                <c:pt idx="457">
                  <c:v>40303</c:v>
                </c:pt>
                <c:pt idx="458">
                  <c:v>40304</c:v>
                </c:pt>
                <c:pt idx="459">
                  <c:v>40305</c:v>
                </c:pt>
                <c:pt idx="460">
                  <c:v>40309</c:v>
                </c:pt>
                <c:pt idx="461">
                  <c:v>40310</c:v>
                </c:pt>
                <c:pt idx="462">
                  <c:v>40311</c:v>
                </c:pt>
                <c:pt idx="463">
                  <c:v>40312</c:v>
                </c:pt>
                <c:pt idx="464">
                  <c:v>40315</c:v>
                </c:pt>
                <c:pt idx="465">
                  <c:v>40316</c:v>
                </c:pt>
                <c:pt idx="466">
                  <c:v>40317</c:v>
                </c:pt>
                <c:pt idx="467">
                  <c:v>40318</c:v>
                </c:pt>
                <c:pt idx="468">
                  <c:v>40319</c:v>
                </c:pt>
                <c:pt idx="469">
                  <c:v>40322</c:v>
                </c:pt>
                <c:pt idx="470">
                  <c:v>40323</c:v>
                </c:pt>
                <c:pt idx="471">
                  <c:v>40324</c:v>
                </c:pt>
                <c:pt idx="472">
                  <c:v>40325</c:v>
                </c:pt>
                <c:pt idx="473">
                  <c:v>40326</c:v>
                </c:pt>
                <c:pt idx="474">
                  <c:v>40329</c:v>
                </c:pt>
                <c:pt idx="475">
                  <c:v>40330</c:v>
                </c:pt>
                <c:pt idx="476">
                  <c:v>40331</c:v>
                </c:pt>
                <c:pt idx="477">
                  <c:v>40332</c:v>
                </c:pt>
                <c:pt idx="478">
                  <c:v>40333</c:v>
                </c:pt>
                <c:pt idx="479">
                  <c:v>40336</c:v>
                </c:pt>
                <c:pt idx="480">
                  <c:v>40337</c:v>
                </c:pt>
                <c:pt idx="481">
                  <c:v>40338</c:v>
                </c:pt>
                <c:pt idx="482">
                  <c:v>40339</c:v>
                </c:pt>
                <c:pt idx="483">
                  <c:v>40340</c:v>
                </c:pt>
                <c:pt idx="484">
                  <c:v>40344</c:v>
                </c:pt>
                <c:pt idx="485">
                  <c:v>40345</c:v>
                </c:pt>
                <c:pt idx="486">
                  <c:v>40346</c:v>
                </c:pt>
                <c:pt idx="487">
                  <c:v>40347</c:v>
                </c:pt>
                <c:pt idx="488">
                  <c:v>40350</c:v>
                </c:pt>
                <c:pt idx="489">
                  <c:v>40351</c:v>
                </c:pt>
                <c:pt idx="490">
                  <c:v>40352</c:v>
                </c:pt>
                <c:pt idx="491">
                  <c:v>40353</c:v>
                </c:pt>
                <c:pt idx="492">
                  <c:v>40354</c:v>
                </c:pt>
                <c:pt idx="493">
                  <c:v>40357</c:v>
                </c:pt>
                <c:pt idx="494">
                  <c:v>40358</c:v>
                </c:pt>
                <c:pt idx="495">
                  <c:v>40359</c:v>
                </c:pt>
                <c:pt idx="496">
                  <c:v>40360</c:v>
                </c:pt>
                <c:pt idx="497">
                  <c:v>40361</c:v>
                </c:pt>
                <c:pt idx="498">
                  <c:v>40364</c:v>
                </c:pt>
                <c:pt idx="499">
                  <c:v>40365</c:v>
                </c:pt>
                <c:pt idx="500">
                  <c:v>40366</c:v>
                </c:pt>
                <c:pt idx="501">
                  <c:v>40367</c:v>
                </c:pt>
                <c:pt idx="502">
                  <c:v>40368</c:v>
                </c:pt>
                <c:pt idx="503">
                  <c:v>40371</c:v>
                </c:pt>
                <c:pt idx="504">
                  <c:v>40372</c:v>
                </c:pt>
                <c:pt idx="505">
                  <c:v>40373</c:v>
                </c:pt>
                <c:pt idx="506">
                  <c:v>40374</c:v>
                </c:pt>
                <c:pt idx="507">
                  <c:v>40375</c:v>
                </c:pt>
                <c:pt idx="508">
                  <c:v>40378</c:v>
                </c:pt>
                <c:pt idx="509">
                  <c:v>40379</c:v>
                </c:pt>
                <c:pt idx="510">
                  <c:v>40380</c:v>
                </c:pt>
                <c:pt idx="511">
                  <c:v>40381</c:v>
                </c:pt>
                <c:pt idx="512">
                  <c:v>40382</c:v>
                </c:pt>
                <c:pt idx="513">
                  <c:v>40385</c:v>
                </c:pt>
                <c:pt idx="514">
                  <c:v>40386</c:v>
                </c:pt>
                <c:pt idx="515">
                  <c:v>40387</c:v>
                </c:pt>
                <c:pt idx="516">
                  <c:v>40388</c:v>
                </c:pt>
                <c:pt idx="517">
                  <c:v>40389</c:v>
                </c:pt>
                <c:pt idx="518">
                  <c:v>40392</c:v>
                </c:pt>
                <c:pt idx="519">
                  <c:v>40393</c:v>
                </c:pt>
                <c:pt idx="520">
                  <c:v>40394</c:v>
                </c:pt>
                <c:pt idx="521">
                  <c:v>40395</c:v>
                </c:pt>
                <c:pt idx="522">
                  <c:v>40396</c:v>
                </c:pt>
                <c:pt idx="523">
                  <c:v>40399</c:v>
                </c:pt>
                <c:pt idx="524">
                  <c:v>40400</c:v>
                </c:pt>
                <c:pt idx="525">
                  <c:v>40401</c:v>
                </c:pt>
                <c:pt idx="526">
                  <c:v>40402</c:v>
                </c:pt>
                <c:pt idx="527">
                  <c:v>40403</c:v>
                </c:pt>
                <c:pt idx="528">
                  <c:v>40406</c:v>
                </c:pt>
                <c:pt idx="529">
                  <c:v>40407</c:v>
                </c:pt>
                <c:pt idx="530">
                  <c:v>40408</c:v>
                </c:pt>
                <c:pt idx="531">
                  <c:v>40409</c:v>
                </c:pt>
                <c:pt idx="532">
                  <c:v>40410</c:v>
                </c:pt>
                <c:pt idx="533">
                  <c:v>40413</c:v>
                </c:pt>
                <c:pt idx="534">
                  <c:v>40414</c:v>
                </c:pt>
                <c:pt idx="535">
                  <c:v>40415</c:v>
                </c:pt>
                <c:pt idx="536">
                  <c:v>40416</c:v>
                </c:pt>
                <c:pt idx="537">
                  <c:v>40417</c:v>
                </c:pt>
                <c:pt idx="538">
                  <c:v>40420</c:v>
                </c:pt>
                <c:pt idx="539">
                  <c:v>40421</c:v>
                </c:pt>
                <c:pt idx="540">
                  <c:v>40422</c:v>
                </c:pt>
                <c:pt idx="541">
                  <c:v>40423</c:v>
                </c:pt>
                <c:pt idx="542">
                  <c:v>40424</c:v>
                </c:pt>
                <c:pt idx="543">
                  <c:v>40427</c:v>
                </c:pt>
                <c:pt idx="544">
                  <c:v>40428</c:v>
                </c:pt>
                <c:pt idx="545">
                  <c:v>40429</c:v>
                </c:pt>
                <c:pt idx="546">
                  <c:v>40430</c:v>
                </c:pt>
                <c:pt idx="547">
                  <c:v>40431</c:v>
                </c:pt>
                <c:pt idx="548">
                  <c:v>40434</c:v>
                </c:pt>
                <c:pt idx="549">
                  <c:v>40435</c:v>
                </c:pt>
                <c:pt idx="550">
                  <c:v>40436</c:v>
                </c:pt>
                <c:pt idx="551">
                  <c:v>40437</c:v>
                </c:pt>
                <c:pt idx="552">
                  <c:v>40438</c:v>
                </c:pt>
                <c:pt idx="553">
                  <c:v>40441</c:v>
                </c:pt>
                <c:pt idx="554">
                  <c:v>40442</c:v>
                </c:pt>
                <c:pt idx="555">
                  <c:v>40443</c:v>
                </c:pt>
                <c:pt idx="556">
                  <c:v>40444</c:v>
                </c:pt>
                <c:pt idx="557">
                  <c:v>40445</c:v>
                </c:pt>
                <c:pt idx="558">
                  <c:v>40448</c:v>
                </c:pt>
                <c:pt idx="559">
                  <c:v>40449</c:v>
                </c:pt>
                <c:pt idx="560">
                  <c:v>40450</c:v>
                </c:pt>
                <c:pt idx="561">
                  <c:v>40451</c:v>
                </c:pt>
                <c:pt idx="562">
                  <c:v>40452</c:v>
                </c:pt>
                <c:pt idx="563">
                  <c:v>40455</c:v>
                </c:pt>
                <c:pt idx="564">
                  <c:v>40456</c:v>
                </c:pt>
                <c:pt idx="565">
                  <c:v>40457</c:v>
                </c:pt>
                <c:pt idx="566">
                  <c:v>40458</c:v>
                </c:pt>
                <c:pt idx="567">
                  <c:v>40459</c:v>
                </c:pt>
                <c:pt idx="568">
                  <c:v>40462</c:v>
                </c:pt>
                <c:pt idx="569">
                  <c:v>40463</c:v>
                </c:pt>
                <c:pt idx="570">
                  <c:v>40464</c:v>
                </c:pt>
                <c:pt idx="571">
                  <c:v>40465</c:v>
                </c:pt>
                <c:pt idx="572">
                  <c:v>40466</c:v>
                </c:pt>
                <c:pt idx="573">
                  <c:v>40469</c:v>
                </c:pt>
                <c:pt idx="574">
                  <c:v>40470</c:v>
                </c:pt>
                <c:pt idx="575">
                  <c:v>40471</c:v>
                </c:pt>
                <c:pt idx="576">
                  <c:v>40472</c:v>
                </c:pt>
                <c:pt idx="577">
                  <c:v>40473</c:v>
                </c:pt>
                <c:pt idx="578">
                  <c:v>40476</c:v>
                </c:pt>
                <c:pt idx="579">
                  <c:v>40477</c:v>
                </c:pt>
                <c:pt idx="580">
                  <c:v>40478</c:v>
                </c:pt>
                <c:pt idx="581">
                  <c:v>40479</c:v>
                </c:pt>
                <c:pt idx="582">
                  <c:v>40480</c:v>
                </c:pt>
                <c:pt idx="583">
                  <c:v>40483</c:v>
                </c:pt>
                <c:pt idx="584">
                  <c:v>40484</c:v>
                </c:pt>
                <c:pt idx="585">
                  <c:v>40485</c:v>
                </c:pt>
                <c:pt idx="586">
                  <c:v>40490</c:v>
                </c:pt>
                <c:pt idx="587">
                  <c:v>40491</c:v>
                </c:pt>
                <c:pt idx="588">
                  <c:v>40492</c:v>
                </c:pt>
                <c:pt idx="589">
                  <c:v>40493</c:v>
                </c:pt>
                <c:pt idx="590">
                  <c:v>40494</c:v>
                </c:pt>
                <c:pt idx="591">
                  <c:v>40495</c:v>
                </c:pt>
                <c:pt idx="592">
                  <c:v>40497</c:v>
                </c:pt>
                <c:pt idx="593">
                  <c:v>40498</c:v>
                </c:pt>
                <c:pt idx="594">
                  <c:v>40499</c:v>
                </c:pt>
                <c:pt idx="595">
                  <c:v>40500</c:v>
                </c:pt>
                <c:pt idx="596">
                  <c:v>40501</c:v>
                </c:pt>
                <c:pt idx="597">
                  <c:v>40504</c:v>
                </c:pt>
                <c:pt idx="598">
                  <c:v>40505</c:v>
                </c:pt>
                <c:pt idx="599">
                  <c:v>40506</c:v>
                </c:pt>
                <c:pt idx="600">
                  <c:v>40507</c:v>
                </c:pt>
                <c:pt idx="601">
                  <c:v>40508</c:v>
                </c:pt>
                <c:pt idx="602">
                  <c:v>40511</c:v>
                </c:pt>
                <c:pt idx="603">
                  <c:v>40512</c:v>
                </c:pt>
                <c:pt idx="604">
                  <c:v>40513</c:v>
                </c:pt>
                <c:pt idx="605">
                  <c:v>40514</c:v>
                </c:pt>
                <c:pt idx="606">
                  <c:v>40515</c:v>
                </c:pt>
                <c:pt idx="607">
                  <c:v>40518</c:v>
                </c:pt>
                <c:pt idx="608">
                  <c:v>40519</c:v>
                </c:pt>
                <c:pt idx="609">
                  <c:v>40520</c:v>
                </c:pt>
                <c:pt idx="610">
                  <c:v>40521</c:v>
                </c:pt>
                <c:pt idx="611">
                  <c:v>40522</c:v>
                </c:pt>
                <c:pt idx="612">
                  <c:v>40525</c:v>
                </c:pt>
                <c:pt idx="613">
                  <c:v>40526</c:v>
                </c:pt>
                <c:pt idx="614">
                  <c:v>40527</c:v>
                </c:pt>
                <c:pt idx="615">
                  <c:v>40528</c:v>
                </c:pt>
                <c:pt idx="616">
                  <c:v>40529</c:v>
                </c:pt>
                <c:pt idx="617">
                  <c:v>40532</c:v>
                </c:pt>
                <c:pt idx="618">
                  <c:v>40533</c:v>
                </c:pt>
                <c:pt idx="619">
                  <c:v>40534</c:v>
                </c:pt>
                <c:pt idx="620">
                  <c:v>40535</c:v>
                </c:pt>
                <c:pt idx="621">
                  <c:v>40536</c:v>
                </c:pt>
                <c:pt idx="622">
                  <c:v>40539</c:v>
                </c:pt>
                <c:pt idx="623">
                  <c:v>40540</c:v>
                </c:pt>
                <c:pt idx="624">
                  <c:v>40541</c:v>
                </c:pt>
                <c:pt idx="625">
                  <c:v>40542</c:v>
                </c:pt>
                <c:pt idx="626">
                  <c:v>40543</c:v>
                </c:pt>
                <c:pt idx="627">
                  <c:v>40554</c:v>
                </c:pt>
                <c:pt idx="628">
                  <c:v>40555</c:v>
                </c:pt>
                <c:pt idx="629">
                  <c:v>40556</c:v>
                </c:pt>
                <c:pt idx="630">
                  <c:v>40557</c:v>
                </c:pt>
                <c:pt idx="631">
                  <c:v>40560</c:v>
                </c:pt>
                <c:pt idx="632">
                  <c:v>40561</c:v>
                </c:pt>
                <c:pt idx="633">
                  <c:v>40562</c:v>
                </c:pt>
                <c:pt idx="634">
                  <c:v>40563</c:v>
                </c:pt>
                <c:pt idx="635">
                  <c:v>40564</c:v>
                </c:pt>
                <c:pt idx="636">
                  <c:v>40567</c:v>
                </c:pt>
                <c:pt idx="637">
                  <c:v>40568</c:v>
                </c:pt>
                <c:pt idx="638">
                  <c:v>40569</c:v>
                </c:pt>
                <c:pt idx="639">
                  <c:v>40570</c:v>
                </c:pt>
                <c:pt idx="640">
                  <c:v>40571</c:v>
                </c:pt>
                <c:pt idx="641">
                  <c:v>40574</c:v>
                </c:pt>
                <c:pt idx="642">
                  <c:v>40575</c:v>
                </c:pt>
                <c:pt idx="643">
                  <c:v>40576</c:v>
                </c:pt>
                <c:pt idx="644">
                  <c:v>40577</c:v>
                </c:pt>
                <c:pt idx="645">
                  <c:v>40578</c:v>
                </c:pt>
                <c:pt idx="646">
                  <c:v>40581</c:v>
                </c:pt>
                <c:pt idx="647">
                  <c:v>40582</c:v>
                </c:pt>
                <c:pt idx="648">
                  <c:v>40583</c:v>
                </c:pt>
                <c:pt idx="649">
                  <c:v>40584</c:v>
                </c:pt>
                <c:pt idx="650">
                  <c:v>40585</c:v>
                </c:pt>
                <c:pt idx="651">
                  <c:v>40588</c:v>
                </c:pt>
                <c:pt idx="652">
                  <c:v>40589</c:v>
                </c:pt>
                <c:pt idx="653">
                  <c:v>40590</c:v>
                </c:pt>
                <c:pt idx="654">
                  <c:v>40591</c:v>
                </c:pt>
                <c:pt idx="655">
                  <c:v>40592</c:v>
                </c:pt>
                <c:pt idx="656">
                  <c:v>40595</c:v>
                </c:pt>
                <c:pt idx="657">
                  <c:v>40596</c:v>
                </c:pt>
                <c:pt idx="658">
                  <c:v>40598</c:v>
                </c:pt>
                <c:pt idx="659">
                  <c:v>40599</c:v>
                </c:pt>
                <c:pt idx="660">
                  <c:v>40602</c:v>
                </c:pt>
                <c:pt idx="661">
                  <c:v>40603</c:v>
                </c:pt>
                <c:pt idx="662">
                  <c:v>40604</c:v>
                </c:pt>
                <c:pt idx="663">
                  <c:v>40605</c:v>
                </c:pt>
                <c:pt idx="664">
                  <c:v>40606</c:v>
                </c:pt>
                <c:pt idx="665">
                  <c:v>40607</c:v>
                </c:pt>
                <c:pt idx="666">
                  <c:v>40611</c:v>
                </c:pt>
                <c:pt idx="667">
                  <c:v>40612</c:v>
                </c:pt>
                <c:pt idx="668">
                  <c:v>40613</c:v>
                </c:pt>
                <c:pt idx="669">
                  <c:v>40616</c:v>
                </c:pt>
                <c:pt idx="670">
                  <c:v>40617</c:v>
                </c:pt>
                <c:pt idx="671">
                  <c:v>40618</c:v>
                </c:pt>
                <c:pt idx="672">
                  <c:v>40619</c:v>
                </c:pt>
                <c:pt idx="673">
                  <c:v>40620</c:v>
                </c:pt>
                <c:pt idx="674">
                  <c:v>40623</c:v>
                </c:pt>
                <c:pt idx="675">
                  <c:v>40624</c:v>
                </c:pt>
                <c:pt idx="676">
                  <c:v>40625</c:v>
                </c:pt>
                <c:pt idx="677">
                  <c:v>40626</c:v>
                </c:pt>
                <c:pt idx="678">
                  <c:v>40627</c:v>
                </c:pt>
                <c:pt idx="679">
                  <c:v>40630</c:v>
                </c:pt>
                <c:pt idx="680">
                  <c:v>40631</c:v>
                </c:pt>
                <c:pt idx="681">
                  <c:v>40632</c:v>
                </c:pt>
                <c:pt idx="682">
                  <c:v>40633</c:v>
                </c:pt>
                <c:pt idx="683">
                  <c:v>40634</c:v>
                </c:pt>
                <c:pt idx="684">
                  <c:v>40637</c:v>
                </c:pt>
                <c:pt idx="685">
                  <c:v>40638</c:v>
                </c:pt>
                <c:pt idx="686">
                  <c:v>40639</c:v>
                </c:pt>
                <c:pt idx="687">
                  <c:v>40640</c:v>
                </c:pt>
                <c:pt idx="688">
                  <c:v>40641</c:v>
                </c:pt>
                <c:pt idx="689">
                  <c:v>40644</c:v>
                </c:pt>
                <c:pt idx="690">
                  <c:v>40645</c:v>
                </c:pt>
                <c:pt idx="691">
                  <c:v>40646</c:v>
                </c:pt>
                <c:pt idx="692">
                  <c:v>40647</c:v>
                </c:pt>
                <c:pt idx="693">
                  <c:v>40648</c:v>
                </c:pt>
                <c:pt idx="694">
                  <c:v>40651</c:v>
                </c:pt>
                <c:pt idx="695">
                  <c:v>40652</c:v>
                </c:pt>
                <c:pt idx="696">
                  <c:v>40653</c:v>
                </c:pt>
                <c:pt idx="697">
                  <c:v>40654</c:v>
                </c:pt>
                <c:pt idx="698">
                  <c:v>40655</c:v>
                </c:pt>
                <c:pt idx="699">
                  <c:v>40658</c:v>
                </c:pt>
                <c:pt idx="700">
                  <c:v>40659</c:v>
                </c:pt>
                <c:pt idx="701">
                  <c:v>40660</c:v>
                </c:pt>
                <c:pt idx="702">
                  <c:v>40661</c:v>
                </c:pt>
                <c:pt idx="703">
                  <c:v>40662</c:v>
                </c:pt>
                <c:pt idx="704">
                  <c:v>40666</c:v>
                </c:pt>
                <c:pt idx="705">
                  <c:v>40667</c:v>
                </c:pt>
                <c:pt idx="706">
                  <c:v>40668</c:v>
                </c:pt>
                <c:pt idx="707">
                  <c:v>40669</c:v>
                </c:pt>
                <c:pt idx="708">
                  <c:v>40673</c:v>
                </c:pt>
                <c:pt idx="709">
                  <c:v>40674</c:v>
                </c:pt>
                <c:pt idx="710">
                  <c:v>40675</c:v>
                </c:pt>
                <c:pt idx="711">
                  <c:v>40676</c:v>
                </c:pt>
                <c:pt idx="712">
                  <c:v>40679</c:v>
                </c:pt>
                <c:pt idx="713">
                  <c:v>40680</c:v>
                </c:pt>
                <c:pt idx="714">
                  <c:v>40681</c:v>
                </c:pt>
                <c:pt idx="715">
                  <c:v>40682</c:v>
                </c:pt>
                <c:pt idx="716">
                  <c:v>40683</c:v>
                </c:pt>
                <c:pt idx="717">
                  <c:v>40686</c:v>
                </c:pt>
                <c:pt idx="718">
                  <c:v>40687</c:v>
                </c:pt>
                <c:pt idx="719">
                  <c:v>40688</c:v>
                </c:pt>
                <c:pt idx="720">
                  <c:v>40689</c:v>
                </c:pt>
                <c:pt idx="721">
                  <c:v>40690</c:v>
                </c:pt>
                <c:pt idx="722">
                  <c:v>40693</c:v>
                </c:pt>
                <c:pt idx="723">
                  <c:v>40694</c:v>
                </c:pt>
                <c:pt idx="724">
                  <c:v>40695</c:v>
                </c:pt>
                <c:pt idx="725">
                  <c:v>40696</c:v>
                </c:pt>
                <c:pt idx="726">
                  <c:v>40697</c:v>
                </c:pt>
                <c:pt idx="727">
                  <c:v>40700</c:v>
                </c:pt>
                <c:pt idx="728">
                  <c:v>40701</c:v>
                </c:pt>
                <c:pt idx="729">
                  <c:v>40702</c:v>
                </c:pt>
                <c:pt idx="730">
                  <c:v>40703</c:v>
                </c:pt>
                <c:pt idx="731">
                  <c:v>40704</c:v>
                </c:pt>
                <c:pt idx="732">
                  <c:v>40708</c:v>
                </c:pt>
                <c:pt idx="733">
                  <c:v>40709</c:v>
                </c:pt>
                <c:pt idx="734">
                  <c:v>40710</c:v>
                </c:pt>
                <c:pt idx="735">
                  <c:v>40711</c:v>
                </c:pt>
                <c:pt idx="736">
                  <c:v>40714</c:v>
                </c:pt>
                <c:pt idx="737">
                  <c:v>40715</c:v>
                </c:pt>
                <c:pt idx="738">
                  <c:v>40716</c:v>
                </c:pt>
                <c:pt idx="739">
                  <c:v>40717</c:v>
                </c:pt>
                <c:pt idx="740">
                  <c:v>40718</c:v>
                </c:pt>
                <c:pt idx="741">
                  <c:v>40721</c:v>
                </c:pt>
                <c:pt idx="742">
                  <c:v>40722</c:v>
                </c:pt>
                <c:pt idx="743">
                  <c:v>40723</c:v>
                </c:pt>
                <c:pt idx="744">
                  <c:v>40724</c:v>
                </c:pt>
                <c:pt idx="745">
                  <c:v>40725</c:v>
                </c:pt>
                <c:pt idx="746">
                  <c:v>40728</c:v>
                </c:pt>
                <c:pt idx="747">
                  <c:v>40729</c:v>
                </c:pt>
                <c:pt idx="748">
                  <c:v>40730</c:v>
                </c:pt>
                <c:pt idx="749">
                  <c:v>40731</c:v>
                </c:pt>
                <c:pt idx="750">
                  <c:v>40732</c:v>
                </c:pt>
                <c:pt idx="751">
                  <c:v>40735</c:v>
                </c:pt>
                <c:pt idx="752">
                  <c:v>40736</c:v>
                </c:pt>
                <c:pt idx="753">
                  <c:v>40737</c:v>
                </c:pt>
                <c:pt idx="754">
                  <c:v>40738</c:v>
                </c:pt>
                <c:pt idx="755">
                  <c:v>40739</c:v>
                </c:pt>
                <c:pt idx="756">
                  <c:v>40742</c:v>
                </c:pt>
                <c:pt idx="757">
                  <c:v>40743</c:v>
                </c:pt>
                <c:pt idx="758">
                  <c:v>40744</c:v>
                </c:pt>
                <c:pt idx="759">
                  <c:v>40745</c:v>
                </c:pt>
                <c:pt idx="760">
                  <c:v>40746</c:v>
                </c:pt>
                <c:pt idx="761">
                  <c:v>40749</c:v>
                </c:pt>
                <c:pt idx="762">
                  <c:v>40750</c:v>
                </c:pt>
                <c:pt idx="763">
                  <c:v>40751</c:v>
                </c:pt>
                <c:pt idx="764">
                  <c:v>40752</c:v>
                </c:pt>
                <c:pt idx="765">
                  <c:v>40753</c:v>
                </c:pt>
                <c:pt idx="766">
                  <c:v>40756</c:v>
                </c:pt>
                <c:pt idx="767">
                  <c:v>40757</c:v>
                </c:pt>
                <c:pt idx="768">
                  <c:v>40758</c:v>
                </c:pt>
                <c:pt idx="769">
                  <c:v>40759</c:v>
                </c:pt>
                <c:pt idx="770">
                  <c:v>40760</c:v>
                </c:pt>
                <c:pt idx="771">
                  <c:v>40763</c:v>
                </c:pt>
                <c:pt idx="772">
                  <c:v>40764</c:v>
                </c:pt>
                <c:pt idx="773">
                  <c:v>40765</c:v>
                </c:pt>
                <c:pt idx="774">
                  <c:v>40766</c:v>
                </c:pt>
                <c:pt idx="775">
                  <c:v>40767</c:v>
                </c:pt>
                <c:pt idx="776">
                  <c:v>40770</c:v>
                </c:pt>
                <c:pt idx="777">
                  <c:v>40771</c:v>
                </c:pt>
                <c:pt idx="778">
                  <c:v>40772</c:v>
                </c:pt>
                <c:pt idx="779">
                  <c:v>40773</c:v>
                </c:pt>
                <c:pt idx="780">
                  <c:v>40774</c:v>
                </c:pt>
                <c:pt idx="781">
                  <c:v>40777</c:v>
                </c:pt>
                <c:pt idx="782">
                  <c:v>40778</c:v>
                </c:pt>
                <c:pt idx="783">
                  <c:v>40779</c:v>
                </c:pt>
                <c:pt idx="784">
                  <c:v>40780</c:v>
                </c:pt>
                <c:pt idx="785">
                  <c:v>40781</c:v>
                </c:pt>
                <c:pt idx="786">
                  <c:v>40784</c:v>
                </c:pt>
                <c:pt idx="787">
                  <c:v>40785</c:v>
                </c:pt>
                <c:pt idx="788">
                  <c:v>40786</c:v>
                </c:pt>
                <c:pt idx="789">
                  <c:v>40787</c:v>
                </c:pt>
                <c:pt idx="790">
                  <c:v>40788</c:v>
                </c:pt>
                <c:pt idx="791">
                  <c:v>40791</c:v>
                </c:pt>
                <c:pt idx="792">
                  <c:v>40792</c:v>
                </c:pt>
                <c:pt idx="793">
                  <c:v>40793</c:v>
                </c:pt>
                <c:pt idx="794">
                  <c:v>40794</c:v>
                </c:pt>
                <c:pt idx="795">
                  <c:v>40795</c:v>
                </c:pt>
                <c:pt idx="796">
                  <c:v>40798</c:v>
                </c:pt>
                <c:pt idx="797">
                  <c:v>40799</c:v>
                </c:pt>
                <c:pt idx="798">
                  <c:v>40800</c:v>
                </c:pt>
                <c:pt idx="799">
                  <c:v>40801</c:v>
                </c:pt>
                <c:pt idx="800">
                  <c:v>40802</c:v>
                </c:pt>
                <c:pt idx="801">
                  <c:v>40805</c:v>
                </c:pt>
                <c:pt idx="802">
                  <c:v>40806</c:v>
                </c:pt>
                <c:pt idx="803">
                  <c:v>40807</c:v>
                </c:pt>
                <c:pt idx="804">
                  <c:v>40808</c:v>
                </c:pt>
                <c:pt idx="805">
                  <c:v>40809</c:v>
                </c:pt>
                <c:pt idx="806">
                  <c:v>40812</c:v>
                </c:pt>
                <c:pt idx="807">
                  <c:v>40813</c:v>
                </c:pt>
                <c:pt idx="808">
                  <c:v>40814</c:v>
                </c:pt>
                <c:pt idx="809">
                  <c:v>40815</c:v>
                </c:pt>
                <c:pt idx="810">
                  <c:v>40816</c:v>
                </c:pt>
                <c:pt idx="811">
                  <c:v>40819</c:v>
                </c:pt>
                <c:pt idx="812">
                  <c:v>40820</c:v>
                </c:pt>
                <c:pt idx="813">
                  <c:v>40821</c:v>
                </c:pt>
                <c:pt idx="814">
                  <c:v>40822</c:v>
                </c:pt>
                <c:pt idx="815">
                  <c:v>40823</c:v>
                </c:pt>
                <c:pt idx="816">
                  <c:v>40826</c:v>
                </c:pt>
                <c:pt idx="817">
                  <c:v>40827</c:v>
                </c:pt>
                <c:pt idx="818">
                  <c:v>40828</c:v>
                </c:pt>
                <c:pt idx="819">
                  <c:v>40829</c:v>
                </c:pt>
                <c:pt idx="820">
                  <c:v>40830</c:v>
                </c:pt>
                <c:pt idx="821">
                  <c:v>40833</c:v>
                </c:pt>
                <c:pt idx="822">
                  <c:v>40834</c:v>
                </c:pt>
                <c:pt idx="823">
                  <c:v>40835</c:v>
                </c:pt>
                <c:pt idx="824">
                  <c:v>40836</c:v>
                </c:pt>
                <c:pt idx="825">
                  <c:v>40837</c:v>
                </c:pt>
                <c:pt idx="826">
                  <c:v>40840</c:v>
                </c:pt>
                <c:pt idx="827">
                  <c:v>40841</c:v>
                </c:pt>
                <c:pt idx="828">
                  <c:v>40842</c:v>
                </c:pt>
                <c:pt idx="829">
                  <c:v>40843</c:v>
                </c:pt>
                <c:pt idx="830">
                  <c:v>40844</c:v>
                </c:pt>
                <c:pt idx="831">
                  <c:v>40847</c:v>
                </c:pt>
                <c:pt idx="832">
                  <c:v>40848</c:v>
                </c:pt>
                <c:pt idx="833">
                  <c:v>40849</c:v>
                </c:pt>
                <c:pt idx="834">
                  <c:v>40850</c:v>
                </c:pt>
                <c:pt idx="835">
                  <c:v>40854</c:v>
                </c:pt>
                <c:pt idx="836">
                  <c:v>40855</c:v>
                </c:pt>
                <c:pt idx="837">
                  <c:v>40856</c:v>
                </c:pt>
                <c:pt idx="838">
                  <c:v>40857</c:v>
                </c:pt>
                <c:pt idx="839">
                  <c:v>40858</c:v>
                </c:pt>
                <c:pt idx="840">
                  <c:v>40861</c:v>
                </c:pt>
                <c:pt idx="841">
                  <c:v>40862</c:v>
                </c:pt>
                <c:pt idx="842">
                  <c:v>40863</c:v>
                </c:pt>
                <c:pt idx="843">
                  <c:v>40864</c:v>
                </c:pt>
                <c:pt idx="844">
                  <c:v>40865</c:v>
                </c:pt>
                <c:pt idx="845">
                  <c:v>40868</c:v>
                </c:pt>
                <c:pt idx="846">
                  <c:v>40869</c:v>
                </c:pt>
                <c:pt idx="847">
                  <c:v>40870</c:v>
                </c:pt>
                <c:pt idx="848">
                  <c:v>40871</c:v>
                </c:pt>
                <c:pt idx="849">
                  <c:v>40872</c:v>
                </c:pt>
                <c:pt idx="850">
                  <c:v>40875</c:v>
                </c:pt>
                <c:pt idx="851">
                  <c:v>40876</c:v>
                </c:pt>
                <c:pt idx="852">
                  <c:v>40877</c:v>
                </c:pt>
                <c:pt idx="853">
                  <c:v>40878</c:v>
                </c:pt>
                <c:pt idx="854">
                  <c:v>40879</c:v>
                </c:pt>
                <c:pt idx="855">
                  <c:v>40882</c:v>
                </c:pt>
                <c:pt idx="856">
                  <c:v>40883</c:v>
                </c:pt>
                <c:pt idx="857">
                  <c:v>40884</c:v>
                </c:pt>
                <c:pt idx="858">
                  <c:v>40885</c:v>
                </c:pt>
                <c:pt idx="859">
                  <c:v>40886</c:v>
                </c:pt>
                <c:pt idx="860">
                  <c:v>40889</c:v>
                </c:pt>
                <c:pt idx="861">
                  <c:v>40890</c:v>
                </c:pt>
                <c:pt idx="862">
                  <c:v>40891</c:v>
                </c:pt>
                <c:pt idx="863">
                  <c:v>40892</c:v>
                </c:pt>
                <c:pt idx="864">
                  <c:v>40893</c:v>
                </c:pt>
                <c:pt idx="865">
                  <c:v>40896</c:v>
                </c:pt>
                <c:pt idx="866">
                  <c:v>40897</c:v>
                </c:pt>
                <c:pt idx="867">
                  <c:v>40898</c:v>
                </c:pt>
                <c:pt idx="868">
                  <c:v>40899</c:v>
                </c:pt>
                <c:pt idx="869">
                  <c:v>40900</c:v>
                </c:pt>
                <c:pt idx="870">
                  <c:v>40903</c:v>
                </c:pt>
                <c:pt idx="871">
                  <c:v>40904</c:v>
                </c:pt>
                <c:pt idx="872">
                  <c:v>40905</c:v>
                </c:pt>
                <c:pt idx="873">
                  <c:v>40906</c:v>
                </c:pt>
                <c:pt idx="874">
                  <c:v>40907</c:v>
                </c:pt>
                <c:pt idx="875">
                  <c:v>40911</c:v>
                </c:pt>
                <c:pt idx="876">
                  <c:v>40912</c:v>
                </c:pt>
                <c:pt idx="877">
                  <c:v>40913</c:v>
                </c:pt>
                <c:pt idx="878">
                  <c:v>40914</c:v>
                </c:pt>
                <c:pt idx="879">
                  <c:v>40917</c:v>
                </c:pt>
                <c:pt idx="880">
                  <c:v>40918</c:v>
                </c:pt>
                <c:pt idx="881">
                  <c:v>40919</c:v>
                </c:pt>
                <c:pt idx="882">
                  <c:v>40920</c:v>
                </c:pt>
                <c:pt idx="883">
                  <c:v>40921</c:v>
                </c:pt>
                <c:pt idx="884">
                  <c:v>40924</c:v>
                </c:pt>
                <c:pt idx="885">
                  <c:v>40925</c:v>
                </c:pt>
                <c:pt idx="886">
                  <c:v>40926</c:v>
                </c:pt>
                <c:pt idx="887">
                  <c:v>40927</c:v>
                </c:pt>
                <c:pt idx="888">
                  <c:v>40928</c:v>
                </c:pt>
                <c:pt idx="889">
                  <c:v>40931</c:v>
                </c:pt>
                <c:pt idx="890">
                  <c:v>40932</c:v>
                </c:pt>
                <c:pt idx="891">
                  <c:v>40933</c:v>
                </c:pt>
                <c:pt idx="892">
                  <c:v>40934</c:v>
                </c:pt>
                <c:pt idx="893">
                  <c:v>40935</c:v>
                </c:pt>
                <c:pt idx="894">
                  <c:v>40938</c:v>
                </c:pt>
                <c:pt idx="895">
                  <c:v>40939</c:v>
                </c:pt>
                <c:pt idx="896">
                  <c:v>40940</c:v>
                </c:pt>
                <c:pt idx="897">
                  <c:v>40941</c:v>
                </c:pt>
                <c:pt idx="898">
                  <c:v>40942</c:v>
                </c:pt>
                <c:pt idx="899">
                  <c:v>40945</c:v>
                </c:pt>
                <c:pt idx="900">
                  <c:v>40946</c:v>
                </c:pt>
                <c:pt idx="901">
                  <c:v>40947</c:v>
                </c:pt>
                <c:pt idx="902">
                  <c:v>40948</c:v>
                </c:pt>
                <c:pt idx="903">
                  <c:v>40949</c:v>
                </c:pt>
                <c:pt idx="904">
                  <c:v>40952</c:v>
                </c:pt>
                <c:pt idx="905">
                  <c:v>40953</c:v>
                </c:pt>
                <c:pt idx="906">
                  <c:v>40954</c:v>
                </c:pt>
                <c:pt idx="907">
                  <c:v>40955</c:v>
                </c:pt>
                <c:pt idx="908">
                  <c:v>40956</c:v>
                </c:pt>
                <c:pt idx="909">
                  <c:v>40959</c:v>
                </c:pt>
                <c:pt idx="910">
                  <c:v>40960</c:v>
                </c:pt>
                <c:pt idx="911">
                  <c:v>40961</c:v>
                </c:pt>
                <c:pt idx="912">
                  <c:v>40963</c:v>
                </c:pt>
                <c:pt idx="913">
                  <c:v>40966</c:v>
                </c:pt>
                <c:pt idx="914">
                  <c:v>40967</c:v>
                </c:pt>
                <c:pt idx="915">
                  <c:v>40968</c:v>
                </c:pt>
                <c:pt idx="916">
                  <c:v>40969</c:v>
                </c:pt>
                <c:pt idx="917">
                  <c:v>40970</c:v>
                </c:pt>
                <c:pt idx="918">
                  <c:v>40973</c:v>
                </c:pt>
                <c:pt idx="919">
                  <c:v>40974</c:v>
                </c:pt>
                <c:pt idx="920">
                  <c:v>40975</c:v>
                </c:pt>
                <c:pt idx="921">
                  <c:v>40979</c:v>
                </c:pt>
                <c:pt idx="922">
                  <c:v>40980</c:v>
                </c:pt>
                <c:pt idx="923">
                  <c:v>40981</c:v>
                </c:pt>
                <c:pt idx="924">
                  <c:v>40982</c:v>
                </c:pt>
                <c:pt idx="925">
                  <c:v>40983</c:v>
                </c:pt>
                <c:pt idx="926">
                  <c:v>40984</c:v>
                </c:pt>
                <c:pt idx="927">
                  <c:v>40987</c:v>
                </c:pt>
                <c:pt idx="928">
                  <c:v>40988</c:v>
                </c:pt>
                <c:pt idx="929">
                  <c:v>40989</c:v>
                </c:pt>
                <c:pt idx="930">
                  <c:v>40990</c:v>
                </c:pt>
                <c:pt idx="931">
                  <c:v>40991</c:v>
                </c:pt>
                <c:pt idx="932">
                  <c:v>40994</c:v>
                </c:pt>
                <c:pt idx="933">
                  <c:v>40995</c:v>
                </c:pt>
                <c:pt idx="934">
                  <c:v>40996</c:v>
                </c:pt>
                <c:pt idx="935">
                  <c:v>40997</c:v>
                </c:pt>
                <c:pt idx="936">
                  <c:v>40998</c:v>
                </c:pt>
                <c:pt idx="937">
                  <c:v>41001</c:v>
                </c:pt>
                <c:pt idx="938">
                  <c:v>41002</c:v>
                </c:pt>
                <c:pt idx="939">
                  <c:v>41003</c:v>
                </c:pt>
                <c:pt idx="940">
                  <c:v>41004</c:v>
                </c:pt>
                <c:pt idx="941">
                  <c:v>41005</c:v>
                </c:pt>
                <c:pt idx="942">
                  <c:v>41008</c:v>
                </c:pt>
                <c:pt idx="943">
                  <c:v>41009</c:v>
                </c:pt>
                <c:pt idx="944">
                  <c:v>41010</c:v>
                </c:pt>
                <c:pt idx="945">
                  <c:v>41011</c:v>
                </c:pt>
                <c:pt idx="946">
                  <c:v>41012</c:v>
                </c:pt>
                <c:pt idx="947">
                  <c:v>41015</c:v>
                </c:pt>
                <c:pt idx="948">
                  <c:v>41016</c:v>
                </c:pt>
                <c:pt idx="949">
                  <c:v>41017</c:v>
                </c:pt>
                <c:pt idx="950">
                  <c:v>41018</c:v>
                </c:pt>
                <c:pt idx="951">
                  <c:v>41019</c:v>
                </c:pt>
                <c:pt idx="952">
                  <c:v>41022</c:v>
                </c:pt>
                <c:pt idx="953">
                  <c:v>41023</c:v>
                </c:pt>
                <c:pt idx="954">
                  <c:v>41024</c:v>
                </c:pt>
                <c:pt idx="955">
                  <c:v>41025</c:v>
                </c:pt>
                <c:pt idx="956">
                  <c:v>41026</c:v>
                </c:pt>
                <c:pt idx="957">
                  <c:v>41027</c:v>
                </c:pt>
                <c:pt idx="958">
                  <c:v>41031</c:v>
                </c:pt>
                <c:pt idx="959">
                  <c:v>41032</c:v>
                </c:pt>
                <c:pt idx="960">
                  <c:v>41033</c:v>
                </c:pt>
                <c:pt idx="961">
                  <c:v>41034</c:v>
                </c:pt>
                <c:pt idx="962">
                  <c:v>41039</c:v>
                </c:pt>
                <c:pt idx="963">
                  <c:v>41040</c:v>
                </c:pt>
                <c:pt idx="964">
                  <c:v>41041</c:v>
                </c:pt>
                <c:pt idx="965">
                  <c:v>41043</c:v>
                </c:pt>
                <c:pt idx="966">
                  <c:v>41044</c:v>
                </c:pt>
                <c:pt idx="967">
                  <c:v>41045</c:v>
                </c:pt>
                <c:pt idx="968">
                  <c:v>41046</c:v>
                </c:pt>
                <c:pt idx="969">
                  <c:v>41047</c:v>
                </c:pt>
                <c:pt idx="970">
                  <c:v>41050</c:v>
                </c:pt>
                <c:pt idx="971">
                  <c:v>41051</c:v>
                </c:pt>
                <c:pt idx="972">
                  <c:v>41052</c:v>
                </c:pt>
                <c:pt idx="973">
                  <c:v>41053</c:v>
                </c:pt>
                <c:pt idx="974">
                  <c:v>41054</c:v>
                </c:pt>
                <c:pt idx="975">
                  <c:v>41057</c:v>
                </c:pt>
                <c:pt idx="976">
                  <c:v>41058</c:v>
                </c:pt>
                <c:pt idx="977">
                  <c:v>41059</c:v>
                </c:pt>
                <c:pt idx="978">
                  <c:v>41060</c:v>
                </c:pt>
                <c:pt idx="979">
                  <c:v>41061</c:v>
                </c:pt>
                <c:pt idx="980">
                  <c:v>41064</c:v>
                </c:pt>
                <c:pt idx="981">
                  <c:v>41065</c:v>
                </c:pt>
                <c:pt idx="982">
                  <c:v>41066</c:v>
                </c:pt>
                <c:pt idx="983">
                  <c:v>41067</c:v>
                </c:pt>
                <c:pt idx="984">
                  <c:v>41068</c:v>
                </c:pt>
                <c:pt idx="985">
                  <c:v>41069</c:v>
                </c:pt>
                <c:pt idx="986">
                  <c:v>41073</c:v>
                </c:pt>
                <c:pt idx="987">
                  <c:v>41074</c:v>
                </c:pt>
                <c:pt idx="988">
                  <c:v>41075</c:v>
                </c:pt>
                <c:pt idx="989">
                  <c:v>41078</c:v>
                </c:pt>
                <c:pt idx="990">
                  <c:v>41079</c:v>
                </c:pt>
                <c:pt idx="991">
                  <c:v>41080</c:v>
                </c:pt>
                <c:pt idx="992">
                  <c:v>41081</c:v>
                </c:pt>
                <c:pt idx="993">
                  <c:v>41082</c:v>
                </c:pt>
                <c:pt idx="994">
                  <c:v>41085</c:v>
                </c:pt>
                <c:pt idx="995">
                  <c:v>41086</c:v>
                </c:pt>
                <c:pt idx="996">
                  <c:v>41087</c:v>
                </c:pt>
                <c:pt idx="997">
                  <c:v>41088</c:v>
                </c:pt>
                <c:pt idx="998">
                  <c:v>41089</c:v>
                </c:pt>
                <c:pt idx="999">
                  <c:v>41092</c:v>
                </c:pt>
                <c:pt idx="1000">
                  <c:v>41093</c:v>
                </c:pt>
                <c:pt idx="1001">
                  <c:v>41094</c:v>
                </c:pt>
                <c:pt idx="1002">
                  <c:v>41095</c:v>
                </c:pt>
                <c:pt idx="1003">
                  <c:v>41096</c:v>
                </c:pt>
                <c:pt idx="1004">
                  <c:v>41099</c:v>
                </c:pt>
                <c:pt idx="1005">
                  <c:v>41100</c:v>
                </c:pt>
                <c:pt idx="1006">
                  <c:v>41101</c:v>
                </c:pt>
                <c:pt idx="1007">
                  <c:v>41102</c:v>
                </c:pt>
                <c:pt idx="1008">
                  <c:v>41103</c:v>
                </c:pt>
                <c:pt idx="1009">
                  <c:v>41106</c:v>
                </c:pt>
                <c:pt idx="1010">
                  <c:v>41107</c:v>
                </c:pt>
                <c:pt idx="1011">
                  <c:v>41108</c:v>
                </c:pt>
                <c:pt idx="1012">
                  <c:v>41109</c:v>
                </c:pt>
                <c:pt idx="1013">
                  <c:v>41110</c:v>
                </c:pt>
                <c:pt idx="1014">
                  <c:v>41113</c:v>
                </c:pt>
                <c:pt idx="1015">
                  <c:v>41114</c:v>
                </c:pt>
                <c:pt idx="1016">
                  <c:v>41115</c:v>
                </c:pt>
                <c:pt idx="1017">
                  <c:v>41116</c:v>
                </c:pt>
                <c:pt idx="1018">
                  <c:v>41117</c:v>
                </c:pt>
                <c:pt idx="1019">
                  <c:v>41120</c:v>
                </c:pt>
                <c:pt idx="1020">
                  <c:v>41121</c:v>
                </c:pt>
                <c:pt idx="1021">
                  <c:v>41122</c:v>
                </c:pt>
                <c:pt idx="1022">
                  <c:v>41123</c:v>
                </c:pt>
                <c:pt idx="1023">
                  <c:v>41124</c:v>
                </c:pt>
                <c:pt idx="1024">
                  <c:v>41127</c:v>
                </c:pt>
                <c:pt idx="1025">
                  <c:v>41128</c:v>
                </c:pt>
                <c:pt idx="1026">
                  <c:v>41129</c:v>
                </c:pt>
                <c:pt idx="1027">
                  <c:v>41130</c:v>
                </c:pt>
                <c:pt idx="1028">
                  <c:v>41131</c:v>
                </c:pt>
                <c:pt idx="1029">
                  <c:v>41134</c:v>
                </c:pt>
                <c:pt idx="1030">
                  <c:v>41135</c:v>
                </c:pt>
                <c:pt idx="1031">
                  <c:v>41136</c:v>
                </c:pt>
                <c:pt idx="1032">
                  <c:v>41137</c:v>
                </c:pt>
                <c:pt idx="1033">
                  <c:v>41138</c:v>
                </c:pt>
                <c:pt idx="1034">
                  <c:v>41141</c:v>
                </c:pt>
                <c:pt idx="1035">
                  <c:v>41142</c:v>
                </c:pt>
                <c:pt idx="1036">
                  <c:v>41143</c:v>
                </c:pt>
                <c:pt idx="1037">
                  <c:v>41144</c:v>
                </c:pt>
                <c:pt idx="1038">
                  <c:v>41145</c:v>
                </c:pt>
                <c:pt idx="1039">
                  <c:v>41148</c:v>
                </c:pt>
                <c:pt idx="1040">
                  <c:v>41149</c:v>
                </c:pt>
                <c:pt idx="1041">
                  <c:v>41150</c:v>
                </c:pt>
                <c:pt idx="1042">
                  <c:v>41151</c:v>
                </c:pt>
                <c:pt idx="1043">
                  <c:v>41152</c:v>
                </c:pt>
                <c:pt idx="1044">
                  <c:v>41155</c:v>
                </c:pt>
                <c:pt idx="1045">
                  <c:v>41156</c:v>
                </c:pt>
                <c:pt idx="1046">
                  <c:v>41157</c:v>
                </c:pt>
                <c:pt idx="1047">
                  <c:v>41158</c:v>
                </c:pt>
                <c:pt idx="1048">
                  <c:v>41159</c:v>
                </c:pt>
                <c:pt idx="1049">
                  <c:v>41162</c:v>
                </c:pt>
                <c:pt idx="1050">
                  <c:v>41163</c:v>
                </c:pt>
                <c:pt idx="1051">
                  <c:v>41164</c:v>
                </c:pt>
                <c:pt idx="1052">
                  <c:v>41165</c:v>
                </c:pt>
                <c:pt idx="1053">
                  <c:v>41166</c:v>
                </c:pt>
                <c:pt idx="1054">
                  <c:v>41169</c:v>
                </c:pt>
                <c:pt idx="1055">
                  <c:v>41170</c:v>
                </c:pt>
                <c:pt idx="1056">
                  <c:v>41171</c:v>
                </c:pt>
                <c:pt idx="1057">
                  <c:v>41172</c:v>
                </c:pt>
                <c:pt idx="1058">
                  <c:v>41173</c:v>
                </c:pt>
                <c:pt idx="1059">
                  <c:v>41176</c:v>
                </c:pt>
                <c:pt idx="1060">
                  <c:v>41177</c:v>
                </c:pt>
                <c:pt idx="1061">
                  <c:v>41178</c:v>
                </c:pt>
                <c:pt idx="1062">
                  <c:v>41179</c:v>
                </c:pt>
                <c:pt idx="1063">
                  <c:v>41180</c:v>
                </c:pt>
                <c:pt idx="1064">
                  <c:v>41183</c:v>
                </c:pt>
                <c:pt idx="1065">
                  <c:v>41184</c:v>
                </c:pt>
                <c:pt idx="1066">
                  <c:v>41185</c:v>
                </c:pt>
                <c:pt idx="1067">
                  <c:v>41186</c:v>
                </c:pt>
                <c:pt idx="1068">
                  <c:v>41187</c:v>
                </c:pt>
                <c:pt idx="1069">
                  <c:v>41190</c:v>
                </c:pt>
                <c:pt idx="1070">
                  <c:v>41191</c:v>
                </c:pt>
                <c:pt idx="1071">
                  <c:v>41192</c:v>
                </c:pt>
                <c:pt idx="1072">
                  <c:v>41193</c:v>
                </c:pt>
                <c:pt idx="1073">
                  <c:v>41194</c:v>
                </c:pt>
                <c:pt idx="1074">
                  <c:v>41197</c:v>
                </c:pt>
                <c:pt idx="1075">
                  <c:v>41198</c:v>
                </c:pt>
                <c:pt idx="1076">
                  <c:v>41199</c:v>
                </c:pt>
                <c:pt idx="1077">
                  <c:v>41200</c:v>
                </c:pt>
                <c:pt idx="1078">
                  <c:v>41201</c:v>
                </c:pt>
                <c:pt idx="1079">
                  <c:v>41204</c:v>
                </c:pt>
                <c:pt idx="1080">
                  <c:v>41205</c:v>
                </c:pt>
                <c:pt idx="1081">
                  <c:v>41206</c:v>
                </c:pt>
                <c:pt idx="1082">
                  <c:v>41207</c:v>
                </c:pt>
                <c:pt idx="1083">
                  <c:v>41208</c:v>
                </c:pt>
                <c:pt idx="1084">
                  <c:v>41211</c:v>
                </c:pt>
                <c:pt idx="1085">
                  <c:v>41212</c:v>
                </c:pt>
                <c:pt idx="1086">
                  <c:v>41213</c:v>
                </c:pt>
                <c:pt idx="1087">
                  <c:v>41214</c:v>
                </c:pt>
                <c:pt idx="1088">
                  <c:v>41215</c:v>
                </c:pt>
                <c:pt idx="1089">
                  <c:v>41219</c:v>
                </c:pt>
                <c:pt idx="1090">
                  <c:v>41220</c:v>
                </c:pt>
                <c:pt idx="1091">
                  <c:v>41221</c:v>
                </c:pt>
                <c:pt idx="1092">
                  <c:v>41222</c:v>
                </c:pt>
                <c:pt idx="1093">
                  <c:v>41225</c:v>
                </c:pt>
                <c:pt idx="1094">
                  <c:v>41226</c:v>
                </c:pt>
                <c:pt idx="1095">
                  <c:v>41227</c:v>
                </c:pt>
                <c:pt idx="1096">
                  <c:v>41228</c:v>
                </c:pt>
                <c:pt idx="1097">
                  <c:v>41229</c:v>
                </c:pt>
                <c:pt idx="1098">
                  <c:v>41232</c:v>
                </c:pt>
                <c:pt idx="1099">
                  <c:v>41233</c:v>
                </c:pt>
                <c:pt idx="1100">
                  <c:v>41234</c:v>
                </c:pt>
                <c:pt idx="1101">
                  <c:v>41235</c:v>
                </c:pt>
                <c:pt idx="1102">
                  <c:v>41236</c:v>
                </c:pt>
                <c:pt idx="1103">
                  <c:v>41239</c:v>
                </c:pt>
                <c:pt idx="1104">
                  <c:v>41240</c:v>
                </c:pt>
                <c:pt idx="1105">
                  <c:v>41241</c:v>
                </c:pt>
                <c:pt idx="1106">
                  <c:v>41242</c:v>
                </c:pt>
                <c:pt idx="1107">
                  <c:v>41243</c:v>
                </c:pt>
                <c:pt idx="1108">
                  <c:v>41246</c:v>
                </c:pt>
                <c:pt idx="1109">
                  <c:v>41247</c:v>
                </c:pt>
                <c:pt idx="1110">
                  <c:v>41248</c:v>
                </c:pt>
                <c:pt idx="1111">
                  <c:v>41249</c:v>
                </c:pt>
                <c:pt idx="1112">
                  <c:v>41250</c:v>
                </c:pt>
                <c:pt idx="1113">
                  <c:v>41253</c:v>
                </c:pt>
                <c:pt idx="1114">
                  <c:v>41254</c:v>
                </c:pt>
                <c:pt idx="1115">
                  <c:v>41255</c:v>
                </c:pt>
                <c:pt idx="1116">
                  <c:v>41256</c:v>
                </c:pt>
                <c:pt idx="1117">
                  <c:v>41257</c:v>
                </c:pt>
                <c:pt idx="1118">
                  <c:v>41260</c:v>
                </c:pt>
                <c:pt idx="1119">
                  <c:v>41261</c:v>
                </c:pt>
                <c:pt idx="1120">
                  <c:v>41262</c:v>
                </c:pt>
                <c:pt idx="1121">
                  <c:v>41263</c:v>
                </c:pt>
                <c:pt idx="1122">
                  <c:v>41264</c:v>
                </c:pt>
                <c:pt idx="1123">
                  <c:v>41267</c:v>
                </c:pt>
                <c:pt idx="1124">
                  <c:v>41268</c:v>
                </c:pt>
                <c:pt idx="1125">
                  <c:v>41269</c:v>
                </c:pt>
                <c:pt idx="1126">
                  <c:v>41270</c:v>
                </c:pt>
                <c:pt idx="1127">
                  <c:v>41271</c:v>
                </c:pt>
                <c:pt idx="1128">
                  <c:v>41272</c:v>
                </c:pt>
                <c:pt idx="1129">
                  <c:v>41283</c:v>
                </c:pt>
                <c:pt idx="1130">
                  <c:v>41284</c:v>
                </c:pt>
                <c:pt idx="1131">
                  <c:v>41285</c:v>
                </c:pt>
                <c:pt idx="1132">
                  <c:v>41288</c:v>
                </c:pt>
                <c:pt idx="1133">
                  <c:v>41289</c:v>
                </c:pt>
                <c:pt idx="1134">
                  <c:v>41290</c:v>
                </c:pt>
                <c:pt idx="1135">
                  <c:v>41291</c:v>
                </c:pt>
                <c:pt idx="1136">
                  <c:v>41292</c:v>
                </c:pt>
                <c:pt idx="1137">
                  <c:v>41295</c:v>
                </c:pt>
                <c:pt idx="1138">
                  <c:v>41296</c:v>
                </c:pt>
                <c:pt idx="1139">
                  <c:v>41297</c:v>
                </c:pt>
                <c:pt idx="1140">
                  <c:v>41298</c:v>
                </c:pt>
                <c:pt idx="1141">
                  <c:v>41299</c:v>
                </c:pt>
                <c:pt idx="1142">
                  <c:v>41302</c:v>
                </c:pt>
                <c:pt idx="1143">
                  <c:v>41303</c:v>
                </c:pt>
                <c:pt idx="1144">
                  <c:v>41304</c:v>
                </c:pt>
                <c:pt idx="1145">
                  <c:v>41305</c:v>
                </c:pt>
                <c:pt idx="1146">
                  <c:v>41306</c:v>
                </c:pt>
                <c:pt idx="1147">
                  <c:v>41309</c:v>
                </c:pt>
                <c:pt idx="1148">
                  <c:v>41310</c:v>
                </c:pt>
                <c:pt idx="1149">
                  <c:v>41311</c:v>
                </c:pt>
                <c:pt idx="1150">
                  <c:v>41312</c:v>
                </c:pt>
                <c:pt idx="1151">
                  <c:v>41313</c:v>
                </c:pt>
                <c:pt idx="1152">
                  <c:v>41316</c:v>
                </c:pt>
                <c:pt idx="1153">
                  <c:v>41317</c:v>
                </c:pt>
                <c:pt idx="1154">
                  <c:v>41318</c:v>
                </c:pt>
                <c:pt idx="1155">
                  <c:v>41319</c:v>
                </c:pt>
                <c:pt idx="1156">
                  <c:v>41320</c:v>
                </c:pt>
                <c:pt idx="1157">
                  <c:v>41323</c:v>
                </c:pt>
                <c:pt idx="1158">
                  <c:v>41324</c:v>
                </c:pt>
                <c:pt idx="1159">
                  <c:v>41325</c:v>
                </c:pt>
                <c:pt idx="1160">
                  <c:v>41326</c:v>
                </c:pt>
                <c:pt idx="1161">
                  <c:v>41327</c:v>
                </c:pt>
                <c:pt idx="1162">
                  <c:v>41330</c:v>
                </c:pt>
                <c:pt idx="1163">
                  <c:v>41331</c:v>
                </c:pt>
                <c:pt idx="1164">
                  <c:v>41332</c:v>
                </c:pt>
                <c:pt idx="1165">
                  <c:v>41333</c:v>
                </c:pt>
                <c:pt idx="1166">
                  <c:v>41334</c:v>
                </c:pt>
                <c:pt idx="1167">
                  <c:v>41337</c:v>
                </c:pt>
                <c:pt idx="1168">
                  <c:v>41338</c:v>
                </c:pt>
                <c:pt idx="1169">
                  <c:v>41339</c:v>
                </c:pt>
                <c:pt idx="1170">
                  <c:v>41340</c:v>
                </c:pt>
                <c:pt idx="1171">
                  <c:v>41344</c:v>
                </c:pt>
                <c:pt idx="1172">
                  <c:v>41345</c:v>
                </c:pt>
                <c:pt idx="1173">
                  <c:v>41346</c:v>
                </c:pt>
                <c:pt idx="1174">
                  <c:v>41347</c:v>
                </c:pt>
                <c:pt idx="1175">
                  <c:v>41348</c:v>
                </c:pt>
                <c:pt idx="1176">
                  <c:v>41351</c:v>
                </c:pt>
                <c:pt idx="1177">
                  <c:v>41352</c:v>
                </c:pt>
                <c:pt idx="1178">
                  <c:v>41353</c:v>
                </c:pt>
                <c:pt idx="1179">
                  <c:v>41354</c:v>
                </c:pt>
                <c:pt idx="1180">
                  <c:v>41355</c:v>
                </c:pt>
                <c:pt idx="1181">
                  <c:v>41358</c:v>
                </c:pt>
                <c:pt idx="1182">
                  <c:v>41359</c:v>
                </c:pt>
                <c:pt idx="1183">
                  <c:v>41360</c:v>
                </c:pt>
                <c:pt idx="1184">
                  <c:v>41361</c:v>
                </c:pt>
                <c:pt idx="1185">
                  <c:v>41362</c:v>
                </c:pt>
                <c:pt idx="1186">
                  <c:v>41365</c:v>
                </c:pt>
                <c:pt idx="1187">
                  <c:v>41366</c:v>
                </c:pt>
                <c:pt idx="1188">
                  <c:v>41367</c:v>
                </c:pt>
                <c:pt idx="1189">
                  <c:v>41368</c:v>
                </c:pt>
                <c:pt idx="1190">
                  <c:v>41369</c:v>
                </c:pt>
                <c:pt idx="1191">
                  <c:v>41372</c:v>
                </c:pt>
                <c:pt idx="1192">
                  <c:v>41373</c:v>
                </c:pt>
                <c:pt idx="1193">
                  <c:v>41374</c:v>
                </c:pt>
                <c:pt idx="1194">
                  <c:v>41375</c:v>
                </c:pt>
                <c:pt idx="1195">
                  <c:v>41376</c:v>
                </c:pt>
                <c:pt idx="1196">
                  <c:v>41379</c:v>
                </c:pt>
                <c:pt idx="1197">
                  <c:v>41380</c:v>
                </c:pt>
                <c:pt idx="1198">
                  <c:v>41381</c:v>
                </c:pt>
                <c:pt idx="1199">
                  <c:v>41382</c:v>
                </c:pt>
                <c:pt idx="1200">
                  <c:v>41383</c:v>
                </c:pt>
                <c:pt idx="1201">
                  <c:v>41386</c:v>
                </c:pt>
                <c:pt idx="1202">
                  <c:v>41387</c:v>
                </c:pt>
                <c:pt idx="1203">
                  <c:v>41388</c:v>
                </c:pt>
                <c:pt idx="1204">
                  <c:v>41389</c:v>
                </c:pt>
                <c:pt idx="1205">
                  <c:v>41390</c:v>
                </c:pt>
                <c:pt idx="1206">
                  <c:v>41393</c:v>
                </c:pt>
                <c:pt idx="1207">
                  <c:v>41394</c:v>
                </c:pt>
                <c:pt idx="1208">
                  <c:v>41396</c:v>
                </c:pt>
                <c:pt idx="1209">
                  <c:v>41397</c:v>
                </c:pt>
                <c:pt idx="1210">
                  <c:v>41400</c:v>
                </c:pt>
                <c:pt idx="1211">
                  <c:v>41401</c:v>
                </c:pt>
                <c:pt idx="1212">
                  <c:v>41402</c:v>
                </c:pt>
                <c:pt idx="1213">
                  <c:v>41404</c:v>
                </c:pt>
                <c:pt idx="1214">
                  <c:v>41407</c:v>
                </c:pt>
                <c:pt idx="1215">
                  <c:v>41408</c:v>
                </c:pt>
                <c:pt idx="1216">
                  <c:v>41409</c:v>
                </c:pt>
                <c:pt idx="1217">
                  <c:v>41410</c:v>
                </c:pt>
                <c:pt idx="1218">
                  <c:v>41411</c:v>
                </c:pt>
                <c:pt idx="1219">
                  <c:v>41414</c:v>
                </c:pt>
                <c:pt idx="1220">
                  <c:v>41415</c:v>
                </c:pt>
                <c:pt idx="1221">
                  <c:v>41416</c:v>
                </c:pt>
                <c:pt idx="1222">
                  <c:v>41417</c:v>
                </c:pt>
                <c:pt idx="1223">
                  <c:v>41418</c:v>
                </c:pt>
                <c:pt idx="1224">
                  <c:v>41421</c:v>
                </c:pt>
                <c:pt idx="1225">
                  <c:v>41422</c:v>
                </c:pt>
                <c:pt idx="1226">
                  <c:v>41423</c:v>
                </c:pt>
                <c:pt idx="1227">
                  <c:v>41424</c:v>
                </c:pt>
                <c:pt idx="1228">
                  <c:v>41425</c:v>
                </c:pt>
                <c:pt idx="1229">
                  <c:v>41428</c:v>
                </c:pt>
                <c:pt idx="1230">
                  <c:v>41429</c:v>
                </c:pt>
                <c:pt idx="1231">
                  <c:v>41430</c:v>
                </c:pt>
                <c:pt idx="1232">
                  <c:v>41431</c:v>
                </c:pt>
                <c:pt idx="1233">
                  <c:v>41432</c:v>
                </c:pt>
                <c:pt idx="1234">
                  <c:v>41435</c:v>
                </c:pt>
                <c:pt idx="1235">
                  <c:v>41436</c:v>
                </c:pt>
                <c:pt idx="1236">
                  <c:v>41438</c:v>
                </c:pt>
                <c:pt idx="1237">
                  <c:v>41439</c:v>
                </c:pt>
                <c:pt idx="1238">
                  <c:v>41442</c:v>
                </c:pt>
                <c:pt idx="1239">
                  <c:v>41443</c:v>
                </c:pt>
                <c:pt idx="1240">
                  <c:v>41444</c:v>
                </c:pt>
                <c:pt idx="1241">
                  <c:v>41445</c:v>
                </c:pt>
                <c:pt idx="1242">
                  <c:v>41446</c:v>
                </c:pt>
                <c:pt idx="1243">
                  <c:v>41449</c:v>
                </c:pt>
                <c:pt idx="1244">
                  <c:v>41450</c:v>
                </c:pt>
                <c:pt idx="1245">
                  <c:v>41451</c:v>
                </c:pt>
                <c:pt idx="1246">
                  <c:v>41452</c:v>
                </c:pt>
                <c:pt idx="1247">
                  <c:v>41453</c:v>
                </c:pt>
                <c:pt idx="1248">
                  <c:v>41456</c:v>
                </c:pt>
                <c:pt idx="1249">
                  <c:v>41457</c:v>
                </c:pt>
                <c:pt idx="1250">
                  <c:v>41458</c:v>
                </c:pt>
                <c:pt idx="1251">
                  <c:v>41459</c:v>
                </c:pt>
                <c:pt idx="1252">
                  <c:v>41460</c:v>
                </c:pt>
                <c:pt idx="1253">
                  <c:v>41463</c:v>
                </c:pt>
                <c:pt idx="1254">
                  <c:v>41464</c:v>
                </c:pt>
                <c:pt idx="1255">
                  <c:v>41465</c:v>
                </c:pt>
                <c:pt idx="1256">
                  <c:v>41466</c:v>
                </c:pt>
                <c:pt idx="1257">
                  <c:v>41467</c:v>
                </c:pt>
                <c:pt idx="1258">
                  <c:v>41470</c:v>
                </c:pt>
                <c:pt idx="1259">
                  <c:v>41471</c:v>
                </c:pt>
                <c:pt idx="1260">
                  <c:v>41472</c:v>
                </c:pt>
                <c:pt idx="1261">
                  <c:v>41473</c:v>
                </c:pt>
                <c:pt idx="1262">
                  <c:v>41474</c:v>
                </c:pt>
                <c:pt idx="1263">
                  <c:v>41477</c:v>
                </c:pt>
                <c:pt idx="1264">
                  <c:v>41478</c:v>
                </c:pt>
                <c:pt idx="1265">
                  <c:v>41479</c:v>
                </c:pt>
                <c:pt idx="1266">
                  <c:v>41480</c:v>
                </c:pt>
                <c:pt idx="1267">
                  <c:v>41481</c:v>
                </c:pt>
                <c:pt idx="1268">
                  <c:v>41484</c:v>
                </c:pt>
                <c:pt idx="1269">
                  <c:v>41485</c:v>
                </c:pt>
                <c:pt idx="1270">
                  <c:v>41486</c:v>
                </c:pt>
                <c:pt idx="1271">
                  <c:v>41487</c:v>
                </c:pt>
                <c:pt idx="1272">
                  <c:v>41488</c:v>
                </c:pt>
                <c:pt idx="1273">
                  <c:v>41491</c:v>
                </c:pt>
                <c:pt idx="1274">
                  <c:v>41492</c:v>
                </c:pt>
                <c:pt idx="1275">
                  <c:v>41493</c:v>
                </c:pt>
                <c:pt idx="1276">
                  <c:v>41494</c:v>
                </c:pt>
                <c:pt idx="1277">
                  <c:v>41495</c:v>
                </c:pt>
                <c:pt idx="1278">
                  <c:v>41498</c:v>
                </c:pt>
                <c:pt idx="1279">
                  <c:v>41499</c:v>
                </c:pt>
                <c:pt idx="1280">
                  <c:v>41500</c:v>
                </c:pt>
                <c:pt idx="1281">
                  <c:v>41501</c:v>
                </c:pt>
                <c:pt idx="1282">
                  <c:v>41502</c:v>
                </c:pt>
                <c:pt idx="1283">
                  <c:v>41505</c:v>
                </c:pt>
                <c:pt idx="1284">
                  <c:v>41506</c:v>
                </c:pt>
                <c:pt idx="1285">
                  <c:v>41507</c:v>
                </c:pt>
                <c:pt idx="1286">
                  <c:v>41508</c:v>
                </c:pt>
                <c:pt idx="1287">
                  <c:v>41509</c:v>
                </c:pt>
                <c:pt idx="1288">
                  <c:v>41512</c:v>
                </c:pt>
                <c:pt idx="1289">
                  <c:v>41513</c:v>
                </c:pt>
                <c:pt idx="1290">
                  <c:v>41514</c:v>
                </c:pt>
                <c:pt idx="1291">
                  <c:v>41515</c:v>
                </c:pt>
                <c:pt idx="1292">
                  <c:v>41516</c:v>
                </c:pt>
                <c:pt idx="1293">
                  <c:v>41519</c:v>
                </c:pt>
                <c:pt idx="1294">
                  <c:v>41520</c:v>
                </c:pt>
                <c:pt idx="1295">
                  <c:v>41521</c:v>
                </c:pt>
                <c:pt idx="1296">
                  <c:v>41522</c:v>
                </c:pt>
                <c:pt idx="1297">
                  <c:v>41523</c:v>
                </c:pt>
                <c:pt idx="1298">
                  <c:v>41526</c:v>
                </c:pt>
                <c:pt idx="1299">
                  <c:v>41527</c:v>
                </c:pt>
                <c:pt idx="1300">
                  <c:v>41528</c:v>
                </c:pt>
                <c:pt idx="1301">
                  <c:v>41529</c:v>
                </c:pt>
                <c:pt idx="1302">
                  <c:v>41530</c:v>
                </c:pt>
                <c:pt idx="1303">
                  <c:v>41533</c:v>
                </c:pt>
                <c:pt idx="1304">
                  <c:v>41534</c:v>
                </c:pt>
                <c:pt idx="1305">
                  <c:v>41535</c:v>
                </c:pt>
                <c:pt idx="1306">
                  <c:v>41536</c:v>
                </c:pt>
                <c:pt idx="1307">
                  <c:v>41537</c:v>
                </c:pt>
                <c:pt idx="1308">
                  <c:v>41540</c:v>
                </c:pt>
                <c:pt idx="1309">
                  <c:v>41541</c:v>
                </c:pt>
                <c:pt idx="1310">
                  <c:v>41542</c:v>
                </c:pt>
                <c:pt idx="1311">
                  <c:v>41543</c:v>
                </c:pt>
                <c:pt idx="1312">
                  <c:v>41544</c:v>
                </c:pt>
                <c:pt idx="1313">
                  <c:v>41547</c:v>
                </c:pt>
                <c:pt idx="1314">
                  <c:v>41548</c:v>
                </c:pt>
                <c:pt idx="1315">
                  <c:v>41549</c:v>
                </c:pt>
                <c:pt idx="1316">
                  <c:v>41550</c:v>
                </c:pt>
                <c:pt idx="1317">
                  <c:v>41551</c:v>
                </c:pt>
                <c:pt idx="1318">
                  <c:v>41554</c:v>
                </c:pt>
                <c:pt idx="1319">
                  <c:v>41555</c:v>
                </c:pt>
                <c:pt idx="1320">
                  <c:v>41556</c:v>
                </c:pt>
                <c:pt idx="1321">
                  <c:v>41557</c:v>
                </c:pt>
                <c:pt idx="1322">
                  <c:v>41558</c:v>
                </c:pt>
              </c:numCache>
            </c:numRef>
          </c:cat>
          <c:val>
            <c:numRef>
              <c:f>'[Лист в F  2013_ДКП 2013_Рефинансирование.docx]показатели'!$J$2:$J$1315</c:f>
              <c:numCache>
                <c:formatCode>General</c:formatCode>
                <c:ptCount val="1314"/>
                <c:pt idx="0">
                  <c:v>7.25</c:v>
                </c:pt>
                <c:pt idx="1">
                  <c:v>7.25</c:v>
                </c:pt>
                <c:pt idx="2">
                  <c:v>7.25</c:v>
                </c:pt>
                <c:pt idx="3">
                  <c:v>7.25</c:v>
                </c:pt>
                <c:pt idx="4">
                  <c:v>7.25</c:v>
                </c:pt>
                <c:pt idx="5">
                  <c:v>7.25</c:v>
                </c:pt>
                <c:pt idx="6">
                  <c:v>7.25</c:v>
                </c:pt>
                <c:pt idx="7">
                  <c:v>7.25</c:v>
                </c:pt>
                <c:pt idx="8">
                  <c:v>7.25</c:v>
                </c:pt>
                <c:pt idx="9">
                  <c:v>7.5</c:v>
                </c:pt>
                <c:pt idx="10">
                  <c:v>7.5</c:v>
                </c:pt>
                <c:pt idx="11">
                  <c:v>7.5</c:v>
                </c:pt>
                <c:pt idx="12">
                  <c:v>7.5</c:v>
                </c:pt>
                <c:pt idx="13">
                  <c:v>7.5</c:v>
                </c:pt>
                <c:pt idx="14">
                  <c:v>7.5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7.5</c:v>
                </c:pt>
                <c:pt idx="23">
                  <c:v>7.5</c:v>
                </c:pt>
                <c:pt idx="24">
                  <c:v>7.5</c:v>
                </c:pt>
                <c:pt idx="25">
                  <c:v>7.5</c:v>
                </c:pt>
                <c:pt idx="26">
                  <c:v>7.5</c:v>
                </c:pt>
                <c:pt idx="27">
                  <c:v>7.5</c:v>
                </c:pt>
                <c:pt idx="28">
                  <c:v>7.5</c:v>
                </c:pt>
                <c:pt idx="29">
                  <c:v>7.5</c:v>
                </c:pt>
                <c:pt idx="30">
                  <c:v>7.5</c:v>
                </c:pt>
                <c:pt idx="31">
                  <c:v>7.5</c:v>
                </c:pt>
                <c:pt idx="32">
                  <c:v>7.5</c:v>
                </c:pt>
                <c:pt idx="33">
                  <c:v>7.5</c:v>
                </c:pt>
                <c:pt idx="34">
                  <c:v>7.5</c:v>
                </c:pt>
                <c:pt idx="35">
                  <c:v>7.5</c:v>
                </c:pt>
                <c:pt idx="36">
                  <c:v>7.5</c:v>
                </c:pt>
                <c:pt idx="37">
                  <c:v>7.5</c:v>
                </c:pt>
                <c:pt idx="38">
                  <c:v>7.5</c:v>
                </c:pt>
                <c:pt idx="39">
                  <c:v>7.5</c:v>
                </c:pt>
                <c:pt idx="40">
                  <c:v>7.5</c:v>
                </c:pt>
                <c:pt idx="41">
                  <c:v>7.5</c:v>
                </c:pt>
                <c:pt idx="42">
                  <c:v>7.5</c:v>
                </c:pt>
                <c:pt idx="43">
                  <c:v>7.5</c:v>
                </c:pt>
                <c:pt idx="44">
                  <c:v>7.5</c:v>
                </c:pt>
                <c:pt idx="45">
                  <c:v>7.5</c:v>
                </c:pt>
                <c:pt idx="46">
                  <c:v>7.5</c:v>
                </c:pt>
                <c:pt idx="47">
                  <c:v>7.5</c:v>
                </c:pt>
                <c:pt idx="48">
                  <c:v>7.5</c:v>
                </c:pt>
                <c:pt idx="49">
                  <c:v>7.5</c:v>
                </c:pt>
                <c:pt idx="50">
                  <c:v>7.5</c:v>
                </c:pt>
                <c:pt idx="51">
                  <c:v>7.5</c:v>
                </c:pt>
                <c:pt idx="52">
                  <c:v>7.5</c:v>
                </c:pt>
                <c:pt idx="53">
                  <c:v>7.5</c:v>
                </c:pt>
                <c:pt idx="54">
                  <c:v>7.5</c:v>
                </c:pt>
                <c:pt idx="55">
                  <c:v>7.5</c:v>
                </c:pt>
                <c:pt idx="56">
                  <c:v>7.5</c:v>
                </c:pt>
                <c:pt idx="57">
                  <c:v>7.5</c:v>
                </c:pt>
                <c:pt idx="58">
                  <c:v>7.5</c:v>
                </c:pt>
                <c:pt idx="59">
                  <c:v>7.5</c:v>
                </c:pt>
                <c:pt idx="60">
                  <c:v>7.5</c:v>
                </c:pt>
                <c:pt idx="61">
                  <c:v>7.5</c:v>
                </c:pt>
                <c:pt idx="62">
                  <c:v>7.5</c:v>
                </c:pt>
                <c:pt idx="63">
                  <c:v>7.5</c:v>
                </c:pt>
                <c:pt idx="64">
                  <c:v>7.5</c:v>
                </c:pt>
                <c:pt idx="65">
                  <c:v>7.5</c:v>
                </c:pt>
                <c:pt idx="66">
                  <c:v>7.5</c:v>
                </c:pt>
                <c:pt idx="67">
                  <c:v>7.5</c:v>
                </c:pt>
                <c:pt idx="68">
                  <c:v>7.5</c:v>
                </c:pt>
                <c:pt idx="69">
                  <c:v>7.5</c:v>
                </c:pt>
                <c:pt idx="70">
                  <c:v>7.5</c:v>
                </c:pt>
                <c:pt idx="71">
                  <c:v>7.5</c:v>
                </c:pt>
                <c:pt idx="72">
                  <c:v>7.5</c:v>
                </c:pt>
                <c:pt idx="73">
                  <c:v>7.5</c:v>
                </c:pt>
                <c:pt idx="74">
                  <c:v>7.5</c:v>
                </c:pt>
                <c:pt idx="75">
                  <c:v>7.5</c:v>
                </c:pt>
                <c:pt idx="76">
                  <c:v>7.5</c:v>
                </c:pt>
                <c:pt idx="77">
                  <c:v>7.5</c:v>
                </c:pt>
                <c:pt idx="78">
                  <c:v>7.5</c:v>
                </c:pt>
                <c:pt idx="79">
                  <c:v>7.5</c:v>
                </c:pt>
                <c:pt idx="80">
                  <c:v>7.5</c:v>
                </c:pt>
                <c:pt idx="81">
                  <c:v>7.5</c:v>
                </c:pt>
                <c:pt idx="82">
                  <c:v>7.5</c:v>
                </c:pt>
                <c:pt idx="83">
                  <c:v>7.5</c:v>
                </c:pt>
                <c:pt idx="84">
                  <c:v>7.5</c:v>
                </c:pt>
                <c:pt idx="85">
                  <c:v>7.5</c:v>
                </c:pt>
                <c:pt idx="86">
                  <c:v>7.5</c:v>
                </c:pt>
                <c:pt idx="87">
                  <c:v>7.5</c:v>
                </c:pt>
                <c:pt idx="88">
                  <c:v>7.5</c:v>
                </c:pt>
                <c:pt idx="89">
                  <c:v>7.5</c:v>
                </c:pt>
                <c:pt idx="90">
                  <c:v>7.5</c:v>
                </c:pt>
                <c:pt idx="91">
                  <c:v>7.5</c:v>
                </c:pt>
                <c:pt idx="92">
                  <c:v>7.5</c:v>
                </c:pt>
                <c:pt idx="93">
                  <c:v>7.5</c:v>
                </c:pt>
                <c:pt idx="94">
                  <c:v>7.5</c:v>
                </c:pt>
                <c:pt idx="95">
                  <c:v>8.5</c:v>
                </c:pt>
                <c:pt idx="96">
                  <c:v>8.5</c:v>
                </c:pt>
                <c:pt idx="97">
                  <c:v>8.5</c:v>
                </c:pt>
                <c:pt idx="98">
                  <c:v>8.5</c:v>
                </c:pt>
                <c:pt idx="99">
                  <c:v>8.5</c:v>
                </c:pt>
                <c:pt idx="100">
                  <c:v>8.5</c:v>
                </c:pt>
                <c:pt idx="101">
                  <c:v>8.5</c:v>
                </c:pt>
                <c:pt idx="102">
                  <c:v>8.5</c:v>
                </c:pt>
                <c:pt idx="103">
                  <c:v>8.5</c:v>
                </c:pt>
                <c:pt idx="104">
                  <c:v>8.5</c:v>
                </c:pt>
                <c:pt idx="105">
                  <c:v>8.5</c:v>
                </c:pt>
                <c:pt idx="106">
                  <c:v>8.5</c:v>
                </c:pt>
                <c:pt idx="107">
                  <c:v>8.5</c:v>
                </c:pt>
                <c:pt idx="108">
                  <c:v>9.5</c:v>
                </c:pt>
                <c:pt idx="109">
                  <c:v>9.5</c:v>
                </c:pt>
                <c:pt idx="110">
                  <c:v>9.5</c:v>
                </c:pt>
                <c:pt idx="111">
                  <c:v>9.5</c:v>
                </c:pt>
                <c:pt idx="112">
                  <c:v>9.5</c:v>
                </c:pt>
                <c:pt idx="113">
                  <c:v>9.5</c:v>
                </c:pt>
                <c:pt idx="114">
                  <c:v>9.5</c:v>
                </c:pt>
                <c:pt idx="115">
                  <c:v>9.5</c:v>
                </c:pt>
                <c:pt idx="116">
                  <c:v>9.5</c:v>
                </c:pt>
                <c:pt idx="117">
                  <c:v>9.5</c:v>
                </c:pt>
                <c:pt idx="118">
                  <c:v>9.5</c:v>
                </c:pt>
                <c:pt idx="119">
                  <c:v>9.5</c:v>
                </c:pt>
                <c:pt idx="120">
                  <c:v>9.5</c:v>
                </c:pt>
                <c:pt idx="121">
                  <c:v>9.5</c:v>
                </c:pt>
                <c:pt idx="122">
                  <c:v>9.5</c:v>
                </c:pt>
                <c:pt idx="123">
                  <c:v>9.5</c:v>
                </c:pt>
                <c:pt idx="124">
                  <c:v>9.5</c:v>
                </c:pt>
                <c:pt idx="125">
                  <c:v>9.5</c:v>
                </c:pt>
                <c:pt idx="126">
                  <c:v>9.5</c:v>
                </c:pt>
                <c:pt idx="127">
                  <c:v>9.5</c:v>
                </c:pt>
                <c:pt idx="128">
                  <c:v>9.5</c:v>
                </c:pt>
                <c:pt idx="129">
                  <c:v>9.5</c:v>
                </c:pt>
                <c:pt idx="130">
                  <c:v>9.5</c:v>
                </c:pt>
                <c:pt idx="131">
                  <c:v>9.5</c:v>
                </c:pt>
                <c:pt idx="132">
                  <c:v>9.5</c:v>
                </c:pt>
                <c:pt idx="133">
                  <c:v>9.5</c:v>
                </c:pt>
                <c:pt idx="134">
                  <c:v>9.5</c:v>
                </c:pt>
                <c:pt idx="135">
                  <c:v>9.5</c:v>
                </c:pt>
                <c:pt idx="136">
                  <c:v>9.5</c:v>
                </c:pt>
                <c:pt idx="137">
                  <c:v>9.5</c:v>
                </c:pt>
                <c:pt idx="138">
                  <c:v>9.5</c:v>
                </c:pt>
                <c:pt idx="139">
                  <c:v>9.5</c:v>
                </c:pt>
                <c:pt idx="140">
                  <c:v>9.5</c:v>
                </c:pt>
                <c:pt idx="141">
                  <c:v>9.5</c:v>
                </c:pt>
                <c:pt idx="142">
                  <c:v>9.5</c:v>
                </c:pt>
                <c:pt idx="143">
                  <c:v>9.5</c:v>
                </c:pt>
                <c:pt idx="144">
                  <c:v>9.5</c:v>
                </c:pt>
                <c:pt idx="145">
                  <c:v>9.5</c:v>
                </c:pt>
                <c:pt idx="146">
                  <c:v>9.5</c:v>
                </c:pt>
                <c:pt idx="147">
                  <c:v>9.5</c:v>
                </c:pt>
                <c:pt idx="148">
                  <c:v>9.5</c:v>
                </c:pt>
                <c:pt idx="149">
                  <c:v>9.5</c:v>
                </c:pt>
                <c:pt idx="150">
                  <c:v>9.5</c:v>
                </c:pt>
                <c:pt idx="151">
                  <c:v>10.5</c:v>
                </c:pt>
                <c:pt idx="152">
                  <c:v>10.5</c:v>
                </c:pt>
                <c:pt idx="153">
                  <c:v>10.5</c:v>
                </c:pt>
                <c:pt idx="154">
                  <c:v>10.5</c:v>
                </c:pt>
                <c:pt idx="155">
                  <c:v>10.5</c:v>
                </c:pt>
                <c:pt idx="156">
                  <c:v>10.5</c:v>
                </c:pt>
                <c:pt idx="157">
                  <c:v>10.5</c:v>
                </c:pt>
                <c:pt idx="158">
                  <c:v>10.5</c:v>
                </c:pt>
                <c:pt idx="159">
                  <c:v>10.5</c:v>
                </c:pt>
                <c:pt idx="160">
                  <c:v>10.5</c:v>
                </c:pt>
                <c:pt idx="161">
                  <c:v>10.5</c:v>
                </c:pt>
                <c:pt idx="162">
                  <c:v>10.5</c:v>
                </c:pt>
                <c:pt idx="163">
                  <c:v>10.5</c:v>
                </c:pt>
                <c:pt idx="164">
                  <c:v>10.5</c:v>
                </c:pt>
                <c:pt idx="165">
                  <c:v>10.5</c:v>
                </c:pt>
                <c:pt idx="166">
                  <c:v>10.5</c:v>
                </c:pt>
                <c:pt idx="167">
                  <c:v>10.5</c:v>
                </c:pt>
                <c:pt idx="168">
                  <c:v>10.5</c:v>
                </c:pt>
                <c:pt idx="169">
                  <c:v>10.5</c:v>
                </c:pt>
                <c:pt idx="170">
                  <c:v>10.5</c:v>
                </c:pt>
                <c:pt idx="171">
                  <c:v>10.5</c:v>
                </c:pt>
                <c:pt idx="172">
                  <c:v>10.5</c:v>
                </c:pt>
                <c:pt idx="173">
                  <c:v>10.5</c:v>
                </c:pt>
                <c:pt idx="174">
                  <c:v>10.5</c:v>
                </c:pt>
                <c:pt idx="175">
                  <c:v>10.5</c:v>
                </c:pt>
                <c:pt idx="176">
                  <c:v>10.5</c:v>
                </c:pt>
                <c:pt idx="177">
                  <c:v>10.5</c:v>
                </c:pt>
                <c:pt idx="178">
                  <c:v>10.5</c:v>
                </c:pt>
                <c:pt idx="179">
                  <c:v>10.5</c:v>
                </c:pt>
                <c:pt idx="180">
                  <c:v>10.5</c:v>
                </c:pt>
                <c:pt idx="181">
                  <c:v>10.5</c:v>
                </c:pt>
                <c:pt idx="182">
                  <c:v>10.5</c:v>
                </c:pt>
                <c:pt idx="183">
                  <c:v>10.5</c:v>
                </c:pt>
                <c:pt idx="184">
                  <c:v>10.5</c:v>
                </c:pt>
                <c:pt idx="185">
                  <c:v>10.5</c:v>
                </c:pt>
                <c:pt idx="186">
                  <c:v>10.5</c:v>
                </c:pt>
                <c:pt idx="187">
                  <c:v>10.5</c:v>
                </c:pt>
                <c:pt idx="188">
                  <c:v>10.5</c:v>
                </c:pt>
                <c:pt idx="189">
                  <c:v>10.5</c:v>
                </c:pt>
                <c:pt idx="190">
                  <c:v>10.5</c:v>
                </c:pt>
                <c:pt idx="191">
                  <c:v>10.5</c:v>
                </c:pt>
                <c:pt idx="192">
                  <c:v>10.5</c:v>
                </c:pt>
                <c:pt idx="193">
                  <c:v>10.5</c:v>
                </c:pt>
                <c:pt idx="194">
                  <c:v>10.5</c:v>
                </c:pt>
                <c:pt idx="195">
                  <c:v>10.5</c:v>
                </c:pt>
                <c:pt idx="196">
                  <c:v>10.5</c:v>
                </c:pt>
                <c:pt idx="197">
                  <c:v>10.5</c:v>
                </c:pt>
                <c:pt idx="198">
                  <c:v>10.5</c:v>
                </c:pt>
                <c:pt idx="199">
                  <c:v>10.5</c:v>
                </c:pt>
                <c:pt idx="200">
                  <c:v>10.5</c:v>
                </c:pt>
                <c:pt idx="201">
                  <c:v>10.5</c:v>
                </c:pt>
                <c:pt idx="202">
                  <c:v>10</c:v>
                </c:pt>
                <c:pt idx="203">
                  <c:v>10</c:v>
                </c:pt>
                <c:pt idx="204">
                  <c:v>10</c:v>
                </c:pt>
                <c:pt idx="205">
                  <c:v>10</c:v>
                </c:pt>
                <c:pt idx="206">
                  <c:v>10</c:v>
                </c:pt>
                <c:pt idx="207">
                  <c:v>10</c:v>
                </c:pt>
                <c:pt idx="208">
                  <c:v>10</c:v>
                </c:pt>
                <c:pt idx="209">
                  <c:v>10</c:v>
                </c:pt>
                <c:pt idx="210">
                  <c:v>10</c:v>
                </c:pt>
                <c:pt idx="211">
                  <c:v>10</c:v>
                </c:pt>
                <c:pt idx="212">
                  <c:v>10</c:v>
                </c:pt>
                <c:pt idx="213">
                  <c:v>10</c:v>
                </c:pt>
                <c:pt idx="214">
                  <c:v>9.5</c:v>
                </c:pt>
                <c:pt idx="215">
                  <c:v>9.5</c:v>
                </c:pt>
                <c:pt idx="216">
                  <c:v>9.5</c:v>
                </c:pt>
                <c:pt idx="217">
                  <c:v>9.5</c:v>
                </c:pt>
                <c:pt idx="218">
                  <c:v>9.5</c:v>
                </c:pt>
                <c:pt idx="219">
                  <c:v>9.5</c:v>
                </c:pt>
                <c:pt idx="220">
                  <c:v>9.5</c:v>
                </c:pt>
                <c:pt idx="221">
                  <c:v>9.5</c:v>
                </c:pt>
                <c:pt idx="222">
                  <c:v>9.5</c:v>
                </c:pt>
                <c:pt idx="223">
                  <c:v>9.5</c:v>
                </c:pt>
                <c:pt idx="224">
                  <c:v>9.5</c:v>
                </c:pt>
                <c:pt idx="225">
                  <c:v>9.5</c:v>
                </c:pt>
                <c:pt idx="226">
                  <c:v>9.5</c:v>
                </c:pt>
                <c:pt idx="227">
                  <c:v>9.5</c:v>
                </c:pt>
                <c:pt idx="228">
                  <c:v>9.5</c:v>
                </c:pt>
                <c:pt idx="229">
                  <c:v>9.5</c:v>
                </c:pt>
                <c:pt idx="230">
                  <c:v>9</c:v>
                </c:pt>
                <c:pt idx="231">
                  <c:v>9</c:v>
                </c:pt>
                <c:pt idx="232">
                  <c:v>9</c:v>
                </c:pt>
                <c:pt idx="233">
                  <c:v>9</c:v>
                </c:pt>
                <c:pt idx="234">
                  <c:v>9</c:v>
                </c:pt>
                <c:pt idx="235">
                  <c:v>9</c:v>
                </c:pt>
                <c:pt idx="236">
                  <c:v>9</c:v>
                </c:pt>
                <c:pt idx="237">
                  <c:v>9</c:v>
                </c:pt>
                <c:pt idx="238">
                  <c:v>9</c:v>
                </c:pt>
                <c:pt idx="239">
                  <c:v>9</c:v>
                </c:pt>
                <c:pt idx="240">
                  <c:v>9</c:v>
                </c:pt>
                <c:pt idx="241">
                  <c:v>9</c:v>
                </c:pt>
                <c:pt idx="242">
                  <c:v>9</c:v>
                </c:pt>
                <c:pt idx="243">
                  <c:v>9</c:v>
                </c:pt>
                <c:pt idx="244">
                  <c:v>9</c:v>
                </c:pt>
                <c:pt idx="245">
                  <c:v>9</c:v>
                </c:pt>
                <c:pt idx="246">
                  <c:v>9</c:v>
                </c:pt>
                <c:pt idx="247">
                  <c:v>9</c:v>
                </c:pt>
                <c:pt idx="248">
                  <c:v>9</c:v>
                </c:pt>
                <c:pt idx="249">
                  <c:v>9</c:v>
                </c:pt>
                <c:pt idx="250">
                  <c:v>9</c:v>
                </c:pt>
                <c:pt idx="251">
                  <c:v>9</c:v>
                </c:pt>
                <c:pt idx="252">
                  <c:v>9</c:v>
                </c:pt>
                <c:pt idx="253">
                  <c:v>9</c:v>
                </c:pt>
                <c:pt idx="254">
                  <c:v>9</c:v>
                </c:pt>
                <c:pt idx="255">
                  <c:v>8.5</c:v>
                </c:pt>
                <c:pt idx="256">
                  <c:v>8.5</c:v>
                </c:pt>
                <c:pt idx="257">
                  <c:v>8.5</c:v>
                </c:pt>
                <c:pt idx="258">
                  <c:v>8.5</c:v>
                </c:pt>
                <c:pt idx="259">
                  <c:v>8.5</c:v>
                </c:pt>
                <c:pt idx="260">
                  <c:v>8.5</c:v>
                </c:pt>
                <c:pt idx="261">
                  <c:v>8.5</c:v>
                </c:pt>
                <c:pt idx="262">
                  <c:v>8.5</c:v>
                </c:pt>
                <c:pt idx="263">
                  <c:v>8.5</c:v>
                </c:pt>
                <c:pt idx="264">
                  <c:v>8.5</c:v>
                </c:pt>
                <c:pt idx="265">
                  <c:v>8.5</c:v>
                </c:pt>
                <c:pt idx="266">
                  <c:v>8.5</c:v>
                </c:pt>
                <c:pt idx="267">
                  <c:v>8.5</c:v>
                </c:pt>
                <c:pt idx="268">
                  <c:v>8.5</c:v>
                </c:pt>
                <c:pt idx="269">
                  <c:v>8.5</c:v>
                </c:pt>
                <c:pt idx="270">
                  <c:v>8.5</c:v>
                </c:pt>
                <c:pt idx="271">
                  <c:v>8.5</c:v>
                </c:pt>
                <c:pt idx="272">
                  <c:v>8.5</c:v>
                </c:pt>
                <c:pt idx="273">
                  <c:v>8.5</c:v>
                </c:pt>
                <c:pt idx="274">
                  <c:v>8.5</c:v>
                </c:pt>
                <c:pt idx="275">
                  <c:v>8.25</c:v>
                </c:pt>
                <c:pt idx="276">
                  <c:v>8.25</c:v>
                </c:pt>
                <c:pt idx="277">
                  <c:v>8.25</c:v>
                </c:pt>
                <c:pt idx="278">
                  <c:v>8.25</c:v>
                </c:pt>
                <c:pt idx="279">
                  <c:v>8.25</c:v>
                </c:pt>
                <c:pt idx="280">
                  <c:v>8.25</c:v>
                </c:pt>
                <c:pt idx="281">
                  <c:v>8.25</c:v>
                </c:pt>
                <c:pt idx="282">
                  <c:v>8.25</c:v>
                </c:pt>
                <c:pt idx="283">
                  <c:v>8.25</c:v>
                </c:pt>
                <c:pt idx="284">
                  <c:v>8.25</c:v>
                </c:pt>
                <c:pt idx="285">
                  <c:v>8.25</c:v>
                </c:pt>
                <c:pt idx="286">
                  <c:v>8.25</c:v>
                </c:pt>
                <c:pt idx="287">
                  <c:v>8.25</c:v>
                </c:pt>
                <c:pt idx="288">
                  <c:v>8.25</c:v>
                </c:pt>
                <c:pt idx="289">
                  <c:v>8.25</c:v>
                </c:pt>
                <c:pt idx="290">
                  <c:v>8.25</c:v>
                </c:pt>
                <c:pt idx="291">
                  <c:v>8.25</c:v>
                </c:pt>
                <c:pt idx="292">
                  <c:v>8.25</c:v>
                </c:pt>
                <c:pt idx="293">
                  <c:v>8.25</c:v>
                </c:pt>
                <c:pt idx="294">
                  <c:v>8.25</c:v>
                </c:pt>
                <c:pt idx="295">
                  <c:v>8.25</c:v>
                </c:pt>
                <c:pt idx="296">
                  <c:v>8.25</c:v>
                </c:pt>
                <c:pt idx="297">
                  <c:v>8.25</c:v>
                </c:pt>
                <c:pt idx="298">
                  <c:v>8.25</c:v>
                </c:pt>
                <c:pt idx="299">
                  <c:v>8.25</c:v>
                </c:pt>
                <c:pt idx="300">
                  <c:v>8.25</c:v>
                </c:pt>
                <c:pt idx="301">
                  <c:v>8</c:v>
                </c:pt>
                <c:pt idx="302">
                  <c:v>8</c:v>
                </c:pt>
                <c:pt idx="303">
                  <c:v>8</c:v>
                </c:pt>
                <c:pt idx="304">
                  <c:v>8</c:v>
                </c:pt>
                <c:pt idx="305">
                  <c:v>8</c:v>
                </c:pt>
                <c:pt idx="306">
                  <c:v>8</c:v>
                </c:pt>
                <c:pt idx="307">
                  <c:v>8</c:v>
                </c:pt>
                <c:pt idx="308">
                  <c:v>8</c:v>
                </c:pt>
                <c:pt idx="309">
                  <c:v>8</c:v>
                </c:pt>
                <c:pt idx="310">
                  <c:v>8</c:v>
                </c:pt>
                <c:pt idx="311">
                  <c:v>8</c:v>
                </c:pt>
                <c:pt idx="312">
                  <c:v>7.25</c:v>
                </c:pt>
                <c:pt idx="313">
                  <c:v>7.25</c:v>
                </c:pt>
                <c:pt idx="314">
                  <c:v>7.25</c:v>
                </c:pt>
                <c:pt idx="315">
                  <c:v>7.25</c:v>
                </c:pt>
                <c:pt idx="316">
                  <c:v>7.25</c:v>
                </c:pt>
                <c:pt idx="317">
                  <c:v>7.25</c:v>
                </c:pt>
                <c:pt idx="318">
                  <c:v>7.25</c:v>
                </c:pt>
                <c:pt idx="319">
                  <c:v>7.25</c:v>
                </c:pt>
                <c:pt idx="320">
                  <c:v>7.25</c:v>
                </c:pt>
                <c:pt idx="321">
                  <c:v>7.25</c:v>
                </c:pt>
                <c:pt idx="322">
                  <c:v>7.25</c:v>
                </c:pt>
                <c:pt idx="323">
                  <c:v>7.25</c:v>
                </c:pt>
                <c:pt idx="324">
                  <c:v>7.25</c:v>
                </c:pt>
                <c:pt idx="325">
                  <c:v>7.25</c:v>
                </c:pt>
                <c:pt idx="326">
                  <c:v>7.25</c:v>
                </c:pt>
                <c:pt idx="327">
                  <c:v>7.25</c:v>
                </c:pt>
                <c:pt idx="328">
                  <c:v>7.25</c:v>
                </c:pt>
                <c:pt idx="329">
                  <c:v>7.25</c:v>
                </c:pt>
                <c:pt idx="330">
                  <c:v>7.25</c:v>
                </c:pt>
                <c:pt idx="331">
                  <c:v>7.25</c:v>
                </c:pt>
                <c:pt idx="332">
                  <c:v>7.25</c:v>
                </c:pt>
                <c:pt idx="333">
                  <c:v>7.25</c:v>
                </c:pt>
                <c:pt idx="334">
                  <c:v>6.75</c:v>
                </c:pt>
                <c:pt idx="335">
                  <c:v>6.75</c:v>
                </c:pt>
                <c:pt idx="336">
                  <c:v>6.75</c:v>
                </c:pt>
                <c:pt idx="337">
                  <c:v>6.75</c:v>
                </c:pt>
                <c:pt idx="338">
                  <c:v>6.75</c:v>
                </c:pt>
                <c:pt idx="339">
                  <c:v>6.75</c:v>
                </c:pt>
                <c:pt idx="340">
                  <c:v>6.75</c:v>
                </c:pt>
                <c:pt idx="341">
                  <c:v>6.75</c:v>
                </c:pt>
                <c:pt idx="342">
                  <c:v>6.75</c:v>
                </c:pt>
                <c:pt idx="343">
                  <c:v>6.75</c:v>
                </c:pt>
                <c:pt idx="344">
                  <c:v>6.75</c:v>
                </c:pt>
                <c:pt idx="345">
                  <c:v>6.75</c:v>
                </c:pt>
                <c:pt idx="346">
                  <c:v>6.75</c:v>
                </c:pt>
                <c:pt idx="347">
                  <c:v>6.75</c:v>
                </c:pt>
                <c:pt idx="348">
                  <c:v>6.75</c:v>
                </c:pt>
                <c:pt idx="349">
                  <c:v>6.75</c:v>
                </c:pt>
                <c:pt idx="350">
                  <c:v>6.75</c:v>
                </c:pt>
                <c:pt idx="351">
                  <c:v>6.25</c:v>
                </c:pt>
                <c:pt idx="352">
                  <c:v>6.25</c:v>
                </c:pt>
                <c:pt idx="353">
                  <c:v>6.25</c:v>
                </c:pt>
                <c:pt idx="354">
                  <c:v>6.25</c:v>
                </c:pt>
                <c:pt idx="355">
                  <c:v>6.25</c:v>
                </c:pt>
                <c:pt idx="356">
                  <c:v>6.25</c:v>
                </c:pt>
                <c:pt idx="357">
                  <c:v>6.25</c:v>
                </c:pt>
                <c:pt idx="358">
                  <c:v>6.25</c:v>
                </c:pt>
                <c:pt idx="359">
                  <c:v>6.25</c:v>
                </c:pt>
                <c:pt idx="360">
                  <c:v>6.25</c:v>
                </c:pt>
                <c:pt idx="361">
                  <c:v>6.25</c:v>
                </c:pt>
                <c:pt idx="362">
                  <c:v>6.25</c:v>
                </c:pt>
                <c:pt idx="363">
                  <c:v>6.25</c:v>
                </c:pt>
                <c:pt idx="364">
                  <c:v>6.25</c:v>
                </c:pt>
                <c:pt idx="365">
                  <c:v>6.25</c:v>
                </c:pt>
                <c:pt idx="366">
                  <c:v>6.25</c:v>
                </c:pt>
                <c:pt idx="367">
                  <c:v>6.25</c:v>
                </c:pt>
                <c:pt idx="368">
                  <c:v>6.25</c:v>
                </c:pt>
                <c:pt idx="369">
                  <c:v>6.25</c:v>
                </c:pt>
                <c:pt idx="370">
                  <c:v>6.25</c:v>
                </c:pt>
                <c:pt idx="371">
                  <c:v>6.25</c:v>
                </c:pt>
                <c:pt idx="372">
                  <c:v>6.25</c:v>
                </c:pt>
                <c:pt idx="373">
                  <c:v>6.25</c:v>
                </c:pt>
                <c:pt idx="374">
                  <c:v>6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6</c:v>
                </c:pt>
                <c:pt idx="380">
                  <c:v>6</c:v>
                </c:pt>
                <c:pt idx="381">
                  <c:v>6</c:v>
                </c:pt>
                <c:pt idx="382">
                  <c:v>6</c:v>
                </c:pt>
                <c:pt idx="383">
                  <c:v>6</c:v>
                </c:pt>
                <c:pt idx="384">
                  <c:v>6</c:v>
                </c:pt>
                <c:pt idx="385">
                  <c:v>6</c:v>
                </c:pt>
                <c:pt idx="386">
                  <c:v>6</c:v>
                </c:pt>
                <c:pt idx="387">
                  <c:v>6</c:v>
                </c:pt>
                <c:pt idx="388">
                  <c:v>6</c:v>
                </c:pt>
                <c:pt idx="389">
                  <c:v>6</c:v>
                </c:pt>
                <c:pt idx="390">
                  <c:v>6</c:v>
                </c:pt>
                <c:pt idx="391">
                  <c:v>6</c:v>
                </c:pt>
                <c:pt idx="392">
                  <c:v>6</c:v>
                </c:pt>
                <c:pt idx="393">
                  <c:v>6</c:v>
                </c:pt>
                <c:pt idx="394">
                  <c:v>6</c:v>
                </c:pt>
                <c:pt idx="395">
                  <c:v>6</c:v>
                </c:pt>
                <c:pt idx="396">
                  <c:v>6</c:v>
                </c:pt>
                <c:pt idx="397">
                  <c:v>6</c:v>
                </c:pt>
                <c:pt idx="398">
                  <c:v>6</c:v>
                </c:pt>
                <c:pt idx="399">
                  <c:v>6</c:v>
                </c:pt>
                <c:pt idx="400">
                  <c:v>6</c:v>
                </c:pt>
                <c:pt idx="401">
                  <c:v>6</c:v>
                </c:pt>
                <c:pt idx="402">
                  <c:v>6</c:v>
                </c:pt>
                <c:pt idx="403">
                  <c:v>6</c:v>
                </c:pt>
                <c:pt idx="404">
                  <c:v>6</c:v>
                </c:pt>
                <c:pt idx="405">
                  <c:v>6</c:v>
                </c:pt>
                <c:pt idx="406">
                  <c:v>6</c:v>
                </c:pt>
                <c:pt idx="407">
                  <c:v>6</c:v>
                </c:pt>
                <c:pt idx="408">
                  <c:v>6</c:v>
                </c:pt>
                <c:pt idx="409">
                  <c:v>5.75</c:v>
                </c:pt>
                <c:pt idx="410">
                  <c:v>5.75</c:v>
                </c:pt>
                <c:pt idx="411">
                  <c:v>5.75</c:v>
                </c:pt>
                <c:pt idx="412">
                  <c:v>5.75</c:v>
                </c:pt>
                <c:pt idx="413">
                  <c:v>5.75</c:v>
                </c:pt>
                <c:pt idx="414">
                  <c:v>5.75</c:v>
                </c:pt>
                <c:pt idx="415">
                  <c:v>5.75</c:v>
                </c:pt>
                <c:pt idx="416">
                  <c:v>5.75</c:v>
                </c:pt>
                <c:pt idx="417">
                  <c:v>5.75</c:v>
                </c:pt>
                <c:pt idx="418">
                  <c:v>5.75</c:v>
                </c:pt>
                <c:pt idx="419">
                  <c:v>5.75</c:v>
                </c:pt>
                <c:pt idx="420">
                  <c:v>5.75</c:v>
                </c:pt>
                <c:pt idx="421">
                  <c:v>5.75</c:v>
                </c:pt>
                <c:pt idx="422">
                  <c:v>5.75</c:v>
                </c:pt>
                <c:pt idx="423">
                  <c:v>5.75</c:v>
                </c:pt>
                <c:pt idx="424">
                  <c:v>5.75</c:v>
                </c:pt>
                <c:pt idx="425">
                  <c:v>5.75</c:v>
                </c:pt>
                <c:pt idx="426">
                  <c:v>5.75</c:v>
                </c:pt>
                <c:pt idx="427">
                  <c:v>5.75</c:v>
                </c:pt>
                <c:pt idx="428">
                  <c:v>5.75</c:v>
                </c:pt>
                <c:pt idx="429">
                  <c:v>5.75</c:v>
                </c:pt>
                <c:pt idx="430">
                  <c:v>5.75</c:v>
                </c:pt>
                <c:pt idx="431">
                  <c:v>5.5</c:v>
                </c:pt>
                <c:pt idx="432">
                  <c:v>5.5</c:v>
                </c:pt>
                <c:pt idx="433">
                  <c:v>5.5</c:v>
                </c:pt>
                <c:pt idx="434">
                  <c:v>5.5</c:v>
                </c:pt>
                <c:pt idx="435">
                  <c:v>5.5</c:v>
                </c:pt>
                <c:pt idx="436">
                  <c:v>5.5</c:v>
                </c:pt>
                <c:pt idx="437">
                  <c:v>5.5</c:v>
                </c:pt>
                <c:pt idx="438">
                  <c:v>5.5</c:v>
                </c:pt>
                <c:pt idx="439">
                  <c:v>5.5</c:v>
                </c:pt>
                <c:pt idx="440">
                  <c:v>5.5</c:v>
                </c:pt>
                <c:pt idx="441">
                  <c:v>5.5</c:v>
                </c:pt>
                <c:pt idx="442">
                  <c:v>5.5</c:v>
                </c:pt>
                <c:pt idx="443">
                  <c:v>5.5</c:v>
                </c:pt>
                <c:pt idx="444">
                  <c:v>5.5</c:v>
                </c:pt>
                <c:pt idx="445">
                  <c:v>5.5</c:v>
                </c:pt>
                <c:pt idx="446">
                  <c:v>5.5</c:v>
                </c:pt>
                <c:pt idx="447">
                  <c:v>5.5</c:v>
                </c:pt>
                <c:pt idx="448">
                  <c:v>5.5</c:v>
                </c:pt>
                <c:pt idx="449">
                  <c:v>5.5</c:v>
                </c:pt>
                <c:pt idx="450">
                  <c:v>5.5</c:v>
                </c:pt>
                <c:pt idx="451">
                  <c:v>5.5</c:v>
                </c:pt>
                <c:pt idx="452">
                  <c:v>5.5</c:v>
                </c:pt>
                <c:pt idx="453">
                  <c:v>5.5</c:v>
                </c:pt>
                <c:pt idx="454">
                  <c:v>5.5</c:v>
                </c:pt>
                <c:pt idx="455">
                  <c:v>5.25</c:v>
                </c:pt>
                <c:pt idx="456">
                  <c:v>5.25</c:v>
                </c:pt>
                <c:pt idx="457">
                  <c:v>5.25</c:v>
                </c:pt>
                <c:pt idx="458">
                  <c:v>5.25</c:v>
                </c:pt>
                <c:pt idx="459">
                  <c:v>5.25</c:v>
                </c:pt>
                <c:pt idx="460">
                  <c:v>5.25</c:v>
                </c:pt>
                <c:pt idx="461">
                  <c:v>5.25</c:v>
                </c:pt>
                <c:pt idx="462">
                  <c:v>5.25</c:v>
                </c:pt>
                <c:pt idx="463">
                  <c:v>5.25</c:v>
                </c:pt>
                <c:pt idx="464">
                  <c:v>5.25</c:v>
                </c:pt>
                <c:pt idx="465">
                  <c:v>5.25</c:v>
                </c:pt>
                <c:pt idx="466">
                  <c:v>5.25</c:v>
                </c:pt>
                <c:pt idx="467">
                  <c:v>5.25</c:v>
                </c:pt>
                <c:pt idx="468">
                  <c:v>5.25</c:v>
                </c:pt>
                <c:pt idx="469">
                  <c:v>5.25</c:v>
                </c:pt>
                <c:pt idx="470">
                  <c:v>5.25</c:v>
                </c:pt>
                <c:pt idx="471">
                  <c:v>5.25</c:v>
                </c:pt>
                <c:pt idx="472">
                  <c:v>5.25</c:v>
                </c:pt>
                <c:pt idx="473">
                  <c:v>5.25</c:v>
                </c:pt>
                <c:pt idx="474">
                  <c:v>5.25</c:v>
                </c:pt>
                <c:pt idx="475">
                  <c:v>5</c:v>
                </c:pt>
                <c:pt idx="476">
                  <c:v>5</c:v>
                </c:pt>
                <c:pt idx="477">
                  <c:v>5</c:v>
                </c:pt>
                <c:pt idx="478">
                  <c:v>5</c:v>
                </c:pt>
                <c:pt idx="479">
                  <c:v>5</c:v>
                </c:pt>
                <c:pt idx="480">
                  <c:v>5</c:v>
                </c:pt>
                <c:pt idx="481">
                  <c:v>5</c:v>
                </c:pt>
                <c:pt idx="482">
                  <c:v>5</c:v>
                </c:pt>
                <c:pt idx="483">
                  <c:v>5</c:v>
                </c:pt>
                <c:pt idx="484">
                  <c:v>5</c:v>
                </c:pt>
                <c:pt idx="485">
                  <c:v>5</c:v>
                </c:pt>
                <c:pt idx="486">
                  <c:v>5</c:v>
                </c:pt>
                <c:pt idx="487">
                  <c:v>5</c:v>
                </c:pt>
                <c:pt idx="488">
                  <c:v>5</c:v>
                </c:pt>
                <c:pt idx="489">
                  <c:v>5</c:v>
                </c:pt>
                <c:pt idx="490">
                  <c:v>5</c:v>
                </c:pt>
                <c:pt idx="491">
                  <c:v>5</c:v>
                </c:pt>
                <c:pt idx="492">
                  <c:v>5</c:v>
                </c:pt>
                <c:pt idx="493">
                  <c:v>5</c:v>
                </c:pt>
                <c:pt idx="494">
                  <c:v>5</c:v>
                </c:pt>
                <c:pt idx="495">
                  <c:v>5</c:v>
                </c:pt>
                <c:pt idx="496">
                  <c:v>5</c:v>
                </c:pt>
                <c:pt idx="497">
                  <c:v>5</c:v>
                </c:pt>
                <c:pt idx="498">
                  <c:v>5</c:v>
                </c:pt>
                <c:pt idx="499">
                  <c:v>5</c:v>
                </c:pt>
                <c:pt idx="500">
                  <c:v>5</c:v>
                </c:pt>
                <c:pt idx="501">
                  <c:v>5</c:v>
                </c:pt>
                <c:pt idx="502">
                  <c:v>5</c:v>
                </c:pt>
                <c:pt idx="503">
                  <c:v>5</c:v>
                </c:pt>
                <c:pt idx="504">
                  <c:v>5</c:v>
                </c:pt>
                <c:pt idx="505">
                  <c:v>5</c:v>
                </c:pt>
                <c:pt idx="506">
                  <c:v>5</c:v>
                </c:pt>
                <c:pt idx="507">
                  <c:v>5</c:v>
                </c:pt>
                <c:pt idx="508">
                  <c:v>5</c:v>
                </c:pt>
                <c:pt idx="509">
                  <c:v>5</c:v>
                </c:pt>
                <c:pt idx="510">
                  <c:v>5</c:v>
                </c:pt>
                <c:pt idx="511">
                  <c:v>5</c:v>
                </c:pt>
                <c:pt idx="512">
                  <c:v>5</c:v>
                </c:pt>
                <c:pt idx="513">
                  <c:v>5</c:v>
                </c:pt>
                <c:pt idx="514">
                  <c:v>5</c:v>
                </c:pt>
                <c:pt idx="515">
                  <c:v>5</c:v>
                </c:pt>
                <c:pt idx="516">
                  <c:v>5</c:v>
                </c:pt>
                <c:pt idx="517">
                  <c:v>5</c:v>
                </c:pt>
                <c:pt idx="518">
                  <c:v>5</c:v>
                </c:pt>
                <c:pt idx="519">
                  <c:v>5</c:v>
                </c:pt>
                <c:pt idx="520">
                  <c:v>5</c:v>
                </c:pt>
                <c:pt idx="521">
                  <c:v>5</c:v>
                </c:pt>
                <c:pt idx="522">
                  <c:v>5</c:v>
                </c:pt>
                <c:pt idx="523">
                  <c:v>5</c:v>
                </c:pt>
                <c:pt idx="524">
                  <c:v>5</c:v>
                </c:pt>
                <c:pt idx="525">
                  <c:v>5</c:v>
                </c:pt>
                <c:pt idx="526">
                  <c:v>5</c:v>
                </c:pt>
                <c:pt idx="527">
                  <c:v>5</c:v>
                </c:pt>
                <c:pt idx="528">
                  <c:v>5</c:v>
                </c:pt>
                <c:pt idx="529">
                  <c:v>5</c:v>
                </c:pt>
                <c:pt idx="530">
                  <c:v>5</c:v>
                </c:pt>
                <c:pt idx="531">
                  <c:v>5</c:v>
                </c:pt>
                <c:pt idx="532">
                  <c:v>5</c:v>
                </c:pt>
                <c:pt idx="533">
                  <c:v>5</c:v>
                </c:pt>
                <c:pt idx="534">
                  <c:v>5</c:v>
                </c:pt>
                <c:pt idx="535">
                  <c:v>5</c:v>
                </c:pt>
                <c:pt idx="536">
                  <c:v>5</c:v>
                </c:pt>
                <c:pt idx="537">
                  <c:v>5</c:v>
                </c:pt>
                <c:pt idx="538">
                  <c:v>5</c:v>
                </c:pt>
                <c:pt idx="539">
                  <c:v>5</c:v>
                </c:pt>
                <c:pt idx="540">
                  <c:v>5</c:v>
                </c:pt>
                <c:pt idx="541">
                  <c:v>5</c:v>
                </c:pt>
                <c:pt idx="542">
                  <c:v>5</c:v>
                </c:pt>
                <c:pt idx="543">
                  <c:v>5</c:v>
                </c:pt>
                <c:pt idx="544">
                  <c:v>5</c:v>
                </c:pt>
                <c:pt idx="545">
                  <c:v>5</c:v>
                </c:pt>
                <c:pt idx="546">
                  <c:v>5</c:v>
                </c:pt>
                <c:pt idx="547">
                  <c:v>5</c:v>
                </c:pt>
                <c:pt idx="548">
                  <c:v>5</c:v>
                </c:pt>
                <c:pt idx="549">
                  <c:v>5</c:v>
                </c:pt>
                <c:pt idx="550">
                  <c:v>5</c:v>
                </c:pt>
                <c:pt idx="551">
                  <c:v>5</c:v>
                </c:pt>
                <c:pt idx="552">
                  <c:v>5</c:v>
                </c:pt>
                <c:pt idx="553">
                  <c:v>5</c:v>
                </c:pt>
                <c:pt idx="554">
                  <c:v>5</c:v>
                </c:pt>
                <c:pt idx="555">
                  <c:v>5</c:v>
                </c:pt>
                <c:pt idx="556">
                  <c:v>5</c:v>
                </c:pt>
                <c:pt idx="557">
                  <c:v>5</c:v>
                </c:pt>
                <c:pt idx="558">
                  <c:v>5</c:v>
                </c:pt>
                <c:pt idx="559">
                  <c:v>5</c:v>
                </c:pt>
                <c:pt idx="560">
                  <c:v>5</c:v>
                </c:pt>
                <c:pt idx="561">
                  <c:v>5</c:v>
                </c:pt>
                <c:pt idx="562">
                  <c:v>5</c:v>
                </c:pt>
                <c:pt idx="563">
                  <c:v>5</c:v>
                </c:pt>
                <c:pt idx="564">
                  <c:v>5</c:v>
                </c:pt>
                <c:pt idx="565">
                  <c:v>5</c:v>
                </c:pt>
                <c:pt idx="566">
                  <c:v>5</c:v>
                </c:pt>
                <c:pt idx="567">
                  <c:v>5</c:v>
                </c:pt>
                <c:pt idx="568">
                  <c:v>5</c:v>
                </c:pt>
                <c:pt idx="569">
                  <c:v>5</c:v>
                </c:pt>
                <c:pt idx="570">
                  <c:v>5</c:v>
                </c:pt>
                <c:pt idx="571">
                  <c:v>5</c:v>
                </c:pt>
                <c:pt idx="572">
                  <c:v>5</c:v>
                </c:pt>
                <c:pt idx="573">
                  <c:v>5</c:v>
                </c:pt>
                <c:pt idx="574">
                  <c:v>5</c:v>
                </c:pt>
                <c:pt idx="575">
                  <c:v>5</c:v>
                </c:pt>
                <c:pt idx="576">
                  <c:v>5</c:v>
                </c:pt>
                <c:pt idx="577">
                  <c:v>5</c:v>
                </c:pt>
                <c:pt idx="578">
                  <c:v>5</c:v>
                </c:pt>
                <c:pt idx="579">
                  <c:v>5</c:v>
                </c:pt>
                <c:pt idx="580">
                  <c:v>5</c:v>
                </c:pt>
                <c:pt idx="581">
                  <c:v>5</c:v>
                </c:pt>
                <c:pt idx="582">
                  <c:v>5</c:v>
                </c:pt>
                <c:pt idx="583">
                  <c:v>5</c:v>
                </c:pt>
                <c:pt idx="584">
                  <c:v>5</c:v>
                </c:pt>
                <c:pt idx="585">
                  <c:v>5</c:v>
                </c:pt>
                <c:pt idx="586">
                  <c:v>5</c:v>
                </c:pt>
                <c:pt idx="587">
                  <c:v>5</c:v>
                </c:pt>
                <c:pt idx="588">
                  <c:v>5</c:v>
                </c:pt>
                <c:pt idx="589">
                  <c:v>5</c:v>
                </c:pt>
                <c:pt idx="590">
                  <c:v>5</c:v>
                </c:pt>
                <c:pt idx="591">
                  <c:v>5</c:v>
                </c:pt>
                <c:pt idx="592">
                  <c:v>5</c:v>
                </c:pt>
                <c:pt idx="593">
                  <c:v>5</c:v>
                </c:pt>
                <c:pt idx="594">
                  <c:v>5</c:v>
                </c:pt>
                <c:pt idx="595">
                  <c:v>5</c:v>
                </c:pt>
                <c:pt idx="596">
                  <c:v>5</c:v>
                </c:pt>
                <c:pt idx="597">
                  <c:v>5</c:v>
                </c:pt>
                <c:pt idx="598">
                  <c:v>5</c:v>
                </c:pt>
                <c:pt idx="599">
                  <c:v>5</c:v>
                </c:pt>
                <c:pt idx="600">
                  <c:v>5</c:v>
                </c:pt>
                <c:pt idx="601">
                  <c:v>5</c:v>
                </c:pt>
                <c:pt idx="602">
                  <c:v>5</c:v>
                </c:pt>
                <c:pt idx="603">
                  <c:v>5</c:v>
                </c:pt>
                <c:pt idx="604">
                  <c:v>5</c:v>
                </c:pt>
                <c:pt idx="605">
                  <c:v>5</c:v>
                </c:pt>
                <c:pt idx="606">
                  <c:v>5</c:v>
                </c:pt>
                <c:pt idx="607">
                  <c:v>5</c:v>
                </c:pt>
                <c:pt idx="608">
                  <c:v>5</c:v>
                </c:pt>
                <c:pt idx="609">
                  <c:v>5</c:v>
                </c:pt>
                <c:pt idx="610">
                  <c:v>5</c:v>
                </c:pt>
                <c:pt idx="611">
                  <c:v>5</c:v>
                </c:pt>
                <c:pt idx="612">
                  <c:v>5</c:v>
                </c:pt>
                <c:pt idx="613">
                  <c:v>5</c:v>
                </c:pt>
                <c:pt idx="614">
                  <c:v>5</c:v>
                </c:pt>
                <c:pt idx="615">
                  <c:v>5</c:v>
                </c:pt>
                <c:pt idx="616">
                  <c:v>5</c:v>
                </c:pt>
                <c:pt idx="617">
                  <c:v>5</c:v>
                </c:pt>
                <c:pt idx="618">
                  <c:v>5</c:v>
                </c:pt>
                <c:pt idx="619">
                  <c:v>5</c:v>
                </c:pt>
                <c:pt idx="620">
                  <c:v>5</c:v>
                </c:pt>
                <c:pt idx="621">
                  <c:v>5</c:v>
                </c:pt>
                <c:pt idx="622">
                  <c:v>5</c:v>
                </c:pt>
                <c:pt idx="623">
                  <c:v>5</c:v>
                </c:pt>
                <c:pt idx="624">
                  <c:v>5</c:v>
                </c:pt>
                <c:pt idx="625">
                  <c:v>5</c:v>
                </c:pt>
                <c:pt idx="626">
                  <c:v>5</c:v>
                </c:pt>
                <c:pt idx="627">
                  <c:v>5</c:v>
                </c:pt>
                <c:pt idx="628">
                  <c:v>5</c:v>
                </c:pt>
                <c:pt idx="629">
                  <c:v>5</c:v>
                </c:pt>
                <c:pt idx="630">
                  <c:v>5</c:v>
                </c:pt>
                <c:pt idx="631">
                  <c:v>5</c:v>
                </c:pt>
                <c:pt idx="632">
                  <c:v>5</c:v>
                </c:pt>
                <c:pt idx="633">
                  <c:v>5</c:v>
                </c:pt>
                <c:pt idx="634">
                  <c:v>5</c:v>
                </c:pt>
                <c:pt idx="635">
                  <c:v>5</c:v>
                </c:pt>
                <c:pt idx="636">
                  <c:v>5</c:v>
                </c:pt>
                <c:pt idx="637">
                  <c:v>5</c:v>
                </c:pt>
                <c:pt idx="638">
                  <c:v>5</c:v>
                </c:pt>
                <c:pt idx="639">
                  <c:v>5</c:v>
                </c:pt>
                <c:pt idx="640">
                  <c:v>5</c:v>
                </c:pt>
                <c:pt idx="641">
                  <c:v>5</c:v>
                </c:pt>
                <c:pt idx="642">
                  <c:v>5</c:v>
                </c:pt>
                <c:pt idx="643">
                  <c:v>5</c:v>
                </c:pt>
                <c:pt idx="644">
                  <c:v>5</c:v>
                </c:pt>
                <c:pt idx="645">
                  <c:v>5</c:v>
                </c:pt>
                <c:pt idx="646">
                  <c:v>5</c:v>
                </c:pt>
                <c:pt idx="647">
                  <c:v>5</c:v>
                </c:pt>
                <c:pt idx="648">
                  <c:v>5</c:v>
                </c:pt>
                <c:pt idx="649">
                  <c:v>5</c:v>
                </c:pt>
                <c:pt idx="650">
                  <c:v>5</c:v>
                </c:pt>
                <c:pt idx="651">
                  <c:v>5</c:v>
                </c:pt>
                <c:pt idx="652">
                  <c:v>5</c:v>
                </c:pt>
                <c:pt idx="653">
                  <c:v>5</c:v>
                </c:pt>
                <c:pt idx="654">
                  <c:v>5</c:v>
                </c:pt>
                <c:pt idx="655">
                  <c:v>5</c:v>
                </c:pt>
                <c:pt idx="656">
                  <c:v>5</c:v>
                </c:pt>
                <c:pt idx="657">
                  <c:v>5</c:v>
                </c:pt>
                <c:pt idx="658">
                  <c:v>5</c:v>
                </c:pt>
                <c:pt idx="659">
                  <c:v>5</c:v>
                </c:pt>
                <c:pt idx="660">
                  <c:v>5.25</c:v>
                </c:pt>
                <c:pt idx="661">
                  <c:v>5.25</c:v>
                </c:pt>
                <c:pt idx="662">
                  <c:v>5.25</c:v>
                </c:pt>
                <c:pt idx="663">
                  <c:v>5.25</c:v>
                </c:pt>
                <c:pt idx="664">
                  <c:v>5.25</c:v>
                </c:pt>
                <c:pt idx="665">
                  <c:v>5.25</c:v>
                </c:pt>
                <c:pt idx="666">
                  <c:v>5.25</c:v>
                </c:pt>
                <c:pt idx="667">
                  <c:v>5.25</c:v>
                </c:pt>
                <c:pt idx="668">
                  <c:v>5.25</c:v>
                </c:pt>
                <c:pt idx="669">
                  <c:v>5.25</c:v>
                </c:pt>
                <c:pt idx="670">
                  <c:v>5.25</c:v>
                </c:pt>
                <c:pt idx="671">
                  <c:v>5.25</c:v>
                </c:pt>
                <c:pt idx="672">
                  <c:v>5.25</c:v>
                </c:pt>
                <c:pt idx="673">
                  <c:v>5.25</c:v>
                </c:pt>
                <c:pt idx="674">
                  <c:v>5.25</c:v>
                </c:pt>
                <c:pt idx="675">
                  <c:v>5.25</c:v>
                </c:pt>
                <c:pt idx="676">
                  <c:v>5.25</c:v>
                </c:pt>
                <c:pt idx="677">
                  <c:v>5.25</c:v>
                </c:pt>
                <c:pt idx="678">
                  <c:v>5.25</c:v>
                </c:pt>
                <c:pt idx="679">
                  <c:v>5.25</c:v>
                </c:pt>
                <c:pt idx="680">
                  <c:v>5.25</c:v>
                </c:pt>
                <c:pt idx="681">
                  <c:v>5.25</c:v>
                </c:pt>
                <c:pt idx="682">
                  <c:v>5.25</c:v>
                </c:pt>
                <c:pt idx="683">
                  <c:v>5.25</c:v>
                </c:pt>
                <c:pt idx="684">
                  <c:v>5.25</c:v>
                </c:pt>
                <c:pt idx="685">
                  <c:v>5.25</c:v>
                </c:pt>
                <c:pt idx="686">
                  <c:v>5.25</c:v>
                </c:pt>
                <c:pt idx="687">
                  <c:v>5.25</c:v>
                </c:pt>
                <c:pt idx="688">
                  <c:v>5.25</c:v>
                </c:pt>
                <c:pt idx="689">
                  <c:v>5.25</c:v>
                </c:pt>
                <c:pt idx="690">
                  <c:v>5.25</c:v>
                </c:pt>
                <c:pt idx="691">
                  <c:v>5.25</c:v>
                </c:pt>
                <c:pt idx="692">
                  <c:v>5.25</c:v>
                </c:pt>
                <c:pt idx="693">
                  <c:v>5.25</c:v>
                </c:pt>
                <c:pt idx="694">
                  <c:v>5.25</c:v>
                </c:pt>
                <c:pt idx="695">
                  <c:v>5.25</c:v>
                </c:pt>
                <c:pt idx="696">
                  <c:v>5.25</c:v>
                </c:pt>
                <c:pt idx="697">
                  <c:v>5.25</c:v>
                </c:pt>
                <c:pt idx="698">
                  <c:v>5.25</c:v>
                </c:pt>
                <c:pt idx="699">
                  <c:v>5.25</c:v>
                </c:pt>
                <c:pt idx="700">
                  <c:v>5.25</c:v>
                </c:pt>
                <c:pt idx="701">
                  <c:v>5.25</c:v>
                </c:pt>
                <c:pt idx="702">
                  <c:v>5.25</c:v>
                </c:pt>
                <c:pt idx="703">
                  <c:v>5.25</c:v>
                </c:pt>
                <c:pt idx="704">
                  <c:v>5.5</c:v>
                </c:pt>
                <c:pt idx="705">
                  <c:v>5.5</c:v>
                </c:pt>
                <c:pt idx="706">
                  <c:v>5.5</c:v>
                </c:pt>
                <c:pt idx="707">
                  <c:v>5.5</c:v>
                </c:pt>
                <c:pt idx="708">
                  <c:v>5.5</c:v>
                </c:pt>
                <c:pt idx="709">
                  <c:v>5.5</c:v>
                </c:pt>
                <c:pt idx="710">
                  <c:v>5.5</c:v>
                </c:pt>
                <c:pt idx="711">
                  <c:v>5.5</c:v>
                </c:pt>
                <c:pt idx="712">
                  <c:v>5.5</c:v>
                </c:pt>
                <c:pt idx="713">
                  <c:v>5.5</c:v>
                </c:pt>
                <c:pt idx="714">
                  <c:v>5.5</c:v>
                </c:pt>
                <c:pt idx="715">
                  <c:v>5.5</c:v>
                </c:pt>
                <c:pt idx="716">
                  <c:v>5.5</c:v>
                </c:pt>
                <c:pt idx="717">
                  <c:v>5.5</c:v>
                </c:pt>
                <c:pt idx="718">
                  <c:v>5.5</c:v>
                </c:pt>
                <c:pt idx="719">
                  <c:v>5.5</c:v>
                </c:pt>
                <c:pt idx="720">
                  <c:v>5.5</c:v>
                </c:pt>
                <c:pt idx="721">
                  <c:v>5.5</c:v>
                </c:pt>
                <c:pt idx="722">
                  <c:v>5.5</c:v>
                </c:pt>
                <c:pt idx="723">
                  <c:v>5.5</c:v>
                </c:pt>
                <c:pt idx="724">
                  <c:v>5.5</c:v>
                </c:pt>
                <c:pt idx="725">
                  <c:v>5.5</c:v>
                </c:pt>
                <c:pt idx="726">
                  <c:v>5.5</c:v>
                </c:pt>
                <c:pt idx="727">
                  <c:v>5.5</c:v>
                </c:pt>
                <c:pt idx="728">
                  <c:v>5.5</c:v>
                </c:pt>
                <c:pt idx="729">
                  <c:v>5.5</c:v>
                </c:pt>
                <c:pt idx="730">
                  <c:v>5.5</c:v>
                </c:pt>
                <c:pt idx="731">
                  <c:v>5.5</c:v>
                </c:pt>
                <c:pt idx="732">
                  <c:v>5.5</c:v>
                </c:pt>
                <c:pt idx="733">
                  <c:v>5.5</c:v>
                </c:pt>
                <c:pt idx="734">
                  <c:v>5.5</c:v>
                </c:pt>
                <c:pt idx="735">
                  <c:v>5.5</c:v>
                </c:pt>
                <c:pt idx="736">
                  <c:v>5.5</c:v>
                </c:pt>
                <c:pt idx="737">
                  <c:v>5.5</c:v>
                </c:pt>
                <c:pt idx="738">
                  <c:v>5.5</c:v>
                </c:pt>
                <c:pt idx="739">
                  <c:v>5.5</c:v>
                </c:pt>
                <c:pt idx="740">
                  <c:v>5.5</c:v>
                </c:pt>
                <c:pt idx="741">
                  <c:v>5.5</c:v>
                </c:pt>
                <c:pt idx="742">
                  <c:v>5.5</c:v>
                </c:pt>
                <c:pt idx="743">
                  <c:v>5.5</c:v>
                </c:pt>
                <c:pt idx="744">
                  <c:v>5.5</c:v>
                </c:pt>
                <c:pt idx="745">
                  <c:v>5.5</c:v>
                </c:pt>
                <c:pt idx="746">
                  <c:v>5.5</c:v>
                </c:pt>
                <c:pt idx="747">
                  <c:v>5.5</c:v>
                </c:pt>
                <c:pt idx="748">
                  <c:v>5.5</c:v>
                </c:pt>
                <c:pt idx="749">
                  <c:v>5.5</c:v>
                </c:pt>
                <c:pt idx="750">
                  <c:v>5.5</c:v>
                </c:pt>
                <c:pt idx="751">
                  <c:v>5.5</c:v>
                </c:pt>
                <c:pt idx="752">
                  <c:v>5.5</c:v>
                </c:pt>
                <c:pt idx="753">
                  <c:v>5.5</c:v>
                </c:pt>
                <c:pt idx="754">
                  <c:v>5.5</c:v>
                </c:pt>
                <c:pt idx="755">
                  <c:v>5.5</c:v>
                </c:pt>
                <c:pt idx="756">
                  <c:v>5.5</c:v>
                </c:pt>
                <c:pt idx="757">
                  <c:v>5.5</c:v>
                </c:pt>
                <c:pt idx="758">
                  <c:v>5.5</c:v>
                </c:pt>
                <c:pt idx="759">
                  <c:v>5.5</c:v>
                </c:pt>
                <c:pt idx="760">
                  <c:v>5.5</c:v>
                </c:pt>
                <c:pt idx="761">
                  <c:v>5.5</c:v>
                </c:pt>
                <c:pt idx="762">
                  <c:v>5.5</c:v>
                </c:pt>
                <c:pt idx="763">
                  <c:v>5.5</c:v>
                </c:pt>
                <c:pt idx="764">
                  <c:v>5.5</c:v>
                </c:pt>
                <c:pt idx="765">
                  <c:v>5.5</c:v>
                </c:pt>
                <c:pt idx="766">
                  <c:v>5.5</c:v>
                </c:pt>
                <c:pt idx="767">
                  <c:v>5.5</c:v>
                </c:pt>
                <c:pt idx="768">
                  <c:v>5.5</c:v>
                </c:pt>
                <c:pt idx="769">
                  <c:v>5.5</c:v>
                </c:pt>
                <c:pt idx="770">
                  <c:v>5.5</c:v>
                </c:pt>
                <c:pt idx="771">
                  <c:v>5.5</c:v>
                </c:pt>
                <c:pt idx="772">
                  <c:v>5.5</c:v>
                </c:pt>
                <c:pt idx="773">
                  <c:v>5.5</c:v>
                </c:pt>
                <c:pt idx="774">
                  <c:v>5.5</c:v>
                </c:pt>
                <c:pt idx="775">
                  <c:v>5.5</c:v>
                </c:pt>
                <c:pt idx="776">
                  <c:v>5.5</c:v>
                </c:pt>
                <c:pt idx="777">
                  <c:v>5.5</c:v>
                </c:pt>
                <c:pt idx="778">
                  <c:v>5.5</c:v>
                </c:pt>
                <c:pt idx="779">
                  <c:v>5.5</c:v>
                </c:pt>
                <c:pt idx="780">
                  <c:v>5.5</c:v>
                </c:pt>
                <c:pt idx="781">
                  <c:v>5.5</c:v>
                </c:pt>
                <c:pt idx="782">
                  <c:v>5.5</c:v>
                </c:pt>
                <c:pt idx="783">
                  <c:v>5.5</c:v>
                </c:pt>
                <c:pt idx="784">
                  <c:v>5.5</c:v>
                </c:pt>
                <c:pt idx="785">
                  <c:v>5.5</c:v>
                </c:pt>
                <c:pt idx="786">
                  <c:v>5.5</c:v>
                </c:pt>
                <c:pt idx="787">
                  <c:v>5.5</c:v>
                </c:pt>
                <c:pt idx="788">
                  <c:v>5.5</c:v>
                </c:pt>
                <c:pt idx="789">
                  <c:v>5.5</c:v>
                </c:pt>
                <c:pt idx="790">
                  <c:v>5.5</c:v>
                </c:pt>
                <c:pt idx="791">
                  <c:v>5.5</c:v>
                </c:pt>
                <c:pt idx="792">
                  <c:v>5.5</c:v>
                </c:pt>
                <c:pt idx="793">
                  <c:v>5.5</c:v>
                </c:pt>
                <c:pt idx="794">
                  <c:v>5.5</c:v>
                </c:pt>
                <c:pt idx="795">
                  <c:v>5.5</c:v>
                </c:pt>
                <c:pt idx="796">
                  <c:v>5.5</c:v>
                </c:pt>
                <c:pt idx="797">
                  <c:v>5.5</c:v>
                </c:pt>
                <c:pt idx="798">
                  <c:v>5.5</c:v>
                </c:pt>
                <c:pt idx="799">
                  <c:v>5.25</c:v>
                </c:pt>
                <c:pt idx="800">
                  <c:v>5.25</c:v>
                </c:pt>
                <c:pt idx="801">
                  <c:v>5.25</c:v>
                </c:pt>
                <c:pt idx="802">
                  <c:v>5.25</c:v>
                </c:pt>
                <c:pt idx="803">
                  <c:v>5.25</c:v>
                </c:pt>
                <c:pt idx="804">
                  <c:v>5.25</c:v>
                </c:pt>
                <c:pt idx="805">
                  <c:v>5.25</c:v>
                </c:pt>
                <c:pt idx="806">
                  <c:v>5.25</c:v>
                </c:pt>
                <c:pt idx="807">
                  <c:v>5.25</c:v>
                </c:pt>
                <c:pt idx="808">
                  <c:v>5.25</c:v>
                </c:pt>
                <c:pt idx="809">
                  <c:v>5.25</c:v>
                </c:pt>
                <c:pt idx="810">
                  <c:v>5.25</c:v>
                </c:pt>
                <c:pt idx="811">
                  <c:v>5.25</c:v>
                </c:pt>
                <c:pt idx="812">
                  <c:v>5.25</c:v>
                </c:pt>
                <c:pt idx="813">
                  <c:v>5.25</c:v>
                </c:pt>
                <c:pt idx="814">
                  <c:v>5.25</c:v>
                </c:pt>
                <c:pt idx="815">
                  <c:v>5.25</c:v>
                </c:pt>
                <c:pt idx="816">
                  <c:v>5.25</c:v>
                </c:pt>
                <c:pt idx="817">
                  <c:v>5.25</c:v>
                </c:pt>
                <c:pt idx="818">
                  <c:v>5.25</c:v>
                </c:pt>
                <c:pt idx="819">
                  <c:v>5.25</c:v>
                </c:pt>
                <c:pt idx="820">
                  <c:v>5.25</c:v>
                </c:pt>
                <c:pt idx="821">
                  <c:v>5.25</c:v>
                </c:pt>
                <c:pt idx="822">
                  <c:v>5.25</c:v>
                </c:pt>
                <c:pt idx="823">
                  <c:v>5.25</c:v>
                </c:pt>
                <c:pt idx="824">
                  <c:v>5.25</c:v>
                </c:pt>
                <c:pt idx="825">
                  <c:v>5.25</c:v>
                </c:pt>
                <c:pt idx="826">
                  <c:v>5.25</c:v>
                </c:pt>
                <c:pt idx="827">
                  <c:v>5.25</c:v>
                </c:pt>
                <c:pt idx="828">
                  <c:v>5.25</c:v>
                </c:pt>
                <c:pt idx="829">
                  <c:v>5.25</c:v>
                </c:pt>
                <c:pt idx="830">
                  <c:v>5.25</c:v>
                </c:pt>
                <c:pt idx="831">
                  <c:v>5.25</c:v>
                </c:pt>
                <c:pt idx="832">
                  <c:v>5.25</c:v>
                </c:pt>
                <c:pt idx="833">
                  <c:v>5.25</c:v>
                </c:pt>
                <c:pt idx="834">
                  <c:v>5.25</c:v>
                </c:pt>
                <c:pt idx="835">
                  <c:v>5.25</c:v>
                </c:pt>
                <c:pt idx="836">
                  <c:v>5.25</c:v>
                </c:pt>
                <c:pt idx="837">
                  <c:v>5.25</c:v>
                </c:pt>
                <c:pt idx="838">
                  <c:v>5.25</c:v>
                </c:pt>
                <c:pt idx="839">
                  <c:v>5.25</c:v>
                </c:pt>
                <c:pt idx="840">
                  <c:v>5.25</c:v>
                </c:pt>
                <c:pt idx="841">
                  <c:v>5.25</c:v>
                </c:pt>
                <c:pt idx="842">
                  <c:v>5.25</c:v>
                </c:pt>
                <c:pt idx="843">
                  <c:v>5.25</c:v>
                </c:pt>
                <c:pt idx="844">
                  <c:v>5.25</c:v>
                </c:pt>
                <c:pt idx="845">
                  <c:v>5.25</c:v>
                </c:pt>
                <c:pt idx="846">
                  <c:v>5.25</c:v>
                </c:pt>
                <c:pt idx="847">
                  <c:v>5.25</c:v>
                </c:pt>
                <c:pt idx="848">
                  <c:v>5.25</c:v>
                </c:pt>
                <c:pt idx="849">
                  <c:v>5.25</c:v>
                </c:pt>
                <c:pt idx="850">
                  <c:v>5.25</c:v>
                </c:pt>
                <c:pt idx="851">
                  <c:v>5.25</c:v>
                </c:pt>
                <c:pt idx="852">
                  <c:v>5.25</c:v>
                </c:pt>
                <c:pt idx="853">
                  <c:v>5.25</c:v>
                </c:pt>
                <c:pt idx="854">
                  <c:v>5.25</c:v>
                </c:pt>
                <c:pt idx="855">
                  <c:v>5.25</c:v>
                </c:pt>
                <c:pt idx="856">
                  <c:v>5.25</c:v>
                </c:pt>
                <c:pt idx="857">
                  <c:v>5.25</c:v>
                </c:pt>
                <c:pt idx="858">
                  <c:v>5.25</c:v>
                </c:pt>
                <c:pt idx="859">
                  <c:v>5.25</c:v>
                </c:pt>
                <c:pt idx="860">
                  <c:v>5.25</c:v>
                </c:pt>
                <c:pt idx="861">
                  <c:v>5.25</c:v>
                </c:pt>
                <c:pt idx="862">
                  <c:v>5.25</c:v>
                </c:pt>
                <c:pt idx="863">
                  <c:v>5.25</c:v>
                </c:pt>
                <c:pt idx="864">
                  <c:v>5.25</c:v>
                </c:pt>
                <c:pt idx="865">
                  <c:v>5.25</c:v>
                </c:pt>
                <c:pt idx="866">
                  <c:v>5.25</c:v>
                </c:pt>
                <c:pt idx="867">
                  <c:v>5.25</c:v>
                </c:pt>
                <c:pt idx="868">
                  <c:v>5.25</c:v>
                </c:pt>
                <c:pt idx="869">
                  <c:v>5.25</c:v>
                </c:pt>
                <c:pt idx="870">
                  <c:v>5.25</c:v>
                </c:pt>
                <c:pt idx="871">
                  <c:v>5.25</c:v>
                </c:pt>
                <c:pt idx="872">
                  <c:v>5.25</c:v>
                </c:pt>
                <c:pt idx="873">
                  <c:v>5.25</c:v>
                </c:pt>
                <c:pt idx="874">
                  <c:v>5.25</c:v>
                </c:pt>
                <c:pt idx="875">
                  <c:v>5.25</c:v>
                </c:pt>
                <c:pt idx="876">
                  <c:v>5.25</c:v>
                </c:pt>
                <c:pt idx="877">
                  <c:v>5.25</c:v>
                </c:pt>
                <c:pt idx="878">
                  <c:v>5.25</c:v>
                </c:pt>
                <c:pt idx="879">
                  <c:v>5.25</c:v>
                </c:pt>
                <c:pt idx="880">
                  <c:v>5.25</c:v>
                </c:pt>
                <c:pt idx="881">
                  <c:v>5.25</c:v>
                </c:pt>
                <c:pt idx="882">
                  <c:v>5.25</c:v>
                </c:pt>
                <c:pt idx="883">
                  <c:v>5.25</c:v>
                </c:pt>
                <c:pt idx="884">
                  <c:v>5.25</c:v>
                </c:pt>
                <c:pt idx="885">
                  <c:v>5.25</c:v>
                </c:pt>
                <c:pt idx="886">
                  <c:v>5.25</c:v>
                </c:pt>
                <c:pt idx="887">
                  <c:v>5.25</c:v>
                </c:pt>
                <c:pt idx="888">
                  <c:v>5.25</c:v>
                </c:pt>
                <c:pt idx="889">
                  <c:v>5.25</c:v>
                </c:pt>
                <c:pt idx="890">
                  <c:v>5.25</c:v>
                </c:pt>
                <c:pt idx="891">
                  <c:v>5.25</c:v>
                </c:pt>
                <c:pt idx="892">
                  <c:v>5.25</c:v>
                </c:pt>
                <c:pt idx="893">
                  <c:v>5.25</c:v>
                </c:pt>
                <c:pt idx="894">
                  <c:v>5.25</c:v>
                </c:pt>
                <c:pt idx="895">
                  <c:v>5.25</c:v>
                </c:pt>
                <c:pt idx="896">
                  <c:v>5.25</c:v>
                </c:pt>
                <c:pt idx="897">
                  <c:v>5.25</c:v>
                </c:pt>
                <c:pt idx="898">
                  <c:v>5.25</c:v>
                </c:pt>
                <c:pt idx="899">
                  <c:v>5.25</c:v>
                </c:pt>
                <c:pt idx="900">
                  <c:v>5.25</c:v>
                </c:pt>
                <c:pt idx="901">
                  <c:v>5.25</c:v>
                </c:pt>
                <c:pt idx="902">
                  <c:v>5.25</c:v>
                </c:pt>
                <c:pt idx="903">
                  <c:v>5.25</c:v>
                </c:pt>
                <c:pt idx="904">
                  <c:v>5.25</c:v>
                </c:pt>
                <c:pt idx="905">
                  <c:v>5.25</c:v>
                </c:pt>
                <c:pt idx="906">
                  <c:v>5.25</c:v>
                </c:pt>
                <c:pt idx="907">
                  <c:v>5.25</c:v>
                </c:pt>
                <c:pt idx="908">
                  <c:v>5.25</c:v>
                </c:pt>
                <c:pt idx="909">
                  <c:v>5.25</c:v>
                </c:pt>
                <c:pt idx="910">
                  <c:v>5.25</c:v>
                </c:pt>
                <c:pt idx="911">
                  <c:v>5.25</c:v>
                </c:pt>
                <c:pt idx="912">
                  <c:v>5.25</c:v>
                </c:pt>
                <c:pt idx="913">
                  <c:v>5.25</c:v>
                </c:pt>
                <c:pt idx="914">
                  <c:v>5.25</c:v>
                </c:pt>
                <c:pt idx="915">
                  <c:v>5.25</c:v>
                </c:pt>
                <c:pt idx="916">
                  <c:v>5.25</c:v>
                </c:pt>
                <c:pt idx="917">
                  <c:v>5.25</c:v>
                </c:pt>
                <c:pt idx="918">
                  <c:v>5.25</c:v>
                </c:pt>
                <c:pt idx="919">
                  <c:v>5.25</c:v>
                </c:pt>
                <c:pt idx="920">
                  <c:v>5.25</c:v>
                </c:pt>
                <c:pt idx="921">
                  <c:v>5.25</c:v>
                </c:pt>
                <c:pt idx="922">
                  <c:v>5.25</c:v>
                </c:pt>
                <c:pt idx="923">
                  <c:v>5.25</c:v>
                </c:pt>
                <c:pt idx="924">
                  <c:v>5.25</c:v>
                </c:pt>
                <c:pt idx="925">
                  <c:v>5.25</c:v>
                </c:pt>
                <c:pt idx="926">
                  <c:v>5.25</c:v>
                </c:pt>
                <c:pt idx="927">
                  <c:v>5.25</c:v>
                </c:pt>
                <c:pt idx="928">
                  <c:v>5.25</c:v>
                </c:pt>
                <c:pt idx="929">
                  <c:v>5.25</c:v>
                </c:pt>
                <c:pt idx="930">
                  <c:v>5.25</c:v>
                </c:pt>
                <c:pt idx="931">
                  <c:v>5.25</c:v>
                </c:pt>
                <c:pt idx="932">
                  <c:v>5.25</c:v>
                </c:pt>
                <c:pt idx="933">
                  <c:v>5.25</c:v>
                </c:pt>
                <c:pt idx="934">
                  <c:v>5.25</c:v>
                </c:pt>
                <c:pt idx="935">
                  <c:v>5.25</c:v>
                </c:pt>
                <c:pt idx="936">
                  <c:v>5.25</c:v>
                </c:pt>
                <c:pt idx="937">
                  <c:v>5.25</c:v>
                </c:pt>
                <c:pt idx="938">
                  <c:v>5.25</c:v>
                </c:pt>
                <c:pt idx="939">
                  <c:v>5.25</c:v>
                </c:pt>
                <c:pt idx="940">
                  <c:v>5.25</c:v>
                </c:pt>
                <c:pt idx="941">
                  <c:v>5.25</c:v>
                </c:pt>
                <c:pt idx="942">
                  <c:v>5.25</c:v>
                </c:pt>
                <c:pt idx="943">
                  <c:v>5.25</c:v>
                </c:pt>
                <c:pt idx="944">
                  <c:v>5.25</c:v>
                </c:pt>
                <c:pt idx="945">
                  <c:v>5.25</c:v>
                </c:pt>
                <c:pt idx="946">
                  <c:v>5.25</c:v>
                </c:pt>
                <c:pt idx="947">
                  <c:v>5.25</c:v>
                </c:pt>
                <c:pt idx="948">
                  <c:v>5.25</c:v>
                </c:pt>
                <c:pt idx="949">
                  <c:v>5.25</c:v>
                </c:pt>
                <c:pt idx="950">
                  <c:v>5.25</c:v>
                </c:pt>
                <c:pt idx="951">
                  <c:v>5.25</c:v>
                </c:pt>
                <c:pt idx="952">
                  <c:v>5.25</c:v>
                </c:pt>
                <c:pt idx="953">
                  <c:v>5.25</c:v>
                </c:pt>
                <c:pt idx="954">
                  <c:v>5.25</c:v>
                </c:pt>
                <c:pt idx="955">
                  <c:v>5.25</c:v>
                </c:pt>
                <c:pt idx="956">
                  <c:v>5.25</c:v>
                </c:pt>
                <c:pt idx="957">
                  <c:v>5.25</c:v>
                </c:pt>
                <c:pt idx="958">
                  <c:v>5.25</c:v>
                </c:pt>
                <c:pt idx="959">
                  <c:v>5.25</c:v>
                </c:pt>
                <c:pt idx="960">
                  <c:v>5.25</c:v>
                </c:pt>
                <c:pt idx="961">
                  <c:v>5.25</c:v>
                </c:pt>
                <c:pt idx="962">
                  <c:v>5.25</c:v>
                </c:pt>
                <c:pt idx="963">
                  <c:v>5.25</c:v>
                </c:pt>
                <c:pt idx="964">
                  <c:v>5.25</c:v>
                </c:pt>
                <c:pt idx="965">
                  <c:v>5.25</c:v>
                </c:pt>
                <c:pt idx="966">
                  <c:v>5.25</c:v>
                </c:pt>
                <c:pt idx="967">
                  <c:v>5.25</c:v>
                </c:pt>
                <c:pt idx="968">
                  <c:v>5.25</c:v>
                </c:pt>
                <c:pt idx="969">
                  <c:v>5.25</c:v>
                </c:pt>
                <c:pt idx="970">
                  <c:v>5.25</c:v>
                </c:pt>
                <c:pt idx="971">
                  <c:v>5.25</c:v>
                </c:pt>
                <c:pt idx="972">
                  <c:v>5.25</c:v>
                </c:pt>
                <c:pt idx="973">
                  <c:v>5.25</c:v>
                </c:pt>
                <c:pt idx="974">
                  <c:v>5.25</c:v>
                </c:pt>
                <c:pt idx="975">
                  <c:v>5.25</c:v>
                </c:pt>
                <c:pt idx="976">
                  <c:v>5.25</c:v>
                </c:pt>
                <c:pt idx="977">
                  <c:v>5.25</c:v>
                </c:pt>
                <c:pt idx="978">
                  <c:v>5.25</c:v>
                </c:pt>
                <c:pt idx="979">
                  <c:v>5.25</c:v>
                </c:pt>
                <c:pt idx="980">
                  <c:v>5.25</c:v>
                </c:pt>
                <c:pt idx="981">
                  <c:v>5.25</c:v>
                </c:pt>
                <c:pt idx="982">
                  <c:v>5.25</c:v>
                </c:pt>
                <c:pt idx="983">
                  <c:v>5.25</c:v>
                </c:pt>
                <c:pt idx="984">
                  <c:v>5.25</c:v>
                </c:pt>
                <c:pt idx="985">
                  <c:v>5.25</c:v>
                </c:pt>
                <c:pt idx="986">
                  <c:v>5.25</c:v>
                </c:pt>
                <c:pt idx="987">
                  <c:v>5.25</c:v>
                </c:pt>
                <c:pt idx="988">
                  <c:v>5.25</c:v>
                </c:pt>
                <c:pt idx="989">
                  <c:v>5.25</c:v>
                </c:pt>
                <c:pt idx="990">
                  <c:v>5.25</c:v>
                </c:pt>
                <c:pt idx="991">
                  <c:v>5.25</c:v>
                </c:pt>
                <c:pt idx="992">
                  <c:v>5.25</c:v>
                </c:pt>
                <c:pt idx="993">
                  <c:v>5.25</c:v>
                </c:pt>
                <c:pt idx="994">
                  <c:v>5.25</c:v>
                </c:pt>
                <c:pt idx="995">
                  <c:v>5.25</c:v>
                </c:pt>
                <c:pt idx="996">
                  <c:v>5.25</c:v>
                </c:pt>
                <c:pt idx="997">
                  <c:v>5.25</c:v>
                </c:pt>
                <c:pt idx="998">
                  <c:v>5.25</c:v>
                </c:pt>
                <c:pt idx="999">
                  <c:v>5.25</c:v>
                </c:pt>
                <c:pt idx="1000">
                  <c:v>5.25</c:v>
                </c:pt>
                <c:pt idx="1001">
                  <c:v>5.25</c:v>
                </c:pt>
                <c:pt idx="1002">
                  <c:v>5.25</c:v>
                </c:pt>
                <c:pt idx="1003">
                  <c:v>5.25</c:v>
                </c:pt>
                <c:pt idx="1004">
                  <c:v>5.25</c:v>
                </c:pt>
                <c:pt idx="1005">
                  <c:v>5.25</c:v>
                </c:pt>
                <c:pt idx="1006">
                  <c:v>5.25</c:v>
                </c:pt>
                <c:pt idx="1007">
                  <c:v>5.25</c:v>
                </c:pt>
                <c:pt idx="1008">
                  <c:v>5.25</c:v>
                </c:pt>
                <c:pt idx="1009">
                  <c:v>5.25</c:v>
                </c:pt>
                <c:pt idx="1010">
                  <c:v>5.25</c:v>
                </c:pt>
                <c:pt idx="1011">
                  <c:v>5.25</c:v>
                </c:pt>
                <c:pt idx="1012">
                  <c:v>5.25</c:v>
                </c:pt>
                <c:pt idx="1013">
                  <c:v>5.25</c:v>
                </c:pt>
                <c:pt idx="1014">
                  <c:v>5.25</c:v>
                </c:pt>
                <c:pt idx="1015">
                  <c:v>5.25</c:v>
                </c:pt>
                <c:pt idx="1016">
                  <c:v>5.25</c:v>
                </c:pt>
                <c:pt idx="1017">
                  <c:v>5.25</c:v>
                </c:pt>
                <c:pt idx="1018">
                  <c:v>5.25</c:v>
                </c:pt>
                <c:pt idx="1019">
                  <c:v>5.25</c:v>
                </c:pt>
                <c:pt idx="1020">
                  <c:v>5.25</c:v>
                </c:pt>
                <c:pt idx="1021">
                  <c:v>5.25</c:v>
                </c:pt>
                <c:pt idx="1022">
                  <c:v>5.25</c:v>
                </c:pt>
                <c:pt idx="1023">
                  <c:v>5.25</c:v>
                </c:pt>
                <c:pt idx="1024">
                  <c:v>5.25</c:v>
                </c:pt>
                <c:pt idx="1025">
                  <c:v>5.25</c:v>
                </c:pt>
                <c:pt idx="1026">
                  <c:v>5.25</c:v>
                </c:pt>
                <c:pt idx="1027">
                  <c:v>5.25</c:v>
                </c:pt>
                <c:pt idx="1028">
                  <c:v>5.25</c:v>
                </c:pt>
                <c:pt idx="1029">
                  <c:v>5.25</c:v>
                </c:pt>
                <c:pt idx="1030">
                  <c:v>5.25</c:v>
                </c:pt>
                <c:pt idx="1031">
                  <c:v>5.25</c:v>
                </c:pt>
                <c:pt idx="1032">
                  <c:v>5.25</c:v>
                </c:pt>
                <c:pt idx="1033">
                  <c:v>5.25</c:v>
                </c:pt>
                <c:pt idx="1034">
                  <c:v>5.25</c:v>
                </c:pt>
                <c:pt idx="1035">
                  <c:v>5.25</c:v>
                </c:pt>
                <c:pt idx="1036">
                  <c:v>5.25</c:v>
                </c:pt>
                <c:pt idx="1037">
                  <c:v>5.25</c:v>
                </c:pt>
                <c:pt idx="1038">
                  <c:v>5.25</c:v>
                </c:pt>
                <c:pt idx="1039">
                  <c:v>5.25</c:v>
                </c:pt>
                <c:pt idx="1040">
                  <c:v>5.25</c:v>
                </c:pt>
                <c:pt idx="1041">
                  <c:v>5.25</c:v>
                </c:pt>
                <c:pt idx="1042">
                  <c:v>5.25</c:v>
                </c:pt>
                <c:pt idx="1043">
                  <c:v>5.25</c:v>
                </c:pt>
                <c:pt idx="1044">
                  <c:v>5.25</c:v>
                </c:pt>
                <c:pt idx="1045">
                  <c:v>5.25</c:v>
                </c:pt>
                <c:pt idx="1046">
                  <c:v>5.25</c:v>
                </c:pt>
                <c:pt idx="1047">
                  <c:v>5.25</c:v>
                </c:pt>
                <c:pt idx="1048">
                  <c:v>5.25</c:v>
                </c:pt>
                <c:pt idx="1049">
                  <c:v>5.25</c:v>
                </c:pt>
                <c:pt idx="1050">
                  <c:v>5.25</c:v>
                </c:pt>
                <c:pt idx="1051">
                  <c:v>5.25</c:v>
                </c:pt>
                <c:pt idx="1052">
                  <c:v>5.25</c:v>
                </c:pt>
                <c:pt idx="1053">
                  <c:v>5.5</c:v>
                </c:pt>
                <c:pt idx="1054">
                  <c:v>5.5</c:v>
                </c:pt>
                <c:pt idx="1055">
                  <c:v>5.5</c:v>
                </c:pt>
                <c:pt idx="1056">
                  <c:v>5.5</c:v>
                </c:pt>
                <c:pt idx="1057">
                  <c:v>5.5</c:v>
                </c:pt>
                <c:pt idx="1058">
                  <c:v>5.5</c:v>
                </c:pt>
                <c:pt idx="1059">
                  <c:v>5.5</c:v>
                </c:pt>
                <c:pt idx="1060">
                  <c:v>5.5</c:v>
                </c:pt>
                <c:pt idx="1061">
                  <c:v>5.5</c:v>
                </c:pt>
                <c:pt idx="1062">
                  <c:v>5.5</c:v>
                </c:pt>
                <c:pt idx="1063">
                  <c:v>5.5</c:v>
                </c:pt>
                <c:pt idx="1064">
                  <c:v>5.5</c:v>
                </c:pt>
                <c:pt idx="1065">
                  <c:v>5.5</c:v>
                </c:pt>
                <c:pt idx="1066">
                  <c:v>5.5</c:v>
                </c:pt>
                <c:pt idx="1067">
                  <c:v>5.5</c:v>
                </c:pt>
                <c:pt idx="1068">
                  <c:v>5.5</c:v>
                </c:pt>
                <c:pt idx="1069">
                  <c:v>5.5</c:v>
                </c:pt>
                <c:pt idx="1070">
                  <c:v>5.5</c:v>
                </c:pt>
                <c:pt idx="1071">
                  <c:v>5.5</c:v>
                </c:pt>
                <c:pt idx="1072">
                  <c:v>5.5</c:v>
                </c:pt>
                <c:pt idx="1073">
                  <c:v>5.5</c:v>
                </c:pt>
                <c:pt idx="1074">
                  <c:v>5.5</c:v>
                </c:pt>
                <c:pt idx="1075">
                  <c:v>5.5</c:v>
                </c:pt>
                <c:pt idx="1076">
                  <c:v>5.5</c:v>
                </c:pt>
                <c:pt idx="1077">
                  <c:v>5.5</c:v>
                </c:pt>
                <c:pt idx="1078">
                  <c:v>5.5</c:v>
                </c:pt>
                <c:pt idx="1079">
                  <c:v>5.5</c:v>
                </c:pt>
                <c:pt idx="1080">
                  <c:v>5.5</c:v>
                </c:pt>
                <c:pt idx="1081">
                  <c:v>5.5</c:v>
                </c:pt>
                <c:pt idx="1082">
                  <c:v>5.5</c:v>
                </c:pt>
                <c:pt idx="1083">
                  <c:v>5.5</c:v>
                </c:pt>
                <c:pt idx="1084">
                  <c:v>5.5</c:v>
                </c:pt>
                <c:pt idx="1085">
                  <c:v>5.5</c:v>
                </c:pt>
                <c:pt idx="1086">
                  <c:v>5.5</c:v>
                </c:pt>
                <c:pt idx="1087">
                  <c:v>5.5</c:v>
                </c:pt>
                <c:pt idx="1088">
                  <c:v>5.5</c:v>
                </c:pt>
                <c:pt idx="1089">
                  <c:v>5.5</c:v>
                </c:pt>
                <c:pt idx="1090">
                  <c:v>5.5</c:v>
                </c:pt>
                <c:pt idx="1091">
                  <c:v>5.5</c:v>
                </c:pt>
                <c:pt idx="1092">
                  <c:v>5.5</c:v>
                </c:pt>
                <c:pt idx="1093">
                  <c:v>5.5</c:v>
                </c:pt>
                <c:pt idx="1094">
                  <c:v>5.5</c:v>
                </c:pt>
                <c:pt idx="1095">
                  <c:v>5.5</c:v>
                </c:pt>
                <c:pt idx="1096">
                  <c:v>5.5</c:v>
                </c:pt>
                <c:pt idx="1097">
                  <c:v>5.5</c:v>
                </c:pt>
                <c:pt idx="1098">
                  <c:v>5.5</c:v>
                </c:pt>
                <c:pt idx="1099">
                  <c:v>5.5</c:v>
                </c:pt>
                <c:pt idx="1100">
                  <c:v>5.5</c:v>
                </c:pt>
                <c:pt idx="1101">
                  <c:v>5.5</c:v>
                </c:pt>
                <c:pt idx="1102">
                  <c:v>5.5</c:v>
                </c:pt>
                <c:pt idx="1103">
                  <c:v>5.5</c:v>
                </c:pt>
                <c:pt idx="1104">
                  <c:v>5.5</c:v>
                </c:pt>
                <c:pt idx="1105">
                  <c:v>5.5</c:v>
                </c:pt>
                <c:pt idx="1106">
                  <c:v>5.5</c:v>
                </c:pt>
                <c:pt idx="1107">
                  <c:v>5.5</c:v>
                </c:pt>
                <c:pt idx="1108">
                  <c:v>5.5</c:v>
                </c:pt>
                <c:pt idx="1109">
                  <c:v>5.5</c:v>
                </c:pt>
                <c:pt idx="1110">
                  <c:v>5.5</c:v>
                </c:pt>
                <c:pt idx="1111">
                  <c:v>5.5</c:v>
                </c:pt>
                <c:pt idx="1112">
                  <c:v>5.5</c:v>
                </c:pt>
                <c:pt idx="1113">
                  <c:v>5.5</c:v>
                </c:pt>
                <c:pt idx="1114">
                  <c:v>5.5</c:v>
                </c:pt>
                <c:pt idx="1115">
                  <c:v>5.5</c:v>
                </c:pt>
                <c:pt idx="1116">
                  <c:v>5.5</c:v>
                </c:pt>
                <c:pt idx="1117">
                  <c:v>5.5</c:v>
                </c:pt>
                <c:pt idx="1118">
                  <c:v>5.5</c:v>
                </c:pt>
                <c:pt idx="1119">
                  <c:v>5.5</c:v>
                </c:pt>
                <c:pt idx="1120">
                  <c:v>5.5</c:v>
                </c:pt>
                <c:pt idx="1121">
                  <c:v>5.5</c:v>
                </c:pt>
                <c:pt idx="1122">
                  <c:v>5.5</c:v>
                </c:pt>
                <c:pt idx="1123">
                  <c:v>5.5</c:v>
                </c:pt>
                <c:pt idx="1124">
                  <c:v>5.5</c:v>
                </c:pt>
                <c:pt idx="1125">
                  <c:v>5.5</c:v>
                </c:pt>
                <c:pt idx="1126">
                  <c:v>5.5</c:v>
                </c:pt>
                <c:pt idx="1127">
                  <c:v>5.5</c:v>
                </c:pt>
                <c:pt idx="1128">
                  <c:v>5.5</c:v>
                </c:pt>
                <c:pt idx="1129">
                  <c:v>5.5</c:v>
                </c:pt>
                <c:pt idx="1130">
                  <c:v>5.5</c:v>
                </c:pt>
                <c:pt idx="1131">
                  <c:v>5.5</c:v>
                </c:pt>
                <c:pt idx="1132">
                  <c:v>5.5</c:v>
                </c:pt>
                <c:pt idx="1133">
                  <c:v>5.5</c:v>
                </c:pt>
                <c:pt idx="1134">
                  <c:v>5.5</c:v>
                </c:pt>
                <c:pt idx="1135">
                  <c:v>5.5</c:v>
                </c:pt>
                <c:pt idx="1136">
                  <c:v>5.5</c:v>
                </c:pt>
                <c:pt idx="1137">
                  <c:v>5.5</c:v>
                </c:pt>
                <c:pt idx="1138">
                  <c:v>5.5</c:v>
                </c:pt>
                <c:pt idx="1139">
                  <c:v>5.5</c:v>
                </c:pt>
                <c:pt idx="1140">
                  <c:v>5.5</c:v>
                </c:pt>
                <c:pt idx="1141">
                  <c:v>5.5</c:v>
                </c:pt>
                <c:pt idx="1142">
                  <c:v>5.5</c:v>
                </c:pt>
                <c:pt idx="1143">
                  <c:v>5.5</c:v>
                </c:pt>
                <c:pt idx="1144">
                  <c:v>5.5</c:v>
                </c:pt>
                <c:pt idx="1145">
                  <c:v>5.5</c:v>
                </c:pt>
                <c:pt idx="1146">
                  <c:v>5.5</c:v>
                </c:pt>
                <c:pt idx="1147">
                  <c:v>5.5</c:v>
                </c:pt>
                <c:pt idx="1148">
                  <c:v>5.5</c:v>
                </c:pt>
                <c:pt idx="1149">
                  <c:v>5.5</c:v>
                </c:pt>
                <c:pt idx="1150">
                  <c:v>5.5</c:v>
                </c:pt>
                <c:pt idx="1151">
                  <c:v>5.5</c:v>
                </c:pt>
                <c:pt idx="1152">
                  <c:v>5.5</c:v>
                </c:pt>
                <c:pt idx="1153">
                  <c:v>5.5</c:v>
                </c:pt>
                <c:pt idx="1154">
                  <c:v>5.5</c:v>
                </c:pt>
                <c:pt idx="1155">
                  <c:v>5.5</c:v>
                </c:pt>
                <c:pt idx="1156">
                  <c:v>5.5</c:v>
                </c:pt>
                <c:pt idx="1157">
                  <c:v>5.5</c:v>
                </c:pt>
                <c:pt idx="1158">
                  <c:v>5.5</c:v>
                </c:pt>
                <c:pt idx="1159">
                  <c:v>5.5</c:v>
                </c:pt>
                <c:pt idx="1160">
                  <c:v>5.5</c:v>
                </c:pt>
                <c:pt idx="1161">
                  <c:v>5.5</c:v>
                </c:pt>
                <c:pt idx="1162">
                  <c:v>5.5</c:v>
                </c:pt>
                <c:pt idx="1163">
                  <c:v>5.5</c:v>
                </c:pt>
                <c:pt idx="1164">
                  <c:v>5.5</c:v>
                </c:pt>
                <c:pt idx="1165">
                  <c:v>5.5</c:v>
                </c:pt>
                <c:pt idx="1166">
                  <c:v>5.5</c:v>
                </c:pt>
                <c:pt idx="1167">
                  <c:v>5.5</c:v>
                </c:pt>
                <c:pt idx="1168">
                  <c:v>5.5</c:v>
                </c:pt>
                <c:pt idx="1169">
                  <c:v>5.5</c:v>
                </c:pt>
                <c:pt idx="1170">
                  <c:v>5.5</c:v>
                </c:pt>
                <c:pt idx="1171">
                  <c:v>5.5</c:v>
                </c:pt>
                <c:pt idx="1172">
                  <c:v>5.5</c:v>
                </c:pt>
                <c:pt idx="1173">
                  <c:v>5.5</c:v>
                </c:pt>
                <c:pt idx="1174">
                  <c:v>5.5</c:v>
                </c:pt>
                <c:pt idx="1175">
                  <c:v>5.5</c:v>
                </c:pt>
                <c:pt idx="1176">
                  <c:v>5.5</c:v>
                </c:pt>
                <c:pt idx="1177">
                  <c:v>5.5</c:v>
                </c:pt>
                <c:pt idx="1178">
                  <c:v>5.5</c:v>
                </c:pt>
                <c:pt idx="1179">
                  <c:v>5.5</c:v>
                </c:pt>
                <c:pt idx="1180">
                  <c:v>5.5</c:v>
                </c:pt>
                <c:pt idx="1181">
                  <c:v>5.5</c:v>
                </c:pt>
                <c:pt idx="1182">
                  <c:v>5.5</c:v>
                </c:pt>
                <c:pt idx="1183">
                  <c:v>5.5</c:v>
                </c:pt>
                <c:pt idx="1184">
                  <c:v>5.5</c:v>
                </c:pt>
                <c:pt idx="1185">
                  <c:v>5.5</c:v>
                </c:pt>
                <c:pt idx="1186">
                  <c:v>5.5</c:v>
                </c:pt>
                <c:pt idx="1187">
                  <c:v>5.5</c:v>
                </c:pt>
                <c:pt idx="1188">
                  <c:v>5.5</c:v>
                </c:pt>
                <c:pt idx="1189">
                  <c:v>5.5</c:v>
                </c:pt>
                <c:pt idx="1190">
                  <c:v>5.5</c:v>
                </c:pt>
                <c:pt idx="1191">
                  <c:v>5.5</c:v>
                </c:pt>
                <c:pt idx="1192">
                  <c:v>5.5</c:v>
                </c:pt>
                <c:pt idx="1193">
                  <c:v>5.5</c:v>
                </c:pt>
                <c:pt idx="1194">
                  <c:v>5.5</c:v>
                </c:pt>
                <c:pt idx="1195">
                  <c:v>5.5</c:v>
                </c:pt>
                <c:pt idx="1196">
                  <c:v>5.5</c:v>
                </c:pt>
                <c:pt idx="1197">
                  <c:v>5.5</c:v>
                </c:pt>
                <c:pt idx="1198">
                  <c:v>5.5</c:v>
                </c:pt>
                <c:pt idx="1199">
                  <c:v>5.5</c:v>
                </c:pt>
                <c:pt idx="1200">
                  <c:v>5.5</c:v>
                </c:pt>
                <c:pt idx="1201">
                  <c:v>5.5</c:v>
                </c:pt>
                <c:pt idx="1202">
                  <c:v>5.5</c:v>
                </c:pt>
                <c:pt idx="1203">
                  <c:v>5.5</c:v>
                </c:pt>
                <c:pt idx="1204">
                  <c:v>5.5</c:v>
                </c:pt>
                <c:pt idx="1205">
                  <c:v>5.5</c:v>
                </c:pt>
                <c:pt idx="1206">
                  <c:v>5.5</c:v>
                </c:pt>
                <c:pt idx="1207">
                  <c:v>5.5</c:v>
                </c:pt>
                <c:pt idx="1208">
                  <c:v>5.5</c:v>
                </c:pt>
                <c:pt idx="1209">
                  <c:v>5.5</c:v>
                </c:pt>
                <c:pt idx="1210">
                  <c:v>5.5</c:v>
                </c:pt>
                <c:pt idx="1211">
                  <c:v>5.5</c:v>
                </c:pt>
                <c:pt idx="1212">
                  <c:v>5.5</c:v>
                </c:pt>
                <c:pt idx="1213">
                  <c:v>5.5</c:v>
                </c:pt>
                <c:pt idx="1214">
                  <c:v>5.5</c:v>
                </c:pt>
                <c:pt idx="1215">
                  <c:v>5.5</c:v>
                </c:pt>
                <c:pt idx="1216">
                  <c:v>5.5</c:v>
                </c:pt>
                <c:pt idx="1217">
                  <c:v>5.5</c:v>
                </c:pt>
                <c:pt idx="1218">
                  <c:v>5.5</c:v>
                </c:pt>
                <c:pt idx="1219">
                  <c:v>5.5</c:v>
                </c:pt>
                <c:pt idx="1220">
                  <c:v>5.5</c:v>
                </c:pt>
                <c:pt idx="1221">
                  <c:v>5.5</c:v>
                </c:pt>
                <c:pt idx="1222">
                  <c:v>5.5</c:v>
                </c:pt>
                <c:pt idx="1223">
                  <c:v>5.5</c:v>
                </c:pt>
                <c:pt idx="1224">
                  <c:v>5.5</c:v>
                </c:pt>
                <c:pt idx="1225">
                  <c:v>5.5</c:v>
                </c:pt>
                <c:pt idx="1226">
                  <c:v>5.5</c:v>
                </c:pt>
                <c:pt idx="1227">
                  <c:v>5.5</c:v>
                </c:pt>
                <c:pt idx="1228">
                  <c:v>5.5</c:v>
                </c:pt>
                <c:pt idx="1229">
                  <c:v>5.5</c:v>
                </c:pt>
                <c:pt idx="1230">
                  <c:v>5.5</c:v>
                </c:pt>
                <c:pt idx="1231">
                  <c:v>5.5</c:v>
                </c:pt>
                <c:pt idx="1232">
                  <c:v>5.5</c:v>
                </c:pt>
                <c:pt idx="1233">
                  <c:v>5.5</c:v>
                </c:pt>
                <c:pt idx="1234">
                  <c:v>5.5</c:v>
                </c:pt>
                <c:pt idx="1235">
                  <c:v>5.5</c:v>
                </c:pt>
                <c:pt idx="1236">
                  <c:v>5.5</c:v>
                </c:pt>
                <c:pt idx="1237">
                  <c:v>5.5</c:v>
                </c:pt>
                <c:pt idx="1238">
                  <c:v>5.5</c:v>
                </c:pt>
                <c:pt idx="1239">
                  <c:v>5.5</c:v>
                </c:pt>
                <c:pt idx="1240">
                  <c:v>5.5</c:v>
                </c:pt>
                <c:pt idx="1241">
                  <c:v>5.5</c:v>
                </c:pt>
                <c:pt idx="1242">
                  <c:v>5.5</c:v>
                </c:pt>
                <c:pt idx="1243">
                  <c:v>5.5</c:v>
                </c:pt>
                <c:pt idx="1244">
                  <c:v>5.5</c:v>
                </c:pt>
                <c:pt idx="1245">
                  <c:v>5.5</c:v>
                </c:pt>
                <c:pt idx="1246">
                  <c:v>5.5</c:v>
                </c:pt>
                <c:pt idx="1247">
                  <c:v>5.5</c:v>
                </c:pt>
                <c:pt idx="1248">
                  <c:v>5.5</c:v>
                </c:pt>
                <c:pt idx="1249">
                  <c:v>5.5</c:v>
                </c:pt>
                <c:pt idx="1250">
                  <c:v>5.5</c:v>
                </c:pt>
                <c:pt idx="1251">
                  <c:v>5.5</c:v>
                </c:pt>
                <c:pt idx="1252">
                  <c:v>5.5</c:v>
                </c:pt>
                <c:pt idx="1253">
                  <c:v>5.5</c:v>
                </c:pt>
                <c:pt idx="1254">
                  <c:v>5.5</c:v>
                </c:pt>
                <c:pt idx="1255">
                  <c:v>5.5</c:v>
                </c:pt>
                <c:pt idx="1256">
                  <c:v>5.5</c:v>
                </c:pt>
                <c:pt idx="1257">
                  <c:v>5.5</c:v>
                </c:pt>
                <c:pt idx="1258">
                  <c:v>5.5</c:v>
                </c:pt>
                <c:pt idx="1259">
                  <c:v>5.5</c:v>
                </c:pt>
                <c:pt idx="1260">
                  <c:v>5.5</c:v>
                </c:pt>
                <c:pt idx="1261">
                  <c:v>5.5</c:v>
                </c:pt>
                <c:pt idx="1262">
                  <c:v>5.5</c:v>
                </c:pt>
                <c:pt idx="1263">
                  <c:v>5.5</c:v>
                </c:pt>
                <c:pt idx="1264">
                  <c:v>5.5</c:v>
                </c:pt>
                <c:pt idx="1265">
                  <c:v>5.5</c:v>
                </c:pt>
                <c:pt idx="1266">
                  <c:v>5.5</c:v>
                </c:pt>
                <c:pt idx="1267">
                  <c:v>5.5</c:v>
                </c:pt>
                <c:pt idx="1268">
                  <c:v>5.5</c:v>
                </c:pt>
                <c:pt idx="1269">
                  <c:v>5.5</c:v>
                </c:pt>
                <c:pt idx="1270">
                  <c:v>5.5</c:v>
                </c:pt>
                <c:pt idx="1271">
                  <c:v>5.5</c:v>
                </c:pt>
                <c:pt idx="1272">
                  <c:v>5.5</c:v>
                </c:pt>
                <c:pt idx="1273">
                  <c:v>5.5</c:v>
                </c:pt>
                <c:pt idx="1274">
                  <c:v>5.5</c:v>
                </c:pt>
                <c:pt idx="1275">
                  <c:v>5.5</c:v>
                </c:pt>
                <c:pt idx="1276">
                  <c:v>5.5</c:v>
                </c:pt>
                <c:pt idx="1277">
                  <c:v>5.5</c:v>
                </c:pt>
                <c:pt idx="1278">
                  <c:v>5.5</c:v>
                </c:pt>
                <c:pt idx="1279">
                  <c:v>5.5</c:v>
                </c:pt>
                <c:pt idx="1280">
                  <c:v>5.5</c:v>
                </c:pt>
                <c:pt idx="1281">
                  <c:v>5.5</c:v>
                </c:pt>
                <c:pt idx="1282">
                  <c:v>5.5</c:v>
                </c:pt>
                <c:pt idx="1283">
                  <c:v>5.5</c:v>
                </c:pt>
                <c:pt idx="1284">
                  <c:v>5.5</c:v>
                </c:pt>
                <c:pt idx="1285">
                  <c:v>5.5</c:v>
                </c:pt>
                <c:pt idx="1286">
                  <c:v>5.5</c:v>
                </c:pt>
                <c:pt idx="1287">
                  <c:v>5.5</c:v>
                </c:pt>
                <c:pt idx="1288">
                  <c:v>5.5</c:v>
                </c:pt>
                <c:pt idx="1289">
                  <c:v>5.5</c:v>
                </c:pt>
                <c:pt idx="1290">
                  <c:v>5.5</c:v>
                </c:pt>
                <c:pt idx="1291">
                  <c:v>5.5</c:v>
                </c:pt>
                <c:pt idx="1292">
                  <c:v>5.5</c:v>
                </c:pt>
                <c:pt idx="1293">
                  <c:v>5.5</c:v>
                </c:pt>
                <c:pt idx="1294">
                  <c:v>5.5</c:v>
                </c:pt>
                <c:pt idx="1295">
                  <c:v>5.5</c:v>
                </c:pt>
                <c:pt idx="1296">
                  <c:v>5.5</c:v>
                </c:pt>
                <c:pt idx="1297">
                  <c:v>5.5</c:v>
                </c:pt>
                <c:pt idx="1298">
                  <c:v>5.5</c:v>
                </c:pt>
                <c:pt idx="1299">
                  <c:v>5.5</c:v>
                </c:pt>
                <c:pt idx="1300">
                  <c:v>5.5</c:v>
                </c:pt>
                <c:pt idx="1301">
                  <c:v>5.5</c:v>
                </c:pt>
                <c:pt idx="1302">
                  <c:v>5.5</c:v>
                </c:pt>
                <c:pt idx="1303">
                  <c:v>5.5</c:v>
                </c:pt>
                <c:pt idx="1304">
                  <c:v>5.5</c:v>
                </c:pt>
                <c:pt idx="1305">
                  <c:v>5.5</c:v>
                </c:pt>
                <c:pt idx="1306">
                  <c:v>5.5</c:v>
                </c:pt>
                <c:pt idx="1307">
                  <c:v>5.5</c:v>
                </c:pt>
                <c:pt idx="1308">
                  <c:v>5.5</c:v>
                </c:pt>
                <c:pt idx="1309">
                  <c:v>5.5</c:v>
                </c:pt>
                <c:pt idx="1310">
                  <c:v>5.5</c:v>
                </c:pt>
                <c:pt idx="1311">
                  <c:v>5.5</c:v>
                </c:pt>
                <c:pt idx="1312">
                  <c:v>5.5</c:v>
                </c:pt>
                <c:pt idx="1313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84768"/>
        <c:axId val="36856576"/>
      </c:lineChart>
      <c:dateAx>
        <c:axId val="36768000"/>
        <c:scaling>
          <c:orientation val="minMax"/>
          <c:max val="41558"/>
          <c:min val="39630"/>
        </c:scaling>
        <c:delete val="0"/>
        <c:axPos val="b"/>
        <c:numFmt formatCode="dd/mm/yyyy" sourceLinked="0"/>
        <c:majorTickMark val="out"/>
        <c:minorTickMark val="none"/>
        <c:tickLblPos val="nextTo"/>
        <c:spPr>
          <a:solidFill>
            <a:srgbClr val="F79646">
              <a:lumMod val="20000"/>
              <a:lumOff val="80000"/>
            </a:srgbClr>
          </a:solidFill>
          <a:ln w="2926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36782464"/>
        <c:crosses val="autoZero"/>
        <c:auto val="1"/>
        <c:lblOffset val="100"/>
        <c:baseTimeUnit val="days"/>
        <c:majorUnit val="87"/>
        <c:majorTimeUnit val="days"/>
        <c:minorUnit val="3"/>
        <c:minorTimeUnit val="days"/>
      </c:dateAx>
      <c:valAx>
        <c:axId val="36782464"/>
        <c:scaling>
          <c:orientation val="minMax"/>
          <c:max val="3500000"/>
        </c:scaling>
        <c:delete val="0"/>
        <c:axPos val="l"/>
        <c:majorGridlines>
          <c:spPr>
            <a:ln w="2926">
              <a:solidFill>
                <a:srgbClr val="000000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92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6768000"/>
        <c:crosses val="autoZero"/>
        <c:crossBetween val="midCat"/>
        <c:dispUnits>
          <c:builtInUnit val="thousands"/>
        </c:dispUnits>
      </c:valAx>
      <c:dateAx>
        <c:axId val="367847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6856576"/>
        <c:crosses val="autoZero"/>
        <c:auto val="1"/>
        <c:lblOffset val="100"/>
        <c:baseTimeUnit val="days"/>
      </c:dateAx>
      <c:valAx>
        <c:axId val="36856576"/>
        <c:scaling>
          <c:orientation val="minMax"/>
          <c:max val="14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6784768"/>
        <c:crosses val="max"/>
        <c:crossBetween val="midCat"/>
        <c:majorUnit val="2"/>
        <c:minorUnit val="1"/>
      </c:valAx>
      <c:spPr>
        <a:noFill/>
        <a:ln w="2926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1926277520224717E-2"/>
          <c:y val="0.75789464218471625"/>
          <c:w val="0.93796044300881642"/>
          <c:h val="0.24210535781528375"/>
        </c:manualLayout>
      </c:layout>
      <c:overlay val="0"/>
      <c:spPr>
        <a:noFill/>
        <a:ln w="23406">
          <a:noFill/>
        </a:ln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GOpus" pitchFamily="2" charset="0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84BF-FF04-48D2-99CE-D5EA3F68DAD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34F40-521E-46FB-94C2-65547353A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6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0B78-C220-45DC-98BE-38870D5AE239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34F8-E5FB-4F04-99EA-E4CB4B6F27AC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6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963C-B30E-49AF-99C4-39AC5C1DDAC1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9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E4B8-C781-4C74-B4D7-4335C24F1CBD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81D2-2C95-4DFD-B987-2DA9576AC4EC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B065-61F0-4AE4-B538-8CA654889A7E}" type="datetime1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D935-FF9C-4BC5-8AB8-111CCE0C039F}" type="datetime1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471B-9C49-459C-8485-DE07E23B35CC}" type="datetime1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9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D56A-4AE0-43CE-BFFA-0B175FED84E9}" type="datetime1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7D0C-583F-4239-B00D-4AF49930B5E8}" type="datetime1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E187-D8CF-4EBD-A20B-8935D8469242}" type="datetime1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9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D435-7F21-44B5-A44A-08BD12162141}" type="datetime1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3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Хандруев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16561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Декларируемые и «недекларируемые» цели денежной политики Банка России: что на словах и что на деле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4795779"/>
            <a:ext cx="4824536" cy="1130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ноябрь 2013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64896" cy="10801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 нефинансовым организациям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физическим лицам по группам банков, в %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0648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 flipV="1">
            <a:off x="539552" y="529752"/>
            <a:ext cx="828091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n-US" b="1" i="1" dirty="0" smtClean="0"/>
              <a:t>“</a:t>
            </a:r>
            <a:r>
              <a:rPr lang="ru-RU" b="1" i="1" dirty="0" smtClean="0"/>
              <a:t>Основные </a:t>
            </a:r>
            <a:r>
              <a:rPr lang="ru-RU" b="1" i="1" dirty="0"/>
              <a:t>направления единой государственной денежно-кредитной политики на предстоящий </a:t>
            </a:r>
            <a:r>
              <a:rPr lang="ru-RU" b="1" dirty="0"/>
              <a:t>год включают следующие положения: </a:t>
            </a:r>
            <a:r>
              <a:rPr lang="en-US" b="1" dirty="0" smtClean="0"/>
              <a:t>“</a:t>
            </a:r>
            <a:endParaRPr lang="ru-RU" b="1" dirty="0"/>
          </a:p>
          <a:p>
            <a:pPr marL="285750" marR="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600" b="1" dirty="0" smtClean="0"/>
          </a:p>
          <a:p>
            <a:pPr marL="285750" marR="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</a:t>
            </a:r>
            <a:r>
              <a:rPr lang="ru-RU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принципы, лежащие в основе </a:t>
            </a:r>
            <a:r>
              <a:rPr lang="ru-RU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денежно-кредитной политики</a:t>
            </a:r>
            <a:r>
              <a:rPr lang="ru-RU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проводимой Банком России; </a:t>
            </a:r>
            <a:endParaRPr lang="ru-RU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краткую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состояния экономики Российской Федерации;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ожидаемого выполнения основных параметров денежно-кредитной политики в текущем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году;</a:t>
            </a: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 отклонения от целей денежно-кредитной политики, заявленных Банком России на текущий год, оценку перспектив достижения указанных целей и обоснование их возможной корректировки; </a:t>
            </a:r>
            <a:endParaRPr lang="ru-RU" sz="1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сценарный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(состоящий не менее чем из двух вариантов) прогноз развития экономики Российской Федерации на предстоящий год с указанием цен на нефть и другие товары российского экспорта, предусматриваемых каждым сценарием;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показателей платежного баланса Российской Федерации на предстоящий год;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1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ориентиры, характеризующие основные цели денежно-кредитной политики, заявляемые Банком России на предстоящий год, включая интервальные показатели инфляции, денежной базы, денежной массы, процентных ставок, изменения золотовалютных резервов; </a:t>
            </a:r>
            <a:endParaRPr lang="ru-RU" sz="16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денежной программы на предстоящий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marR="0" algn="ctr">
              <a:buClr>
                <a:srgbClr val="FF0000"/>
              </a:buClr>
            </a:pP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                   </a:t>
            </a:r>
            <a:r>
              <a:rPr lang="ru-RU" b="1" dirty="0" smtClean="0">
                <a:solidFill>
                  <a:srgbClr val="C00000"/>
                </a:solidFill>
              </a:rPr>
              <a:t>/ статья 45  «Закона о Центральном банке Российской Федерации»/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денежно-кредитной политики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среднесрочную перспективу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482304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FreeSetC"/>
              </a:rPr>
              <a:t> 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предстоящий трехлетний период основной целью денежно-кредитной политики Банка России будет обеспечение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ценовой стабильности,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достижение и поддержание стабильно низких темпов роста потребительских цен и является одним из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важнейших условий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сбалансированного и устойчивого экономического роста. 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…Наряду с этим финансовая стабильность рассматривается Банком России как необходимое условие реализации государственной макроэкономической, в частности денежно-кредитной,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политики»</a:t>
            </a:r>
          </a:p>
          <a:p>
            <a:pPr mar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«Основных направлений единой государственной денежно-  кредитной политики на 2014 год и период 2015 и 2016 годов/ 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Мандат ЦБ  не включает в себя  поддержание экономического роста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Статья 34 прим.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последней редакции закона «О Центральном банке (Банке России)»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гласит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денежно-кредитной политики Банка России является защита и обеспечение устойчивости рубля посредством поддержания ценовой стабильности,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для формирования условий сбалансированного и устойчивого экономического роста»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все-таки денежно-кредитную политику проводит Банк России?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60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Формально декларируется политика инфляционного таргетирования,</a:t>
            </a:r>
          </a:p>
          <a:p>
            <a:pPr marL="0" inden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НО !!!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 денежно-кредитная политика  Банка России  становится все более мягкой и адаптивной, в рамках которой наряду с таргетированием инфляции  появилась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«недекларируемая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цель -  стимулирование экономического роста.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Извлечения из решений Совета директоров Банка России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47510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Департамент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внешних и общественных связей Банка России сообщает, что Совет директоров Банка России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августа 2013 года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 решение оставить без изменения уровень процентных ставок по операциям Банка России и ставки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рефинансирования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Указанное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принято на основе оценки инфляционных рисков и перспектив экономического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… 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июле и начале августа годовой темп прироста потребительских цен продолжил снижаться,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оставался выше целевого диапазона и, по оценке, на 5 августа 2013 г. составил 6,5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Банк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продолжит мониторинг инфляционных рисков и рисков замедления экономической динамики. При принятии решений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России будет ориентироваться на цели по инфляции и оценки перспектив экономического роста.</a:t>
            </a:r>
          </a:p>
          <a:p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772400" cy="4180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Извлечения из решений Совета директоров Банка России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решений Совета директоров Банка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496706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внешних и общественных связей Банка России сообщает, что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сентября 2013 года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 директоров Банка России в рамках перехода к режиму таргетирования инфляции принял решение о реализации комплекса мер по совершенствованию системы инструментов денежно-кредитной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политики.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Банк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объявляет ключевой ставкой денежно-кредитной политики процентную ставку по операциям предоставления и абсорбирования ликвидности на аукционной основе на срок 1 неделя (5,50 процента годовых на 13 сентября 2013 года). Банк России намерен использовать ключевую ставку в качестве основного индикатора направленности денежно-кредитной политики, что будет способствовать улучшению понимания субъектами экономики принимаемых Банком России решений.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принято на основе оценки инфляционных рисков и перспектив экономического роста и является нейтральным с точки зрения направленности денежно-кредитной политики. 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…В августе и начале сентября годовой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прироста потребительских цен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продолжил снижаться, но оставался выше целевого диапазона и, по оценке,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9 сентября 2013 года составил 6,3%.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2241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Процентные ставки по основным операциям Банка России 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(% годовых)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995424"/>
              </p:ext>
            </p:extLst>
          </p:nvPr>
        </p:nvGraphicFramePr>
        <p:xfrm>
          <a:off x="899590" y="980728"/>
          <a:ext cx="7848876" cy="5256583"/>
        </p:xfrm>
        <a:graphic>
          <a:graphicData uri="http://schemas.openxmlformats.org/drawingml/2006/table">
            <a:tbl>
              <a:tblPr firstRow="1" firstCol="1" bandRow="1"/>
              <a:tblGrid>
                <a:gridCol w="1308146"/>
                <a:gridCol w="1308146"/>
                <a:gridCol w="1308146"/>
                <a:gridCol w="1308146"/>
                <a:gridCol w="1308146"/>
                <a:gridCol w="1308146"/>
              </a:tblGrid>
              <a:tr h="177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Назначение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инструмента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11.06.13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16.09.13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92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ликвидности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постоянного действия (по фиксированным процентным ставкам)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 "овернайт"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8,25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6,50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7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РЕПО; </a:t>
                      </a:r>
                      <a:b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сделки "валютный своп" (рублевая часть); ломбардные кредиты;</a:t>
                      </a:r>
                      <a:b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кредиты, обеспеченные золотом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6,50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Кредиты, обеспеченные нерыночными активами или поручительствами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день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6,75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3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на аукционной основе (минимальные процентные ставки)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Аукционы по предоставлению кредитов, обеспеченных нерыночными активами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месяца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5,75</a:t>
                      </a:r>
                      <a:r>
                        <a:rPr lang="ru-RU" sz="900" b="1" baseline="30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Аукционы РЕПО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неделя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5,50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5,50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17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Абсорбирование ликвидности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на аукционной основе (максимальные процентные ставки)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Депозитные аукционы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неделя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постоянного действия (по фиксированным процентным ставкам)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Депозитные операции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день, до востребования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92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Справочно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92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Ставка рефинансирования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8,25</a:t>
                      </a:r>
                      <a:endParaRPr lang="ru-RU" sz="9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Рефинансирование кредитных организаций (объем задолженности), млрд.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597427"/>
              </p:ext>
            </p:extLst>
          </p:nvPr>
        </p:nvGraphicFramePr>
        <p:xfrm>
          <a:off x="457200" y="1916833"/>
          <a:ext cx="8229600" cy="420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83768" y="1124744"/>
            <a:ext cx="1800200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 вынужденных решений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flipH="1">
            <a:off x="2339752" y="1556792"/>
            <a:ext cx="104411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16016" y="1124744"/>
            <a:ext cx="1800200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 инициативных решений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10" idx="2"/>
          </p:cNvCxnSpPr>
          <p:nvPr/>
        </p:nvCxnSpPr>
        <p:spPr>
          <a:xfrm>
            <a:off x="5616116" y="1556792"/>
            <a:ext cx="104411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Инфляция и ставки Банка России по операциям предоставления ликвидности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196752"/>
            <a:ext cx="8064896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815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Александр Хандруев</vt:lpstr>
      <vt:lpstr>Цели и задачи денежно-кредитной политики на среднесрочную перспективу</vt:lpstr>
      <vt:lpstr>Мандат ЦБ  не включает в себя  поддержание экономического роста</vt:lpstr>
      <vt:lpstr>Какую все-таки денежно-кредитную политику проводит Банк России?</vt:lpstr>
      <vt:lpstr>Извлечения из решений Совета директоров Банка России</vt:lpstr>
      <vt:lpstr> Извлечения из решений Совета директоров Банка России (продолжение) </vt:lpstr>
      <vt:lpstr>  Процентные ставки по основным операциям Банка России  (% годовых)  </vt:lpstr>
      <vt:lpstr>Рефинансирование кредитных организаций (объем задолженности), млрд. руб.</vt:lpstr>
      <vt:lpstr>     Инфляция и ставки Банка России по операциям предоставления ликвидности</vt:lpstr>
      <vt:lpstr> Распределение кредитов нефинансовым организациям  и физическим лицам по группам банков, в %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23</cp:revision>
  <dcterms:created xsi:type="dcterms:W3CDTF">2013-10-14T07:33:18Z</dcterms:created>
  <dcterms:modified xsi:type="dcterms:W3CDTF">2013-11-27T06:37:12Z</dcterms:modified>
</cp:coreProperties>
</file>