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6" r:id="rId2"/>
    <p:sldId id="306" r:id="rId3"/>
    <p:sldId id="311" r:id="rId4"/>
    <p:sldId id="291" r:id="rId5"/>
    <p:sldId id="312" r:id="rId6"/>
    <p:sldId id="315" r:id="rId7"/>
    <p:sldId id="314" r:id="rId8"/>
    <p:sldId id="320" r:id="rId9"/>
    <p:sldId id="316" r:id="rId10"/>
    <p:sldId id="321" r:id="rId11"/>
    <p:sldId id="323" r:id="rId12"/>
    <p:sldId id="324" r:id="rId13"/>
    <p:sldId id="322" r:id="rId14"/>
    <p:sldId id="318" r:id="rId15"/>
    <p:sldId id="310" r:id="rId16"/>
    <p:sldId id="293" r:id="rId17"/>
    <p:sldId id="307" r:id="rId18"/>
    <p:sldId id="325" r:id="rId19"/>
  </p:sldIdLst>
  <p:sldSz cx="9144000" cy="5143500" type="screen16x9"/>
  <p:notesSz cx="6807200" cy="99393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F4FC"/>
    <a:srgbClr val="F0EFFF"/>
    <a:srgbClr val="35B164"/>
    <a:srgbClr val="9FB903"/>
    <a:srgbClr val="F7F7FF"/>
    <a:srgbClr val="ECF8FE"/>
    <a:srgbClr val="FBFBFF"/>
    <a:srgbClr val="CA1414"/>
    <a:srgbClr val="FEC0A4"/>
    <a:srgbClr val="ED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31" autoAdjust="0"/>
    <p:restoredTop sz="89419" autoAdjust="0"/>
  </p:normalViewPr>
  <p:slideViewPr>
    <p:cSldViewPr>
      <p:cViewPr>
        <p:scale>
          <a:sx n="125" d="100"/>
          <a:sy n="125" d="100"/>
        </p:scale>
        <p:origin x="-1140" y="-240"/>
      </p:cViewPr>
      <p:guideLst>
        <p:guide orient="horz" pos="162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5" d="100"/>
          <a:sy n="85" d="100"/>
        </p:scale>
        <p:origin x="-3834" y="-96"/>
      </p:cViewPr>
      <p:guideLst>
        <p:guide orient="horz" pos="3131"/>
        <p:guide pos="214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ECC019-B26A-4EBC-8BF7-5E0BAFC3C46A}" type="doc">
      <dgm:prSet loTypeId="urn:microsoft.com/office/officeart/2005/8/layout/chart3" loCatId="cycle" qsTypeId="urn:microsoft.com/office/officeart/2005/8/quickstyle/simple1" qsCatId="simple" csTypeId="urn:microsoft.com/office/officeart/2005/8/colors/accent5_5" csCatId="accent5" phldr="1"/>
      <dgm:spPr/>
    </dgm:pt>
    <dgm:pt modelId="{A1CFBC59-0552-4368-9C3B-94E61925CE4D}">
      <dgm:prSet phldrT="[Text]"/>
      <dgm:spPr>
        <a:ln>
          <a:noFill/>
        </a:ln>
      </dgm:spPr>
      <dgm:t>
        <a:bodyPr/>
        <a:lstStyle/>
        <a:p>
          <a:endParaRPr lang="en-US" dirty="0"/>
        </a:p>
      </dgm:t>
    </dgm:pt>
    <dgm:pt modelId="{7B7312AB-41B1-4AE6-8844-914A41E38CF9}" type="parTrans" cxnId="{C7835E34-D4AA-4458-8E6C-B86C2ECA2724}">
      <dgm:prSet/>
      <dgm:spPr/>
      <dgm:t>
        <a:bodyPr/>
        <a:lstStyle/>
        <a:p>
          <a:endParaRPr lang="en-US"/>
        </a:p>
      </dgm:t>
    </dgm:pt>
    <dgm:pt modelId="{830F3D4C-91EF-488F-A311-B4AE46358BA0}" type="sibTrans" cxnId="{C7835E34-D4AA-4458-8E6C-B86C2ECA2724}">
      <dgm:prSet/>
      <dgm:spPr/>
      <dgm:t>
        <a:bodyPr/>
        <a:lstStyle/>
        <a:p>
          <a:endParaRPr lang="en-US"/>
        </a:p>
      </dgm:t>
    </dgm:pt>
    <dgm:pt modelId="{225FC815-387F-42B0-BD54-AAF80F76033E}">
      <dgm:prSet phldrT="[Text]"/>
      <dgm:spPr>
        <a:ln>
          <a:noFill/>
        </a:ln>
      </dgm:spPr>
      <dgm:t>
        <a:bodyPr/>
        <a:lstStyle/>
        <a:p>
          <a:endParaRPr lang="en-US" dirty="0"/>
        </a:p>
      </dgm:t>
    </dgm:pt>
    <dgm:pt modelId="{AD76A951-5344-4C9D-B73E-C815950DC09E}" type="parTrans" cxnId="{15089137-B249-48AF-811A-2B267055CCF2}">
      <dgm:prSet/>
      <dgm:spPr/>
      <dgm:t>
        <a:bodyPr/>
        <a:lstStyle/>
        <a:p>
          <a:endParaRPr lang="en-US"/>
        </a:p>
      </dgm:t>
    </dgm:pt>
    <dgm:pt modelId="{07AA1D85-FA44-4E84-BFB5-9DA22242CF90}" type="sibTrans" cxnId="{15089137-B249-48AF-811A-2B267055CCF2}">
      <dgm:prSet/>
      <dgm:spPr/>
      <dgm:t>
        <a:bodyPr/>
        <a:lstStyle/>
        <a:p>
          <a:endParaRPr lang="en-US"/>
        </a:p>
      </dgm:t>
    </dgm:pt>
    <dgm:pt modelId="{3360347F-1994-45F0-9A90-9C22CDBCFC2E}">
      <dgm:prSet phldrT="[Text]"/>
      <dgm:spPr>
        <a:ln>
          <a:noFill/>
        </a:ln>
      </dgm:spPr>
      <dgm:t>
        <a:bodyPr/>
        <a:lstStyle/>
        <a:p>
          <a:endParaRPr lang="en-US" dirty="0"/>
        </a:p>
      </dgm:t>
    </dgm:pt>
    <dgm:pt modelId="{9CF4FD42-67FC-4A0F-B935-4AE0F73BA90A}" type="parTrans" cxnId="{EF12C26F-E410-4192-A6CF-109F4A15AFDB}">
      <dgm:prSet/>
      <dgm:spPr/>
      <dgm:t>
        <a:bodyPr/>
        <a:lstStyle/>
        <a:p>
          <a:endParaRPr lang="en-US"/>
        </a:p>
      </dgm:t>
    </dgm:pt>
    <dgm:pt modelId="{EADEA359-2758-4190-9034-15B02EA32D70}" type="sibTrans" cxnId="{EF12C26F-E410-4192-A6CF-109F4A15AFDB}">
      <dgm:prSet/>
      <dgm:spPr/>
      <dgm:t>
        <a:bodyPr/>
        <a:lstStyle/>
        <a:p>
          <a:endParaRPr lang="en-US"/>
        </a:p>
      </dgm:t>
    </dgm:pt>
    <dgm:pt modelId="{B787AECA-962F-4998-B402-1FCBFE267CAC}" type="pres">
      <dgm:prSet presAssocID="{B3ECC019-B26A-4EBC-8BF7-5E0BAFC3C46A}" presName="compositeShape" presStyleCnt="0">
        <dgm:presLayoutVars>
          <dgm:chMax val="7"/>
          <dgm:dir/>
          <dgm:resizeHandles val="exact"/>
        </dgm:presLayoutVars>
      </dgm:prSet>
      <dgm:spPr/>
    </dgm:pt>
    <dgm:pt modelId="{1D8DDB2C-C296-4E28-9525-EE335AF958CC}" type="pres">
      <dgm:prSet presAssocID="{B3ECC019-B26A-4EBC-8BF7-5E0BAFC3C46A}" presName="wedge1" presStyleLbl="node1" presStyleIdx="0" presStyleCnt="3" custLinFactNeighborX="-3916" custLinFactNeighborY="2615"/>
      <dgm:spPr/>
      <dgm:t>
        <a:bodyPr/>
        <a:lstStyle/>
        <a:p>
          <a:endParaRPr lang="en-US"/>
        </a:p>
      </dgm:t>
    </dgm:pt>
    <dgm:pt modelId="{429B05D3-DB2D-41C7-822E-DDD9C524E1A9}" type="pres">
      <dgm:prSet presAssocID="{B3ECC019-B26A-4EBC-8BF7-5E0BAFC3C46A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F3E32F-7A6F-426B-A613-4BB36869B9CD}" type="pres">
      <dgm:prSet presAssocID="{B3ECC019-B26A-4EBC-8BF7-5E0BAFC3C46A}" presName="wedge2" presStyleLbl="node1" presStyleIdx="1" presStyleCnt="3" custLinFactNeighborX="818" custLinFactNeighborY="379"/>
      <dgm:spPr/>
      <dgm:t>
        <a:bodyPr/>
        <a:lstStyle/>
        <a:p>
          <a:endParaRPr lang="en-US"/>
        </a:p>
      </dgm:t>
    </dgm:pt>
    <dgm:pt modelId="{F2000AB5-FD28-4282-9E24-E7649D505053}" type="pres">
      <dgm:prSet presAssocID="{B3ECC019-B26A-4EBC-8BF7-5E0BAFC3C46A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10B2AF-0AC0-4730-90D5-99D73280F593}" type="pres">
      <dgm:prSet presAssocID="{B3ECC019-B26A-4EBC-8BF7-5E0BAFC3C46A}" presName="wedge3" presStyleLbl="node1" presStyleIdx="2" presStyleCnt="3" custLinFactNeighborX="474" custLinFactNeighborY="-395"/>
      <dgm:spPr/>
      <dgm:t>
        <a:bodyPr/>
        <a:lstStyle/>
        <a:p>
          <a:endParaRPr lang="en-US"/>
        </a:p>
      </dgm:t>
    </dgm:pt>
    <dgm:pt modelId="{B0A060E4-E2C2-4057-AB36-C0D027F7D2DA}" type="pres">
      <dgm:prSet presAssocID="{B3ECC019-B26A-4EBC-8BF7-5E0BAFC3C46A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7835E34-D4AA-4458-8E6C-B86C2ECA2724}" srcId="{B3ECC019-B26A-4EBC-8BF7-5E0BAFC3C46A}" destId="{A1CFBC59-0552-4368-9C3B-94E61925CE4D}" srcOrd="0" destOrd="0" parTransId="{7B7312AB-41B1-4AE6-8844-914A41E38CF9}" sibTransId="{830F3D4C-91EF-488F-A311-B4AE46358BA0}"/>
    <dgm:cxn modelId="{4ECC16C6-1C28-4806-8947-728F358BE9F4}" type="presOf" srcId="{B3ECC019-B26A-4EBC-8BF7-5E0BAFC3C46A}" destId="{B787AECA-962F-4998-B402-1FCBFE267CAC}" srcOrd="0" destOrd="0" presId="urn:microsoft.com/office/officeart/2005/8/layout/chart3"/>
    <dgm:cxn modelId="{B81B5D5C-F2A2-4FEF-92FE-740FDD9F290A}" type="presOf" srcId="{3360347F-1994-45F0-9A90-9C22CDBCFC2E}" destId="{9210B2AF-0AC0-4730-90D5-99D73280F593}" srcOrd="0" destOrd="0" presId="urn:microsoft.com/office/officeart/2005/8/layout/chart3"/>
    <dgm:cxn modelId="{60386ED1-9786-41E7-A555-5A9DEDF7C0E0}" type="presOf" srcId="{225FC815-387F-42B0-BD54-AAF80F76033E}" destId="{FEF3E32F-7A6F-426B-A613-4BB36869B9CD}" srcOrd="0" destOrd="0" presId="urn:microsoft.com/office/officeart/2005/8/layout/chart3"/>
    <dgm:cxn modelId="{3469527A-D40C-41FC-851C-FEC78B1E45EE}" type="presOf" srcId="{225FC815-387F-42B0-BD54-AAF80F76033E}" destId="{F2000AB5-FD28-4282-9E24-E7649D505053}" srcOrd="1" destOrd="0" presId="urn:microsoft.com/office/officeart/2005/8/layout/chart3"/>
    <dgm:cxn modelId="{19227B14-5774-404A-9605-DE631D49E176}" type="presOf" srcId="{A1CFBC59-0552-4368-9C3B-94E61925CE4D}" destId="{1D8DDB2C-C296-4E28-9525-EE335AF958CC}" srcOrd="0" destOrd="0" presId="urn:microsoft.com/office/officeart/2005/8/layout/chart3"/>
    <dgm:cxn modelId="{15089137-B249-48AF-811A-2B267055CCF2}" srcId="{B3ECC019-B26A-4EBC-8BF7-5E0BAFC3C46A}" destId="{225FC815-387F-42B0-BD54-AAF80F76033E}" srcOrd="1" destOrd="0" parTransId="{AD76A951-5344-4C9D-B73E-C815950DC09E}" sibTransId="{07AA1D85-FA44-4E84-BFB5-9DA22242CF90}"/>
    <dgm:cxn modelId="{CB77142F-5D46-41E7-BC10-46DBFF8BBD02}" type="presOf" srcId="{3360347F-1994-45F0-9A90-9C22CDBCFC2E}" destId="{B0A060E4-E2C2-4057-AB36-C0D027F7D2DA}" srcOrd="1" destOrd="0" presId="urn:microsoft.com/office/officeart/2005/8/layout/chart3"/>
    <dgm:cxn modelId="{98A0CD14-3E77-43F9-9513-A1C4015372B4}" type="presOf" srcId="{A1CFBC59-0552-4368-9C3B-94E61925CE4D}" destId="{429B05D3-DB2D-41C7-822E-DDD9C524E1A9}" srcOrd="1" destOrd="0" presId="urn:microsoft.com/office/officeart/2005/8/layout/chart3"/>
    <dgm:cxn modelId="{EF12C26F-E410-4192-A6CF-109F4A15AFDB}" srcId="{B3ECC019-B26A-4EBC-8BF7-5E0BAFC3C46A}" destId="{3360347F-1994-45F0-9A90-9C22CDBCFC2E}" srcOrd="2" destOrd="0" parTransId="{9CF4FD42-67FC-4A0F-B935-4AE0F73BA90A}" sibTransId="{EADEA359-2758-4190-9034-15B02EA32D70}"/>
    <dgm:cxn modelId="{3D43ED30-F7D2-40D1-9793-E42F9060CA56}" type="presParOf" srcId="{B787AECA-962F-4998-B402-1FCBFE267CAC}" destId="{1D8DDB2C-C296-4E28-9525-EE335AF958CC}" srcOrd="0" destOrd="0" presId="urn:microsoft.com/office/officeart/2005/8/layout/chart3"/>
    <dgm:cxn modelId="{D4944842-D4F8-4A26-B969-4A67E0274907}" type="presParOf" srcId="{B787AECA-962F-4998-B402-1FCBFE267CAC}" destId="{429B05D3-DB2D-41C7-822E-DDD9C524E1A9}" srcOrd="1" destOrd="0" presId="urn:microsoft.com/office/officeart/2005/8/layout/chart3"/>
    <dgm:cxn modelId="{485B47D3-2003-48E3-88D0-3003687FC269}" type="presParOf" srcId="{B787AECA-962F-4998-B402-1FCBFE267CAC}" destId="{FEF3E32F-7A6F-426B-A613-4BB36869B9CD}" srcOrd="2" destOrd="0" presId="urn:microsoft.com/office/officeart/2005/8/layout/chart3"/>
    <dgm:cxn modelId="{28B3CEDB-5FF7-49C2-ACD5-4E90A987963F}" type="presParOf" srcId="{B787AECA-962F-4998-B402-1FCBFE267CAC}" destId="{F2000AB5-FD28-4282-9E24-E7649D505053}" srcOrd="3" destOrd="0" presId="urn:microsoft.com/office/officeart/2005/8/layout/chart3"/>
    <dgm:cxn modelId="{4F6CF31B-A435-478F-9005-7CECA5CFD55D}" type="presParOf" srcId="{B787AECA-962F-4998-B402-1FCBFE267CAC}" destId="{9210B2AF-0AC0-4730-90D5-99D73280F593}" srcOrd="4" destOrd="0" presId="urn:microsoft.com/office/officeart/2005/8/layout/chart3"/>
    <dgm:cxn modelId="{12703CFC-E529-415C-BEB2-EF2BB7121641}" type="presParOf" srcId="{B787AECA-962F-4998-B402-1FCBFE267CAC}" destId="{B0A060E4-E2C2-4057-AB36-C0D027F7D2DA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D8DDB2C-C296-4E28-9525-EE335AF958CC}">
      <dsp:nvSpPr>
        <dsp:cNvPr id="0" name=""/>
        <dsp:cNvSpPr/>
      </dsp:nvSpPr>
      <dsp:spPr>
        <a:xfrm>
          <a:off x="227743" y="304232"/>
          <a:ext cx="2782389" cy="2782389"/>
        </a:xfrm>
        <a:prstGeom prst="pie">
          <a:avLst>
            <a:gd name="adj1" fmla="val 16200000"/>
            <a:gd name="adj2" fmla="val 1800000"/>
          </a:avLst>
        </a:prstGeom>
        <a:solidFill>
          <a:schemeClr val="accent5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600" kern="1200" dirty="0"/>
        </a:p>
      </dsp:txBody>
      <dsp:txXfrm>
        <a:off x="1740502" y="817649"/>
        <a:ext cx="944024" cy="927463"/>
      </dsp:txXfrm>
    </dsp:sp>
    <dsp:sp modelId="{FEF3E32F-7A6F-426B-A613-4BB36869B9CD}">
      <dsp:nvSpPr>
        <dsp:cNvPr id="0" name=""/>
        <dsp:cNvSpPr/>
      </dsp:nvSpPr>
      <dsp:spPr>
        <a:xfrm>
          <a:off x="216036" y="324827"/>
          <a:ext cx="2782389" cy="2782389"/>
        </a:xfrm>
        <a:prstGeom prst="pie">
          <a:avLst>
            <a:gd name="adj1" fmla="val 1800000"/>
            <a:gd name="adj2" fmla="val 9000000"/>
          </a:avLst>
        </a:prstGeom>
        <a:solidFill>
          <a:schemeClr val="accent5">
            <a:alpha val="90000"/>
            <a:hueOff val="0"/>
            <a:satOff val="0"/>
            <a:lumOff val="0"/>
            <a:alphaOff val="-2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6040" tIns="66040" rIns="66040" bIns="66040" numCol="1" spcCol="1270" anchor="ctr" anchorCtr="0">
          <a:noAutofit/>
        </a:bodyPr>
        <a:lstStyle/>
        <a:p>
          <a:pPr lvl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200" kern="1200" dirty="0"/>
        </a:p>
      </dsp:txBody>
      <dsp:txXfrm>
        <a:off x="977881" y="2080382"/>
        <a:ext cx="1258699" cy="861215"/>
      </dsp:txXfrm>
    </dsp:sp>
    <dsp:sp modelId="{9210B2AF-0AC0-4730-90D5-99D73280F593}">
      <dsp:nvSpPr>
        <dsp:cNvPr id="0" name=""/>
        <dsp:cNvSpPr/>
      </dsp:nvSpPr>
      <dsp:spPr>
        <a:xfrm>
          <a:off x="206465" y="303291"/>
          <a:ext cx="2782389" cy="2782389"/>
        </a:xfrm>
        <a:prstGeom prst="pie">
          <a:avLst>
            <a:gd name="adj1" fmla="val 9000000"/>
            <a:gd name="adj2" fmla="val 16200000"/>
          </a:avLst>
        </a:prstGeom>
        <a:solidFill>
          <a:schemeClr val="accent5">
            <a:alpha val="90000"/>
            <a:hueOff val="0"/>
            <a:satOff val="0"/>
            <a:lumOff val="0"/>
            <a:alphaOff val="-4000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600" kern="1200" dirty="0"/>
        </a:p>
      </dsp:txBody>
      <dsp:txXfrm>
        <a:off x="504578" y="849832"/>
        <a:ext cx="944024" cy="9274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529" cy="497525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5083" y="1"/>
            <a:ext cx="2950529" cy="497525"/>
          </a:xfrm>
          <a:prstGeom prst="rect">
            <a:avLst/>
          </a:prstGeom>
        </p:spPr>
        <p:txBody>
          <a:bodyPr vert="horz" lIns="91559" tIns="45779" rIns="91559" bIns="45779" rtlCol="0"/>
          <a:lstStyle>
            <a:lvl1pPr algn="r">
              <a:defRPr sz="1200"/>
            </a:lvl1pPr>
          </a:lstStyle>
          <a:p>
            <a:fld id="{DCA65A9E-073D-46E9-A9F7-A47392EA7BF7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0227"/>
            <a:ext cx="2950529" cy="497523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5083" y="9440227"/>
            <a:ext cx="2950529" cy="497523"/>
          </a:xfrm>
          <a:prstGeom prst="rect">
            <a:avLst/>
          </a:prstGeom>
        </p:spPr>
        <p:txBody>
          <a:bodyPr vert="horz" lIns="91559" tIns="45779" rIns="91559" bIns="45779" rtlCol="0" anchor="b"/>
          <a:lstStyle>
            <a:lvl1pPr algn="r">
              <a:defRPr sz="1200"/>
            </a:lvl1pPr>
          </a:lstStyle>
          <a:p>
            <a:fld id="{89059F8F-6773-489D-8CE5-8F6FEEA8F31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2595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9786" cy="496967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5840" y="0"/>
            <a:ext cx="2949786" cy="496967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r">
              <a:defRPr sz="1200"/>
            </a:lvl1pPr>
          </a:lstStyle>
          <a:p>
            <a:fld id="{3346EAAD-406D-4F75-A76E-C4901FB7DE5D}" type="datetimeFigureOut">
              <a:rPr lang="ru-RU" smtClean="0"/>
              <a:t>22.02.2018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305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0" rIns="91422" bIns="4571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721" y="4721187"/>
            <a:ext cx="5445760" cy="4472702"/>
          </a:xfrm>
          <a:prstGeom prst="rect">
            <a:avLst/>
          </a:prstGeom>
        </p:spPr>
        <p:txBody>
          <a:bodyPr vert="horz" lIns="91422" tIns="45710" rIns="91422" bIns="4571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6" cy="496967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5840" y="9440649"/>
            <a:ext cx="2949786" cy="496967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r">
              <a:defRPr sz="1200"/>
            </a:lvl1pPr>
          </a:lstStyle>
          <a:p>
            <a:fld id="{FB9411DD-692A-450E-97C3-B9ECE0A2F2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4497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23050" cy="372586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9411DD-692A-450E-97C3-B9ECE0A2F2C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49348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9411DD-692A-450E-97C3-B9ECE0A2F2CD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63775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9411DD-692A-450E-97C3-B9ECE0A2F2CD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53604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9411DD-692A-450E-97C3-B9ECE0A2F2CD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01658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9411DD-692A-450E-97C3-B9ECE0A2F2CD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32033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9411DD-692A-450E-97C3-B9ECE0A2F2CD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32033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9411DD-692A-450E-97C3-B9ECE0A2F2CD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32033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9411DD-692A-450E-97C3-B9ECE0A2F2CD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3203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9411DD-692A-450E-97C3-B9ECE0A2F2CD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3203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9411DD-692A-450E-97C3-B9ECE0A2F2CD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1219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9411DD-692A-450E-97C3-B9ECE0A2F2CD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9174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9411DD-692A-450E-97C3-B9ECE0A2F2CD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0762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9411DD-692A-450E-97C3-B9ECE0A2F2CD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9227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9411DD-692A-450E-97C3-B9ECE0A2F2CD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40002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9411DD-692A-450E-97C3-B9ECE0A2F2CD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55475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9411DD-692A-450E-97C3-B9ECE0A2F2CD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3265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7A5BC-9810-4105-A4F9-E49868682403}" type="datetime1">
              <a:rPr lang="ru-RU" smtClean="0"/>
              <a:t>22.02.2018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52365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DF5E7-926C-491C-87FA-E16E63FF8497}" type="datetime1">
              <a:rPr lang="ru-RU" smtClean="0"/>
              <a:t>22.02.2018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8819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F2511-471C-4508-B598-03E13A55C048}" type="datetime1">
              <a:rPr lang="ru-RU" smtClean="0"/>
              <a:t>22.02.2018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54735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A4E71-69A7-48ED-9AE2-80C94CD1F208}" type="datetime1">
              <a:rPr lang="ru-RU" smtClean="0"/>
              <a:t>22.02.2018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880860" y="4820603"/>
            <a:ext cx="2133600" cy="273844"/>
          </a:xfrm>
        </p:spPr>
        <p:txBody>
          <a:bodyPr/>
          <a:lstStyle>
            <a:lvl1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E6EE38BC-D748-4928-BD3A-8B0F01CAC36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32514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B4A32C-4498-4724-93F6-3DD63D637C78}" type="datetime1">
              <a:rPr lang="ru-RU" smtClean="0"/>
              <a:t>22.02.2018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475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5A5AD-A709-4B55-A2DA-657B706F41AB}" type="datetime1">
              <a:rPr lang="ru-RU" smtClean="0"/>
              <a:t>22.02.2018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248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1C61AB-8645-46A4-9410-97DEF6796FEB}" type="datetime1">
              <a:rPr lang="ru-RU" smtClean="0"/>
              <a:t>22.02.2018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144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2DF7C-40DD-4A0C-A0A2-9438C801B260}" type="datetime1">
              <a:rPr lang="ru-RU" smtClean="0"/>
              <a:t>22.02.2018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7477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FD2D-3780-4295-B48E-C0355F123090}" type="datetime1">
              <a:rPr lang="ru-RU" smtClean="0"/>
              <a:t>22.02.2018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77717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2B26C-4079-4ABA-97FC-4D33A305AFC3}" type="datetime1">
              <a:rPr lang="ru-RU" smtClean="0"/>
              <a:t>22.02.2018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051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41114-9501-4D0A-AE20-CE6D379F0856}" type="datetime1">
              <a:rPr lang="ru-RU" smtClean="0"/>
              <a:t>22.02.2018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0014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6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A746A-3DC1-4283-9E74-BF92A364144F}" type="datetime1">
              <a:rPr lang="ru-RU" smtClean="0"/>
              <a:t>22.02.2018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EE38BC-D748-4928-BD3A-8B0F01CAC36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5946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3" descr="C:\Users\alibekuly\Desktop\Работа 2018\glass-buildin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1" y="-1"/>
            <a:ext cx="9157653" cy="5151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-6032" y="-2336"/>
            <a:ext cx="9165286" cy="5153514"/>
          </a:xfrm>
          <a:prstGeom prst="rect">
            <a:avLst/>
          </a:prstGeom>
          <a:solidFill>
            <a:schemeClr val="accent1">
              <a:lumMod val="60000"/>
              <a:lumOff val="40000"/>
              <a:alpha val="7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7544" y="1590347"/>
            <a:ext cx="8208912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Финансовые технологии </a:t>
            </a:r>
          </a:p>
          <a:p>
            <a:pPr algn="ctr"/>
            <a:r>
              <a:rPr lang="ru-RU" sz="2800" b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и их </a:t>
            </a:r>
            <a:r>
              <a:rPr lang="ru-RU" sz="2800" b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применение при формировании </a:t>
            </a:r>
            <a:endParaRPr lang="ru-RU" sz="2800" b="1" spc="300" dirty="0" smtClean="0">
              <a:solidFill>
                <a:schemeClr val="tx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/>
            <a:r>
              <a:rPr lang="ru-RU" sz="2800" b="1" spc="300" dirty="0" smtClean="0">
                <a:solidFill>
                  <a:schemeClr val="tx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общего финансового рынка ЕАЭС</a:t>
            </a:r>
          </a:p>
          <a:p>
            <a:pPr algn="ctr"/>
            <a:endParaRPr lang="ru-RU" sz="1600" dirty="0" smtClean="0">
              <a:solidFill>
                <a:schemeClr val="tx2">
                  <a:lumMod val="50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algn="ctr">
              <a:spcBef>
                <a:spcPts val="1200"/>
              </a:spcBef>
            </a:pP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Департамент финансовой политики</a:t>
            </a:r>
          </a:p>
          <a:p>
            <a:pPr algn="ctr"/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Евразийской экономической комиссии</a:t>
            </a:r>
            <a:endParaRPr lang="ru-RU" sz="1600" b="1" dirty="0">
              <a:solidFill>
                <a:schemeClr val="tx2">
                  <a:lumMod val="50000"/>
                </a:schemeClr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043608" y="4666079"/>
            <a:ext cx="7056784" cy="3539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5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 Москва</a:t>
            </a:r>
            <a:r>
              <a:rPr lang="en-US" sz="1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lang="en-US" sz="1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sz="12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7194768" y="219482"/>
            <a:ext cx="1723207" cy="480060"/>
            <a:chOff x="3712889" y="203106"/>
            <a:chExt cx="1723207" cy="480060"/>
          </a:xfrm>
        </p:grpSpPr>
        <p:pic>
          <p:nvPicPr>
            <p:cNvPr id="12" name="Picture 3" descr="C:\Users\alibekuly\Desktop\BLOCKCHAIN\GRAPHICS\Icons\eaeunion.org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12889" y="203106"/>
              <a:ext cx="750094" cy="4800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3" name="Picture 3" descr="C:\Users\alibekuly\Desktop\ФИНТЕХ (11.09)\ru.png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43343" b="32503"/>
            <a:stretch/>
          </p:blipFill>
          <p:spPr bwMode="auto">
            <a:xfrm>
              <a:off x="4527971" y="281359"/>
              <a:ext cx="908125" cy="3235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94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1508"/>
            <a:ext cx="9143999" cy="51625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" y="1508"/>
            <a:ext cx="9144000" cy="91251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TextBox 65"/>
          <p:cNvSpPr txBox="1"/>
          <p:nvPr/>
        </p:nvSpPr>
        <p:spPr>
          <a:xfrm>
            <a:off x="280814" y="1131590"/>
            <a:ext cx="8539658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sz="1400" u="sng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Торговое финансирование</a:t>
            </a:r>
          </a:p>
          <a:p>
            <a:pPr marL="742950" lvl="2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b="1" i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Barclays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экспортная сделка на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поставку сельхозпродукции ирландской компанией в адрес торговой компании в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Сейшелах – сумма сделки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$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100,000 (2016).</a:t>
            </a:r>
          </a:p>
          <a:p>
            <a:pPr marL="285750" lvl="1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sz="1400" u="sng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Синдицированные займы</a:t>
            </a:r>
          </a:p>
          <a:p>
            <a:pPr marL="742950" lvl="2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b="1" i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R3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en-US" sz="1400" b="1" i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Finastra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платформа </a:t>
            </a:r>
            <a:r>
              <a:rPr lang="en-US" sz="1400" i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Fusion </a:t>
            </a:r>
            <a:r>
              <a:rPr lang="en-US" sz="1400" i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LenderComm</a:t>
            </a:r>
            <a:r>
              <a:rPr lang="ru-RU" sz="1400" i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(2017).</a:t>
            </a:r>
          </a:p>
          <a:p>
            <a:pPr marL="285750" lvl="1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sz="1400" u="sng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Банковские гарантии</a:t>
            </a:r>
          </a:p>
          <a:p>
            <a:pPr marL="742950" lvl="2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b="1" i="1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KBank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тайский банк совместно с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IBM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разработали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блокчейн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платформу для выпуска банковских гарантий (2017).</a:t>
            </a:r>
          </a:p>
          <a:p>
            <a:pPr marL="0" lvl="1" algn="just">
              <a:lnSpc>
                <a:spcPct val="150000"/>
              </a:lnSpc>
            </a:pPr>
            <a:endParaRPr lang="ru-RU" sz="1400" dirty="0" smtClean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82000" y="264240"/>
            <a:ext cx="7542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Практические кейсы применения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блокчейн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10</a:t>
            </a:fld>
            <a:endParaRPr lang="ru-RU"/>
          </a:p>
        </p:txBody>
      </p:sp>
      <p:pic>
        <p:nvPicPr>
          <p:cNvPr id="15" name="Picture 3" descr="C:\Users\alibekuly\Desktop\BLOCKCHAIN\GRAPHICS\Icons\eaeunion.or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481" y="4857182"/>
            <a:ext cx="303039" cy="193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alibekuly\Desktop\ФИНТЕХ (11.09)\ru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343" b="32503"/>
          <a:stretch/>
        </p:blipFill>
        <p:spPr bwMode="auto">
          <a:xfrm>
            <a:off x="8009284" y="296361"/>
            <a:ext cx="908125" cy="323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635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1508"/>
            <a:ext cx="9143999" cy="51625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" y="1508"/>
            <a:ext cx="9144000" cy="91251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TextBox 65"/>
          <p:cNvSpPr txBox="1"/>
          <p:nvPr/>
        </p:nvSpPr>
        <p:spPr>
          <a:xfrm>
            <a:off x="280814" y="1131590"/>
            <a:ext cx="8539658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sz="1400" u="sng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Расчеты и клиринг</a:t>
            </a:r>
          </a:p>
          <a:p>
            <a:pPr marL="742950" lvl="2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b="1" i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Utility Settlement Coin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разработка расчетной единицы среди глобальных банков для проведения трансграничных межбанковских платежей и расчетов (2016).</a:t>
            </a:r>
          </a:p>
          <a:p>
            <a:pPr marL="285750" lvl="1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sz="1400" u="sng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Регуляторный </a:t>
            </a:r>
            <a:r>
              <a:rPr lang="ru-RU" sz="1400" u="sng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комплаенс</a:t>
            </a:r>
            <a:r>
              <a:rPr lang="ru-RU" sz="1400" u="sng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400" u="sng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RegTech</a:t>
            </a:r>
            <a:r>
              <a:rPr lang="ru-RU" sz="1400" u="sng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742950" lvl="2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b="1" i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Thomson Reuters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ряд швейцарских банков: соответствие с требованиями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MiFID II –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соблюдение ПОД/ФТ (2018).</a:t>
            </a:r>
          </a:p>
          <a:p>
            <a:pPr marL="285750" lvl="1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sz="1400" u="sng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Быстрые розничные платежи</a:t>
            </a:r>
          </a:p>
          <a:p>
            <a:pPr marL="742950" lvl="2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sz="1400" b="1" i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Ripple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en-US" sz="1400" b="1" i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MoneyGram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партнерство двух компаний с целью улучшения сервиса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MoneyGram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и расширенного использования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RPX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криптовалюта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Ripple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(2018).</a:t>
            </a:r>
          </a:p>
          <a:p>
            <a:pPr marL="0" lvl="1" algn="just">
              <a:lnSpc>
                <a:spcPct val="150000"/>
              </a:lnSpc>
            </a:pPr>
            <a:endParaRPr lang="ru-RU" sz="1400" dirty="0" smtClean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82000" y="264240"/>
            <a:ext cx="7542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Практические кейсы применения </a:t>
            </a:r>
            <a:r>
              <a:rPr lang="ru-RU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блокчейн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11</a:t>
            </a:fld>
            <a:endParaRPr lang="ru-RU"/>
          </a:p>
        </p:txBody>
      </p:sp>
      <p:pic>
        <p:nvPicPr>
          <p:cNvPr id="15" name="Picture 3" descr="C:\Users\alibekuly\Desktop\BLOCKCHAIN\GRAPHICS\Icons\eaeunion.or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481" y="4857182"/>
            <a:ext cx="303039" cy="193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alibekuly\Desktop\ФИНТЕХ (11.09)\ru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343" b="32503"/>
          <a:stretch/>
        </p:blipFill>
        <p:spPr bwMode="auto">
          <a:xfrm>
            <a:off x="8009284" y="296361"/>
            <a:ext cx="908125" cy="323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4170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1508"/>
            <a:ext cx="9143999" cy="51625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" y="1508"/>
            <a:ext cx="9144000" cy="91251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TextBox 65"/>
          <p:cNvSpPr txBox="1"/>
          <p:nvPr/>
        </p:nvSpPr>
        <p:spPr>
          <a:xfrm>
            <a:off x="1629862" y="1215462"/>
            <a:ext cx="704659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just">
              <a:lnSpc>
                <a:spcPct val="150000"/>
              </a:lnSpc>
            </a:pPr>
            <a:r>
              <a:rPr lang="ru-RU" sz="1400" b="1" i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направления реализации </a:t>
            </a:r>
            <a:r>
              <a:rPr lang="ru-RU" sz="1400" b="1" i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цифровой </a:t>
            </a:r>
            <a:r>
              <a:rPr lang="ru-RU" sz="1400" b="1" i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повестки ЕАЭС до 2025 </a:t>
            </a:r>
            <a:r>
              <a:rPr lang="ru-RU" sz="1400" b="1" i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года</a:t>
            </a:r>
            <a:r>
              <a:rPr lang="en-US" sz="1400" b="1" i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(Решение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ВЕЭС №12 от 11 октября 2017 года)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82000" y="264240"/>
            <a:ext cx="7542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Цифровая повестка ЕАЭС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12</a:t>
            </a:fld>
            <a:endParaRPr lang="ru-RU"/>
          </a:p>
        </p:txBody>
      </p:sp>
      <p:pic>
        <p:nvPicPr>
          <p:cNvPr id="15" name="Picture 3" descr="C:\Users\alibekuly\Desktop\BLOCKCHAIN\GRAPHICS\Icons\eaeunion.or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481" y="4857182"/>
            <a:ext cx="303039" cy="193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alibekuly\Desktop\ФИНТЕХ (11.09)\ru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343" b="32503"/>
          <a:stretch/>
        </p:blipFill>
        <p:spPr bwMode="auto">
          <a:xfrm>
            <a:off x="8009284" y="296361"/>
            <a:ext cx="908125" cy="323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8" name="Group 37"/>
          <p:cNvGrpSpPr/>
          <p:nvPr/>
        </p:nvGrpSpPr>
        <p:grpSpPr>
          <a:xfrm>
            <a:off x="467544" y="1176751"/>
            <a:ext cx="1004067" cy="998889"/>
            <a:chOff x="3671324" y="1981110"/>
            <a:chExt cx="1836780" cy="1846353"/>
          </a:xfrm>
        </p:grpSpPr>
        <p:grpSp>
          <p:nvGrpSpPr>
            <p:cNvPr id="6" name="Group 4"/>
            <p:cNvGrpSpPr>
              <a:grpSpLocks noChangeAspect="1"/>
            </p:cNvGrpSpPr>
            <p:nvPr/>
          </p:nvGrpSpPr>
          <p:grpSpPr bwMode="auto">
            <a:xfrm>
              <a:off x="3671324" y="1981110"/>
              <a:ext cx="1702639" cy="1846353"/>
              <a:chOff x="2703" y="1428"/>
              <a:chExt cx="699" cy="758"/>
            </a:xfrm>
          </p:grpSpPr>
          <p:sp>
            <p:nvSpPr>
              <p:cNvPr id="7" name="AutoShape 3"/>
              <p:cNvSpPr>
                <a:spLocks noChangeAspect="1" noChangeArrowheads="1" noTextEdit="1"/>
              </p:cNvSpPr>
              <p:nvPr/>
            </p:nvSpPr>
            <p:spPr bwMode="auto">
              <a:xfrm>
                <a:off x="2703" y="1428"/>
                <a:ext cx="699" cy="75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" name="Rectangle 5"/>
              <p:cNvSpPr>
                <a:spLocks noChangeArrowheads="1"/>
              </p:cNvSpPr>
              <p:nvPr/>
            </p:nvSpPr>
            <p:spPr bwMode="auto">
              <a:xfrm>
                <a:off x="2703" y="1428"/>
                <a:ext cx="699" cy="758"/>
              </a:xfrm>
              <a:prstGeom prst="rect">
                <a:avLst/>
              </a:prstGeom>
              <a:noFill/>
              <a:ln w="0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auto">
              <a:xfrm>
                <a:off x="2703" y="1437"/>
                <a:ext cx="572" cy="733"/>
              </a:xfrm>
              <a:custGeom>
                <a:avLst/>
                <a:gdLst>
                  <a:gd name="T0" fmla="*/ 0 w 2861"/>
                  <a:gd name="T1" fmla="*/ 0 h 3664"/>
                  <a:gd name="T2" fmla="*/ 1971 w 2861"/>
                  <a:gd name="T3" fmla="*/ 0 h 3664"/>
                  <a:gd name="T4" fmla="*/ 2861 w 2861"/>
                  <a:gd name="T5" fmla="*/ 884 h 3664"/>
                  <a:gd name="T6" fmla="*/ 2861 w 2861"/>
                  <a:gd name="T7" fmla="*/ 3664 h 3664"/>
                  <a:gd name="T8" fmla="*/ 0 w 2861"/>
                  <a:gd name="T9" fmla="*/ 3664 h 3664"/>
                  <a:gd name="T10" fmla="*/ 0 w 2861"/>
                  <a:gd name="T11" fmla="*/ 0 h 36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861" h="3664">
                    <a:moveTo>
                      <a:pt x="0" y="0"/>
                    </a:moveTo>
                    <a:lnTo>
                      <a:pt x="1971" y="0"/>
                    </a:lnTo>
                    <a:lnTo>
                      <a:pt x="2861" y="884"/>
                    </a:lnTo>
                    <a:lnTo>
                      <a:pt x="2861" y="3664"/>
                    </a:lnTo>
                    <a:lnTo>
                      <a:pt x="0" y="366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auto">
              <a:xfrm>
                <a:off x="2817" y="1703"/>
                <a:ext cx="344" cy="25"/>
              </a:xfrm>
              <a:custGeom>
                <a:avLst/>
                <a:gdLst>
                  <a:gd name="T0" fmla="*/ 64 w 1717"/>
                  <a:gd name="T1" fmla="*/ 0 h 126"/>
                  <a:gd name="T2" fmla="*/ 1653 w 1717"/>
                  <a:gd name="T3" fmla="*/ 0 h 126"/>
                  <a:gd name="T4" fmla="*/ 1673 w 1717"/>
                  <a:gd name="T5" fmla="*/ 3 h 126"/>
                  <a:gd name="T6" fmla="*/ 1690 w 1717"/>
                  <a:gd name="T7" fmla="*/ 12 h 126"/>
                  <a:gd name="T8" fmla="*/ 1704 w 1717"/>
                  <a:gd name="T9" fmla="*/ 26 h 126"/>
                  <a:gd name="T10" fmla="*/ 1713 w 1717"/>
                  <a:gd name="T11" fmla="*/ 43 h 126"/>
                  <a:gd name="T12" fmla="*/ 1717 w 1717"/>
                  <a:gd name="T13" fmla="*/ 63 h 126"/>
                  <a:gd name="T14" fmla="*/ 1713 w 1717"/>
                  <a:gd name="T15" fmla="*/ 83 h 126"/>
                  <a:gd name="T16" fmla="*/ 1704 w 1717"/>
                  <a:gd name="T17" fmla="*/ 101 h 126"/>
                  <a:gd name="T18" fmla="*/ 1690 w 1717"/>
                  <a:gd name="T19" fmla="*/ 114 h 126"/>
                  <a:gd name="T20" fmla="*/ 1673 w 1717"/>
                  <a:gd name="T21" fmla="*/ 122 h 126"/>
                  <a:gd name="T22" fmla="*/ 1653 w 1717"/>
                  <a:gd name="T23" fmla="*/ 126 h 126"/>
                  <a:gd name="T24" fmla="*/ 64 w 1717"/>
                  <a:gd name="T25" fmla="*/ 126 h 126"/>
                  <a:gd name="T26" fmla="*/ 44 w 1717"/>
                  <a:gd name="T27" fmla="*/ 122 h 126"/>
                  <a:gd name="T28" fmla="*/ 26 w 1717"/>
                  <a:gd name="T29" fmla="*/ 114 h 126"/>
                  <a:gd name="T30" fmla="*/ 12 w 1717"/>
                  <a:gd name="T31" fmla="*/ 101 h 126"/>
                  <a:gd name="T32" fmla="*/ 3 w 1717"/>
                  <a:gd name="T33" fmla="*/ 83 h 126"/>
                  <a:gd name="T34" fmla="*/ 0 w 1717"/>
                  <a:gd name="T35" fmla="*/ 63 h 126"/>
                  <a:gd name="T36" fmla="*/ 3 w 1717"/>
                  <a:gd name="T37" fmla="*/ 43 h 126"/>
                  <a:gd name="T38" fmla="*/ 12 w 1717"/>
                  <a:gd name="T39" fmla="*/ 26 h 126"/>
                  <a:gd name="T40" fmla="*/ 26 w 1717"/>
                  <a:gd name="T41" fmla="*/ 12 h 126"/>
                  <a:gd name="T42" fmla="*/ 44 w 1717"/>
                  <a:gd name="T43" fmla="*/ 3 h 126"/>
                  <a:gd name="T44" fmla="*/ 64 w 1717"/>
                  <a:gd name="T45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717" h="126">
                    <a:moveTo>
                      <a:pt x="64" y="0"/>
                    </a:moveTo>
                    <a:lnTo>
                      <a:pt x="1653" y="0"/>
                    </a:lnTo>
                    <a:lnTo>
                      <a:pt x="1673" y="3"/>
                    </a:lnTo>
                    <a:lnTo>
                      <a:pt x="1690" y="12"/>
                    </a:lnTo>
                    <a:lnTo>
                      <a:pt x="1704" y="26"/>
                    </a:lnTo>
                    <a:lnTo>
                      <a:pt x="1713" y="43"/>
                    </a:lnTo>
                    <a:lnTo>
                      <a:pt x="1717" y="63"/>
                    </a:lnTo>
                    <a:lnTo>
                      <a:pt x="1713" y="83"/>
                    </a:lnTo>
                    <a:lnTo>
                      <a:pt x="1704" y="101"/>
                    </a:lnTo>
                    <a:lnTo>
                      <a:pt x="1690" y="114"/>
                    </a:lnTo>
                    <a:lnTo>
                      <a:pt x="1673" y="122"/>
                    </a:lnTo>
                    <a:lnTo>
                      <a:pt x="1653" y="126"/>
                    </a:lnTo>
                    <a:lnTo>
                      <a:pt x="64" y="126"/>
                    </a:lnTo>
                    <a:lnTo>
                      <a:pt x="44" y="122"/>
                    </a:lnTo>
                    <a:lnTo>
                      <a:pt x="26" y="114"/>
                    </a:lnTo>
                    <a:lnTo>
                      <a:pt x="12" y="101"/>
                    </a:lnTo>
                    <a:lnTo>
                      <a:pt x="3" y="83"/>
                    </a:lnTo>
                    <a:lnTo>
                      <a:pt x="0" y="63"/>
                    </a:lnTo>
                    <a:lnTo>
                      <a:pt x="3" y="43"/>
                    </a:lnTo>
                    <a:lnTo>
                      <a:pt x="12" y="26"/>
                    </a:lnTo>
                    <a:lnTo>
                      <a:pt x="26" y="12"/>
                    </a:lnTo>
                    <a:lnTo>
                      <a:pt x="44" y="3"/>
                    </a:lnTo>
                    <a:lnTo>
                      <a:pt x="64" y="0"/>
                    </a:lnTo>
                    <a:close/>
                  </a:path>
                </a:pathLst>
              </a:custGeom>
              <a:solidFill>
                <a:srgbClr val="00206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auto">
              <a:xfrm>
                <a:off x="2817" y="1602"/>
                <a:ext cx="153" cy="25"/>
              </a:xfrm>
              <a:custGeom>
                <a:avLst/>
                <a:gdLst>
                  <a:gd name="T0" fmla="*/ 64 w 763"/>
                  <a:gd name="T1" fmla="*/ 0 h 127"/>
                  <a:gd name="T2" fmla="*/ 700 w 763"/>
                  <a:gd name="T3" fmla="*/ 0 h 127"/>
                  <a:gd name="T4" fmla="*/ 720 w 763"/>
                  <a:gd name="T5" fmla="*/ 4 h 127"/>
                  <a:gd name="T6" fmla="*/ 737 w 763"/>
                  <a:gd name="T7" fmla="*/ 13 h 127"/>
                  <a:gd name="T8" fmla="*/ 751 w 763"/>
                  <a:gd name="T9" fmla="*/ 27 h 127"/>
                  <a:gd name="T10" fmla="*/ 760 w 763"/>
                  <a:gd name="T11" fmla="*/ 44 h 127"/>
                  <a:gd name="T12" fmla="*/ 763 w 763"/>
                  <a:gd name="T13" fmla="*/ 63 h 127"/>
                  <a:gd name="T14" fmla="*/ 760 w 763"/>
                  <a:gd name="T15" fmla="*/ 84 h 127"/>
                  <a:gd name="T16" fmla="*/ 751 w 763"/>
                  <a:gd name="T17" fmla="*/ 101 h 127"/>
                  <a:gd name="T18" fmla="*/ 737 w 763"/>
                  <a:gd name="T19" fmla="*/ 115 h 127"/>
                  <a:gd name="T20" fmla="*/ 720 w 763"/>
                  <a:gd name="T21" fmla="*/ 123 h 127"/>
                  <a:gd name="T22" fmla="*/ 700 w 763"/>
                  <a:gd name="T23" fmla="*/ 127 h 127"/>
                  <a:gd name="T24" fmla="*/ 64 w 763"/>
                  <a:gd name="T25" fmla="*/ 127 h 127"/>
                  <a:gd name="T26" fmla="*/ 44 w 763"/>
                  <a:gd name="T27" fmla="*/ 123 h 127"/>
                  <a:gd name="T28" fmla="*/ 26 w 763"/>
                  <a:gd name="T29" fmla="*/ 115 h 127"/>
                  <a:gd name="T30" fmla="*/ 12 w 763"/>
                  <a:gd name="T31" fmla="*/ 101 h 127"/>
                  <a:gd name="T32" fmla="*/ 3 w 763"/>
                  <a:gd name="T33" fmla="*/ 84 h 127"/>
                  <a:gd name="T34" fmla="*/ 0 w 763"/>
                  <a:gd name="T35" fmla="*/ 63 h 127"/>
                  <a:gd name="T36" fmla="*/ 3 w 763"/>
                  <a:gd name="T37" fmla="*/ 44 h 127"/>
                  <a:gd name="T38" fmla="*/ 12 w 763"/>
                  <a:gd name="T39" fmla="*/ 27 h 127"/>
                  <a:gd name="T40" fmla="*/ 26 w 763"/>
                  <a:gd name="T41" fmla="*/ 13 h 127"/>
                  <a:gd name="T42" fmla="*/ 44 w 763"/>
                  <a:gd name="T43" fmla="*/ 4 h 127"/>
                  <a:gd name="T44" fmla="*/ 64 w 763"/>
                  <a:gd name="T45" fmla="*/ 0 h 1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763" h="127">
                    <a:moveTo>
                      <a:pt x="64" y="0"/>
                    </a:moveTo>
                    <a:lnTo>
                      <a:pt x="700" y="0"/>
                    </a:lnTo>
                    <a:lnTo>
                      <a:pt x="720" y="4"/>
                    </a:lnTo>
                    <a:lnTo>
                      <a:pt x="737" y="13"/>
                    </a:lnTo>
                    <a:lnTo>
                      <a:pt x="751" y="27"/>
                    </a:lnTo>
                    <a:lnTo>
                      <a:pt x="760" y="44"/>
                    </a:lnTo>
                    <a:lnTo>
                      <a:pt x="763" y="63"/>
                    </a:lnTo>
                    <a:lnTo>
                      <a:pt x="760" y="84"/>
                    </a:lnTo>
                    <a:lnTo>
                      <a:pt x="751" y="101"/>
                    </a:lnTo>
                    <a:lnTo>
                      <a:pt x="737" y="115"/>
                    </a:lnTo>
                    <a:lnTo>
                      <a:pt x="720" y="123"/>
                    </a:lnTo>
                    <a:lnTo>
                      <a:pt x="700" y="127"/>
                    </a:lnTo>
                    <a:lnTo>
                      <a:pt x="64" y="127"/>
                    </a:lnTo>
                    <a:lnTo>
                      <a:pt x="44" y="123"/>
                    </a:lnTo>
                    <a:lnTo>
                      <a:pt x="26" y="115"/>
                    </a:lnTo>
                    <a:lnTo>
                      <a:pt x="12" y="101"/>
                    </a:lnTo>
                    <a:lnTo>
                      <a:pt x="3" y="84"/>
                    </a:lnTo>
                    <a:lnTo>
                      <a:pt x="0" y="63"/>
                    </a:lnTo>
                    <a:lnTo>
                      <a:pt x="3" y="44"/>
                    </a:lnTo>
                    <a:lnTo>
                      <a:pt x="12" y="27"/>
                    </a:lnTo>
                    <a:lnTo>
                      <a:pt x="26" y="13"/>
                    </a:lnTo>
                    <a:lnTo>
                      <a:pt x="44" y="4"/>
                    </a:lnTo>
                    <a:lnTo>
                      <a:pt x="64" y="0"/>
                    </a:lnTo>
                    <a:close/>
                  </a:path>
                </a:pathLst>
              </a:custGeom>
              <a:solidFill>
                <a:srgbClr val="00206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3" name="Freeform 9"/>
              <p:cNvSpPr>
                <a:spLocks/>
              </p:cNvSpPr>
              <p:nvPr/>
            </p:nvSpPr>
            <p:spPr bwMode="auto">
              <a:xfrm>
                <a:off x="2817" y="1804"/>
                <a:ext cx="344" cy="25"/>
              </a:xfrm>
              <a:custGeom>
                <a:avLst/>
                <a:gdLst>
                  <a:gd name="T0" fmla="*/ 64 w 1717"/>
                  <a:gd name="T1" fmla="*/ 0 h 126"/>
                  <a:gd name="T2" fmla="*/ 1653 w 1717"/>
                  <a:gd name="T3" fmla="*/ 0 h 126"/>
                  <a:gd name="T4" fmla="*/ 1673 w 1717"/>
                  <a:gd name="T5" fmla="*/ 3 h 126"/>
                  <a:gd name="T6" fmla="*/ 1690 w 1717"/>
                  <a:gd name="T7" fmla="*/ 13 h 126"/>
                  <a:gd name="T8" fmla="*/ 1704 w 1717"/>
                  <a:gd name="T9" fmla="*/ 26 h 126"/>
                  <a:gd name="T10" fmla="*/ 1713 w 1717"/>
                  <a:gd name="T11" fmla="*/ 44 h 126"/>
                  <a:gd name="T12" fmla="*/ 1717 w 1717"/>
                  <a:gd name="T13" fmla="*/ 63 h 126"/>
                  <a:gd name="T14" fmla="*/ 1713 w 1717"/>
                  <a:gd name="T15" fmla="*/ 84 h 126"/>
                  <a:gd name="T16" fmla="*/ 1704 w 1717"/>
                  <a:gd name="T17" fmla="*/ 101 h 126"/>
                  <a:gd name="T18" fmla="*/ 1690 w 1717"/>
                  <a:gd name="T19" fmla="*/ 115 h 126"/>
                  <a:gd name="T20" fmla="*/ 1673 w 1717"/>
                  <a:gd name="T21" fmla="*/ 124 h 126"/>
                  <a:gd name="T22" fmla="*/ 1653 w 1717"/>
                  <a:gd name="T23" fmla="*/ 126 h 126"/>
                  <a:gd name="T24" fmla="*/ 64 w 1717"/>
                  <a:gd name="T25" fmla="*/ 126 h 126"/>
                  <a:gd name="T26" fmla="*/ 44 w 1717"/>
                  <a:gd name="T27" fmla="*/ 124 h 126"/>
                  <a:gd name="T28" fmla="*/ 26 w 1717"/>
                  <a:gd name="T29" fmla="*/ 115 h 126"/>
                  <a:gd name="T30" fmla="*/ 12 w 1717"/>
                  <a:gd name="T31" fmla="*/ 101 h 126"/>
                  <a:gd name="T32" fmla="*/ 3 w 1717"/>
                  <a:gd name="T33" fmla="*/ 84 h 126"/>
                  <a:gd name="T34" fmla="*/ 0 w 1717"/>
                  <a:gd name="T35" fmla="*/ 63 h 126"/>
                  <a:gd name="T36" fmla="*/ 3 w 1717"/>
                  <a:gd name="T37" fmla="*/ 44 h 126"/>
                  <a:gd name="T38" fmla="*/ 12 w 1717"/>
                  <a:gd name="T39" fmla="*/ 26 h 126"/>
                  <a:gd name="T40" fmla="*/ 26 w 1717"/>
                  <a:gd name="T41" fmla="*/ 13 h 126"/>
                  <a:gd name="T42" fmla="*/ 44 w 1717"/>
                  <a:gd name="T43" fmla="*/ 3 h 126"/>
                  <a:gd name="T44" fmla="*/ 64 w 1717"/>
                  <a:gd name="T45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717" h="126">
                    <a:moveTo>
                      <a:pt x="64" y="0"/>
                    </a:moveTo>
                    <a:lnTo>
                      <a:pt x="1653" y="0"/>
                    </a:lnTo>
                    <a:lnTo>
                      <a:pt x="1673" y="3"/>
                    </a:lnTo>
                    <a:lnTo>
                      <a:pt x="1690" y="13"/>
                    </a:lnTo>
                    <a:lnTo>
                      <a:pt x="1704" y="26"/>
                    </a:lnTo>
                    <a:lnTo>
                      <a:pt x="1713" y="44"/>
                    </a:lnTo>
                    <a:lnTo>
                      <a:pt x="1717" y="63"/>
                    </a:lnTo>
                    <a:lnTo>
                      <a:pt x="1713" y="84"/>
                    </a:lnTo>
                    <a:lnTo>
                      <a:pt x="1704" y="101"/>
                    </a:lnTo>
                    <a:lnTo>
                      <a:pt x="1690" y="115"/>
                    </a:lnTo>
                    <a:lnTo>
                      <a:pt x="1673" y="124"/>
                    </a:lnTo>
                    <a:lnTo>
                      <a:pt x="1653" y="126"/>
                    </a:lnTo>
                    <a:lnTo>
                      <a:pt x="64" y="126"/>
                    </a:lnTo>
                    <a:lnTo>
                      <a:pt x="44" y="124"/>
                    </a:lnTo>
                    <a:lnTo>
                      <a:pt x="26" y="115"/>
                    </a:lnTo>
                    <a:lnTo>
                      <a:pt x="12" y="101"/>
                    </a:lnTo>
                    <a:lnTo>
                      <a:pt x="3" y="84"/>
                    </a:lnTo>
                    <a:lnTo>
                      <a:pt x="0" y="63"/>
                    </a:lnTo>
                    <a:lnTo>
                      <a:pt x="3" y="44"/>
                    </a:lnTo>
                    <a:lnTo>
                      <a:pt x="12" y="26"/>
                    </a:lnTo>
                    <a:lnTo>
                      <a:pt x="26" y="13"/>
                    </a:lnTo>
                    <a:lnTo>
                      <a:pt x="44" y="3"/>
                    </a:lnTo>
                    <a:lnTo>
                      <a:pt x="64" y="0"/>
                    </a:lnTo>
                    <a:close/>
                  </a:path>
                </a:pathLst>
              </a:custGeom>
              <a:solidFill>
                <a:srgbClr val="00206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4" name="Freeform 10"/>
              <p:cNvSpPr>
                <a:spLocks/>
              </p:cNvSpPr>
              <p:nvPr/>
            </p:nvSpPr>
            <p:spPr bwMode="auto">
              <a:xfrm>
                <a:off x="2817" y="1905"/>
                <a:ext cx="344" cy="25"/>
              </a:xfrm>
              <a:custGeom>
                <a:avLst/>
                <a:gdLst>
                  <a:gd name="T0" fmla="*/ 64 w 1717"/>
                  <a:gd name="T1" fmla="*/ 0 h 127"/>
                  <a:gd name="T2" fmla="*/ 1653 w 1717"/>
                  <a:gd name="T3" fmla="*/ 0 h 127"/>
                  <a:gd name="T4" fmla="*/ 1673 w 1717"/>
                  <a:gd name="T5" fmla="*/ 4 h 127"/>
                  <a:gd name="T6" fmla="*/ 1690 w 1717"/>
                  <a:gd name="T7" fmla="*/ 13 h 127"/>
                  <a:gd name="T8" fmla="*/ 1704 w 1717"/>
                  <a:gd name="T9" fmla="*/ 27 h 127"/>
                  <a:gd name="T10" fmla="*/ 1713 w 1717"/>
                  <a:gd name="T11" fmla="*/ 44 h 127"/>
                  <a:gd name="T12" fmla="*/ 1717 w 1717"/>
                  <a:gd name="T13" fmla="*/ 63 h 127"/>
                  <a:gd name="T14" fmla="*/ 1713 w 1717"/>
                  <a:gd name="T15" fmla="*/ 84 h 127"/>
                  <a:gd name="T16" fmla="*/ 1704 w 1717"/>
                  <a:gd name="T17" fmla="*/ 101 h 127"/>
                  <a:gd name="T18" fmla="*/ 1690 w 1717"/>
                  <a:gd name="T19" fmla="*/ 115 h 127"/>
                  <a:gd name="T20" fmla="*/ 1673 w 1717"/>
                  <a:gd name="T21" fmla="*/ 123 h 127"/>
                  <a:gd name="T22" fmla="*/ 1653 w 1717"/>
                  <a:gd name="T23" fmla="*/ 127 h 127"/>
                  <a:gd name="T24" fmla="*/ 64 w 1717"/>
                  <a:gd name="T25" fmla="*/ 127 h 127"/>
                  <a:gd name="T26" fmla="*/ 44 w 1717"/>
                  <a:gd name="T27" fmla="*/ 123 h 127"/>
                  <a:gd name="T28" fmla="*/ 26 w 1717"/>
                  <a:gd name="T29" fmla="*/ 115 h 127"/>
                  <a:gd name="T30" fmla="*/ 12 w 1717"/>
                  <a:gd name="T31" fmla="*/ 101 h 127"/>
                  <a:gd name="T32" fmla="*/ 3 w 1717"/>
                  <a:gd name="T33" fmla="*/ 84 h 127"/>
                  <a:gd name="T34" fmla="*/ 0 w 1717"/>
                  <a:gd name="T35" fmla="*/ 63 h 127"/>
                  <a:gd name="T36" fmla="*/ 3 w 1717"/>
                  <a:gd name="T37" fmla="*/ 44 h 127"/>
                  <a:gd name="T38" fmla="*/ 12 w 1717"/>
                  <a:gd name="T39" fmla="*/ 27 h 127"/>
                  <a:gd name="T40" fmla="*/ 26 w 1717"/>
                  <a:gd name="T41" fmla="*/ 13 h 127"/>
                  <a:gd name="T42" fmla="*/ 44 w 1717"/>
                  <a:gd name="T43" fmla="*/ 4 h 127"/>
                  <a:gd name="T44" fmla="*/ 64 w 1717"/>
                  <a:gd name="T45" fmla="*/ 0 h 1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717" h="127">
                    <a:moveTo>
                      <a:pt x="64" y="0"/>
                    </a:moveTo>
                    <a:lnTo>
                      <a:pt x="1653" y="0"/>
                    </a:lnTo>
                    <a:lnTo>
                      <a:pt x="1673" y="4"/>
                    </a:lnTo>
                    <a:lnTo>
                      <a:pt x="1690" y="13"/>
                    </a:lnTo>
                    <a:lnTo>
                      <a:pt x="1704" y="27"/>
                    </a:lnTo>
                    <a:lnTo>
                      <a:pt x="1713" y="44"/>
                    </a:lnTo>
                    <a:lnTo>
                      <a:pt x="1717" y="63"/>
                    </a:lnTo>
                    <a:lnTo>
                      <a:pt x="1713" y="84"/>
                    </a:lnTo>
                    <a:lnTo>
                      <a:pt x="1704" y="101"/>
                    </a:lnTo>
                    <a:lnTo>
                      <a:pt x="1690" y="115"/>
                    </a:lnTo>
                    <a:lnTo>
                      <a:pt x="1673" y="123"/>
                    </a:lnTo>
                    <a:lnTo>
                      <a:pt x="1653" y="127"/>
                    </a:lnTo>
                    <a:lnTo>
                      <a:pt x="64" y="127"/>
                    </a:lnTo>
                    <a:lnTo>
                      <a:pt x="44" y="123"/>
                    </a:lnTo>
                    <a:lnTo>
                      <a:pt x="26" y="115"/>
                    </a:lnTo>
                    <a:lnTo>
                      <a:pt x="12" y="101"/>
                    </a:lnTo>
                    <a:lnTo>
                      <a:pt x="3" y="84"/>
                    </a:lnTo>
                    <a:lnTo>
                      <a:pt x="0" y="63"/>
                    </a:lnTo>
                    <a:lnTo>
                      <a:pt x="3" y="44"/>
                    </a:lnTo>
                    <a:lnTo>
                      <a:pt x="12" y="27"/>
                    </a:lnTo>
                    <a:lnTo>
                      <a:pt x="26" y="13"/>
                    </a:lnTo>
                    <a:lnTo>
                      <a:pt x="44" y="4"/>
                    </a:lnTo>
                    <a:lnTo>
                      <a:pt x="64" y="0"/>
                    </a:lnTo>
                    <a:close/>
                  </a:path>
                </a:pathLst>
              </a:custGeom>
              <a:solidFill>
                <a:srgbClr val="00206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6" name="Freeform 11"/>
              <p:cNvSpPr>
                <a:spLocks/>
              </p:cNvSpPr>
              <p:nvPr/>
            </p:nvSpPr>
            <p:spPr bwMode="auto">
              <a:xfrm>
                <a:off x="2817" y="2006"/>
                <a:ext cx="344" cy="25"/>
              </a:xfrm>
              <a:custGeom>
                <a:avLst/>
                <a:gdLst>
                  <a:gd name="T0" fmla="*/ 64 w 1717"/>
                  <a:gd name="T1" fmla="*/ 0 h 126"/>
                  <a:gd name="T2" fmla="*/ 1653 w 1717"/>
                  <a:gd name="T3" fmla="*/ 0 h 126"/>
                  <a:gd name="T4" fmla="*/ 1673 w 1717"/>
                  <a:gd name="T5" fmla="*/ 3 h 126"/>
                  <a:gd name="T6" fmla="*/ 1690 w 1717"/>
                  <a:gd name="T7" fmla="*/ 12 h 126"/>
                  <a:gd name="T8" fmla="*/ 1704 w 1717"/>
                  <a:gd name="T9" fmla="*/ 26 h 126"/>
                  <a:gd name="T10" fmla="*/ 1713 w 1717"/>
                  <a:gd name="T11" fmla="*/ 43 h 126"/>
                  <a:gd name="T12" fmla="*/ 1717 w 1717"/>
                  <a:gd name="T13" fmla="*/ 63 h 126"/>
                  <a:gd name="T14" fmla="*/ 1713 w 1717"/>
                  <a:gd name="T15" fmla="*/ 83 h 126"/>
                  <a:gd name="T16" fmla="*/ 1704 w 1717"/>
                  <a:gd name="T17" fmla="*/ 101 h 126"/>
                  <a:gd name="T18" fmla="*/ 1690 w 1717"/>
                  <a:gd name="T19" fmla="*/ 114 h 126"/>
                  <a:gd name="T20" fmla="*/ 1673 w 1717"/>
                  <a:gd name="T21" fmla="*/ 124 h 126"/>
                  <a:gd name="T22" fmla="*/ 1653 w 1717"/>
                  <a:gd name="T23" fmla="*/ 126 h 126"/>
                  <a:gd name="T24" fmla="*/ 64 w 1717"/>
                  <a:gd name="T25" fmla="*/ 126 h 126"/>
                  <a:gd name="T26" fmla="*/ 44 w 1717"/>
                  <a:gd name="T27" fmla="*/ 124 h 126"/>
                  <a:gd name="T28" fmla="*/ 26 w 1717"/>
                  <a:gd name="T29" fmla="*/ 114 h 126"/>
                  <a:gd name="T30" fmla="*/ 12 w 1717"/>
                  <a:gd name="T31" fmla="*/ 101 h 126"/>
                  <a:gd name="T32" fmla="*/ 3 w 1717"/>
                  <a:gd name="T33" fmla="*/ 83 h 126"/>
                  <a:gd name="T34" fmla="*/ 0 w 1717"/>
                  <a:gd name="T35" fmla="*/ 63 h 126"/>
                  <a:gd name="T36" fmla="*/ 3 w 1717"/>
                  <a:gd name="T37" fmla="*/ 43 h 126"/>
                  <a:gd name="T38" fmla="*/ 12 w 1717"/>
                  <a:gd name="T39" fmla="*/ 26 h 126"/>
                  <a:gd name="T40" fmla="*/ 26 w 1717"/>
                  <a:gd name="T41" fmla="*/ 12 h 126"/>
                  <a:gd name="T42" fmla="*/ 44 w 1717"/>
                  <a:gd name="T43" fmla="*/ 3 h 126"/>
                  <a:gd name="T44" fmla="*/ 64 w 1717"/>
                  <a:gd name="T45" fmla="*/ 0 h 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1717" h="126">
                    <a:moveTo>
                      <a:pt x="64" y="0"/>
                    </a:moveTo>
                    <a:lnTo>
                      <a:pt x="1653" y="0"/>
                    </a:lnTo>
                    <a:lnTo>
                      <a:pt x="1673" y="3"/>
                    </a:lnTo>
                    <a:lnTo>
                      <a:pt x="1690" y="12"/>
                    </a:lnTo>
                    <a:lnTo>
                      <a:pt x="1704" y="26"/>
                    </a:lnTo>
                    <a:lnTo>
                      <a:pt x="1713" y="43"/>
                    </a:lnTo>
                    <a:lnTo>
                      <a:pt x="1717" y="63"/>
                    </a:lnTo>
                    <a:lnTo>
                      <a:pt x="1713" y="83"/>
                    </a:lnTo>
                    <a:lnTo>
                      <a:pt x="1704" y="101"/>
                    </a:lnTo>
                    <a:lnTo>
                      <a:pt x="1690" y="114"/>
                    </a:lnTo>
                    <a:lnTo>
                      <a:pt x="1673" y="124"/>
                    </a:lnTo>
                    <a:lnTo>
                      <a:pt x="1653" y="126"/>
                    </a:lnTo>
                    <a:lnTo>
                      <a:pt x="64" y="126"/>
                    </a:lnTo>
                    <a:lnTo>
                      <a:pt x="44" y="124"/>
                    </a:lnTo>
                    <a:lnTo>
                      <a:pt x="26" y="114"/>
                    </a:lnTo>
                    <a:lnTo>
                      <a:pt x="12" y="101"/>
                    </a:lnTo>
                    <a:lnTo>
                      <a:pt x="3" y="83"/>
                    </a:lnTo>
                    <a:lnTo>
                      <a:pt x="0" y="63"/>
                    </a:lnTo>
                    <a:lnTo>
                      <a:pt x="3" y="43"/>
                    </a:lnTo>
                    <a:lnTo>
                      <a:pt x="12" y="26"/>
                    </a:lnTo>
                    <a:lnTo>
                      <a:pt x="26" y="12"/>
                    </a:lnTo>
                    <a:lnTo>
                      <a:pt x="44" y="3"/>
                    </a:lnTo>
                    <a:lnTo>
                      <a:pt x="64" y="0"/>
                    </a:lnTo>
                    <a:close/>
                  </a:path>
                </a:pathLst>
              </a:custGeom>
              <a:solidFill>
                <a:srgbClr val="002060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" name="Freeform 12"/>
              <p:cNvSpPr>
                <a:spLocks/>
              </p:cNvSpPr>
              <p:nvPr/>
            </p:nvSpPr>
            <p:spPr bwMode="auto">
              <a:xfrm>
                <a:off x="3097" y="1437"/>
                <a:ext cx="178" cy="177"/>
              </a:xfrm>
              <a:custGeom>
                <a:avLst/>
                <a:gdLst>
                  <a:gd name="T0" fmla="*/ 0 w 890"/>
                  <a:gd name="T1" fmla="*/ 0 h 884"/>
                  <a:gd name="T2" fmla="*/ 890 w 890"/>
                  <a:gd name="T3" fmla="*/ 884 h 884"/>
                  <a:gd name="T4" fmla="*/ 0 w 890"/>
                  <a:gd name="T5" fmla="*/ 884 h 884"/>
                  <a:gd name="T6" fmla="*/ 0 w 890"/>
                  <a:gd name="T7" fmla="*/ 0 h 88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90" h="884">
                    <a:moveTo>
                      <a:pt x="0" y="0"/>
                    </a:moveTo>
                    <a:lnTo>
                      <a:pt x="890" y="884"/>
                    </a:lnTo>
                    <a:lnTo>
                      <a:pt x="0" y="88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20" name="Group 17"/>
            <p:cNvGrpSpPr>
              <a:grpSpLocks noChangeAspect="1"/>
            </p:cNvGrpSpPr>
            <p:nvPr/>
          </p:nvGrpSpPr>
          <p:grpSpPr bwMode="auto">
            <a:xfrm>
              <a:off x="4631037" y="2904372"/>
              <a:ext cx="877067" cy="868475"/>
              <a:chOff x="1338" y="1830"/>
              <a:chExt cx="939" cy="940"/>
            </a:xfrm>
          </p:grpSpPr>
          <p:sp>
            <p:nvSpPr>
              <p:cNvPr id="21" name="AutoShape 16"/>
              <p:cNvSpPr>
                <a:spLocks noChangeAspect="1" noChangeArrowheads="1" noTextEdit="1"/>
              </p:cNvSpPr>
              <p:nvPr/>
            </p:nvSpPr>
            <p:spPr bwMode="auto">
              <a:xfrm>
                <a:off x="1338" y="1830"/>
                <a:ext cx="939" cy="94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4" name="Rectangle 18"/>
              <p:cNvSpPr>
                <a:spLocks noChangeArrowheads="1"/>
              </p:cNvSpPr>
              <p:nvPr/>
            </p:nvSpPr>
            <p:spPr bwMode="auto">
              <a:xfrm>
                <a:off x="1338" y="1830"/>
                <a:ext cx="939" cy="940"/>
              </a:xfrm>
              <a:prstGeom prst="rect">
                <a:avLst/>
              </a:prstGeom>
              <a:noFill/>
              <a:ln w="0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5" name="Freeform 19"/>
              <p:cNvSpPr>
                <a:spLocks/>
              </p:cNvSpPr>
              <p:nvPr/>
            </p:nvSpPr>
            <p:spPr bwMode="auto">
              <a:xfrm>
                <a:off x="1338" y="1830"/>
                <a:ext cx="939" cy="940"/>
              </a:xfrm>
              <a:custGeom>
                <a:avLst/>
                <a:gdLst>
                  <a:gd name="T0" fmla="*/ 1993 w 3756"/>
                  <a:gd name="T1" fmla="*/ 3 h 3760"/>
                  <a:gd name="T2" fmla="*/ 2216 w 3756"/>
                  <a:gd name="T3" fmla="*/ 31 h 3760"/>
                  <a:gd name="T4" fmla="*/ 2430 w 3756"/>
                  <a:gd name="T5" fmla="*/ 82 h 3760"/>
                  <a:gd name="T6" fmla="*/ 2634 w 3756"/>
                  <a:gd name="T7" fmla="*/ 158 h 3760"/>
                  <a:gd name="T8" fmla="*/ 2826 w 3756"/>
                  <a:gd name="T9" fmla="*/ 256 h 3760"/>
                  <a:gd name="T10" fmla="*/ 3005 w 3756"/>
                  <a:gd name="T11" fmla="*/ 376 h 3760"/>
                  <a:gd name="T12" fmla="*/ 3168 w 3756"/>
                  <a:gd name="T13" fmla="*/ 514 h 3760"/>
                  <a:gd name="T14" fmla="*/ 3314 w 3756"/>
                  <a:gd name="T15" fmla="*/ 669 h 3760"/>
                  <a:gd name="T16" fmla="*/ 3443 w 3756"/>
                  <a:gd name="T17" fmla="*/ 840 h 3760"/>
                  <a:gd name="T18" fmla="*/ 3551 w 3756"/>
                  <a:gd name="T19" fmla="*/ 1025 h 3760"/>
                  <a:gd name="T20" fmla="*/ 3639 w 3756"/>
                  <a:gd name="T21" fmla="*/ 1224 h 3760"/>
                  <a:gd name="T22" fmla="*/ 3703 w 3756"/>
                  <a:gd name="T23" fmla="*/ 1433 h 3760"/>
                  <a:gd name="T24" fmla="*/ 3742 w 3756"/>
                  <a:gd name="T25" fmla="*/ 1653 h 3760"/>
                  <a:gd name="T26" fmla="*/ 3756 w 3756"/>
                  <a:gd name="T27" fmla="*/ 1880 h 3760"/>
                  <a:gd name="T28" fmla="*/ 3742 w 3756"/>
                  <a:gd name="T29" fmla="*/ 2107 h 3760"/>
                  <a:gd name="T30" fmla="*/ 3703 w 3756"/>
                  <a:gd name="T31" fmla="*/ 2327 h 3760"/>
                  <a:gd name="T32" fmla="*/ 3639 w 3756"/>
                  <a:gd name="T33" fmla="*/ 2536 h 3760"/>
                  <a:gd name="T34" fmla="*/ 3551 w 3756"/>
                  <a:gd name="T35" fmla="*/ 2735 h 3760"/>
                  <a:gd name="T36" fmla="*/ 3443 w 3756"/>
                  <a:gd name="T37" fmla="*/ 2920 h 3760"/>
                  <a:gd name="T38" fmla="*/ 3314 w 3756"/>
                  <a:gd name="T39" fmla="*/ 3091 h 3760"/>
                  <a:gd name="T40" fmla="*/ 3168 w 3756"/>
                  <a:gd name="T41" fmla="*/ 3246 h 3760"/>
                  <a:gd name="T42" fmla="*/ 3005 w 3756"/>
                  <a:gd name="T43" fmla="*/ 3384 h 3760"/>
                  <a:gd name="T44" fmla="*/ 2826 w 3756"/>
                  <a:gd name="T45" fmla="*/ 3504 h 3760"/>
                  <a:gd name="T46" fmla="*/ 2634 w 3756"/>
                  <a:gd name="T47" fmla="*/ 3602 h 3760"/>
                  <a:gd name="T48" fmla="*/ 2430 w 3756"/>
                  <a:gd name="T49" fmla="*/ 3678 h 3760"/>
                  <a:gd name="T50" fmla="*/ 2216 w 3756"/>
                  <a:gd name="T51" fmla="*/ 3729 h 3760"/>
                  <a:gd name="T52" fmla="*/ 1993 w 3756"/>
                  <a:gd name="T53" fmla="*/ 3757 h 3760"/>
                  <a:gd name="T54" fmla="*/ 1763 w 3756"/>
                  <a:gd name="T55" fmla="*/ 3757 h 3760"/>
                  <a:gd name="T56" fmla="*/ 1540 w 3756"/>
                  <a:gd name="T57" fmla="*/ 3729 h 3760"/>
                  <a:gd name="T58" fmla="*/ 1326 w 3756"/>
                  <a:gd name="T59" fmla="*/ 3678 h 3760"/>
                  <a:gd name="T60" fmla="*/ 1122 w 3756"/>
                  <a:gd name="T61" fmla="*/ 3602 h 3760"/>
                  <a:gd name="T62" fmla="*/ 930 w 3756"/>
                  <a:gd name="T63" fmla="*/ 3504 h 3760"/>
                  <a:gd name="T64" fmla="*/ 751 w 3756"/>
                  <a:gd name="T65" fmla="*/ 3384 h 3760"/>
                  <a:gd name="T66" fmla="*/ 588 w 3756"/>
                  <a:gd name="T67" fmla="*/ 3246 h 3760"/>
                  <a:gd name="T68" fmla="*/ 442 w 3756"/>
                  <a:gd name="T69" fmla="*/ 3091 h 3760"/>
                  <a:gd name="T70" fmla="*/ 313 w 3756"/>
                  <a:gd name="T71" fmla="*/ 2920 h 3760"/>
                  <a:gd name="T72" fmla="*/ 205 w 3756"/>
                  <a:gd name="T73" fmla="*/ 2735 h 3760"/>
                  <a:gd name="T74" fmla="*/ 117 w 3756"/>
                  <a:gd name="T75" fmla="*/ 2536 h 3760"/>
                  <a:gd name="T76" fmla="*/ 53 w 3756"/>
                  <a:gd name="T77" fmla="*/ 2327 h 3760"/>
                  <a:gd name="T78" fmla="*/ 14 w 3756"/>
                  <a:gd name="T79" fmla="*/ 2107 h 3760"/>
                  <a:gd name="T80" fmla="*/ 0 w 3756"/>
                  <a:gd name="T81" fmla="*/ 1880 h 3760"/>
                  <a:gd name="T82" fmla="*/ 14 w 3756"/>
                  <a:gd name="T83" fmla="*/ 1653 h 3760"/>
                  <a:gd name="T84" fmla="*/ 53 w 3756"/>
                  <a:gd name="T85" fmla="*/ 1433 h 3760"/>
                  <a:gd name="T86" fmla="*/ 117 w 3756"/>
                  <a:gd name="T87" fmla="*/ 1224 h 3760"/>
                  <a:gd name="T88" fmla="*/ 205 w 3756"/>
                  <a:gd name="T89" fmla="*/ 1025 h 3760"/>
                  <a:gd name="T90" fmla="*/ 313 w 3756"/>
                  <a:gd name="T91" fmla="*/ 840 h 3760"/>
                  <a:gd name="T92" fmla="*/ 442 w 3756"/>
                  <a:gd name="T93" fmla="*/ 669 h 3760"/>
                  <a:gd name="T94" fmla="*/ 588 w 3756"/>
                  <a:gd name="T95" fmla="*/ 514 h 3760"/>
                  <a:gd name="T96" fmla="*/ 751 w 3756"/>
                  <a:gd name="T97" fmla="*/ 376 h 3760"/>
                  <a:gd name="T98" fmla="*/ 930 w 3756"/>
                  <a:gd name="T99" fmla="*/ 256 h 3760"/>
                  <a:gd name="T100" fmla="*/ 1122 w 3756"/>
                  <a:gd name="T101" fmla="*/ 158 h 3760"/>
                  <a:gd name="T102" fmla="*/ 1326 w 3756"/>
                  <a:gd name="T103" fmla="*/ 82 h 3760"/>
                  <a:gd name="T104" fmla="*/ 1540 w 3756"/>
                  <a:gd name="T105" fmla="*/ 31 h 3760"/>
                  <a:gd name="T106" fmla="*/ 1763 w 3756"/>
                  <a:gd name="T107" fmla="*/ 3 h 37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3756" h="3760">
                    <a:moveTo>
                      <a:pt x="1878" y="0"/>
                    </a:moveTo>
                    <a:lnTo>
                      <a:pt x="1993" y="3"/>
                    </a:lnTo>
                    <a:lnTo>
                      <a:pt x="2104" y="14"/>
                    </a:lnTo>
                    <a:lnTo>
                      <a:pt x="2216" y="31"/>
                    </a:lnTo>
                    <a:lnTo>
                      <a:pt x="2324" y="54"/>
                    </a:lnTo>
                    <a:lnTo>
                      <a:pt x="2430" y="82"/>
                    </a:lnTo>
                    <a:lnTo>
                      <a:pt x="2534" y="117"/>
                    </a:lnTo>
                    <a:lnTo>
                      <a:pt x="2634" y="158"/>
                    </a:lnTo>
                    <a:lnTo>
                      <a:pt x="2732" y="205"/>
                    </a:lnTo>
                    <a:lnTo>
                      <a:pt x="2826" y="256"/>
                    </a:lnTo>
                    <a:lnTo>
                      <a:pt x="2917" y="313"/>
                    </a:lnTo>
                    <a:lnTo>
                      <a:pt x="3005" y="376"/>
                    </a:lnTo>
                    <a:lnTo>
                      <a:pt x="3088" y="442"/>
                    </a:lnTo>
                    <a:lnTo>
                      <a:pt x="3168" y="514"/>
                    </a:lnTo>
                    <a:lnTo>
                      <a:pt x="3243" y="589"/>
                    </a:lnTo>
                    <a:lnTo>
                      <a:pt x="3314" y="669"/>
                    </a:lnTo>
                    <a:lnTo>
                      <a:pt x="3380" y="752"/>
                    </a:lnTo>
                    <a:lnTo>
                      <a:pt x="3443" y="840"/>
                    </a:lnTo>
                    <a:lnTo>
                      <a:pt x="3500" y="931"/>
                    </a:lnTo>
                    <a:lnTo>
                      <a:pt x="3551" y="1025"/>
                    </a:lnTo>
                    <a:lnTo>
                      <a:pt x="3598" y="1123"/>
                    </a:lnTo>
                    <a:lnTo>
                      <a:pt x="3639" y="1224"/>
                    </a:lnTo>
                    <a:lnTo>
                      <a:pt x="3674" y="1327"/>
                    </a:lnTo>
                    <a:lnTo>
                      <a:pt x="3703" y="1433"/>
                    </a:lnTo>
                    <a:lnTo>
                      <a:pt x="3725" y="1542"/>
                    </a:lnTo>
                    <a:lnTo>
                      <a:pt x="3742" y="1653"/>
                    </a:lnTo>
                    <a:lnTo>
                      <a:pt x="3753" y="1765"/>
                    </a:lnTo>
                    <a:lnTo>
                      <a:pt x="3756" y="1880"/>
                    </a:lnTo>
                    <a:lnTo>
                      <a:pt x="3753" y="1995"/>
                    </a:lnTo>
                    <a:lnTo>
                      <a:pt x="3742" y="2107"/>
                    </a:lnTo>
                    <a:lnTo>
                      <a:pt x="3725" y="2218"/>
                    </a:lnTo>
                    <a:lnTo>
                      <a:pt x="3703" y="2327"/>
                    </a:lnTo>
                    <a:lnTo>
                      <a:pt x="3674" y="2433"/>
                    </a:lnTo>
                    <a:lnTo>
                      <a:pt x="3639" y="2536"/>
                    </a:lnTo>
                    <a:lnTo>
                      <a:pt x="3598" y="2637"/>
                    </a:lnTo>
                    <a:lnTo>
                      <a:pt x="3551" y="2735"/>
                    </a:lnTo>
                    <a:lnTo>
                      <a:pt x="3500" y="2829"/>
                    </a:lnTo>
                    <a:lnTo>
                      <a:pt x="3443" y="2920"/>
                    </a:lnTo>
                    <a:lnTo>
                      <a:pt x="3380" y="3008"/>
                    </a:lnTo>
                    <a:lnTo>
                      <a:pt x="3314" y="3091"/>
                    </a:lnTo>
                    <a:lnTo>
                      <a:pt x="3243" y="3171"/>
                    </a:lnTo>
                    <a:lnTo>
                      <a:pt x="3168" y="3246"/>
                    </a:lnTo>
                    <a:lnTo>
                      <a:pt x="3088" y="3318"/>
                    </a:lnTo>
                    <a:lnTo>
                      <a:pt x="3005" y="3384"/>
                    </a:lnTo>
                    <a:lnTo>
                      <a:pt x="2917" y="3447"/>
                    </a:lnTo>
                    <a:lnTo>
                      <a:pt x="2826" y="3504"/>
                    </a:lnTo>
                    <a:lnTo>
                      <a:pt x="2732" y="3555"/>
                    </a:lnTo>
                    <a:lnTo>
                      <a:pt x="2634" y="3602"/>
                    </a:lnTo>
                    <a:lnTo>
                      <a:pt x="2534" y="3643"/>
                    </a:lnTo>
                    <a:lnTo>
                      <a:pt x="2430" y="3678"/>
                    </a:lnTo>
                    <a:lnTo>
                      <a:pt x="2324" y="3706"/>
                    </a:lnTo>
                    <a:lnTo>
                      <a:pt x="2216" y="3729"/>
                    </a:lnTo>
                    <a:lnTo>
                      <a:pt x="2104" y="3746"/>
                    </a:lnTo>
                    <a:lnTo>
                      <a:pt x="1993" y="3757"/>
                    </a:lnTo>
                    <a:lnTo>
                      <a:pt x="1878" y="3760"/>
                    </a:lnTo>
                    <a:lnTo>
                      <a:pt x="1763" y="3757"/>
                    </a:lnTo>
                    <a:lnTo>
                      <a:pt x="1652" y="3746"/>
                    </a:lnTo>
                    <a:lnTo>
                      <a:pt x="1540" y="3729"/>
                    </a:lnTo>
                    <a:lnTo>
                      <a:pt x="1432" y="3706"/>
                    </a:lnTo>
                    <a:lnTo>
                      <a:pt x="1326" y="3678"/>
                    </a:lnTo>
                    <a:lnTo>
                      <a:pt x="1222" y="3643"/>
                    </a:lnTo>
                    <a:lnTo>
                      <a:pt x="1122" y="3602"/>
                    </a:lnTo>
                    <a:lnTo>
                      <a:pt x="1024" y="3555"/>
                    </a:lnTo>
                    <a:lnTo>
                      <a:pt x="930" y="3504"/>
                    </a:lnTo>
                    <a:lnTo>
                      <a:pt x="839" y="3447"/>
                    </a:lnTo>
                    <a:lnTo>
                      <a:pt x="751" y="3384"/>
                    </a:lnTo>
                    <a:lnTo>
                      <a:pt x="668" y="3318"/>
                    </a:lnTo>
                    <a:lnTo>
                      <a:pt x="588" y="3246"/>
                    </a:lnTo>
                    <a:lnTo>
                      <a:pt x="513" y="3171"/>
                    </a:lnTo>
                    <a:lnTo>
                      <a:pt x="442" y="3091"/>
                    </a:lnTo>
                    <a:lnTo>
                      <a:pt x="376" y="3008"/>
                    </a:lnTo>
                    <a:lnTo>
                      <a:pt x="313" y="2920"/>
                    </a:lnTo>
                    <a:lnTo>
                      <a:pt x="256" y="2829"/>
                    </a:lnTo>
                    <a:lnTo>
                      <a:pt x="205" y="2735"/>
                    </a:lnTo>
                    <a:lnTo>
                      <a:pt x="158" y="2637"/>
                    </a:lnTo>
                    <a:lnTo>
                      <a:pt x="117" y="2536"/>
                    </a:lnTo>
                    <a:lnTo>
                      <a:pt x="82" y="2433"/>
                    </a:lnTo>
                    <a:lnTo>
                      <a:pt x="53" y="2327"/>
                    </a:lnTo>
                    <a:lnTo>
                      <a:pt x="31" y="2218"/>
                    </a:lnTo>
                    <a:lnTo>
                      <a:pt x="14" y="2107"/>
                    </a:lnTo>
                    <a:lnTo>
                      <a:pt x="3" y="1995"/>
                    </a:lnTo>
                    <a:lnTo>
                      <a:pt x="0" y="1880"/>
                    </a:lnTo>
                    <a:lnTo>
                      <a:pt x="3" y="1765"/>
                    </a:lnTo>
                    <a:lnTo>
                      <a:pt x="14" y="1653"/>
                    </a:lnTo>
                    <a:lnTo>
                      <a:pt x="31" y="1542"/>
                    </a:lnTo>
                    <a:lnTo>
                      <a:pt x="53" y="1433"/>
                    </a:lnTo>
                    <a:lnTo>
                      <a:pt x="82" y="1327"/>
                    </a:lnTo>
                    <a:lnTo>
                      <a:pt x="117" y="1224"/>
                    </a:lnTo>
                    <a:lnTo>
                      <a:pt x="158" y="1123"/>
                    </a:lnTo>
                    <a:lnTo>
                      <a:pt x="205" y="1025"/>
                    </a:lnTo>
                    <a:lnTo>
                      <a:pt x="256" y="931"/>
                    </a:lnTo>
                    <a:lnTo>
                      <a:pt x="313" y="840"/>
                    </a:lnTo>
                    <a:lnTo>
                      <a:pt x="376" y="752"/>
                    </a:lnTo>
                    <a:lnTo>
                      <a:pt x="442" y="669"/>
                    </a:lnTo>
                    <a:lnTo>
                      <a:pt x="513" y="589"/>
                    </a:lnTo>
                    <a:lnTo>
                      <a:pt x="588" y="514"/>
                    </a:lnTo>
                    <a:lnTo>
                      <a:pt x="668" y="442"/>
                    </a:lnTo>
                    <a:lnTo>
                      <a:pt x="751" y="376"/>
                    </a:lnTo>
                    <a:lnTo>
                      <a:pt x="839" y="313"/>
                    </a:lnTo>
                    <a:lnTo>
                      <a:pt x="930" y="256"/>
                    </a:lnTo>
                    <a:lnTo>
                      <a:pt x="1024" y="205"/>
                    </a:lnTo>
                    <a:lnTo>
                      <a:pt x="1122" y="158"/>
                    </a:lnTo>
                    <a:lnTo>
                      <a:pt x="1222" y="117"/>
                    </a:lnTo>
                    <a:lnTo>
                      <a:pt x="1326" y="82"/>
                    </a:lnTo>
                    <a:lnTo>
                      <a:pt x="1432" y="54"/>
                    </a:lnTo>
                    <a:lnTo>
                      <a:pt x="1540" y="31"/>
                    </a:lnTo>
                    <a:lnTo>
                      <a:pt x="1652" y="14"/>
                    </a:lnTo>
                    <a:lnTo>
                      <a:pt x="1763" y="3"/>
                    </a:lnTo>
                    <a:lnTo>
                      <a:pt x="1878" y="0"/>
                    </a:lnTo>
                    <a:close/>
                  </a:path>
                </a:pathLst>
              </a:custGeom>
              <a:solidFill>
                <a:schemeClr val="tx2">
                  <a:lumMod val="75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6" name="Freeform 20"/>
              <p:cNvSpPr>
                <a:spLocks noEditPoints="1"/>
              </p:cNvSpPr>
              <p:nvPr/>
            </p:nvSpPr>
            <p:spPr bwMode="auto">
              <a:xfrm>
                <a:off x="1409" y="2097"/>
                <a:ext cx="429" cy="429"/>
              </a:xfrm>
              <a:custGeom>
                <a:avLst/>
                <a:gdLst>
                  <a:gd name="T0" fmla="*/ 829 w 1715"/>
                  <a:gd name="T1" fmla="*/ 575 h 1717"/>
                  <a:gd name="T2" fmla="*/ 787 w 1715"/>
                  <a:gd name="T3" fmla="*/ 582 h 1717"/>
                  <a:gd name="T4" fmla="*/ 712 w 1715"/>
                  <a:gd name="T5" fmla="*/ 613 h 1717"/>
                  <a:gd name="T6" fmla="*/ 651 w 1715"/>
                  <a:gd name="T7" fmla="*/ 663 h 1717"/>
                  <a:gd name="T8" fmla="*/ 604 w 1715"/>
                  <a:gd name="T9" fmla="*/ 728 h 1717"/>
                  <a:gd name="T10" fmla="*/ 578 w 1715"/>
                  <a:gd name="T11" fmla="*/ 803 h 1717"/>
                  <a:gd name="T12" fmla="*/ 573 w 1715"/>
                  <a:gd name="T13" fmla="*/ 886 h 1717"/>
                  <a:gd name="T14" fmla="*/ 594 w 1715"/>
                  <a:gd name="T15" fmla="*/ 967 h 1717"/>
                  <a:gd name="T16" fmla="*/ 635 w 1715"/>
                  <a:gd name="T17" fmla="*/ 1036 h 1717"/>
                  <a:gd name="T18" fmla="*/ 692 w 1715"/>
                  <a:gd name="T19" fmla="*/ 1090 h 1717"/>
                  <a:gd name="T20" fmla="*/ 763 w 1715"/>
                  <a:gd name="T21" fmla="*/ 1126 h 1717"/>
                  <a:gd name="T22" fmla="*/ 843 w 1715"/>
                  <a:gd name="T23" fmla="*/ 1142 h 1717"/>
                  <a:gd name="T24" fmla="*/ 926 w 1715"/>
                  <a:gd name="T25" fmla="*/ 1134 h 1717"/>
                  <a:gd name="T26" fmla="*/ 1001 w 1715"/>
                  <a:gd name="T27" fmla="*/ 1104 h 1717"/>
                  <a:gd name="T28" fmla="*/ 1064 w 1715"/>
                  <a:gd name="T29" fmla="*/ 1054 h 1717"/>
                  <a:gd name="T30" fmla="*/ 1109 w 1715"/>
                  <a:gd name="T31" fmla="*/ 989 h 1717"/>
                  <a:gd name="T32" fmla="*/ 1137 w 1715"/>
                  <a:gd name="T33" fmla="*/ 913 h 1717"/>
                  <a:gd name="T34" fmla="*/ 1140 w 1715"/>
                  <a:gd name="T35" fmla="*/ 830 h 1717"/>
                  <a:gd name="T36" fmla="*/ 1120 w 1715"/>
                  <a:gd name="T37" fmla="*/ 749 h 1717"/>
                  <a:gd name="T38" fmla="*/ 1080 w 1715"/>
                  <a:gd name="T39" fmla="*/ 681 h 1717"/>
                  <a:gd name="T40" fmla="*/ 1022 w 1715"/>
                  <a:gd name="T41" fmla="*/ 626 h 1717"/>
                  <a:gd name="T42" fmla="*/ 951 w 1715"/>
                  <a:gd name="T43" fmla="*/ 590 h 1717"/>
                  <a:gd name="T44" fmla="*/ 871 w 1715"/>
                  <a:gd name="T45" fmla="*/ 574 h 1717"/>
                  <a:gd name="T46" fmla="*/ 908 w 1715"/>
                  <a:gd name="T47" fmla="*/ 127 h 1717"/>
                  <a:gd name="T48" fmla="*/ 1044 w 1715"/>
                  <a:gd name="T49" fmla="*/ 150 h 1717"/>
                  <a:gd name="T50" fmla="*/ 1112 w 1715"/>
                  <a:gd name="T51" fmla="*/ 38 h 1717"/>
                  <a:gd name="T52" fmla="*/ 1265 w 1715"/>
                  <a:gd name="T53" fmla="*/ 251 h 1717"/>
                  <a:gd name="T54" fmla="*/ 1338 w 1715"/>
                  <a:gd name="T55" fmla="*/ 307 h 1717"/>
                  <a:gd name="T56" fmla="*/ 1487 w 1715"/>
                  <a:gd name="T57" fmla="*/ 275 h 1717"/>
                  <a:gd name="T58" fmla="*/ 1514 w 1715"/>
                  <a:gd name="T59" fmla="*/ 536 h 1717"/>
                  <a:gd name="T60" fmla="*/ 1562 w 1715"/>
                  <a:gd name="T61" fmla="*/ 666 h 1717"/>
                  <a:gd name="T62" fmla="*/ 1715 w 1715"/>
                  <a:gd name="T63" fmla="*/ 880 h 1717"/>
                  <a:gd name="T64" fmla="*/ 1578 w 1715"/>
                  <a:gd name="T65" fmla="*/ 978 h 1717"/>
                  <a:gd name="T66" fmla="*/ 1676 w 1715"/>
                  <a:gd name="T67" fmla="*/ 1113 h 1717"/>
                  <a:gd name="T68" fmla="*/ 1463 w 1715"/>
                  <a:gd name="T69" fmla="*/ 1267 h 1717"/>
                  <a:gd name="T70" fmla="*/ 1407 w 1715"/>
                  <a:gd name="T71" fmla="*/ 1341 h 1717"/>
                  <a:gd name="T72" fmla="*/ 1439 w 1715"/>
                  <a:gd name="T73" fmla="*/ 1489 h 1717"/>
                  <a:gd name="T74" fmla="*/ 1178 w 1715"/>
                  <a:gd name="T75" fmla="*/ 1516 h 1717"/>
                  <a:gd name="T76" fmla="*/ 1048 w 1715"/>
                  <a:gd name="T77" fmla="*/ 1565 h 1717"/>
                  <a:gd name="T78" fmla="*/ 834 w 1715"/>
                  <a:gd name="T79" fmla="*/ 1717 h 1717"/>
                  <a:gd name="T80" fmla="*/ 737 w 1715"/>
                  <a:gd name="T81" fmla="*/ 1580 h 1717"/>
                  <a:gd name="T82" fmla="*/ 602 w 1715"/>
                  <a:gd name="T83" fmla="*/ 1678 h 1717"/>
                  <a:gd name="T84" fmla="*/ 448 w 1715"/>
                  <a:gd name="T85" fmla="*/ 1465 h 1717"/>
                  <a:gd name="T86" fmla="*/ 375 w 1715"/>
                  <a:gd name="T87" fmla="*/ 1409 h 1717"/>
                  <a:gd name="T88" fmla="*/ 226 w 1715"/>
                  <a:gd name="T89" fmla="*/ 1441 h 1717"/>
                  <a:gd name="T90" fmla="*/ 200 w 1715"/>
                  <a:gd name="T91" fmla="*/ 1180 h 1717"/>
                  <a:gd name="T92" fmla="*/ 151 w 1715"/>
                  <a:gd name="T93" fmla="*/ 1050 h 1717"/>
                  <a:gd name="T94" fmla="*/ 0 w 1715"/>
                  <a:gd name="T95" fmla="*/ 836 h 1717"/>
                  <a:gd name="T96" fmla="*/ 135 w 1715"/>
                  <a:gd name="T97" fmla="*/ 738 h 1717"/>
                  <a:gd name="T98" fmla="*/ 38 w 1715"/>
                  <a:gd name="T99" fmla="*/ 603 h 1717"/>
                  <a:gd name="T100" fmla="*/ 250 w 1715"/>
                  <a:gd name="T101" fmla="*/ 450 h 1717"/>
                  <a:gd name="T102" fmla="*/ 307 w 1715"/>
                  <a:gd name="T103" fmla="*/ 376 h 1717"/>
                  <a:gd name="T104" fmla="*/ 275 w 1715"/>
                  <a:gd name="T105" fmla="*/ 227 h 1717"/>
                  <a:gd name="T106" fmla="*/ 536 w 1715"/>
                  <a:gd name="T107" fmla="*/ 200 h 1717"/>
                  <a:gd name="T108" fmla="*/ 665 w 1715"/>
                  <a:gd name="T109" fmla="*/ 151 h 1717"/>
                  <a:gd name="T110" fmla="*/ 879 w 1715"/>
                  <a:gd name="T111" fmla="*/ 0 h 17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1715" h="1717">
                    <a:moveTo>
                      <a:pt x="871" y="574"/>
                    </a:moveTo>
                    <a:lnTo>
                      <a:pt x="829" y="575"/>
                    </a:lnTo>
                    <a:lnTo>
                      <a:pt x="829" y="575"/>
                    </a:lnTo>
                    <a:lnTo>
                      <a:pt x="787" y="582"/>
                    </a:lnTo>
                    <a:lnTo>
                      <a:pt x="748" y="594"/>
                    </a:lnTo>
                    <a:lnTo>
                      <a:pt x="712" y="613"/>
                    </a:lnTo>
                    <a:lnTo>
                      <a:pt x="679" y="635"/>
                    </a:lnTo>
                    <a:lnTo>
                      <a:pt x="651" y="663"/>
                    </a:lnTo>
                    <a:lnTo>
                      <a:pt x="624" y="694"/>
                    </a:lnTo>
                    <a:lnTo>
                      <a:pt x="604" y="728"/>
                    </a:lnTo>
                    <a:lnTo>
                      <a:pt x="588" y="764"/>
                    </a:lnTo>
                    <a:lnTo>
                      <a:pt x="578" y="803"/>
                    </a:lnTo>
                    <a:lnTo>
                      <a:pt x="573" y="844"/>
                    </a:lnTo>
                    <a:lnTo>
                      <a:pt x="573" y="886"/>
                    </a:lnTo>
                    <a:lnTo>
                      <a:pt x="581" y="927"/>
                    </a:lnTo>
                    <a:lnTo>
                      <a:pt x="594" y="967"/>
                    </a:lnTo>
                    <a:lnTo>
                      <a:pt x="612" y="1003"/>
                    </a:lnTo>
                    <a:lnTo>
                      <a:pt x="635" y="1036"/>
                    </a:lnTo>
                    <a:lnTo>
                      <a:pt x="662" y="1065"/>
                    </a:lnTo>
                    <a:lnTo>
                      <a:pt x="692" y="1090"/>
                    </a:lnTo>
                    <a:lnTo>
                      <a:pt x="726" y="1112"/>
                    </a:lnTo>
                    <a:lnTo>
                      <a:pt x="763" y="1126"/>
                    </a:lnTo>
                    <a:lnTo>
                      <a:pt x="802" y="1138"/>
                    </a:lnTo>
                    <a:lnTo>
                      <a:pt x="843" y="1142"/>
                    </a:lnTo>
                    <a:lnTo>
                      <a:pt x="885" y="1141"/>
                    </a:lnTo>
                    <a:lnTo>
                      <a:pt x="926" y="1134"/>
                    </a:lnTo>
                    <a:lnTo>
                      <a:pt x="965" y="1122"/>
                    </a:lnTo>
                    <a:lnTo>
                      <a:pt x="1001" y="1104"/>
                    </a:lnTo>
                    <a:lnTo>
                      <a:pt x="1034" y="1081"/>
                    </a:lnTo>
                    <a:lnTo>
                      <a:pt x="1064" y="1054"/>
                    </a:lnTo>
                    <a:lnTo>
                      <a:pt x="1089" y="1023"/>
                    </a:lnTo>
                    <a:lnTo>
                      <a:pt x="1109" y="989"/>
                    </a:lnTo>
                    <a:lnTo>
                      <a:pt x="1125" y="952"/>
                    </a:lnTo>
                    <a:lnTo>
                      <a:pt x="1137" y="913"/>
                    </a:lnTo>
                    <a:lnTo>
                      <a:pt x="1141" y="872"/>
                    </a:lnTo>
                    <a:lnTo>
                      <a:pt x="1140" y="830"/>
                    </a:lnTo>
                    <a:lnTo>
                      <a:pt x="1133" y="789"/>
                    </a:lnTo>
                    <a:lnTo>
                      <a:pt x="1120" y="749"/>
                    </a:lnTo>
                    <a:lnTo>
                      <a:pt x="1102" y="714"/>
                    </a:lnTo>
                    <a:lnTo>
                      <a:pt x="1080" y="681"/>
                    </a:lnTo>
                    <a:lnTo>
                      <a:pt x="1052" y="651"/>
                    </a:lnTo>
                    <a:lnTo>
                      <a:pt x="1022" y="626"/>
                    </a:lnTo>
                    <a:lnTo>
                      <a:pt x="987" y="606"/>
                    </a:lnTo>
                    <a:lnTo>
                      <a:pt x="951" y="590"/>
                    </a:lnTo>
                    <a:lnTo>
                      <a:pt x="912" y="578"/>
                    </a:lnTo>
                    <a:lnTo>
                      <a:pt x="871" y="574"/>
                    </a:lnTo>
                    <a:close/>
                    <a:moveTo>
                      <a:pt x="879" y="0"/>
                    </a:moveTo>
                    <a:lnTo>
                      <a:pt x="908" y="127"/>
                    </a:lnTo>
                    <a:lnTo>
                      <a:pt x="976" y="136"/>
                    </a:lnTo>
                    <a:lnTo>
                      <a:pt x="1044" y="150"/>
                    </a:lnTo>
                    <a:lnTo>
                      <a:pt x="1044" y="150"/>
                    </a:lnTo>
                    <a:lnTo>
                      <a:pt x="1112" y="38"/>
                    </a:lnTo>
                    <a:lnTo>
                      <a:pt x="1305" y="126"/>
                    </a:lnTo>
                    <a:lnTo>
                      <a:pt x="1265" y="251"/>
                    </a:lnTo>
                    <a:lnTo>
                      <a:pt x="1303" y="278"/>
                    </a:lnTo>
                    <a:lnTo>
                      <a:pt x="1338" y="307"/>
                    </a:lnTo>
                    <a:lnTo>
                      <a:pt x="1372" y="339"/>
                    </a:lnTo>
                    <a:lnTo>
                      <a:pt x="1487" y="275"/>
                    </a:lnTo>
                    <a:lnTo>
                      <a:pt x="1611" y="449"/>
                    </a:lnTo>
                    <a:lnTo>
                      <a:pt x="1514" y="536"/>
                    </a:lnTo>
                    <a:lnTo>
                      <a:pt x="1542" y="600"/>
                    </a:lnTo>
                    <a:lnTo>
                      <a:pt x="1562" y="666"/>
                    </a:lnTo>
                    <a:lnTo>
                      <a:pt x="1693" y="670"/>
                    </a:lnTo>
                    <a:lnTo>
                      <a:pt x="1715" y="880"/>
                    </a:lnTo>
                    <a:lnTo>
                      <a:pt x="1586" y="909"/>
                    </a:lnTo>
                    <a:lnTo>
                      <a:pt x="1578" y="978"/>
                    </a:lnTo>
                    <a:lnTo>
                      <a:pt x="1563" y="1046"/>
                    </a:lnTo>
                    <a:lnTo>
                      <a:pt x="1676" y="1113"/>
                    </a:lnTo>
                    <a:lnTo>
                      <a:pt x="1588" y="1306"/>
                    </a:lnTo>
                    <a:lnTo>
                      <a:pt x="1463" y="1267"/>
                    </a:lnTo>
                    <a:lnTo>
                      <a:pt x="1436" y="1304"/>
                    </a:lnTo>
                    <a:lnTo>
                      <a:pt x="1407" y="1341"/>
                    </a:lnTo>
                    <a:lnTo>
                      <a:pt x="1376" y="1374"/>
                    </a:lnTo>
                    <a:lnTo>
                      <a:pt x="1439" y="1489"/>
                    </a:lnTo>
                    <a:lnTo>
                      <a:pt x="1266" y="1613"/>
                    </a:lnTo>
                    <a:lnTo>
                      <a:pt x="1178" y="1516"/>
                    </a:lnTo>
                    <a:lnTo>
                      <a:pt x="1115" y="1543"/>
                    </a:lnTo>
                    <a:lnTo>
                      <a:pt x="1048" y="1565"/>
                    </a:lnTo>
                    <a:lnTo>
                      <a:pt x="1046" y="1696"/>
                    </a:lnTo>
                    <a:lnTo>
                      <a:pt x="834" y="1717"/>
                    </a:lnTo>
                    <a:lnTo>
                      <a:pt x="807" y="1589"/>
                    </a:lnTo>
                    <a:lnTo>
                      <a:pt x="737" y="1580"/>
                    </a:lnTo>
                    <a:lnTo>
                      <a:pt x="670" y="1566"/>
                    </a:lnTo>
                    <a:lnTo>
                      <a:pt x="602" y="1678"/>
                    </a:lnTo>
                    <a:lnTo>
                      <a:pt x="408" y="1590"/>
                    </a:lnTo>
                    <a:lnTo>
                      <a:pt x="448" y="1465"/>
                    </a:lnTo>
                    <a:lnTo>
                      <a:pt x="410" y="1439"/>
                    </a:lnTo>
                    <a:lnTo>
                      <a:pt x="375" y="1409"/>
                    </a:lnTo>
                    <a:lnTo>
                      <a:pt x="341" y="1377"/>
                    </a:lnTo>
                    <a:lnTo>
                      <a:pt x="226" y="1441"/>
                    </a:lnTo>
                    <a:lnTo>
                      <a:pt x="103" y="1268"/>
                    </a:lnTo>
                    <a:lnTo>
                      <a:pt x="200" y="1180"/>
                    </a:lnTo>
                    <a:lnTo>
                      <a:pt x="173" y="1116"/>
                    </a:lnTo>
                    <a:lnTo>
                      <a:pt x="151" y="1050"/>
                    </a:lnTo>
                    <a:lnTo>
                      <a:pt x="20" y="1048"/>
                    </a:lnTo>
                    <a:lnTo>
                      <a:pt x="0" y="836"/>
                    </a:lnTo>
                    <a:lnTo>
                      <a:pt x="127" y="807"/>
                    </a:lnTo>
                    <a:lnTo>
                      <a:pt x="135" y="738"/>
                    </a:lnTo>
                    <a:lnTo>
                      <a:pt x="150" y="671"/>
                    </a:lnTo>
                    <a:lnTo>
                      <a:pt x="38" y="603"/>
                    </a:lnTo>
                    <a:lnTo>
                      <a:pt x="126" y="410"/>
                    </a:lnTo>
                    <a:lnTo>
                      <a:pt x="250" y="450"/>
                    </a:lnTo>
                    <a:lnTo>
                      <a:pt x="277" y="412"/>
                    </a:lnTo>
                    <a:lnTo>
                      <a:pt x="307" y="376"/>
                    </a:lnTo>
                    <a:lnTo>
                      <a:pt x="339" y="343"/>
                    </a:lnTo>
                    <a:lnTo>
                      <a:pt x="275" y="227"/>
                    </a:lnTo>
                    <a:lnTo>
                      <a:pt x="448" y="103"/>
                    </a:lnTo>
                    <a:lnTo>
                      <a:pt x="536" y="200"/>
                    </a:lnTo>
                    <a:lnTo>
                      <a:pt x="599" y="173"/>
                    </a:lnTo>
                    <a:lnTo>
                      <a:pt x="665" y="151"/>
                    </a:lnTo>
                    <a:lnTo>
                      <a:pt x="668" y="20"/>
                    </a:lnTo>
                    <a:lnTo>
                      <a:pt x="879" y="0"/>
                    </a:lnTo>
                    <a:close/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" name="Freeform 21"/>
              <p:cNvSpPr>
                <a:spLocks noEditPoints="1"/>
              </p:cNvSpPr>
              <p:nvPr/>
            </p:nvSpPr>
            <p:spPr bwMode="auto">
              <a:xfrm>
                <a:off x="1524" y="2212"/>
                <a:ext cx="199" cy="199"/>
              </a:xfrm>
              <a:custGeom>
                <a:avLst/>
                <a:gdLst>
                  <a:gd name="T0" fmla="*/ 370 w 796"/>
                  <a:gd name="T1" fmla="*/ 115 h 796"/>
                  <a:gd name="T2" fmla="*/ 328 w 796"/>
                  <a:gd name="T3" fmla="*/ 122 h 796"/>
                  <a:gd name="T4" fmla="*/ 253 w 796"/>
                  <a:gd name="T5" fmla="*/ 153 h 796"/>
                  <a:gd name="T6" fmla="*/ 192 w 796"/>
                  <a:gd name="T7" fmla="*/ 203 h 796"/>
                  <a:gd name="T8" fmla="*/ 145 w 796"/>
                  <a:gd name="T9" fmla="*/ 268 h 796"/>
                  <a:gd name="T10" fmla="*/ 119 w 796"/>
                  <a:gd name="T11" fmla="*/ 343 h 796"/>
                  <a:gd name="T12" fmla="*/ 115 w 796"/>
                  <a:gd name="T13" fmla="*/ 426 h 796"/>
                  <a:gd name="T14" fmla="*/ 135 w 796"/>
                  <a:gd name="T15" fmla="*/ 507 h 796"/>
                  <a:gd name="T16" fmla="*/ 176 w 796"/>
                  <a:gd name="T17" fmla="*/ 576 h 796"/>
                  <a:gd name="T18" fmla="*/ 234 w 796"/>
                  <a:gd name="T19" fmla="*/ 630 h 796"/>
                  <a:gd name="T20" fmla="*/ 304 w 796"/>
                  <a:gd name="T21" fmla="*/ 666 h 796"/>
                  <a:gd name="T22" fmla="*/ 384 w 796"/>
                  <a:gd name="T23" fmla="*/ 682 h 796"/>
                  <a:gd name="T24" fmla="*/ 467 w 796"/>
                  <a:gd name="T25" fmla="*/ 674 h 796"/>
                  <a:gd name="T26" fmla="*/ 542 w 796"/>
                  <a:gd name="T27" fmla="*/ 644 h 796"/>
                  <a:gd name="T28" fmla="*/ 605 w 796"/>
                  <a:gd name="T29" fmla="*/ 594 h 796"/>
                  <a:gd name="T30" fmla="*/ 650 w 796"/>
                  <a:gd name="T31" fmla="*/ 529 h 796"/>
                  <a:gd name="T32" fmla="*/ 678 w 796"/>
                  <a:gd name="T33" fmla="*/ 453 h 796"/>
                  <a:gd name="T34" fmla="*/ 681 w 796"/>
                  <a:gd name="T35" fmla="*/ 370 h 796"/>
                  <a:gd name="T36" fmla="*/ 661 w 796"/>
                  <a:gd name="T37" fmla="*/ 289 h 796"/>
                  <a:gd name="T38" fmla="*/ 621 w 796"/>
                  <a:gd name="T39" fmla="*/ 221 h 796"/>
                  <a:gd name="T40" fmla="*/ 563 w 796"/>
                  <a:gd name="T41" fmla="*/ 166 h 796"/>
                  <a:gd name="T42" fmla="*/ 492 w 796"/>
                  <a:gd name="T43" fmla="*/ 130 h 796"/>
                  <a:gd name="T44" fmla="*/ 412 w 796"/>
                  <a:gd name="T45" fmla="*/ 114 h 796"/>
                  <a:gd name="T46" fmla="*/ 458 w 796"/>
                  <a:gd name="T47" fmla="*/ 4 h 796"/>
                  <a:gd name="T48" fmla="*/ 550 w 796"/>
                  <a:gd name="T49" fmla="*/ 30 h 796"/>
                  <a:gd name="T50" fmla="*/ 632 w 796"/>
                  <a:gd name="T51" fmla="*/ 76 h 796"/>
                  <a:gd name="T52" fmla="*/ 700 w 796"/>
                  <a:gd name="T53" fmla="*/ 140 h 796"/>
                  <a:gd name="T54" fmla="*/ 753 w 796"/>
                  <a:gd name="T55" fmla="*/ 219 h 796"/>
                  <a:gd name="T56" fmla="*/ 786 w 796"/>
                  <a:gd name="T57" fmla="*/ 310 h 796"/>
                  <a:gd name="T58" fmla="*/ 796 w 796"/>
                  <a:gd name="T59" fmla="*/ 409 h 796"/>
                  <a:gd name="T60" fmla="*/ 781 w 796"/>
                  <a:gd name="T61" fmla="*/ 505 h 796"/>
                  <a:gd name="T62" fmla="*/ 745 w 796"/>
                  <a:gd name="T63" fmla="*/ 592 h 796"/>
                  <a:gd name="T64" fmla="*/ 690 w 796"/>
                  <a:gd name="T65" fmla="*/ 669 h 796"/>
                  <a:gd name="T66" fmla="*/ 618 w 796"/>
                  <a:gd name="T67" fmla="*/ 730 h 796"/>
                  <a:gd name="T68" fmla="*/ 533 w 796"/>
                  <a:gd name="T69" fmla="*/ 772 h 796"/>
                  <a:gd name="T70" fmla="*/ 436 w 796"/>
                  <a:gd name="T71" fmla="*/ 794 h 796"/>
                  <a:gd name="T72" fmla="*/ 338 w 796"/>
                  <a:gd name="T73" fmla="*/ 792 h 796"/>
                  <a:gd name="T74" fmla="*/ 246 w 796"/>
                  <a:gd name="T75" fmla="*/ 767 h 796"/>
                  <a:gd name="T76" fmla="*/ 164 w 796"/>
                  <a:gd name="T77" fmla="*/ 720 h 796"/>
                  <a:gd name="T78" fmla="*/ 95 w 796"/>
                  <a:gd name="T79" fmla="*/ 656 h 796"/>
                  <a:gd name="T80" fmla="*/ 42 w 796"/>
                  <a:gd name="T81" fmla="*/ 578 h 796"/>
                  <a:gd name="T82" fmla="*/ 9 w 796"/>
                  <a:gd name="T83" fmla="*/ 486 h 796"/>
                  <a:gd name="T84" fmla="*/ 0 w 796"/>
                  <a:gd name="T85" fmla="*/ 387 h 796"/>
                  <a:gd name="T86" fmla="*/ 14 w 796"/>
                  <a:gd name="T87" fmla="*/ 292 h 796"/>
                  <a:gd name="T88" fmla="*/ 50 w 796"/>
                  <a:gd name="T89" fmla="*/ 204 h 796"/>
                  <a:gd name="T90" fmla="*/ 106 w 796"/>
                  <a:gd name="T91" fmla="*/ 128 h 796"/>
                  <a:gd name="T92" fmla="*/ 178 w 796"/>
                  <a:gd name="T93" fmla="*/ 67 h 796"/>
                  <a:gd name="T94" fmla="*/ 262 w 796"/>
                  <a:gd name="T95" fmla="*/ 24 h 796"/>
                  <a:gd name="T96" fmla="*/ 359 w 796"/>
                  <a:gd name="T97" fmla="*/ 2 h 7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796" h="796">
                    <a:moveTo>
                      <a:pt x="412" y="114"/>
                    </a:moveTo>
                    <a:lnTo>
                      <a:pt x="370" y="115"/>
                    </a:lnTo>
                    <a:lnTo>
                      <a:pt x="370" y="115"/>
                    </a:lnTo>
                    <a:lnTo>
                      <a:pt x="328" y="122"/>
                    </a:lnTo>
                    <a:lnTo>
                      <a:pt x="289" y="134"/>
                    </a:lnTo>
                    <a:lnTo>
                      <a:pt x="253" y="153"/>
                    </a:lnTo>
                    <a:lnTo>
                      <a:pt x="220" y="175"/>
                    </a:lnTo>
                    <a:lnTo>
                      <a:pt x="192" y="203"/>
                    </a:lnTo>
                    <a:lnTo>
                      <a:pt x="167" y="234"/>
                    </a:lnTo>
                    <a:lnTo>
                      <a:pt x="145" y="268"/>
                    </a:lnTo>
                    <a:lnTo>
                      <a:pt x="129" y="304"/>
                    </a:lnTo>
                    <a:lnTo>
                      <a:pt x="119" y="343"/>
                    </a:lnTo>
                    <a:lnTo>
                      <a:pt x="114" y="384"/>
                    </a:lnTo>
                    <a:lnTo>
                      <a:pt x="115" y="426"/>
                    </a:lnTo>
                    <a:lnTo>
                      <a:pt x="122" y="467"/>
                    </a:lnTo>
                    <a:lnTo>
                      <a:pt x="135" y="507"/>
                    </a:lnTo>
                    <a:lnTo>
                      <a:pt x="153" y="543"/>
                    </a:lnTo>
                    <a:lnTo>
                      <a:pt x="176" y="576"/>
                    </a:lnTo>
                    <a:lnTo>
                      <a:pt x="203" y="605"/>
                    </a:lnTo>
                    <a:lnTo>
                      <a:pt x="234" y="630"/>
                    </a:lnTo>
                    <a:lnTo>
                      <a:pt x="267" y="652"/>
                    </a:lnTo>
                    <a:lnTo>
                      <a:pt x="304" y="666"/>
                    </a:lnTo>
                    <a:lnTo>
                      <a:pt x="343" y="678"/>
                    </a:lnTo>
                    <a:lnTo>
                      <a:pt x="384" y="682"/>
                    </a:lnTo>
                    <a:lnTo>
                      <a:pt x="426" y="681"/>
                    </a:lnTo>
                    <a:lnTo>
                      <a:pt x="467" y="674"/>
                    </a:lnTo>
                    <a:lnTo>
                      <a:pt x="507" y="662"/>
                    </a:lnTo>
                    <a:lnTo>
                      <a:pt x="542" y="644"/>
                    </a:lnTo>
                    <a:lnTo>
                      <a:pt x="575" y="621"/>
                    </a:lnTo>
                    <a:lnTo>
                      <a:pt x="605" y="594"/>
                    </a:lnTo>
                    <a:lnTo>
                      <a:pt x="630" y="563"/>
                    </a:lnTo>
                    <a:lnTo>
                      <a:pt x="650" y="529"/>
                    </a:lnTo>
                    <a:lnTo>
                      <a:pt x="666" y="492"/>
                    </a:lnTo>
                    <a:lnTo>
                      <a:pt x="678" y="453"/>
                    </a:lnTo>
                    <a:lnTo>
                      <a:pt x="682" y="412"/>
                    </a:lnTo>
                    <a:lnTo>
                      <a:pt x="681" y="370"/>
                    </a:lnTo>
                    <a:lnTo>
                      <a:pt x="674" y="329"/>
                    </a:lnTo>
                    <a:lnTo>
                      <a:pt x="661" y="289"/>
                    </a:lnTo>
                    <a:lnTo>
                      <a:pt x="643" y="254"/>
                    </a:lnTo>
                    <a:lnTo>
                      <a:pt x="621" y="221"/>
                    </a:lnTo>
                    <a:lnTo>
                      <a:pt x="593" y="191"/>
                    </a:lnTo>
                    <a:lnTo>
                      <a:pt x="563" y="166"/>
                    </a:lnTo>
                    <a:lnTo>
                      <a:pt x="528" y="146"/>
                    </a:lnTo>
                    <a:lnTo>
                      <a:pt x="492" y="130"/>
                    </a:lnTo>
                    <a:lnTo>
                      <a:pt x="453" y="118"/>
                    </a:lnTo>
                    <a:lnTo>
                      <a:pt x="412" y="114"/>
                    </a:lnTo>
                    <a:close/>
                    <a:moveTo>
                      <a:pt x="409" y="0"/>
                    </a:moveTo>
                    <a:lnTo>
                      <a:pt x="458" y="4"/>
                    </a:lnTo>
                    <a:lnTo>
                      <a:pt x="505" y="15"/>
                    </a:lnTo>
                    <a:lnTo>
                      <a:pt x="550" y="30"/>
                    </a:lnTo>
                    <a:lnTo>
                      <a:pt x="592" y="50"/>
                    </a:lnTo>
                    <a:lnTo>
                      <a:pt x="632" y="76"/>
                    </a:lnTo>
                    <a:lnTo>
                      <a:pt x="668" y="106"/>
                    </a:lnTo>
                    <a:lnTo>
                      <a:pt x="700" y="140"/>
                    </a:lnTo>
                    <a:lnTo>
                      <a:pt x="729" y="178"/>
                    </a:lnTo>
                    <a:lnTo>
                      <a:pt x="753" y="219"/>
                    </a:lnTo>
                    <a:lnTo>
                      <a:pt x="772" y="263"/>
                    </a:lnTo>
                    <a:lnTo>
                      <a:pt x="786" y="310"/>
                    </a:lnTo>
                    <a:lnTo>
                      <a:pt x="794" y="359"/>
                    </a:lnTo>
                    <a:lnTo>
                      <a:pt x="796" y="409"/>
                    </a:lnTo>
                    <a:lnTo>
                      <a:pt x="791" y="458"/>
                    </a:lnTo>
                    <a:lnTo>
                      <a:pt x="781" y="505"/>
                    </a:lnTo>
                    <a:lnTo>
                      <a:pt x="765" y="550"/>
                    </a:lnTo>
                    <a:lnTo>
                      <a:pt x="745" y="592"/>
                    </a:lnTo>
                    <a:lnTo>
                      <a:pt x="720" y="632"/>
                    </a:lnTo>
                    <a:lnTo>
                      <a:pt x="690" y="669"/>
                    </a:lnTo>
                    <a:lnTo>
                      <a:pt x="656" y="701"/>
                    </a:lnTo>
                    <a:lnTo>
                      <a:pt x="618" y="730"/>
                    </a:lnTo>
                    <a:lnTo>
                      <a:pt x="577" y="754"/>
                    </a:lnTo>
                    <a:lnTo>
                      <a:pt x="533" y="772"/>
                    </a:lnTo>
                    <a:lnTo>
                      <a:pt x="486" y="786"/>
                    </a:lnTo>
                    <a:lnTo>
                      <a:pt x="436" y="794"/>
                    </a:lnTo>
                    <a:lnTo>
                      <a:pt x="387" y="796"/>
                    </a:lnTo>
                    <a:lnTo>
                      <a:pt x="338" y="792"/>
                    </a:lnTo>
                    <a:lnTo>
                      <a:pt x="291" y="782"/>
                    </a:lnTo>
                    <a:lnTo>
                      <a:pt x="246" y="767"/>
                    </a:lnTo>
                    <a:lnTo>
                      <a:pt x="204" y="746"/>
                    </a:lnTo>
                    <a:lnTo>
                      <a:pt x="164" y="720"/>
                    </a:lnTo>
                    <a:lnTo>
                      <a:pt x="128" y="690"/>
                    </a:lnTo>
                    <a:lnTo>
                      <a:pt x="95" y="656"/>
                    </a:lnTo>
                    <a:lnTo>
                      <a:pt x="66" y="619"/>
                    </a:lnTo>
                    <a:lnTo>
                      <a:pt x="42" y="578"/>
                    </a:lnTo>
                    <a:lnTo>
                      <a:pt x="23" y="533"/>
                    </a:lnTo>
                    <a:lnTo>
                      <a:pt x="9" y="486"/>
                    </a:lnTo>
                    <a:lnTo>
                      <a:pt x="2" y="437"/>
                    </a:lnTo>
                    <a:lnTo>
                      <a:pt x="0" y="387"/>
                    </a:lnTo>
                    <a:lnTo>
                      <a:pt x="5" y="338"/>
                    </a:lnTo>
                    <a:lnTo>
                      <a:pt x="14" y="292"/>
                    </a:lnTo>
                    <a:lnTo>
                      <a:pt x="30" y="246"/>
                    </a:lnTo>
                    <a:lnTo>
                      <a:pt x="50" y="204"/>
                    </a:lnTo>
                    <a:lnTo>
                      <a:pt x="77" y="164"/>
                    </a:lnTo>
                    <a:lnTo>
                      <a:pt x="106" y="128"/>
                    </a:lnTo>
                    <a:lnTo>
                      <a:pt x="139" y="96"/>
                    </a:lnTo>
                    <a:lnTo>
                      <a:pt x="178" y="67"/>
                    </a:lnTo>
                    <a:lnTo>
                      <a:pt x="219" y="42"/>
                    </a:lnTo>
                    <a:lnTo>
                      <a:pt x="262" y="24"/>
                    </a:lnTo>
                    <a:lnTo>
                      <a:pt x="310" y="10"/>
                    </a:lnTo>
                    <a:lnTo>
                      <a:pt x="359" y="2"/>
                    </a:lnTo>
                    <a:lnTo>
                      <a:pt x="409" y="0"/>
                    </a:ln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8" name="Freeform 22"/>
              <p:cNvSpPr>
                <a:spLocks noEditPoints="1"/>
              </p:cNvSpPr>
              <p:nvPr/>
            </p:nvSpPr>
            <p:spPr bwMode="auto">
              <a:xfrm>
                <a:off x="1934" y="2478"/>
                <a:ext cx="167" cy="167"/>
              </a:xfrm>
              <a:custGeom>
                <a:avLst/>
                <a:gdLst>
                  <a:gd name="T0" fmla="*/ 298 w 668"/>
                  <a:gd name="T1" fmla="*/ 230 h 669"/>
                  <a:gd name="T2" fmla="*/ 257 w 668"/>
                  <a:gd name="T3" fmla="*/ 255 h 669"/>
                  <a:gd name="T4" fmla="*/ 231 w 668"/>
                  <a:gd name="T5" fmla="*/ 296 h 669"/>
                  <a:gd name="T6" fmla="*/ 224 w 668"/>
                  <a:gd name="T7" fmla="*/ 345 h 669"/>
                  <a:gd name="T8" fmla="*/ 240 w 668"/>
                  <a:gd name="T9" fmla="*/ 393 h 669"/>
                  <a:gd name="T10" fmla="*/ 274 w 668"/>
                  <a:gd name="T11" fmla="*/ 427 h 669"/>
                  <a:gd name="T12" fmla="*/ 319 w 668"/>
                  <a:gd name="T13" fmla="*/ 444 h 669"/>
                  <a:gd name="T14" fmla="*/ 370 w 668"/>
                  <a:gd name="T15" fmla="*/ 440 h 669"/>
                  <a:gd name="T16" fmla="*/ 412 w 668"/>
                  <a:gd name="T17" fmla="*/ 415 h 669"/>
                  <a:gd name="T18" fmla="*/ 438 w 668"/>
                  <a:gd name="T19" fmla="*/ 374 h 669"/>
                  <a:gd name="T20" fmla="*/ 445 w 668"/>
                  <a:gd name="T21" fmla="*/ 324 h 669"/>
                  <a:gd name="T22" fmla="*/ 429 w 668"/>
                  <a:gd name="T23" fmla="*/ 277 h 669"/>
                  <a:gd name="T24" fmla="*/ 395 w 668"/>
                  <a:gd name="T25" fmla="*/ 242 h 669"/>
                  <a:gd name="T26" fmla="*/ 349 w 668"/>
                  <a:gd name="T27" fmla="*/ 225 h 669"/>
                  <a:gd name="T28" fmla="*/ 343 w 668"/>
                  <a:gd name="T29" fmla="*/ 0 h 669"/>
                  <a:gd name="T30" fmla="*/ 381 w 668"/>
                  <a:gd name="T31" fmla="*/ 54 h 669"/>
                  <a:gd name="T32" fmla="*/ 433 w 668"/>
                  <a:gd name="T33" fmla="*/ 16 h 669"/>
                  <a:gd name="T34" fmla="*/ 494 w 668"/>
                  <a:gd name="T35" fmla="*/ 98 h 669"/>
                  <a:gd name="T36" fmla="*/ 535 w 668"/>
                  <a:gd name="T37" fmla="*/ 132 h 669"/>
                  <a:gd name="T38" fmla="*/ 628 w 668"/>
                  <a:gd name="T39" fmla="*/ 176 h 669"/>
                  <a:gd name="T40" fmla="*/ 601 w 668"/>
                  <a:gd name="T41" fmla="*/ 235 h 669"/>
                  <a:gd name="T42" fmla="*/ 660 w 668"/>
                  <a:gd name="T43" fmla="*/ 261 h 669"/>
                  <a:gd name="T44" fmla="*/ 619 w 668"/>
                  <a:gd name="T45" fmla="*/ 354 h 669"/>
                  <a:gd name="T46" fmla="*/ 610 w 668"/>
                  <a:gd name="T47" fmla="*/ 408 h 669"/>
                  <a:gd name="T48" fmla="*/ 619 w 668"/>
                  <a:gd name="T49" fmla="*/ 509 h 669"/>
                  <a:gd name="T50" fmla="*/ 554 w 668"/>
                  <a:gd name="T51" fmla="*/ 516 h 669"/>
                  <a:gd name="T52" fmla="*/ 561 w 668"/>
                  <a:gd name="T53" fmla="*/ 581 h 669"/>
                  <a:gd name="T54" fmla="*/ 459 w 668"/>
                  <a:gd name="T55" fmla="*/ 591 h 669"/>
                  <a:gd name="T56" fmla="*/ 408 w 668"/>
                  <a:gd name="T57" fmla="*/ 610 h 669"/>
                  <a:gd name="T58" fmla="*/ 325 w 668"/>
                  <a:gd name="T59" fmla="*/ 669 h 669"/>
                  <a:gd name="T60" fmla="*/ 288 w 668"/>
                  <a:gd name="T61" fmla="*/ 617 h 669"/>
                  <a:gd name="T62" fmla="*/ 235 w 668"/>
                  <a:gd name="T63" fmla="*/ 654 h 669"/>
                  <a:gd name="T64" fmla="*/ 175 w 668"/>
                  <a:gd name="T65" fmla="*/ 572 h 669"/>
                  <a:gd name="T66" fmla="*/ 134 w 668"/>
                  <a:gd name="T67" fmla="*/ 537 h 669"/>
                  <a:gd name="T68" fmla="*/ 41 w 668"/>
                  <a:gd name="T69" fmla="*/ 495 h 669"/>
                  <a:gd name="T70" fmla="*/ 68 w 668"/>
                  <a:gd name="T71" fmla="*/ 435 h 669"/>
                  <a:gd name="T72" fmla="*/ 9 w 668"/>
                  <a:gd name="T73" fmla="*/ 409 h 669"/>
                  <a:gd name="T74" fmla="*/ 50 w 668"/>
                  <a:gd name="T75" fmla="*/ 316 h 669"/>
                  <a:gd name="T76" fmla="*/ 59 w 668"/>
                  <a:gd name="T77" fmla="*/ 262 h 669"/>
                  <a:gd name="T78" fmla="*/ 50 w 668"/>
                  <a:gd name="T79" fmla="*/ 161 h 669"/>
                  <a:gd name="T80" fmla="*/ 115 w 668"/>
                  <a:gd name="T81" fmla="*/ 154 h 669"/>
                  <a:gd name="T82" fmla="*/ 108 w 668"/>
                  <a:gd name="T83" fmla="*/ 89 h 669"/>
                  <a:gd name="T84" fmla="*/ 209 w 668"/>
                  <a:gd name="T85" fmla="*/ 79 h 669"/>
                  <a:gd name="T86" fmla="*/ 259 w 668"/>
                  <a:gd name="T87" fmla="*/ 59 h 669"/>
                  <a:gd name="T88" fmla="*/ 343 w 668"/>
                  <a:gd name="T89" fmla="*/ 0 h 6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</a:cxnLst>
                <a:rect l="0" t="0" r="r" b="b"/>
                <a:pathLst>
                  <a:path w="668" h="669">
                    <a:moveTo>
                      <a:pt x="323" y="225"/>
                    </a:moveTo>
                    <a:lnTo>
                      <a:pt x="298" y="230"/>
                    </a:lnTo>
                    <a:lnTo>
                      <a:pt x="276" y="241"/>
                    </a:lnTo>
                    <a:lnTo>
                      <a:pt x="257" y="255"/>
                    </a:lnTo>
                    <a:lnTo>
                      <a:pt x="241" y="275"/>
                    </a:lnTo>
                    <a:lnTo>
                      <a:pt x="231" y="296"/>
                    </a:lnTo>
                    <a:lnTo>
                      <a:pt x="224" y="320"/>
                    </a:lnTo>
                    <a:lnTo>
                      <a:pt x="224" y="345"/>
                    </a:lnTo>
                    <a:lnTo>
                      <a:pt x="230" y="370"/>
                    </a:lnTo>
                    <a:lnTo>
                      <a:pt x="240" y="393"/>
                    </a:lnTo>
                    <a:lnTo>
                      <a:pt x="255" y="413"/>
                    </a:lnTo>
                    <a:lnTo>
                      <a:pt x="274" y="427"/>
                    </a:lnTo>
                    <a:lnTo>
                      <a:pt x="296" y="439"/>
                    </a:lnTo>
                    <a:lnTo>
                      <a:pt x="319" y="444"/>
                    </a:lnTo>
                    <a:lnTo>
                      <a:pt x="344" y="446"/>
                    </a:lnTo>
                    <a:lnTo>
                      <a:pt x="370" y="440"/>
                    </a:lnTo>
                    <a:lnTo>
                      <a:pt x="392" y="430"/>
                    </a:lnTo>
                    <a:lnTo>
                      <a:pt x="412" y="415"/>
                    </a:lnTo>
                    <a:lnTo>
                      <a:pt x="428" y="395"/>
                    </a:lnTo>
                    <a:lnTo>
                      <a:pt x="438" y="374"/>
                    </a:lnTo>
                    <a:lnTo>
                      <a:pt x="444" y="350"/>
                    </a:lnTo>
                    <a:lnTo>
                      <a:pt x="445" y="324"/>
                    </a:lnTo>
                    <a:lnTo>
                      <a:pt x="439" y="299"/>
                    </a:lnTo>
                    <a:lnTo>
                      <a:pt x="429" y="277"/>
                    </a:lnTo>
                    <a:lnTo>
                      <a:pt x="414" y="258"/>
                    </a:lnTo>
                    <a:lnTo>
                      <a:pt x="395" y="242"/>
                    </a:lnTo>
                    <a:lnTo>
                      <a:pt x="373" y="231"/>
                    </a:lnTo>
                    <a:lnTo>
                      <a:pt x="349" y="225"/>
                    </a:lnTo>
                    <a:lnTo>
                      <a:pt x="323" y="225"/>
                    </a:lnTo>
                    <a:close/>
                    <a:moveTo>
                      <a:pt x="343" y="0"/>
                    </a:moveTo>
                    <a:lnTo>
                      <a:pt x="354" y="50"/>
                    </a:lnTo>
                    <a:lnTo>
                      <a:pt x="381" y="54"/>
                    </a:lnTo>
                    <a:lnTo>
                      <a:pt x="407" y="59"/>
                    </a:lnTo>
                    <a:lnTo>
                      <a:pt x="433" y="16"/>
                    </a:lnTo>
                    <a:lnTo>
                      <a:pt x="508" y="50"/>
                    </a:lnTo>
                    <a:lnTo>
                      <a:pt x="494" y="98"/>
                    </a:lnTo>
                    <a:lnTo>
                      <a:pt x="515" y="114"/>
                    </a:lnTo>
                    <a:lnTo>
                      <a:pt x="535" y="132"/>
                    </a:lnTo>
                    <a:lnTo>
                      <a:pt x="580" y="108"/>
                    </a:lnTo>
                    <a:lnTo>
                      <a:pt x="628" y="176"/>
                    </a:lnTo>
                    <a:lnTo>
                      <a:pt x="590" y="210"/>
                    </a:lnTo>
                    <a:lnTo>
                      <a:pt x="601" y="235"/>
                    </a:lnTo>
                    <a:lnTo>
                      <a:pt x="609" y="260"/>
                    </a:lnTo>
                    <a:lnTo>
                      <a:pt x="660" y="261"/>
                    </a:lnTo>
                    <a:lnTo>
                      <a:pt x="668" y="344"/>
                    </a:lnTo>
                    <a:lnTo>
                      <a:pt x="619" y="354"/>
                    </a:lnTo>
                    <a:lnTo>
                      <a:pt x="615" y="382"/>
                    </a:lnTo>
                    <a:lnTo>
                      <a:pt x="610" y="408"/>
                    </a:lnTo>
                    <a:lnTo>
                      <a:pt x="653" y="434"/>
                    </a:lnTo>
                    <a:lnTo>
                      <a:pt x="619" y="509"/>
                    </a:lnTo>
                    <a:lnTo>
                      <a:pt x="571" y="495"/>
                    </a:lnTo>
                    <a:lnTo>
                      <a:pt x="554" y="516"/>
                    </a:lnTo>
                    <a:lnTo>
                      <a:pt x="536" y="536"/>
                    </a:lnTo>
                    <a:lnTo>
                      <a:pt x="561" y="581"/>
                    </a:lnTo>
                    <a:lnTo>
                      <a:pt x="494" y="629"/>
                    </a:lnTo>
                    <a:lnTo>
                      <a:pt x="459" y="591"/>
                    </a:lnTo>
                    <a:lnTo>
                      <a:pt x="434" y="602"/>
                    </a:lnTo>
                    <a:lnTo>
                      <a:pt x="408" y="610"/>
                    </a:lnTo>
                    <a:lnTo>
                      <a:pt x="408" y="661"/>
                    </a:lnTo>
                    <a:lnTo>
                      <a:pt x="325" y="669"/>
                    </a:lnTo>
                    <a:lnTo>
                      <a:pt x="315" y="620"/>
                    </a:lnTo>
                    <a:lnTo>
                      <a:pt x="288" y="617"/>
                    </a:lnTo>
                    <a:lnTo>
                      <a:pt x="261" y="611"/>
                    </a:lnTo>
                    <a:lnTo>
                      <a:pt x="235" y="654"/>
                    </a:lnTo>
                    <a:lnTo>
                      <a:pt x="160" y="620"/>
                    </a:lnTo>
                    <a:lnTo>
                      <a:pt x="175" y="572"/>
                    </a:lnTo>
                    <a:lnTo>
                      <a:pt x="153" y="555"/>
                    </a:lnTo>
                    <a:lnTo>
                      <a:pt x="134" y="537"/>
                    </a:lnTo>
                    <a:lnTo>
                      <a:pt x="88" y="562"/>
                    </a:lnTo>
                    <a:lnTo>
                      <a:pt x="41" y="495"/>
                    </a:lnTo>
                    <a:lnTo>
                      <a:pt x="78" y="460"/>
                    </a:lnTo>
                    <a:lnTo>
                      <a:pt x="68" y="435"/>
                    </a:lnTo>
                    <a:lnTo>
                      <a:pt x="59" y="409"/>
                    </a:lnTo>
                    <a:lnTo>
                      <a:pt x="9" y="409"/>
                    </a:lnTo>
                    <a:lnTo>
                      <a:pt x="0" y="326"/>
                    </a:lnTo>
                    <a:lnTo>
                      <a:pt x="50" y="316"/>
                    </a:lnTo>
                    <a:lnTo>
                      <a:pt x="53" y="288"/>
                    </a:lnTo>
                    <a:lnTo>
                      <a:pt x="59" y="262"/>
                    </a:lnTo>
                    <a:lnTo>
                      <a:pt x="16" y="236"/>
                    </a:lnTo>
                    <a:lnTo>
                      <a:pt x="50" y="161"/>
                    </a:lnTo>
                    <a:lnTo>
                      <a:pt x="98" y="176"/>
                    </a:lnTo>
                    <a:lnTo>
                      <a:pt x="115" y="154"/>
                    </a:lnTo>
                    <a:lnTo>
                      <a:pt x="132" y="133"/>
                    </a:lnTo>
                    <a:lnTo>
                      <a:pt x="108" y="89"/>
                    </a:lnTo>
                    <a:lnTo>
                      <a:pt x="175" y="41"/>
                    </a:lnTo>
                    <a:lnTo>
                      <a:pt x="209" y="79"/>
                    </a:lnTo>
                    <a:lnTo>
                      <a:pt x="234" y="68"/>
                    </a:lnTo>
                    <a:lnTo>
                      <a:pt x="259" y="59"/>
                    </a:lnTo>
                    <a:lnTo>
                      <a:pt x="260" y="9"/>
                    </a:lnTo>
                    <a:lnTo>
                      <a:pt x="343" y="0"/>
                    </a:lnTo>
                    <a:close/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" name="Freeform 23"/>
              <p:cNvSpPr>
                <a:spLocks noEditPoints="1"/>
              </p:cNvSpPr>
              <p:nvPr/>
            </p:nvSpPr>
            <p:spPr bwMode="auto">
              <a:xfrm>
                <a:off x="1979" y="2523"/>
                <a:ext cx="77" cy="77"/>
              </a:xfrm>
              <a:custGeom>
                <a:avLst/>
                <a:gdLst>
                  <a:gd name="T0" fmla="*/ 119 w 309"/>
                  <a:gd name="T1" fmla="*/ 50 h 309"/>
                  <a:gd name="T2" fmla="*/ 78 w 309"/>
                  <a:gd name="T3" fmla="*/ 75 h 309"/>
                  <a:gd name="T4" fmla="*/ 52 w 309"/>
                  <a:gd name="T5" fmla="*/ 116 h 309"/>
                  <a:gd name="T6" fmla="*/ 45 w 309"/>
                  <a:gd name="T7" fmla="*/ 165 h 309"/>
                  <a:gd name="T8" fmla="*/ 61 w 309"/>
                  <a:gd name="T9" fmla="*/ 213 h 309"/>
                  <a:gd name="T10" fmla="*/ 95 w 309"/>
                  <a:gd name="T11" fmla="*/ 247 h 309"/>
                  <a:gd name="T12" fmla="*/ 140 w 309"/>
                  <a:gd name="T13" fmla="*/ 264 h 309"/>
                  <a:gd name="T14" fmla="*/ 191 w 309"/>
                  <a:gd name="T15" fmla="*/ 260 h 309"/>
                  <a:gd name="T16" fmla="*/ 233 w 309"/>
                  <a:gd name="T17" fmla="*/ 235 h 309"/>
                  <a:gd name="T18" fmla="*/ 259 w 309"/>
                  <a:gd name="T19" fmla="*/ 194 h 309"/>
                  <a:gd name="T20" fmla="*/ 266 w 309"/>
                  <a:gd name="T21" fmla="*/ 144 h 309"/>
                  <a:gd name="T22" fmla="*/ 250 w 309"/>
                  <a:gd name="T23" fmla="*/ 97 h 309"/>
                  <a:gd name="T24" fmla="*/ 216 w 309"/>
                  <a:gd name="T25" fmla="*/ 62 h 309"/>
                  <a:gd name="T26" fmla="*/ 170 w 309"/>
                  <a:gd name="T27" fmla="*/ 45 h 309"/>
                  <a:gd name="T28" fmla="*/ 140 w 309"/>
                  <a:gd name="T29" fmla="*/ 0 h 309"/>
                  <a:gd name="T30" fmla="*/ 201 w 309"/>
                  <a:gd name="T31" fmla="*/ 7 h 309"/>
                  <a:gd name="T32" fmla="*/ 253 w 309"/>
                  <a:gd name="T33" fmla="*/ 35 h 309"/>
                  <a:gd name="T34" fmla="*/ 292 w 309"/>
                  <a:gd name="T35" fmla="*/ 81 h 309"/>
                  <a:gd name="T36" fmla="*/ 309 w 309"/>
                  <a:gd name="T37" fmla="*/ 140 h 309"/>
                  <a:gd name="T38" fmla="*/ 303 w 309"/>
                  <a:gd name="T39" fmla="*/ 201 h 309"/>
                  <a:gd name="T40" fmla="*/ 275 w 309"/>
                  <a:gd name="T41" fmla="*/ 253 h 309"/>
                  <a:gd name="T42" fmla="*/ 229 w 309"/>
                  <a:gd name="T43" fmla="*/ 292 h 309"/>
                  <a:gd name="T44" fmla="*/ 170 w 309"/>
                  <a:gd name="T45" fmla="*/ 309 h 309"/>
                  <a:gd name="T46" fmla="*/ 109 w 309"/>
                  <a:gd name="T47" fmla="*/ 303 h 309"/>
                  <a:gd name="T48" fmla="*/ 57 w 309"/>
                  <a:gd name="T49" fmla="*/ 275 h 309"/>
                  <a:gd name="T50" fmla="*/ 19 w 309"/>
                  <a:gd name="T51" fmla="*/ 229 h 309"/>
                  <a:gd name="T52" fmla="*/ 0 w 309"/>
                  <a:gd name="T53" fmla="*/ 170 h 309"/>
                  <a:gd name="T54" fmla="*/ 7 w 309"/>
                  <a:gd name="T55" fmla="*/ 108 h 309"/>
                  <a:gd name="T56" fmla="*/ 36 w 309"/>
                  <a:gd name="T57" fmla="*/ 57 h 309"/>
                  <a:gd name="T58" fmla="*/ 81 w 309"/>
                  <a:gd name="T59" fmla="*/ 18 h 309"/>
                  <a:gd name="T60" fmla="*/ 140 w 309"/>
                  <a:gd name="T61" fmla="*/ 0 h 309"/>
                  <a:gd name="T62" fmla="*/ 140 w 309"/>
                  <a:gd name="T63" fmla="*/ 0 h 309"/>
                  <a:gd name="T64" fmla="*/ 140 w 309"/>
                  <a:gd name="T65" fmla="*/ 0 h 3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</a:cxnLst>
                <a:rect l="0" t="0" r="r" b="b"/>
                <a:pathLst>
                  <a:path w="309" h="309">
                    <a:moveTo>
                      <a:pt x="144" y="45"/>
                    </a:moveTo>
                    <a:lnTo>
                      <a:pt x="119" y="50"/>
                    </a:lnTo>
                    <a:lnTo>
                      <a:pt x="97" y="61"/>
                    </a:lnTo>
                    <a:lnTo>
                      <a:pt x="78" y="75"/>
                    </a:lnTo>
                    <a:lnTo>
                      <a:pt x="62" y="95"/>
                    </a:lnTo>
                    <a:lnTo>
                      <a:pt x="52" y="116"/>
                    </a:lnTo>
                    <a:lnTo>
                      <a:pt x="45" y="140"/>
                    </a:lnTo>
                    <a:lnTo>
                      <a:pt x="45" y="165"/>
                    </a:lnTo>
                    <a:lnTo>
                      <a:pt x="51" y="190"/>
                    </a:lnTo>
                    <a:lnTo>
                      <a:pt x="61" y="213"/>
                    </a:lnTo>
                    <a:lnTo>
                      <a:pt x="76" y="233"/>
                    </a:lnTo>
                    <a:lnTo>
                      <a:pt x="95" y="247"/>
                    </a:lnTo>
                    <a:lnTo>
                      <a:pt x="117" y="259"/>
                    </a:lnTo>
                    <a:lnTo>
                      <a:pt x="140" y="264"/>
                    </a:lnTo>
                    <a:lnTo>
                      <a:pt x="165" y="266"/>
                    </a:lnTo>
                    <a:lnTo>
                      <a:pt x="191" y="260"/>
                    </a:lnTo>
                    <a:lnTo>
                      <a:pt x="213" y="250"/>
                    </a:lnTo>
                    <a:lnTo>
                      <a:pt x="233" y="235"/>
                    </a:lnTo>
                    <a:lnTo>
                      <a:pt x="249" y="215"/>
                    </a:lnTo>
                    <a:lnTo>
                      <a:pt x="259" y="194"/>
                    </a:lnTo>
                    <a:lnTo>
                      <a:pt x="265" y="170"/>
                    </a:lnTo>
                    <a:lnTo>
                      <a:pt x="266" y="144"/>
                    </a:lnTo>
                    <a:lnTo>
                      <a:pt x="260" y="119"/>
                    </a:lnTo>
                    <a:lnTo>
                      <a:pt x="250" y="97"/>
                    </a:lnTo>
                    <a:lnTo>
                      <a:pt x="235" y="78"/>
                    </a:lnTo>
                    <a:lnTo>
                      <a:pt x="216" y="62"/>
                    </a:lnTo>
                    <a:lnTo>
                      <a:pt x="194" y="51"/>
                    </a:lnTo>
                    <a:lnTo>
                      <a:pt x="170" y="45"/>
                    </a:lnTo>
                    <a:lnTo>
                      <a:pt x="144" y="45"/>
                    </a:lnTo>
                    <a:close/>
                    <a:moveTo>
                      <a:pt x="140" y="0"/>
                    </a:moveTo>
                    <a:lnTo>
                      <a:pt x="171" y="0"/>
                    </a:lnTo>
                    <a:lnTo>
                      <a:pt x="201" y="7"/>
                    </a:lnTo>
                    <a:lnTo>
                      <a:pt x="229" y="18"/>
                    </a:lnTo>
                    <a:lnTo>
                      <a:pt x="253" y="35"/>
                    </a:lnTo>
                    <a:lnTo>
                      <a:pt x="275" y="56"/>
                    </a:lnTo>
                    <a:lnTo>
                      <a:pt x="292" y="81"/>
                    </a:lnTo>
                    <a:lnTo>
                      <a:pt x="303" y="110"/>
                    </a:lnTo>
                    <a:lnTo>
                      <a:pt x="309" y="140"/>
                    </a:lnTo>
                    <a:lnTo>
                      <a:pt x="309" y="171"/>
                    </a:lnTo>
                    <a:lnTo>
                      <a:pt x="303" y="201"/>
                    </a:lnTo>
                    <a:lnTo>
                      <a:pt x="292" y="229"/>
                    </a:lnTo>
                    <a:lnTo>
                      <a:pt x="275" y="253"/>
                    </a:lnTo>
                    <a:lnTo>
                      <a:pt x="254" y="275"/>
                    </a:lnTo>
                    <a:lnTo>
                      <a:pt x="229" y="292"/>
                    </a:lnTo>
                    <a:lnTo>
                      <a:pt x="201" y="303"/>
                    </a:lnTo>
                    <a:lnTo>
                      <a:pt x="170" y="309"/>
                    </a:lnTo>
                    <a:lnTo>
                      <a:pt x="139" y="309"/>
                    </a:lnTo>
                    <a:lnTo>
                      <a:pt x="109" y="303"/>
                    </a:lnTo>
                    <a:lnTo>
                      <a:pt x="81" y="292"/>
                    </a:lnTo>
                    <a:lnTo>
                      <a:pt x="57" y="275"/>
                    </a:lnTo>
                    <a:lnTo>
                      <a:pt x="36" y="254"/>
                    </a:lnTo>
                    <a:lnTo>
                      <a:pt x="19" y="229"/>
                    </a:lnTo>
                    <a:lnTo>
                      <a:pt x="7" y="201"/>
                    </a:lnTo>
                    <a:lnTo>
                      <a:pt x="0" y="170"/>
                    </a:lnTo>
                    <a:lnTo>
                      <a:pt x="2" y="139"/>
                    </a:lnTo>
                    <a:lnTo>
                      <a:pt x="7" y="108"/>
                    </a:lnTo>
                    <a:lnTo>
                      <a:pt x="19" y="81"/>
                    </a:lnTo>
                    <a:lnTo>
                      <a:pt x="36" y="57"/>
                    </a:lnTo>
                    <a:lnTo>
                      <a:pt x="56" y="35"/>
                    </a:lnTo>
                    <a:lnTo>
                      <a:pt x="81" y="18"/>
                    </a:lnTo>
                    <a:lnTo>
                      <a:pt x="110" y="7"/>
                    </a:lnTo>
                    <a:lnTo>
                      <a:pt x="140" y="0"/>
                    </a:lnTo>
                    <a:close/>
                    <a:moveTo>
                      <a:pt x="140" y="0"/>
                    </a:moveTo>
                    <a:lnTo>
                      <a:pt x="140" y="0"/>
                    </a:lnTo>
                    <a:lnTo>
                      <a:pt x="140" y="0"/>
                    </a:lnTo>
                    <a:lnTo>
                      <a:pt x="140" y="0"/>
                    </a:ln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0" name="Freeform 24"/>
              <p:cNvSpPr>
                <a:spLocks/>
              </p:cNvSpPr>
              <p:nvPr/>
            </p:nvSpPr>
            <p:spPr bwMode="auto">
              <a:xfrm>
                <a:off x="1776" y="2631"/>
                <a:ext cx="117" cy="25"/>
              </a:xfrm>
              <a:custGeom>
                <a:avLst/>
                <a:gdLst>
                  <a:gd name="T0" fmla="*/ 0 w 468"/>
                  <a:gd name="T1" fmla="*/ 0 h 102"/>
                  <a:gd name="T2" fmla="*/ 468 w 468"/>
                  <a:gd name="T3" fmla="*/ 0 h 102"/>
                  <a:gd name="T4" fmla="*/ 466 w 468"/>
                  <a:gd name="T5" fmla="*/ 18 h 102"/>
                  <a:gd name="T6" fmla="*/ 457 w 468"/>
                  <a:gd name="T7" fmla="*/ 34 h 102"/>
                  <a:gd name="T8" fmla="*/ 443 w 468"/>
                  <a:gd name="T9" fmla="*/ 49 h 102"/>
                  <a:gd name="T10" fmla="*/ 425 w 468"/>
                  <a:gd name="T11" fmla="*/ 63 h 102"/>
                  <a:gd name="T12" fmla="*/ 402 w 468"/>
                  <a:gd name="T13" fmla="*/ 73 h 102"/>
                  <a:gd name="T14" fmla="*/ 377 w 468"/>
                  <a:gd name="T15" fmla="*/ 82 h 102"/>
                  <a:gd name="T16" fmla="*/ 348 w 468"/>
                  <a:gd name="T17" fmla="*/ 90 h 102"/>
                  <a:gd name="T18" fmla="*/ 317 w 468"/>
                  <a:gd name="T19" fmla="*/ 96 h 102"/>
                  <a:gd name="T20" fmla="*/ 285 w 468"/>
                  <a:gd name="T21" fmla="*/ 100 h 102"/>
                  <a:gd name="T22" fmla="*/ 251 w 468"/>
                  <a:gd name="T23" fmla="*/ 101 h 102"/>
                  <a:gd name="T24" fmla="*/ 218 w 468"/>
                  <a:gd name="T25" fmla="*/ 102 h 102"/>
                  <a:gd name="T26" fmla="*/ 184 w 468"/>
                  <a:gd name="T27" fmla="*/ 100 h 102"/>
                  <a:gd name="T28" fmla="*/ 152 w 468"/>
                  <a:gd name="T29" fmla="*/ 97 h 102"/>
                  <a:gd name="T30" fmla="*/ 120 w 468"/>
                  <a:gd name="T31" fmla="*/ 91 h 102"/>
                  <a:gd name="T32" fmla="*/ 92 w 468"/>
                  <a:gd name="T33" fmla="*/ 84 h 102"/>
                  <a:gd name="T34" fmla="*/ 66 w 468"/>
                  <a:gd name="T35" fmla="*/ 75 h 102"/>
                  <a:gd name="T36" fmla="*/ 43 w 468"/>
                  <a:gd name="T37" fmla="*/ 64 h 102"/>
                  <a:gd name="T38" fmla="*/ 25 w 468"/>
                  <a:gd name="T39" fmla="*/ 51 h 102"/>
                  <a:gd name="T40" fmla="*/ 11 w 468"/>
                  <a:gd name="T41" fmla="*/ 36 h 102"/>
                  <a:gd name="T42" fmla="*/ 3 w 468"/>
                  <a:gd name="T43" fmla="*/ 19 h 102"/>
                  <a:gd name="T44" fmla="*/ 0 w 468"/>
                  <a:gd name="T45" fmla="*/ 0 h 1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</a:cxnLst>
                <a:rect l="0" t="0" r="r" b="b"/>
                <a:pathLst>
                  <a:path w="468" h="102">
                    <a:moveTo>
                      <a:pt x="0" y="0"/>
                    </a:moveTo>
                    <a:lnTo>
                      <a:pt x="468" y="0"/>
                    </a:lnTo>
                    <a:lnTo>
                      <a:pt x="466" y="18"/>
                    </a:lnTo>
                    <a:lnTo>
                      <a:pt x="457" y="34"/>
                    </a:lnTo>
                    <a:lnTo>
                      <a:pt x="443" y="49"/>
                    </a:lnTo>
                    <a:lnTo>
                      <a:pt x="425" y="63"/>
                    </a:lnTo>
                    <a:lnTo>
                      <a:pt x="402" y="73"/>
                    </a:lnTo>
                    <a:lnTo>
                      <a:pt x="377" y="82"/>
                    </a:lnTo>
                    <a:lnTo>
                      <a:pt x="348" y="90"/>
                    </a:lnTo>
                    <a:lnTo>
                      <a:pt x="317" y="96"/>
                    </a:lnTo>
                    <a:lnTo>
                      <a:pt x="285" y="100"/>
                    </a:lnTo>
                    <a:lnTo>
                      <a:pt x="251" y="101"/>
                    </a:lnTo>
                    <a:lnTo>
                      <a:pt x="218" y="102"/>
                    </a:lnTo>
                    <a:lnTo>
                      <a:pt x="184" y="100"/>
                    </a:lnTo>
                    <a:lnTo>
                      <a:pt x="152" y="97"/>
                    </a:lnTo>
                    <a:lnTo>
                      <a:pt x="120" y="91"/>
                    </a:lnTo>
                    <a:lnTo>
                      <a:pt x="92" y="84"/>
                    </a:lnTo>
                    <a:lnTo>
                      <a:pt x="66" y="75"/>
                    </a:lnTo>
                    <a:lnTo>
                      <a:pt x="43" y="64"/>
                    </a:lnTo>
                    <a:lnTo>
                      <a:pt x="25" y="51"/>
                    </a:lnTo>
                    <a:lnTo>
                      <a:pt x="11" y="36"/>
                    </a:lnTo>
                    <a:lnTo>
                      <a:pt x="3" y="1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9D72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1" name="Freeform 25"/>
              <p:cNvSpPr>
                <a:spLocks/>
              </p:cNvSpPr>
              <p:nvPr/>
            </p:nvSpPr>
            <p:spPr bwMode="auto">
              <a:xfrm>
                <a:off x="1578" y="1912"/>
                <a:ext cx="500" cy="621"/>
              </a:xfrm>
              <a:custGeom>
                <a:avLst/>
                <a:gdLst>
                  <a:gd name="T0" fmla="*/ 1081 w 1998"/>
                  <a:gd name="T1" fmla="*/ 4 h 2483"/>
                  <a:gd name="T2" fmla="*/ 1239 w 1998"/>
                  <a:gd name="T3" fmla="*/ 30 h 2483"/>
                  <a:gd name="T4" fmla="*/ 1387 w 1998"/>
                  <a:gd name="T5" fmla="*/ 81 h 2483"/>
                  <a:gd name="T6" fmla="*/ 1525 w 1998"/>
                  <a:gd name="T7" fmla="*/ 153 h 2483"/>
                  <a:gd name="T8" fmla="*/ 1649 w 1998"/>
                  <a:gd name="T9" fmla="*/ 246 h 2483"/>
                  <a:gd name="T10" fmla="*/ 1757 w 1998"/>
                  <a:gd name="T11" fmla="*/ 357 h 2483"/>
                  <a:gd name="T12" fmla="*/ 1848 w 1998"/>
                  <a:gd name="T13" fmla="*/ 485 h 2483"/>
                  <a:gd name="T14" fmla="*/ 1920 w 1998"/>
                  <a:gd name="T15" fmla="*/ 625 h 2483"/>
                  <a:gd name="T16" fmla="*/ 1969 w 1998"/>
                  <a:gd name="T17" fmla="*/ 777 h 2483"/>
                  <a:gd name="T18" fmla="*/ 1995 w 1998"/>
                  <a:gd name="T19" fmla="*/ 939 h 2483"/>
                  <a:gd name="T20" fmla="*/ 1996 w 1998"/>
                  <a:gd name="T21" fmla="*/ 1090 h 2483"/>
                  <a:gd name="T22" fmla="*/ 1987 w 1998"/>
                  <a:gd name="T23" fmla="*/ 1208 h 2483"/>
                  <a:gd name="T24" fmla="*/ 1968 w 1998"/>
                  <a:gd name="T25" fmla="*/ 1308 h 2483"/>
                  <a:gd name="T26" fmla="*/ 1943 w 1998"/>
                  <a:gd name="T27" fmla="*/ 1393 h 2483"/>
                  <a:gd name="T28" fmla="*/ 1909 w 1998"/>
                  <a:gd name="T29" fmla="*/ 1463 h 2483"/>
                  <a:gd name="T30" fmla="*/ 1873 w 1998"/>
                  <a:gd name="T31" fmla="*/ 1525 h 2483"/>
                  <a:gd name="T32" fmla="*/ 1832 w 1998"/>
                  <a:gd name="T33" fmla="*/ 1578 h 2483"/>
                  <a:gd name="T34" fmla="*/ 1789 w 1998"/>
                  <a:gd name="T35" fmla="*/ 1627 h 2483"/>
                  <a:gd name="T36" fmla="*/ 1743 w 1998"/>
                  <a:gd name="T37" fmla="*/ 1674 h 2483"/>
                  <a:gd name="T38" fmla="*/ 1699 w 1998"/>
                  <a:gd name="T39" fmla="*/ 1722 h 2483"/>
                  <a:gd name="T40" fmla="*/ 1656 w 1998"/>
                  <a:gd name="T41" fmla="*/ 1772 h 2483"/>
                  <a:gd name="T42" fmla="*/ 1615 w 1998"/>
                  <a:gd name="T43" fmla="*/ 1830 h 2483"/>
                  <a:gd name="T44" fmla="*/ 1577 w 1998"/>
                  <a:gd name="T45" fmla="*/ 1896 h 2483"/>
                  <a:gd name="T46" fmla="*/ 1545 w 1998"/>
                  <a:gd name="T47" fmla="*/ 1975 h 2483"/>
                  <a:gd name="T48" fmla="*/ 1519 w 1998"/>
                  <a:gd name="T49" fmla="*/ 2068 h 2483"/>
                  <a:gd name="T50" fmla="*/ 1501 w 1998"/>
                  <a:gd name="T51" fmla="*/ 2178 h 2483"/>
                  <a:gd name="T52" fmla="*/ 1491 w 1998"/>
                  <a:gd name="T53" fmla="*/ 2309 h 2483"/>
                  <a:gd name="T54" fmla="*/ 1487 w 1998"/>
                  <a:gd name="T55" fmla="*/ 2404 h 2483"/>
                  <a:gd name="T56" fmla="*/ 1468 w 1998"/>
                  <a:gd name="T57" fmla="*/ 2445 h 2483"/>
                  <a:gd name="T58" fmla="*/ 1434 w 1998"/>
                  <a:gd name="T59" fmla="*/ 2473 h 2483"/>
                  <a:gd name="T60" fmla="*/ 1390 w 1998"/>
                  <a:gd name="T61" fmla="*/ 2483 h 2483"/>
                  <a:gd name="T62" fmla="*/ 635 w 1998"/>
                  <a:gd name="T63" fmla="*/ 2481 h 2483"/>
                  <a:gd name="T64" fmla="*/ 596 w 1998"/>
                  <a:gd name="T65" fmla="*/ 2461 h 2483"/>
                  <a:gd name="T66" fmla="*/ 569 w 1998"/>
                  <a:gd name="T67" fmla="*/ 2426 h 2483"/>
                  <a:gd name="T68" fmla="*/ 558 w 1998"/>
                  <a:gd name="T69" fmla="*/ 2382 h 2483"/>
                  <a:gd name="T70" fmla="*/ 553 w 1998"/>
                  <a:gd name="T71" fmla="*/ 2244 h 2483"/>
                  <a:gd name="T72" fmla="*/ 537 w 1998"/>
                  <a:gd name="T73" fmla="*/ 2126 h 2483"/>
                  <a:gd name="T74" fmla="*/ 512 w 1998"/>
                  <a:gd name="T75" fmla="*/ 2028 h 2483"/>
                  <a:gd name="T76" fmla="*/ 480 w 1998"/>
                  <a:gd name="T77" fmla="*/ 1948 h 2483"/>
                  <a:gd name="T78" fmla="*/ 441 w 1998"/>
                  <a:gd name="T79" fmla="*/ 1879 h 2483"/>
                  <a:gd name="T80" fmla="*/ 399 w 1998"/>
                  <a:gd name="T81" fmla="*/ 1820 h 2483"/>
                  <a:gd name="T82" fmla="*/ 352 w 1998"/>
                  <a:gd name="T83" fmla="*/ 1770 h 2483"/>
                  <a:gd name="T84" fmla="*/ 304 w 1998"/>
                  <a:gd name="T85" fmla="*/ 1723 h 2483"/>
                  <a:gd name="T86" fmla="*/ 255 w 1998"/>
                  <a:gd name="T87" fmla="*/ 1677 h 2483"/>
                  <a:gd name="T88" fmla="*/ 206 w 1998"/>
                  <a:gd name="T89" fmla="*/ 1632 h 2483"/>
                  <a:gd name="T90" fmla="*/ 159 w 1998"/>
                  <a:gd name="T91" fmla="*/ 1581 h 2483"/>
                  <a:gd name="T92" fmla="*/ 116 w 1998"/>
                  <a:gd name="T93" fmla="*/ 1523 h 2483"/>
                  <a:gd name="T94" fmla="*/ 78 w 1998"/>
                  <a:gd name="T95" fmla="*/ 1454 h 2483"/>
                  <a:gd name="T96" fmla="*/ 45 w 1998"/>
                  <a:gd name="T97" fmla="*/ 1373 h 2483"/>
                  <a:gd name="T98" fmla="*/ 21 w 1998"/>
                  <a:gd name="T99" fmla="*/ 1276 h 2483"/>
                  <a:gd name="T100" fmla="*/ 5 w 1998"/>
                  <a:gd name="T101" fmla="*/ 1160 h 2483"/>
                  <a:gd name="T102" fmla="*/ 0 w 1998"/>
                  <a:gd name="T103" fmla="*/ 1022 h 2483"/>
                  <a:gd name="T104" fmla="*/ 12 w 1998"/>
                  <a:gd name="T105" fmla="*/ 857 h 2483"/>
                  <a:gd name="T106" fmla="*/ 51 w 1998"/>
                  <a:gd name="T107" fmla="*/ 700 h 2483"/>
                  <a:gd name="T108" fmla="*/ 111 w 1998"/>
                  <a:gd name="T109" fmla="*/ 553 h 2483"/>
                  <a:gd name="T110" fmla="*/ 192 w 1998"/>
                  <a:gd name="T111" fmla="*/ 418 h 2483"/>
                  <a:gd name="T112" fmla="*/ 292 w 1998"/>
                  <a:gd name="T113" fmla="*/ 300 h 2483"/>
                  <a:gd name="T114" fmla="*/ 408 w 1998"/>
                  <a:gd name="T115" fmla="*/ 197 h 2483"/>
                  <a:gd name="T116" fmla="*/ 539 w 1998"/>
                  <a:gd name="T117" fmla="*/ 114 h 2483"/>
                  <a:gd name="T118" fmla="*/ 683 w 1998"/>
                  <a:gd name="T119" fmla="*/ 53 h 2483"/>
                  <a:gd name="T120" fmla="*/ 836 w 1998"/>
                  <a:gd name="T121" fmla="*/ 14 h 2483"/>
                  <a:gd name="T122" fmla="*/ 999 w 1998"/>
                  <a:gd name="T123" fmla="*/ 0 h 24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</a:cxnLst>
                <a:rect l="0" t="0" r="r" b="b"/>
                <a:pathLst>
                  <a:path w="1998" h="2483">
                    <a:moveTo>
                      <a:pt x="999" y="0"/>
                    </a:moveTo>
                    <a:lnTo>
                      <a:pt x="1081" y="4"/>
                    </a:lnTo>
                    <a:lnTo>
                      <a:pt x="1161" y="14"/>
                    </a:lnTo>
                    <a:lnTo>
                      <a:pt x="1239" y="30"/>
                    </a:lnTo>
                    <a:lnTo>
                      <a:pt x="1314" y="53"/>
                    </a:lnTo>
                    <a:lnTo>
                      <a:pt x="1387" y="81"/>
                    </a:lnTo>
                    <a:lnTo>
                      <a:pt x="1458" y="114"/>
                    </a:lnTo>
                    <a:lnTo>
                      <a:pt x="1525" y="153"/>
                    </a:lnTo>
                    <a:lnTo>
                      <a:pt x="1589" y="197"/>
                    </a:lnTo>
                    <a:lnTo>
                      <a:pt x="1649" y="246"/>
                    </a:lnTo>
                    <a:lnTo>
                      <a:pt x="1705" y="300"/>
                    </a:lnTo>
                    <a:lnTo>
                      <a:pt x="1757" y="357"/>
                    </a:lnTo>
                    <a:lnTo>
                      <a:pt x="1805" y="418"/>
                    </a:lnTo>
                    <a:lnTo>
                      <a:pt x="1848" y="485"/>
                    </a:lnTo>
                    <a:lnTo>
                      <a:pt x="1887" y="553"/>
                    </a:lnTo>
                    <a:lnTo>
                      <a:pt x="1920" y="625"/>
                    </a:lnTo>
                    <a:lnTo>
                      <a:pt x="1947" y="700"/>
                    </a:lnTo>
                    <a:lnTo>
                      <a:pt x="1969" y="777"/>
                    </a:lnTo>
                    <a:lnTo>
                      <a:pt x="1985" y="857"/>
                    </a:lnTo>
                    <a:lnTo>
                      <a:pt x="1995" y="939"/>
                    </a:lnTo>
                    <a:lnTo>
                      <a:pt x="1998" y="1022"/>
                    </a:lnTo>
                    <a:lnTo>
                      <a:pt x="1996" y="1090"/>
                    </a:lnTo>
                    <a:lnTo>
                      <a:pt x="1993" y="1151"/>
                    </a:lnTo>
                    <a:lnTo>
                      <a:pt x="1987" y="1208"/>
                    </a:lnTo>
                    <a:lnTo>
                      <a:pt x="1978" y="1260"/>
                    </a:lnTo>
                    <a:lnTo>
                      <a:pt x="1968" y="1308"/>
                    </a:lnTo>
                    <a:lnTo>
                      <a:pt x="1956" y="1352"/>
                    </a:lnTo>
                    <a:lnTo>
                      <a:pt x="1943" y="1393"/>
                    </a:lnTo>
                    <a:lnTo>
                      <a:pt x="1927" y="1429"/>
                    </a:lnTo>
                    <a:lnTo>
                      <a:pt x="1909" y="1463"/>
                    </a:lnTo>
                    <a:lnTo>
                      <a:pt x="1891" y="1495"/>
                    </a:lnTo>
                    <a:lnTo>
                      <a:pt x="1873" y="1525"/>
                    </a:lnTo>
                    <a:lnTo>
                      <a:pt x="1853" y="1552"/>
                    </a:lnTo>
                    <a:lnTo>
                      <a:pt x="1832" y="1578"/>
                    </a:lnTo>
                    <a:lnTo>
                      <a:pt x="1810" y="1602"/>
                    </a:lnTo>
                    <a:lnTo>
                      <a:pt x="1789" y="1627"/>
                    </a:lnTo>
                    <a:lnTo>
                      <a:pt x="1766" y="1650"/>
                    </a:lnTo>
                    <a:lnTo>
                      <a:pt x="1743" y="1674"/>
                    </a:lnTo>
                    <a:lnTo>
                      <a:pt x="1722" y="1697"/>
                    </a:lnTo>
                    <a:lnTo>
                      <a:pt x="1699" y="1722"/>
                    </a:lnTo>
                    <a:lnTo>
                      <a:pt x="1677" y="1746"/>
                    </a:lnTo>
                    <a:lnTo>
                      <a:pt x="1656" y="1772"/>
                    </a:lnTo>
                    <a:lnTo>
                      <a:pt x="1635" y="1801"/>
                    </a:lnTo>
                    <a:lnTo>
                      <a:pt x="1615" y="1830"/>
                    </a:lnTo>
                    <a:lnTo>
                      <a:pt x="1595" y="1862"/>
                    </a:lnTo>
                    <a:lnTo>
                      <a:pt x="1577" y="1896"/>
                    </a:lnTo>
                    <a:lnTo>
                      <a:pt x="1561" y="1934"/>
                    </a:lnTo>
                    <a:lnTo>
                      <a:pt x="1545" y="1975"/>
                    </a:lnTo>
                    <a:lnTo>
                      <a:pt x="1532" y="2019"/>
                    </a:lnTo>
                    <a:lnTo>
                      <a:pt x="1519" y="2068"/>
                    </a:lnTo>
                    <a:lnTo>
                      <a:pt x="1509" y="2121"/>
                    </a:lnTo>
                    <a:lnTo>
                      <a:pt x="1501" y="2178"/>
                    </a:lnTo>
                    <a:lnTo>
                      <a:pt x="1494" y="2240"/>
                    </a:lnTo>
                    <a:lnTo>
                      <a:pt x="1491" y="2309"/>
                    </a:lnTo>
                    <a:lnTo>
                      <a:pt x="1490" y="2382"/>
                    </a:lnTo>
                    <a:lnTo>
                      <a:pt x="1487" y="2404"/>
                    </a:lnTo>
                    <a:lnTo>
                      <a:pt x="1479" y="2426"/>
                    </a:lnTo>
                    <a:lnTo>
                      <a:pt x="1468" y="2445"/>
                    </a:lnTo>
                    <a:lnTo>
                      <a:pt x="1452" y="2461"/>
                    </a:lnTo>
                    <a:lnTo>
                      <a:pt x="1434" y="2473"/>
                    </a:lnTo>
                    <a:lnTo>
                      <a:pt x="1413" y="2481"/>
                    </a:lnTo>
                    <a:lnTo>
                      <a:pt x="1390" y="2483"/>
                    </a:lnTo>
                    <a:lnTo>
                      <a:pt x="657" y="2483"/>
                    </a:lnTo>
                    <a:lnTo>
                      <a:pt x="635" y="2481"/>
                    </a:lnTo>
                    <a:lnTo>
                      <a:pt x="614" y="2473"/>
                    </a:lnTo>
                    <a:lnTo>
                      <a:pt x="596" y="2461"/>
                    </a:lnTo>
                    <a:lnTo>
                      <a:pt x="580" y="2445"/>
                    </a:lnTo>
                    <a:lnTo>
                      <a:pt x="569" y="2426"/>
                    </a:lnTo>
                    <a:lnTo>
                      <a:pt x="561" y="2404"/>
                    </a:lnTo>
                    <a:lnTo>
                      <a:pt x="558" y="2382"/>
                    </a:lnTo>
                    <a:lnTo>
                      <a:pt x="557" y="2310"/>
                    </a:lnTo>
                    <a:lnTo>
                      <a:pt x="553" y="2244"/>
                    </a:lnTo>
                    <a:lnTo>
                      <a:pt x="546" y="2182"/>
                    </a:lnTo>
                    <a:lnTo>
                      <a:pt x="537" y="2126"/>
                    </a:lnTo>
                    <a:lnTo>
                      <a:pt x="525" y="2075"/>
                    </a:lnTo>
                    <a:lnTo>
                      <a:pt x="512" y="2028"/>
                    </a:lnTo>
                    <a:lnTo>
                      <a:pt x="497" y="1986"/>
                    </a:lnTo>
                    <a:lnTo>
                      <a:pt x="480" y="1948"/>
                    </a:lnTo>
                    <a:lnTo>
                      <a:pt x="462" y="1911"/>
                    </a:lnTo>
                    <a:lnTo>
                      <a:pt x="441" y="1879"/>
                    </a:lnTo>
                    <a:lnTo>
                      <a:pt x="421" y="1848"/>
                    </a:lnTo>
                    <a:lnTo>
                      <a:pt x="399" y="1820"/>
                    </a:lnTo>
                    <a:lnTo>
                      <a:pt x="375" y="1794"/>
                    </a:lnTo>
                    <a:lnTo>
                      <a:pt x="352" y="1770"/>
                    </a:lnTo>
                    <a:lnTo>
                      <a:pt x="329" y="1746"/>
                    </a:lnTo>
                    <a:lnTo>
                      <a:pt x="304" y="1723"/>
                    </a:lnTo>
                    <a:lnTo>
                      <a:pt x="278" y="1700"/>
                    </a:lnTo>
                    <a:lnTo>
                      <a:pt x="255" y="1677"/>
                    </a:lnTo>
                    <a:lnTo>
                      <a:pt x="230" y="1655"/>
                    </a:lnTo>
                    <a:lnTo>
                      <a:pt x="206" y="1632"/>
                    </a:lnTo>
                    <a:lnTo>
                      <a:pt x="182" y="1607"/>
                    </a:lnTo>
                    <a:lnTo>
                      <a:pt x="159" y="1581"/>
                    </a:lnTo>
                    <a:lnTo>
                      <a:pt x="137" y="1552"/>
                    </a:lnTo>
                    <a:lnTo>
                      <a:pt x="116" y="1523"/>
                    </a:lnTo>
                    <a:lnTo>
                      <a:pt x="96" y="1489"/>
                    </a:lnTo>
                    <a:lnTo>
                      <a:pt x="78" y="1454"/>
                    </a:lnTo>
                    <a:lnTo>
                      <a:pt x="61" y="1415"/>
                    </a:lnTo>
                    <a:lnTo>
                      <a:pt x="45" y="1373"/>
                    </a:lnTo>
                    <a:lnTo>
                      <a:pt x="33" y="1327"/>
                    </a:lnTo>
                    <a:lnTo>
                      <a:pt x="21" y="1276"/>
                    </a:lnTo>
                    <a:lnTo>
                      <a:pt x="12" y="1221"/>
                    </a:lnTo>
                    <a:lnTo>
                      <a:pt x="5" y="1160"/>
                    </a:lnTo>
                    <a:lnTo>
                      <a:pt x="1" y="1094"/>
                    </a:lnTo>
                    <a:lnTo>
                      <a:pt x="0" y="1022"/>
                    </a:lnTo>
                    <a:lnTo>
                      <a:pt x="3" y="939"/>
                    </a:lnTo>
                    <a:lnTo>
                      <a:pt x="12" y="857"/>
                    </a:lnTo>
                    <a:lnTo>
                      <a:pt x="28" y="777"/>
                    </a:lnTo>
                    <a:lnTo>
                      <a:pt x="51" y="700"/>
                    </a:lnTo>
                    <a:lnTo>
                      <a:pt x="78" y="625"/>
                    </a:lnTo>
                    <a:lnTo>
                      <a:pt x="111" y="553"/>
                    </a:lnTo>
                    <a:lnTo>
                      <a:pt x="149" y="485"/>
                    </a:lnTo>
                    <a:lnTo>
                      <a:pt x="192" y="418"/>
                    </a:lnTo>
                    <a:lnTo>
                      <a:pt x="240" y="357"/>
                    </a:lnTo>
                    <a:lnTo>
                      <a:pt x="292" y="300"/>
                    </a:lnTo>
                    <a:lnTo>
                      <a:pt x="348" y="246"/>
                    </a:lnTo>
                    <a:lnTo>
                      <a:pt x="408" y="197"/>
                    </a:lnTo>
                    <a:lnTo>
                      <a:pt x="472" y="153"/>
                    </a:lnTo>
                    <a:lnTo>
                      <a:pt x="539" y="114"/>
                    </a:lnTo>
                    <a:lnTo>
                      <a:pt x="610" y="81"/>
                    </a:lnTo>
                    <a:lnTo>
                      <a:pt x="683" y="53"/>
                    </a:lnTo>
                    <a:lnTo>
                      <a:pt x="759" y="30"/>
                    </a:lnTo>
                    <a:lnTo>
                      <a:pt x="836" y="14"/>
                    </a:lnTo>
                    <a:lnTo>
                      <a:pt x="916" y="4"/>
                    </a:lnTo>
                    <a:lnTo>
                      <a:pt x="999" y="0"/>
                    </a:lnTo>
                    <a:close/>
                  </a:path>
                </a:pathLst>
              </a:custGeom>
              <a:solidFill>
                <a:srgbClr val="F9D72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2" name="Freeform 26"/>
              <p:cNvSpPr>
                <a:spLocks/>
              </p:cNvSpPr>
              <p:nvPr/>
            </p:nvSpPr>
            <p:spPr bwMode="auto">
              <a:xfrm>
                <a:off x="1747" y="2533"/>
                <a:ext cx="174" cy="98"/>
              </a:xfrm>
              <a:custGeom>
                <a:avLst/>
                <a:gdLst>
                  <a:gd name="T0" fmla="*/ 0 w 694"/>
                  <a:gd name="T1" fmla="*/ 0 h 391"/>
                  <a:gd name="T2" fmla="*/ 694 w 694"/>
                  <a:gd name="T3" fmla="*/ 0 h 391"/>
                  <a:gd name="T4" fmla="*/ 694 w 694"/>
                  <a:gd name="T5" fmla="*/ 292 h 391"/>
                  <a:gd name="T6" fmla="*/ 692 w 694"/>
                  <a:gd name="T7" fmla="*/ 314 h 391"/>
                  <a:gd name="T8" fmla="*/ 684 w 694"/>
                  <a:gd name="T9" fmla="*/ 335 h 391"/>
                  <a:gd name="T10" fmla="*/ 673 w 694"/>
                  <a:gd name="T11" fmla="*/ 353 h 391"/>
                  <a:gd name="T12" fmla="*/ 657 w 694"/>
                  <a:gd name="T13" fmla="*/ 369 h 391"/>
                  <a:gd name="T14" fmla="*/ 638 w 694"/>
                  <a:gd name="T15" fmla="*/ 381 h 391"/>
                  <a:gd name="T16" fmla="*/ 617 w 694"/>
                  <a:gd name="T17" fmla="*/ 389 h 391"/>
                  <a:gd name="T18" fmla="*/ 594 w 694"/>
                  <a:gd name="T19" fmla="*/ 391 h 391"/>
                  <a:gd name="T20" fmla="*/ 100 w 694"/>
                  <a:gd name="T21" fmla="*/ 391 h 391"/>
                  <a:gd name="T22" fmla="*/ 77 w 694"/>
                  <a:gd name="T23" fmla="*/ 389 h 391"/>
                  <a:gd name="T24" fmla="*/ 56 w 694"/>
                  <a:gd name="T25" fmla="*/ 381 h 391"/>
                  <a:gd name="T26" fmla="*/ 37 w 694"/>
                  <a:gd name="T27" fmla="*/ 369 h 391"/>
                  <a:gd name="T28" fmla="*/ 21 w 694"/>
                  <a:gd name="T29" fmla="*/ 353 h 391"/>
                  <a:gd name="T30" fmla="*/ 10 w 694"/>
                  <a:gd name="T31" fmla="*/ 335 h 391"/>
                  <a:gd name="T32" fmla="*/ 2 w 694"/>
                  <a:gd name="T33" fmla="*/ 314 h 391"/>
                  <a:gd name="T34" fmla="*/ 0 w 694"/>
                  <a:gd name="T35" fmla="*/ 292 h 391"/>
                  <a:gd name="T36" fmla="*/ 0 w 694"/>
                  <a:gd name="T37" fmla="*/ 0 h 3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694" h="391">
                    <a:moveTo>
                      <a:pt x="0" y="0"/>
                    </a:moveTo>
                    <a:lnTo>
                      <a:pt x="694" y="0"/>
                    </a:lnTo>
                    <a:lnTo>
                      <a:pt x="694" y="292"/>
                    </a:lnTo>
                    <a:lnTo>
                      <a:pt x="692" y="314"/>
                    </a:lnTo>
                    <a:lnTo>
                      <a:pt x="684" y="335"/>
                    </a:lnTo>
                    <a:lnTo>
                      <a:pt x="673" y="353"/>
                    </a:lnTo>
                    <a:lnTo>
                      <a:pt x="657" y="369"/>
                    </a:lnTo>
                    <a:lnTo>
                      <a:pt x="638" y="381"/>
                    </a:lnTo>
                    <a:lnTo>
                      <a:pt x="617" y="389"/>
                    </a:lnTo>
                    <a:lnTo>
                      <a:pt x="594" y="391"/>
                    </a:lnTo>
                    <a:lnTo>
                      <a:pt x="100" y="391"/>
                    </a:lnTo>
                    <a:lnTo>
                      <a:pt x="77" y="389"/>
                    </a:lnTo>
                    <a:lnTo>
                      <a:pt x="56" y="381"/>
                    </a:lnTo>
                    <a:lnTo>
                      <a:pt x="37" y="369"/>
                    </a:lnTo>
                    <a:lnTo>
                      <a:pt x="21" y="353"/>
                    </a:lnTo>
                    <a:lnTo>
                      <a:pt x="10" y="335"/>
                    </a:lnTo>
                    <a:lnTo>
                      <a:pt x="2" y="314"/>
                    </a:lnTo>
                    <a:lnTo>
                      <a:pt x="0" y="292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" name="Freeform 27"/>
              <p:cNvSpPr>
                <a:spLocks noEditPoints="1"/>
              </p:cNvSpPr>
              <p:nvPr/>
            </p:nvSpPr>
            <p:spPr bwMode="auto">
              <a:xfrm>
                <a:off x="1747" y="2587"/>
                <a:ext cx="174" cy="18"/>
              </a:xfrm>
              <a:custGeom>
                <a:avLst/>
                <a:gdLst>
                  <a:gd name="T0" fmla="*/ 0 w 694"/>
                  <a:gd name="T1" fmla="*/ 51 h 71"/>
                  <a:gd name="T2" fmla="*/ 694 w 694"/>
                  <a:gd name="T3" fmla="*/ 51 h 71"/>
                  <a:gd name="T4" fmla="*/ 694 w 694"/>
                  <a:gd name="T5" fmla="*/ 71 h 71"/>
                  <a:gd name="T6" fmla="*/ 0 w 694"/>
                  <a:gd name="T7" fmla="*/ 71 h 71"/>
                  <a:gd name="T8" fmla="*/ 0 w 694"/>
                  <a:gd name="T9" fmla="*/ 51 h 71"/>
                  <a:gd name="T10" fmla="*/ 0 w 694"/>
                  <a:gd name="T11" fmla="*/ 0 h 71"/>
                  <a:gd name="T12" fmla="*/ 694 w 694"/>
                  <a:gd name="T13" fmla="*/ 0 h 71"/>
                  <a:gd name="T14" fmla="*/ 694 w 694"/>
                  <a:gd name="T15" fmla="*/ 20 h 71"/>
                  <a:gd name="T16" fmla="*/ 0 w 694"/>
                  <a:gd name="T17" fmla="*/ 20 h 71"/>
                  <a:gd name="T18" fmla="*/ 0 w 694"/>
                  <a:gd name="T19" fmla="*/ 0 h 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94" h="71">
                    <a:moveTo>
                      <a:pt x="0" y="51"/>
                    </a:moveTo>
                    <a:lnTo>
                      <a:pt x="694" y="51"/>
                    </a:lnTo>
                    <a:lnTo>
                      <a:pt x="694" y="71"/>
                    </a:lnTo>
                    <a:lnTo>
                      <a:pt x="0" y="71"/>
                    </a:lnTo>
                    <a:lnTo>
                      <a:pt x="0" y="51"/>
                    </a:lnTo>
                    <a:close/>
                    <a:moveTo>
                      <a:pt x="0" y="0"/>
                    </a:moveTo>
                    <a:lnTo>
                      <a:pt x="694" y="0"/>
                    </a:lnTo>
                    <a:lnTo>
                      <a:pt x="694" y="20"/>
                    </a:lnTo>
                    <a:lnTo>
                      <a:pt x="0" y="2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0F9F7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4" name="Freeform 28"/>
              <p:cNvSpPr>
                <a:spLocks/>
              </p:cNvSpPr>
              <p:nvPr/>
            </p:nvSpPr>
            <p:spPr bwMode="auto">
              <a:xfrm>
                <a:off x="1852" y="2192"/>
                <a:ext cx="225" cy="341"/>
              </a:xfrm>
              <a:custGeom>
                <a:avLst/>
                <a:gdLst>
                  <a:gd name="T0" fmla="*/ 895 w 900"/>
                  <a:gd name="T1" fmla="*/ 60 h 1365"/>
                  <a:gd name="T2" fmla="*/ 878 w 900"/>
                  <a:gd name="T3" fmla="*/ 166 h 1365"/>
                  <a:gd name="T4" fmla="*/ 853 w 900"/>
                  <a:gd name="T5" fmla="*/ 255 h 1365"/>
                  <a:gd name="T6" fmla="*/ 822 w 900"/>
                  <a:gd name="T7" fmla="*/ 330 h 1365"/>
                  <a:gd name="T8" fmla="*/ 785 w 900"/>
                  <a:gd name="T9" fmla="*/ 395 h 1365"/>
                  <a:gd name="T10" fmla="*/ 744 w 900"/>
                  <a:gd name="T11" fmla="*/ 450 h 1365"/>
                  <a:gd name="T12" fmla="*/ 701 w 900"/>
                  <a:gd name="T13" fmla="*/ 501 h 1365"/>
                  <a:gd name="T14" fmla="*/ 655 w 900"/>
                  <a:gd name="T15" fmla="*/ 549 h 1365"/>
                  <a:gd name="T16" fmla="*/ 610 w 900"/>
                  <a:gd name="T17" fmla="*/ 597 h 1365"/>
                  <a:gd name="T18" fmla="*/ 565 w 900"/>
                  <a:gd name="T19" fmla="*/ 648 h 1365"/>
                  <a:gd name="T20" fmla="*/ 523 w 900"/>
                  <a:gd name="T21" fmla="*/ 706 h 1365"/>
                  <a:gd name="T22" fmla="*/ 486 w 900"/>
                  <a:gd name="T23" fmla="*/ 773 h 1365"/>
                  <a:gd name="T24" fmla="*/ 453 w 900"/>
                  <a:gd name="T25" fmla="*/ 852 h 1365"/>
                  <a:gd name="T26" fmla="*/ 425 w 900"/>
                  <a:gd name="T27" fmla="*/ 946 h 1365"/>
                  <a:gd name="T28" fmla="*/ 406 w 900"/>
                  <a:gd name="T29" fmla="*/ 1057 h 1365"/>
                  <a:gd name="T30" fmla="*/ 396 w 900"/>
                  <a:gd name="T31" fmla="*/ 1190 h 1365"/>
                  <a:gd name="T32" fmla="*/ 392 w 900"/>
                  <a:gd name="T33" fmla="*/ 1286 h 1365"/>
                  <a:gd name="T34" fmla="*/ 373 w 900"/>
                  <a:gd name="T35" fmla="*/ 1327 h 1365"/>
                  <a:gd name="T36" fmla="*/ 339 w 900"/>
                  <a:gd name="T37" fmla="*/ 1355 h 1365"/>
                  <a:gd name="T38" fmla="*/ 295 w 900"/>
                  <a:gd name="T39" fmla="*/ 1365 h 1365"/>
                  <a:gd name="T40" fmla="*/ 6 w 900"/>
                  <a:gd name="T41" fmla="*/ 1365 h 1365"/>
                  <a:gd name="T42" fmla="*/ 35 w 900"/>
                  <a:gd name="T43" fmla="*/ 1364 h 1365"/>
                  <a:gd name="T44" fmla="*/ 80 w 900"/>
                  <a:gd name="T45" fmla="*/ 1362 h 1365"/>
                  <a:gd name="T46" fmla="*/ 135 w 900"/>
                  <a:gd name="T47" fmla="*/ 1356 h 1365"/>
                  <a:gd name="T48" fmla="*/ 193 w 900"/>
                  <a:gd name="T49" fmla="*/ 1346 h 1365"/>
                  <a:gd name="T50" fmla="*/ 247 w 900"/>
                  <a:gd name="T51" fmla="*/ 1331 h 1365"/>
                  <a:gd name="T52" fmla="*/ 291 w 900"/>
                  <a:gd name="T53" fmla="*/ 1309 h 1365"/>
                  <a:gd name="T54" fmla="*/ 317 w 900"/>
                  <a:gd name="T55" fmla="*/ 1280 h 1365"/>
                  <a:gd name="T56" fmla="*/ 325 w 900"/>
                  <a:gd name="T57" fmla="*/ 1245 h 1365"/>
                  <a:gd name="T58" fmla="*/ 327 w 900"/>
                  <a:gd name="T59" fmla="*/ 1194 h 1365"/>
                  <a:gd name="T60" fmla="*/ 326 w 900"/>
                  <a:gd name="T61" fmla="*/ 1130 h 1365"/>
                  <a:gd name="T62" fmla="*/ 327 w 900"/>
                  <a:gd name="T63" fmla="*/ 1055 h 1365"/>
                  <a:gd name="T64" fmla="*/ 334 w 900"/>
                  <a:gd name="T65" fmla="*/ 971 h 1365"/>
                  <a:gd name="T66" fmla="*/ 350 w 900"/>
                  <a:gd name="T67" fmla="*/ 881 h 1365"/>
                  <a:gd name="T68" fmla="*/ 380 w 900"/>
                  <a:gd name="T69" fmla="*/ 788 h 1365"/>
                  <a:gd name="T70" fmla="*/ 426 w 900"/>
                  <a:gd name="T71" fmla="*/ 694 h 1365"/>
                  <a:gd name="T72" fmla="*/ 494 w 900"/>
                  <a:gd name="T73" fmla="*/ 602 h 1365"/>
                  <a:gd name="T74" fmla="*/ 587 w 900"/>
                  <a:gd name="T75" fmla="*/ 514 h 1365"/>
                  <a:gd name="T76" fmla="*/ 692 w 900"/>
                  <a:gd name="T77" fmla="*/ 418 h 1365"/>
                  <a:gd name="T78" fmla="*/ 770 w 900"/>
                  <a:gd name="T79" fmla="*/ 322 h 1365"/>
                  <a:gd name="T80" fmla="*/ 827 w 900"/>
                  <a:gd name="T81" fmla="*/ 230 h 1365"/>
                  <a:gd name="T82" fmla="*/ 866 w 900"/>
                  <a:gd name="T83" fmla="*/ 144 h 1365"/>
                  <a:gd name="T84" fmla="*/ 888 w 900"/>
                  <a:gd name="T85" fmla="*/ 65 h 1365"/>
                  <a:gd name="T86" fmla="*/ 900 w 900"/>
                  <a:gd name="T87" fmla="*/ 0 h 13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900" h="1365">
                    <a:moveTo>
                      <a:pt x="900" y="0"/>
                    </a:moveTo>
                    <a:lnTo>
                      <a:pt x="895" y="60"/>
                    </a:lnTo>
                    <a:lnTo>
                      <a:pt x="887" y="115"/>
                    </a:lnTo>
                    <a:lnTo>
                      <a:pt x="878" y="166"/>
                    </a:lnTo>
                    <a:lnTo>
                      <a:pt x="867" y="213"/>
                    </a:lnTo>
                    <a:lnTo>
                      <a:pt x="853" y="255"/>
                    </a:lnTo>
                    <a:lnTo>
                      <a:pt x="838" y="295"/>
                    </a:lnTo>
                    <a:lnTo>
                      <a:pt x="822" y="330"/>
                    </a:lnTo>
                    <a:lnTo>
                      <a:pt x="804" y="365"/>
                    </a:lnTo>
                    <a:lnTo>
                      <a:pt x="785" y="395"/>
                    </a:lnTo>
                    <a:lnTo>
                      <a:pt x="766" y="424"/>
                    </a:lnTo>
                    <a:lnTo>
                      <a:pt x="744" y="450"/>
                    </a:lnTo>
                    <a:lnTo>
                      <a:pt x="722" y="476"/>
                    </a:lnTo>
                    <a:lnTo>
                      <a:pt x="701" y="501"/>
                    </a:lnTo>
                    <a:lnTo>
                      <a:pt x="678" y="525"/>
                    </a:lnTo>
                    <a:lnTo>
                      <a:pt x="655" y="549"/>
                    </a:lnTo>
                    <a:lnTo>
                      <a:pt x="632" y="573"/>
                    </a:lnTo>
                    <a:lnTo>
                      <a:pt x="610" y="597"/>
                    </a:lnTo>
                    <a:lnTo>
                      <a:pt x="587" y="622"/>
                    </a:lnTo>
                    <a:lnTo>
                      <a:pt x="565" y="648"/>
                    </a:lnTo>
                    <a:lnTo>
                      <a:pt x="544" y="677"/>
                    </a:lnTo>
                    <a:lnTo>
                      <a:pt x="523" y="706"/>
                    </a:lnTo>
                    <a:lnTo>
                      <a:pt x="504" y="738"/>
                    </a:lnTo>
                    <a:lnTo>
                      <a:pt x="486" y="773"/>
                    </a:lnTo>
                    <a:lnTo>
                      <a:pt x="468" y="811"/>
                    </a:lnTo>
                    <a:lnTo>
                      <a:pt x="453" y="852"/>
                    </a:lnTo>
                    <a:lnTo>
                      <a:pt x="438" y="897"/>
                    </a:lnTo>
                    <a:lnTo>
                      <a:pt x="425" y="946"/>
                    </a:lnTo>
                    <a:lnTo>
                      <a:pt x="415" y="999"/>
                    </a:lnTo>
                    <a:lnTo>
                      <a:pt x="406" y="1057"/>
                    </a:lnTo>
                    <a:lnTo>
                      <a:pt x="400" y="1120"/>
                    </a:lnTo>
                    <a:lnTo>
                      <a:pt x="396" y="1190"/>
                    </a:lnTo>
                    <a:lnTo>
                      <a:pt x="395" y="1264"/>
                    </a:lnTo>
                    <a:lnTo>
                      <a:pt x="392" y="1286"/>
                    </a:lnTo>
                    <a:lnTo>
                      <a:pt x="384" y="1308"/>
                    </a:lnTo>
                    <a:lnTo>
                      <a:pt x="373" y="1327"/>
                    </a:lnTo>
                    <a:lnTo>
                      <a:pt x="357" y="1343"/>
                    </a:lnTo>
                    <a:lnTo>
                      <a:pt x="339" y="1355"/>
                    </a:lnTo>
                    <a:lnTo>
                      <a:pt x="318" y="1363"/>
                    </a:lnTo>
                    <a:lnTo>
                      <a:pt x="295" y="1365"/>
                    </a:lnTo>
                    <a:lnTo>
                      <a:pt x="0" y="1365"/>
                    </a:lnTo>
                    <a:lnTo>
                      <a:pt x="6" y="1365"/>
                    </a:lnTo>
                    <a:lnTo>
                      <a:pt x="18" y="1365"/>
                    </a:lnTo>
                    <a:lnTo>
                      <a:pt x="35" y="1364"/>
                    </a:lnTo>
                    <a:lnTo>
                      <a:pt x="56" y="1363"/>
                    </a:lnTo>
                    <a:lnTo>
                      <a:pt x="80" y="1362"/>
                    </a:lnTo>
                    <a:lnTo>
                      <a:pt x="107" y="1359"/>
                    </a:lnTo>
                    <a:lnTo>
                      <a:pt x="135" y="1356"/>
                    </a:lnTo>
                    <a:lnTo>
                      <a:pt x="165" y="1351"/>
                    </a:lnTo>
                    <a:lnTo>
                      <a:pt x="193" y="1346"/>
                    </a:lnTo>
                    <a:lnTo>
                      <a:pt x="220" y="1339"/>
                    </a:lnTo>
                    <a:lnTo>
                      <a:pt x="247" y="1331"/>
                    </a:lnTo>
                    <a:lnTo>
                      <a:pt x="270" y="1321"/>
                    </a:lnTo>
                    <a:lnTo>
                      <a:pt x="291" y="1309"/>
                    </a:lnTo>
                    <a:lnTo>
                      <a:pt x="307" y="1296"/>
                    </a:lnTo>
                    <a:lnTo>
                      <a:pt x="317" y="1280"/>
                    </a:lnTo>
                    <a:lnTo>
                      <a:pt x="323" y="1265"/>
                    </a:lnTo>
                    <a:lnTo>
                      <a:pt x="325" y="1245"/>
                    </a:lnTo>
                    <a:lnTo>
                      <a:pt x="326" y="1221"/>
                    </a:lnTo>
                    <a:lnTo>
                      <a:pt x="327" y="1194"/>
                    </a:lnTo>
                    <a:lnTo>
                      <a:pt x="326" y="1164"/>
                    </a:lnTo>
                    <a:lnTo>
                      <a:pt x="326" y="1130"/>
                    </a:lnTo>
                    <a:lnTo>
                      <a:pt x="326" y="1094"/>
                    </a:lnTo>
                    <a:lnTo>
                      <a:pt x="327" y="1055"/>
                    </a:lnTo>
                    <a:lnTo>
                      <a:pt x="330" y="1014"/>
                    </a:lnTo>
                    <a:lnTo>
                      <a:pt x="334" y="971"/>
                    </a:lnTo>
                    <a:lnTo>
                      <a:pt x="341" y="926"/>
                    </a:lnTo>
                    <a:lnTo>
                      <a:pt x="350" y="881"/>
                    </a:lnTo>
                    <a:lnTo>
                      <a:pt x="363" y="835"/>
                    </a:lnTo>
                    <a:lnTo>
                      <a:pt x="380" y="788"/>
                    </a:lnTo>
                    <a:lnTo>
                      <a:pt x="400" y="741"/>
                    </a:lnTo>
                    <a:lnTo>
                      <a:pt x="426" y="694"/>
                    </a:lnTo>
                    <a:lnTo>
                      <a:pt x="457" y="647"/>
                    </a:lnTo>
                    <a:lnTo>
                      <a:pt x="494" y="602"/>
                    </a:lnTo>
                    <a:lnTo>
                      <a:pt x="537" y="557"/>
                    </a:lnTo>
                    <a:lnTo>
                      <a:pt x="587" y="514"/>
                    </a:lnTo>
                    <a:lnTo>
                      <a:pt x="643" y="466"/>
                    </a:lnTo>
                    <a:lnTo>
                      <a:pt x="692" y="418"/>
                    </a:lnTo>
                    <a:lnTo>
                      <a:pt x="734" y="370"/>
                    </a:lnTo>
                    <a:lnTo>
                      <a:pt x="770" y="322"/>
                    </a:lnTo>
                    <a:lnTo>
                      <a:pt x="801" y="276"/>
                    </a:lnTo>
                    <a:lnTo>
                      <a:pt x="827" y="230"/>
                    </a:lnTo>
                    <a:lnTo>
                      <a:pt x="849" y="186"/>
                    </a:lnTo>
                    <a:lnTo>
                      <a:pt x="866" y="144"/>
                    </a:lnTo>
                    <a:lnTo>
                      <a:pt x="878" y="103"/>
                    </a:lnTo>
                    <a:lnTo>
                      <a:pt x="888" y="65"/>
                    </a:lnTo>
                    <a:lnTo>
                      <a:pt x="895" y="31"/>
                    </a:lnTo>
                    <a:lnTo>
                      <a:pt x="900" y="0"/>
                    </a:lnTo>
                    <a:lnTo>
                      <a:pt x="900" y="0"/>
                    </a:lnTo>
                    <a:close/>
                  </a:path>
                </a:pathLst>
              </a:custGeom>
              <a:solidFill>
                <a:srgbClr val="EDB916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5" name="Freeform 29"/>
              <p:cNvSpPr>
                <a:spLocks noEditPoints="1"/>
              </p:cNvSpPr>
              <p:nvPr/>
            </p:nvSpPr>
            <p:spPr bwMode="auto">
              <a:xfrm>
                <a:off x="1732" y="2207"/>
                <a:ext cx="191" cy="326"/>
              </a:xfrm>
              <a:custGeom>
                <a:avLst/>
                <a:gdLst>
                  <a:gd name="T0" fmla="*/ 715 w 763"/>
                  <a:gd name="T1" fmla="*/ 0 h 1306"/>
                  <a:gd name="T2" fmla="*/ 730 w 763"/>
                  <a:gd name="T3" fmla="*/ 3 h 1306"/>
                  <a:gd name="T4" fmla="*/ 744 w 763"/>
                  <a:gd name="T5" fmla="*/ 11 h 1306"/>
                  <a:gd name="T6" fmla="*/ 754 w 763"/>
                  <a:gd name="T7" fmla="*/ 21 h 1306"/>
                  <a:gd name="T8" fmla="*/ 761 w 763"/>
                  <a:gd name="T9" fmla="*/ 33 h 1306"/>
                  <a:gd name="T10" fmla="*/ 763 w 763"/>
                  <a:gd name="T11" fmla="*/ 49 h 1306"/>
                  <a:gd name="T12" fmla="*/ 761 w 763"/>
                  <a:gd name="T13" fmla="*/ 64 h 1306"/>
                  <a:gd name="T14" fmla="*/ 754 w 763"/>
                  <a:gd name="T15" fmla="*/ 77 h 1306"/>
                  <a:gd name="T16" fmla="*/ 745 w 763"/>
                  <a:gd name="T17" fmla="*/ 87 h 1306"/>
                  <a:gd name="T18" fmla="*/ 733 w 763"/>
                  <a:gd name="T19" fmla="*/ 94 h 1306"/>
                  <a:gd name="T20" fmla="*/ 718 w 763"/>
                  <a:gd name="T21" fmla="*/ 97 h 1306"/>
                  <a:gd name="T22" fmla="*/ 557 w 763"/>
                  <a:gd name="T23" fmla="*/ 560 h 1306"/>
                  <a:gd name="T24" fmla="*/ 557 w 763"/>
                  <a:gd name="T25" fmla="*/ 1306 h 1306"/>
                  <a:gd name="T26" fmla="*/ 521 w 763"/>
                  <a:gd name="T27" fmla="*/ 1306 h 1306"/>
                  <a:gd name="T28" fmla="*/ 521 w 763"/>
                  <a:gd name="T29" fmla="*/ 554 h 1306"/>
                  <a:gd name="T30" fmla="*/ 522 w 763"/>
                  <a:gd name="T31" fmla="*/ 552 h 1306"/>
                  <a:gd name="T32" fmla="*/ 682 w 763"/>
                  <a:gd name="T33" fmla="*/ 85 h 1306"/>
                  <a:gd name="T34" fmla="*/ 677 w 763"/>
                  <a:gd name="T35" fmla="*/ 79 h 1306"/>
                  <a:gd name="T36" fmla="*/ 671 w 763"/>
                  <a:gd name="T37" fmla="*/ 71 h 1306"/>
                  <a:gd name="T38" fmla="*/ 668 w 763"/>
                  <a:gd name="T39" fmla="*/ 62 h 1306"/>
                  <a:gd name="T40" fmla="*/ 666 w 763"/>
                  <a:gd name="T41" fmla="*/ 49 h 1306"/>
                  <a:gd name="T42" fmla="*/ 669 w 763"/>
                  <a:gd name="T43" fmla="*/ 36 h 1306"/>
                  <a:gd name="T44" fmla="*/ 676 w 763"/>
                  <a:gd name="T45" fmla="*/ 23 h 1306"/>
                  <a:gd name="T46" fmla="*/ 686 w 763"/>
                  <a:gd name="T47" fmla="*/ 12 h 1306"/>
                  <a:gd name="T48" fmla="*/ 700 w 763"/>
                  <a:gd name="T49" fmla="*/ 4 h 1306"/>
                  <a:gd name="T50" fmla="*/ 715 w 763"/>
                  <a:gd name="T51" fmla="*/ 0 h 1306"/>
                  <a:gd name="T52" fmla="*/ 715 w 763"/>
                  <a:gd name="T53" fmla="*/ 0 h 1306"/>
                  <a:gd name="T54" fmla="*/ 48 w 763"/>
                  <a:gd name="T55" fmla="*/ 0 h 1306"/>
                  <a:gd name="T56" fmla="*/ 48 w 763"/>
                  <a:gd name="T57" fmla="*/ 0 h 1306"/>
                  <a:gd name="T58" fmla="*/ 63 w 763"/>
                  <a:gd name="T59" fmla="*/ 4 h 1306"/>
                  <a:gd name="T60" fmla="*/ 77 w 763"/>
                  <a:gd name="T61" fmla="*/ 12 h 1306"/>
                  <a:gd name="T62" fmla="*/ 87 w 763"/>
                  <a:gd name="T63" fmla="*/ 23 h 1306"/>
                  <a:gd name="T64" fmla="*/ 94 w 763"/>
                  <a:gd name="T65" fmla="*/ 36 h 1306"/>
                  <a:gd name="T66" fmla="*/ 96 w 763"/>
                  <a:gd name="T67" fmla="*/ 49 h 1306"/>
                  <a:gd name="T68" fmla="*/ 95 w 763"/>
                  <a:gd name="T69" fmla="*/ 62 h 1306"/>
                  <a:gd name="T70" fmla="*/ 92 w 763"/>
                  <a:gd name="T71" fmla="*/ 71 h 1306"/>
                  <a:gd name="T72" fmla="*/ 87 w 763"/>
                  <a:gd name="T73" fmla="*/ 79 h 1306"/>
                  <a:gd name="T74" fmla="*/ 80 w 763"/>
                  <a:gd name="T75" fmla="*/ 85 h 1306"/>
                  <a:gd name="T76" fmla="*/ 242 w 763"/>
                  <a:gd name="T77" fmla="*/ 552 h 1306"/>
                  <a:gd name="T78" fmla="*/ 242 w 763"/>
                  <a:gd name="T79" fmla="*/ 554 h 1306"/>
                  <a:gd name="T80" fmla="*/ 242 w 763"/>
                  <a:gd name="T81" fmla="*/ 1306 h 1306"/>
                  <a:gd name="T82" fmla="*/ 206 w 763"/>
                  <a:gd name="T83" fmla="*/ 1306 h 1306"/>
                  <a:gd name="T84" fmla="*/ 206 w 763"/>
                  <a:gd name="T85" fmla="*/ 560 h 1306"/>
                  <a:gd name="T86" fmla="*/ 45 w 763"/>
                  <a:gd name="T87" fmla="*/ 97 h 1306"/>
                  <a:gd name="T88" fmla="*/ 31 w 763"/>
                  <a:gd name="T89" fmla="*/ 94 h 1306"/>
                  <a:gd name="T90" fmla="*/ 19 w 763"/>
                  <a:gd name="T91" fmla="*/ 87 h 1306"/>
                  <a:gd name="T92" fmla="*/ 9 w 763"/>
                  <a:gd name="T93" fmla="*/ 77 h 1306"/>
                  <a:gd name="T94" fmla="*/ 2 w 763"/>
                  <a:gd name="T95" fmla="*/ 64 h 1306"/>
                  <a:gd name="T96" fmla="*/ 0 w 763"/>
                  <a:gd name="T97" fmla="*/ 49 h 1306"/>
                  <a:gd name="T98" fmla="*/ 3 w 763"/>
                  <a:gd name="T99" fmla="*/ 33 h 1306"/>
                  <a:gd name="T100" fmla="*/ 10 w 763"/>
                  <a:gd name="T101" fmla="*/ 21 h 1306"/>
                  <a:gd name="T102" fmla="*/ 20 w 763"/>
                  <a:gd name="T103" fmla="*/ 11 h 1306"/>
                  <a:gd name="T104" fmla="*/ 33 w 763"/>
                  <a:gd name="T105" fmla="*/ 3 h 1306"/>
                  <a:gd name="T106" fmla="*/ 48 w 763"/>
                  <a:gd name="T107" fmla="*/ 0 h 13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763" h="1306">
                    <a:moveTo>
                      <a:pt x="715" y="0"/>
                    </a:moveTo>
                    <a:lnTo>
                      <a:pt x="730" y="3"/>
                    </a:lnTo>
                    <a:lnTo>
                      <a:pt x="744" y="11"/>
                    </a:lnTo>
                    <a:lnTo>
                      <a:pt x="754" y="21"/>
                    </a:lnTo>
                    <a:lnTo>
                      <a:pt x="761" y="33"/>
                    </a:lnTo>
                    <a:lnTo>
                      <a:pt x="763" y="49"/>
                    </a:lnTo>
                    <a:lnTo>
                      <a:pt x="761" y="64"/>
                    </a:lnTo>
                    <a:lnTo>
                      <a:pt x="754" y="77"/>
                    </a:lnTo>
                    <a:lnTo>
                      <a:pt x="745" y="87"/>
                    </a:lnTo>
                    <a:lnTo>
                      <a:pt x="733" y="94"/>
                    </a:lnTo>
                    <a:lnTo>
                      <a:pt x="718" y="97"/>
                    </a:lnTo>
                    <a:lnTo>
                      <a:pt x="557" y="560"/>
                    </a:lnTo>
                    <a:lnTo>
                      <a:pt x="557" y="1306"/>
                    </a:lnTo>
                    <a:lnTo>
                      <a:pt x="521" y="1306"/>
                    </a:lnTo>
                    <a:lnTo>
                      <a:pt x="521" y="554"/>
                    </a:lnTo>
                    <a:lnTo>
                      <a:pt x="522" y="552"/>
                    </a:lnTo>
                    <a:lnTo>
                      <a:pt x="682" y="85"/>
                    </a:lnTo>
                    <a:lnTo>
                      <a:pt x="677" y="79"/>
                    </a:lnTo>
                    <a:lnTo>
                      <a:pt x="671" y="71"/>
                    </a:lnTo>
                    <a:lnTo>
                      <a:pt x="668" y="62"/>
                    </a:lnTo>
                    <a:lnTo>
                      <a:pt x="666" y="49"/>
                    </a:lnTo>
                    <a:lnTo>
                      <a:pt x="669" y="36"/>
                    </a:lnTo>
                    <a:lnTo>
                      <a:pt x="676" y="23"/>
                    </a:lnTo>
                    <a:lnTo>
                      <a:pt x="686" y="12"/>
                    </a:lnTo>
                    <a:lnTo>
                      <a:pt x="700" y="4"/>
                    </a:lnTo>
                    <a:lnTo>
                      <a:pt x="715" y="0"/>
                    </a:lnTo>
                    <a:lnTo>
                      <a:pt x="715" y="0"/>
                    </a:lnTo>
                    <a:close/>
                    <a:moveTo>
                      <a:pt x="48" y="0"/>
                    </a:moveTo>
                    <a:lnTo>
                      <a:pt x="48" y="0"/>
                    </a:lnTo>
                    <a:lnTo>
                      <a:pt x="63" y="4"/>
                    </a:lnTo>
                    <a:lnTo>
                      <a:pt x="77" y="12"/>
                    </a:lnTo>
                    <a:lnTo>
                      <a:pt x="87" y="23"/>
                    </a:lnTo>
                    <a:lnTo>
                      <a:pt x="94" y="36"/>
                    </a:lnTo>
                    <a:lnTo>
                      <a:pt x="96" y="49"/>
                    </a:lnTo>
                    <a:lnTo>
                      <a:pt x="95" y="62"/>
                    </a:lnTo>
                    <a:lnTo>
                      <a:pt x="92" y="71"/>
                    </a:lnTo>
                    <a:lnTo>
                      <a:pt x="87" y="79"/>
                    </a:lnTo>
                    <a:lnTo>
                      <a:pt x="80" y="85"/>
                    </a:lnTo>
                    <a:lnTo>
                      <a:pt x="242" y="552"/>
                    </a:lnTo>
                    <a:lnTo>
                      <a:pt x="242" y="554"/>
                    </a:lnTo>
                    <a:lnTo>
                      <a:pt x="242" y="1306"/>
                    </a:lnTo>
                    <a:lnTo>
                      <a:pt x="206" y="1306"/>
                    </a:lnTo>
                    <a:lnTo>
                      <a:pt x="206" y="560"/>
                    </a:lnTo>
                    <a:lnTo>
                      <a:pt x="45" y="97"/>
                    </a:lnTo>
                    <a:lnTo>
                      <a:pt x="31" y="94"/>
                    </a:lnTo>
                    <a:lnTo>
                      <a:pt x="19" y="87"/>
                    </a:lnTo>
                    <a:lnTo>
                      <a:pt x="9" y="77"/>
                    </a:lnTo>
                    <a:lnTo>
                      <a:pt x="2" y="64"/>
                    </a:lnTo>
                    <a:lnTo>
                      <a:pt x="0" y="49"/>
                    </a:lnTo>
                    <a:lnTo>
                      <a:pt x="3" y="33"/>
                    </a:lnTo>
                    <a:lnTo>
                      <a:pt x="10" y="21"/>
                    </a:lnTo>
                    <a:lnTo>
                      <a:pt x="20" y="11"/>
                    </a:lnTo>
                    <a:lnTo>
                      <a:pt x="33" y="3"/>
                    </a:lnTo>
                    <a:lnTo>
                      <a:pt x="48" y="0"/>
                    </a:lnTo>
                    <a:close/>
                  </a:path>
                </a:pathLst>
              </a:custGeom>
              <a:solidFill>
                <a:srgbClr val="EDB916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6" name="Freeform 30"/>
              <p:cNvSpPr>
                <a:spLocks noEditPoints="1"/>
              </p:cNvSpPr>
              <p:nvPr/>
            </p:nvSpPr>
            <p:spPr bwMode="auto">
              <a:xfrm>
                <a:off x="1761" y="2190"/>
                <a:ext cx="157" cy="40"/>
              </a:xfrm>
              <a:custGeom>
                <a:avLst/>
                <a:gdLst>
                  <a:gd name="T0" fmla="*/ 326 w 628"/>
                  <a:gd name="T1" fmla="*/ 0 h 158"/>
                  <a:gd name="T2" fmla="*/ 278 w 628"/>
                  <a:gd name="T3" fmla="*/ 70 h 158"/>
                  <a:gd name="T4" fmla="*/ 628 w 628"/>
                  <a:gd name="T5" fmla="*/ 23 h 158"/>
                  <a:gd name="T6" fmla="*/ 198 w 628"/>
                  <a:gd name="T7" fmla="*/ 158 h 158"/>
                  <a:gd name="T8" fmla="*/ 215 w 628"/>
                  <a:gd name="T9" fmla="*/ 77 h 158"/>
                  <a:gd name="T10" fmla="*/ 0 w 628"/>
                  <a:gd name="T11" fmla="*/ 94 h 158"/>
                  <a:gd name="T12" fmla="*/ 326 w 628"/>
                  <a:gd name="T13" fmla="*/ 0 h 158"/>
                  <a:gd name="T14" fmla="*/ 326 w 628"/>
                  <a:gd name="T15" fmla="*/ 0 h 158"/>
                  <a:gd name="T16" fmla="*/ 326 w 628"/>
                  <a:gd name="T17" fmla="*/ 0 h 158"/>
                  <a:gd name="T18" fmla="*/ 326 w 628"/>
                  <a:gd name="T19" fmla="*/ 0 h 158"/>
                  <a:gd name="T20" fmla="*/ 326 w 628"/>
                  <a:gd name="T21" fmla="*/ 0 h 158"/>
                  <a:gd name="T22" fmla="*/ 326 w 628"/>
                  <a:gd name="T23" fmla="*/ 0 h 158"/>
                  <a:gd name="T24" fmla="*/ 326 w 628"/>
                  <a:gd name="T25" fmla="*/ 0 h 158"/>
                  <a:gd name="T26" fmla="*/ 326 w 628"/>
                  <a:gd name="T27" fmla="*/ 0 h 158"/>
                  <a:gd name="T28" fmla="*/ 326 w 628"/>
                  <a:gd name="T29" fmla="*/ 0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628" h="158">
                    <a:moveTo>
                      <a:pt x="326" y="0"/>
                    </a:moveTo>
                    <a:lnTo>
                      <a:pt x="278" y="70"/>
                    </a:lnTo>
                    <a:lnTo>
                      <a:pt x="628" y="23"/>
                    </a:lnTo>
                    <a:lnTo>
                      <a:pt x="198" y="158"/>
                    </a:lnTo>
                    <a:lnTo>
                      <a:pt x="215" y="77"/>
                    </a:lnTo>
                    <a:lnTo>
                      <a:pt x="0" y="94"/>
                    </a:lnTo>
                    <a:lnTo>
                      <a:pt x="326" y="0"/>
                    </a:lnTo>
                    <a:close/>
                    <a:moveTo>
                      <a:pt x="326" y="0"/>
                    </a:moveTo>
                    <a:lnTo>
                      <a:pt x="326" y="0"/>
                    </a:lnTo>
                    <a:lnTo>
                      <a:pt x="326" y="0"/>
                    </a:lnTo>
                    <a:lnTo>
                      <a:pt x="326" y="0"/>
                    </a:lnTo>
                    <a:close/>
                    <a:moveTo>
                      <a:pt x="326" y="0"/>
                    </a:moveTo>
                    <a:lnTo>
                      <a:pt x="326" y="0"/>
                    </a:lnTo>
                    <a:lnTo>
                      <a:pt x="326" y="0"/>
                    </a:lnTo>
                    <a:lnTo>
                      <a:pt x="326" y="0"/>
                    </a:lnTo>
                    <a:close/>
                  </a:path>
                </a:pathLst>
              </a:custGeom>
              <a:solidFill>
                <a:srgbClr val="FFFFFF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Freeform 31"/>
              <p:cNvSpPr>
                <a:spLocks noEditPoints="1"/>
              </p:cNvSpPr>
              <p:nvPr/>
            </p:nvSpPr>
            <p:spPr bwMode="auto">
              <a:xfrm>
                <a:off x="1747" y="2552"/>
                <a:ext cx="174" cy="19"/>
              </a:xfrm>
              <a:custGeom>
                <a:avLst/>
                <a:gdLst>
                  <a:gd name="T0" fmla="*/ 0 w 694"/>
                  <a:gd name="T1" fmla="*/ 52 h 72"/>
                  <a:gd name="T2" fmla="*/ 694 w 694"/>
                  <a:gd name="T3" fmla="*/ 52 h 72"/>
                  <a:gd name="T4" fmla="*/ 694 w 694"/>
                  <a:gd name="T5" fmla="*/ 72 h 72"/>
                  <a:gd name="T6" fmla="*/ 0 w 694"/>
                  <a:gd name="T7" fmla="*/ 72 h 72"/>
                  <a:gd name="T8" fmla="*/ 0 w 694"/>
                  <a:gd name="T9" fmla="*/ 52 h 72"/>
                  <a:gd name="T10" fmla="*/ 0 w 694"/>
                  <a:gd name="T11" fmla="*/ 0 h 72"/>
                  <a:gd name="T12" fmla="*/ 694 w 694"/>
                  <a:gd name="T13" fmla="*/ 0 h 72"/>
                  <a:gd name="T14" fmla="*/ 694 w 694"/>
                  <a:gd name="T15" fmla="*/ 21 h 72"/>
                  <a:gd name="T16" fmla="*/ 0 w 694"/>
                  <a:gd name="T17" fmla="*/ 21 h 72"/>
                  <a:gd name="T18" fmla="*/ 0 w 694"/>
                  <a:gd name="T19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694" h="72">
                    <a:moveTo>
                      <a:pt x="0" y="52"/>
                    </a:moveTo>
                    <a:lnTo>
                      <a:pt x="694" y="52"/>
                    </a:lnTo>
                    <a:lnTo>
                      <a:pt x="694" y="72"/>
                    </a:lnTo>
                    <a:lnTo>
                      <a:pt x="0" y="72"/>
                    </a:lnTo>
                    <a:lnTo>
                      <a:pt x="0" y="52"/>
                    </a:lnTo>
                    <a:close/>
                    <a:moveTo>
                      <a:pt x="0" y="0"/>
                    </a:moveTo>
                    <a:lnTo>
                      <a:pt x="694" y="0"/>
                    </a:lnTo>
                    <a:lnTo>
                      <a:pt x="694" y="21"/>
                    </a:lnTo>
                    <a:lnTo>
                      <a:pt x="0" y="2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F0F9F7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40" name="TextBox 39"/>
          <p:cNvSpPr txBox="1"/>
          <p:nvPr/>
        </p:nvSpPr>
        <p:spPr>
          <a:xfrm>
            <a:off x="395536" y="2277913"/>
            <a:ext cx="8424936" cy="23852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lvl="1" indent="-1714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Цифровая 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трансформация рынка капитала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Союза и 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финансовых рынков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государств-членов окажут существенное влияние на развитие экономик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государств-членов.</a:t>
            </a:r>
          </a:p>
          <a:p>
            <a:pPr marL="171450" lvl="1" indent="-1714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Государства-члены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выражают стремление к 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созданию условий для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517525" lvl="1" indent="-2286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продвижения </a:t>
            </a:r>
            <a:r>
              <a:rPr lang="ru-RU" sz="1200" i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финансово-технологических инноваций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517525" lvl="1" indent="-22860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развития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совместных </a:t>
            </a:r>
            <a:r>
              <a:rPr lang="ru-RU" sz="1200" i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механизмов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рискового, альтернативного и венчурного </a:t>
            </a:r>
            <a:r>
              <a:rPr lang="ru-RU" sz="1200" i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финансирования цифровых инноваций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171450" lvl="1" indent="-171450" algn="just">
              <a:lnSpc>
                <a:spcPct val="150000"/>
              </a:lnSpc>
              <a:spcBef>
                <a:spcPts val="600"/>
              </a:spcBef>
              <a:buFont typeface="Wingdings" panose="05000000000000000000" pitchFamily="2" charset="2"/>
              <a:buChar char="q"/>
            </a:pPr>
            <a:r>
              <a:rPr lang="ru-RU" sz="12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Цифровые 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активы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могут строиться на основе </a:t>
            </a:r>
            <a:r>
              <a:rPr lang="ru-RU" sz="12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новых бизнес-моделей и технологий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(технологии обработки «больших данных», искусственный интеллект, и т.д.).</a:t>
            </a:r>
          </a:p>
        </p:txBody>
      </p:sp>
    </p:spTree>
    <p:extLst>
      <p:ext uri="{BB962C8B-B14F-4D97-AF65-F5344CB8AC3E}">
        <p14:creationId xmlns:p14="http://schemas.microsoft.com/office/powerpoint/2010/main" val="23301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1508"/>
            <a:ext cx="9143999" cy="51625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" y="1508"/>
            <a:ext cx="9144000" cy="91251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13</a:t>
            </a:fld>
            <a:endParaRPr lang="ru-RU"/>
          </a:p>
        </p:txBody>
      </p:sp>
      <p:pic>
        <p:nvPicPr>
          <p:cNvPr id="15" name="Picture 3" descr="C:\Users\alibekuly\Desktop\BLOCKCHAIN\GRAPHICS\Icons\eaeunion.or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481" y="4857182"/>
            <a:ext cx="303039" cy="193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alibekuly\Desktop\ФИНТЕХ (11.09)\ru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343" b="32503"/>
          <a:stretch/>
        </p:blipFill>
        <p:spPr bwMode="auto">
          <a:xfrm>
            <a:off x="8009284" y="296361"/>
            <a:ext cx="908125" cy="323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980498"/>
              </p:ext>
            </p:extLst>
          </p:nvPr>
        </p:nvGraphicFramePr>
        <p:xfrm>
          <a:off x="179512" y="1058022"/>
          <a:ext cx="8737897" cy="3603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8432">
                  <a:extLst>
                    <a:ext uri="{9D8B030D-6E8A-4147-A177-3AD203B41FA5}">
                      <a16:colId xmlns:a16="http://schemas.microsoft.com/office/drawing/2014/main" xmlns="" val="2020844577"/>
                    </a:ext>
                  </a:extLst>
                </a:gridCol>
                <a:gridCol w="4849465">
                  <a:extLst>
                    <a:ext uri="{9D8B030D-6E8A-4147-A177-3AD203B41FA5}">
                      <a16:colId xmlns:a16="http://schemas.microsoft.com/office/drawing/2014/main" xmlns="" val="3517535209"/>
                    </a:ext>
                  </a:extLst>
                </a:gridCol>
              </a:tblGrid>
              <a:tr h="1225696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Цифровая </a:t>
                      </a:r>
                      <a:r>
                        <a:rPr lang="ru-RU" sz="1400" kern="1200" dirty="0" err="1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прослеживаемость</a:t>
                      </a:r>
                      <a:endParaRPr lang="en-US" sz="1400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lvl="1" indent="-171450" algn="just">
                        <a:lnSpc>
                          <a:spcPct val="10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достоверность данных</a:t>
                      </a:r>
                    </a:p>
                    <a:p>
                      <a:pPr marL="171450" lvl="1" indent="-171450" algn="just">
                        <a:lnSpc>
                          <a:spcPct val="10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безопасность потребителей</a:t>
                      </a:r>
                    </a:p>
                    <a:p>
                      <a:pPr marL="171450" lvl="1" indent="-171450" algn="just">
                        <a:lnSpc>
                          <a:spcPct val="10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борьба с контрафактом</a:t>
                      </a:r>
                    </a:p>
                    <a:p>
                      <a:pPr marL="171450" lvl="1" indent="-171450" algn="just">
                        <a:lnSpc>
                          <a:spcPct val="10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повышение сбора таможенных и налоговых платежей</a:t>
                      </a:r>
                    </a:p>
                    <a:p>
                      <a:pPr marL="171450" lvl="1" indent="-171450" algn="just">
                        <a:lnSpc>
                          <a:spcPct val="10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качественное послепродажное обслуживание</a:t>
                      </a:r>
                    </a:p>
                    <a:p>
                      <a:pPr marL="171450" lvl="1" indent="-171450" algn="just">
                        <a:lnSpc>
                          <a:spcPct val="10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сокращение издержек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00309482"/>
                  </a:ext>
                </a:extLst>
              </a:tr>
              <a:tr h="901618"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Цифровые транспортные коридоры</a:t>
                      </a:r>
                      <a:endParaRPr lang="en-US" sz="1400" b="1" kern="1200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10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эффективное управление цепочками поставок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сокращение сроков перевозок и сопутствующих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издержек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повышение эффективности логистических систем</a:t>
                      </a:r>
                    </a:p>
                    <a:p>
                      <a:pPr marL="171450" indent="-171450">
                        <a:lnSpc>
                          <a:spcPct val="100000"/>
                        </a:lnSpc>
                        <a:buFont typeface="Wingdings" panose="05000000000000000000" pitchFamily="2" charset="2"/>
                        <a:buChar char="§"/>
                      </a:pP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освоение новых маршрутов транспортировки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03869181"/>
                  </a:ext>
                </a:extLst>
              </a:tr>
              <a:tr h="1229479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Цифровая торговля</a:t>
                      </a:r>
                      <a:endParaRPr lang="en-US" sz="1400" b="1" dirty="0">
                        <a:solidFill>
                          <a:schemeClr val="accent5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68275" indent="-168275">
                        <a:buFont typeface="Wingdings" panose="05000000000000000000" pitchFamily="2" charset="2"/>
                        <a:buChar char="§"/>
                      </a:pP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увеличение объемов рынка</a:t>
                      </a:r>
                    </a:p>
                    <a:p>
                      <a:pPr marL="168275" indent="-168275">
                        <a:buFont typeface="Wingdings" panose="05000000000000000000" pitchFamily="2" charset="2"/>
                        <a:buChar char="§"/>
                      </a:pP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упрощенный доступ к глобальным рынкам</a:t>
                      </a:r>
                    </a:p>
                    <a:p>
                      <a:pPr marL="168275" indent="-168275">
                        <a:buFont typeface="Wingdings" panose="05000000000000000000" pitchFamily="2" charset="2"/>
                        <a:buChar char="§"/>
                      </a:pP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осведомленность о запросах индивидуального</a:t>
                      </a:r>
                    </a:p>
                    <a:p>
                      <a:pPr marL="168275" indent="-168275">
                        <a:buFont typeface="Wingdings" panose="05000000000000000000" pitchFamily="2" charset="2"/>
                        <a:buChar char="§"/>
                      </a:pP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потребителя</a:t>
                      </a:r>
                    </a:p>
                    <a:p>
                      <a:pPr marL="168275" indent="-168275">
                        <a:buFont typeface="Wingdings" panose="05000000000000000000" pitchFamily="2" charset="2"/>
                        <a:buChar char="§"/>
                      </a:pP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построение инновационных бизнес моделей</a:t>
                      </a:r>
                    </a:p>
                    <a:p>
                      <a:pPr marL="168275" indent="-168275">
                        <a:buFont typeface="Wingdings" panose="05000000000000000000" pitchFamily="2" charset="2"/>
                        <a:buChar char="§"/>
                      </a:pP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быстрое реагирование на изменение условий</a:t>
                      </a:r>
                    </a:p>
                    <a:p>
                      <a:pPr marL="168275" indent="-168275">
                        <a:buFont typeface="Wingdings" panose="05000000000000000000" pitchFamily="2" charset="2"/>
                        <a:buChar char="§"/>
                      </a:pPr>
                      <a:r>
                        <a:rPr lang="ru-RU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ведения бизнеса</a:t>
                      </a: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08394432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282000" y="264240"/>
            <a:ext cx="7542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Цифровая повестка ЕАЭС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189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1508"/>
            <a:ext cx="9143999" cy="51625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" y="1508"/>
            <a:ext cx="9144000" cy="91251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282000" y="264240"/>
            <a:ext cx="7542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Криптографическая защита информации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14</a:t>
            </a:fld>
            <a:endParaRPr lang="ru-RU"/>
          </a:p>
        </p:txBody>
      </p:sp>
      <p:pic>
        <p:nvPicPr>
          <p:cNvPr id="15" name="Picture 3" descr="C:\Users\alibekuly\Desktop\BLOCKCHAIN\GRAPHICS\Icons\eaeunion.or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481" y="4857182"/>
            <a:ext cx="303039" cy="193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alibekuly\Desktop\ФИНТЕХ (11.09)\ru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343" b="32503"/>
          <a:stretch/>
        </p:blipFill>
        <p:spPr bwMode="auto">
          <a:xfrm>
            <a:off x="8009284" y="296361"/>
            <a:ext cx="908125" cy="323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80814" y="1131590"/>
            <a:ext cx="8539658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 algn="just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Проблема: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обеспечение юридической значимости ЭЦП</a:t>
            </a:r>
          </a:p>
          <a:p>
            <a:pPr marL="285750" lvl="1" indent="-285750" algn="just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ru-RU" sz="1400" i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Интегрированная информационная система ЕАЭС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взаимодействие между уполномоченными органами с использованием службы Доверенной третьей стороны</a:t>
            </a:r>
          </a:p>
          <a:p>
            <a:pPr marL="285750" lvl="1" indent="-285750" algn="just">
              <a:lnSpc>
                <a:spcPct val="200000"/>
              </a:lnSpc>
              <a:buFont typeface="Wingdings" panose="05000000000000000000" pitchFamily="2" charset="2"/>
              <a:buChar char="q"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Распоряжение ВЕЭС от 26 декабря 2016 года №7 </a:t>
            </a:r>
            <a:r>
              <a:rPr lang="ru-RU" sz="1400" i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lang="ru-RU" sz="1400" i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реализации проекта по совместной разработке специализированных средств криптографической защиты информации Евразийского экономического союза</a:t>
            </a:r>
            <a:endParaRPr lang="ru-RU" sz="1400" i="1" dirty="0" smtClean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1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endParaRPr lang="ru-RU" sz="1400" dirty="0" smtClean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15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1508"/>
            <a:ext cx="9143999" cy="51625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" y="1508"/>
            <a:ext cx="9144000" cy="91251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TextBox 65"/>
          <p:cNvSpPr txBox="1"/>
          <p:nvPr/>
        </p:nvSpPr>
        <p:spPr>
          <a:xfrm>
            <a:off x="280814" y="1131590"/>
            <a:ext cx="426982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1400" b="1" u="sng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Макро-риски</a:t>
            </a:r>
          </a:p>
          <a:p>
            <a:pPr marL="512763" indent="-227013" algn="just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Монетарная стабильность</a:t>
            </a:r>
          </a:p>
          <a:p>
            <a:pPr marL="512763" indent="-227013" algn="just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Финансовые риски для потребителей финансовых услуг, связанные с появлением нерегулируемых секторов финансового рынка</a:t>
            </a:r>
          </a:p>
          <a:p>
            <a:pPr marL="512763" indent="-227013" algn="just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Системный риск и конкуренция</a:t>
            </a:r>
          </a:p>
          <a:p>
            <a:pPr marL="95250" indent="-285750" algn="just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ru-RU" sz="1400" dirty="0" smtClean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52450" lvl="1" indent="-285750" algn="just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ru-RU" sz="1400" dirty="0" smtClean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5250" indent="-285750" algn="just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ru-RU" sz="1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82000" y="264240"/>
            <a:ext cx="7542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риски, связанные с развитием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финтеха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15</a:t>
            </a:fld>
            <a:endParaRPr lang="ru-RU"/>
          </a:p>
        </p:txBody>
      </p:sp>
      <p:pic>
        <p:nvPicPr>
          <p:cNvPr id="15" name="Picture 3" descr="C:\Users\alibekuly\Desktop\BLOCKCHAIN\GRAPHICS\Icons\eaeunion.or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481" y="4857182"/>
            <a:ext cx="303039" cy="193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alibekuly\Desktop\ФИНТЕХ (11.09)\ru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343" b="32503"/>
          <a:stretch/>
        </p:blipFill>
        <p:spPr bwMode="auto">
          <a:xfrm>
            <a:off x="8009284" y="296361"/>
            <a:ext cx="908125" cy="323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5054699" y="1131590"/>
            <a:ext cx="3765773" cy="2816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1400" b="1" u="sng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Микро-риски</a:t>
            </a:r>
          </a:p>
          <a:p>
            <a:pPr marL="512763" indent="-227013" algn="just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Кибер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-безопасность</a:t>
            </a:r>
          </a:p>
          <a:p>
            <a:pPr marL="512763" indent="-227013" algn="just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ПОД/ФТ</a:t>
            </a:r>
          </a:p>
          <a:p>
            <a:pPr marL="512763" indent="-227013" algn="just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Регуляторный арбитраж</a:t>
            </a:r>
          </a:p>
          <a:p>
            <a:pPr marL="95250" indent="-285750" algn="just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ru-RU" sz="1400" dirty="0" smtClean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52450" lvl="1" indent="-285750" algn="just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ru-RU" sz="1400" dirty="0" smtClean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5250" indent="-285750" algn="just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v"/>
            </a:pPr>
            <a:endParaRPr lang="ru-RU" sz="1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4303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1508"/>
            <a:ext cx="9143999" cy="51625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" y="1508"/>
            <a:ext cx="9144000" cy="91251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TextBox 65"/>
          <p:cNvSpPr txBox="1"/>
          <p:nvPr/>
        </p:nvSpPr>
        <p:spPr>
          <a:xfrm>
            <a:off x="280814" y="1131590"/>
            <a:ext cx="8539658" cy="3116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Совет по финансовой стабильности, СФС </a:t>
            </a:r>
            <a:r>
              <a:rPr lang="en-US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(2017)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подготовил отчет о влиянии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финтеха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стабильность финансовой системы.</a:t>
            </a:r>
          </a:p>
          <a:p>
            <a:pPr marL="285750" lvl="1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СФС подчеркнул, что на данный момент в части финансовой стабильности финтех не несет дополнительной угрозы.</a:t>
            </a:r>
          </a:p>
          <a:p>
            <a:pPr marL="285750" lvl="1" indent="-285750" algn="just">
              <a:lnSpc>
                <a:spcPct val="150000"/>
              </a:lnSpc>
              <a:buFont typeface="Wingdings" panose="05000000000000000000" pitchFamily="2" charset="2"/>
              <a:buChar char="q"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Также, СФС выделил 10 вопросов, которые регуляторы должны изучить, 3 из которых необходимо решать путем </a:t>
            </a:r>
            <a:r>
              <a:rPr lang="ru-RU" sz="1400" b="1" i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международного сотрудничества регуляторов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а именно:</a:t>
            </a:r>
          </a:p>
          <a:p>
            <a:pPr marL="742950" lvl="2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ru-RU" sz="500" dirty="0" smtClean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2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управление операционными рисками, исходящими от третьих лиц, оказывающих услуги;</a:t>
            </a:r>
          </a:p>
          <a:p>
            <a:pPr marL="742950" lvl="2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смягчение влияния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кибер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-рисков;</a:t>
            </a:r>
          </a:p>
          <a:p>
            <a:pPr marL="742950" lvl="2" indent="-28575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мониторинг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макрофинансовых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рисков.</a:t>
            </a:r>
            <a:endParaRPr lang="en-US" sz="1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82000" y="264240"/>
            <a:ext cx="7542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Глобальный подход к регулированию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16</a:t>
            </a:fld>
            <a:endParaRPr lang="ru-RU"/>
          </a:p>
        </p:txBody>
      </p:sp>
      <p:pic>
        <p:nvPicPr>
          <p:cNvPr id="15" name="Picture 3" descr="C:\Users\alibekuly\Desktop\BLOCKCHAIN\GRAPHICS\Icons\eaeunion.or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481" y="4857182"/>
            <a:ext cx="303039" cy="193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alibekuly\Desktop\ФИНТЕХ (11.09)\ru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343" b="32503"/>
          <a:stretch/>
        </p:blipFill>
        <p:spPr bwMode="auto">
          <a:xfrm>
            <a:off x="8009284" y="296361"/>
            <a:ext cx="908125" cy="323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648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1508"/>
            <a:ext cx="9143999" cy="51625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" y="1508"/>
            <a:ext cx="9144000" cy="91251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TextBox 65"/>
          <p:cNvSpPr txBox="1"/>
          <p:nvPr/>
        </p:nvSpPr>
        <p:spPr>
          <a:xfrm>
            <a:off x="280814" y="1131590"/>
            <a:ext cx="8539658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just">
              <a:lnSpc>
                <a:spcPct val="150000"/>
              </a:lnSpc>
              <a:spcAft>
                <a:spcPts val="600"/>
              </a:spcAft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Необходимость на раннем этапе выработки единых подходов к пониманию:</a:t>
            </a:r>
          </a:p>
          <a:p>
            <a:pPr marL="285750" lvl="1" indent="-285750" algn="just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сущности и содержания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финтеха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(технология блокчейн,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криптовалюты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т.д.);</a:t>
            </a:r>
          </a:p>
          <a:p>
            <a:pPr marL="285750" lvl="1" indent="-285750" algn="just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возможности использования преимуществ новых технологий:</a:t>
            </a:r>
          </a:p>
          <a:p>
            <a:pPr marL="285750" lvl="1" indent="-285750" algn="just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endParaRPr lang="ru-RU" sz="1400" dirty="0" smtClean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1" indent="-285750" algn="just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рисков, связанных с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финтехом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и подходов к управлению такими рисками;</a:t>
            </a:r>
          </a:p>
          <a:p>
            <a:pPr marL="285750" lvl="1" indent="-285750" algn="just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необходимости и содержания регулирования отрасли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финтеха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общем финансовом рынке ЕАЭС, обеспечения баланса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между регулированием и поддержкой финтех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инноваций.</a:t>
            </a:r>
            <a:endParaRPr lang="en-US" sz="1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82000" y="264240"/>
            <a:ext cx="7542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Вопросы для взаимодействия регуляторов ЕАЭС</a:t>
            </a:r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17</a:t>
            </a:fld>
            <a:endParaRPr lang="ru-RU"/>
          </a:p>
        </p:txBody>
      </p:sp>
      <p:pic>
        <p:nvPicPr>
          <p:cNvPr id="15" name="Picture 3" descr="C:\Users\alibekuly\Desktop\BLOCKCHAIN\GRAPHICS\Icons\eaeunion.or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481" y="4857182"/>
            <a:ext cx="303039" cy="193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alibekuly\Desktop\ФИНТЕХ (11.09)\ru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343" b="32503"/>
          <a:stretch/>
        </p:blipFill>
        <p:spPr bwMode="auto">
          <a:xfrm>
            <a:off x="8009284" y="296361"/>
            <a:ext cx="908125" cy="323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046451"/>
              </p:ext>
            </p:extLst>
          </p:nvPr>
        </p:nvGraphicFramePr>
        <p:xfrm>
          <a:off x="410182" y="2372102"/>
          <a:ext cx="828092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734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7646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32711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541338" marR="0" lvl="2" indent="-358775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бизнесом</a:t>
                      </a:r>
                      <a:endParaRPr lang="ru-RU" sz="14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901700" marR="0" lvl="2" indent="-28575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потребителями финансовых услуг</a:t>
                      </a:r>
                      <a:endParaRPr lang="ru-RU" sz="1400" b="0" kern="1200" dirty="0">
                        <a:solidFill>
                          <a:schemeClr val="tx2">
                            <a:lumMod val="50000"/>
                          </a:schemeClr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809625" marR="0" lvl="2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регуляторами</a:t>
                      </a:r>
                      <a:endParaRPr lang="ru-RU" sz="14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7624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1508"/>
            <a:ext cx="9143999" cy="51625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" y="1508"/>
            <a:ext cx="9144000" cy="91251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TextBox 65"/>
          <p:cNvSpPr txBox="1"/>
          <p:nvPr/>
        </p:nvSpPr>
        <p:spPr>
          <a:xfrm>
            <a:off x="280814" y="2310140"/>
            <a:ext cx="85396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Спасибо за внимание!</a:t>
            </a:r>
            <a:endParaRPr lang="en-US" sz="28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82000" y="264240"/>
            <a:ext cx="7542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18</a:t>
            </a:fld>
            <a:endParaRPr lang="ru-RU"/>
          </a:p>
        </p:txBody>
      </p:sp>
      <p:pic>
        <p:nvPicPr>
          <p:cNvPr id="15" name="Picture 3" descr="C:\Users\alibekuly\Desktop\BLOCKCHAIN\GRAPHICS\Icons\eaeunion.or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481" y="4857182"/>
            <a:ext cx="303039" cy="193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alibekuly\Desktop\ФИНТЕХ (11.09)\ru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343" b="32503"/>
          <a:stretch/>
        </p:blipFill>
        <p:spPr bwMode="auto">
          <a:xfrm>
            <a:off x="8009284" y="296361"/>
            <a:ext cx="908125" cy="323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77751" y="3651870"/>
            <a:ext cx="853965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r"/>
            <a:r>
              <a:rPr lang="ru-RU" sz="11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Алибекулы Расул</a:t>
            </a:r>
          </a:p>
          <a:p>
            <a:pPr marL="0" lvl="1" algn="r"/>
            <a:r>
              <a:rPr lang="ru-RU" sz="11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Департамент финансовой политики</a:t>
            </a:r>
          </a:p>
          <a:p>
            <a:pPr marL="0" lvl="1" algn="r"/>
            <a:r>
              <a:rPr lang="ru-RU" sz="11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Евразийской экономической комиссии</a:t>
            </a:r>
          </a:p>
          <a:p>
            <a:pPr marL="0" lvl="1" algn="r"/>
            <a:r>
              <a:rPr lang="ru-RU" sz="11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тел.: +7 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(495) 669-24-00, доб. 4738</a:t>
            </a:r>
          </a:p>
          <a:p>
            <a:pPr marL="0" lvl="1" algn="r"/>
            <a:r>
              <a:rPr lang="ru-RU" sz="11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 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Москва, ул. </a:t>
            </a:r>
            <a:r>
              <a:rPr lang="ru-RU" sz="1100" dirty="0" err="1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Летниковская</a:t>
            </a:r>
            <a:r>
              <a:rPr lang="ru-RU" sz="11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д. </a:t>
            </a:r>
            <a:r>
              <a:rPr lang="ru-RU" sz="11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2, стр. 1</a:t>
            </a:r>
            <a:endParaRPr lang="ru-RU" sz="11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r"/>
            <a:r>
              <a:rPr lang="ru-RU" sz="1100" i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www.eurasiancommission.org</a:t>
            </a:r>
            <a:endParaRPr lang="en-US" sz="11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8084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accent1">
            <a:lumMod val="20000"/>
            <a:lumOff val="80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1508"/>
            <a:ext cx="9143999" cy="51625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" y="1508"/>
            <a:ext cx="9144000" cy="91251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282000" y="264240"/>
            <a:ext cx="7542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Глобальные тенденции и евразийская интеграция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2</a:t>
            </a:fld>
            <a:endParaRPr lang="ru-RU"/>
          </a:p>
        </p:txBody>
      </p:sp>
      <p:pic>
        <p:nvPicPr>
          <p:cNvPr id="15" name="Picture 3" descr="C:\Users\alibekuly\Desktop\BLOCKCHAIN\GRAPHICS\Icons\eaeunion.or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481" y="4857182"/>
            <a:ext cx="303039" cy="193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alibekuly\Desktop\ФИНТЕХ (11.09)\ru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343" b="32503"/>
          <a:stretch/>
        </p:blipFill>
        <p:spPr bwMode="auto">
          <a:xfrm>
            <a:off x="8009284" y="296361"/>
            <a:ext cx="908125" cy="323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4362358" y="1195373"/>
            <a:ext cx="3305986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2025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году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государства-члены осуществят гармонизацию своего законодательство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сфере финансового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рынка.</a:t>
            </a:r>
          </a:p>
          <a:p>
            <a:pPr marL="285750" lvl="1" indent="-28575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Согласованная макроэкономическая и валютная политика.</a:t>
            </a:r>
          </a:p>
          <a:p>
            <a:pPr marL="285750" lvl="1" indent="-28575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Распоряжение </a:t>
            </a:r>
            <a:r>
              <a:rPr lang="ru-RU" sz="1200" b="1" i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Высшего Евразийского экономического совета </a:t>
            </a:r>
            <a:r>
              <a:rPr lang="ru-RU" sz="1200" i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26 декабря 2016 года № 6 </a:t>
            </a:r>
            <a:r>
              <a:rPr lang="ru-RU" sz="1200" i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разработке Концепции формирования общего финансового рынка ЕАЭС</a:t>
            </a:r>
          </a:p>
        </p:txBody>
      </p:sp>
      <p:grpSp>
        <p:nvGrpSpPr>
          <p:cNvPr id="11" name="Group 4"/>
          <p:cNvGrpSpPr>
            <a:grpSpLocks noChangeAspect="1"/>
          </p:cNvGrpSpPr>
          <p:nvPr/>
        </p:nvGrpSpPr>
        <p:grpSpPr bwMode="auto">
          <a:xfrm>
            <a:off x="7989534" y="1369559"/>
            <a:ext cx="494709" cy="633938"/>
            <a:chOff x="567" y="655"/>
            <a:chExt cx="1972" cy="2527"/>
          </a:xfrm>
        </p:grpSpPr>
        <p:sp>
          <p:nvSpPr>
            <p:cNvPr id="12" name="AutoShape 3"/>
            <p:cNvSpPr>
              <a:spLocks noChangeAspect="1" noChangeArrowheads="1" noTextEdit="1"/>
            </p:cNvSpPr>
            <p:nvPr/>
          </p:nvSpPr>
          <p:spPr bwMode="auto">
            <a:xfrm>
              <a:off x="567" y="655"/>
              <a:ext cx="1972" cy="25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5"/>
            <p:cNvSpPr>
              <a:spLocks noChangeArrowheads="1"/>
            </p:cNvSpPr>
            <p:nvPr/>
          </p:nvSpPr>
          <p:spPr bwMode="auto">
            <a:xfrm>
              <a:off x="567" y="655"/>
              <a:ext cx="1972" cy="2527"/>
            </a:xfrm>
            <a:prstGeom prst="rect">
              <a:avLst/>
            </a:prstGeom>
            <a:noFill/>
            <a:ln w="0">
              <a:noFill/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6"/>
            <p:cNvSpPr>
              <a:spLocks/>
            </p:cNvSpPr>
            <p:nvPr/>
          </p:nvSpPr>
          <p:spPr bwMode="auto">
            <a:xfrm>
              <a:off x="587" y="2689"/>
              <a:ext cx="1932" cy="276"/>
            </a:xfrm>
            <a:custGeom>
              <a:avLst/>
              <a:gdLst>
                <a:gd name="T0" fmla="*/ 3864 w 3864"/>
                <a:gd name="T1" fmla="*/ 0 h 551"/>
                <a:gd name="T2" fmla="*/ 3864 w 3864"/>
                <a:gd name="T3" fmla="*/ 473 h 551"/>
                <a:gd name="T4" fmla="*/ 3860 w 3864"/>
                <a:gd name="T5" fmla="*/ 497 h 551"/>
                <a:gd name="T6" fmla="*/ 3849 w 3864"/>
                <a:gd name="T7" fmla="*/ 519 h 551"/>
                <a:gd name="T8" fmla="*/ 3832 w 3864"/>
                <a:gd name="T9" fmla="*/ 536 h 551"/>
                <a:gd name="T10" fmla="*/ 3811 w 3864"/>
                <a:gd name="T11" fmla="*/ 548 h 551"/>
                <a:gd name="T12" fmla="*/ 3785 w 3864"/>
                <a:gd name="T13" fmla="*/ 551 h 551"/>
                <a:gd name="T14" fmla="*/ 235 w 3864"/>
                <a:gd name="T15" fmla="*/ 551 h 551"/>
                <a:gd name="T16" fmla="*/ 188 w 3864"/>
                <a:gd name="T17" fmla="*/ 546 h 551"/>
                <a:gd name="T18" fmla="*/ 144 w 3864"/>
                <a:gd name="T19" fmla="*/ 533 h 551"/>
                <a:gd name="T20" fmla="*/ 104 w 3864"/>
                <a:gd name="T21" fmla="*/ 511 h 551"/>
                <a:gd name="T22" fmla="*/ 69 w 3864"/>
                <a:gd name="T23" fmla="*/ 482 h 551"/>
                <a:gd name="T24" fmla="*/ 40 w 3864"/>
                <a:gd name="T25" fmla="*/ 447 h 551"/>
                <a:gd name="T26" fmla="*/ 18 w 3864"/>
                <a:gd name="T27" fmla="*/ 407 h 551"/>
                <a:gd name="T28" fmla="*/ 4 w 3864"/>
                <a:gd name="T29" fmla="*/ 363 h 551"/>
                <a:gd name="T30" fmla="*/ 0 w 3864"/>
                <a:gd name="T31" fmla="*/ 315 h 551"/>
                <a:gd name="T32" fmla="*/ 3 w 3864"/>
                <a:gd name="T33" fmla="*/ 272 h 551"/>
                <a:gd name="T34" fmla="*/ 14 w 3864"/>
                <a:gd name="T35" fmla="*/ 232 h 551"/>
                <a:gd name="T36" fmla="*/ 32 w 3864"/>
                <a:gd name="T37" fmla="*/ 196 h 551"/>
                <a:gd name="T38" fmla="*/ 55 w 3864"/>
                <a:gd name="T39" fmla="*/ 162 h 551"/>
                <a:gd name="T40" fmla="*/ 84 w 3864"/>
                <a:gd name="T41" fmla="*/ 134 h 551"/>
                <a:gd name="T42" fmla="*/ 116 w 3864"/>
                <a:gd name="T43" fmla="*/ 110 h 551"/>
                <a:gd name="T44" fmla="*/ 154 w 3864"/>
                <a:gd name="T45" fmla="*/ 93 h 551"/>
                <a:gd name="T46" fmla="*/ 194 w 3864"/>
                <a:gd name="T47" fmla="*/ 82 h 551"/>
                <a:gd name="T48" fmla="*/ 235 w 3864"/>
                <a:gd name="T49" fmla="*/ 78 h 551"/>
                <a:gd name="T50" fmla="*/ 3785 w 3864"/>
                <a:gd name="T51" fmla="*/ 78 h 551"/>
                <a:gd name="T52" fmla="*/ 3809 w 3864"/>
                <a:gd name="T53" fmla="*/ 75 h 551"/>
                <a:gd name="T54" fmla="*/ 3832 w 3864"/>
                <a:gd name="T55" fmla="*/ 62 h 551"/>
                <a:gd name="T56" fmla="*/ 3849 w 3864"/>
                <a:gd name="T57" fmla="*/ 46 h 551"/>
                <a:gd name="T58" fmla="*/ 3860 w 3864"/>
                <a:gd name="T59" fmla="*/ 24 h 551"/>
                <a:gd name="T60" fmla="*/ 3864 w 3864"/>
                <a:gd name="T61" fmla="*/ 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864" h="551">
                  <a:moveTo>
                    <a:pt x="3864" y="0"/>
                  </a:moveTo>
                  <a:lnTo>
                    <a:pt x="3864" y="473"/>
                  </a:lnTo>
                  <a:lnTo>
                    <a:pt x="3860" y="497"/>
                  </a:lnTo>
                  <a:lnTo>
                    <a:pt x="3849" y="519"/>
                  </a:lnTo>
                  <a:lnTo>
                    <a:pt x="3832" y="536"/>
                  </a:lnTo>
                  <a:lnTo>
                    <a:pt x="3811" y="548"/>
                  </a:lnTo>
                  <a:lnTo>
                    <a:pt x="3785" y="551"/>
                  </a:lnTo>
                  <a:lnTo>
                    <a:pt x="235" y="551"/>
                  </a:lnTo>
                  <a:lnTo>
                    <a:pt x="188" y="546"/>
                  </a:lnTo>
                  <a:lnTo>
                    <a:pt x="144" y="533"/>
                  </a:lnTo>
                  <a:lnTo>
                    <a:pt x="104" y="511"/>
                  </a:lnTo>
                  <a:lnTo>
                    <a:pt x="69" y="482"/>
                  </a:lnTo>
                  <a:lnTo>
                    <a:pt x="40" y="447"/>
                  </a:lnTo>
                  <a:lnTo>
                    <a:pt x="18" y="407"/>
                  </a:lnTo>
                  <a:lnTo>
                    <a:pt x="4" y="363"/>
                  </a:lnTo>
                  <a:lnTo>
                    <a:pt x="0" y="315"/>
                  </a:lnTo>
                  <a:lnTo>
                    <a:pt x="3" y="272"/>
                  </a:lnTo>
                  <a:lnTo>
                    <a:pt x="14" y="232"/>
                  </a:lnTo>
                  <a:lnTo>
                    <a:pt x="32" y="196"/>
                  </a:lnTo>
                  <a:lnTo>
                    <a:pt x="55" y="162"/>
                  </a:lnTo>
                  <a:lnTo>
                    <a:pt x="84" y="134"/>
                  </a:lnTo>
                  <a:lnTo>
                    <a:pt x="116" y="110"/>
                  </a:lnTo>
                  <a:lnTo>
                    <a:pt x="154" y="93"/>
                  </a:lnTo>
                  <a:lnTo>
                    <a:pt x="194" y="82"/>
                  </a:lnTo>
                  <a:lnTo>
                    <a:pt x="235" y="78"/>
                  </a:lnTo>
                  <a:lnTo>
                    <a:pt x="3785" y="78"/>
                  </a:lnTo>
                  <a:lnTo>
                    <a:pt x="3809" y="75"/>
                  </a:lnTo>
                  <a:lnTo>
                    <a:pt x="3832" y="62"/>
                  </a:lnTo>
                  <a:lnTo>
                    <a:pt x="3849" y="46"/>
                  </a:lnTo>
                  <a:lnTo>
                    <a:pt x="3860" y="24"/>
                  </a:lnTo>
                  <a:lnTo>
                    <a:pt x="3864" y="0"/>
                  </a:lnTo>
                  <a:close/>
                </a:path>
              </a:pathLst>
            </a:custGeom>
            <a:solidFill>
              <a:srgbClr val="DEEAE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587" y="2728"/>
              <a:ext cx="196" cy="237"/>
            </a:xfrm>
            <a:custGeom>
              <a:avLst/>
              <a:gdLst>
                <a:gd name="T0" fmla="*/ 393 w 393"/>
                <a:gd name="T1" fmla="*/ 0 h 473"/>
                <a:gd name="T2" fmla="*/ 352 w 393"/>
                <a:gd name="T3" fmla="*/ 4 h 473"/>
                <a:gd name="T4" fmla="*/ 312 w 393"/>
                <a:gd name="T5" fmla="*/ 15 h 473"/>
                <a:gd name="T6" fmla="*/ 275 w 393"/>
                <a:gd name="T7" fmla="*/ 32 h 473"/>
                <a:gd name="T8" fmla="*/ 241 w 393"/>
                <a:gd name="T9" fmla="*/ 56 h 473"/>
                <a:gd name="T10" fmla="*/ 212 w 393"/>
                <a:gd name="T11" fmla="*/ 84 h 473"/>
                <a:gd name="T12" fmla="*/ 189 w 393"/>
                <a:gd name="T13" fmla="*/ 118 h 473"/>
                <a:gd name="T14" fmla="*/ 173 w 393"/>
                <a:gd name="T15" fmla="*/ 154 h 473"/>
                <a:gd name="T16" fmla="*/ 160 w 393"/>
                <a:gd name="T17" fmla="*/ 194 h 473"/>
                <a:gd name="T18" fmla="*/ 157 w 393"/>
                <a:gd name="T19" fmla="*/ 237 h 473"/>
                <a:gd name="T20" fmla="*/ 162 w 393"/>
                <a:gd name="T21" fmla="*/ 285 h 473"/>
                <a:gd name="T22" fmla="*/ 176 w 393"/>
                <a:gd name="T23" fmla="*/ 329 h 473"/>
                <a:gd name="T24" fmla="*/ 197 w 393"/>
                <a:gd name="T25" fmla="*/ 369 h 473"/>
                <a:gd name="T26" fmla="*/ 226 w 393"/>
                <a:gd name="T27" fmla="*/ 404 h 473"/>
                <a:gd name="T28" fmla="*/ 261 w 393"/>
                <a:gd name="T29" fmla="*/ 433 h 473"/>
                <a:gd name="T30" fmla="*/ 301 w 393"/>
                <a:gd name="T31" fmla="*/ 455 h 473"/>
                <a:gd name="T32" fmla="*/ 346 w 393"/>
                <a:gd name="T33" fmla="*/ 468 h 473"/>
                <a:gd name="T34" fmla="*/ 393 w 393"/>
                <a:gd name="T35" fmla="*/ 473 h 473"/>
                <a:gd name="T36" fmla="*/ 235 w 393"/>
                <a:gd name="T37" fmla="*/ 473 h 473"/>
                <a:gd name="T38" fmla="*/ 188 w 393"/>
                <a:gd name="T39" fmla="*/ 468 h 473"/>
                <a:gd name="T40" fmla="*/ 144 w 393"/>
                <a:gd name="T41" fmla="*/ 455 h 473"/>
                <a:gd name="T42" fmla="*/ 104 w 393"/>
                <a:gd name="T43" fmla="*/ 433 h 473"/>
                <a:gd name="T44" fmla="*/ 69 w 393"/>
                <a:gd name="T45" fmla="*/ 404 h 473"/>
                <a:gd name="T46" fmla="*/ 40 w 393"/>
                <a:gd name="T47" fmla="*/ 369 h 473"/>
                <a:gd name="T48" fmla="*/ 18 w 393"/>
                <a:gd name="T49" fmla="*/ 329 h 473"/>
                <a:gd name="T50" fmla="*/ 4 w 393"/>
                <a:gd name="T51" fmla="*/ 285 h 473"/>
                <a:gd name="T52" fmla="*/ 0 w 393"/>
                <a:gd name="T53" fmla="*/ 237 h 473"/>
                <a:gd name="T54" fmla="*/ 3 w 393"/>
                <a:gd name="T55" fmla="*/ 194 h 473"/>
                <a:gd name="T56" fmla="*/ 14 w 393"/>
                <a:gd name="T57" fmla="*/ 154 h 473"/>
                <a:gd name="T58" fmla="*/ 32 w 393"/>
                <a:gd name="T59" fmla="*/ 118 h 473"/>
                <a:gd name="T60" fmla="*/ 55 w 393"/>
                <a:gd name="T61" fmla="*/ 84 h 473"/>
                <a:gd name="T62" fmla="*/ 84 w 393"/>
                <a:gd name="T63" fmla="*/ 56 h 473"/>
                <a:gd name="T64" fmla="*/ 116 w 393"/>
                <a:gd name="T65" fmla="*/ 32 h 473"/>
                <a:gd name="T66" fmla="*/ 154 w 393"/>
                <a:gd name="T67" fmla="*/ 15 h 473"/>
                <a:gd name="T68" fmla="*/ 194 w 393"/>
                <a:gd name="T69" fmla="*/ 4 h 473"/>
                <a:gd name="T70" fmla="*/ 235 w 393"/>
                <a:gd name="T71" fmla="*/ 0 h 473"/>
                <a:gd name="T72" fmla="*/ 393 w 393"/>
                <a:gd name="T73" fmla="*/ 0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93" h="473">
                  <a:moveTo>
                    <a:pt x="393" y="0"/>
                  </a:moveTo>
                  <a:lnTo>
                    <a:pt x="352" y="4"/>
                  </a:lnTo>
                  <a:lnTo>
                    <a:pt x="312" y="15"/>
                  </a:lnTo>
                  <a:lnTo>
                    <a:pt x="275" y="32"/>
                  </a:lnTo>
                  <a:lnTo>
                    <a:pt x="241" y="56"/>
                  </a:lnTo>
                  <a:lnTo>
                    <a:pt x="212" y="84"/>
                  </a:lnTo>
                  <a:lnTo>
                    <a:pt x="189" y="118"/>
                  </a:lnTo>
                  <a:lnTo>
                    <a:pt x="173" y="154"/>
                  </a:lnTo>
                  <a:lnTo>
                    <a:pt x="160" y="194"/>
                  </a:lnTo>
                  <a:lnTo>
                    <a:pt x="157" y="237"/>
                  </a:lnTo>
                  <a:lnTo>
                    <a:pt x="162" y="285"/>
                  </a:lnTo>
                  <a:lnTo>
                    <a:pt x="176" y="329"/>
                  </a:lnTo>
                  <a:lnTo>
                    <a:pt x="197" y="369"/>
                  </a:lnTo>
                  <a:lnTo>
                    <a:pt x="226" y="404"/>
                  </a:lnTo>
                  <a:lnTo>
                    <a:pt x="261" y="433"/>
                  </a:lnTo>
                  <a:lnTo>
                    <a:pt x="301" y="455"/>
                  </a:lnTo>
                  <a:lnTo>
                    <a:pt x="346" y="468"/>
                  </a:lnTo>
                  <a:lnTo>
                    <a:pt x="393" y="473"/>
                  </a:lnTo>
                  <a:lnTo>
                    <a:pt x="235" y="473"/>
                  </a:lnTo>
                  <a:lnTo>
                    <a:pt x="188" y="468"/>
                  </a:lnTo>
                  <a:lnTo>
                    <a:pt x="144" y="455"/>
                  </a:lnTo>
                  <a:lnTo>
                    <a:pt x="104" y="433"/>
                  </a:lnTo>
                  <a:lnTo>
                    <a:pt x="69" y="404"/>
                  </a:lnTo>
                  <a:lnTo>
                    <a:pt x="40" y="369"/>
                  </a:lnTo>
                  <a:lnTo>
                    <a:pt x="18" y="329"/>
                  </a:lnTo>
                  <a:lnTo>
                    <a:pt x="4" y="285"/>
                  </a:lnTo>
                  <a:lnTo>
                    <a:pt x="0" y="237"/>
                  </a:lnTo>
                  <a:lnTo>
                    <a:pt x="3" y="194"/>
                  </a:lnTo>
                  <a:lnTo>
                    <a:pt x="14" y="154"/>
                  </a:lnTo>
                  <a:lnTo>
                    <a:pt x="32" y="118"/>
                  </a:lnTo>
                  <a:lnTo>
                    <a:pt x="55" y="84"/>
                  </a:lnTo>
                  <a:lnTo>
                    <a:pt x="84" y="56"/>
                  </a:lnTo>
                  <a:lnTo>
                    <a:pt x="116" y="32"/>
                  </a:lnTo>
                  <a:lnTo>
                    <a:pt x="154" y="15"/>
                  </a:lnTo>
                  <a:lnTo>
                    <a:pt x="194" y="4"/>
                  </a:lnTo>
                  <a:lnTo>
                    <a:pt x="235" y="0"/>
                  </a:lnTo>
                  <a:lnTo>
                    <a:pt x="393" y="0"/>
                  </a:lnTo>
                  <a:close/>
                </a:path>
              </a:pathLst>
            </a:custGeom>
            <a:solidFill>
              <a:srgbClr val="ACC3C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8"/>
            <p:cNvSpPr>
              <a:spLocks noChangeArrowheads="1"/>
            </p:cNvSpPr>
            <p:nvPr/>
          </p:nvSpPr>
          <p:spPr bwMode="auto">
            <a:xfrm>
              <a:off x="1021" y="912"/>
              <a:ext cx="1261" cy="158"/>
            </a:xfrm>
            <a:prstGeom prst="rect">
              <a:avLst/>
            </a:prstGeom>
            <a:solidFill>
              <a:srgbClr val="DEEAEE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9"/>
            <p:cNvSpPr>
              <a:spLocks/>
            </p:cNvSpPr>
            <p:nvPr/>
          </p:nvSpPr>
          <p:spPr bwMode="auto">
            <a:xfrm>
              <a:off x="1612" y="1268"/>
              <a:ext cx="79" cy="394"/>
            </a:xfrm>
            <a:custGeom>
              <a:avLst/>
              <a:gdLst>
                <a:gd name="T0" fmla="*/ 79 w 157"/>
                <a:gd name="T1" fmla="*/ 0 h 789"/>
                <a:gd name="T2" fmla="*/ 104 w 157"/>
                <a:gd name="T3" fmla="*/ 3 h 789"/>
                <a:gd name="T4" fmla="*/ 125 w 157"/>
                <a:gd name="T5" fmla="*/ 16 h 789"/>
                <a:gd name="T6" fmla="*/ 142 w 157"/>
                <a:gd name="T7" fmla="*/ 32 h 789"/>
                <a:gd name="T8" fmla="*/ 153 w 157"/>
                <a:gd name="T9" fmla="*/ 54 h 789"/>
                <a:gd name="T10" fmla="*/ 157 w 157"/>
                <a:gd name="T11" fmla="*/ 78 h 789"/>
                <a:gd name="T12" fmla="*/ 157 w 157"/>
                <a:gd name="T13" fmla="*/ 789 h 789"/>
                <a:gd name="T14" fmla="*/ 0 w 157"/>
                <a:gd name="T15" fmla="*/ 789 h 789"/>
                <a:gd name="T16" fmla="*/ 0 w 157"/>
                <a:gd name="T17" fmla="*/ 78 h 789"/>
                <a:gd name="T18" fmla="*/ 4 w 157"/>
                <a:gd name="T19" fmla="*/ 54 h 789"/>
                <a:gd name="T20" fmla="*/ 15 w 157"/>
                <a:gd name="T21" fmla="*/ 32 h 789"/>
                <a:gd name="T22" fmla="*/ 32 w 157"/>
                <a:gd name="T23" fmla="*/ 16 h 789"/>
                <a:gd name="T24" fmla="*/ 53 w 157"/>
                <a:gd name="T25" fmla="*/ 3 h 789"/>
                <a:gd name="T26" fmla="*/ 79 w 157"/>
                <a:gd name="T27" fmla="*/ 0 h 7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7" h="789">
                  <a:moveTo>
                    <a:pt x="79" y="0"/>
                  </a:moveTo>
                  <a:lnTo>
                    <a:pt x="104" y="3"/>
                  </a:lnTo>
                  <a:lnTo>
                    <a:pt x="125" y="16"/>
                  </a:lnTo>
                  <a:lnTo>
                    <a:pt x="142" y="32"/>
                  </a:lnTo>
                  <a:lnTo>
                    <a:pt x="153" y="54"/>
                  </a:lnTo>
                  <a:lnTo>
                    <a:pt x="157" y="78"/>
                  </a:lnTo>
                  <a:lnTo>
                    <a:pt x="157" y="789"/>
                  </a:lnTo>
                  <a:lnTo>
                    <a:pt x="0" y="789"/>
                  </a:lnTo>
                  <a:lnTo>
                    <a:pt x="0" y="78"/>
                  </a:lnTo>
                  <a:lnTo>
                    <a:pt x="4" y="54"/>
                  </a:lnTo>
                  <a:lnTo>
                    <a:pt x="15" y="32"/>
                  </a:lnTo>
                  <a:lnTo>
                    <a:pt x="32" y="16"/>
                  </a:lnTo>
                  <a:lnTo>
                    <a:pt x="53" y="3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FFB938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0"/>
            <p:cNvSpPr>
              <a:spLocks/>
            </p:cNvSpPr>
            <p:nvPr/>
          </p:nvSpPr>
          <p:spPr bwMode="auto">
            <a:xfrm>
              <a:off x="1612" y="1268"/>
              <a:ext cx="59" cy="394"/>
            </a:xfrm>
            <a:custGeom>
              <a:avLst/>
              <a:gdLst>
                <a:gd name="T0" fmla="*/ 79 w 118"/>
                <a:gd name="T1" fmla="*/ 0 h 789"/>
                <a:gd name="T2" fmla="*/ 81 w 118"/>
                <a:gd name="T3" fmla="*/ 0 h 789"/>
                <a:gd name="T4" fmla="*/ 101 w 118"/>
                <a:gd name="T5" fmla="*/ 3 h 789"/>
                <a:gd name="T6" fmla="*/ 118 w 118"/>
                <a:gd name="T7" fmla="*/ 12 h 789"/>
                <a:gd name="T8" fmla="*/ 102 w 118"/>
                <a:gd name="T9" fmla="*/ 25 h 789"/>
                <a:gd name="T10" fmla="*/ 90 w 118"/>
                <a:gd name="T11" fmla="*/ 40 h 789"/>
                <a:gd name="T12" fmla="*/ 81 w 118"/>
                <a:gd name="T13" fmla="*/ 58 h 789"/>
                <a:gd name="T14" fmla="*/ 79 w 118"/>
                <a:gd name="T15" fmla="*/ 78 h 789"/>
                <a:gd name="T16" fmla="*/ 79 w 118"/>
                <a:gd name="T17" fmla="*/ 789 h 789"/>
                <a:gd name="T18" fmla="*/ 0 w 118"/>
                <a:gd name="T19" fmla="*/ 789 h 789"/>
                <a:gd name="T20" fmla="*/ 0 w 118"/>
                <a:gd name="T21" fmla="*/ 78 h 789"/>
                <a:gd name="T22" fmla="*/ 4 w 118"/>
                <a:gd name="T23" fmla="*/ 54 h 789"/>
                <a:gd name="T24" fmla="*/ 15 w 118"/>
                <a:gd name="T25" fmla="*/ 32 h 789"/>
                <a:gd name="T26" fmla="*/ 32 w 118"/>
                <a:gd name="T27" fmla="*/ 16 h 789"/>
                <a:gd name="T28" fmla="*/ 53 w 118"/>
                <a:gd name="T29" fmla="*/ 3 h 789"/>
                <a:gd name="T30" fmla="*/ 79 w 118"/>
                <a:gd name="T31" fmla="*/ 0 h 7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8" h="789">
                  <a:moveTo>
                    <a:pt x="79" y="0"/>
                  </a:moveTo>
                  <a:lnTo>
                    <a:pt x="81" y="0"/>
                  </a:lnTo>
                  <a:lnTo>
                    <a:pt x="101" y="3"/>
                  </a:lnTo>
                  <a:lnTo>
                    <a:pt x="118" y="12"/>
                  </a:lnTo>
                  <a:lnTo>
                    <a:pt x="102" y="25"/>
                  </a:lnTo>
                  <a:lnTo>
                    <a:pt x="90" y="40"/>
                  </a:lnTo>
                  <a:lnTo>
                    <a:pt x="81" y="58"/>
                  </a:lnTo>
                  <a:lnTo>
                    <a:pt x="79" y="78"/>
                  </a:lnTo>
                  <a:lnTo>
                    <a:pt x="79" y="789"/>
                  </a:lnTo>
                  <a:lnTo>
                    <a:pt x="0" y="789"/>
                  </a:lnTo>
                  <a:lnTo>
                    <a:pt x="0" y="78"/>
                  </a:lnTo>
                  <a:lnTo>
                    <a:pt x="4" y="54"/>
                  </a:lnTo>
                  <a:lnTo>
                    <a:pt x="15" y="32"/>
                  </a:lnTo>
                  <a:lnTo>
                    <a:pt x="32" y="16"/>
                  </a:lnTo>
                  <a:lnTo>
                    <a:pt x="53" y="3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FFD898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1"/>
            <p:cNvSpPr>
              <a:spLocks/>
            </p:cNvSpPr>
            <p:nvPr/>
          </p:nvSpPr>
          <p:spPr bwMode="auto">
            <a:xfrm>
              <a:off x="1888" y="1820"/>
              <a:ext cx="236" cy="118"/>
            </a:xfrm>
            <a:custGeom>
              <a:avLst/>
              <a:gdLst>
                <a:gd name="T0" fmla="*/ 0 w 473"/>
                <a:gd name="T1" fmla="*/ 0 h 236"/>
                <a:gd name="T2" fmla="*/ 473 w 473"/>
                <a:gd name="T3" fmla="*/ 0 h 236"/>
                <a:gd name="T4" fmla="*/ 470 w 473"/>
                <a:gd name="T5" fmla="*/ 41 h 236"/>
                <a:gd name="T6" fmla="*/ 458 w 473"/>
                <a:gd name="T7" fmla="*/ 81 h 236"/>
                <a:gd name="T8" fmla="*/ 441 w 473"/>
                <a:gd name="T9" fmla="*/ 118 h 236"/>
                <a:gd name="T10" fmla="*/ 418 w 473"/>
                <a:gd name="T11" fmla="*/ 152 h 236"/>
                <a:gd name="T12" fmla="*/ 389 w 473"/>
                <a:gd name="T13" fmla="*/ 181 h 236"/>
                <a:gd name="T14" fmla="*/ 357 w 473"/>
                <a:gd name="T15" fmla="*/ 204 h 236"/>
                <a:gd name="T16" fmla="*/ 318 w 473"/>
                <a:gd name="T17" fmla="*/ 221 h 236"/>
                <a:gd name="T18" fmla="*/ 279 w 473"/>
                <a:gd name="T19" fmla="*/ 233 h 236"/>
                <a:gd name="T20" fmla="*/ 236 w 473"/>
                <a:gd name="T21" fmla="*/ 236 h 236"/>
                <a:gd name="T22" fmla="*/ 188 w 473"/>
                <a:gd name="T23" fmla="*/ 231 h 236"/>
                <a:gd name="T24" fmla="*/ 144 w 473"/>
                <a:gd name="T25" fmla="*/ 217 h 236"/>
                <a:gd name="T26" fmla="*/ 104 w 473"/>
                <a:gd name="T27" fmla="*/ 194 h 236"/>
                <a:gd name="T28" fmla="*/ 69 w 473"/>
                <a:gd name="T29" fmla="*/ 167 h 236"/>
                <a:gd name="T30" fmla="*/ 40 w 473"/>
                <a:gd name="T31" fmla="*/ 132 h 236"/>
                <a:gd name="T32" fmla="*/ 18 w 473"/>
                <a:gd name="T33" fmla="*/ 92 h 236"/>
                <a:gd name="T34" fmla="*/ 5 w 473"/>
                <a:gd name="T35" fmla="*/ 47 h 236"/>
                <a:gd name="T36" fmla="*/ 0 w 473"/>
                <a:gd name="T37" fmla="*/ 0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73" h="236">
                  <a:moveTo>
                    <a:pt x="0" y="0"/>
                  </a:moveTo>
                  <a:lnTo>
                    <a:pt x="473" y="0"/>
                  </a:lnTo>
                  <a:lnTo>
                    <a:pt x="470" y="41"/>
                  </a:lnTo>
                  <a:lnTo>
                    <a:pt x="458" y="81"/>
                  </a:lnTo>
                  <a:lnTo>
                    <a:pt x="441" y="118"/>
                  </a:lnTo>
                  <a:lnTo>
                    <a:pt x="418" y="152"/>
                  </a:lnTo>
                  <a:lnTo>
                    <a:pt x="389" y="181"/>
                  </a:lnTo>
                  <a:lnTo>
                    <a:pt x="357" y="204"/>
                  </a:lnTo>
                  <a:lnTo>
                    <a:pt x="318" y="221"/>
                  </a:lnTo>
                  <a:lnTo>
                    <a:pt x="279" y="233"/>
                  </a:lnTo>
                  <a:lnTo>
                    <a:pt x="236" y="236"/>
                  </a:lnTo>
                  <a:lnTo>
                    <a:pt x="188" y="231"/>
                  </a:lnTo>
                  <a:lnTo>
                    <a:pt x="144" y="217"/>
                  </a:lnTo>
                  <a:lnTo>
                    <a:pt x="104" y="194"/>
                  </a:lnTo>
                  <a:lnTo>
                    <a:pt x="69" y="167"/>
                  </a:lnTo>
                  <a:lnTo>
                    <a:pt x="40" y="132"/>
                  </a:lnTo>
                  <a:lnTo>
                    <a:pt x="18" y="92"/>
                  </a:lnTo>
                  <a:lnTo>
                    <a:pt x="5" y="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B938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2"/>
            <p:cNvSpPr>
              <a:spLocks/>
            </p:cNvSpPr>
            <p:nvPr/>
          </p:nvSpPr>
          <p:spPr bwMode="auto">
            <a:xfrm>
              <a:off x="1376" y="2136"/>
              <a:ext cx="551" cy="79"/>
            </a:xfrm>
            <a:custGeom>
              <a:avLst/>
              <a:gdLst>
                <a:gd name="T0" fmla="*/ 158 w 1103"/>
                <a:gd name="T1" fmla="*/ 0 h 158"/>
                <a:gd name="T2" fmla="*/ 946 w 1103"/>
                <a:gd name="T3" fmla="*/ 0 h 158"/>
                <a:gd name="T4" fmla="*/ 982 w 1103"/>
                <a:gd name="T5" fmla="*/ 5 h 158"/>
                <a:gd name="T6" fmla="*/ 1016 w 1103"/>
                <a:gd name="T7" fmla="*/ 15 h 158"/>
                <a:gd name="T8" fmla="*/ 1045 w 1103"/>
                <a:gd name="T9" fmla="*/ 35 h 158"/>
                <a:gd name="T10" fmla="*/ 1069 w 1103"/>
                <a:gd name="T11" fmla="*/ 58 h 158"/>
                <a:gd name="T12" fmla="*/ 1088 w 1103"/>
                <a:gd name="T13" fmla="*/ 89 h 158"/>
                <a:gd name="T14" fmla="*/ 1100 w 1103"/>
                <a:gd name="T15" fmla="*/ 121 h 158"/>
                <a:gd name="T16" fmla="*/ 1103 w 1103"/>
                <a:gd name="T17" fmla="*/ 158 h 158"/>
                <a:gd name="T18" fmla="*/ 0 w 1103"/>
                <a:gd name="T19" fmla="*/ 158 h 158"/>
                <a:gd name="T20" fmla="*/ 3 w 1103"/>
                <a:gd name="T21" fmla="*/ 121 h 158"/>
                <a:gd name="T22" fmla="*/ 15 w 1103"/>
                <a:gd name="T23" fmla="*/ 89 h 158"/>
                <a:gd name="T24" fmla="*/ 34 w 1103"/>
                <a:gd name="T25" fmla="*/ 58 h 158"/>
                <a:gd name="T26" fmla="*/ 58 w 1103"/>
                <a:gd name="T27" fmla="*/ 35 h 158"/>
                <a:gd name="T28" fmla="*/ 89 w 1103"/>
                <a:gd name="T29" fmla="*/ 15 h 158"/>
                <a:gd name="T30" fmla="*/ 121 w 1103"/>
                <a:gd name="T31" fmla="*/ 5 h 158"/>
                <a:gd name="T32" fmla="*/ 158 w 1103"/>
                <a:gd name="T33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03" h="158">
                  <a:moveTo>
                    <a:pt x="158" y="0"/>
                  </a:moveTo>
                  <a:lnTo>
                    <a:pt x="946" y="0"/>
                  </a:lnTo>
                  <a:lnTo>
                    <a:pt x="982" y="5"/>
                  </a:lnTo>
                  <a:lnTo>
                    <a:pt x="1016" y="15"/>
                  </a:lnTo>
                  <a:lnTo>
                    <a:pt x="1045" y="35"/>
                  </a:lnTo>
                  <a:lnTo>
                    <a:pt x="1069" y="58"/>
                  </a:lnTo>
                  <a:lnTo>
                    <a:pt x="1088" y="89"/>
                  </a:lnTo>
                  <a:lnTo>
                    <a:pt x="1100" y="121"/>
                  </a:lnTo>
                  <a:lnTo>
                    <a:pt x="1103" y="158"/>
                  </a:lnTo>
                  <a:lnTo>
                    <a:pt x="0" y="158"/>
                  </a:lnTo>
                  <a:lnTo>
                    <a:pt x="3" y="121"/>
                  </a:lnTo>
                  <a:lnTo>
                    <a:pt x="15" y="89"/>
                  </a:lnTo>
                  <a:lnTo>
                    <a:pt x="34" y="58"/>
                  </a:lnTo>
                  <a:lnTo>
                    <a:pt x="58" y="35"/>
                  </a:lnTo>
                  <a:lnTo>
                    <a:pt x="89" y="15"/>
                  </a:lnTo>
                  <a:lnTo>
                    <a:pt x="121" y="5"/>
                  </a:lnTo>
                  <a:lnTo>
                    <a:pt x="158" y="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3"/>
            <p:cNvSpPr>
              <a:spLocks/>
            </p:cNvSpPr>
            <p:nvPr/>
          </p:nvSpPr>
          <p:spPr bwMode="auto">
            <a:xfrm>
              <a:off x="1376" y="2136"/>
              <a:ext cx="77" cy="79"/>
            </a:xfrm>
            <a:custGeom>
              <a:avLst/>
              <a:gdLst>
                <a:gd name="T0" fmla="*/ 155 w 155"/>
                <a:gd name="T1" fmla="*/ 0 h 158"/>
                <a:gd name="T2" fmla="*/ 119 w 155"/>
                <a:gd name="T3" fmla="*/ 5 h 158"/>
                <a:gd name="T4" fmla="*/ 87 w 155"/>
                <a:gd name="T5" fmla="*/ 17 h 158"/>
                <a:gd name="T6" fmla="*/ 58 w 155"/>
                <a:gd name="T7" fmla="*/ 35 h 158"/>
                <a:gd name="T8" fmla="*/ 34 w 155"/>
                <a:gd name="T9" fmla="*/ 60 h 158"/>
                <a:gd name="T10" fmla="*/ 15 w 155"/>
                <a:gd name="T11" fmla="*/ 89 h 158"/>
                <a:gd name="T12" fmla="*/ 3 w 155"/>
                <a:gd name="T13" fmla="*/ 122 h 158"/>
                <a:gd name="T14" fmla="*/ 0 w 155"/>
                <a:gd name="T15" fmla="*/ 158 h 158"/>
                <a:gd name="T16" fmla="*/ 3 w 155"/>
                <a:gd name="T17" fmla="*/ 122 h 158"/>
                <a:gd name="T18" fmla="*/ 15 w 155"/>
                <a:gd name="T19" fmla="*/ 89 h 158"/>
                <a:gd name="T20" fmla="*/ 34 w 155"/>
                <a:gd name="T21" fmla="*/ 60 h 158"/>
                <a:gd name="T22" fmla="*/ 58 w 155"/>
                <a:gd name="T23" fmla="*/ 35 h 158"/>
                <a:gd name="T24" fmla="*/ 87 w 155"/>
                <a:gd name="T25" fmla="*/ 17 h 158"/>
                <a:gd name="T26" fmla="*/ 119 w 155"/>
                <a:gd name="T27" fmla="*/ 5 h 158"/>
                <a:gd name="T28" fmla="*/ 155 w 155"/>
                <a:gd name="T2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5" h="158">
                  <a:moveTo>
                    <a:pt x="155" y="0"/>
                  </a:moveTo>
                  <a:lnTo>
                    <a:pt x="119" y="5"/>
                  </a:lnTo>
                  <a:lnTo>
                    <a:pt x="87" y="17"/>
                  </a:lnTo>
                  <a:lnTo>
                    <a:pt x="58" y="35"/>
                  </a:lnTo>
                  <a:lnTo>
                    <a:pt x="34" y="60"/>
                  </a:lnTo>
                  <a:lnTo>
                    <a:pt x="15" y="89"/>
                  </a:lnTo>
                  <a:lnTo>
                    <a:pt x="3" y="122"/>
                  </a:lnTo>
                  <a:lnTo>
                    <a:pt x="0" y="158"/>
                  </a:lnTo>
                  <a:lnTo>
                    <a:pt x="3" y="122"/>
                  </a:lnTo>
                  <a:lnTo>
                    <a:pt x="15" y="89"/>
                  </a:lnTo>
                  <a:lnTo>
                    <a:pt x="34" y="60"/>
                  </a:lnTo>
                  <a:lnTo>
                    <a:pt x="58" y="35"/>
                  </a:lnTo>
                  <a:lnTo>
                    <a:pt x="87" y="17"/>
                  </a:lnTo>
                  <a:lnTo>
                    <a:pt x="119" y="5"/>
                  </a:lnTo>
                  <a:lnTo>
                    <a:pt x="15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4"/>
            <p:cNvSpPr>
              <a:spLocks/>
            </p:cNvSpPr>
            <p:nvPr/>
          </p:nvSpPr>
          <p:spPr bwMode="auto">
            <a:xfrm>
              <a:off x="1376" y="2136"/>
              <a:ext cx="117" cy="79"/>
            </a:xfrm>
            <a:custGeom>
              <a:avLst/>
              <a:gdLst>
                <a:gd name="T0" fmla="*/ 158 w 236"/>
                <a:gd name="T1" fmla="*/ 0 h 158"/>
                <a:gd name="T2" fmla="*/ 236 w 236"/>
                <a:gd name="T3" fmla="*/ 0 h 158"/>
                <a:gd name="T4" fmla="*/ 200 w 236"/>
                <a:gd name="T5" fmla="*/ 5 h 158"/>
                <a:gd name="T6" fmla="*/ 167 w 236"/>
                <a:gd name="T7" fmla="*/ 15 h 158"/>
                <a:gd name="T8" fmla="*/ 138 w 236"/>
                <a:gd name="T9" fmla="*/ 35 h 158"/>
                <a:gd name="T10" fmla="*/ 113 w 236"/>
                <a:gd name="T11" fmla="*/ 58 h 158"/>
                <a:gd name="T12" fmla="*/ 95 w 236"/>
                <a:gd name="T13" fmla="*/ 89 h 158"/>
                <a:gd name="T14" fmla="*/ 83 w 236"/>
                <a:gd name="T15" fmla="*/ 121 h 158"/>
                <a:gd name="T16" fmla="*/ 78 w 236"/>
                <a:gd name="T17" fmla="*/ 158 h 158"/>
                <a:gd name="T18" fmla="*/ 0 w 236"/>
                <a:gd name="T19" fmla="*/ 158 h 158"/>
                <a:gd name="T20" fmla="*/ 3 w 236"/>
                <a:gd name="T21" fmla="*/ 122 h 158"/>
                <a:gd name="T22" fmla="*/ 15 w 236"/>
                <a:gd name="T23" fmla="*/ 89 h 158"/>
                <a:gd name="T24" fmla="*/ 34 w 236"/>
                <a:gd name="T25" fmla="*/ 60 h 158"/>
                <a:gd name="T26" fmla="*/ 58 w 236"/>
                <a:gd name="T27" fmla="*/ 35 h 158"/>
                <a:gd name="T28" fmla="*/ 87 w 236"/>
                <a:gd name="T29" fmla="*/ 17 h 158"/>
                <a:gd name="T30" fmla="*/ 119 w 236"/>
                <a:gd name="T31" fmla="*/ 5 h 158"/>
                <a:gd name="T32" fmla="*/ 155 w 236"/>
                <a:gd name="T33" fmla="*/ 0 h 158"/>
                <a:gd name="T34" fmla="*/ 158 w 236"/>
                <a:gd name="T35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6" h="158">
                  <a:moveTo>
                    <a:pt x="158" y="0"/>
                  </a:moveTo>
                  <a:lnTo>
                    <a:pt x="236" y="0"/>
                  </a:lnTo>
                  <a:lnTo>
                    <a:pt x="200" y="5"/>
                  </a:lnTo>
                  <a:lnTo>
                    <a:pt x="167" y="15"/>
                  </a:lnTo>
                  <a:lnTo>
                    <a:pt x="138" y="35"/>
                  </a:lnTo>
                  <a:lnTo>
                    <a:pt x="113" y="58"/>
                  </a:lnTo>
                  <a:lnTo>
                    <a:pt x="95" y="89"/>
                  </a:lnTo>
                  <a:lnTo>
                    <a:pt x="83" y="121"/>
                  </a:lnTo>
                  <a:lnTo>
                    <a:pt x="78" y="158"/>
                  </a:lnTo>
                  <a:lnTo>
                    <a:pt x="0" y="158"/>
                  </a:lnTo>
                  <a:lnTo>
                    <a:pt x="3" y="122"/>
                  </a:lnTo>
                  <a:lnTo>
                    <a:pt x="15" y="89"/>
                  </a:lnTo>
                  <a:lnTo>
                    <a:pt x="34" y="60"/>
                  </a:lnTo>
                  <a:lnTo>
                    <a:pt x="58" y="35"/>
                  </a:lnTo>
                  <a:lnTo>
                    <a:pt x="87" y="17"/>
                  </a:lnTo>
                  <a:lnTo>
                    <a:pt x="119" y="5"/>
                  </a:lnTo>
                  <a:lnTo>
                    <a:pt x="155" y="0"/>
                  </a:lnTo>
                  <a:lnTo>
                    <a:pt x="158" y="0"/>
                  </a:lnTo>
                  <a:close/>
                </a:path>
              </a:pathLst>
            </a:custGeom>
            <a:solidFill>
              <a:srgbClr val="FF58B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5"/>
            <p:cNvSpPr>
              <a:spLocks/>
            </p:cNvSpPr>
            <p:nvPr/>
          </p:nvSpPr>
          <p:spPr bwMode="auto">
            <a:xfrm>
              <a:off x="1809" y="2136"/>
              <a:ext cx="118" cy="79"/>
            </a:xfrm>
            <a:custGeom>
              <a:avLst/>
              <a:gdLst>
                <a:gd name="T0" fmla="*/ 0 w 235"/>
                <a:gd name="T1" fmla="*/ 0 h 158"/>
                <a:gd name="T2" fmla="*/ 78 w 235"/>
                <a:gd name="T3" fmla="*/ 0 h 158"/>
                <a:gd name="T4" fmla="*/ 114 w 235"/>
                <a:gd name="T5" fmla="*/ 5 h 158"/>
                <a:gd name="T6" fmla="*/ 146 w 235"/>
                <a:gd name="T7" fmla="*/ 15 h 158"/>
                <a:gd name="T8" fmla="*/ 177 w 235"/>
                <a:gd name="T9" fmla="*/ 34 h 158"/>
                <a:gd name="T10" fmla="*/ 201 w 235"/>
                <a:gd name="T11" fmla="*/ 58 h 158"/>
                <a:gd name="T12" fmla="*/ 220 w 235"/>
                <a:gd name="T13" fmla="*/ 87 h 158"/>
                <a:gd name="T14" fmla="*/ 232 w 235"/>
                <a:gd name="T15" fmla="*/ 121 h 158"/>
                <a:gd name="T16" fmla="*/ 235 w 235"/>
                <a:gd name="T17" fmla="*/ 158 h 158"/>
                <a:gd name="T18" fmla="*/ 235 w 235"/>
                <a:gd name="T19" fmla="*/ 158 h 158"/>
                <a:gd name="T20" fmla="*/ 157 w 235"/>
                <a:gd name="T21" fmla="*/ 158 h 158"/>
                <a:gd name="T22" fmla="*/ 152 w 235"/>
                <a:gd name="T23" fmla="*/ 121 h 158"/>
                <a:gd name="T24" fmla="*/ 140 w 235"/>
                <a:gd name="T25" fmla="*/ 89 h 158"/>
                <a:gd name="T26" fmla="*/ 122 w 235"/>
                <a:gd name="T27" fmla="*/ 58 h 158"/>
                <a:gd name="T28" fmla="*/ 97 w 235"/>
                <a:gd name="T29" fmla="*/ 35 h 158"/>
                <a:gd name="T30" fmla="*/ 68 w 235"/>
                <a:gd name="T31" fmla="*/ 15 h 158"/>
                <a:gd name="T32" fmla="*/ 35 w 235"/>
                <a:gd name="T33" fmla="*/ 5 h 158"/>
                <a:gd name="T34" fmla="*/ 0 w 235"/>
                <a:gd name="T35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" h="158">
                  <a:moveTo>
                    <a:pt x="0" y="0"/>
                  </a:moveTo>
                  <a:lnTo>
                    <a:pt x="78" y="0"/>
                  </a:lnTo>
                  <a:lnTo>
                    <a:pt x="114" y="5"/>
                  </a:lnTo>
                  <a:lnTo>
                    <a:pt x="146" y="15"/>
                  </a:lnTo>
                  <a:lnTo>
                    <a:pt x="177" y="34"/>
                  </a:lnTo>
                  <a:lnTo>
                    <a:pt x="201" y="58"/>
                  </a:lnTo>
                  <a:lnTo>
                    <a:pt x="220" y="87"/>
                  </a:lnTo>
                  <a:lnTo>
                    <a:pt x="232" y="121"/>
                  </a:lnTo>
                  <a:lnTo>
                    <a:pt x="235" y="158"/>
                  </a:lnTo>
                  <a:lnTo>
                    <a:pt x="235" y="158"/>
                  </a:lnTo>
                  <a:lnTo>
                    <a:pt x="157" y="158"/>
                  </a:lnTo>
                  <a:lnTo>
                    <a:pt x="152" y="121"/>
                  </a:lnTo>
                  <a:lnTo>
                    <a:pt x="140" y="89"/>
                  </a:lnTo>
                  <a:lnTo>
                    <a:pt x="122" y="58"/>
                  </a:lnTo>
                  <a:lnTo>
                    <a:pt x="97" y="35"/>
                  </a:lnTo>
                  <a:lnTo>
                    <a:pt x="68" y="15"/>
                  </a:lnTo>
                  <a:lnTo>
                    <a:pt x="35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A185C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6"/>
            <p:cNvSpPr>
              <a:spLocks/>
            </p:cNvSpPr>
            <p:nvPr/>
          </p:nvSpPr>
          <p:spPr bwMode="auto">
            <a:xfrm>
              <a:off x="1178" y="1820"/>
              <a:ext cx="237" cy="118"/>
            </a:xfrm>
            <a:custGeom>
              <a:avLst/>
              <a:gdLst>
                <a:gd name="T0" fmla="*/ 0 w 473"/>
                <a:gd name="T1" fmla="*/ 0 h 236"/>
                <a:gd name="T2" fmla="*/ 473 w 473"/>
                <a:gd name="T3" fmla="*/ 0 h 236"/>
                <a:gd name="T4" fmla="*/ 470 w 473"/>
                <a:gd name="T5" fmla="*/ 41 h 236"/>
                <a:gd name="T6" fmla="*/ 459 w 473"/>
                <a:gd name="T7" fmla="*/ 81 h 236"/>
                <a:gd name="T8" fmla="*/ 441 w 473"/>
                <a:gd name="T9" fmla="*/ 118 h 236"/>
                <a:gd name="T10" fmla="*/ 418 w 473"/>
                <a:gd name="T11" fmla="*/ 152 h 236"/>
                <a:gd name="T12" fmla="*/ 389 w 473"/>
                <a:gd name="T13" fmla="*/ 181 h 236"/>
                <a:gd name="T14" fmla="*/ 357 w 473"/>
                <a:gd name="T15" fmla="*/ 204 h 236"/>
                <a:gd name="T16" fmla="*/ 320 w 473"/>
                <a:gd name="T17" fmla="*/ 221 h 236"/>
                <a:gd name="T18" fmla="*/ 279 w 473"/>
                <a:gd name="T19" fmla="*/ 233 h 236"/>
                <a:gd name="T20" fmla="*/ 237 w 473"/>
                <a:gd name="T21" fmla="*/ 236 h 236"/>
                <a:gd name="T22" fmla="*/ 190 w 473"/>
                <a:gd name="T23" fmla="*/ 231 h 236"/>
                <a:gd name="T24" fmla="*/ 146 w 473"/>
                <a:gd name="T25" fmla="*/ 217 h 236"/>
                <a:gd name="T26" fmla="*/ 104 w 473"/>
                <a:gd name="T27" fmla="*/ 194 h 236"/>
                <a:gd name="T28" fmla="*/ 69 w 473"/>
                <a:gd name="T29" fmla="*/ 167 h 236"/>
                <a:gd name="T30" fmla="*/ 40 w 473"/>
                <a:gd name="T31" fmla="*/ 132 h 236"/>
                <a:gd name="T32" fmla="*/ 19 w 473"/>
                <a:gd name="T33" fmla="*/ 92 h 236"/>
                <a:gd name="T34" fmla="*/ 5 w 473"/>
                <a:gd name="T35" fmla="*/ 47 h 236"/>
                <a:gd name="T36" fmla="*/ 0 w 473"/>
                <a:gd name="T37" fmla="*/ 0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73" h="236">
                  <a:moveTo>
                    <a:pt x="0" y="0"/>
                  </a:moveTo>
                  <a:lnTo>
                    <a:pt x="473" y="0"/>
                  </a:lnTo>
                  <a:lnTo>
                    <a:pt x="470" y="41"/>
                  </a:lnTo>
                  <a:lnTo>
                    <a:pt x="459" y="81"/>
                  </a:lnTo>
                  <a:lnTo>
                    <a:pt x="441" y="118"/>
                  </a:lnTo>
                  <a:lnTo>
                    <a:pt x="418" y="152"/>
                  </a:lnTo>
                  <a:lnTo>
                    <a:pt x="389" y="181"/>
                  </a:lnTo>
                  <a:lnTo>
                    <a:pt x="357" y="204"/>
                  </a:lnTo>
                  <a:lnTo>
                    <a:pt x="320" y="221"/>
                  </a:lnTo>
                  <a:lnTo>
                    <a:pt x="279" y="233"/>
                  </a:lnTo>
                  <a:lnTo>
                    <a:pt x="237" y="236"/>
                  </a:lnTo>
                  <a:lnTo>
                    <a:pt x="190" y="231"/>
                  </a:lnTo>
                  <a:lnTo>
                    <a:pt x="146" y="217"/>
                  </a:lnTo>
                  <a:lnTo>
                    <a:pt x="104" y="194"/>
                  </a:lnTo>
                  <a:lnTo>
                    <a:pt x="69" y="167"/>
                  </a:lnTo>
                  <a:lnTo>
                    <a:pt x="40" y="132"/>
                  </a:lnTo>
                  <a:lnTo>
                    <a:pt x="19" y="92"/>
                  </a:lnTo>
                  <a:lnTo>
                    <a:pt x="5" y="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B938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7"/>
            <p:cNvSpPr>
              <a:spLocks noEditPoints="1"/>
            </p:cNvSpPr>
            <p:nvPr/>
          </p:nvSpPr>
          <p:spPr bwMode="auto">
            <a:xfrm>
              <a:off x="1178" y="1820"/>
              <a:ext cx="119" cy="118"/>
            </a:xfrm>
            <a:custGeom>
              <a:avLst/>
              <a:gdLst>
                <a:gd name="T0" fmla="*/ 198 w 237"/>
                <a:gd name="T1" fmla="*/ 233 h 236"/>
                <a:gd name="T2" fmla="*/ 237 w 237"/>
                <a:gd name="T3" fmla="*/ 236 h 236"/>
                <a:gd name="T4" fmla="*/ 237 w 237"/>
                <a:gd name="T5" fmla="*/ 236 h 236"/>
                <a:gd name="T6" fmla="*/ 218 w 237"/>
                <a:gd name="T7" fmla="*/ 234 h 236"/>
                <a:gd name="T8" fmla="*/ 198 w 237"/>
                <a:gd name="T9" fmla="*/ 233 h 236"/>
                <a:gd name="T10" fmla="*/ 198 w 237"/>
                <a:gd name="T11" fmla="*/ 233 h 236"/>
                <a:gd name="T12" fmla="*/ 0 w 237"/>
                <a:gd name="T13" fmla="*/ 0 h 236"/>
                <a:gd name="T14" fmla="*/ 78 w 237"/>
                <a:gd name="T15" fmla="*/ 0 h 236"/>
                <a:gd name="T16" fmla="*/ 83 w 237"/>
                <a:gd name="T17" fmla="*/ 43 h 236"/>
                <a:gd name="T18" fmla="*/ 94 w 237"/>
                <a:gd name="T19" fmla="*/ 83 h 236"/>
                <a:gd name="T20" fmla="*/ 112 w 237"/>
                <a:gd name="T21" fmla="*/ 119 h 236"/>
                <a:gd name="T22" fmla="*/ 137 w 237"/>
                <a:gd name="T23" fmla="*/ 153 h 236"/>
                <a:gd name="T24" fmla="*/ 166 w 237"/>
                <a:gd name="T25" fmla="*/ 181 h 236"/>
                <a:gd name="T26" fmla="*/ 199 w 237"/>
                <a:gd name="T27" fmla="*/ 205 h 236"/>
                <a:gd name="T28" fmla="*/ 237 w 237"/>
                <a:gd name="T29" fmla="*/ 222 h 236"/>
                <a:gd name="T30" fmla="*/ 198 w 237"/>
                <a:gd name="T31" fmla="*/ 233 h 236"/>
                <a:gd name="T32" fmla="*/ 190 w 237"/>
                <a:gd name="T33" fmla="*/ 231 h 236"/>
                <a:gd name="T34" fmla="*/ 146 w 237"/>
                <a:gd name="T35" fmla="*/ 217 h 236"/>
                <a:gd name="T36" fmla="*/ 104 w 237"/>
                <a:gd name="T37" fmla="*/ 194 h 236"/>
                <a:gd name="T38" fmla="*/ 69 w 237"/>
                <a:gd name="T39" fmla="*/ 167 h 236"/>
                <a:gd name="T40" fmla="*/ 40 w 237"/>
                <a:gd name="T41" fmla="*/ 132 h 236"/>
                <a:gd name="T42" fmla="*/ 19 w 237"/>
                <a:gd name="T43" fmla="*/ 92 h 236"/>
                <a:gd name="T44" fmla="*/ 5 w 237"/>
                <a:gd name="T45" fmla="*/ 47 h 236"/>
                <a:gd name="T46" fmla="*/ 0 w 237"/>
                <a:gd name="T47" fmla="*/ 0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37" h="236">
                  <a:moveTo>
                    <a:pt x="198" y="233"/>
                  </a:moveTo>
                  <a:lnTo>
                    <a:pt x="237" y="236"/>
                  </a:lnTo>
                  <a:lnTo>
                    <a:pt x="237" y="236"/>
                  </a:lnTo>
                  <a:lnTo>
                    <a:pt x="218" y="234"/>
                  </a:lnTo>
                  <a:lnTo>
                    <a:pt x="198" y="233"/>
                  </a:lnTo>
                  <a:lnTo>
                    <a:pt x="198" y="233"/>
                  </a:lnTo>
                  <a:close/>
                  <a:moveTo>
                    <a:pt x="0" y="0"/>
                  </a:moveTo>
                  <a:lnTo>
                    <a:pt x="78" y="0"/>
                  </a:lnTo>
                  <a:lnTo>
                    <a:pt x="83" y="43"/>
                  </a:lnTo>
                  <a:lnTo>
                    <a:pt x="94" y="83"/>
                  </a:lnTo>
                  <a:lnTo>
                    <a:pt x="112" y="119"/>
                  </a:lnTo>
                  <a:lnTo>
                    <a:pt x="137" y="153"/>
                  </a:lnTo>
                  <a:lnTo>
                    <a:pt x="166" y="181"/>
                  </a:lnTo>
                  <a:lnTo>
                    <a:pt x="199" y="205"/>
                  </a:lnTo>
                  <a:lnTo>
                    <a:pt x="237" y="222"/>
                  </a:lnTo>
                  <a:lnTo>
                    <a:pt x="198" y="233"/>
                  </a:lnTo>
                  <a:lnTo>
                    <a:pt x="190" y="231"/>
                  </a:lnTo>
                  <a:lnTo>
                    <a:pt x="146" y="217"/>
                  </a:lnTo>
                  <a:lnTo>
                    <a:pt x="104" y="194"/>
                  </a:lnTo>
                  <a:lnTo>
                    <a:pt x="69" y="167"/>
                  </a:lnTo>
                  <a:lnTo>
                    <a:pt x="40" y="132"/>
                  </a:lnTo>
                  <a:lnTo>
                    <a:pt x="19" y="92"/>
                  </a:lnTo>
                  <a:lnTo>
                    <a:pt x="5" y="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898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8"/>
            <p:cNvSpPr>
              <a:spLocks noEditPoints="1"/>
            </p:cNvSpPr>
            <p:nvPr/>
          </p:nvSpPr>
          <p:spPr bwMode="auto">
            <a:xfrm>
              <a:off x="1297" y="1820"/>
              <a:ext cx="118" cy="118"/>
            </a:xfrm>
            <a:custGeom>
              <a:avLst/>
              <a:gdLst>
                <a:gd name="T0" fmla="*/ 0 w 236"/>
                <a:gd name="T1" fmla="*/ 236 h 236"/>
                <a:gd name="T2" fmla="*/ 0 w 236"/>
                <a:gd name="T3" fmla="*/ 236 h 236"/>
                <a:gd name="T4" fmla="*/ 0 w 236"/>
                <a:gd name="T5" fmla="*/ 236 h 236"/>
                <a:gd name="T6" fmla="*/ 0 w 236"/>
                <a:gd name="T7" fmla="*/ 236 h 236"/>
                <a:gd name="T8" fmla="*/ 39 w 236"/>
                <a:gd name="T9" fmla="*/ 233 h 236"/>
                <a:gd name="T10" fmla="*/ 39 w 236"/>
                <a:gd name="T11" fmla="*/ 233 h 236"/>
                <a:gd name="T12" fmla="*/ 20 w 236"/>
                <a:gd name="T13" fmla="*/ 234 h 236"/>
                <a:gd name="T14" fmla="*/ 0 w 236"/>
                <a:gd name="T15" fmla="*/ 236 h 236"/>
                <a:gd name="T16" fmla="*/ 39 w 236"/>
                <a:gd name="T17" fmla="*/ 233 h 236"/>
                <a:gd name="T18" fmla="*/ 158 w 236"/>
                <a:gd name="T19" fmla="*/ 0 h 236"/>
                <a:gd name="T20" fmla="*/ 236 w 236"/>
                <a:gd name="T21" fmla="*/ 0 h 236"/>
                <a:gd name="T22" fmla="*/ 232 w 236"/>
                <a:gd name="T23" fmla="*/ 47 h 236"/>
                <a:gd name="T24" fmla="*/ 218 w 236"/>
                <a:gd name="T25" fmla="*/ 92 h 236"/>
                <a:gd name="T26" fmla="*/ 196 w 236"/>
                <a:gd name="T27" fmla="*/ 132 h 236"/>
                <a:gd name="T28" fmla="*/ 167 w 236"/>
                <a:gd name="T29" fmla="*/ 167 h 236"/>
                <a:gd name="T30" fmla="*/ 132 w 236"/>
                <a:gd name="T31" fmla="*/ 194 h 236"/>
                <a:gd name="T32" fmla="*/ 92 w 236"/>
                <a:gd name="T33" fmla="*/ 217 h 236"/>
                <a:gd name="T34" fmla="*/ 48 w 236"/>
                <a:gd name="T35" fmla="*/ 231 h 236"/>
                <a:gd name="T36" fmla="*/ 39 w 236"/>
                <a:gd name="T37" fmla="*/ 233 h 236"/>
                <a:gd name="T38" fmla="*/ 0 w 236"/>
                <a:gd name="T39" fmla="*/ 222 h 236"/>
                <a:gd name="T40" fmla="*/ 37 w 236"/>
                <a:gd name="T41" fmla="*/ 205 h 236"/>
                <a:gd name="T42" fmla="*/ 71 w 236"/>
                <a:gd name="T43" fmla="*/ 181 h 236"/>
                <a:gd name="T44" fmla="*/ 100 w 236"/>
                <a:gd name="T45" fmla="*/ 153 h 236"/>
                <a:gd name="T46" fmla="*/ 124 w 236"/>
                <a:gd name="T47" fmla="*/ 119 h 236"/>
                <a:gd name="T48" fmla="*/ 143 w 236"/>
                <a:gd name="T49" fmla="*/ 83 h 236"/>
                <a:gd name="T50" fmla="*/ 153 w 236"/>
                <a:gd name="T51" fmla="*/ 43 h 236"/>
                <a:gd name="T52" fmla="*/ 158 w 236"/>
                <a:gd name="T53" fmla="*/ 0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36" h="236">
                  <a:moveTo>
                    <a:pt x="0" y="236"/>
                  </a:moveTo>
                  <a:lnTo>
                    <a:pt x="0" y="236"/>
                  </a:lnTo>
                  <a:lnTo>
                    <a:pt x="0" y="236"/>
                  </a:lnTo>
                  <a:lnTo>
                    <a:pt x="0" y="236"/>
                  </a:lnTo>
                  <a:close/>
                  <a:moveTo>
                    <a:pt x="39" y="233"/>
                  </a:moveTo>
                  <a:lnTo>
                    <a:pt x="39" y="233"/>
                  </a:lnTo>
                  <a:lnTo>
                    <a:pt x="20" y="234"/>
                  </a:lnTo>
                  <a:lnTo>
                    <a:pt x="0" y="236"/>
                  </a:lnTo>
                  <a:lnTo>
                    <a:pt x="39" y="233"/>
                  </a:lnTo>
                  <a:close/>
                  <a:moveTo>
                    <a:pt x="158" y="0"/>
                  </a:moveTo>
                  <a:lnTo>
                    <a:pt x="236" y="0"/>
                  </a:lnTo>
                  <a:lnTo>
                    <a:pt x="232" y="47"/>
                  </a:lnTo>
                  <a:lnTo>
                    <a:pt x="218" y="92"/>
                  </a:lnTo>
                  <a:lnTo>
                    <a:pt x="196" y="132"/>
                  </a:lnTo>
                  <a:lnTo>
                    <a:pt x="167" y="167"/>
                  </a:lnTo>
                  <a:lnTo>
                    <a:pt x="132" y="194"/>
                  </a:lnTo>
                  <a:lnTo>
                    <a:pt x="92" y="217"/>
                  </a:lnTo>
                  <a:lnTo>
                    <a:pt x="48" y="231"/>
                  </a:lnTo>
                  <a:lnTo>
                    <a:pt x="39" y="233"/>
                  </a:lnTo>
                  <a:lnTo>
                    <a:pt x="0" y="222"/>
                  </a:lnTo>
                  <a:lnTo>
                    <a:pt x="37" y="205"/>
                  </a:lnTo>
                  <a:lnTo>
                    <a:pt x="71" y="181"/>
                  </a:lnTo>
                  <a:lnTo>
                    <a:pt x="100" y="153"/>
                  </a:lnTo>
                  <a:lnTo>
                    <a:pt x="124" y="119"/>
                  </a:lnTo>
                  <a:lnTo>
                    <a:pt x="143" y="83"/>
                  </a:lnTo>
                  <a:lnTo>
                    <a:pt x="153" y="43"/>
                  </a:lnTo>
                  <a:lnTo>
                    <a:pt x="158" y="0"/>
                  </a:lnTo>
                  <a:close/>
                </a:path>
              </a:pathLst>
            </a:custGeom>
            <a:solidFill>
              <a:srgbClr val="CB9C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19"/>
            <p:cNvSpPr>
              <a:spLocks/>
            </p:cNvSpPr>
            <p:nvPr/>
          </p:nvSpPr>
          <p:spPr bwMode="auto">
            <a:xfrm>
              <a:off x="1277" y="1932"/>
              <a:ext cx="39" cy="6"/>
            </a:xfrm>
            <a:custGeom>
              <a:avLst/>
              <a:gdLst>
                <a:gd name="T0" fmla="*/ 39 w 78"/>
                <a:gd name="T1" fmla="*/ 0 h 14"/>
                <a:gd name="T2" fmla="*/ 78 w 78"/>
                <a:gd name="T3" fmla="*/ 11 h 14"/>
                <a:gd name="T4" fmla="*/ 59 w 78"/>
                <a:gd name="T5" fmla="*/ 12 h 14"/>
                <a:gd name="T6" fmla="*/ 39 w 78"/>
                <a:gd name="T7" fmla="*/ 14 h 14"/>
                <a:gd name="T8" fmla="*/ 20 w 78"/>
                <a:gd name="T9" fmla="*/ 12 h 14"/>
                <a:gd name="T10" fmla="*/ 0 w 78"/>
                <a:gd name="T11" fmla="*/ 11 h 14"/>
                <a:gd name="T12" fmla="*/ 39 w 78"/>
                <a:gd name="T13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8" h="14">
                  <a:moveTo>
                    <a:pt x="39" y="0"/>
                  </a:moveTo>
                  <a:lnTo>
                    <a:pt x="78" y="11"/>
                  </a:lnTo>
                  <a:lnTo>
                    <a:pt x="59" y="12"/>
                  </a:lnTo>
                  <a:lnTo>
                    <a:pt x="39" y="14"/>
                  </a:lnTo>
                  <a:lnTo>
                    <a:pt x="20" y="12"/>
                  </a:lnTo>
                  <a:lnTo>
                    <a:pt x="0" y="11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C6B77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0"/>
            <p:cNvSpPr>
              <a:spLocks noEditPoints="1"/>
            </p:cNvSpPr>
            <p:nvPr/>
          </p:nvSpPr>
          <p:spPr bwMode="auto">
            <a:xfrm>
              <a:off x="1888" y="1820"/>
              <a:ext cx="118" cy="118"/>
            </a:xfrm>
            <a:custGeom>
              <a:avLst/>
              <a:gdLst>
                <a:gd name="T0" fmla="*/ 197 w 236"/>
                <a:gd name="T1" fmla="*/ 233 h 236"/>
                <a:gd name="T2" fmla="*/ 236 w 236"/>
                <a:gd name="T3" fmla="*/ 236 h 236"/>
                <a:gd name="T4" fmla="*/ 216 w 236"/>
                <a:gd name="T5" fmla="*/ 234 h 236"/>
                <a:gd name="T6" fmla="*/ 197 w 236"/>
                <a:gd name="T7" fmla="*/ 233 h 236"/>
                <a:gd name="T8" fmla="*/ 197 w 236"/>
                <a:gd name="T9" fmla="*/ 233 h 236"/>
                <a:gd name="T10" fmla="*/ 0 w 236"/>
                <a:gd name="T11" fmla="*/ 0 h 236"/>
                <a:gd name="T12" fmla="*/ 78 w 236"/>
                <a:gd name="T13" fmla="*/ 0 h 236"/>
                <a:gd name="T14" fmla="*/ 83 w 236"/>
                <a:gd name="T15" fmla="*/ 43 h 236"/>
                <a:gd name="T16" fmla="*/ 93 w 236"/>
                <a:gd name="T17" fmla="*/ 83 h 236"/>
                <a:gd name="T18" fmla="*/ 112 w 236"/>
                <a:gd name="T19" fmla="*/ 119 h 236"/>
                <a:gd name="T20" fmla="*/ 136 w 236"/>
                <a:gd name="T21" fmla="*/ 153 h 236"/>
                <a:gd name="T22" fmla="*/ 165 w 236"/>
                <a:gd name="T23" fmla="*/ 181 h 236"/>
                <a:gd name="T24" fmla="*/ 199 w 236"/>
                <a:gd name="T25" fmla="*/ 205 h 236"/>
                <a:gd name="T26" fmla="*/ 236 w 236"/>
                <a:gd name="T27" fmla="*/ 222 h 236"/>
                <a:gd name="T28" fmla="*/ 197 w 236"/>
                <a:gd name="T29" fmla="*/ 233 h 236"/>
                <a:gd name="T30" fmla="*/ 188 w 236"/>
                <a:gd name="T31" fmla="*/ 231 h 236"/>
                <a:gd name="T32" fmla="*/ 144 w 236"/>
                <a:gd name="T33" fmla="*/ 217 h 236"/>
                <a:gd name="T34" fmla="*/ 104 w 236"/>
                <a:gd name="T35" fmla="*/ 194 h 236"/>
                <a:gd name="T36" fmla="*/ 69 w 236"/>
                <a:gd name="T37" fmla="*/ 167 h 236"/>
                <a:gd name="T38" fmla="*/ 40 w 236"/>
                <a:gd name="T39" fmla="*/ 132 h 236"/>
                <a:gd name="T40" fmla="*/ 18 w 236"/>
                <a:gd name="T41" fmla="*/ 92 h 236"/>
                <a:gd name="T42" fmla="*/ 5 w 236"/>
                <a:gd name="T43" fmla="*/ 47 h 236"/>
                <a:gd name="T44" fmla="*/ 0 w 236"/>
                <a:gd name="T45" fmla="*/ 0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36" h="236">
                  <a:moveTo>
                    <a:pt x="197" y="233"/>
                  </a:moveTo>
                  <a:lnTo>
                    <a:pt x="236" y="236"/>
                  </a:lnTo>
                  <a:lnTo>
                    <a:pt x="216" y="234"/>
                  </a:lnTo>
                  <a:lnTo>
                    <a:pt x="197" y="233"/>
                  </a:lnTo>
                  <a:lnTo>
                    <a:pt x="197" y="233"/>
                  </a:lnTo>
                  <a:close/>
                  <a:moveTo>
                    <a:pt x="0" y="0"/>
                  </a:moveTo>
                  <a:lnTo>
                    <a:pt x="78" y="0"/>
                  </a:lnTo>
                  <a:lnTo>
                    <a:pt x="83" y="43"/>
                  </a:lnTo>
                  <a:lnTo>
                    <a:pt x="93" y="83"/>
                  </a:lnTo>
                  <a:lnTo>
                    <a:pt x="112" y="119"/>
                  </a:lnTo>
                  <a:lnTo>
                    <a:pt x="136" y="153"/>
                  </a:lnTo>
                  <a:lnTo>
                    <a:pt x="165" y="181"/>
                  </a:lnTo>
                  <a:lnTo>
                    <a:pt x="199" y="205"/>
                  </a:lnTo>
                  <a:lnTo>
                    <a:pt x="236" y="222"/>
                  </a:lnTo>
                  <a:lnTo>
                    <a:pt x="197" y="233"/>
                  </a:lnTo>
                  <a:lnTo>
                    <a:pt x="188" y="231"/>
                  </a:lnTo>
                  <a:lnTo>
                    <a:pt x="144" y="217"/>
                  </a:lnTo>
                  <a:lnTo>
                    <a:pt x="104" y="194"/>
                  </a:lnTo>
                  <a:lnTo>
                    <a:pt x="69" y="167"/>
                  </a:lnTo>
                  <a:lnTo>
                    <a:pt x="40" y="132"/>
                  </a:lnTo>
                  <a:lnTo>
                    <a:pt x="18" y="92"/>
                  </a:lnTo>
                  <a:lnTo>
                    <a:pt x="5" y="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898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1"/>
            <p:cNvSpPr>
              <a:spLocks/>
            </p:cNvSpPr>
            <p:nvPr/>
          </p:nvSpPr>
          <p:spPr bwMode="auto">
            <a:xfrm>
              <a:off x="2124" y="1820"/>
              <a:ext cx="0" cy="14"/>
            </a:xfrm>
            <a:custGeom>
              <a:avLst/>
              <a:gdLst>
                <a:gd name="T0" fmla="*/ 2 w 2"/>
                <a:gd name="T1" fmla="*/ 0 h 26"/>
                <a:gd name="T2" fmla="*/ 2 w 2"/>
                <a:gd name="T3" fmla="*/ 0 h 26"/>
                <a:gd name="T4" fmla="*/ 0 w 2"/>
                <a:gd name="T5" fmla="*/ 26 h 26"/>
                <a:gd name="T6" fmla="*/ 2 w 2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26">
                  <a:moveTo>
                    <a:pt x="2" y="0"/>
                  </a:moveTo>
                  <a:lnTo>
                    <a:pt x="2" y="0"/>
                  </a:lnTo>
                  <a:lnTo>
                    <a:pt x="0" y="26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4D1C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22"/>
            <p:cNvSpPr>
              <a:spLocks noEditPoints="1"/>
            </p:cNvSpPr>
            <p:nvPr/>
          </p:nvSpPr>
          <p:spPr bwMode="auto">
            <a:xfrm>
              <a:off x="2006" y="1820"/>
              <a:ext cx="118" cy="118"/>
            </a:xfrm>
            <a:custGeom>
              <a:avLst/>
              <a:gdLst>
                <a:gd name="T0" fmla="*/ 0 w 237"/>
                <a:gd name="T1" fmla="*/ 236 h 236"/>
                <a:gd name="T2" fmla="*/ 0 w 237"/>
                <a:gd name="T3" fmla="*/ 236 h 236"/>
                <a:gd name="T4" fmla="*/ 0 w 237"/>
                <a:gd name="T5" fmla="*/ 236 h 236"/>
                <a:gd name="T6" fmla="*/ 0 w 237"/>
                <a:gd name="T7" fmla="*/ 236 h 236"/>
                <a:gd name="T8" fmla="*/ 4 w 237"/>
                <a:gd name="T9" fmla="*/ 236 h 236"/>
                <a:gd name="T10" fmla="*/ 3 w 237"/>
                <a:gd name="T11" fmla="*/ 236 h 236"/>
                <a:gd name="T12" fmla="*/ 0 w 237"/>
                <a:gd name="T13" fmla="*/ 236 h 236"/>
                <a:gd name="T14" fmla="*/ 4 w 237"/>
                <a:gd name="T15" fmla="*/ 236 h 236"/>
                <a:gd name="T16" fmla="*/ 36 w 237"/>
                <a:gd name="T17" fmla="*/ 233 h 236"/>
                <a:gd name="T18" fmla="*/ 21 w 237"/>
                <a:gd name="T19" fmla="*/ 234 h 236"/>
                <a:gd name="T20" fmla="*/ 4 w 237"/>
                <a:gd name="T21" fmla="*/ 236 h 236"/>
                <a:gd name="T22" fmla="*/ 36 w 237"/>
                <a:gd name="T23" fmla="*/ 233 h 236"/>
                <a:gd name="T24" fmla="*/ 159 w 237"/>
                <a:gd name="T25" fmla="*/ 0 h 236"/>
                <a:gd name="T26" fmla="*/ 237 w 237"/>
                <a:gd name="T27" fmla="*/ 0 h 236"/>
                <a:gd name="T28" fmla="*/ 235 w 237"/>
                <a:gd name="T29" fmla="*/ 26 h 236"/>
                <a:gd name="T30" fmla="*/ 226 w 237"/>
                <a:gd name="T31" fmla="*/ 69 h 236"/>
                <a:gd name="T32" fmla="*/ 211 w 237"/>
                <a:gd name="T33" fmla="*/ 109 h 236"/>
                <a:gd name="T34" fmla="*/ 188 w 237"/>
                <a:gd name="T35" fmla="*/ 144 h 236"/>
                <a:gd name="T36" fmla="*/ 159 w 237"/>
                <a:gd name="T37" fmla="*/ 175 h 236"/>
                <a:gd name="T38" fmla="*/ 125 w 237"/>
                <a:gd name="T39" fmla="*/ 201 h 236"/>
                <a:gd name="T40" fmla="*/ 87 w 237"/>
                <a:gd name="T41" fmla="*/ 219 h 236"/>
                <a:gd name="T42" fmla="*/ 46 w 237"/>
                <a:gd name="T43" fmla="*/ 231 h 236"/>
                <a:gd name="T44" fmla="*/ 36 w 237"/>
                <a:gd name="T45" fmla="*/ 233 h 236"/>
                <a:gd name="T46" fmla="*/ 39 w 237"/>
                <a:gd name="T47" fmla="*/ 233 h 236"/>
                <a:gd name="T48" fmla="*/ 0 w 237"/>
                <a:gd name="T49" fmla="*/ 222 h 236"/>
                <a:gd name="T50" fmla="*/ 38 w 237"/>
                <a:gd name="T51" fmla="*/ 205 h 236"/>
                <a:gd name="T52" fmla="*/ 72 w 237"/>
                <a:gd name="T53" fmla="*/ 181 h 236"/>
                <a:gd name="T54" fmla="*/ 101 w 237"/>
                <a:gd name="T55" fmla="*/ 153 h 236"/>
                <a:gd name="T56" fmla="*/ 125 w 237"/>
                <a:gd name="T57" fmla="*/ 119 h 236"/>
                <a:gd name="T58" fmla="*/ 143 w 237"/>
                <a:gd name="T59" fmla="*/ 83 h 236"/>
                <a:gd name="T60" fmla="*/ 154 w 237"/>
                <a:gd name="T61" fmla="*/ 43 h 236"/>
                <a:gd name="T62" fmla="*/ 159 w 237"/>
                <a:gd name="T63" fmla="*/ 0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37" h="236">
                  <a:moveTo>
                    <a:pt x="0" y="236"/>
                  </a:moveTo>
                  <a:lnTo>
                    <a:pt x="0" y="236"/>
                  </a:lnTo>
                  <a:lnTo>
                    <a:pt x="0" y="236"/>
                  </a:lnTo>
                  <a:lnTo>
                    <a:pt x="0" y="236"/>
                  </a:lnTo>
                  <a:close/>
                  <a:moveTo>
                    <a:pt x="4" y="236"/>
                  </a:moveTo>
                  <a:lnTo>
                    <a:pt x="3" y="236"/>
                  </a:lnTo>
                  <a:lnTo>
                    <a:pt x="0" y="236"/>
                  </a:lnTo>
                  <a:lnTo>
                    <a:pt x="4" y="236"/>
                  </a:lnTo>
                  <a:close/>
                  <a:moveTo>
                    <a:pt x="36" y="233"/>
                  </a:moveTo>
                  <a:lnTo>
                    <a:pt x="21" y="234"/>
                  </a:lnTo>
                  <a:lnTo>
                    <a:pt x="4" y="236"/>
                  </a:lnTo>
                  <a:lnTo>
                    <a:pt x="36" y="233"/>
                  </a:lnTo>
                  <a:close/>
                  <a:moveTo>
                    <a:pt x="159" y="0"/>
                  </a:moveTo>
                  <a:lnTo>
                    <a:pt x="237" y="0"/>
                  </a:lnTo>
                  <a:lnTo>
                    <a:pt x="235" y="26"/>
                  </a:lnTo>
                  <a:lnTo>
                    <a:pt x="226" y="69"/>
                  </a:lnTo>
                  <a:lnTo>
                    <a:pt x="211" y="109"/>
                  </a:lnTo>
                  <a:lnTo>
                    <a:pt x="188" y="144"/>
                  </a:lnTo>
                  <a:lnTo>
                    <a:pt x="159" y="175"/>
                  </a:lnTo>
                  <a:lnTo>
                    <a:pt x="125" y="201"/>
                  </a:lnTo>
                  <a:lnTo>
                    <a:pt x="87" y="219"/>
                  </a:lnTo>
                  <a:lnTo>
                    <a:pt x="46" y="231"/>
                  </a:lnTo>
                  <a:lnTo>
                    <a:pt x="36" y="233"/>
                  </a:lnTo>
                  <a:lnTo>
                    <a:pt x="39" y="233"/>
                  </a:lnTo>
                  <a:lnTo>
                    <a:pt x="0" y="222"/>
                  </a:lnTo>
                  <a:lnTo>
                    <a:pt x="38" y="205"/>
                  </a:lnTo>
                  <a:lnTo>
                    <a:pt x="72" y="181"/>
                  </a:lnTo>
                  <a:lnTo>
                    <a:pt x="101" y="153"/>
                  </a:lnTo>
                  <a:lnTo>
                    <a:pt x="125" y="119"/>
                  </a:lnTo>
                  <a:lnTo>
                    <a:pt x="143" y="83"/>
                  </a:lnTo>
                  <a:lnTo>
                    <a:pt x="154" y="43"/>
                  </a:lnTo>
                  <a:lnTo>
                    <a:pt x="159" y="0"/>
                  </a:lnTo>
                  <a:close/>
                </a:path>
              </a:pathLst>
            </a:custGeom>
            <a:solidFill>
              <a:srgbClr val="CB9C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23"/>
            <p:cNvSpPr>
              <a:spLocks/>
            </p:cNvSpPr>
            <p:nvPr/>
          </p:nvSpPr>
          <p:spPr bwMode="auto">
            <a:xfrm>
              <a:off x="1987" y="1932"/>
              <a:ext cx="39" cy="6"/>
            </a:xfrm>
            <a:custGeom>
              <a:avLst/>
              <a:gdLst>
                <a:gd name="T0" fmla="*/ 39 w 78"/>
                <a:gd name="T1" fmla="*/ 0 h 14"/>
                <a:gd name="T2" fmla="*/ 78 w 78"/>
                <a:gd name="T3" fmla="*/ 11 h 14"/>
                <a:gd name="T4" fmla="*/ 60 w 78"/>
                <a:gd name="T5" fmla="*/ 12 h 14"/>
                <a:gd name="T6" fmla="*/ 39 w 78"/>
                <a:gd name="T7" fmla="*/ 14 h 14"/>
                <a:gd name="T8" fmla="*/ 19 w 78"/>
                <a:gd name="T9" fmla="*/ 12 h 14"/>
                <a:gd name="T10" fmla="*/ 0 w 78"/>
                <a:gd name="T11" fmla="*/ 11 h 14"/>
                <a:gd name="T12" fmla="*/ 39 w 78"/>
                <a:gd name="T13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8" h="14">
                  <a:moveTo>
                    <a:pt x="39" y="0"/>
                  </a:moveTo>
                  <a:lnTo>
                    <a:pt x="78" y="11"/>
                  </a:lnTo>
                  <a:lnTo>
                    <a:pt x="60" y="12"/>
                  </a:lnTo>
                  <a:lnTo>
                    <a:pt x="39" y="14"/>
                  </a:lnTo>
                  <a:lnTo>
                    <a:pt x="19" y="12"/>
                  </a:lnTo>
                  <a:lnTo>
                    <a:pt x="0" y="11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C6B77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24"/>
            <p:cNvSpPr>
              <a:spLocks noEditPoints="1"/>
            </p:cNvSpPr>
            <p:nvPr/>
          </p:nvSpPr>
          <p:spPr bwMode="auto">
            <a:xfrm>
              <a:off x="587" y="676"/>
              <a:ext cx="1932" cy="2171"/>
            </a:xfrm>
            <a:custGeom>
              <a:avLst/>
              <a:gdLst>
                <a:gd name="T0" fmla="*/ 1698 w 3864"/>
                <a:gd name="T1" fmla="*/ 2926 h 4342"/>
                <a:gd name="T2" fmla="*/ 1635 w 3864"/>
                <a:gd name="T3" fmla="*/ 2956 h 4342"/>
                <a:gd name="T4" fmla="*/ 1592 w 3864"/>
                <a:gd name="T5" fmla="*/ 3010 h 4342"/>
                <a:gd name="T6" fmla="*/ 1577 w 3864"/>
                <a:gd name="T7" fmla="*/ 3079 h 4342"/>
                <a:gd name="T8" fmla="*/ 2677 w 3864"/>
                <a:gd name="T9" fmla="*/ 3042 h 4342"/>
                <a:gd name="T10" fmla="*/ 2646 w 3864"/>
                <a:gd name="T11" fmla="*/ 2979 h 4342"/>
                <a:gd name="T12" fmla="*/ 2593 w 3864"/>
                <a:gd name="T13" fmla="*/ 2936 h 4342"/>
                <a:gd name="T14" fmla="*/ 2523 w 3864"/>
                <a:gd name="T15" fmla="*/ 2921 h 4342"/>
                <a:gd name="T16" fmla="*/ 2602 w 3864"/>
                <a:gd name="T17" fmla="*/ 2290 h 4342"/>
                <a:gd name="T18" fmla="*/ 2620 w 3864"/>
                <a:gd name="T19" fmla="*/ 2382 h 4342"/>
                <a:gd name="T20" fmla="*/ 2671 w 3864"/>
                <a:gd name="T21" fmla="*/ 2457 h 4342"/>
                <a:gd name="T22" fmla="*/ 2746 w 3864"/>
                <a:gd name="T23" fmla="*/ 2507 h 4342"/>
                <a:gd name="T24" fmla="*/ 2838 w 3864"/>
                <a:gd name="T25" fmla="*/ 2526 h 4342"/>
                <a:gd name="T26" fmla="*/ 2920 w 3864"/>
                <a:gd name="T27" fmla="*/ 2511 h 4342"/>
                <a:gd name="T28" fmla="*/ 2991 w 3864"/>
                <a:gd name="T29" fmla="*/ 2471 h 4342"/>
                <a:gd name="T30" fmla="*/ 3043 w 3864"/>
                <a:gd name="T31" fmla="*/ 2408 h 4342"/>
                <a:gd name="T32" fmla="*/ 3072 w 3864"/>
                <a:gd name="T33" fmla="*/ 2331 h 4342"/>
                <a:gd name="T34" fmla="*/ 2602 w 3864"/>
                <a:gd name="T35" fmla="*/ 2290 h 4342"/>
                <a:gd name="T36" fmla="*/ 1187 w 3864"/>
                <a:gd name="T37" fmla="*/ 2337 h 4342"/>
                <a:gd name="T38" fmla="*/ 1222 w 3864"/>
                <a:gd name="T39" fmla="*/ 2422 h 4342"/>
                <a:gd name="T40" fmla="*/ 1286 w 3864"/>
                <a:gd name="T41" fmla="*/ 2484 h 4342"/>
                <a:gd name="T42" fmla="*/ 1372 w 3864"/>
                <a:gd name="T43" fmla="*/ 2521 h 4342"/>
                <a:gd name="T44" fmla="*/ 1461 w 3864"/>
                <a:gd name="T45" fmla="*/ 2523 h 4342"/>
                <a:gd name="T46" fmla="*/ 1539 w 3864"/>
                <a:gd name="T47" fmla="*/ 2494 h 4342"/>
                <a:gd name="T48" fmla="*/ 1600 w 3864"/>
                <a:gd name="T49" fmla="*/ 2442 h 4342"/>
                <a:gd name="T50" fmla="*/ 1641 w 3864"/>
                <a:gd name="T51" fmla="*/ 2371 h 4342"/>
                <a:gd name="T52" fmla="*/ 1655 w 3864"/>
                <a:gd name="T53" fmla="*/ 2290 h 4342"/>
                <a:gd name="T54" fmla="*/ 2129 w 3864"/>
                <a:gd name="T55" fmla="*/ 1184 h 4342"/>
                <a:gd name="T56" fmla="*/ 2082 w 3864"/>
                <a:gd name="T57" fmla="*/ 1200 h 4342"/>
                <a:gd name="T58" fmla="*/ 2054 w 3864"/>
                <a:gd name="T59" fmla="*/ 1238 h 4342"/>
                <a:gd name="T60" fmla="*/ 2050 w 3864"/>
                <a:gd name="T61" fmla="*/ 1973 h 4342"/>
                <a:gd name="T62" fmla="*/ 2207 w 3864"/>
                <a:gd name="T63" fmla="*/ 1262 h 4342"/>
                <a:gd name="T64" fmla="*/ 2192 w 3864"/>
                <a:gd name="T65" fmla="*/ 1216 h 4342"/>
                <a:gd name="T66" fmla="*/ 2154 w 3864"/>
                <a:gd name="T67" fmla="*/ 1187 h 4342"/>
                <a:gd name="T68" fmla="*/ 867 w 3864"/>
                <a:gd name="T69" fmla="*/ 474 h 4342"/>
                <a:gd name="T70" fmla="*/ 3390 w 3864"/>
                <a:gd name="T71" fmla="*/ 789 h 4342"/>
                <a:gd name="T72" fmla="*/ 867 w 3864"/>
                <a:gd name="T73" fmla="*/ 474 h 4342"/>
                <a:gd name="T74" fmla="*/ 3785 w 3864"/>
                <a:gd name="T75" fmla="*/ 0 h 4342"/>
                <a:gd name="T76" fmla="*/ 3832 w 3864"/>
                <a:gd name="T77" fmla="*/ 14 h 4342"/>
                <a:gd name="T78" fmla="*/ 3860 w 3864"/>
                <a:gd name="T79" fmla="*/ 54 h 4342"/>
                <a:gd name="T80" fmla="*/ 3864 w 3864"/>
                <a:gd name="T81" fmla="*/ 4027 h 4342"/>
                <a:gd name="T82" fmla="*/ 3849 w 3864"/>
                <a:gd name="T83" fmla="*/ 4073 h 4342"/>
                <a:gd name="T84" fmla="*/ 3809 w 3864"/>
                <a:gd name="T85" fmla="*/ 4102 h 4342"/>
                <a:gd name="T86" fmla="*/ 235 w 3864"/>
                <a:gd name="T87" fmla="*/ 4105 h 4342"/>
                <a:gd name="T88" fmla="*/ 154 w 3864"/>
                <a:gd name="T89" fmla="*/ 4120 h 4342"/>
                <a:gd name="T90" fmla="*/ 84 w 3864"/>
                <a:gd name="T91" fmla="*/ 4161 h 4342"/>
                <a:gd name="T92" fmla="*/ 32 w 3864"/>
                <a:gd name="T93" fmla="*/ 4223 h 4342"/>
                <a:gd name="T94" fmla="*/ 3 w 3864"/>
                <a:gd name="T95" fmla="*/ 4299 h 4342"/>
                <a:gd name="T96" fmla="*/ 0 w 3864"/>
                <a:gd name="T97" fmla="*/ 236 h 4342"/>
                <a:gd name="T98" fmla="*/ 14 w 3864"/>
                <a:gd name="T99" fmla="*/ 154 h 4342"/>
                <a:gd name="T100" fmla="*/ 55 w 3864"/>
                <a:gd name="T101" fmla="*/ 85 h 4342"/>
                <a:gd name="T102" fmla="*/ 116 w 3864"/>
                <a:gd name="T103" fmla="*/ 33 h 4342"/>
                <a:gd name="T104" fmla="*/ 194 w 3864"/>
                <a:gd name="T105" fmla="*/ 3 h 4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864" h="4342">
                  <a:moveTo>
                    <a:pt x="1735" y="2921"/>
                  </a:moveTo>
                  <a:lnTo>
                    <a:pt x="1698" y="2926"/>
                  </a:lnTo>
                  <a:lnTo>
                    <a:pt x="1666" y="2936"/>
                  </a:lnTo>
                  <a:lnTo>
                    <a:pt x="1635" y="2956"/>
                  </a:lnTo>
                  <a:lnTo>
                    <a:pt x="1611" y="2979"/>
                  </a:lnTo>
                  <a:lnTo>
                    <a:pt x="1592" y="3010"/>
                  </a:lnTo>
                  <a:lnTo>
                    <a:pt x="1580" y="3042"/>
                  </a:lnTo>
                  <a:lnTo>
                    <a:pt x="1577" y="3079"/>
                  </a:lnTo>
                  <a:lnTo>
                    <a:pt x="2680" y="3079"/>
                  </a:lnTo>
                  <a:lnTo>
                    <a:pt x="2677" y="3042"/>
                  </a:lnTo>
                  <a:lnTo>
                    <a:pt x="2665" y="3010"/>
                  </a:lnTo>
                  <a:lnTo>
                    <a:pt x="2646" y="2979"/>
                  </a:lnTo>
                  <a:lnTo>
                    <a:pt x="2622" y="2956"/>
                  </a:lnTo>
                  <a:lnTo>
                    <a:pt x="2593" y="2936"/>
                  </a:lnTo>
                  <a:lnTo>
                    <a:pt x="2559" y="2926"/>
                  </a:lnTo>
                  <a:lnTo>
                    <a:pt x="2523" y="2921"/>
                  </a:lnTo>
                  <a:lnTo>
                    <a:pt x="1735" y="2921"/>
                  </a:lnTo>
                  <a:close/>
                  <a:moveTo>
                    <a:pt x="2602" y="2290"/>
                  </a:moveTo>
                  <a:lnTo>
                    <a:pt x="2607" y="2337"/>
                  </a:lnTo>
                  <a:lnTo>
                    <a:pt x="2620" y="2382"/>
                  </a:lnTo>
                  <a:lnTo>
                    <a:pt x="2642" y="2422"/>
                  </a:lnTo>
                  <a:lnTo>
                    <a:pt x="2671" y="2457"/>
                  </a:lnTo>
                  <a:lnTo>
                    <a:pt x="2706" y="2484"/>
                  </a:lnTo>
                  <a:lnTo>
                    <a:pt x="2746" y="2507"/>
                  </a:lnTo>
                  <a:lnTo>
                    <a:pt x="2790" y="2521"/>
                  </a:lnTo>
                  <a:lnTo>
                    <a:pt x="2838" y="2526"/>
                  </a:lnTo>
                  <a:lnTo>
                    <a:pt x="2881" y="2523"/>
                  </a:lnTo>
                  <a:lnTo>
                    <a:pt x="2920" y="2511"/>
                  </a:lnTo>
                  <a:lnTo>
                    <a:pt x="2959" y="2494"/>
                  </a:lnTo>
                  <a:lnTo>
                    <a:pt x="2991" y="2471"/>
                  </a:lnTo>
                  <a:lnTo>
                    <a:pt x="3020" y="2442"/>
                  </a:lnTo>
                  <a:lnTo>
                    <a:pt x="3043" y="2408"/>
                  </a:lnTo>
                  <a:lnTo>
                    <a:pt x="3060" y="2371"/>
                  </a:lnTo>
                  <a:lnTo>
                    <a:pt x="3072" y="2331"/>
                  </a:lnTo>
                  <a:lnTo>
                    <a:pt x="3075" y="2290"/>
                  </a:lnTo>
                  <a:lnTo>
                    <a:pt x="2602" y="2290"/>
                  </a:lnTo>
                  <a:close/>
                  <a:moveTo>
                    <a:pt x="1182" y="2290"/>
                  </a:moveTo>
                  <a:lnTo>
                    <a:pt x="1187" y="2337"/>
                  </a:lnTo>
                  <a:lnTo>
                    <a:pt x="1201" y="2382"/>
                  </a:lnTo>
                  <a:lnTo>
                    <a:pt x="1222" y="2422"/>
                  </a:lnTo>
                  <a:lnTo>
                    <a:pt x="1251" y="2457"/>
                  </a:lnTo>
                  <a:lnTo>
                    <a:pt x="1286" y="2484"/>
                  </a:lnTo>
                  <a:lnTo>
                    <a:pt x="1328" y="2507"/>
                  </a:lnTo>
                  <a:lnTo>
                    <a:pt x="1372" y="2521"/>
                  </a:lnTo>
                  <a:lnTo>
                    <a:pt x="1419" y="2526"/>
                  </a:lnTo>
                  <a:lnTo>
                    <a:pt x="1461" y="2523"/>
                  </a:lnTo>
                  <a:lnTo>
                    <a:pt x="1502" y="2511"/>
                  </a:lnTo>
                  <a:lnTo>
                    <a:pt x="1539" y="2494"/>
                  </a:lnTo>
                  <a:lnTo>
                    <a:pt x="1571" y="2471"/>
                  </a:lnTo>
                  <a:lnTo>
                    <a:pt x="1600" y="2442"/>
                  </a:lnTo>
                  <a:lnTo>
                    <a:pt x="1623" y="2408"/>
                  </a:lnTo>
                  <a:lnTo>
                    <a:pt x="1641" y="2371"/>
                  </a:lnTo>
                  <a:lnTo>
                    <a:pt x="1652" y="2331"/>
                  </a:lnTo>
                  <a:lnTo>
                    <a:pt x="1655" y="2290"/>
                  </a:lnTo>
                  <a:lnTo>
                    <a:pt x="1182" y="2290"/>
                  </a:lnTo>
                  <a:close/>
                  <a:moveTo>
                    <a:pt x="2129" y="1184"/>
                  </a:moveTo>
                  <a:lnTo>
                    <a:pt x="2103" y="1187"/>
                  </a:lnTo>
                  <a:lnTo>
                    <a:pt x="2082" y="1200"/>
                  </a:lnTo>
                  <a:lnTo>
                    <a:pt x="2065" y="1216"/>
                  </a:lnTo>
                  <a:lnTo>
                    <a:pt x="2054" y="1238"/>
                  </a:lnTo>
                  <a:lnTo>
                    <a:pt x="2050" y="1262"/>
                  </a:lnTo>
                  <a:lnTo>
                    <a:pt x="2050" y="1973"/>
                  </a:lnTo>
                  <a:lnTo>
                    <a:pt x="2207" y="1973"/>
                  </a:lnTo>
                  <a:lnTo>
                    <a:pt x="2207" y="1262"/>
                  </a:lnTo>
                  <a:lnTo>
                    <a:pt x="2203" y="1238"/>
                  </a:lnTo>
                  <a:lnTo>
                    <a:pt x="2192" y="1216"/>
                  </a:lnTo>
                  <a:lnTo>
                    <a:pt x="2175" y="1200"/>
                  </a:lnTo>
                  <a:lnTo>
                    <a:pt x="2154" y="1187"/>
                  </a:lnTo>
                  <a:lnTo>
                    <a:pt x="2129" y="1184"/>
                  </a:lnTo>
                  <a:close/>
                  <a:moveTo>
                    <a:pt x="867" y="474"/>
                  </a:moveTo>
                  <a:lnTo>
                    <a:pt x="867" y="789"/>
                  </a:lnTo>
                  <a:lnTo>
                    <a:pt x="3390" y="789"/>
                  </a:lnTo>
                  <a:lnTo>
                    <a:pt x="3390" y="474"/>
                  </a:lnTo>
                  <a:lnTo>
                    <a:pt x="867" y="474"/>
                  </a:lnTo>
                  <a:close/>
                  <a:moveTo>
                    <a:pt x="235" y="0"/>
                  </a:moveTo>
                  <a:lnTo>
                    <a:pt x="3785" y="0"/>
                  </a:lnTo>
                  <a:lnTo>
                    <a:pt x="3811" y="3"/>
                  </a:lnTo>
                  <a:lnTo>
                    <a:pt x="3832" y="14"/>
                  </a:lnTo>
                  <a:lnTo>
                    <a:pt x="3849" y="33"/>
                  </a:lnTo>
                  <a:lnTo>
                    <a:pt x="3860" y="54"/>
                  </a:lnTo>
                  <a:lnTo>
                    <a:pt x="3864" y="78"/>
                  </a:lnTo>
                  <a:lnTo>
                    <a:pt x="3864" y="4027"/>
                  </a:lnTo>
                  <a:lnTo>
                    <a:pt x="3860" y="4051"/>
                  </a:lnTo>
                  <a:lnTo>
                    <a:pt x="3849" y="4073"/>
                  </a:lnTo>
                  <a:lnTo>
                    <a:pt x="3832" y="4089"/>
                  </a:lnTo>
                  <a:lnTo>
                    <a:pt x="3809" y="4102"/>
                  </a:lnTo>
                  <a:lnTo>
                    <a:pt x="3785" y="4105"/>
                  </a:lnTo>
                  <a:lnTo>
                    <a:pt x="235" y="4105"/>
                  </a:lnTo>
                  <a:lnTo>
                    <a:pt x="194" y="4109"/>
                  </a:lnTo>
                  <a:lnTo>
                    <a:pt x="154" y="4120"/>
                  </a:lnTo>
                  <a:lnTo>
                    <a:pt x="116" y="4137"/>
                  </a:lnTo>
                  <a:lnTo>
                    <a:pt x="84" y="4161"/>
                  </a:lnTo>
                  <a:lnTo>
                    <a:pt x="55" y="4189"/>
                  </a:lnTo>
                  <a:lnTo>
                    <a:pt x="32" y="4223"/>
                  </a:lnTo>
                  <a:lnTo>
                    <a:pt x="14" y="4259"/>
                  </a:lnTo>
                  <a:lnTo>
                    <a:pt x="3" y="4299"/>
                  </a:lnTo>
                  <a:lnTo>
                    <a:pt x="0" y="4342"/>
                  </a:lnTo>
                  <a:lnTo>
                    <a:pt x="0" y="236"/>
                  </a:lnTo>
                  <a:lnTo>
                    <a:pt x="3" y="193"/>
                  </a:lnTo>
                  <a:lnTo>
                    <a:pt x="14" y="154"/>
                  </a:lnTo>
                  <a:lnTo>
                    <a:pt x="32" y="117"/>
                  </a:lnTo>
                  <a:lnTo>
                    <a:pt x="55" y="85"/>
                  </a:lnTo>
                  <a:lnTo>
                    <a:pt x="84" y="55"/>
                  </a:lnTo>
                  <a:lnTo>
                    <a:pt x="116" y="33"/>
                  </a:lnTo>
                  <a:lnTo>
                    <a:pt x="154" y="14"/>
                  </a:lnTo>
                  <a:lnTo>
                    <a:pt x="194" y="3"/>
                  </a:lnTo>
                  <a:lnTo>
                    <a:pt x="235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25"/>
            <p:cNvSpPr>
              <a:spLocks/>
            </p:cNvSpPr>
            <p:nvPr/>
          </p:nvSpPr>
          <p:spPr bwMode="auto">
            <a:xfrm>
              <a:off x="2361" y="676"/>
              <a:ext cx="158" cy="2052"/>
            </a:xfrm>
            <a:custGeom>
              <a:avLst/>
              <a:gdLst>
                <a:gd name="T0" fmla="*/ 0 w 316"/>
                <a:gd name="T1" fmla="*/ 0 h 4105"/>
                <a:gd name="T2" fmla="*/ 237 w 316"/>
                <a:gd name="T3" fmla="*/ 0 h 4105"/>
                <a:gd name="T4" fmla="*/ 263 w 316"/>
                <a:gd name="T5" fmla="*/ 3 h 4105"/>
                <a:gd name="T6" fmla="*/ 284 w 316"/>
                <a:gd name="T7" fmla="*/ 14 h 4105"/>
                <a:gd name="T8" fmla="*/ 301 w 316"/>
                <a:gd name="T9" fmla="*/ 33 h 4105"/>
                <a:gd name="T10" fmla="*/ 312 w 316"/>
                <a:gd name="T11" fmla="*/ 54 h 4105"/>
                <a:gd name="T12" fmla="*/ 316 w 316"/>
                <a:gd name="T13" fmla="*/ 78 h 4105"/>
                <a:gd name="T14" fmla="*/ 316 w 316"/>
                <a:gd name="T15" fmla="*/ 4027 h 4105"/>
                <a:gd name="T16" fmla="*/ 312 w 316"/>
                <a:gd name="T17" fmla="*/ 4051 h 4105"/>
                <a:gd name="T18" fmla="*/ 301 w 316"/>
                <a:gd name="T19" fmla="*/ 4073 h 4105"/>
                <a:gd name="T20" fmla="*/ 284 w 316"/>
                <a:gd name="T21" fmla="*/ 4089 h 4105"/>
                <a:gd name="T22" fmla="*/ 261 w 316"/>
                <a:gd name="T23" fmla="*/ 4102 h 4105"/>
                <a:gd name="T24" fmla="*/ 237 w 316"/>
                <a:gd name="T25" fmla="*/ 4105 h 4105"/>
                <a:gd name="T26" fmla="*/ 0 w 316"/>
                <a:gd name="T27" fmla="*/ 4105 h 4105"/>
                <a:gd name="T28" fmla="*/ 26 w 316"/>
                <a:gd name="T29" fmla="*/ 4102 h 4105"/>
                <a:gd name="T30" fmla="*/ 47 w 316"/>
                <a:gd name="T31" fmla="*/ 4089 h 4105"/>
                <a:gd name="T32" fmla="*/ 64 w 316"/>
                <a:gd name="T33" fmla="*/ 4073 h 4105"/>
                <a:gd name="T34" fmla="*/ 75 w 316"/>
                <a:gd name="T35" fmla="*/ 4051 h 4105"/>
                <a:gd name="T36" fmla="*/ 79 w 316"/>
                <a:gd name="T37" fmla="*/ 4027 h 4105"/>
                <a:gd name="T38" fmla="*/ 79 w 316"/>
                <a:gd name="T39" fmla="*/ 78 h 4105"/>
                <a:gd name="T40" fmla="*/ 75 w 316"/>
                <a:gd name="T41" fmla="*/ 54 h 4105"/>
                <a:gd name="T42" fmla="*/ 64 w 316"/>
                <a:gd name="T43" fmla="*/ 33 h 4105"/>
                <a:gd name="T44" fmla="*/ 47 w 316"/>
                <a:gd name="T45" fmla="*/ 14 h 4105"/>
                <a:gd name="T46" fmla="*/ 26 w 316"/>
                <a:gd name="T47" fmla="*/ 3 h 4105"/>
                <a:gd name="T48" fmla="*/ 0 w 316"/>
                <a:gd name="T49" fmla="*/ 0 h 4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16" h="4105">
                  <a:moveTo>
                    <a:pt x="0" y="0"/>
                  </a:moveTo>
                  <a:lnTo>
                    <a:pt x="237" y="0"/>
                  </a:lnTo>
                  <a:lnTo>
                    <a:pt x="263" y="3"/>
                  </a:lnTo>
                  <a:lnTo>
                    <a:pt x="284" y="14"/>
                  </a:lnTo>
                  <a:lnTo>
                    <a:pt x="301" y="33"/>
                  </a:lnTo>
                  <a:lnTo>
                    <a:pt x="312" y="54"/>
                  </a:lnTo>
                  <a:lnTo>
                    <a:pt x="316" y="78"/>
                  </a:lnTo>
                  <a:lnTo>
                    <a:pt x="316" y="4027"/>
                  </a:lnTo>
                  <a:lnTo>
                    <a:pt x="312" y="4051"/>
                  </a:lnTo>
                  <a:lnTo>
                    <a:pt x="301" y="4073"/>
                  </a:lnTo>
                  <a:lnTo>
                    <a:pt x="284" y="4089"/>
                  </a:lnTo>
                  <a:lnTo>
                    <a:pt x="261" y="4102"/>
                  </a:lnTo>
                  <a:lnTo>
                    <a:pt x="237" y="4105"/>
                  </a:lnTo>
                  <a:lnTo>
                    <a:pt x="0" y="4105"/>
                  </a:lnTo>
                  <a:lnTo>
                    <a:pt x="26" y="4102"/>
                  </a:lnTo>
                  <a:lnTo>
                    <a:pt x="47" y="4089"/>
                  </a:lnTo>
                  <a:lnTo>
                    <a:pt x="64" y="4073"/>
                  </a:lnTo>
                  <a:lnTo>
                    <a:pt x="75" y="4051"/>
                  </a:lnTo>
                  <a:lnTo>
                    <a:pt x="79" y="4027"/>
                  </a:lnTo>
                  <a:lnTo>
                    <a:pt x="79" y="78"/>
                  </a:lnTo>
                  <a:lnTo>
                    <a:pt x="75" y="54"/>
                  </a:lnTo>
                  <a:lnTo>
                    <a:pt x="64" y="33"/>
                  </a:lnTo>
                  <a:lnTo>
                    <a:pt x="47" y="14"/>
                  </a:lnTo>
                  <a:lnTo>
                    <a:pt x="26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26"/>
            <p:cNvSpPr>
              <a:spLocks/>
            </p:cNvSpPr>
            <p:nvPr/>
          </p:nvSpPr>
          <p:spPr bwMode="auto">
            <a:xfrm>
              <a:off x="587" y="2728"/>
              <a:ext cx="118" cy="119"/>
            </a:xfrm>
            <a:custGeom>
              <a:avLst/>
              <a:gdLst>
                <a:gd name="T0" fmla="*/ 235 w 235"/>
                <a:gd name="T1" fmla="*/ 0 h 237"/>
                <a:gd name="T2" fmla="*/ 235 w 235"/>
                <a:gd name="T3" fmla="*/ 0 h 237"/>
                <a:gd name="T4" fmla="*/ 194 w 235"/>
                <a:gd name="T5" fmla="*/ 4 h 237"/>
                <a:gd name="T6" fmla="*/ 154 w 235"/>
                <a:gd name="T7" fmla="*/ 15 h 237"/>
                <a:gd name="T8" fmla="*/ 116 w 235"/>
                <a:gd name="T9" fmla="*/ 32 h 237"/>
                <a:gd name="T10" fmla="*/ 84 w 235"/>
                <a:gd name="T11" fmla="*/ 56 h 237"/>
                <a:gd name="T12" fmla="*/ 55 w 235"/>
                <a:gd name="T13" fmla="*/ 84 h 237"/>
                <a:gd name="T14" fmla="*/ 32 w 235"/>
                <a:gd name="T15" fmla="*/ 118 h 237"/>
                <a:gd name="T16" fmla="*/ 14 w 235"/>
                <a:gd name="T17" fmla="*/ 154 h 237"/>
                <a:gd name="T18" fmla="*/ 3 w 235"/>
                <a:gd name="T19" fmla="*/ 194 h 237"/>
                <a:gd name="T20" fmla="*/ 0 w 235"/>
                <a:gd name="T21" fmla="*/ 237 h 237"/>
                <a:gd name="T22" fmla="*/ 0 w 235"/>
                <a:gd name="T23" fmla="*/ 237 h 237"/>
                <a:gd name="T24" fmla="*/ 3 w 235"/>
                <a:gd name="T25" fmla="*/ 194 h 237"/>
                <a:gd name="T26" fmla="*/ 14 w 235"/>
                <a:gd name="T27" fmla="*/ 154 h 237"/>
                <a:gd name="T28" fmla="*/ 32 w 235"/>
                <a:gd name="T29" fmla="*/ 118 h 237"/>
                <a:gd name="T30" fmla="*/ 55 w 235"/>
                <a:gd name="T31" fmla="*/ 84 h 237"/>
                <a:gd name="T32" fmla="*/ 84 w 235"/>
                <a:gd name="T33" fmla="*/ 56 h 237"/>
                <a:gd name="T34" fmla="*/ 116 w 235"/>
                <a:gd name="T35" fmla="*/ 32 h 237"/>
                <a:gd name="T36" fmla="*/ 154 w 235"/>
                <a:gd name="T37" fmla="*/ 15 h 237"/>
                <a:gd name="T38" fmla="*/ 194 w 235"/>
                <a:gd name="T39" fmla="*/ 4 h 237"/>
                <a:gd name="T40" fmla="*/ 235 w 235"/>
                <a:gd name="T41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35" h="237">
                  <a:moveTo>
                    <a:pt x="235" y="0"/>
                  </a:moveTo>
                  <a:lnTo>
                    <a:pt x="235" y="0"/>
                  </a:lnTo>
                  <a:lnTo>
                    <a:pt x="194" y="4"/>
                  </a:lnTo>
                  <a:lnTo>
                    <a:pt x="154" y="15"/>
                  </a:lnTo>
                  <a:lnTo>
                    <a:pt x="116" y="32"/>
                  </a:lnTo>
                  <a:lnTo>
                    <a:pt x="84" y="56"/>
                  </a:lnTo>
                  <a:lnTo>
                    <a:pt x="55" y="84"/>
                  </a:lnTo>
                  <a:lnTo>
                    <a:pt x="32" y="118"/>
                  </a:lnTo>
                  <a:lnTo>
                    <a:pt x="14" y="154"/>
                  </a:lnTo>
                  <a:lnTo>
                    <a:pt x="3" y="194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3" y="194"/>
                  </a:lnTo>
                  <a:lnTo>
                    <a:pt x="14" y="154"/>
                  </a:lnTo>
                  <a:lnTo>
                    <a:pt x="32" y="118"/>
                  </a:lnTo>
                  <a:lnTo>
                    <a:pt x="55" y="84"/>
                  </a:lnTo>
                  <a:lnTo>
                    <a:pt x="84" y="56"/>
                  </a:lnTo>
                  <a:lnTo>
                    <a:pt x="116" y="32"/>
                  </a:lnTo>
                  <a:lnTo>
                    <a:pt x="154" y="15"/>
                  </a:lnTo>
                  <a:lnTo>
                    <a:pt x="194" y="4"/>
                  </a:lnTo>
                  <a:lnTo>
                    <a:pt x="235" y="0"/>
                  </a:lnTo>
                  <a:close/>
                </a:path>
              </a:pathLst>
            </a:custGeom>
            <a:solidFill>
              <a:srgbClr val="BCCFC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27"/>
            <p:cNvSpPr>
              <a:spLocks/>
            </p:cNvSpPr>
            <p:nvPr/>
          </p:nvSpPr>
          <p:spPr bwMode="auto">
            <a:xfrm>
              <a:off x="587" y="676"/>
              <a:ext cx="236" cy="2171"/>
            </a:xfrm>
            <a:custGeom>
              <a:avLst/>
              <a:gdLst>
                <a:gd name="T0" fmla="*/ 235 w 473"/>
                <a:gd name="T1" fmla="*/ 0 h 4342"/>
                <a:gd name="T2" fmla="*/ 473 w 473"/>
                <a:gd name="T3" fmla="*/ 0 h 4342"/>
                <a:gd name="T4" fmla="*/ 430 w 473"/>
                <a:gd name="T5" fmla="*/ 3 h 4342"/>
                <a:gd name="T6" fmla="*/ 390 w 473"/>
                <a:gd name="T7" fmla="*/ 14 h 4342"/>
                <a:gd name="T8" fmla="*/ 353 w 473"/>
                <a:gd name="T9" fmla="*/ 33 h 4342"/>
                <a:gd name="T10" fmla="*/ 321 w 473"/>
                <a:gd name="T11" fmla="*/ 55 h 4342"/>
                <a:gd name="T12" fmla="*/ 292 w 473"/>
                <a:gd name="T13" fmla="*/ 85 h 4342"/>
                <a:gd name="T14" fmla="*/ 269 w 473"/>
                <a:gd name="T15" fmla="*/ 117 h 4342"/>
                <a:gd name="T16" fmla="*/ 251 w 473"/>
                <a:gd name="T17" fmla="*/ 154 h 4342"/>
                <a:gd name="T18" fmla="*/ 240 w 473"/>
                <a:gd name="T19" fmla="*/ 193 h 4342"/>
                <a:gd name="T20" fmla="*/ 235 w 473"/>
                <a:gd name="T21" fmla="*/ 236 h 4342"/>
                <a:gd name="T22" fmla="*/ 235 w 473"/>
                <a:gd name="T23" fmla="*/ 4105 h 4342"/>
                <a:gd name="T24" fmla="*/ 194 w 473"/>
                <a:gd name="T25" fmla="*/ 4109 h 4342"/>
                <a:gd name="T26" fmla="*/ 154 w 473"/>
                <a:gd name="T27" fmla="*/ 4120 h 4342"/>
                <a:gd name="T28" fmla="*/ 116 w 473"/>
                <a:gd name="T29" fmla="*/ 4137 h 4342"/>
                <a:gd name="T30" fmla="*/ 84 w 473"/>
                <a:gd name="T31" fmla="*/ 4161 h 4342"/>
                <a:gd name="T32" fmla="*/ 55 w 473"/>
                <a:gd name="T33" fmla="*/ 4189 h 4342"/>
                <a:gd name="T34" fmla="*/ 32 w 473"/>
                <a:gd name="T35" fmla="*/ 4223 h 4342"/>
                <a:gd name="T36" fmla="*/ 14 w 473"/>
                <a:gd name="T37" fmla="*/ 4259 h 4342"/>
                <a:gd name="T38" fmla="*/ 3 w 473"/>
                <a:gd name="T39" fmla="*/ 4299 h 4342"/>
                <a:gd name="T40" fmla="*/ 0 w 473"/>
                <a:gd name="T41" fmla="*/ 4342 h 4342"/>
                <a:gd name="T42" fmla="*/ 0 w 473"/>
                <a:gd name="T43" fmla="*/ 236 h 4342"/>
                <a:gd name="T44" fmla="*/ 3 w 473"/>
                <a:gd name="T45" fmla="*/ 193 h 4342"/>
                <a:gd name="T46" fmla="*/ 14 w 473"/>
                <a:gd name="T47" fmla="*/ 154 h 4342"/>
                <a:gd name="T48" fmla="*/ 32 w 473"/>
                <a:gd name="T49" fmla="*/ 117 h 4342"/>
                <a:gd name="T50" fmla="*/ 55 w 473"/>
                <a:gd name="T51" fmla="*/ 85 h 4342"/>
                <a:gd name="T52" fmla="*/ 84 w 473"/>
                <a:gd name="T53" fmla="*/ 55 h 4342"/>
                <a:gd name="T54" fmla="*/ 116 w 473"/>
                <a:gd name="T55" fmla="*/ 33 h 4342"/>
                <a:gd name="T56" fmla="*/ 154 w 473"/>
                <a:gd name="T57" fmla="*/ 14 h 4342"/>
                <a:gd name="T58" fmla="*/ 194 w 473"/>
                <a:gd name="T59" fmla="*/ 3 h 4342"/>
                <a:gd name="T60" fmla="*/ 235 w 473"/>
                <a:gd name="T61" fmla="*/ 0 h 4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73" h="4342">
                  <a:moveTo>
                    <a:pt x="235" y="0"/>
                  </a:moveTo>
                  <a:lnTo>
                    <a:pt x="473" y="0"/>
                  </a:lnTo>
                  <a:lnTo>
                    <a:pt x="430" y="3"/>
                  </a:lnTo>
                  <a:lnTo>
                    <a:pt x="390" y="14"/>
                  </a:lnTo>
                  <a:lnTo>
                    <a:pt x="353" y="33"/>
                  </a:lnTo>
                  <a:lnTo>
                    <a:pt x="321" y="55"/>
                  </a:lnTo>
                  <a:lnTo>
                    <a:pt x="292" y="85"/>
                  </a:lnTo>
                  <a:lnTo>
                    <a:pt x="269" y="117"/>
                  </a:lnTo>
                  <a:lnTo>
                    <a:pt x="251" y="154"/>
                  </a:lnTo>
                  <a:lnTo>
                    <a:pt x="240" y="193"/>
                  </a:lnTo>
                  <a:lnTo>
                    <a:pt x="235" y="236"/>
                  </a:lnTo>
                  <a:lnTo>
                    <a:pt x="235" y="4105"/>
                  </a:lnTo>
                  <a:lnTo>
                    <a:pt x="194" y="4109"/>
                  </a:lnTo>
                  <a:lnTo>
                    <a:pt x="154" y="4120"/>
                  </a:lnTo>
                  <a:lnTo>
                    <a:pt x="116" y="4137"/>
                  </a:lnTo>
                  <a:lnTo>
                    <a:pt x="84" y="4161"/>
                  </a:lnTo>
                  <a:lnTo>
                    <a:pt x="55" y="4189"/>
                  </a:lnTo>
                  <a:lnTo>
                    <a:pt x="32" y="4223"/>
                  </a:lnTo>
                  <a:lnTo>
                    <a:pt x="14" y="4259"/>
                  </a:lnTo>
                  <a:lnTo>
                    <a:pt x="3" y="4299"/>
                  </a:lnTo>
                  <a:lnTo>
                    <a:pt x="0" y="4342"/>
                  </a:lnTo>
                  <a:lnTo>
                    <a:pt x="0" y="236"/>
                  </a:lnTo>
                  <a:lnTo>
                    <a:pt x="3" y="193"/>
                  </a:lnTo>
                  <a:lnTo>
                    <a:pt x="14" y="154"/>
                  </a:lnTo>
                  <a:lnTo>
                    <a:pt x="32" y="117"/>
                  </a:lnTo>
                  <a:lnTo>
                    <a:pt x="55" y="85"/>
                  </a:lnTo>
                  <a:lnTo>
                    <a:pt x="84" y="55"/>
                  </a:lnTo>
                  <a:lnTo>
                    <a:pt x="116" y="33"/>
                  </a:lnTo>
                  <a:lnTo>
                    <a:pt x="154" y="14"/>
                  </a:lnTo>
                  <a:lnTo>
                    <a:pt x="194" y="3"/>
                  </a:lnTo>
                  <a:lnTo>
                    <a:pt x="235" y="0"/>
                  </a:lnTo>
                  <a:close/>
                </a:path>
              </a:pathLst>
            </a:custGeom>
            <a:solidFill>
              <a:schemeClr val="tx2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28"/>
            <p:cNvSpPr>
              <a:spLocks/>
            </p:cNvSpPr>
            <p:nvPr/>
          </p:nvSpPr>
          <p:spPr bwMode="auto">
            <a:xfrm>
              <a:off x="783" y="2886"/>
              <a:ext cx="238" cy="276"/>
            </a:xfrm>
            <a:custGeom>
              <a:avLst/>
              <a:gdLst>
                <a:gd name="T0" fmla="*/ 0 w 474"/>
                <a:gd name="T1" fmla="*/ 0 h 553"/>
                <a:gd name="T2" fmla="*/ 474 w 474"/>
                <a:gd name="T3" fmla="*/ 0 h 553"/>
                <a:gd name="T4" fmla="*/ 474 w 474"/>
                <a:gd name="T5" fmla="*/ 553 h 553"/>
                <a:gd name="T6" fmla="*/ 237 w 474"/>
                <a:gd name="T7" fmla="*/ 475 h 553"/>
                <a:gd name="T8" fmla="*/ 0 w 474"/>
                <a:gd name="T9" fmla="*/ 553 h 553"/>
                <a:gd name="T10" fmla="*/ 0 w 474"/>
                <a:gd name="T11" fmla="*/ 0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4" h="553">
                  <a:moveTo>
                    <a:pt x="0" y="0"/>
                  </a:moveTo>
                  <a:lnTo>
                    <a:pt x="474" y="0"/>
                  </a:lnTo>
                  <a:lnTo>
                    <a:pt x="474" y="553"/>
                  </a:lnTo>
                  <a:lnTo>
                    <a:pt x="237" y="475"/>
                  </a:lnTo>
                  <a:lnTo>
                    <a:pt x="0" y="5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29"/>
            <p:cNvSpPr>
              <a:spLocks/>
            </p:cNvSpPr>
            <p:nvPr/>
          </p:nvSpPr>
          <p:spPr bwMode="auto">
            <a:xfrm>
              <a:off x="783" y="2925"/>
              <a:ext cx="40" cy="237"/>
            </a:xfrm>
            <a:custGeom>
              <a:avLst/>
              <a:gdLst>
                <a:gd name="T0" fmla="*/ 0 w 80"/>
                <a:gd name="T1" fmla="*/ 0 h 473"/>
                <a:gd name="T2" fmla="*/ 80 w 80"/>
                <a:gd name="T3" fmla="*/ 0 h 473"/>
                <a:gd name="T4" fmla="*/ 80 w 80"/>
                <a:gd name="T5" fmla="*/ 447 h 473"/>
                <a:gd name="T6" fmla="*/ 0 w 80"/>
                <a:gd name="T7" fmla="*/ 473 h 473"/>
                <a:gd name="T8" fmla="*/ 0 w 80"/>
                <a:gd name="T9" fmla="*/ 0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" h="473">
                  <a:moveTo>
                    <a:pt x="0" y="0"/>
                  </a:moveTo>
                  <a:lnTo>
                    <a:pt x="80" y="0"/>
                  </a:lnTo>
                  <a:lnTo>
                    <a:pt x="80" y="447"/>
                  </a:lnTo>
                  <a:lnTo>
                    <a:pt x="0" y="4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30"/>
            <p:cNvSpPr>
              <a:spLocks/>
            </p:cNvSpPr>
            <p:nvPr/>
          </p:nvSpPr>
          <p:spPr bwMode="auto">
            <a:xfrm>
              <a:off x="981" y="2925"/>
              <a:ext cx="40" cy="237"/>
            </a:xfrm>
            <a:custGeom>
              <a:avLst/>
              <a:gdLst>
                <a:gd name="T0" fmla="*/ 79 w 79"/>
                <a:gd name="T1" fmla="*/ 0 h 473"/>
                <a:gd name="T2" fmla="*/ 79 w 79"/>
                <a:gd name="T3" fmla="*/ 0 h 473"/>
                <a:gd name="T4" fmla="*/ 79 w 79"/>
                <a:gd name="T5" fmla="*/ 473 h 473"/>
                <a:gd name="T6" fmla="*/ 0 w 79"/>
                <a:gd name="T7" fmla="*/ 447 h 473"/>
                <a:gd name="T8" fmla="*/ 0 w 79"/>
                <a:gd name="T9" fmla="*/ 0 h 473"/>
                <a:gd name="T10" fmla="*/ 79 w 79"/>
                <a:gd name="T11" fmla="*/ 0 h 473"/>
                <a:gd name="T12" fmla="*/ 79 w 79"/>
                <a:gd name="T13" fmla="*/ 0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473">
                  <a:moveTo>
                    <a:pt x="79" y="0"/>
                  </a:moveTo>
                  <a:lnTo>
                    <a:pt x="79" y="0"/>
                  </a:lnTo>
                  <a:lnTo>
                    <a:pt x="79" y="473"/>
                  </a:lnTo>
                  <a:lnTo>
                    <a:pt x="0" y="447"/>
                  </a:lnTo>
                  <a:lnTo>
                    <a:pt x="0" y="0"/>
                  </a:lnTo>
                  <a:lnTo>
                    <a:pt x="79" y="0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31"/>
            <p:cNvSpPr>
              <a:spLocks noChangeArrowheads="1"/>
            </p:cNvSpPr>
            <p:nvPr/>
          </p:nvSpPr>
          <p:spPr bwMode="auto">
            <a:xfrm>
              <a:off x="783" y="2886"/>
              <a:ext cx="1" cy="39"/>
            </a:xfrm>
            <a:prstGeom prst="rect">
              <a:avLst/>
            </a:prstGeom>
            <a:solidFill>
              <a:srgbClr val="ACC3C5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32"/>
            <p:cNvSpPr>
              <a:spLocks/>
            </p:cNvSpPr>
            <p:nvPr/>
          </p:nvSpPr>
          <p:spPr bwMode="auto">
            <a:xfrm>
              <a:off x="783" y="2886"/>
              <a:ext cx="238" cy="39"/>
            </a:xfrm>
            <a:custGeom>
              <a:avLst/>
              <a:gdLst>
                <a:gd name="T0" fmla="*/ 0 w 474"/>
                <a:gd name="T1" fmla="*/ 0 h 80"/>
                <a:gd name="T2" fmla="*/ 474 w 474"/>
                <a:gd name="T3" fmla="*/ 0 h 80"/>
                <a:gd name="T4" fmla="*/ 474 w 474"/>
                <a:gd name="T5" fmla="*/ 80 h 80"/>
                <a:gd name="T6" fmla="*/ 395 w 474"/>
                <a:gd name="T7" fmla="*/ 80 h 80"/>
                <a:gd name="T8" fmla="*/ 395 w 474"/>
                <a:gd name="T9" fmla="*/ 80 h 80"/>
                <a:gd name="T10" fmla="*/ 80 w 474"/>
                <a:gd name="T11" fmla="*/ 80 h 80"/>
                <a:gd name="T12" fmla="*/ 80 w 474"/>
                <a:gd name="T13" fmla="*/ 80 h 80"/>
                <a:gd name="T14" fmla="*/ 0 w 474"/>
                <a:gd name="T15" fmla="*/ 80 h 80"/>
                <a:gd name="T16" fmla="*/ 0 w 474"/>
                <a:gd name="T17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4" h="80">
                  <a:moveTo>
                    <a:pt x="0" y="0"/>
                  </a:moveTo>
                  <a:lnTo>
                    <a:pt x="474" y="0"/>
                  </a:lnTo>
                  <a:lnTo>
                    <a:pt x="474" y="80"/>
                  </a:lnTo>
                  <a:lnTo>
                    <a:pt x="395" y="80"/>
                  </a:lnTo>
                  <a:lnTo>
                    <a:pt x="395" y="80"/>
                  </a:lnTo>
                  <a:lnTo>
                    <a:pt x="80" y="80"/>
                  </a:lnTo>
                  <a:lnTo>
                    <a:pt x="80" y="80"/>
                  </a:lnTo>
                  <a:lnTo>
                    <a:pt x="0" y="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33"/>
            <p:cNvSpPr>
              <a:spLocks noChangeArrowheads="1"/>
            </p:cNvSpPr>
            <p:nvPr/>
          </p:nvSpPr>
          <p:spPr bwMode="auto">
            <a:xfrm>
              <a:off x="783" y="2925"/>
              <a:ext cx="40" cy="1"/>
            </a:xfrm>
            <a:prstGeom prst="rect">
              <a:avLst/>
            </a:prstGeom>
            <a:solidFill>
              <a:srgbClr val="D5418F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Rectangle 34"/>
            <p:cNvSpPr>
              <a:spLocks noChangeArrowheads="1"/>
            </p:cNvSpPr>
            <p:nvPr/>
          </p:nvSpPr>
          <p:spPr bwMode="auto">
            <a:xfrm>
              <a:off x="981" y="2925"/>
              <a:ext cx="40" cy="1"/>
            </a:xfrm>
            <a:prstGeom prst="rect">
              <a:avLst/>
            </a:prstGeom>
            <a:solidFill>
              <a:srgbClr val="9E0735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Rectangle 35"/>
            <p:cNvSpPr>
              <a:spLocks noChangeArrowheads="1"/>
            </p:cNvSpPr>
            <p:nvPr/>
          </p:nvSpPr>
          <p:spPr bwMode="auto">
            <a:xfrm>
              <a:off x="1021" y="912"/>
              <a:ext cx="39" cy="158"/>
            </a:xfrm>
            <a:prstGeom prst="rect">
              <a:avLst/>
            </a:prstGeom>
            <a:solidFill>
              <a:srgbClr val="FFFFFF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Rectangle 36"/>
            <p:cNvSpPr>
              <a:spLocks noChangeArrowheads="1"/>
            </p:cNvSpPr>
            <p:nvPr/>
          </p:nvSpPr>
          <p:spPr bwMode="auto">
            <a:xfrm>
              <a:off x="2242" y="912"/>
              <a:ext cx="40" cy="158"/>
            </a:xfrm>
            <a:prstGeom prst="rect">
              <a:avLst/>
            </a:prstGeom>
            <a:solidFill>
              <a:srgbClr val="ACC3C5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37"/>
            <p:cNvSpPr>
              <a:spLocks/>
            </p:cNvSpPr>
            <p:nvPr/>
          </p:nvSpPr>
          <p:spPr bwMode="auto">
            <a:xfrm>
              <a:off x="2242" y="912"/>
              <a:ext cx="40" cy="158"/>
            </a:xfrm>
            <a:custGeom>
              <a:avLst/>
              <a:gdLst>
                <a:gd name="T0" fmla="*/ 0 w 80"/>
                <a:gd name="T1" fmla="*/ 0 h 315"/>
                <a:gd name="T2" fmla="*/ 80 w 80"/>
                <a:gd name="T3" fmla="*/ 0 h 315"/>
                <a:gd name="T4" fmla="*/ 80 w 80"/>
                <a:gd name="T5" fmla="*/ 315 h 315"/>
                <a:gd name="T6" fmla="*/ 80 w 80"/>
                <a:gd name="T7" fmla="*/ 315 h 315"/>
                <a:gd name="T8" fmla="*/ 80 w 80"/>
                <a:gd name="T9" fmla="*/ 0 h 315"/>
                <a:gd name="T10" fmla="*/ 0 w 80"/>
                <a:gd name="T11" fmla="*/ 0 h 315"/>
                <a:gd name="T12" fmla="*/ 0 w 80"/>
                <a:gd name="T13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" h="315">
                  <a:moveTo>
                    <a:pt x="0" y="0"/>
                  </a:moveTo>
                  <a:lnTo>
                    <a:pt x="80" y="0"/>
                  </a:lnTo>
                  <a:lnTo>
                    <a:pt x="80" y="315"/>
                  </a:lnTo>
                  <a:lnTo>
                    <a:pt x="80" y="315"/>
                  </a:lnTo>
                  <a:lnTo>
                    <a:pt x="8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154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38"/>
            <p:cNvSpPr>
              <a:spLocks/>
            </p:cNvSpPr>
            <p:nvPr/>
          </p:nvSpPr>
          <p:spPr bwMode="auto">
            <a:xfrm>
              <a:off x="686" y="2708"/>
              <a:ext cx="1813" cy="40"/>
            </a:xfrm>
            <a:custGeom>
              <a:avLst/>
              <a:gdLst>
                <a:gd name="T0" fmla="*/ 38 w 3627"/>
                <a:gd name="T1" fmla="*/ 0 h 80"/>
                <a:gd name="T2" fmla="*/ 3588 w 3627"/>
                <a:gd name="T3" fmla="*/ 0 h 80"/>
                <a:gd name="T4" fmla="*/ 3603 w 3627"/>
                <a:gd name="T5" fmla="*/ 3 h 80"/>
                <a:gd name="T6" fmla="*/ 3615 w 3627"/>
                <a:gd name="T7" fmla="*/ 12 h 80"/>
                <a:gd name="T8" fmla="*/ 3624 w 3627"/>
                <a:gd name="T9" fmla="*/ 24 h 80"/>
                <a:gd name="T10" fmla="*/ 3627 w 3627"/>
                <a:gd name="T11" fmla="*/ 40 h 80"/>
                <a:gd name="T12" fmla="*/ 3624 w 3627"/>
                <a:gd name="T13" fmla="*/ 55 h 80"/>
                <a:gd name="T14" fmla="*/ 3615 w 3627"/>
                <a:gd name="T15" fmla="*/ 67 h 80"/>
                <a:gd name="T16" fmla="*/ 3603 w 3627"/>
                <a:gd name="T17" fmla="*/ 77 h 80"/>
                <a:gd name="T18" fmla="*/ 3588 w 3627"/>
                <a:gd name="T19" fmla="*/ 80 h 80"/>
                <a:gd name="T20" fmla="*/ 38 w 3627"/>
                <a:gd name="T21" fmla="*/ 80 h 80"/>
                <a:gd name="T22" fmla="*/ 23 w 3627"/>
                <a:gd name="T23" fmla="*/ 77 h 80"/>
                <a:gd name="T24" fmla="*/ 11 w 3627"/>
                <a:gd name="T25" fmla="*/ 67 h 80"/>
                <a:gd name="T26" fmla="*/ 3 w 3627"/>
                <a:gd name="T27" fmla="*/ 55 h 80"/>
                <a:gd name="T28" fmla="*/ 0 w 3627"/>
                <a:gd name="T29" fmla="*/ 40 h 80"/>
                <a:gd name="T30" fmla="*/ 3 w 3627"/>
                <a:gd name="T31" fmla="*/ 24 h 80"/>
                <a:gd name="T32" fmla="*/ 11 w 3627"/>
                <a:gd name="T33" fmla="*/ 12 h 80"/>
                <a:gd name="T34" fmla="*/ 23 w 3627"/>
                <a:gd name="T35" fmla="*/ 3 h 80"/>
                <a:gd name="T36" fmla="*/ 38 w 3627"/>
                <a:gd name="T37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627" h="80">
                  <a:moveTo>
                    <a:pt x="38" y="0"/>
                  </a:moveTo>
                  <a:lnTo>
                    <a:pt x="3588" y="0"/>
                  </a:lnTo>
                  <a:lnTo>
                    <a:pt x="3603" y="3"/>
                  </a:lnTo>
                  <a:lnTo>
                    <a:pt x="3615" y="12"/>
                  </a:lnTo>
                  <a:lnTo>
                    <a:pt x="3624" y="24"/>
                  </a:lnTo>
                  <a:lnTo>
                    <a:pt x="3627" y="40"/>
                  </a:lnTo>
                  <a:lnTo>
                    <a:pt x="3624" y="55"/>
                  </a:lnTo>
                  <a:lnTo>
                    <a:pt x="3615" y="67"/>
                  </a:lnTo>
                  <a:lnTo>
                    <a:pt x="3603" y="77"/>
                  </a:lnTo>
                  <a:lnTo>
                    <a:pt x="3588" y="80"/>
                  </a:lnTo>
                  <a:lnTo>
                    <a:pt x="38" y="80"/>
                  </a:lnTo>
                  <a:lnTo>
                    <a:pt x="23" y="77"/>
                  </a:lnTo>
                  <a:lnTo>
                    <a:pt x="11" y="67"/>
                  </a:lnTo>
                  <a:lnTo>
                    <a:pt x="3" y="55"/>
                  </a:lnTo>
                  <a:lnTo>
                    <a:pt x="0" y="40"/>
                  </a:lnTo>
                  <a:lnTo>
                    <a:pt x="3" y="24"/>
                  </a:lnTo>
                  <a:lnTo>
                    <a:pt x="11" y="12"/>
                  </a:lnTo>
                  <a:lnTo>
                    <a:pt x="23" y="3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Freeform 39"/>
            <p:cNvSpPr>
              <a:spLocks/>
            </p:cNvSpPr>
            <p:nvPr/>
          </p:nvSpPr>
          <p:spPr bwMode="auto">
            <a:xfrm>
              <a:off x="686" y="656"/>
              <a:ext cx="1813" cy="39"/>
            </a:xfrm>
            <a:custGeom>
              <a:avLst/>
              <a:gdLst>
                <a:gd name="T0" fmla="*/ 38 w 3627"/>
                <a:gd name="T1" fmla="*/ 0 h 78"/>
                <a:gd name="T2" fmla="*/ 3588 w 3627"/>
                <a:gd name="T3" fmla="*/ 0 h 78"/>
                <a:gd name="T4" fmla="*/ 3603 w 3627"/>
                <a:gd name="T5" fmla="*/ 3 h 78"/>
                <a:gd name="T6" fmla="*/ 3615 w 3627"/>
                <a:gd name="T7" fmla="*/ 10 h 78"/>
                <a:gd name="T8" fmla="*/ 3624 w 3627"/>
                <a:gd name="T9" fmla="*/ 24 h 78"/>
                <a:gd name="T10" fmla="*/ 3627 w 3627"/>
                <a:gd name="T11" fmla="*/ 39 h 78"/>
                <a:gd name="T12" fmla="*/ 3624 w 3627"/>
                <a:gd name="T13" fmla="*/ 55 h 78"/>
                <a:gd name="T14" fmla="*/ 3615 w 3627"/>
                <a:gd name="T15" fmla="*/ 67 h 78"/>
                <a:gd name="T16" fmla="*/ 3603 w 3627"/>
                <a:gd name="T17" fmla="*/ 75 h 78"/>
                <a:gd name="T18" fmla="*/ 3588 w 3627"/>
                <a:gd name="T19" fmla="*/ 78 h 78"/>
                <a:gd name="T20" fmla="*/ 38 w 3627"/>
                <a:gd name="T21" fmla="*/ 78 h 78"/>
                <a:gd name="T22" fmla="*/ 23 w 3627"/>
                <a:gd name="T23" fmla="*/ 75 h 78"/>
                <a:gd name="T24" fmla="*/ 11 w 3627"/>
                <a:gd name="T25" fmla="*/ 67 h 78"/>
                <a:gd name="T26" fmla="*/ 3 w 3627"/>
                <a:gd name="T27" fmla="*/ 55 h 78"/>
                <a:gd name="T28" fmla="*/ 0 w 3627"/>
                <a:gd name="T29" fmla="*/ 39 h 78"/>
                <a:gd name="T30" fmla="*/ 3 w 3627"/>
                <a:gd name="T31" fmla="*/ 24 h 78"/>
                <a:gd name="T32" fmla="*/ 11 w 3627"/>
                <a:gd name="T33" fmla="*/ 10 h 78"/>
                <a:gd name="T34" fmla="*/ 23 w 3627"/>
                <a:gd name="T35" fmla="*/ 3 h 78"/>
                <a:gd name="T36" fmla="*/ 38 w 3627"/>
                <a:gd name="T3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627" h="78">
                  <a:moveTo>
                    <a:pt x="38" y="0"/>
                  </a:moveTo>
                  <a:lnTo>
                    <a:pt x="3588" y="0"/>
                  </a:lnTo>
                  <a:lnTo>
                    <a:pt x="3603" y="3"/>
                  </a:lnTo>
                  <a:lnTo>
                    <a:pt x="3615" y="10"/>
                  </a:lnTo>
                  <a:lnTo>
                    <a:pt x="3624" y="24"/>
                  </a:lnTo>
                  <a:lnTo>
                    <a:pt x="3627" y="39"/>
                  </a:lnTo>
                  <a:lnTo>
                    <a:pt x="3624" y="55"/>
                  </a:lnTo>
                  <a:lnTo>
                    <a:pt x="3615" y="67"/>
                  </a:lnTo>
                  <a:lnTo>
                    <a:pt x="3603" y="75"/>
                  </a:lnTo>
                  <a:lnTo>
                    <a:pt x="3588" y="78"/>
                  </a:lnTo>
                  <a:lnTo>
                    <a:pt x="38" y="78"/>
                  </a:lnTo>
                  <a:lnTo>
                    <a:pt x="23" y="75"/>
                  </a:lnTo>
                  <a:lnTo>
                    <a:pt x="11" y="67"/>
                  </a:lnTo>
                  <a:lnTo>
                    <a:pt x="3" y="55"/>
                  </a:lnTo>
                  <a:lnTo>
                    <a:pt x="0" y="39"/>
                  </a:lnTo>
                  <a:lnTo>
                    <a:pt x="3" y="24"/>
                  </a:lnTo>
                  <a:lnTo>
                    <a:pt x="11" y="10"/>
                  </a:lnTo>
                  <a:lnTo>
                    <a:pt x="23" y="3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40"/>
            <p:cNvSpPr>
              <a:spLocks/>
            </p:cNvSpPr>
            <p:nvPr/>
          </p:nvSpPr>
          <p:spPr bwMode="auto">
            <a:xfrm>
              <a:off x="567" y="2708"/>
              <a:ext cx="158" cy="276"/>
            </a:xfrm>
            <a:custGeom>
              <a:avLst/>
              <a:gdLst>
                <a:gd name="T0" fmla="*/ 275 w 315"/>
                <a:gd name="T1" fmla="*/ 0 h 553"/>
                <a:gd name="T2" fmla="*/ 291 w 315"/>
                <a:gd name="T3" fmla="*/ 3 h 553"/>
                <a:gd name="T4" fmla="*/ 304 w 315"/>
                <a:gd name="T5" fmla="*/ 12 h 553"/>
                <a:gd name="T6" fmla="*/ 312 w 315"/>
                <a:gd name="T7" fmla="*/ 24 h 553"/>
                <a:gd name="T8" fmla="*/ 315 w 315"/>
                <a:gd name="T9" fmla="*/ 40 h 553"/>
                <a:gd name="T10" fmla="*/ 312 w 315"/>
                <a:gd name="T11" fmla="*/ 55 h 553"/>
                <a:gd name="T12" fmla="*/ 304 w 315"/>
                <a:gd name="T13" fmla="*/ 67 h 553"/>
                <a:gd name="T14" fmla="*/ 291 w 315"/>
                <a:gd name="T15" fmla="*/ 77 h 553"/>
                <a:gd name="T16" fmla="*/ 275 w 315"/>
                <a:gd name="T17" fmla="*/ 80 h 553"/>
                <a:gd name="T18" fmla="*/ 236 w 315"/>
                <a:gd name="T19" fmla="*/ 84 h 553"/>
                <a:gd name="T20" fmla="*/ 199 w 315"/>
                <a:gd name="T21" fmla="*/ 95 h 553"/>
                <a:gd name="T22" fmla="*/ 165 w 315"/>
                <a:gd name="T23" fmla="*/ 113 h 553"/>
                <a:gd name="T24" fmla="*/ 136 w 315"/>
                <a:gd name="T25" fmla="*/ 138 h 553"/>
                <a:gd name="T26" fmla="*/ 113 w 315"/>
                <a:gd name="T27" fmla="*/ 167 h 553"/>
                <a:gd name="T28" fmla="*/ 95 w 315"/>
                <a:gd name="T29" fmla="*/ 201 h 553"/>
                <a:gd name="T30" fmla="*/ 83 w 315"/>
                <a:gd name="T31" fmla="*/ 237 h 553"/>
                <a:gd name="T32" fmla="*/ 78 w 315"/>
                <a:gd name="T33" fmla="*/ 277 h 553"/>
                <a:gd name="T34" fmla="*/ 83 w 315"/>
                <a:gd name="T35" fmla="*/ 317 h 553"/>
                <a:gd name="T36" fmla="*/ 95 w 315"/>
                <a:gd name="T37" fmla="*/ 354 h 553"/>
                <a:gd name="T38" fmla="*/ 113 w 315"/>
                <a:gd name="T39" fmla="*/ 387 h 553"/>
                <a:gd name="T40" fmla="*/ 136 w 315"/>
                <a:gd name="T41" fmla="*/ 417 h 553"/>
                <a:gd name="T42" fmla="*/ 165 w 315"/>
                <a:gd name="T43" fmla="*/ 441 h 553"/>
                <a:gd name="T44" fmla="*/ 199 w 315"/>
                <a:gd name="T45" fmla="*/ 459 h 553"/>
                <a:gd name="T46" fmla="*/ 236 w 315"/>
                <a:gd name="T47" fmla="*/ 470 h 553"/>
                <a:gd name="T48" fmla="*/ 275 w 315"/>
                <a:gd name="T49" fmla="*/ 475 h 553"/>
                <a:gd name="T50" fmla="*/ 291 w 315"/>
                <a:gd name="T51" fmla="*/ 478 h 553"/>
                <a:gd name="T52" fmla="*/ 304 w 315"/>
                <a:gd name="T53" fmla="*/ 485 h 553"/>
                <a:gd name="T54" fmla="*/ 312 w 315"/>
                <a:gd name="T55" fmla="*/ 498 h 553"/>
                <a:gd name="T56" fmla="*/ 315 w 315"/>
                <a:gd name="T57" fmla="*/ 513 h 553"/>
                <a:gd name="T58" fmla="*/ 312 w 315"/>
                <a:gd name="T59" fmla="*/ 530 h 553"/>
                <a:gd name="T60" fmla="*/ 304 w 315"/>
                <a:gd name="T61" fmla="*/ 542 h 553"/>
                <a:gd name="T62" fmla="*/ 291 w 315"/>
                <a:gd name="T63" fmla="*/ 550 h 553"/>
                <a:gd name="T64" fmla="*/ 275 w 315"/>
                <a:gd name="T65" fmla="*/ 553 h 553"/>
                <a:gd name="T66" fmla="*/ 226 w 315"/>
                <a:gd name="T67" fmla="*/ 548 h 553"/>
                <a:gd name="T68" fmla="*/ 179 w 315"/>
                <a:gd name="T69" fmla="*/ 536 h 553"/>
                <a:gd name="T70" fmla="*/ 136 w 315"/>
                <a:gd name="T71" fmla="*/ 516 h 553"/>
                <a:gd name="T72" fmla="*/ 98 w 315"/>
                <a:gd name="T73" fmla="*/ 489 h 553"/>
                <a:gd name="T74" fmla="*/ 64 w 315"/>
                <a:gd name="T75" fmla="*/ 455 h 553"/>
                <a:gd name="T76" fmla="*/ 38 w 315"/>
                <a:gd name="T77" fmla="*/ 417 h 553"/>
                <a:gd name="T78" fmla="*/ 17 w 315"/>
                <a:gd name="T79" fmla="*/ 374 h 553"/>
                <a:gd name="T80" fmla="*/ 5 w 315"/>
                <a:gd name="T81" fmla="*/ 326 h 553"/>
                <a:gd name="T82" fmla="*/ 0 w 315"/>
                <a:gd name="T83" fmla="*/ 277 h 553"/>
                <a:gd name="T84" fmla="*/ 5 w 315"/>
                <a:gd name="T85" fmla="*/ 227 h 553"/>
                <a:gd name="T86" fmla="*/ 17 w 315"/>
                <a:gd name="T87" fmla="*/ 181 h 553"/>
                <a:gd name="T88" fmla="*/ 38 w 315"/>
                <a:gd name="T89" fmla="*/ 138 h 553"/>
                <a:gd name="T90" fmla="*/ 64 w 315"/>
                <a:gd name="T91" fmla="*/ 100 h 553"/>
                <a:gd name="T92" fmla="*/ 98 w 315"/>
                <a:gd name="T93" fmla="*/ 66 h 553"/>
                <a:gd name="T94" fmla="*/ 136 w 315"/>
                <a:gd name="T95" fmla="*/ 38 h 553"/>
                <a:gd name="T96" fmla="*/ 179 w 315"/>
                <a:gd name="T97" fmla="*/ 18 h 553"/>
                <a:gd name="T98" fmla="*/ 226 w 315"/>
                <a:gd name="T99" fmla="*/ 5 h 553"/>
                <a:gd name="T100" fmla="*/ 275 w 315"/>
                <a:gd name="T101" fmla="*/ 0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15" h="553">
                  <a:moveTo>
                    <a:pt x="275" y="0"/>
                  </a:moveTo>
                  <a:lnTo>
                    <a:pt x="291" y="3"/>
                  </a:lnTo>
                  <a:lnTo>
                    <a:pt x="304" y="12"/>
                  </a:lnTo>
                  <a:lnTo>
                    <a:pt x="312" y="24"/>
                  </a:lnTo>
                  <a:lnTo>
                    <a:pt x="315" y="40"/>
                  </a:lnTo>
                  <a:lnTo>
                    <a:pt x="312" y="55"/>
                  </a:lnTo>
                  <a:lnTo>
                    <a:pt x="304" y="67"/>
                  </a:lnTo>
                  <a:lnTo>
                    <a:pt x="291" y="77"/>
                  </a:lnTo>
                  <a:lnTo>
                    <a:pt x="275" y="80"/>
                  </a:lnTo>
                  <a:lnTo>
                    <a:pt x="236" y="84"/>
                  </a:lnTo>
                  <a:lnTo>
                    <a:pt x="199" y="95"/>
                  </a:lnTo>
                  <a:lnTo>
                    <a:pt x="165" y="113"/>
                  </a:lnTo>
                  <a:lnTo>
                    <a:pt x="136" y="138"/>
                  </a:lnTo>
                  <a:lnTo>
                    <a:pt x="113" y="167"/>
                  </a:lnTo>
                  <a:lnTo>
                    <a:pt x="95" y="201"/>
                  </a:lnTo>
                  <a:lnTo>
                    <a:pt x="83" y="237"/>
                  </a:lnTo>
                  <a:lnTo>
                    <a:pt x="78" y="277"/>
                  </a:lnTo>
                  <a:lnTo>
                    <a:pt x="83" y="317"/>
                  </a:lnTo>
                  <a:lnTo>
                    <a:pt x="95" y="354"/>
                  </a:lnTo>
                  <a:lnTo>
                    <a:pt x="113" y="387"/>
                  </a:lnTo>
                  <a:lnTo>
                    <a:pt x="136" y="417"/>
                  </a:lnTo>
                  <a:lnTo>
                    <a:pt x="165" y="441"/>
                  </a:lnTo>
                  <a:lnTo>
                    <a:pt x="199" y="459"/>
                  </a:lnTo>
                  <a:lnTo>
                    <a:pt x="236" y="470"/>
                  </a:lnTo>
                  <a:lnTo>
                    <a:pt x="275" y="475"/>
                  </a:lnTo>
                  <a:lnTo>
                    <a:pt x="291" y="478"/>
                  </a:lnTo>
                  <a:lnTo>
                    <a:pt x="304" y="485"/>
                  </a:lnTo>
                  <a:lnTo>
                    <a:pt x="312" y="498"/>
                  </a:lnTo>
                  <a:lnTo>
                    <a:pt x="315" y="513"/>
                  </a:lnTo>
                  <a:lnTo>
                    <a:pt x="312" y="530"/>
                  </a:lnTo>
                  <a:lnTo>
                    <a:pt x="304" y="542"/>
                  </a:lnTo>
                  <a:lnTo>
                    <a:pt x="291" y="550"/>
                  </a:lnTo>
                  <a:lnTo>
                    <a:pt x="275" y="553"/>
                  </a:lnTo>
                  <a:lnTo>
                    <a:pt x="226" y="548"/>
                  </a:lnTo>
                  <a:lnTo>
                    <a:pt x="179" y="536"/>
                  </a:lnTo>
                  <a:lnTo>
                    <a:pt x="136" y="516"/>
                  </a:lnTo>
                  <a:lnTo>
                    <a:pt x="98" y="489"/>
                  </a:lnTo>
                  <a:lnTo>
                    <a:pt x="64" y="455"/>
                  </a:lnTo>
                  <a:lnTo>
                    <a:pt x="38" y="417"/>
                  </a:lnTo>
                  <a:lnTo>
                    <a:pt x="17" y="374"/>
                  </a:lnTo>
                  <a:lnTo>
                    <a:pt x="5" y="326"/>
                  </a:lnTo>
                  <a:lnTo>
                    <a:pt x="0" y="277"/>
                  </a:lnTo>
                  <a:lnTo>
                    <a:pt x="5" y="227"/>
                  </a:lnTo>
                  <a:lnTo>
                    <a:pt x="17" y="181"/>
                  </a:lnTo>
                  <a:lnTo>
                    <a:pt x="38" y="138"/>
                  </a:lnTo>
                  <a:lnTo>
                    <a:pt x="64" y="100"/>
                  </a:lnTo>
                  <a:lnTo>
                    <a:pt x="98" y="66"/>
                  </a:lnTo>
                  <a:lnTo>
                    <a:pt x="136" y="38"/>
                  </a:lnTo>
                  <a:lnTo>
                    <a:pt x="179" y="18"/>
                  </a:lnTo>
                  <a:lnTo>
                    <a:pt x="226" y="5"/>
                  </a:lnTo>
                  <a:lnTo>
                    <a:pt x="275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41"/>
            <p:cNvSpPr>
              <a:spLocks/>
            </p:cNvSpPr>
            <p:nvPr/>
          </p:nvSpPr>
          <p:spPr bwMode="auto">
            <a:xfrm>
              <a:off x="646" y="2788"/>
              <a:ext cx="79" cy="118"/>
            </a:xfrm>
            <a:custGeom>
              <a:avLst/>
              <a:gdLst>
                <a:gd name="T0" fmla="*/ 117 w 157"/>
                <a:gd name="T1" fmla="*/ 0 h 236"/>
                <a:gd name="T2" fmla="*/ 133 w 157"/>
                <a:gd name="T3" fmla="*/ 3 h 236"/>
                <a:gd name="T4" fmla="*/ 146 w 157"/>
                <a:gd name="T5" fmla="*/ 11 h 236"/>
                <a:gd name="T6" fmla="*/ 154 w 157"/>
                <a:gd name="T7" fmla="*/ 23 h 236"/>
                <a:gd name="T8" fmla="*/ 157 w 157"/>
                <a:gd name="T9" fmla="*/ 39 h 236"/>
                <a:gd name="T10" fmla="*/ 154 w 157"/>
                <a:gd name="T11" fmla="*/ 54 h 236"/>
                <a:gd name="T12" fmla="*/ 146 w 157"/>
                <a:gd name="T13" fmla="*/ 68 h 236"/>
                <a:gd name="T14" fmla="*/ 133 w 157"/>
                <a:gd name="T15" fmla="*/ 75 h 236"/>
                <a:gd name="T16" fmla="*/ 117 w 157"/>
                <a:gd name="T17" fmla="*/ 78 h 236"/>
                <a:gd name="T18" fmla="*/ 102 w 157"/>
                <a:gd name="T19" fmla="*/ 81 h 236"/>
                <a:gd name="T20" fmla="*/ 90 w 157"/>
                <a:gd name="T21" fmla="*/ 91 h 236"/>
                <a:gd name="T22" fmla="*/ 82 w 157"/>
                <a:gd name="T23" fmla="*/ 103 h 236"/>
                <a:gd name="T24" fmla="*/ 79 w 157"/>
                <a:gd name="T25" fmla="*/ 118 h 236"/>
                <a:gd name="T26" fmla="*/ 82 w 157"/>
                <a:gd name="T27" fmla="*/ 134 h 236"/>
                <a:gd name="T28" fmla="*/ 90 w 157"/>
                <a:gd name="T29" fmla="*/ 146 h 236"/>
                <a:gd name="T30" fmla="*/ 102 w 157"/>
                <a:gd name="T31" fmla="*/ 155 h 236"/>
                <a:gd name="T32" fmla="*/ 117 w 157"/>
                <a:gd name="T33" fmla="*/ 158 h 236"/>
                <a:gd name="T34" fmla="*/ 133 w 157"/>
                <a:gd name="T35" fmla="*/ 161 h 236"/>
                <a:gd name="T36" fmla="*/ 146 w 157"/>
                <a:gd name="T37" fmla="*/ 169 h 236"/>
                <a:gd name="T38" fmla="*/ 154 w 157"/>
                <a:gd name="T39" fmla="*/ 181 h 236"/>
                <a:gd name="T40" fmla="*/ 157 w 157"/>
                <a:gd name="T41" fmla="*/ 196 h 236"/>
                <a:gd name="T42" fmla="*/ 154 w 157"/>
                <a:gd name="T43" fmla="*/ 212 h 236"/>
                <a:gd name="T44" fmla="*/ 146 w 157"/>
                <a:gd name="T45" fmla="*/ 225 h 236"/>
                <a:gd name="T46" fmla="*/ 133 w 157"/>
                <a:gd name="T47" fmla="*/ 233 h 236"/>
                <a:gd name="T48" fmla="*/ 117 w 157"/>
                <a:gd name="T49" fmla="*/ 236 h 236"/>
                <a:gd name="T50" fmla="*/ 87 w 157"/>
                <a:gd name="T51" fmla="*/ 232 h 236"/>
                <a:gd name="T52" fmla="*/ 58 w 157"/>
                <a:gd name="T53" fmla="*/ 221 h 236"/>
                <a:gd name="T54" fmla="*/ 35 w 157"/>
                <a:gd name="T55" fmla="*/ 201 h 236"/>
                <a:gd name="T56" fmla="*/ 16 w 157"/>
                <a:gd name="T57" fmla="*/ 178 h 236"/>
                <a:gd name="T58" fmla="*/ 4 w 157"/>
                <a:gd name="T59" fmla="*/ 149 h 236"/>
                <a:gd name="T60" fmla="*/ 0 w 157"/>
                <a:gd name="T61" fmla="*/ 118 h 236"/>
                <a:gd name="T62" fmla="*/ 4 w 157"/>
                <a:gd name="T63" fmla="*/ 86 h 236"/>
                <a:gd name="T64" fmla="*/ 16 w 157"/>
                <a:gd name="T65" fmla="*/ 58 h 236"/>
                <a:gd name="T66" fmla="*/ 35 w 157"/>
                <a:gd name="T67" fmla="*/ 34 h 236"/>
                <a:gd name="T68" fmla="*/ 58 w 157"/>
                <a:gd name="T69" fmla="*/ 16 h 236"/>
                <a:gd name="T70" fmla="*/ 87 w 157"/>
                <a:gd name="T71" fmla="*/ 3 h 236"/>
                <a:gd name="T72" fmla="*/ 117 w 157"/>
                <a:gd name="T73" fmla="*/ 0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7" h="236">
                  <a:moveTo>
                    <a:pt x="117" y="0"/>
                  </a:moveTo>
                  <a:lnTo>
                    <a:pt x="133" y="3"/>
                  </a:lnTo>
                  <a:lnTo>
                    <a:pt x="146" y="11"/>
                  </a:lnTo>
                  <a:lnTo>
                    <a:pt x="154" y="23"/>
                  </a:lnTo>
                  <a:lnTo>
                    <a:pt x="157" y="39"/>
                  </a:lnTo>
                  <a:lnTo>
                    <a:pt x="154" y="54"/>
                  </a:lnTo>
                  <a:lnTo>
                    <a:pt x="146" y="68"/>
                  </a:lnTo>
                  <a:lnTo>
                    <a:pt x="133" y="75"/>
                  </a:lnTo>
                  <a:lnTo>
                    <a:pt x="117" y="78"/>
                  </a:lnTo>
                  <a:lnTo>
                    <a:pt x="102" y="81"/>
                  </a:lnTo>
                  <a:lnTo>
                    <a:pt x="90" y="91"/>
                  </a:lnTo>
                  <a:lnTo>
                    <a:pt x="82" y="103"/>
                  </a:lnTo>
                  <a:lnTo>
                    <a:pt x="79" y="118"/>
                  </a:lnTo>
                  <a:lnTo>
                    <a:pt x="82" y="134"/>
                  </a:lnTo>
                  <a:lnTo>
                    <a:pt x="90" y="146"/>
                  </a:lnTo>
                  <a:lnTo>
                    <a:pt x="102" y="155"/>
                  </a:lnTo>
                  <a:lnTo>
                    <a:pt x="117" y="158"/>
                  </a:lnTo>
                  <a:lnTo>
                    <a:pt x="133" y="161"/>
                  </a:lnTo>
                  <a:lnTo>
                    <a:pt x="146" y="169"/>
                  </a:lnTo>
                  <a:lnTo>
                    <a:pt x="154" y="181"/>
                  </a:lnTo>
                  <a:lnTo>
                    <a:pt x="157" y="196"/>
                  </a:lnTo>
                  <a:lnTo>
                    <a:pt x="154" y="212"/>
                  </a:lnTo>
                  <a:lnTo>
                    <a:pt x="146" y="225"/>
                  </a:lnTo>
                  <a:lnTo>
                    <a:pt x="133" y="233"/>
                  </a:lnTo>
                  <a:lnTo>
                    <a:pt x="117" y="236"/>
                  </a:lnTo>
                  <a:lnTo>
                    <a:pt x="87" y="232"/>
                  </a:lnTo>
                  <a:lnTo>
                    <a:pt x="58" y="221"/>
                  </a:lnTo>
                  <a:lnTo>
                    <a:pt x="35" y="201"/>
                  </a:lnTo>
                  <a:lnTo>
                    <a:pt x="16" y="178"/>
                  </a:lnTo>
                  <a:lnTo>
                    <a:pt x="4" y="149"/>
                  </a:lnTo>
                  <a:lnTo>
                    <a:pt x="0" y="118"/>
                  </a:lnTo>
                  <a:lnTo>
                    <a:pt x="4" y="86"/>
                  </a:lnTo>
                  <a:lnTo>
                    <a:pt x="16" y="58"/>
                  </a:lnTo>
                  <a:lnTo>
                    <a:pt x="35" y="34"/>
                  </a:lnTo>
                  <a:lnTo>
                    <a:pt x="58" y="16"/>
                  </a:lnTo>
                  <a:lnTo>
                    <a:pt x="87" y="3"/>
                  </a:lnTo>
                  <a:lnTo>
                    <a:pt x="117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42"/>
            <p:cNvSpPr>
              <a:spLocks/>
            </p:cNvSpPr>
            <p:nvPr/>
          </p:nvSpPr>
          <p:spPr bwMode="auto">
            <a:xfrm>
              <a:off x="567" y="656"/>
              <a:ext cx="158" cy="158"/>
            </a:xfrm>
            <a:custGeom>
              <a:avLst/>
              <a:gdLst>
                <a:gd name="T0" fmla="*/ 275 w 315"/>
                <a:gd name="T1" fmla="*/ 0 h 315"/>
                <a:gd name="T2" fmla="*/ 291 w 315"/>
                <a:gd name="T3" fmla="*/ 3 h 315"/>
                <a:gd name="T4" fmla="*/ 304 w 315"/>
                <a:gd name="T5" fmla="*/ 10 h 315"/>
                <a:gd name="T6" fmla="*/ 312 w 315"/>
                <a:gd name="T7" fmla="*/ 24 h 315"/>
                <a:gd name="T8" fmla="*/ 315 w 315"/>
                <a:gd name="T9" fmla="*/ 39 h 315"/>
                <a:gd name="T10" fmla="*/ 312 w 315"/>
                <a:gd name="T11" fmla="*/ 55 h 315"/>
                <a:gd name="T12" fmla="*/ 304 w 315"/>
                <a:gd name="T13" fmla="*/ 67 h 315"/>
                <a:gd name="T14" fmla="*/ 291 w 315"/>
                <a:gd name="T15" fmla="*/ 75 h 315"/>
                <a:gd name="T16" fmla="*/ 275 w 315"/>
                <a:gd name="T17" fmla="*/ 78 h 315"/>
                <a:gd name="T18" fmla="*/ 236 w 315"/>
                <a:gd name="T19" fmla="*/ 82 h 315"/>
                <a:gd name="T20" fmla="*/ 199 w 315"/>
                <a:gd name="T21" fmla="*/ 94 h 315"/>
                <a:gd name="T22" fmla="*/ 165 w 315"/>
                <a:gd name="T23" fmla="*/ 111 h 315"/>
                <a:gd name="T24" fmla="*/ 136 w 315"/>
                <a:gd name="T25" fmla="*/ 136 h 315"/>
                <a:gd name="T26" fmla="*/ 113 w 315"/>
                <a:gd name="T27" fmla="*/ 165 h 315"/>
                <a:gd name="T28" fmla="*/ 95 w 315"/>
                <a:gd name="T29" fmla="*/ 199 h 315"/>
                <a:gd name="T30" fmla="*/ 83 w 315"/>
                <a:gd name="T31" fmla="*/ 235 h 315"/>
                <a:gd name="T32" fmla="*/ 78 w 315"/>
                <a:gd name="T33" fmla="*/ 275 h 315"/>
                <a:gd name="T34" fmla="*/ 75 w 315"/>
                <a:gd name="T35" fmla="*/ 291 h 315"/>
                <a:gd name="T36" fmla="*/ 67 w 315"/>
                <a:gd name="T37" fmla="*/ 304 h 315"/>
                <a:gd name="T38" fmla="*/ 55 w 315"/>
                <a:gd name="T39" fmla="*/ 312 h 315"/>
                <a:gd name="T40" fmla="*/ 40 w 315"/>
                <a:gd name="T41" fmla="*/ 315 h 315"/>
                <a:gd name="T42" fmla="*/ 24 w 315"/>
                <a:gd name="T43" fmla="*/ 312 h 315"/>
                <a:gd name="T44" fmla="*/ 11 w 315"/>
                <a:gd name="T45" fmla="*/ 304 h 315"/>
                <a:gd name="T46" fmla="*/ 3 w 315"/>
                <a:gd name="T47" fmla="*/ 291 h 315"/>
                <a:gd name="T48" fmla="*/ 0 w 315"/>
                <a:gd name="T49" fmla="*/ 275 h 315"/>
                <a:gd name="T50" fmla="*/ 5 w 315"/>
                <a:gd name="T51" fmla="*/ 226 h 315"/>
                <a:gd name="T52" fmla="*/ 17 w 315"/>
                <a:gd name="T53" fmla="*/ 179 h 315"/>
                <a:gd name="T54" fmla="*/ 38 w 315"/>
                <a:gd name="T55" fmla="*/ 136 h 315"/>
                <a:gd name="T56" fmla="*/ 64 w 315"/>
                <a:gd name="T57" fmla="*/ 98 h 315"/>
                <a:gd name="T58" fmla="*/ 98 w 315"/>
                <a:gd name="T59" fmla="*/ 64 h 315"/>
                <a:gd name="T60" fmla="*/ 136 w 315"/>
                <a:gd name="T61" fmla="*/ 38 h 315"/>
                <a:gd name="T62" fmla="*/ 179 w 315"/>
                <a:gd name="T63" fmla="*/ 16 h 315"/>
                <a:gd name="T64" fmla="*/ 226 w 315"/>
                <a:gd name="T65" fmla="*/ 4 h 315"/>
                <a:gd name="T66" fmla="*/ 275 w 315"/>
                <a:gd name="T67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15" h="315">
                  <a:moveTo>
                    <a:pt x="275" y="0"/>
                  </a:moveTo>
                  <a:lnTo>
                    <a:pt x="291" y="3"/>
                  </a:lnTo>
                  <a:lnTo>
                    <a:pt x="304" y="10"/>
                  </a:lnTo>
                  <a:lnTo>
                    <a:pt x="312" y="24"/>
                  </a:lnTo>
                  <a:lnTo>
                    <a:pt x="315" y="39"/>
                  </a:lnTo>
                  <a:lnTo>
                    <a:pt x="312" y="55"/>
                  </a:lnTo>
                  <a:lnTo>
                    <a:pt x="304" y="67"/>
                  </a:lnTo>
                  <a:lnTo>
                    <a:pt x="291" y="75"/>
                  </a:lnTo>
                  <a:lnTo>
                    <a:pt x="275" y="78"/>
                  </a:lnTo>
                  <a:lnTo>
                    <a:pt x="236" y="82"/>
                  </a:lnTo>
                  <a:lnTo>
                    <a:pt x="199" y="94"/>
                  </a:lnTo>
                  <a:lnTo>
                    <a:pt x="165" y="111"/>
                  </a:lnTo>
                  <a:lnTo>
                    <a:pt x="136" y="136"/>
                  </a:lnTo>
                  <a:lnTo>
                    <a:pt x="113" y="165"/>
                  </a:lnTo>
                  <a:lnTo>
                    <a:pt x="95" y="199"/>
                  </a:lnTo>
                  <a:lnTo>
                    <a:pt x="83" y="235"/>
                  </a:lnTo>
                  <a:lnTo>
                    <a:pt x="78" y="275"/>
                  </a:lnTo>
                  <a:lnTo>
                    <a:pt x="75" y="291"/>
                  </a:lnTo>
                  <a:lnTo>
                    <a:pt x="67" y="304"/>
                  </a:lnTo>
                  <a:lnTo>
                    <a:pt x="55" y="312"/>
                  </a:lnTo>
                  <a:lnTo>
                    <a:pt x="40" y="315"/>
                  </a:lnTo>
                  <a:lnTo>
                    <a:pt x="24" y="312"/>
                  </a:lnTo>
                  <a:lnTo>
                    <a:pt x="11" y="304"/>
                  </a:lnTo>
                  <a:lnTo>
                    <a:pt x="3" y="291"/>
                  </a:lnTo>
                  <a:lnTo>
                    <a:pt x="0" y="275"/>
                  </a:lnTo>
                  <a:lnTo>
                    <a:pt x="5" y="226"/>
                  </a:lnTo>
                  <a:lnTo>
                    <a:pt x="17" y="179"/>
                  </a:lnTo>
                  <a:lnTo>
                    <a:pt x="38" y="136"/>
                  </a:lnTo>
                  <a:lnTo>
                    <a:pt x="64" y="98"/>
                  </a:lnTo>
                  <a:lnTo>
                    <a:pt x="98" y="64"/>
                  </a:lnTo>
                  <a:lnTo>
                    <a:pt x="136" y="38"/>
                  </a:lnTo>
                  <a:lnTo>
                    <a:pt x="179" y="16"/>
                  </a:lnTo>
                  <a:lnTo>
                    <a:pt x="226" y="4"/>
                  </a:lnTo>
                  <a:lnTo>
                    <a:pt x="275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43"/>
            <p:cNvSpPr>
              <a:spLocks/>
            </p:cNvSpPr>
            <p:nvPr/>
          </p:nvSpPr>
          <p:spPr bwMode="auto">
            <a:xfrm>
              <a:off x="567" y="774"/>
              <a:ext cx="39" cy="2093"/>
            </a:xfrm>
            <a:custGeom>
              <a:avLst/>
              <a:gdLst>
                <a:gd name="T0" fmla="*/ 40 w 78"/>
                <a:gd name="T1" fmla="*/ 0 h 4184"/>
                <a:gd name="T2" fmla="*/ 55 w 78"/>
                <a:gd name="T3" fmla="*/ 3 h 4184"/>
                <a:gd name="T4" fmla="*/ 67 w 78"/>
                <a:gd name="T5" fmla="*/ 11 h 4184"/>
                <a:gd name="T6" fmla="*/ 75 w 78"/>
                <a:gd name="T7" fmla="*/ 23 h 4184"/>
                <a:gd name="T8" fmla="*/ 78 w 78"/>
                <a:gd name="T9" fmla="*/ 38 h 4184"/>
                <a:gd name="T10" fmla="*/ 78 w 78"/>
                <a:gd name="T11" fmla="*/ 4144 h 4184"/>
                <a:gd name="T12" fmla="*/ 75 w 78"/>
                <a:gd name="T13" fmla="*/ 4160 h 4184"/>
                <a:gd name="T14" fmla="*/ 67 w 78"/>
                <a:gd name="T15" fmla="*/ 4172 h 4184"/>
                <a:gd name="T16" fmla="*/ 55 w 78"/>
                <a:gd name="T17" fmla="*/ 4181 h 4184"/>
                <a:gd name="T18" fmla="*/ 40 w 78"/>
                <a:gd name="T19" fmla="*/ 4184 h 4184"/>
                <a:gd name="T20" fmla="*/ 24 w 78"/>
                <a:gd name="T21" fmla="*/ 4181 h 4184"/>
                <a:gd name="T22" fmla="*/ 11 w 78"/>
                <a:gd name="T23" fmla="*/ 4172 h 4184"/>
                <a:gd name="T24" fmla="*/ 3 w 78"/>
                <a:gd name="T25" fmla="*/ 4160 h 4184"/>
                <a:gd name="T26" fmla="*/ 0 w 78"/>
                <a:gd name="T27" fmla="*/ 4144 h 4184"/>
                <a:gd name="T28" fmla="*/ 0 w 78"/>
                <a:gd name="T29" fmla="*/ 38 h 4184"/>
                <a:gd name="T30" fmla="*/ 3 w 78"/>
                <a:gd name="T31" fmla="*/ 23 h 4184"/>
                <a:gd name="T32" fmla="*/ 11 w 78"/>
                <a:gd name="T33" fmla="*/ 11 h 4184"/>
                <a:gd name="T34" fmla="*/ 24 w 78"/>
                <a:gd name="T35" fmla="*/ 3 h 4184"/>
                <a:gd name="T36" fmla="*/ 40 w 78"/>
                <a:gd name="T37" fmla="*/ 0 h 4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8" h="4184">
                  <a:moveTo>
                    <a:pt x="40" y="0"/>
                  </a:moveTo>
                  <a:lnTo>
                    <a:pt x="55" y="3"/>
                  </a:lnTo>
                  <a:lnTo>
                    <a:pt x="67" y="11"/>
                  </a:lnTo>
                  <a:lnTo>
                    <a:pt x="75" y="23"/>
                  </a:lnTo>
                  <a:lnTo>
                    <a:pt x="78" y="38"/>
                  </a:lnTo>
                  <a:lnTo>
                    <a:pt x="78" y="4144"/>
                  </a:lnTo>
                  <a:lnTo>
                    <a:pt x="75" y="4160"/>
                  </a:lnTo>
                  <a:lnTo>
                    <a:pt x="67" y="4172"/>
                  </a:lnTo>
                  <a:lnTo>
                    <a:pt x="55" y="4181"/>
                  </a:lnTo>
                  <a:lnTo>
                    <a:pt x="40" y="4184"/>
                  </a:lnTo>
                  <a:lnTo>
                    <a:pt x="24" y="4181"/>
                  </a:lnTo>
                  <a:lnTo>
                    <a:pt x="11" y="4172"/>
                  </a:lnTo>
                  <a:lnTo>
                    <a:pt x="3" y="4160"/>
                  </a:lnTo>
                  <a:lnTo>
                    <a:pt x="0" y="4144"/>
                  </a:lnTo>
                  <a:lnTo>
                    <a:pt x="0" y="38"/>
                  </a:lnTo>
                  <a:lnTo>
                    <a:pt x="3" y="23"/>
                  </a:lnTo>
                  <a:lnTo>
                    <a:pt x="11" y="11"/>
                  </a:lnTo>
                  <a:lnTo>
                    <a:pt x="24" y="3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44"/>
            <p:cNvSpPr>
              <a:spLocks/>
            </p:cNvSpPr>
            <p:nvPr/>
          </p:nvSpPr>
          <p:spPr bwMode="auto">
            <a:xfrm>
              <a:off x="2459" y="656"/>
              <a:ext cx="79" cy="79"/>
            </a:xfrm>
            <a:custGeom>
              <a:avLst/>
              <a:gdLst>
                <a:gd name="T0" fmla="*/ 40 w 157"/>
                <a:gd name="T1" fmla="*/ 0 h 157"/>
                <a:gd name="T2" fmla="*/ 72 w 157"/>
                <a:gd name="T3" fmla="*/ 4 h 157"/>
                <a:gd name="T4" fmla="*/ 99 w 157"/>
                <a:gd name="T5" fmla="*/ 15 h 157"/>
                <a:gd name="T6" fmla="*/ 124 w 157"/>
                <a:gd name="T7" fmla="*/ 35 h 157"/>
                <a:gd name="T8" fmla="*/ 142 w 157"/>
                <a:gd name="T9" fmla="*/ 58 h 157"/>
                <a:gd name="T10" fmla="*/ 154 w 157"/>
                <a:gd name="T11" fmla="*/ 87 h 157"/>
                <a:gd name="T12" fmla="*/ 157 w 157"/>
                <a:gd name="T13" fmla="*/ 117 h 157"/>
                <a:gd name="T14" fmla="*/ 154 w 157"/>
                <a:gd name="T15" fmla="*/ 133 h 157"/>
                <a:gd name="T16" fmla="*/ 147 w 157"/>
                <a:gd name="T17" fmla="*/ 145 h 157"/>
                <a:gd name="T18" fmla="*/ 135 w 157"/>
                <a:gd name="T19" fmla="*/ 154 h 157"/>
                <a:gd name="T20" fmla="*/ 119 w 157"/>
                <a:gd name="T21" fmla="*/ 157 h 157"/>
                <a:gd name="T22" fmla="*/ 104 w 157"/>
                <a:gd name="T23" fmla="*/ 154 h 157"/>
                <a:gd name="T24" fmla="*/ 90 w 157"/>
                <a:gd name="T25" fmla="*/ 145 h 157"/>
                <a:gd name="T26" fmla="*/ 83 w 157"/>
                <a:gd name="T27" fmla="*/ 133 h 157"/>
                <a:gd name="T28" fmla="*/ 79 w 157"/>
                <a:gd name="T29" fmla="*/ 117 h 157"/>
                <a:gd name="T30" fmla="*/ 76 w 157"/>
                <a:gd name="T31" fmla="*/ 102 h 157"/>
                <a:gd name="T32" fmla="*/ 67 w 157"/>
                <a:gd name="T33" fmla="*/ 90 h 157"/>
                <a:gd name="T34" fmla="*/ 55 w 157"/>
                <a:gd name="T35" fmla="*/ 81 h 157"/>
                <a:gd name="T36" fmla="*/ 40 w 157"/>
                <a:gd name="T37" fmla="*/ 78 h 157"/>
                <a:gd name="T38" fmla="*/ 24 w 157"/>
                <a:gd name="T39" fmla="*/ 75 h 157"/>
                <a:gd name="T40" fmla="*/ 12 w 157"/>
                <a:gd name="T41" fmla="*/ 67 h 157"/>
                <a:gd name="T42" fmla="*/ 3 w 157"/>
                <a:gd name="T43" fmla="*/ 55 h 157"/>
                <a:gd name="T44" fmla="*/ 0 w 157"/>
                <a:gd name="T45" fmla="*/ 39 h 157"/>
                <a:gd name="T46" fmla="*/ 3 w 157"/>
                <a:gd name="T47" fmla="*/ 24 h 157"/>
                <a:gd name="T48" fmla="*/ 12 w 157"/>
                <a:gd name="T49" fmla="*/ 10 h 157"/>
                <a:gd name="T50" fmla="*/ 24 w 157"/>
                <a:gd name="T51" fmla="*/ 3 h 157"/>
                <a:gd name="T52" fmla="*/ 40 w 157"/>
                <a:gd name="T53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7" h="157">
                  <a:moveTo>
                    <a:pt x="40" y="0"/>
                  </a:moveTo>
                  <a:lnTo>
                    <a:pt x="72" y="4"/>
                  </a:lnTo>
                  <a:lnTo>
                    <a:pt x="99" y="15"/>
                  </a:lnTo>
                  <a:lnTo>
                    <a:pt x="124" y="35"/>
                  </a:lnTo>
                  <a:lnTo>
                    <a:pt x="142" y="58"/>
                  </a:lnTo>
                  <a:lnTo>
                    <a:pt x="154" y="87"/>
                  </a:lnTo>
                  <a:lnTo>
                    <a:pt x="157" y="117"/>
                  </a:lnTo>
                  <a:lnTo>
                    <a:pt x="154" y="133"/>
                  </a:lnTo>
                  <a:lnTo>
                    <a:pt x="147" y="145"/>
                  </a:lnTo>
                  <a:lnTo>
                    <a:pt x="135" y="154"/>
                  </a:lnTo>
                  <a:lnTo>
                    <a:pt x="119" y="157"/>
                  </a:lnTo>
                  <a:lnTo>
                    <a:pt x="104" y="154"/>
                  </a:lnTo>
                  <a:lnTo>
                    <a:pt x="90" y="145"/>
                  </a:lnTo>
                  <a:lnTo>
                    <a:pt x="83" y="133"/>
                  </a:lnTo>
                  <a:lnTo>
                    <a:pt x="79" y="117"/>
                  </a:lnTo>
                  <a:lnTo>
                    <a:pt x="76" y="102"/>
                  </a:lnTo>
                  <a:lnTo>
                    <a:pt x="67" y="90"/>
                  </a:lnTo>
                  <a:lnTo>
                    <a:pt x="55" y="81"/>
                  </a:lnTo>
                  <a:lnTo>
                    <a:pt x="40" y="78"/>
                  </a:lnTo>
                  <a:lnTo>
                    <a:pt x="24" y="75"/>
                  </a:lnTo>
                  <a:lnTo>
                    <a:pt x="12" y="67"/>
                  </a:lnTo>
                  <a:lnTo>
                    <a:pt x="3" y="55"/>
                  </a:lnTo>
                  <a:lnTo>
                    <a:pt x="0" y="39"/>
                  </a:lnTo>
                  <a:lnTo>
                    <a:pt x="3" y="24"/>
                  </a:lnTo>
                  <a:lnTo>
                    <a:pt x="12" y="10"/>
                  </a:lnTo>
                  <a:lnTo>
                    <a:pt x="24" y="3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45"/>
            <p:cNvSpPr>
              <a:spLocks/>
            </p:cNvSpPr>
            <p:nvPr/>
          </p:nvSpPr>
          <p:spPr bwMode="auto">
            <a:xfrm>
              <a:off x="2459" y="2669"/>
              <a:ext cx="79" cy="79"/>
            </a:xfrm>
            <a:custGeom>
              <a:avLst/>
              <a:gdLst>
                <a:gd name="T0" fmla="*/ 119 w 157"/>
                <a:gd name="T1" fmla="*/ 0 h 158"/>
                <a:gd name="T2" fmla="*/ 135 w 157"/>
                <a:gd name="T3" fmla="*/ 3 h 158"/>
                <a:gd name="T4" fmla="*/ 147 w 157"/>
                <a:gd name="T5" fmla="*/ 11 h 158"/>
                <a:gd name="T6" fmla="*/ 154 w 157"/>
                <a:gd name="T7" fmla="*/ 24 h 158"/>
                <a:gd name="T8" fmla="*/ 157 w 157"/>
                <a:gd name="T9" fmla="*/ 40 h 158"/>
                <a:gd name="T10" fmla="*/ 154 w 157"/>
                <a:gd name="T11" fmla="*/ 70 h 158"/>
                <a:gd name="T12" fmla="*/ 142 w 157"/>
                <a:gd name="T13" fmla="*/ 99 h 158"/>
                <a:gd name="T14" fmla="*/ 124 w 157"/>
                <a:gd name="T15" fmla="*/ 122 h 158"/>
                <a:gd name="T16" fmla="*/ 99 w 157"/>
                <a:gd name="T17" fmla="*/ 141 h 158"/>
                <a:gd name="T18" fmla="*/ 72 w 157"/>
                <a:gd name="T19" fmla="*/ 153 h 158"/>
                <a:gd name="T20" fmla="*/ 40 w 157"/>
                <a:gd name="T21" fmla="*/ 158 h 158"/>
                <a:gd name="T22" fmla="*/ 24 w 157"/>
                <a:gd name="T23" fmla="*/ 155 h 158"/>
                <a:gd name="T24" fmla="*/ 12 w 157"/>
                <a:gd name="T25" fmla="*/ 145 h 158"/>
                <a:gd name="T26" fmla="*/ 3 w 157"/>
                <a:gd name="T27" fmla="*/ 133 h 158"/>
                <a:gd name="T28" fmla="*/ 0 w 157"/>
                <a:gd name="T29" fmla="*/ 118 h 158"/>
                <a:gd name="T30" fmla="*/ 3 w 157"/>
                <a:gd name="T31" fmla="*/ 102 h 158"/>
                <a:gd name="T32" fmla="*/ 12 w 157"/>
                <a:gd name="T33" fmla="*/ 90 h 158"/>
                <a:gd name="T34" fmla="*/ 24 w 157"/>
                <a:gd name="T35" fmla="*/ 81 h 158"/>
                <a:gd name="T36" fmla="*/ 40 w 157"/>
                <a:gd name="T37" fmla="*/ 78 h 158"/>
                <a:gd name="T38" fmla="*/ 55 w 157"/>
                <a:gd name="T39" fmla="*/ 75 h 158"/>
                <a:gd name="T40" fmla="*/ 67 w 157"/>
                <a:gd name="T41" fmla="*/ 67 h 158"/>
                <a:gd name="T42" fmla="*/ 76 w 157"/>
                <a:gd name="T43" fmla="*/ 55 h 158"/>
                <a:gd name="T44" fmla="*/ 79 w 157"/>
                <a:gd name="T45" fmla="*/ 40 h 158"/>
                <a:gd name="T46" fmla="*/ 83 w 157"/>
                <a:gd name="T47" fmla="*/ 24 h 158"/>
                <a:gd name="T48" fmla="*/ 90 w 157"/>
                <a:gd name="T49" fmla="*/ 11 h 158"/>
                <a:gd name="T50" fmla="*/ 104 w 157"/>
                <a:gd name="T51" fmla="*/ 3 h 158"/>
                <a:gd name="T52" fmla="*/ 119 w 157"/>
                <a:gd name="T53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7" h="158">
                  <a:moveTo>
                    <a:pt x="119" y="0"/>
                  </a:moveTo>
                  <a:lnTo>
                    <a:pt x="135" y="3"/>
                  </a:lnTo>
                  <a:lnTo>
                    <a:pt x="147" y="11"/>
                  </a:lnTo>
                  <a:lnTo>
                    <a:pt x="154" y="24"/>
                  </a:lnTo>
                  <a:lnTo>
                    <a:pt x="157" y="40"/>
                  </a:lnTo>
                  <a:lnTo>
                    <a:pt x="154" y="70"/>
                  </a:lnTo>
                  <a:lnTo>
                    <a:pt x="142" y="99"/>
                  </a:lnTo>
                  <a:lnTo>
                    <a:pt x="124" y="122"/>
                  </a:lnTo>
                  <a:lnTo>
                    <a:pt x="99" y="141"/>
                  </a:lnTo>
                  <a:lnTo>
                    <a:pt x="72" y="153"/>
                  </a:lnTo>
                  <a:lnTo>
                    <a:pt x="40" y="158"/>
                  </a:lnTo>
                  <a:lnTo>
                    <a:pt x="24" y="155"/>
                  </a:lnTo>
                  <a:lnTo>
                    <a:pt x="12" y="145"/>
                  </a:lnTo>
                  <a:lnTo>
                    <a:pt x="3" y="133"/>
                  </a:lnTo>
                  <a:lnTo>
                    <a:pt x="0" y="118"/>
                  </a:lnTo>
                  <a:lnTo>
                    <a:pt x="3" y="102"/>
                  </a:lnTo>
                  <a:lnTo>
                    <a:pt x="12" y="90"/>
                  </a:lnTo>
                  <a:lnTo>
                    <a:pt x="24" y="81"/>
                  </a:lnTo>
                  <a:lnTo>
                    <a:pt x="40" y="78"/>
                  </a:lnTo>
                  <a:lnTo>
                    <a:pt x="55" y="75"/>
                  </a:lnTo>
                  <a:lnTo>
                    <a:pt x="67" y="67"/>
                  </a:lnTo>
                  <a:lnTo>
                    <a:pt x="76" y="55"/>
                  </a:lnTo>
                  <a:lnTo>
                    <a:pt x="79" y="40"/>
                  </a:lnTo>
                  <a:lnTo>
                    <a:pt x="83" y="24"/>
                  </a:lnTo>
                  <a:lnTo>
                    <a:pt x="90" y="11"/>
                  </a:lnTo>
                  <a:lnTo>
                    <a:pt x="104" y="3"/>
                  </a:lnTo>
                  <a:lnTo>
                    <a:pt x="119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46"/>
            <p:cNvSpPr>
              <a:spLocks/>
            </p:cNvSpPr>
            <p:nvPr/>
          </p:nvSpPr>
          <p:spPr bwMode="auto">
            <a:xfrm>
              <a:off x="1080" y="2945"/>
              <a:ext cx="1419" cy="39"/>
            </a:xfrm>
            <a:custGeom>
              <a:avLst/>
              <a:gdLst>
                <a:gd name="T0" fmla="*/ 40 w 2839"/>
                <a:gd name="T1" fmla="*/ 0 h 78"/>
                <a:gd name="T2" fmla="*/ 2800 w 2839"/>
                <a:gd name="T3" fmla="*/ 0 h 78"/>
                <a:gd name="T4" fmla="*/ 2815 w 2839"/>
                <a:gd name="T5" fmla="*/ 3 h 78"/>
                <a:gd name="T6" fmla="*/ 2827 w 2839"/>
                <a:gd name="T7" fmla="*/ 10 h 78"/>
                <a:gd name="T8" fmla="*/ 2836 w 2839"/>
                <a:gd name="T9" fmla="*/ 23 h 78"/>
                <a:gd name="T10" fmla="*/ 2839 w 2839"/>
                <a:gd name="T11" fmla="*/ 38 h 78"/>
                <a:gd name="T12" fmla="*/ 2836 w 2839"/>
                <a:gd name="T13" fmla="*/ 55 h 78"/>
                <a:gd name="T14" fmla="*/ 2827 w 2839"/>
                <a:gd name="T15" fmla="*/ 67 h 78"/>
                <a:gd name="T16" fmla="*/ 2815 w 2839"/>
                <a:gd name="T17" fmla="*/ 75 h 78"/>
                <a:gd name="T18" fmla="*/ 2800 w 2839"/>
                <a:gd name="T19" fmla="*/ 78 h 78"/>
                <a:gd name="T20" fmla="*/ 40 w 2839"/>
                <a:gd name="T21" fmla="*/ 78 h 78"/>
                <a:gd name="T22" fmla="*/ 24 w 2839"/>
                <a:gd name="T23" fmla="*/ 75 h 78"/>
                <a:gd name="T24" fmla="*/ 12 w 2839"/>
                <a:gd name="T25" fmla="*/ 67 h 78"/>
                <a:gd name="T26" fmla="*/ 3 w 2839"/>
                <a:gd name="T27" fmla="*/ 55 h 78"/>
                <a:gd name="T28" fmla="*/ 0 w 2839"/>
                <a:gd name="T29" fmla="*/ 38 h 78"/>
                <a:gd name="T30" fmla="*/ 3 w 2839"/>
                <a:gd name="T31" fmla="*/ 23 h 78"/>
                <a:gd name="T32" fmla="*/ 12 w 2839"/>
                <a:gd name="T33" fmla="*/ 10 h 78"/>
                <a:gd name="T34" fmla="*/ 24 w 2839"/>
                <a:gd name="T35" fmla="*/ 3 h 78"/>
                <a:gd name="T36" fmla="*/ 40 w 2839"/>
                <a:gd name="T3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839" h="78">
                  <a:moveTo>
                    <a:pt x="40" y="0"/>
                  </a:moveTo>
                  <a:lnTo>
                    <a:pt x="2800" y="0"/>
                  </a:lnTo>
                  <a:lnTo>
                    <a:pt x="2815" y="3"/>
                  </a:lnTo>
                  <a:lnTo>
                    <a:pt x="2827" y="10"/>
                  </a:lnTo>
                  <a:lnTo>
                    <a:pt x="2836" y="23"/>
                  </a:lnTo>
                  <a:lnTo>
                    <a:pt x="2839" y="38"/>
                  </a:lnTo>
                  <a:lnTo>
                    <a:pt x="2836" y="55"/>
                  </a:lnTo>
                  <a:lnTo>
                    <a:pt x="2827" y="67"/>
                  </a:lnTo>
                  <a:lnTo>
                    <a:pt x="2815" y="75"/>
                  </a:lnTo>
                  <a:lnTo>
                    <a:pt x="2800" y="78"/>
                  </a:lnTo>
                  <a:lnTo>
                    <a:pt x="40" y="78"/>
                  </a:lnTo>
                  <a:lnTo>
                    <a:pt x="24" y="75"/>
                  </a:lnTo>
                  <a:lnTo>
                    <a:pt x="12" y="67"/>
                  </a:lnTo>
                  <a:lnTo>
                    <a:pt x="3" y="55"/>
                  </a:lnTo>
                  <a:lnTo>
                    <a:pt x="0" y="38"/>
                  </a:lnTo>
                  <a:lnTo>
                    <a:pt x="3" y="23"/>
                  </a:lnTo>
                  <a:lnTo>
                    <a:pt x="12" y="10"/>
                  </a:lnTo>
                  <a:lnTo>
                    <a:pt x="24" y="3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47"/>
            <p:cNvSpPr>
              <a:spLocks/>
            </p:cNvSpPr>
            <p:nvPr/>
          </p:nvSpPr>
          <p:spPr bwMode="auto">
            <a:xfrm>
              <a:off x="2459" y="2906"/>
              <a:ext cx="79" cy="78"/>
            </a:xfrm>
            <a:custGeom>
              <a:avLst/>
              <a:gdLst>
                <a:gd name="T0" fmla="*/ 119 w 157"/>
                <a:gd name="T1" fmla="*/ 0 h 158"/>
                <a:gd name="T2" fmla="*/ 135 w 157"/>
                <a:gd name="T3" fmla="*/ 3 h 158"/>
                <a:gd name="T4" fmla="*/ 147 w 157"/>
                <a:gd name="T5" fmla="*/ 12 h 158"/>
                <a:gd name="T6" fmla="*/ 154 w 157"/>
                <a:gd name="T7" fmla="*/ 25 h 158"/>
                <a:gd name="T8" fmla="*/ 157 w 157"/>
                <a:gd name="T9" fmla="*/ 40 h 158"/>
                <a:gd name="T10" fmla="*/ 154 w 157"/>
                <a:gd name="T11" fmla="*/ 71 h 158"/>
                <a:gd name="T12" fmla="*/ 142 w 157"/>
                <a:gd name="T13" fmla="*/ 100 h 158"/>
                <a:gd name="T14" fmla="*/ 124 w 157"/>
                <a:gd name="T15" fmla="*/ 124 h 158"/>
                <a:gd name="T16" fmla="*/ 99 w 157"/>
                <a:gd name="T17" fmla="*/ 143 h 158"/>
                <a:gd name="T18" fmla="*/ 72 w 157"/>
                <a:gd name="T19" fmla="*/ 153 h 158"/>
                <a:gd name="T20" fmla="*/ 40 w 157"/>
                <a:gd name="T21" fmla="*/ 158 h 158"/>
                <a:gd name="T22" fmla="*/ 24 w 157"/>
                <a:gd name="T23" fmla="*/ 155 h 158"/>
                <a:gd name="T24" fmla="*/ 12 w 157"/>
                <a:gd name="T25" fmla="*/ 147 h 158"/>
                <a:gd name="T26" fmla="*/ 3 w 157"/>
                <a:gd name="T27" fmla="*/ 135 h 158"/>
                <a:gd name="T28" fmla="*/ 0 w 157"/>
                <a:gd name="T29" fmla="*/ 118 h 158"/>
                <a:gd name="T30" fmla="*/ 3 w 157"/>
                <a:gd name="T31" fmla="*/ 103 h 158"/>
                <a:gd name="T32" fmla="*/ 12 w 157"/>
                <a:gd name="T33" fmla="*/ 90 h 158"/>
                <a:gd name="T34" fmla="*/ 24 w 157"/>
                <a:gd name="T35" fmla="*/ 83 h 158"/>
                <a:gd name="T36" fmla="*/ 40 w 157"/>
                <a:gd name="T37" fmla="*/ 80 h 158"/>
                <a:gd name="T38" fmla="*/ 55 w 157"/>
                <a:gd name="T39" fmla="*/ 77 h 158"/>
                <a:gd name="T40" fmla="*/ 67 w 157"/>
                <a:gd name="T41" fmla="*/ 68 h 158"/>
                <a:gd name="T42" fmla="*/ 76 w 157"/>
                <a:gd name="T43" fmla="*/ 55 h 158"/>
                <a:gd name="T44" fmla="*/ 79 w 157"/>
                <a:gd name="T45" fmla="*/ 40 h 158"/>
                <a:gd name="T46" fmla="*/ 83 w 157"/>
                <a:gd name="T47" fmla="*/ 25 h 158"/>
                <a:gd name="T48" fmla="*/ 90 w 157"/>
                <a:gd name="T49" fmla="*/ 12 h 158"/>
                <a:gd name="T50" fmla="*/ 104 w 157"/>
                <a:gd name="T51" fmla="*/ 3 h 158"/>
                <a:gd name="T52" fmla="*/ 119 w 157"/>
                <a:gd name="T53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7" h="158">
                  <a:moveTo>
                    <a:pt x="119" y="0"/>
                  </a:moveTo>
                  <a:lnTo>
                    <a:pt x="135" y="3"/>
                  </a:lnTo>
                  <a:lnTo>
                    <a:pt x="147" y="12"/>
                  </a:lnTo>
                  <a:lnTo>
                    <a:pt x="154" y="25"/>
                  </a:lnTo>
                  <a:lnTo>
                    <a:pt x="157" y="40"/>
                  </a:lnTo>
                  <a:lnTo>
                    <a:pt x="154" y="71"/>
                  </a:lnTo>
                  <a:lnTo>
                    <a:pt x="142" y="100"/>
                  </a:lnTo>
                  <a:lnTo>
                    <a:pt x="124" y="124"/>
                  </a:lnTo>
                  <a:lnTo>
                    <a:pt x="99" y="143"/>
                  </a:lnTo>
                  <a:lnTo>
                    <a:pt x="72" y="153"/>
                  </a:lnTo>
                  <a:lnTo>
                    <a:pt x="40" y="158"/>
                  </a:lnTo>
                  <a:lnTo>
                    <a:pt x="24" y="155"/>
                  </a:lnTo>
                  <a:lnTo>
                    <a:pt x="12" y="147"/>
                  </a:lnTo>
                  <a:lnTo>
                    <a:pt x="3" y="135"/>
                  </a:lnTo>
                  <a:lnTo>
                    <a:pt x="0" y="118"/>
                  </a:lnTo>
                  <a:lnTo>
                    <a:pt x="3" y="103"/>
                  </a:lnTo>
                  <a:lnTo>
                    <a:pt x="12" y="90"/>
                  </a:lnTo>
                  <a:lnTo>
                    <a:pt x="24" y="83"/>
                  </a:lnTo>
                  <a:lnTo>
                    <a:pt x="40" y="80"/>
                  </a:lnTo>
                  <a:lnTo>
                    <a:pt x="55" y="77"/>
                  </a:lnTo>
                  <a:lnTo>
                    <a:pt x="67" y="68"/>
                  </a:lnTo>
                  <a:lnTo>
                    <a:pt x="76" y="55"/>
                  </a:lnTo>
                  <a:lnTo>
                    <a:pt x="79" y="40"/>
                  </a:lnTo>
                  <a:lnTo>
                    <a:pt x="83" y="25"/>
                  </a:lnTo>
                  <a:lnTo>
                    <a:pt x="90" y="12"/>
                  </a:lnTo>
                  <a:lnTo>
                    <a:pt x="104" y="3"/>
                  </a:lnTo>
                  <a:lnTo>
                    <a:pt x="119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48"/>
            <p:cNvSpPr>
              <a:spLocks/>
            </p:cNvSpPr>
            <p:nvPr/>
          </p:nvSpPr>
          <p:spPr bwMode="auto">
            <a:xfrm>
              <a:off x="2499" y="695"/>
              <a:ext cx="39" cy="2013"/>
            </a:xfrm>
            <a:custGeom>
              <a:avLst/>
              <a:gdLst>
                <a:gd name="T0" fmla="*/ 40 w 78"/>
                <a:gd name="T1" fmla="*/ 0 h 4026"/>
                <a:gd name="T2" fmla="*/ 56 w 78"/>
                <a:gd name="T3" fmla="*/ 3 h 4026"/>
                <a:gd name="T4" fmla="*/ 68 w 78"/>
                <a:gd name="T5" fmla="*/ 12 h 4026"/>
                <a:gd name="T6" fmla="*/ 75 w 78"/>
                <a:gd name="T7" fmla="*/ 24 h 4026"/>
                <a:gd name="T8" fmla="*/ 78 w 78"/>
                <a:gd name="T9" fmla="*/ 39 h 4026"/>
                <a:gd name="T10" fmla="*/ 78 w 78"/>
                <a:gd name="T11" fmla="*/ 3988 h 4026"/>
                <a:gd name="T12" fmla="*/ 75 w 78"/>
                <a:gd name="T13" fmla="*/ 4003 h 4026"/>
                <a:gd name="T14" fmla="*/ 68 w 78"/>
                <a:gd name="T15" fmla="*/ 4015 h 4026"/>
                <a:gd name="T16" fmla="*/ 56 w 78"/>
                <a:gd name="T17" fmla="*/ 4023 h 4026"/>
                <a:gd name="T18" fmla="*/ 40 w 78"/>
                <a:gd name="T19" fmla="*/ 4026 h 4026"/>
                <a:gd name="T20" fmla="*/ 25 w 78"/>
                <a:gd name="T21" fmla="*/ 4023 h 4026"/>
                <a:gd name="T22" fmla="*/ 11 w 78"/>
                <a:gd name="T23" fmla="*/ 4015 h 4026"/>
                <a:gd name="T24" fmla="*/ 4 w 78"/>
                <a:gd name="T25" fmla="*/ 4003 h 4026"/>
                <a:gd name="T26" fmla="*/ 0 w 78"/>
                <a:gd name="T27" fmla="*/ 3988 h 4026"/>
                <a:gd name="T28" fmla="*/ 0 w 78"/>
                <a:gd name="T29" fmla="*/ 39 h 4026"/>
                <a:gd name="T30" fmla="*/ 4 w 78"/>
                <a:gd name="T31" fmla="*/ 24 h 4026"/>
                <a:gd name="T32" fmla="*/ 11 w 78"/>
                <a:gd name="T33" fmla="*/ 12 h 4026"/>
                <a:gd name="T34" fmla="*/ 25 w 78"/>
                <a:gd name="T35" fmla="*/ 3 h 4026"/>
                <a:gd name="T36" fmla="*/ 40 w 78"/>
                <a:gd name="T37" fmla="*/ 0 h 40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8" h="4026">
                  <a:moveTo>
                    <a:pt x="40" y="0"/>
                  </a:moveTo>
                  <a:lnTo>
                    <a:pt x="56" y="3"/>
                  </a:lnTo>
                  <a:lnTo>
                    <a:pt x="68" y="12"/>
                  </a:lnTo>
                  <a:lnTo>
                    <a:pt x="75" y="24"/>
                  </a:lnTo>
                  <a:lnTo>
                    <a:pt x="78" y="39"/>
                  </a:lnTo>
                  <a:lnTo>
                    <a:pt x="78" y="3988"/>
                  </a:lnTo>
                  <a:lnTo>
                    <a:pt x="75" y="4003"/>
                  </a:lnTo>
                  <a:lnTo>
                    <a:pt x="68" y="4015"/>
                  </a:lnTo>
                  <a:lnTo>
                    <a:pt x="56" y="4023"/>
                  </a:lnTo>
                  <a:lnTo>
                    <a:pt x="40" y="4026"/>
                  </a:lnTo>
                  <a:lnTo>
                    <a:pt x="25" y="4023"/>
                  </a:lnTo>
                  <a:lnTo>
                    <a:pt x="11" y="4015"/>
                  </a:lnTo>
                  <a:lnTo>
                    <a:pt x="4" y="4003"/>
                  </a:lnTo>
                  <a:lnTo>
                    <a:pt x="0" y="3988"/>
                  </a:lnTo>
                  <a:lnTo>
                    <a:pt x="0" y="39"/>
                  </a:lnTo>
                  <a:lnTo>
                    <a:pt x="4" y="24"/>
                  </a:lnTo>
                  <a:lnTo>
                    <a:pt x="11" y="12"/>
                  </a:lnTo>
                  <a:lnTo>
                    <a:pt x="25" y="3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49"/>
            <p:cNvSpPr>
              <a:spLocks/>
            </p:cNvSpPr>
            <p:nvPr/>
          </p:nvSpPr>
          <p:spPr bwMode="auto">
            <a:xfrm>
              <a:off x="2499" y="2748"/>
              <a:ext cx="39" cy="197"/>
            </a:xfrm>
            <a:custGeom>
              <a:avLst/>
              <a:gdLst>
                <a:gd name="T0" fmla="*/ 40 w 78"/>
                <a:gd name="T1" fmla="*/ 0 h 395"/>
                <a:gd name="T2" fmla="*/ 56 w 78"/>
                <a:gd name="T3" fmla="*/ 3 h 395"/>
                <a:gd name="T4" fmla="*/ 68 w 78"/>
                <a:gd name="T5" fmla="*/ 12 h 395"/>
                <a:gd name="T6" fmla="*/ 75 w 78"/>
                <a:gd name="T7" fmla="*/ 24 h 395"/>
                <a:gd name="T8" fmla="*/ 78 w 78"/>
                <a:gd name="T9" fmla="*/ 39 h 395"/>
                <a:gd name="T10" fmla="*/ 78 w 78"/>
                <a:gd name="T11" fmla="*/ 355 h 395"/>
                <a:gd name="T12" fmla="*/ 75 w 78"/>
                <a:gd name="T13" fmla="*/ 370 h 395"/>
                <a:gd name="T14" fmla="*/ 68 w 78"/>
                <a:gd name="T15" fmla="*/ 383 h 395"/>
                <a:gd name="T16" fmla="*/ 56 w 78"/>
                <a:gd name="T17" fmla="*/ 392 h 395"/>
                <a:gd name="T18" fmla="*/ 40 w 78"/>
                <a:gd name="T19" fmla="*/ 395 h 395"/>
                <a:gd name="T20" fmla="*/ 25 w 78"/>
                <a:gd name="T21" fmla="*/ 392 h 395"/>
                <a:gd name="T22" fmla="*/ 11 w 78"/>
                <a:gd name="T23" fmla="*/ 383 h 395"/>
                <a:gd name="T24" fmla="*/ 4 w 78"/>
                <a:gd name="T25" fmla="*/ 370 h 395"/>
                <a:gd name="T26" fmla="*/ 0 w 78"/>
                <a:gd name="T27" fmla="*/ 355 h 395"/>
                <a:gd name="T28" fmla="*/ 0 w 78"/>
                <a:gd name="T29" fmla="*/ 39 h 395"/>
                <a:gd name="T30" fmla="*/ 4 w 78"/>
                <a:gd name="T31" fmla="*/ 24 h 395"/>
                <a:gd name="T32" fmla="*/ 11 w 78"/>
                <a:gd name="T33" fmla="*/ 12 h 395"/>
                <a:gd name="T34" fmla="*/ 25 w 78"/>
                <a:gd name="T35" fmla="*/ 3 h 395"/>
                <a:gd name="T36" fmla="*/ 40 w 78"/>
                <a:gd name="T37" fmla="*/ 0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8" h="395">
                  <a:moveTo>
                    <a:pt x="40" y="0"/>
                  </a:moveTo>
                  <a:lnTo>
                    <a:pt x="56" y="3"/>
                  </a:lnTo>
                  <a:lnTo>
                    <a:pt x="68" y="12"/>
                  </a:lnTo>
                  <a:lnTo>
                    <a:pt x="75" y="24"/>
                  </a:lnTo>
                  <a:lnTo>
                    <a:pt x="78" y="39"/>
                  </a:lnTo>
                  <a:lnTo>
                    <a:pt x="78" y="355"/>
                  </a:lnTo>
                  <a:lnTo>
                    <a:pt x="75" y="370"/>
                  </a:lnTo>
                  <a:lnTo>
                    <a:pt x="68" y="383"/>
                  </a:lnTo>
                  <a:lnTo>
                    <a:pt x="56" y="392"/>
                  </a:lnTo>
                  <a:lnTo>
                    <a:pt x="40" y="395"/>
                  </a:lnTo>
                  <a:lnTo>
                    <a:pt x="25" y="392"/>
                  </a:lnTo>
                  <a:lnTo>
                    <a:pt x="11" y="383"/>
                  </a:lnTo>
                  <a:lnTo>
                    <a:pt x="4" y="370"/>
                  </a:lnTo>
                  <a:lnTo>
                    <a:pt x="0" y="355"/>
                  </a:lnTo>
                  <a:lnTo>
                    <a:pt x="0" y="39"/>
                  </a:lnTo>
                  <a:lnTo>
                    <a:pt x="4" y="24"/>
                  </a:lnTo>
                  <a:lnTo>
                    <a:pt x="11" y="12"/>
                  </a:lnTo>
                  <a:lnTo>
                    <a:pt x="25" y="3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0"/>
            <p:cNvSpPr>
              <a:spLocks/>
            </p:cNvSpPr>
            <p:nvPr/>
          </p:nvSpPr>
          <p:spPr bwMode="auto">
            <a:xfrm>
              <a:off x="764" y="774"/>
              <a:ext cx="39" cy="1855"/>
            </a:xfrm>
            <a:custGeom>
              <a:avLst/>
              <a:gdLst>
                <a:gd name="T0" fmla="*/ 38 w 78"/>
                <a:gd name="T1" fmla="*/ 0 h 3709"/>
                <a:gd name="T2" fmla="*/ 53 w 78"/>
                <a:gd name="T3" fmla="*/ 3 h 3709"/>
                <a:gd name="T4" fmla="*/ 67 w 78"/>
                <a:gd name="T5" fmla="*/ 11 h 3709"/>
                <a:gd name="T6" fmla="*/ 75 w 78"/>
                <a:gd name="T7" fmla="*/ 23 h 3709"/>
                <a:gd name="T8" fmla="*/ 78 w 78"/>
                <a:gd name="T9" fmla="*/ 38 h 3709"/>
                <a:gd name="T10" fmla="*/ 78 w 78"/>
                <a:gd name="T11" fmla="*/ 3671 h 3709"/>
                <a:gd name="T12" fmla="*/ 75 w 78"/>
                <a:gd name="T13" fmla="*/ 3686 h 3709"/>
                <a:gd name="T14" fmla="*/ 67 w 78"/>
                <a:gd name="T15" fmla="*/ 3699 h 3709"/>
                <a:gd name="T16" fmla="*/ 53 w 78"/>
                <a:gd name="T17" fmla="*/ 3706 h 3709"/>
                <a:gd name="T18" fmla="*/ 38 w 78"/>
                <a:gd name="T19" fmla="*/ 3709 h 3709"/>
                <a:gd name="T20" fmla="*/ 23 w 78"/>
                <a:gd name="T21" fmla="*/ 3706 h 3709"/>
                <a:gd name="T22" fmla="*/ 10 w 78"/>
                <a:gd name="T23" fmla="*/ 3699 h 3709"/>
                <a:gd name="T24" fmla="*/ 3 w 78"/>
                <a:gd name="T25" fmla="*/ 3686 h 3709"/>
                <a:gd name="T26" fmla="*/ 0 w 78"/>
                <a:gd name="T27" fmla="*/ 3671 h 3709"/>
                <a:gd name="T28" fmla="*/ 0 w 78"/>
                <a:gd name="T29" fmla="*/ 38 h 3709"/>
                <a:gd name="T30" fmla="*/ 3 w 78"/>
                <a:gd name="T31" fmla="*/ 23 h 3709"/>
                <a:gd name="T32" fmla="*/ 10 w 78"/>
                <a:gd name="T33" fmla="*/ 11 h 3709"/>
                <a:gd name="T34" fmla="*/ 23 w 78"/>
                <a:gd name="T35" fmla="*/ 3 h 3709"/>
                <a:gd name="T36" fmla="*/ 38 w 78"/>
                <a:gd name="T37" fmla="*/ 0 h 37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8" h="3709">
                  <a:moveTo>
                    <a:pt x="38" y="0"/>
                  </a:moveTo>
                  <a:lnTo>
                    <a:pt x="53" y="3"/>
                  </a:lnTo>
                  <a:lnTo>
                    <a:pt x="67" y="11"/>
                  </a:lnTo>
                  <a:lnTo>
                    <a:pt x="75" y="23"/>
                  </a:lnTo>
                  <a:lnTo>
                    <a:pt x="78" y="38"/>
                  </a:lnTo>
                  <a:lnTo>
                    <a:pt x="78" y="3671"/>
                  </a:lnTo>
                  <a:lnTo>
                    <a:pt x="75" y="3686"/>
                  </a:lnTo>
                  <a:lnTo>
                    <a:pt x="67" y="3699"/>
                  </a:lnTo>
                  <a:lnTo>
                    <a:pt x="53" y="3706"/>
                  </a:lnTo>
                  <a:lnTo>
                    <a:pt x="38" y="3709"/>
                  </a:lnTo>
                  <a:lnTo>
                    <a:pt x="23" y="3706"/>
                  </a:lnTo>
                  <a:lnTo>
                    <a:pt x="10" y="3699"/>
                  </a:lnTo>
                  <a:lnTo>
                    <a:pt x="3" y="3686"/>
                  </a:lnTo>
                  <a:lnTo>
                    <a:pt x="0" y="3671"/>
                  </a:lnTo>
                  <a:lnTo>
                    <a:pt x="0" y="38"/>
                  </a:lnTo>
                  <a:lnTo>
                    <a:pt x="3" y="23"/>
                  </a:lnTo>
                  <a:lnTo>
                    <a:pt x="10" y="11"/>
                  </a:lnTo>
                  <a:lnTo>
                    <a:pt x="23" y="3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51"/>
            <p:cNvSpPr>
              <a:spLocks/>
            </p:cNvSpPr>
            <p:nvPr/>
          </p:nvSpPr>
          <p:spPr bwMode="auto">
            <a:xfrm>
              <a:off x="1080" y="2867"/>
              <a:ext cx="1379" cy="39"/>
            </a:xfrm>
            <a:custGeom>
              <a:avLst/>
              <a:gdLst>
                <a:gd name="T0" fmla="*/ 40 w 2760"/>
                <a:gd name="T1" fmla="*/ 0 h 78"/>
                <a:gd name="T2" fmla="*/ 2720 w 2760"/>
                <a:gd name="T3" fmla="*/ 0 h 78"/>
                <a:gd name="T4" fmla="*/ 2737 w 2760"/>
                <a:gd name="T5" fmla="*/ 3 h 78"/>
                <a:gd name="T6" fmla="*/ 2749 w 2760"/>
                <a:gd name="T7" fmla="*/ 11 h 78"/>
                <a:gd name="T8" fmla="*/ 2757 w 2760"/>
                <a:gd name="T9" fmla="*/ 23 h 78"/>
                <a:gd name="T10" fmla="*/ 2760 w 2760"/>
                <a:gd name="T11" fmla="*/ 38 h 78"/>
                <a:gd name="T12" fmla="*/ 2757 w 2760"/>
                <a:gd name="T13" fmla="*/ 54 h 78"/>
                <a:gd name="T14" fmla="*/ 2749 w 2760"/>
                <a:gd name="T15" fmla="*/ 67 h 78"/>
                <a:gd name="T16" fmla="*/ 2737 w 2760"/>
                <a:gd name="T17" fmla="*/ 75 h 78"/>
                <a:gd name="T18" fmla="*/ 2720 w 2760"/>
                <a:gd name="T19" fmla="*/ 78 h 78"/>
                <a:gd name="T20" fmla="*/ 40 w 2760"/>
                <a:gd name="T21" fmla="*/ 78 h 78"/>
                <a:gd name="T22" fmla="*/ 24 w 2760"/>
                <a:gd name="T23" fmla="*/ 75 h 78"/>
                <a:gd name="T24" fmla="*/ 12 w 2760"/>
                <a:gd name="T25" fmla="*/ 67 h 78"/>
                <a:gd name="T26" fmla="*/ 3 w 2760"/>
                <a:gd name="T27" fmla="*/ 54 h 78"/>
                <a:gd name="T28" fmla="*/ 0 w 2760"/>
                <a:gd name="T29" fmla="*/ 38 h 78"/>
                <a:gd name="T30" fmla="*/ 3 w 2760"/>
                <a:gd name="T31" fmla="*/ 23 h 78"/>
                <a:gd name="T32" fmla="*/ 12 w 2760"/>
                <a:gd name="T33" fmla="*/ 11 h 78"/>
                <a:gd name="T34" fmla="*/ 24 w 2760"/>
                <a:gd name="T35" fmla="*/ 3 h 78"/>
                <a:gd name="T36" fmla="*/ 40 w 2760"/>
                <a:gd name="T3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60" h="78">
                  <a:moveTo>
                    <a:pt x="40" y="0"/>
                  </a:moveTo>
                  <a:lnTo>
                    <a:pt x="2720" y="0"/>
                  </a:lnTo>
                  <a:lnTo>
                    <a:pt x="2737" y="3"/>
                  </a:lnTo>
                  <a:lnTo>
                    <a:pt x="2749" y="11"/>
                  </a:lnTo>
                  <a:lnTo>
                    <a:pt x="2757" y="23"/>
                  </a:lnTo>
                  <a:lnTo>
                    <a:pt x="2760" y="38"/>
                  </a:lnTo>
                  <a:lnTo>
                    <a:pt x="2757" y="54"/>
                  </a:lnTo>
                  <a:lnTo>
                    <a:pt x="2749" y="67"/>
                  </a:lnTo>
                  <a:lnTo>
                    <a:pt x="2737" y="75"/>
                  </a:lnTo>
                  <a:lnTo>
                    <a:pt x="2720" y="78"/>
                  </a:lnTo>
                  <a:lnTo>
                    <a:pt x="40" y="78"/>
                  </a:lnTo>
                  <a:lnTo>
                    <a:pt x="24" y="75"/>
                  </a:lnTo>
                  <a:lnTo>
                    <a:pt x="12" y="67"/>
                  </a:lnTo>
                  <a:lnTo>
                    <a:pt x="3" y="54"/>
                  </a:lnTo>
                  <a:lnTo>
                    <a:pt x="0" y="38"/>
                  </a:lnTo>
                  <a:lnTo>
                    <a:pt x="3" y="23"/>
                  </a:lnTo>
                  <a:lnTo>
                    <a:pt x="12" y="11"/>
                  </a:lnTo>
                  <a:lnTo>
                    <a:pt x="24" y="3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52"/>
            <p:cNvSpPr>
              <a:spLocks/>
            </p:cNvSpPr>
            <p:nvPr/>
          </p:nvSpPr>
          <p:spPr bwMode="auto">
            <a:xfrm>
              <a:off x="686" y="2788"/>
              <a:ext cx="1773" cy="39"/>
            </a:xfrm>
            <a:custGeom>
              <a:avLst/>
              <a:gdLst>
                <a:gd name="T0" fmla="*/ 38 w 3548"/>
                <a:gd name="T1" fmla="*/ 0 h 78"/>
                <a:gd name="T2" fmla="*/ 3508 w 3548"/>
                <a:gd name="T3" fmla="*/ 0 h 78"/>
                <a:gd name="T4" fmla="*/ 3525 w 3548"/>
                <a:gd name="T5" fmla="*/ 3 h 78"/>
                <a:gd name="T6" fmla="*/ 3537 w 3548"/>
                <a:gd name="T7" fmla="*/ 11 h 78"/>
                <a:gd name="T8" fmla="*/ 3545 w 3548"/>
                <a:gd name="T9" fmla="*/ 23 h 78"/>
                <a:gd name="T10" fmla="*/ 3548 w 3548"/>
                <a:gd name="T11" fmla="*/ 39 h 78"/>
                <a:gd name="T12" fmla="*/ 3545 w 3548"/>
                <a:gd name="T13" fmla="*/ 54 h 78"/>
                <a:gd name="T14" fmla="*/ 3537 w 3548"/>
                <a:gd name="T15" fmla="*/ 68 h 78"/>
                <a:gd name="T16" fmla="*/ 3525 w 3548"/>
                <a:gd name="T17" fmla="*/ 75 h 78"/>
                <a:gd name="T18" fmla="*/ 3508 w 3548"/>
                <a:gd name="T19" fmla="*/ 78 h 78"/>
                <a:gd name="T20" fmla="*/ 38 w 3548"/>
                <a:gd name="T21" fmla="*/ 78 h 78"/>
                <a:gd name="T22" fmla="*/ 23 w 3548"/>
                <a:gd name="T23" fmla="*/ 75 h 78"/>
                <a:gd name="T24" fmla="*/ 11 w 3548"/>
                <a:gd name="T25" fmla="*/ 68 h 78"/>
                <a:gd name="T26" fmla="*/ 3 w 3548"/>
                <a:gd name="T27" fmla="*/ 54 h 78"/>
                <a:gd name="T28" fmla="*/ 0 w 3548"/>
                <a:gd name="T29" fmla="*/ 39 h 78"/>
                <a:gd name="T30" fmla="*/ 3 w 3548"/>
                <a:gd name="T31" fmla="*/ 23 h 78"/>
                <a:gd name="T32" fmla="*/ 11 w 3548"/>
                <a:gd name="T33" fmla="*/ 11 h 78"/>
                <a:gd name="T34" fmla="*/ 23 w 3548"/>
                <a:gd name="T35" fmla="*/ 3 h 78"/>
                <a:gd name="T36" fmla="*/ 38 w 3548"/>
                <a:gd name="T3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48" h="78">
                  <a:moveTo>
                    <a:pt x="38" y="0"/>
                  </a:moveTo>
                  <a:lnTo>
                    <a:pt x="3508" y="0"/>
                  </a:lnTo>
                  <a:lnTo>
                    <a:pt x="3525" y="3"/>
                  </a:lnTo>
                  <a:lnTo>
                    <a:pt x="3537" y="11"/>
                  </a:lnTo>
                  <a:lnTo>
                    <a:pt x="3545" y="23"/>
                  </a:lnTo>
                  <a:lnTo>
                    <a:pt x="3548" y="39"/>
                  </a:lnTo>
                  <a:lnTo>
                    <a:pt x="3545" y="54"/>
                  </a:lnTo>
                  <a:lnTo>
                    <a:pt x="3537" y="68"/>
                  </a:lnTo>
                  <a:lnTo>
                    <a:pt x="3525" y="75"/>
                  </a:lnTo>
                  <a:lnTo>
                    <a:pt x="3508" y="78"/>
                  </a:lnTo>
                  <a:lnTo>
                    <a:pt x="38" y="78"/>
                  </a:lnTo>
                  <a:lnTo>
                    <a:pt x="23" y="75"/>
                  </a:lnTo>
                  <a:lnTo>
                    <a:pt x="11" y="68"/>
                  </a:lnTo>
                  <a:lnTo>
                    <a:pt x="3" y="54"/>
                  </a:lnTo>
                  <a:lnTo>
                    <a:pt x="0" y="39"/>
                  </a:lnTo>
                  <a:lnTo>
                    <a:pt x="3" y="23"/>
                  </a:lnTo>
                  <a:lnTo>
                    <a:pt x="11" y="11"/>
                  </a:lnTo>
                  <a:lnTo>
                    <a:pt x="23" y="3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53"/>
            <p:cNvSpPr>
              <a:spLocks noEditPoints="1"/>
            </p:cNvSpPr>
            <p:nvPr/>
          </p:nvSpPr>
          <p:spPr bwMode="auto">
            <a:xfrm>
              <a:off x="1001" y="892"/>
              <a:ext cx="1301" cy="198"/>
            </a:xfrm>
            <a:custGeom>
              <a:avLst/>
              <a:gdLst>
                <a:gd name="T0" fmla="*/ 80 w 2603"/>
                <a:gd name="T1" fmla="*/ 79 h 395"/>
                <a:gd name="T2" fmla="*/ 80 w 2603"/>
                <a:gd name="T3" fmla="*/ 315 h 395"/>
                <a:gd name="T4" fmla="*/ 2525 w 2603"/>
                <a:gd name="T5" fmla="*/ 315 h 395"/>
                <a:gd name="T6" fmla="*/ 2525 w 2603"/>
                <a:gd name="T7" fmla="*/ 79 h 395"/>
                <a:gd name="T8" fmla="*/ 80 w 2603"/>
                <a:gd name="T9" fmla="*/ 79 h 395"/>
                <a:gd name="T10" fmla="*/ 40 w 2603"/>
                <a:gd name="T11" fmla="*/ 0 h 395"/>
                <a:gd name="T12" fmla="*/ 2563 w 2603"/>
                <a:gd name="T13" fmla="*/ 0 h 395"/>
                <a:gd name="T14" fmla="*/ 2578 w 2603"/>
                <a:gd name="T15" fmla="*/ 3 h 395"/>
                <a:gd name="T16" fmla="*/ 2592 w 2603"/>
                <a:gd name="T17" fmla="*/ 12 h 395"/>
                <a:gd name="T18" fmla="*/ 2600 w 2603"/>
                <a:gd name="T19" fmla="*/ 24 h 395"/>
                <a:gd name="T20" fmla="*/ 2603 w 2603"/>
                <a:gd name="T21" fmla="*/ 40 h 395"/>
                <a:gd name="T22" fmla="*/ 2603 w 2603"/>
                <a:gd name="T23" fmla="*/ 355 h 395"/>
                <a:gd name="T24" fmla="*/ 2600 w 2603"/>
                <a:gd name="T25" fmla="*/ 370 h 395"/>
                <a:gd name="T26" fmla="*/ 2592 w 2603"/>
                <a:gd name="T27" fmla="*/ 383 h 395"/>
                <a:gd name="T28" fmla="*/ 2578 w 2603"/>
                <a:gd name="T29" fmla="*/ 392 h 395"/>
                <a:gd name="T30" fmla="*/ 2563 w 2603"/>
                <a:gd name="T31" fmla="*/ 395 h 395"/>
                <a:gd name="T32" fmla="*/ 40 w 2603"/>
                <a:gd name="T33" fmla="*/ 395 h 395"/>
                <a:gd name="T34" fmla="*/ 25 w 2603"/>
                <a:gd name="T35" fmla="*/ 392 h 395"/>
                <a:gd name="T36" fmla="*/ 13 w 2603"/>
                <a:gd name="T37" fmla="*/ 383 h 395"/>
                <a:gd name="T38" fmla="*/ 3 w 2603"/>
                <a:gd name="T39" fmla="*/ 370 h 395"/>
                <a:gd name="T40" fmla="*/ 0 w 2603"/>
                <a:gd name="T41" fmla="*/ 355 h 395"/>
                <a:gd name="T42" fmla="*/ 0 w 2603"/>
                <a:gd name="T43" fmla="*/ 40 h 395"/>
                <a:gd name="T44" fmla="*/ 3 w 2603"/>
                <a:gd name="T45" fmla="*/ 24 h 395"/>
                <a:gd name="T46" fmla="*/ 13 w 2603"/>
                <a:gd name="T47" fmla="*/ 12 h 395"/>
                <a:gd name="T48" fmla="*/ 25 w 2603"/>
                <a:gd name="T49" fmla="*/ 3 h 395"/>
                <a:gd name="T50" fmla="*/ 40 w 2603"/>
                <a:gd name="T51" fmla="*/ 0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603" h="395">
                  <a:moveTo>
                    <a:pt x="80" y="79"/>
                  </a:moveTo>
                  <a:lnTo>
                    <a:pt x="80" y="315"/>
                  </a:lnTo>
                  <a:lnTo>
                    <a:pt x="2525" y="315"/>
                  </a:lnTo>
                  <a:lnTo>
                    <a:pt x="2525" y="79"/>
                  </a:lnTo>
                  <a:lnTo>
                    <a:pt x="80" y="79"/>
                  </a:lnTo>
                  <a:close/>
                  <a:moveTo>
                    <a:pt x="40" y="0"/>
                  </a:moveTo>
                  <a:lnTo>
                    <a:pt x="2563" y="0"/>
                  </a:lnTo>
                  <a:lnTo>
                    <a:pt x="2578" y="3"/>
                  </a:lnTo>
                  <a:lnTo>
                    <a:pt x="2592" y="12"/>
                  </a:lnTo>
                  <a:lnTo>
                    <a:pt x="2600" y="24"/>
                  </a:lnTo>
                  <a:lnTo>
                    <a:pt x="2603" y="40"/>
                  </a:lnTo>
                  <a:lnTo>
                    <a:pt x="2603" y="355"/>
                  </a:lnTo>
                  <a:lnTo>
                    <a:pt x="2600" y="370"/>
                  </a:lnTo>
                  <a:lnTo>
                    <a:pt x="2592" y="383"/>
                  </a:lnTo>
                  <a:lnTo>
                    <a:pt x="2578" y="392"/>
                  </a:lnTo>
                  <a:lnTo>
                    <a:pt x="2563" y="395"/>
                  </a:lnTo>
                  <a:lnTo>
                    <a:pt x="40" y="395"/>
                  </a:lnTo>
                  <a:lnTo>
                    <a:pt x="25" y="392"/>
                  </a:lnTo>
                  <a:lnTo>
                    <a:pt x="13" y="383"/>
                  </a:lnTo>
                  <a:lnTo>
                    <a:pt x="3" y="370"/>
                  </a:lnTo>
                  <a:lnTo>
                    <a:pt x="0" y="355"/>
                  </a:lnTo>
                  <a:lnTo>
                    <a:pt x="0" y="40"/>
                  </a:lnTo>
                  <a:lnTo>
                    <a:pt x="3" y="24"/>
                  </a:lnTo>
                  <a:lnTo>
                    <a:pt x="13" y="12"/>
                  </a:lnTo>
                  <a:lnTo>
                    <a:pt x="25" y="3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54"/>
            <p:cNvSpPr>
              <a:spLocks/>
            </p:cNvSpPr>
            <p:nvPr/>
          </p:nvSpPr>
          <p:spPr bwMode="auto">
            <a:xfrm>
              <a:off x="1198" y="971"/>
              <a:ext cx="907" cy="40"/>
            </a:xfrm>
            <a:custGeom>
              <a:avLst/>
              <a:gdLst>
                <a:gd name="T0" fmla="*/ 38 w 1813"/>
                <a:gd name="T1" fmla="*/ 0 h 79"/>
                <a:gd name="T2" fmla="*/ 1775 w 1813"/>
                <a:gd name="T3" fmla="*/ 0 h 79"/>
                <a:gd name="T4" fmla="*/ 1790 w 1813"/>
                <a:gd name="T5" fmla="*/ 3 h 79"/>
                <a:gd name="T6" fmla="*/ 1802 w 1813"/>
                <a:gd name="T7" fmla="*/ 12 h 79"/>
                <a:gd name="T8" fmla="*/ 1810 w 1813"/>
                <a:gd name="T9" fmla="*/ 24 h 79"/>
                <a:gd name="T10" fmla="*/ 1813 w 1813"/>
                <a:gd name="T11" fmla="*/ 39 h 79"/>
                <a:gd name="T12" fmla="*/ 1810 w 1813"/>
                <a:gd name="T13" fmla="*/ 55 h 79"/>
                <a:gd name="T14" fmla="*/ 1802 w 1813"/>
                <a:gd name="T15" fmla="*/ 67 h 79"/>
                <a:gd name="T16" fmla="*/ 1790 w 1813"/>
                <a:gd name="T17" fmla="*/ 76 h 79"/>
                <a:gd name="T18" fmla="*/ 1775 w 1813"/>
                <a:gd name="T19" fmla="*/ 79 h 79"/>
                <a:gd name="T20" fmla="*/ 38 w 1813"/>
                <a:gd name="T21" fmla="*/ 79 h 79"/>
                <a:gd name="T22" fmla="*/ 23 w 1813"/>
                <a:gd name="T23" fmla="*/ 76 h 79"/>
                <a:gd name="T24" fmla="*/ 11 w 1813"/>
                <a:gd name="T25" fmla="*/ 67 h 79"/>
                <a:gd name="T26" fmla="*/ 3 w 1813"/>
                <a:gd name="T27" fmla="*/ 55 h 79"/>
                <a:gd name="T28" fmla="*/ 0 w 1813"/>
                <a:gd name="T29" fmla="*/ 39 h 79"/>
                <a:gd name="T30" fmla="*/ 3 w 1813"/>
                <a:gd name="T31" fmla="*/ 24 h 79"/>
                <a:gd name="T32" fmla="*/ 11 w 1813"/>
                <a:gd name="T33" fmla="*/ 12 h 79"/>
                <a:gd name="T34" fmla="*/ 23 w 1813"/>
                <a:gd name="T35" fmla="*/ 3 h 79"/>
                <a:gd name="T36" fmla="*/ 38 w 1813"/>
                <a:gd name="T37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13" h="79">
                  <a:moveTo>
                    <a:pt x="38" y="0"/>
                  </a:moveTo>
                  <a:lnTo>
                    <a:pt x="1775" y="0"/>
                  </a:lnTo>
                  <a:lnTo>
                    <a:pt x="1790" y="3"/>
                  </a:lnTo>
                  <a:lnTo>
                    <a:pt x="1802" y="12"/>
                  </a:lnTo>
                  <a:lnTo>
                    <a:pt x="1810" y="24"/>
                  </a:lnTo>
                  <a:lnTo>
                    <a:pt x="1813" y="39"/>
                  </a:lnTo>
                  <a:lnTo>
                    <a:pt x="1810" y="55"/>
                  </a:lnTo>
                  <a:lnTo>
                    <a:pt x="1802" y="67"/>
                  </a:lnTo>
                  <a:lnTo>
                    <a:pt x="1790" y="76"/>
                  </a:lnTo>
                  <a:lnTo>
                    <a:pt x="1775" y="79"/>
                  </a:lnTo>
                  <a:lnTo>
                    <a:pt x="38" y="79"/>
                  </a:lnTo>
                  <a:lnTo>
                    <a:pt x="23" y="76"/>
                  </a:lnTo>
                  <a:lnTo>
                    <a:pt x="11" y="67"/>
                  </a:lnTo>
                  <a:lnTo>
                    <a:pt x="3" y="55"/>
                  </a:lnTo>
                  <a:lnTo>
                    <a:pt x="0" y="39"/>
                  </a:lnTo>
                  <a:lnTo>
                    <a:pt x="3" y="24"/>
                  </a:lnTo>
                  <a:lnTo>
                    <a:pt x="11" y="12"/>
                  </a:lnTo>
                  <a:lnTo>
                    <a:pt x="23" y="3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55"/>
            <p:cNvSpPr>
              <a:spLocks/>
            </p:cNvSpPr>
            <p:nvPr/>
          </p:nvSpPr>
          <p:spPr bwMode="auto">
            <a:xfrm>
              <a:off x="1198" y="2393"/>
              <a:ext cx="907" cy="39"/>
            </a:xfrm>
            <a:custGeom>
              <a:avLst/>
              <a:gdLst>
                <a:gd name="T0" fmla="*/ 38 w 1813"/>
                <a:gd name="T1" fmla="*/ 0 h 80"/>
                <a:gd name="T2" fmla="*/ 1775 w 1813"/>
                <a:gd name="T3" fmla="*/ 0 h 80"/>
                <a:gd name="T4" fmla="*/ 1790 w 1813"/>
                <a:gd name="T5" fmla="*/ 3 h 80"/>
                <a:gd name="T6" fmla="*/ 1802 w 1813"/>
                <a:gd name="T7" fmla="*/ 12 h 80"/>
                <a:gd name="T8" fmla="*/ 1810 w 1813"/>
                <a:gd name="T9" fmla="*/ 25 h 80"/>
                <a:gd name="T10" fmla="*/ 1813 w 1813"/>
                <a:gd name="T11" fmla="*/ 40 h 80"/>
                <a:gd name="T12" fmla="*/ 1810 w 1813"/>
                <a:gd name="T13" fmla="*/ 55 h 80"/>
                <a:gd name="T14" fmla="*/ 1802 w 1813"/>
                <a:gd name="T15" fmla="*/ 67 h 80"/>
                <a:gd name="T16" fmla="*/ 1790 w 1813"/>
                <a:gd name="T17" fmla="*/ 77 h 80"/>
                <a:gd name="T18" fmla="*/ 1775 w 1813"/>
                <a:gd name="T19" fmla="*/ 80 h 80"/>
                <a:gd name="T20" fmla="*/ 38 w 1813"/>
                <a:gd name="T21" fmla="*/ 80 h 80"/>
                <a:gd name="T22" fmla="*/ 23 w 1813"/>
                <a:gd name="T23" fmla="*/ 77 h 80"/>
                <a:gd name="T24" fmla="*/ 11 w 1813"/>
                <a:gd name="T25" fmla="*/ 67 h 80"/>
                <a:gd name="T26" fmla="*/ 3 w 1813"/>
                <a:gd name="T27" fmla="*/ 55 h 80"/>
                <a:gd name="T28" fmla="*/ 0 w 1813"/>
                <a:gd name="T29" fmla="*/ 40 h 80"/>
                <a:gd name="T30" fmla="*/ 3 w 1813"/>
                <a:gd name="T31" fmla="*/ 25 h 80"/>
                <a:gd name="T32" fmla="*/ 11 w 1813"/>
                <a:gd name="T33" fmla="*/ 12 h 80"/>
                <a:gd name="T34" fmla="*/ 23 w 1813"/>
                <a:gd name="T35" fmla="*/ 3 h 80"/>
                <a:gd name="T36" fmla="*/ 38 w 1813"/>
                <a:gd name="T37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13" h="80">
                  <a:moveTo>
                    <a:pt x="38" y="0"/>
                  </a:moveTo>
                  <a:lnTo>
                    <a:pt x="1775" y="0"/>
                  </a:lnTo>
                  <a:lnTo>
                    <a:pt x="1790" y="3"/>
                  </a:lnTo>
                  <a:lnTo>
                    <a:pt x="1802" y="12"/>
                  </a:lnTo>
                  <a:lnTo>
                    <a:pt x="1810" y="25"/>
                  </a:lnTo>
                  <a:lnTo>
                    <a:pt x="1813" y="40"/>
                  </a:lnTo>
                  <a:lnTo>
                    <a:pt x="1810" y="55"/>
                  </a:lnTo>
                  <a:lnTo>
                    <a:pt x="1802" y="67"/>
                  </a:lnTo>
                  <a:lnTo>
                    <a:pt x="1790" y="77"/>
                  </a:lnTo>
                  <a:lnTo>
                    <a:pt x="1775" y="80"/>
                  </a:lnTo>
                  <a:lnTo>
                    <a:pt x="38" y="80"/>
                  </a:lnTo>
                  <a:lnTo>
                    <a:pt x="23" y="77"/>
                  </a:lnTo>
                  <a:lnTo>
                    <a:pt x="11" y="67"/>
                  </a:lnTo>
                  <a:lnTo>
                    <a:pt x="3" y="55"/>
                  </a:lnTo>
                  <a:lnTo>
                    <a:pt x="0" y="40"/>
                  </a:lnTo>
                  <a:lnTo>
                    <a:pt x="3" y="25"/>
                  </a:lnTo>
                  <a:lnTo>
                    <a:pt x="11" y="12"/>
                  </a:lnTo>
                  <a:lnTo>
                    <a:pt x="23" y="3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56"/>
            <p:cNvSpPr>
              <a:spLocks/>
            </p:cNvSpPr>
            <p:nvPr/>
          </p:nvSpPr>
          <p:spPr bwMode="auto">
            <a:xfrm>
              <a:off x="1434" y="2471"/>
              <a:ext cx="434" cy="40"/>
            </a:xfrm>
            <a:custGeom>
              <a:avLst/>
              <a:gdLst>
                <a:gd name="T0" fmla="*/ 40 w 867"/>
                <a:gd name="T1" fmla="*/ 0 h 79"/>
                <a:gd name="T2" fmla="*/ 828 w 867"/>
                <a:gd name="T3" fmla="*/ 0 h 79"/>
                <a:gd name="T4" fmla="*/ 843 w 867"/>
                <a:gd name="T5" fmla="*/ 3 h 79"/>
                <a:gd name="T6" fmla="*/ 855 w 867"/>
                <a:gd name="T7" fmla="*/ 12 h 79"/>
                <a:gd name="T8" fmla="*/ 864 w 867"/>
                <a:gd name="T9" fmla="*/ 24 h 79"/>
                <a:gd name="T10" fmla="*/ 867 w 867"/>
                <a:gd name="T11" fmla="*/ 40 h 79"/>
                <a:gd name="T12" fmla="*/ 864 w 867"/>
                <a:gd name="T13" fmla="*/ 55 h 79"/>
                <a:gd name="T14" fmla="*/ 855 w 867"/>
                <a:gd name="T15" fmla="*/ 67 h 79"/>
                <a:gd name="T16" fmla="*/ 843 w 867"/>
                <a:gd name="T17" fmla="*/ 76 h 79"/>
                <a:gd name="T18" fmla="*/ 828 w 867"/>
                <a:gd name="T19" fmla="*/ 79 h 79"/>
                <a:gd name="T20" fmla="*/ 40 w 867"/>
                <a:gd name="T21" fmla="*/ 79 h 79"/>
                <a:gd name="T22" fmla="*/ 24 w 867"/>
                <a:gd name="T23" fmla="*/ 76 h 79"/>
                <a:gd name="T24" fmla="*/ 12 w 867"/>
                <a:gd name="T25" fmla="*/ 67 h 79"/>
                <a:gd name="T26" fmla="*/ 3 w 867"/>
                <a:gd name="T27" fmla="*/ 55 h 79"/>
                <a:gd name="T28" fmla="*/ 0 w 867"/>
                <a:gd name="T29" fmla="*/ 40 h 79"/>
                <a:gd name="T30" fmla="*/ 3 w 867"/>
                <a:gd name="T31" fmla="*/ 24 h 79"/>
                <a:gd name="T32" fmla="*/ 12 w 867"/>
                <a:gd name="T33" fmla="*/ 12 h 79"/>
                <a:gd name="T34" fmla="*/ 24 w 867"/>
                <a:gd name="T35" fmla="*/ 3 h 79"/>
                <a:gd name="T36" fmla="*/ 40 w 867"/>
                <a:gd name="T37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67" h="79">
                  <a:moveTo>
                    <a:pt x="40" y="0"/>
                  </a:moveTo>
                  <a:lnTo>
                    <a:pt x="828" y="0"/>
                  </a:lnTo>
                  <a:lnTo>
                    <a:pt x="843" y="3"/>
                  </a:lnTo>
                  <a:lnTo>
                    <a:pt x="855" y="12"/>
                  </a:lnTo>
                  <a:lnTo>
                    <a:pt x="864" y="24"/>
                  </a:lnTo>
                  <a:lnTo>
                    <a:pt x="867" y="40"/>
                  </a:lnTo>
                  <a:lnTo>
                    <a:pt x="864" y="55"/>
                  </a:lnTo>
                  <a:lnTo>
                    <a:pt x="855" y="67"/>
                  </a:lnTo>
                  <a:lnTo>
                    <a:pt x="843" y="76"/>
                  </a:lnTo>
                  <a:lnTo>
                    <a:pt x="828" y="79"/>
                  </a:lnTo>
                  <a:lnTo>
                    <a:pt x="40" y="79"/>
                  </a:lnTo>
                  <a:lnTo>
                    <a:pt x="24" y="76"/>
                  </a:lnTo>
                  <a:lnTo>
                    <a:pt x="12" y="67"/>
                  </a:lnTo>
                  <a:lnTo>
                    <a:pt x="3" y="55"/>
                  </a:lnTo>
                  <a:lnTo>
                    <a:pt x="0" y="40"/>
                  </a:lnTo>
                  <a:lnTo>
                    <a:pt x="3" y="24"/>
                  </a:lnTo>
                  <a:lnTo>
                    <a:pt x="12" y="12"/>
                  </a:lnTo>
                  <a:lnTo>
                    <a:pt x="24" y="3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57"/>
            <p:cNvSpPr>
              <a:spLocks/>
            </p:cNvSpPr>
            <p:nvPr/>
          </p:nvSpPr>
          <p:spPr bwMode="auto">
            <a:xfrm>
              <a:off x="764" y="2867"/>
              <a:ext cx="39" cy="315"/>
            </a:xfrm>
            <a:custGeom>
              <a:avLst/>
              <a:gdLst>
                <a:gd name="T0" fmla="*/ 38 w 78"/>
                <a:gd name="T1" fmla="*/ 0 h 631"/>
                <a:gd name="T2" fmla="*/ 53 w 78"/>
                <a:gd name="T3" fmla="*/ 3 h 631"/>
                <a:gd name="T4" fmla="*/ 67 w 78"/>
                <a:gd name="T5" fmla="*/ 11 h 631"/>
                <a:gd name="T6" fmla="*/ 75 w 78"/>
                <a:gd name="T7" fmla="*/ 23 h 631"/>
                <a:gd name="T8" fmla="*/ 78 w 78"/>
                <a:gd name="T9" fmla="*/ 38 h 631"/>
                <a:gd name="T10" fmla="*/ 78 w 78"/>
                <a:gd name="T11" fmla="*/ 591 h 631"/>
                <a:gd name="T12" fmla="*/ 75 w 78"/>
                <a:gd name="T13" fmla="*/ 606 h 631"/>
                <a:gd name="T14" fmla="*/ 67 w 78"/>
                <a:gd name="T15" fmla="*/ 619 h 631"/>
                <a:gd name="T16" fmla="*/ 53 w 78"/>
                <a:gd name="T17" fmla="*/ 628 h 631"/>
                <a:gd name="T18" fmla="*/ 38 w 78"/>
                <a:gd name="T19" fmla="*/ 631 h 631"/>
                <a:gd name="T20" fmla="*/ 23 w 78"/>
                <a:gd name="T21" fmla="*/ 628 h 631"/>
                <a:gd name="T22" fmla="*/ 10 w 78"/>
                <a:gd name="T23" fmla="*/ 619 h 631"/>
                <a:gd name="T24" fmla="*/ 3 w 78"/>
                <a:gd name="T25" fmla="*/ 606 h 631"/>
                <a:gd name="T26" fmla="*/ 0 w 78"/>
                <a:gd name="T27" fmla="*/ 591 h 631"/>
                <a:gd name="T28" fmla="*/ 0 w 78"/>
                <a:gd name="T29" fmla="*/ 38 h 631"/>
                <a:gd name="T30" fmla="*/ 3 w 78"/>
                <a:gd name="T31" fmla="*/ 23 h 631"/>
                <a:gd name="T32" fmla="*/ 10 w 78"/>
                <a:gd name="T33" fmla="*/ 11 h 631"/>
                <a:gd name="T34" fmla="*/ 23 w 78"/>
                <a:gd name="T35" fmla="*/ 3 h 631"/>
                <a:gd name="T36" fmla="*/ 38 w 78"/>
                <a:gd name="T37" fmla="*/ 0 h 6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8" h="631">
                  <a:moveTo>
                    <a:pt x="38" y="0"/>
                  </a:moveTo>
                  <a:lnTo>
                    <a:pt x="53" y="3"/>
                  </a:lnTo>
                  <a:lnTo>
                    <a:pt x="67" y="11"/>
                  </a:lnTo>
                  <a:lnTo>
                    <a:pt x="75" y="23"/>
                  </a:lnTo>
                  <a:lnTo>
                    <a:pt x="78" y="38"/>
                  </a:lnTo>
                  <a:lnTo>
                    <a:pt x="78" y="591"/>
                  </a:lnTo>
                  <a:lnTo>
                    <a:pt x="75" y="606"/>
                  </a:lnTo>
                  <a:lnTo>
                    <a:pt x="67" y="619"/>
                  </a:lnTo>
                  <a:lnTo>
                    <a:pt x="53" y="628"/>
                  </a:lnTo>
                  <a:lnTo>
                    <a:pt x="38" y="631"/>
                  </a:lnTo>
                  <a:lnTo>
                    <a:pt x="23" y="628"/>
                  </a:lnTo>
                  <a:lnTo>
                    <a:pt x="10" y="619"/>
                  </a:lnTo>
                  <a:lnTo>
                    <a:pt x="3" y="606"/>
                  </a:lnTo>
                  <a:lnTo>
                    <a:pt x="0" y="591"/>
                  </a:lnTo>
                  <a:lnTo>
                    <a:pt x="0" y="38"/>
                  </a:lnTo>
                  <a:lnTo>
                    <a:pt x="3" y="23"/>
                  </a:lnTo>
                  <a:lnTo>
                    <a:pt x="10" y="11"/>
                  </a:lnTo>
                  <a:lnTo>
                    <a:pt x="23" y="3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58"/>
            <p:cNvSpPr>
              <a:spLocks/>
            </p:cNvSpPr>
            <p:nvPr/>
          </p:nvSpPr>
          <p:spPr bwMode="auto">
            <a:xfrm>
              <a:off x="1001" y="2867"/>
              <a:ext cx="39" cy="315"/>
            </a:xfrm>
            <a:custGeom>
              <a:avLst/>
              <a:gdLst>
                <a:gd name="T0" fmla="*/ 40 w 80"/>
                <a:gd name="T1" fmla="*/ 0 h 631"/>
                <a:gd name="T2" fmla="*/ 56 w 80"/>
                <a:gd name="T3" fmla="*/ 3 h 631"/>
                <a:gd name="T4" fmla="*/ 68 w 80"/>
                <a:gd name="T5" fmla="*/ 11 h 631"/>
                <a:gd name="T6" fmla="*/ 75 w 80"/>
                <a:gd name="T7" fmla="*/ 23 h 631"/>
                <a:gd name="T8" fmla="*/ 80 w 80"/>
                <a:gd name="T9" fmla="*/ 38 h 631"/>
                <a:gd name="T10" fmla="*/ 80 w 80"/>
                <a:gd name="T11" fmla="*/ 591 h 631"/>
                <a:gd name="T12" fmla="*/ 75 w 80"/>
                <a:gd name="T13" fmla="*/ 606 h 631"/>
                <a:gd name="T14" fmla="*/ 68 w 80"/>
                <a:gd name="T15" fmla="*/ 619 h 631"/>
                <a:gd name="T16" fmla="*/ 56 w 80"/>
                <a:gd name="T17" fmla="*/ 628 h 631"/>
                <a:gd name="T18" fmla="*/ 40 w 80"/>
                <a:gd name="T19" fmla="*/ 631 h 631"/>
                <a:gd name="T20" fmla="*/ 25 w 80"/>
                <a:gd name="T21" fmla="*/ 628 h 631"/>
                <a:gd name="T22" fmla="*/ 13 w 80"/>
                <a:gd name="T23" fmla="*/ 619 h 631"/>
                <a:gd name="T24" fmla="*/ 3 w 80"/>
                <a:gd name="T25" fmla="*/ 606 h 631"/>
                <a:gd name="T26" fmla="*/ 0 w 80"/>
                <a:gd name="T27" fmla="*/ 591 h 631"/>
                <a:gd name="T28" fmla="*/ 0 w 80"/>
                <a:gd name="T29" fmla="*/ 38 h 631"/>
                <a:gd name="T30" fmla="*/ 3 w 80"/>
                <a:gd name="T31" fmla="*/ 23 h 631"/>
                <a:gd name="T32" fmla="*/ 13 w 80"/>
                <a:gd name="T33" fmla="*/ 11 h 631"/>
                <a:gd name="T34" fmla="*/ 25 w 80"/>
                <a:gd name="T35" fmla="*/ 3 h 631"/>
                <a:gd name="T36" fmla="*/ 40 w 80"/>
                <a:gd name="T37" fmla="*/ 0 h 6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0" h="631">
                  <a:moveTo>
                    <a:pt x="40" y="0"/>
                  </a:moveTo>
                  <a:lnTo>
                    <a:pt x="56" y="3"/>
                  </a:lnTo>
                  <a:lnTo>
                    <a:pt x="68" y="11"/>
                  </a:lnTo>
                  <a:lnTo>
                    <a:pt x="75" y="23"/>
                  </a:lnTo>
                  <a:lnTo>
                    <a:pt x="80" y="38"/>
                  </a:lnTo>
                  <a:lnTo>
                    <a:pt x="80" y="591"/>
                  </a:lnTo>
                  <a:lnTo>
                    <a:pt x="75" y="606"/>
                  </a:lnTo>
                  <a:lnTo>
                    <a:pt x="68" y="619"/>
                  </a:lnTo>
                  <a:lnTo>
                    <a:pt x="56" y="628"/>
                  </a:lnTo>
                  <a:lnTo>
                    <a:pt x="40" y="631"/>
                  </a:lnTo>
                  <a:lnTo>
                    <a:pt x="25" y="628"/>
                  </a:lnTo>
                  <a:lnTo>
                    <a:pt x="13" y="619"/>
                  </a:lnTo>
                  <a:lnTo>
                    <a:pt x="3" y="606"/>
                  </a:lnTo>
                  <a:lnTo>
                    <a:pt x="0" y="591"/>
                  </a:lnTo>
                  <a:lnTo>
                    <a:pt x="0" y="38"/>
                  </a:lnTo>
                  <a:lnTo>
                    <a:pt x="3" y="23"/>
                  </a:lnTo>
                  <a:lnTo>
                    <a:pt x="13" y="11"/>
                  </a:lnTo>
                  <a:lnTo>
                    <a:pt x="25" y="3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59"/>
            <p:cNvSpPr>
              <a:spLocks/>
            </p:cNvSpPr>
            <p:nvPr/>
          </p:nvSpPr>
          <p:spPr bwMode="auto">
            <a:xfrm>
              <a:off x="764" y="3103"/>
              <a:ext cx="158" cy="79"/>
            </a:xfrm>
            <a:custGeom>
              <a:avLst/>
              <a:gdLst>
                <a:gd name="T0" fmla="*/ 278 w 315"/>
                <a:gd name="T1" fmla="*/ 0 h 158"/>
                <a:gd name="T2" fmla="*/ 293 w 315"/>
                <a:gd name="T3" fmla="*/ 5 h 158"/>
                <a:gd name="T4" fmla="*/ 304 w 315"/>
                <a:gd name="T5" fmla="*/ 14 h 158"/>
                <a:gd name="T6" fmla="*/ 313 w 315"/>
                <a:gd name="T7" fmla="*/ 28 h 158"/>
                <a:gd name="T8" fmla="*/ 315 w 315"/>
                <a:gd name="T9" fmla="*/ 43 h 158"/>
                <a:gd name="T10" fmla="*/ 310 w 315"/>
                <a:gd name="T11" fmla="*/ 57 h 158"/>
                <a:gd name="T12" fmla="*/ 301 w 315"/>
                <a:gd name="T13" fmla="*/ 69 h 158"/>
                <a:gd name="T14" fmla="*/ 287 w 315"/>
                <a:gd name="T15" fmla="*/ 77 h 158"/>
                <a:gd name="T16" fmla="*/ 52 w 315"/>
                <a:gd name="T17" fmla="*/ 156 h 158"/>
                <a:gd name="T18" fmla="*/ 46 w 315"/>
                <a:gd name="T19" fmla="*/ 158 h 158"/>
                <a:gd name="T20" fmla="*/ 38 w 315"/>
                <a:gd name="T21" fmla="*/ 158 h 158"/>
                <a:gd name="T22" fmla="*/ 23 w 315"/>
                <a:gd name="T23" fmla="*/ 155 h 158"/>
                <a:gd name="T24" fmla="*/ 10 w 315"/>
                <a:gd name="T25" fmla="*/ 146 h 158"/>
                <a:gd name="T26" fmla="*/ 1 w 315"/>
                <a:gd name="T27" fmla="*/ 130 h 158"/>
                <a:gd name="T28" fmla="*/ 0 w 315"/>
                <a:gd name="T29" fmla="*/ 115 h 158"/>
                <a:gd name="T30" fmla="*/ 3 w 315"/>
                <a:gd name="T31" fmla="*/ 101 h 158"/>
                <a:gd name="T32" fmla="*/ 12 w 315"/>
                <a:gd name="T33" fmla="*/ 89 h 158"/>
                <a:gd name="T34" fmla="*/ 26 w 315"/>
                <a:gd name="T35" fmla="*/ 81 h 158"/>
                <a:gd name="T36" fmla="*/ 263 w 315"/>
                <a:gd name="T37" fmla="*/ 2 h 158"/>
                <a:gd name="T38" fmla="*/ 278 w 315"/>
                <a:gd name="T3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15" h="158">
                  <a:moveTo>
                    <a:pt x="278" y="0"/>
                  </a:moveTo>
                  <a:lnTo>
                    <a:pt x="293" y="5"/>
                  </a:lnTo>
                  <a:lnTo>
                    <a:pt x="304" y="14"/>
                  </a:lnTo>
                  <a:lnTo>
                    <a:pt x="313" y="28"/>
                  </a:lnTo>
                  <a:lnTo>
                    <a:pt x="315" y="43"/>
                  </a:lnTo>
                  <a:lnTo>
                    <a:pt x="310" y="57"/>
                  </a:lnTo>
                  <a:lnTo>
                    <a:pt x="301" y="69"/>
                  </a:lnTo>
                  <a:lnTo>
                    <a:pt x="287" y="77"/>
                  </a:lnTo>
                  <a:lnTo>
                    <a:pt x="52" y="156"/>
                  </a:lnTo>
                  <a:lnTo>
                    <a:pt x="46" y="158"/>
                  </a:lnTo>
                  <a:lnTo>
                    <a:pt x="38" y="158"/>
                  </a:lnTo>
                  <a:lnTo>
                    <a:pt x="23" y="155"/>
                  </a:lnTo>
                  <a:lnTo>
                    <a:pt x="10" y="146"/>
                  </a:lnTo>
                  <a:lnTo>
                    <a:pt x="1" y="130"/>
                  </a:lnTo>
                  <a:lnTo>
                    <a:pt x="0" y="115"/>
                  </a:lnTo>
                  <a:lnTo>
                    <a:pt x="3" y="101"/>
                  </a:lnTo>
                  <a:lnTo>
                    <a:pt x="12" y="89"/>
                  </a:lnTo>
                  <a:lnTo>
                    <a:pt x="26" y="81"/>
                  </a:lnTo>
                  <a:lnTo>
                    <a:pt x="263" y="2"/>
                  </a:lnTo>
                  <a:lnTo>
                    <a:pt x="278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0"/>
            <p:cNvSpPr>
              <a:spLocks/>
            </p:cNvSpPr>
            <p:nvPr/>
          </p:nvSpPr>
          <p:spPr bwMode="auto">
            <a:xfrm>
              <a:off x="882" y="3103"/>
              <a:ext cx="158" cy="79"/>
            </a:xfrm>
            <a:custGeom>
              <a:avLst/>
              <a:gdLst>
                <a:gd name="T0" fmla="*/ 37 w 315"/>
                <a:gd name="T1" fmla="*/ 0 h 158"/>
                <a:gd name="T2" fmla="*/ 52 w 315"/>
                <a:gd name="T3" fmla="*/ 2 h 158"/>
                <a:gd name="T4" fmla="*/ 289 w 315"/>
                <a:gd name="T5" fmla="*/ 81 h 158"/>
                <a:gd name="T6" fmla="*/ 303 w 315"/>
                <a:gd name="T7" fmla="*/ 89 h 158"/>
                <a:gd name="T8" fmla="*/ 312 w 315"/>
                <a:gd name="T9" fmla="*/ 101 h 158"/>
                <a:gd name="T10" fmla="*/ 315 w 315"/>
                <a:gd name="T11" fmla="*/ 115 h 158"/>
                <a:gd name="T12" fmla="*/ 314 w 315"/>
                <a:gd name="T13" fmla="*/ 130 h 158"/>
                <a:gd name="T14" fmla="*/ 306 w 315"/>
                <a:gd name="T15" fmla="*/ 146 h 158"/>
                <a:gd name="T16" fmla="*/ 293 w 315"/>
                <a:gd name="T17" fmla="*/ 155 h 158"/>
                <a:gd name="T18" fmla="*/ 277 w 315"/>
                <a:gd name="T19" fmla="*/ 158 h 158"/>
                <a:gd name="T20" fmla="*/ 271 w 315"/>
                <a:gd name="T21" fmla="*/ 158 h 158"/>
                <a:gd name="T22" fmla="*/ 265 w 315"/>
                <a:gd name="T23" fmla="*/ 156 h 158"/>
                <a:gd name="T24" fmla="*/ 28 w 315"/>
                <a:gd name="T25" fmla="*/ 77 h 158"/>
                <a:gd name="T26" fmla="*/ 14 w 315"/>
                <a:gd name="T27" fmla="*/ 69 h 158"/>
                <a:gd name="T28" fmla="*/ 5 w 315"/>
                <a:gd name="T29" fmla="*/ 57 h 158"/>
                <a:gd name="T30" fmla="*/ 0 w 315"/>
                <a:gd name="T31" fmla="*/ 43 h 158"/>
                <a:gd name="T32" fmla="*/ 3 w 315"/>
                <a:gd name="T33" fmla="*/ 28 h 158"/>
                <a:gd name="T34" fmla="*/ 11 w 315"/>
                <a:gd name="T35" fmla="*/ 14 h 158"/>
                <a:gd name="T36" fmla="*/ 23 w 315"/>
                <a:gd name="T37" fmla="*/ 5 h 158"/>
                <a:gd name="T38" fmla="*/ 37 w 315"/>
                <a:gd name="T3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15" h="158">
                  <a:moveTo>
                    <a:pt x="37" y="0"/>
                  </a:moveTo>
                  <a:lnTo>
                    <a:pt x="52" y="2"/>
                  </a:lnTo>
                  <a:lnTo>
                    <a:pt x="289" y="81"/>
                  </a:lnTo>
                  <a:lnTo>
                    <a:pt x="303" y="89"/>
                  </a:lnTo>
                  <a:lnTo>
                    <a:pt x="312" y="101"/>
                  </a:lnTo>
                  <a:lnTo>
                    <a:pt x="315" y="115"/>
                  </a:lnTo>
                  <a:lnTo>
                    <a:pt x="314" y="130"/>
                  </a:lnTo>
                  <a:lnTo>
                    <a:pt x="306" y="146"/>
                  </a:lnTo>
                  <a:lnTo>
                    <a:pt x="293" y="155"/>
                  </a:lnTo>
                  <a:lnTo>
                    <a:pt x="277" y="158"/>
                  </a:lnTo>
                  <a:lnTo>
                    <a:pt x="271" y="158"/>
                  </a:lnTo>
                  <a:lnTo>
                    <a:pt x="265" y="156"/>
                  </a:lnTo>
                  <a:lnTo>
                    <a:pt x="28" y="77"/>
                  </a:lnTo>
                  <a:lnTo>
                    <a:pt x="14" y="69"/>
                  </a:lnTo>
                  <a:lnTo>
                    <a:pt x="5" y="57"/>
                  </a:lnTo>
                  <a:lnTo>
                    <a:pt x="0" y="43"/>
                  </a:lnTo>
                  <a:lnTo>
                    <a:pt x="3" y="28"/>
                  </a:lnTo>
                  <a:lnTo>
                    <a:pt x="11" y="14"/>
                  </a:lnTo>
                  <a:lnTo>
                    <a:pt x="23" y="5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61"/>
            <p:cNvSpPr>
              <a:spLocks/>
            </p:cNvSpPr>
            <p:nvPr/>
          </p:nvSpPr>
          <p:spPr bwMode="auto">
            <a:xfrm>
              <a:off x="882" y="2871"/>
              <a:ext cx="40" cy="192"/>
            </a:xfrm>
            <a:custGeom>
              <a:avLst/>
              <a:gdLst>
                <a:gd name="T0" fmla="*/ 40 w 80"/>
                <a:gd name="T1" fmla="*/ 0 h 385"/>
                <a:gd name="T2" fmla="*/ 55 w 80"/>
                <a:gd name="T3" fmla="*/ 3 h 385"/>
                <a:gd name="T4" fmla="*/ 68 w 80"/>
                <a:gd name="T5" fmla="*/ 12 h 385"/>
                <a:gd name="T6" fmla="*/ 77 w 80"/>
                <a:gd name="T7" fmla="*/ 25 h 385"/>
                <a:gd name="T8" fmla="*/ 80 w 80"/>
                <a:gd name="T9" fmla="*/ 40 h 385"/>
                <a:gd name="T10" fmla="*/ 80 w 80"/>
                <a:gd name="T11" fmla="*/ 346 h 385"/>
                <a:gd name="T12" fmla="*/ 77 w 80"/>
                <a:gd name="T13" fmla="*/ 362 h 385"/>
                <a:gd name="T14" fmla="*/ 68 w 80"/>
                <a:gd name="T15" fmla="*/ 374 h 385"/>
                <a:gd name="T16" fmla="*/ 55 w 80"/>
                <a:gd name="T17" fmla="*/ 382 h 385"/>
                <a:gd name="T18" fmla="*/ 40 w 80"/>
                <a:gd name="T19" fmla="*/ 385 h 385"/>
                <a:gd name="T20" fmla="*/ 25 w 80"/>
                <a:gd name="T21" fmla="*/ 382 h 385"/>
                <a:gd name="T22" fmla="*/ 13 w 80"/>
                <a:gd name="T23" fmla="*/ 374 h 385"/>
                <a:gd name="T24" fmla="*/ 3 w 80"/>
                <a:gd name="T25" fmla="*/ 362 h 385"/>
                <a:gd name="T26" fmla="*/ 0 w 80"/>
                <a:gd name="T27" fmla="*/ 346 h 385"/>
                <a:gd name="T28" fmla="*/ 0 w 80"/>
                <a:gd name="T29" fmla="*/ 40 h 385"/>
                <a:gd name="T30" fmla="*/ 3 w 80"/>
                <a:gd name="T31" fmla="*/ 25 h 385"/>
                <a:gd name="T32" fmla="*/ 13 w 80"/>
                <a:gd name="T33" fmla="*/ 12 h 385"/>
                <a:gd name="T34" fmla="*/ 25 w 80"/>
                <a:gd name="T35" fmla="*/ 3 h 385"/>
                <a:gd name="T36" fmla="*/ 40 w 80"/>
                <a:gd name="T37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0" h="385">
                  <a:moveTo>
                    <a:pt x="40" y="0"/>
                  </a:moveTo>
                  <a:lnTo>
                    <a:pt x="55" y="3"/>
                  </a:lnTo>
                  <a:lnTo>
                    <a:pt x="68" y="12"/>
                  </a:lnTo>
                  <a:lnTo>
                    <a:pt x="77" y="25"/>
                  </a:lnTo>
                  <a:lnTo>
                    <a:pt x="80" y="40"/>
                  </a:lnTo>
                  <a:lnTo>
                    <a:pt x="80" y="346"/>
                  </a:lnTo>
                  <a:lnTo>
                    <a:pt x="77" y="362"/>
                  </a:lnTo>
                  <a:lnTo>
                    <a:pt x="68" y="374"/>
                  </a:lnTo>
                  <a:lnTo>
                    <a:pt x="55" y="382"/>
                  </a:lnTo>
                  <a:lnTo>
                    <a:pt x="40" y="385"/>
                  </a:lnTo>
                  <a:lnTo>
                    <a:pt x="25" y="382"/>
                  </a:lnTo>
                  <a:lnTo>
                    <a:pt x="13" y="374"/>
                  </a:lnTo>
                  <a:lnTo>
                    <a:pt x="3" y="362"/>
                  </a:lnTo>
                  <a:lnTo>
                    <a:pt x="0" y="346"/>
                  </a:lnTo>
                  <a:lnTo>
                    <a:pt x="0" y="40"/>
                  </a:lnTo>
                  <a:lnTo>
                    <a:pt x="3" y="25"/>
                  </a:lnTo>
                  <a:lnTo>
                    <a:pt x="13" y="12"/>
                  </a:lnTo>
                  <a:lnTo>
                    <a:pt x="25" y="3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62"/>
            <p:cNvSpPr>
              <a:spLocks/>
            </p:cNvSpPr>
            <p:nvPr/>
          </p:nvSpPr>
          <p:spPr bwMode="auto">
            <a:xfrm>
              <a:off x="1158" y="1801"/>
              <a:ext cx="276" cy="157"/>
            </a:xfrm>
            <a:custGeom>
              <a:avLst/>
              <a:gdLst>
                <a:gd name="T0" fmla="*/ 39 w 552"/>
                <a:gd name="T1" fmla="*/ 0 h 316"/>
                <a:gd name="T2" fmla="*/ 55 w 552"/>
                <a:gd name="T3" fmla="*/ 3 h 316"/>
                <a:gd name="T4" fmla="*/ 67 w 552"/>
                <a:gd name="T5" fmla="*/ 11 h 316"/>
                <a:gd name="T6" fmla="*/ 76 w 552"/>
                <a:gd name="T7" fmla="*/ 25 h 316"/>
                <a:gd name="T8" fmla="*/ 79 w 552"/>
                <a:gd name="T9" fmla="*/ 40 h 316"/>
                <a:gd name="T10" fmla="*/ 82 w 552"/>
                <a:gd name="T11" fmla="*/ 80 h 316"/>
                <a:gd name="T12" fmla="*/ 94 w 552"/>
                <a:gd name="T13" fmla="*/ 117 h 316"/>
                <a:gd name="T14" fmla="*/ 113 w 552"/>
                <a:gd name="T15" fmla="*/ 150 h 316"/>
                <a:gd name="T16" fmla="*/ 137 w 552"/>
                <a:gd name="T17" fmla="*/ 179 h 316"/>
                <a:gd name="T18" fmla="*/ 166 w 552"/>
                <a:gd name="T19" fmla="*/ 202 h 316"/>
                <a:gd name="T20" fmla="*/ 198 w 552"/>
                <a:gd name="T21" fmla="*/ 221 h 316"/>
                <a:gd name="T22" fmla="*/ 237 w 552"/>
                <a:gd name="T23" fmla="*/ 233 h 316"/>
                <a:gd name="T24" fmla="*/ 276 w 552"/>
                <a:gd name="T25" fmla="*/ 236 h 316"/>
                <a:gd name="T26" fmla="*/ 316 w 552"/>
                <a:gd name="T27" fmla="*/ 233 h 316"/>
                <a:gd name="T28" fmla="*/ 353 w 552"/>
                <a:gd name="T29" fmla="*/ 221 h 316"/>
                <a:gd name="T30" fmla="*/ 387 w 552"/>
                <a:gd name="T31" fmla="*/ 202 h 316"/>
                <a:gd name="T32" fmla="*/ 416 w 552"/>
                <a:gd name="T33" fmla="*/ 179 h 316"/>
                <a:gd name="T34" fmla="*/ 439 w 552"/>
                <a:gd name="T35" fmla="*/ 150 h 316"/>
                <a:gd name="T36" fmla="*/ 457 w 552"/>
                <a:gd name="T37" fmla="*/ 117 h 316"/>
                <a:gd name="T38" fmla="*/ 469 w 552"/>
                <a:gd name="T39" fmla="*/ 80 h 316"/>
                <a:gd name="T40" fmla="*/ 472 w 552"/>
                <a:gd name="T41" fmla="*/ 40 h 316"/>
                <a:gd name="T42" fmla="*/ 475 w 552"/>
                <a:gd name="T43" fmla="*/ 25 h 316"/>
                <a:gd name="T44" fmla="*/ 485 w 552"/>
                <a:gd name="T45" fmla="*/ 11 h 316"/>
                <a:gd name="T46" fmla="*/ 497 w 552"/>
                <a:gd name="T47" fmla="*/ 3 h 316"/>
                <a:gd name="T48" fmla="*/ 512 w 552"/>
                <a:gd name="T49" fmla="*/ 0 h 316"/>
                <a:gd name="T50" fmla="*/ 527 w 552"/>
                <a:gd name="T51" fmla="*/ 3 h 316"/>
                <a:gd name="T52" fmla="*/ 540 w 552"/>
                <a:gd name="T53" fmla="*/ 11 h 316"/>
                <a:gd name="T54" fmla="*/ 549 w 552"/>
                <a:gd name="T55" fmla="*/ 25 h 316"/>
                <a:gd name="T56" fmla="*/ 552 w 552"/>
                <a:gd name="T57" fmla="*/ 40 h 316"/>
                <a:gd name="T58" fmla="*/ 547 w 552"/>
                <a:gd name="T59" fmla="*/ 89 h 316"/>
                <a:gd name="T60" fmla="*/ 535 w 552"/>
                <a:gd name="T61" fmla="*/ 135 h 316"/>
                <a:gd name="T62" fmla="*/ 514 w 552"/>
                <a:gd name="T63" fmla="*/ 179 h 316"/>
                <a:gd name="T64" fmla="*/ 488 w 552"/>
                <a:gd name="T65" fmla="*/ 218 h 316"/>
                <a:gd name="T66" fmla="*/ 454 w 552"/>
                <a:gd name="T67" fmla="*/ 250 h 316"/>
                <a:gd name="T68" fmla="*/ 416 w 552"/>
                <a:gd name="T69" fmla="*/ 277 h 316"/>
                <a:gd name="T70" fmla="*/ 371 w 552"/>
                <a:gd name="T71" fmla="*/ 299 h 316"/>
                <a:gd name="T72" fmla="*/ 325 w 552"/>
                <a:gd name="T73" fmla="*/ 311 h 316"/>
                <a:gd name="T74" fmla="*/ 276 w 552"/>
                <a:gd name="T75" fmla="*/ 316 h 316"/>
                <a:gd name="T76" fmla="*/ 226 w 552"/>
                <a:gd name="T77" fmla="*/ 311 h 316"/>
                <a:gd name="T78" fmla="*/ 180 w 552"/>
                <a:gd name="T79" fmla="*/ 299 h 316"/>
                <a:gd name="T80" fmla="*/ 137 w 552"/>
                <a:gd name="T81" fmla="*/ 277 h 316"/>
                <a:gd name="T82" fmla="*/ 97 w 552"/>
                <a:gd name="T83" fmla="*/ 250 h 316"/>
                <a:gd name="T84" fmla="*/ 65 w 552"/>
                <a:gd name="T85" fmla="*/ 218 h 316"/>
                <a:gd name="T86" fmla="*/ 38 w 552"/>
                <a:gd name="T87" fmla="*/ 179 h 316"/>
                <a:gd name="T88" fmla="*/ 16 w 552"/>
                <a:gd name="T89" fmla="*/ 135 h 316"/>
                <a:gd name="T90" fmla="*/ 4 w 552"/>
                <a:gd name="T91" fmla="*/ 89 h 316"/>
                <a:gd name="T92" fmla="*/ 0 w 552"/>
                <a:gd name="T93" fmla="*/ 40 h 316"/>
                <a:gd name="T94" fmla="*/ 3 w 552"/>
                <a:gd name="T95" fmla="*/ 25 h 316"/>
                <a:gd name="T96" fmla="*/ 12 w 552"/>
                <a:gd name="T97" fmla="*/ 11 h 316"/>
                <a:gd name="T98" fmla="*/ 24 w 552"/>
                <a:gd name="T99" fmla="*/ 3 h 316"/>
                <a:gd name="T100" fmla="*/ 39 w 552"/>
                <a:gd name="T101" fmla="*/ 0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552" h="316">
                  <a:moveTo>
                    <a:pt x="39" y="0"/>
                  </a:moveTo>
                  <a:lnTo>
                    <a:pt x="55" y="3"/>
                  </a:lnTo>
                  <a:lnTo>
                    <a:pt x="67" y="11"/>
                  </a:lnTo>
                  <a:lnTo>
                    <a:pt x="76" y="25"/>
                  </a:lnTo>
                  <a:lnTo>
                    <a:pt x="79" y="40"/>
                  </a:lnTo>
                  <a:lnTo>
                    <a:pt x="82" y="80"/>
                  </a:lnTo>
                  <a:lnTo>
                    <a:pt x="94" y="117"/>
                  </a:lnTo>
                  <a:lnTo>
                    <a:pt x="113" y="150"/>
                  </a:lnTo>
                  <a:lnTo>
                    <a:pt x="137" y="179"/>
                  </a:lnTo>
                  <a:lnTo>
                    <a:pt x="166" y="202"/>
                  </a:lnTo>
                  <a:lnTo>
                    <a:pt x="198" y="221"/>
                  </a:lnTo>
                  <a:lnTo>
                    <a:pt x="237" y="233"/>
                  </a:lnTo>
                  <a:lnTo>
                    <a:pt x="276" y="236"/>
                  </a:lnTo>
                  <a:lnTo>
                    <a:pt x="316" y="233"/>
                  </a:lnTo>
                  <a:lnTo>
                    <a:pt x="353" y="221"/>
                  </a:lnTo>
                  <a:lnTo>
                    <a:pt x="387" y="202"/>
                  </a:lnTo>
                  <a:lnTo>
                    <a:pt x="416" y="179"/>
                  </a:lnTo>
                  <a:lnTo>
                    <a:pt x="439" y="150"/>
                  </a:lnTo>
                  <a:lnTo>
                    <a:pt x="457" y="117"/>
                  </a:lnTo>
                  <a:lnTo>
                    <a:pt x="469" y="80"/>
                  </a:lnTo>
                  <a:lnTo>
                    <a:pt x="472" y="40"/>
                  </a:lnTo>
                  <a:lnTo>
                    <a:pt x="475" y="25"/>
                  </a:lnTo>
                  <a:lnTo>
                    <a:pt x="485" y="11"/>
                  </a:lnTo>
                  <a:lnTo>
                    <a:pt x="497" y="3"/>
                  </a:lnTo>
                  <a:lnTo>
                    <a:pt x="512" y="0"/>
                  </a:lnTo>
                  <a:lnTo>
                    <a:pt x="527" y="3"/>
                  </a:lnTo>
                  <a:lnTo>
                    <a:pt x="540" y="11"/>
                  </a:lnTo>
                  <a:lnTo>
                    <a:pt x="549" y="25"/>
                  </a:lnTo>
                  <a:lnTo>
                    <a:pt x="552" y="40"/>
                  </a:lnTo>
                  <a:lnTo>
                    <a:pt x="547" y="89"/>
                  </a:lnTo>
                  <a:lnTo>
                    <a:pt x="535" y="135"/>
                  </a:lnTo>
                  <a:lnTo>
                    <a:pt x="514" y="179"/>
                  </a:lnTo>
                  <a:lnTo>
                    <a:pt x="488" y="218"/>
                  </a:lnTo>
                  <a:lnTo>
                    <a:pt x="454" y="250"/>
                  </a:lnTo>
                  <a:lnTo>
                    <a:pt x="416" y="277"/>
                  </a:lnTo>
                  <a:lnTo>
                    <a:pt x="371" y="299"/>
                  </a:lnTo>
                  <a:lnTo>
                    <a:pt x="325" y="311"/>
                  </a:lnTo>
                  <a:lnTo>
                    <a:pt x="276" y="316"/>
                  </a:lnTo>
                  <a:lnTo>
                    <a:pt x="226" y="311"/>
                  </a:lnTo>
                  <a:lnTo>
                    <a:pt x="180" y="299"/>
                  </a:lnTo>
                  <a:lnTo>
                    <a:pt x="137" y="277"/>
                  </a:lnTo>
                  <a:lnTo>
                    <a:pt x="97" y="250"/>
                  </a:lnTo>
                  <a:lnTo>
                    <a:pt x="65" y="218"/>
                  </a:lnTo>
                  <a:lnTo>
                    <a:pt x="38" y="179"/>
                  </a:lnTo>
                  <a:lnTo>
                    <a:pt x="16" y="135"/>
                  </a:lnTo>
                  <a:lnTo>
                    <a:pt x="4" y="89"/>
                  </a:lnTo>
                  <a:lnTo>
                    <a:pt x="0" y="40"/>
                  </a:lnTo>
                  <a:lnTo>
                    <a:pt x="3" y="25"/>
                  </a:lnTo>
                  <a:lnTo>
                    <a:pt x="12" y="11"/>
                  </a:lnTo>
                  <a:lnTo>
                    <a:pt x="24" y="3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63"/>
            <p:cNvSpPr>
              <a:spLocks/>
            </p:cNvSpPr>
            <p:nvPr/>
          </p:nvSpPr>
          <p:spPr bwMode="auto">
            <a:xfrm>
              <a:off x="1158" y="1801"/>
              <a:ext cx="276" cy="39"/>
            </a:xfrm>
            <a:custGeom>
              <a:avLst/>
              <a:gdLst>
                <a:gd name="T0" fmla="*/ 39 w 552"/>
                <a:gd name="T1" fmla="*/ 0 h 78"/>
                <a:gd name="T2" fmla="*/ 512 w 552"/>
                <a:gd name="T3" fmla="*/ 0 h 78"/>
                <a:gd name="T4" fmla="*/ 527 w 552"/>
                <a:gd name="T5" fmla="*/ 3 h 78"/>
                <a:gd name="T6" fmla="*/ 540 w 552"/>
                <a:gd name="T7" fmla="*/ 11 h 78"/>
                <a:gd name="T8" fmla="*/ 549 w 552"/>
                <a:gd name="T9" fmla="*/ 25 h 78"/>
                <a:gd name="T10" fmla="*/ 552 w 552"/>
                <a:gd name="T11" fmla="*/ 40 h 78"/>
                <a:gd name="T12" fmla="*/ 549 w 552"/>
                <a:gd name="T13" fmla="*/ 55 h 78"/>
                <a:gd name="T14" fmla="*/ 540 w 552"/>
                <a:gd name="T15" fmla="*/ 68 h 78"/>
                <a:gd name="T16" fmla="*/ 527 w 552"/>
                <a:gd name="T17" fmla="*/ 75 h 78"/>
                <a:gd name="T18" fmla="*/ 512 w 552"/>
                <a:gd name="T19" fmla="*/ 78 h 78"/>
                <a:gd name="T20" fmla="*/ 39 w 552"/>
                <a:gd name="T21" fmla="*/ 78 h 78"/>
                <a:gd name="T22" fmla="*/ 24 w 552"/>
                <a:gd name="T23" fmla="*/ 75 h 78"/>
                <a:gd name="T24" fmla="*/ 12 w 552"/>
                <a:gd name="T25" fmla="*/ 68 h 78"/>
                <a:gd name="T26" fmla="*/ 3 w 552"/>
                <a:gd name="T27" fmla="*/ 55 h 78"/>
                <a:gd name="T28" fmla="*/ 0 w 552"/>
                <a:gd name="T29" fmla="*/ 40 h 78"/>
                <a:gd name="T30" fmla="*/ 3 w 552"/>
                <a:gd name="T31" fmla="*/ 25 h 78"/>
                <a:gd name="T32" fmla="*/ 12 w 552"/>
                <a:gd name="T33" fmla="*/ 11 h 78"/>
                <a:gd name="T34" fmla="*/ 24 w 552"/>
                <a:gd name="T35" fmla="*/ 3 h 78"/>
                <a:gd name="T36" fmla="*/ 39 w 552"/>
                <a:gd name="T3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52" h="78">
                  <a:moveTo>
                    <a:pt x="39" y="0"/>
                  </a:moveTo>
                  <a:lnTo>
                    <a:pt x="512" y="0"/>
                  </a:lnTo>
                  <a:lnTo>
                    <a:pt x="527" y="3"/>
                  </a:lnTo>
                  <a:lnTo>
                    <a:pt x="540" y="11"/>
                  </a:lnTo>
                  <a:lnTo>
                    <a:pt x="549" y="25"/>
                  </a:lnTo>
                  <a:lnTo>
                    <a:pt x="552" y="40"/>
                  </a:lnTo>
                  <a:lnTo>
                    <a:pt x="549" y="55"/>
                  </a:lnTo>
                  <a:lnTo>
                    <a:pt x="540" y="68"/>
                  </a:lnTo>
                  <a:lnTo>
                    <a:pt x="527" y="75"/>
                  </a:lnTo>
                  <a:lnTo>
                    <a:pt x="512" y="78"/>
                  </a:lnTo>
                  <a:lnTo>
                    <a:pt x="39" y="78"/>
                  </a:lnTo>
                  <a:lnTo>
                    <a:pt x="24" y="75"/>
                  </a:lnTo>
                  <a:lnTo>
                    <a:pt x="12" y="68"/>
                  </a:lnTo>
                  <a:lnTo>
                    <a:pt x="3" y="55"/>
                  </a:lnTo>
                  <a:lnTo>
                    <a:pt x="0" y="40"/>
                  </a:lnTo>
                  <a:lnTo>
                    <a:pt x="3" y="25"/>
                  </a:lnTo>
                  <a:lnTo>
                    <a:pt x="12" y="11"/>
                  </a:lnTo>
                  <a:lnTo>
                    <a:pt x="24" y="3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64"/>
            <p:cNvSpPr>
              <a:spLocks/>
            </p:cNvSpPr>
            <p:nvPr/>
          </p:nvSpPr>
          <p:spPr bwMode="auto">
            <a:xfrm>
              <a:off x="1158" y="1405"/>
              <a:ext cx="158" cy="396"/>
            </a:xfrm>
            <a:custGeom>
              <a:avLst/>
              <a:gdLst>
                <a:gd name="T0" fmla="*/ 273 w 315"/>
                <a:gd name="T1" fmla="*/ 0 h 790"/>
                <a:gd name="T2" fmla="*/ 289 w 315"/>
                <a:gd name="T3" fmla="*/ 3 h 790"/>
                <a:gd name="T4" fmla="*/ 303 w 315"/>
                <a:gd name="T5" fmla="*/ 11 h 790"/>
                <a:gd name="T6" fmla="*/ 312 w 315"/>
                <a:gd name="T7" fmla="*/ 23 h 790"/>
                <a:gd name="T8" fmla="*/ 315 w 315"/>
                <a:gd name="T9" fmla="*/ 37 h 790"/>
                <a:gd name="T10" fmla="*/ 313 w 315"/>
                <a:gd name="T11" fmla="*/ 52 h 790"/>
                <a:gd name="T12" fmla="*/ 76 w 315"/>
                <a:gd name="T13" fmla="*/ 763 h 790"/>
                <a:gd name="T14" fmla="*/ 68 w 315"/>
                <a:gd name="T15" fmla="*/ 778 h 790"/>
                <a:gd name="T16" fmla="*/ 55 w 315"/>
                <a:gd name="T17" fmla="*/ 787 h 790"/>
                <a:gd name="T18" fmla="*/ 39 w 315"/>
                <a:gd name="T19" fmla="*/ 790 h 790"/>
                <a:gd name="T20" fmla="*/ 33 w 315"/>
                <a:gd name="T21" fmla="*/ 789 h 790"/>
                <a:gd name="T22" fmla="*/ 27 w 315"/>
                <a:gd name="T23" fmla="*/ 787 h 790"/>
                <a:gd name="T24" fmla="*/ 13 w 315"/>
                <a:gd name="T25" fmla="*/ 779 h 790"/>
                <a:gd name="T26" fmla="*/ 4 w 315"/>
                <a:gd name="T27" fmla="*/ 769 h 790"/>
                <a:gd name="T28" fmla="*/ 0 w 315"/>
                <a:gd name="T29" fmla="*/ 753 h 790"/>
                <a:gd name="T30" fmla="*/ 3 w 315"/>
                <a:gd name="T31" fmla="*/ 738 h 790"/>
                <a:gd name="T32" fmla="*/ 238 w 315"/>
                <a:gd name="T33" fmla="*/ 27 h 790"/>
                <a:gd name="T34" fmla="*/ 246 w 315"/>
                <a:gd name="T35" fmla="*/ 14 h 790"/>
                <a:gd name="T36" fmla="*/ 258 w 315"/>
                <a:gd name="T37" fmla="*/ 4 h 790"/>
                <a:gd name="T38" fmla="*/ 273 w 315"/>
                <a:gd name="T39" fmla="*/ 0 h 7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15" h="790">
                  <a:moveTo>
                    <a:pt x="273" y="0"/>
                  </a:moveTo>
                  <a:lnTo>
                    <a:pt x="289" y="3"/>
                  </a:lnTo>
                  <a:lnTo>
                    <a:pt x="303" y="11"/>
                  </a:lnTo>
                  <a:lnTo>
                    <a:pt x="312" y="23"/>
                  </a:lnTo>
                  <a:lnTo>
                    <a:pt x="315" y="37"/>
                  </a:lnTo>
                  <a:lnTo>
                    <a:pt x="313" y="52"/>
                  </a:lnTo>
                  <a:lnTo>
                    <a:pt x="76" y="763"/>
                  </a:lnTo>
                  <a:lnTo>
                    <a:pt x="68" y="778"/>
                  </a:lnTo>
                  <a:lnTo>
                    <a:pt x="55" y="787"/>
                  </a:lnTo>
                  <a:lnTo>
                    <a:pt x="39" y="790"/>
                  </a:lnTo>
                  <a:lnTo>
                    <a:pt x="33" y="789"/>
                  </a:lnTo>
                  <a:lnTo>
                    <a:pt x="27" y="787"/>
                  </a:lnTo>
                  <a:lnTo>
                    <a:pt x="13" y="779"/>
                  </a:lnTo>
                  <a:lnTo>
                    <a:pt x="4" y="769"/>
                  </a:lnTo>
                  <a:lnTo>
                    <a:pt x="0" y="753"/>
                  </a:lnTo>
                  <a:lnTo>
                    <a:pt x="3" y="738"/>
                  </a:lnTo>
                  <a:lnTo>
                    <a:pt x="238" y="27"/>
                  </a:lnTo>
                  <a:lnTo>
                    <a:pt x="246" y="14"/>
                  </a:lnTo>
                  <a:lnTo>
                    <a:pt x="258" y="4"/>
                  </a:lnTo>
                  <a:lnTo>
                    <a:pt x="273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65"/>
            <p:cNvSpPr>
              <a:spLocks/>
            </p:cNvSpPr>
            <p:nvPr/>
          </p:nvSpPr>
          <p:spPr bwMode="auto">
            <a:xfrm>
              <a:off x="1277" y="1405"/>
              <a:ext cx="157" cy="396"/>
            </a:xfrm>
            <a:custGeom>
              <a:avLst/>
              <a:gdLst>
                <a:gd name="T0" fmla="*/ 43 w 315"/>
                <a:gd name="T1" fmla="*/ 0 h 790"/>
                <a:gd name="T2" fmla="*/ 56 w 315"/>
                <a:gd name="T3" fmla="*/ 4 h 790"/>
                <a:gd name="T4" fmla="*/ 69 w 315"/>
                <a:gd name="T5" fmla="*/ 14 h 790"/>
                <a:gd name="T6" fmla="*/ 76 w 315"/>
                <a:gd name="T7" fmla="*/ 27 h 790"/>
                <a:gd name="T8" fmla="*/ 313 w 315"/>
                <a:gd name="T9" fmla="*/ 738 h 790"/>
                <a:gd name="T10" fmla="*/ 315 w 315"/>
                <a:gd name="T11" fmla="*/ 753 h 790"/>
                <a:gd name="T12" fmla="*/ 310 w 315"/>
                <a:gd name="T13" fmla="*/ 769 h 790"/>
                <a:gd name="T14" fmla="*/ 301 w 315"/>
                <a:gd name="T15" fmla="*/ 779 h 790"/>
                <a:gd name="T16" fmla="*/ 287 w 315"/>
                <a:gd name="T17" fmla="*/ 787 h 790"/>
                <a:gd name="T18" fmla="*/ 281 w 315"/>
                <a:gd name="T19" fmla="*/ 789 h 790"/>
                <a:gd name="T20" fmla="*/ 275 w 315"/>
                <a:gd name="T21" fmla="*/ 790 h 790"/>
                <a:gd name="T22" fmla="*/ 260 w 315"/>
                <a:gd name="T23" fmla="*/ 787 h 790"/>
                <a:gd name="T24" fmla="*/ 246 w 315"/>
                <a:gd name="T25" fmla="*/ 778 h 790"/>
                <a:gd name="T26" fmla="*/ 238 w 315"/>
                <a:gd name="T27" fmla="*/ 763 h 790"/>
                <a:gd name="T28" fmla="*/ 1 w 315"/>
                <a:gd name="T29" fmla="*/ 52 h 790"/>
                <a:gd name="T30" fmla="*/ 0 w 315"/>
                <a:gd name="T31" fmla="*/ 37 h 790"/>
                <a:gd name="T32" fmla="*/ 4 w 315"/>
                <a:gd name="T33" fmla="*/ 23 h 790"/>
                <a:gd name="T34" fmla="*/ 13 w 315"/>
                <a:gd name="T35" fmla="*/ 11 h 790"/>
                <a:gd name="T36" fmla="*/ 26 w 315"/>
                <a:gd name="T37" fmla="*/ 3 h 790"/>
                <a:gd name="T38" fmla="*/ 43 w 315"/>
                <a:gd name="T39" fmla="*/ 0 h 7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15" h="790">
                  <a:moveTo>
                    <a:pt x="43" y="0"/>
                  </a:moveTo>
                  <a:lnTo>
                    <a:pt x="56" y="4"/>
                  </a:lnTo>
                  <a:lnTo>
                    <a:pt x="69" y="14"/>
                  </a:lnTo>
                  <a:lnTo>
                    <a:pt x="76" y="27"/>
                  </a:lnTo>
                  <a:lnTo>
                    <a:pt x="313" y="738"/>
                  </a:lnTo>
                  <a:lnTo>
                    <a:pt x="315" y="753"/>
                  </a:lnTo>
                  <a:lnTo>
                    <a:pt x="310" y="769"/>
                  </a:lnTo>
                  <a:lnTo>
                    <a:pt x="301" y="779"/>
                  </a:lnTo>
                  <a:lnTo>
                    <a:pt x="287" y="787"/>
                  </a:lnTo>
                  <a:lnTo>
                    <a:pt x="281" y="789"/>
                  </a:lnTo>
                  <a:lnTo>
                    <a:pt x="275" y="790"/>
                  </a:lnTo>
                  <a:lnTo>
                    <a:pt x="260" y="787"/>
                  </a:lnTo>
                  <a:lnTo>
                    <a:pt x="246" y="778"/>
                  </a:lnTo>
                  <a:lnTo>
                    <a:pt x="238" y="763"/>
                  </a:lnTo>
                  <a:lnTo>
                    <a:pt x="1" y="52"/>
                  </a:lnTo>
                  <a:lnTo>
                    <a:pt x="0" y="37"/>
                  </a:lnTo>
                  <a:lnTo>
                    <a:pt x="4" y="23"/>
                  </a:lnTo>
                  <a:lnTo>
                    <a:pt x="13" y="11"/>
                  </a:lnTo>
                  <a:lnTo>
                    <a:pt x="26" y="3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66"/>
            <p:cNvSpPr>
              <a:spLocks/>
            </p:cNvSpPr>
            <p:nvPr/>
          </p:nvSpPr>
          <p:spPr bwMode="auto">
            <a:xfrm>
              <a:off x="1868" y="1801"/>
              <a:ext cx="276" cy="157"/>
            </a:xfrm>
            <a:custGeom>
              <a:avLst/>
              <a:gdLst>
                <a:gd name="T0" fmla="*/ 40 w 553"/>
                <a:gd name="T1" fmla="*/ 0 h 316"/>
                <a:gd name="T2" fmla="*/ 55 w 553"/>
                <a:gd name="T3" fmla="*/ 3 h 316"/>
                <a:gd name="T4" fmla="*/ 68 w 553"/>
                <a:gd name="T5" fmla="*/ 11 h 316"/>
                <a:gd name="T6" fmla="*/ 77 w 553"/>
                <a:gd name="T7" fmla="*/ 25 h 316"/>
                <a:gd name="T8" fmla="*/ 80 w 553"/>
                <a:gd name="T9" fmla="*/ 40 h 316"/>
                <a:gd name="T10" fmla="*/ 83 w 553"/>
                <a:gd name="T11" fmla="*/ 80 h 316"/>
                <a:gd name="T12" fmla="*/ 95 w 553"/>
                <a:gd name="T13" fmla="*/ 117 h 316"/>
                <a:gd name="T14" fmla="*/ 114 w 553"/>
                <a:gd name="T15" fmla="*/ 150 h 316"/>
                <a:gd name="T16" fmla="*/ 136 w 553"/>
                <a:gd name="T17" fmla="*/ 179 h 316"/>
                <a:gd name="T18" fmla="*/ 166 w 553"/>
                <a:gd name="T19" fmla="*/ 202 h 316"/>
                <a:gd name="T20" fmla="*/ 199 w 553"/>
                <a:gd name="T21" fmla="*/ 221 h 316"/>
                <a:gd name="T22" fmla="*/ 237 w 553"/>
                <a:gd name="T23" fmla="*/ 233 h 316"/>
                <a:gd name="T24" fmla="*/ 276 w 553"/>
                <a:gd name="T25" fmla="*/ 236 h 316"/>
                <a:gd name="T26" fmla="*/ 315 w 553"/>
                <a:gd name="T27" fmla="*/ 233 h 316"/>
                <a:gd name="T28" fmla="*/ 354 w 553"/>
                <a:gd name="T29" fmla="*/ 221 h 316"/>
                <a:gd name="T30" fmla="*/ 386 w 553"/>
                <a:gd name="T31" fmla="*/ 202 h 316"/>
                <a:gd name="T32" fmla="*/ 416 w 553"/>
                <a:gd name="T33" fmla="*/ 179 h 316"/>
                <a:gd name="T34" fmla="*/ 439 w 553"/>
                <a:gd name="T35" fmla="*/ 150 h 316"/>
                <a:gd name="T36" fmla="*/ 458 w 553"/>
                <a:gd name="T37" fmla="*/ 117 h 316"/>
                <a:gd name="T38" fmla="*/ 470 w 553"/>
                <a:gd name="T39" fmla="*/ 80 h 316"/>
                <a:gd name="T40" fmla="*/ 473 w 553"/>
                <a:gd name="T41" fmla="*/ 40 h 316"/>
                <a:gd name="T42" fmla="*/ 476 w 553"/>
                <a:gd name="T43" fmla="*/ 25 h 316"/>
                <a:gd name="T44" fmla="*/ 485 w 553"/>
                <a:gd name="T45" fmla="*/ 11 h 316"/>
                <a:gd name="T46" fmla="*/ 498 w 553"/>
                <a:gd name="T47" fmla="*/ 3 h 316"/>
                <a:gd name="T48" fmla="*/ 513 w 553"/>
                <a:gd name="T49" fmla="*/ 0 h 316"/>
                <a:gd name="T50" fmla="*/ 528 w 553"/>
                <a:gd name="T51" fmla="*/ 3 h 316"/>
                <a:gd name="T52" fmla="*/ 540 w 553"/>
                <a:gd name="T53" fmla="*/ 11 h 316"/>
                <a:gd name="T54" fmla="*/ 550 w 553"/>
                <a:gd name="T55" fmla="*/ 25 h 316"/>
                <a:gd name="T56" fmla="*/ 553 w 553"/>
                <a:gd name="T57" fmla="*/ 40 h 316"/>
                <a:gd name="T58" fmla="*/ 548 w 553"/>
                <a:gd name="T59" fmla="*/ 89 h 316"/>
                <a:gd name="T60" fmla="*/ 536 w 553"/>
                <a:gd name="T61" fmla="*/ 135 h 316"/>
                <a:gd name="T62" fmla="*/ 514 w 553"/>
                <a:gd name="T63" fmla="*/ 179 h 316"/>
                <a:gd name="T64" fmla="*/ 487 w 553"/>
                <a:gd name="T65" fmla="*/ 218 h 316"/>
                <a:gd name="T66" fmla="*/ 455 w 553"/>
                <a:gd name="T67" fmla="*/ 250 h 316"/>
                <a:gd name="T68" fmla="*/ 415 w 553"/>
                <a:gd name="T69" fmla="*/ 277 h 316"/>
                <a:gd name="T70" fmla="*/ 372 w 553"/>
                <a:gd name="T71" fmla="*/ 299 h 316"/>
                <a:gd name="T72" fmla="*/ 326 w 553"/>
                <a:gd name="T73" fmla="*/ 311 h 316"/>
                <a:gd name="T74" fmla="*/ 276 w 553"/>
                <a:gd name="T75" fmla="*/ 316 h 316"/>
                <a:gd name="T76" fmla="*/ 227 w 553"/>
                <a:gd name="T77" fmla="*/ 311 h 316"/>
                <a:gd name="T78" fmla="*/ 181 w 553"/>
                <a:gd name="T79" fmla="*/ 299 h 316"/>
                <a:gd name="T80" fmla="*/ 136 w 553"/>
                <a:gd name="T81" fmla="*/ 277 h 316"/>
                <a:gd name="T82" fmla="*/ 98 w 553"/>
                <a:gd name="T83" fmla="*/ 250 h 316"/>
                <a:gd name="T84" fmla="*/ 66 w 553"/>
                <a:gd name="T85" fmla="*/ 218 h 316"/>
                <a:gd name="T86" fmla="*/ 39 w 553"/>
                <a:gd name="T87" fmla="*/ 179 h 316"/>
                <a:gd name="T88" fmla="*/ 17 w 553"/>
                <a:gd name="T89" fmla="*/ 135 h 316"/>
                <a:gd name="T90" fmla="*/ 5 w 553"/>
                <a:gd name="T91" fmla="*/ 89 h 316"/>
                <a:gd name="T92" fmla="*/ 0 w 553"/>
                <a:gd name="T93" fmla="*/ 40 h 316"/>
                <a:gd name="T94" fmla="*/ 3 w 553"/>
                <a:gd name="T95" fmla="*/ 25 h 316"/>
                <a:gd name="T96" fmla="*/ 13 w 553"/>
                <a:gd name="T97" fmla="*/ 11 h 316"/>
                <a:gd name="T98" fmla="*/ 25 w 553"/>
                <a:gd name="T99" fmla="*/ 3 h 316"/>
                <a:gd name="T100" fmla="*/ 40 w 553"/>
                <a:gd name="T101" fmla="*/ 0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553" h="316">
                  <a:moveTo>
                    <a:pt x="40" y="0"/>
                  </a:moveTo>
                  <a:lnTo>
                    <a:pt x="55" y="3"/>
                  </a:lnTo>
                  <a:lnTo>
                    <a:pt x="68" y="11"/>
                  </a:lnTo>
                  <a:lnTo>
                    <a:pt x="77" y="25"/>
                  </a:lnTo>
                  <a:lnTo>
                    <a:pt x="80" y="40"/>
                  </a:lnTo>
                  <a:lnTo>
                    <a:pt x="83" y="80"/>
                  </a:lnTo>
                  <a:lnTo>
                    <a:pt x="95" y="117"/>
                  </a:lnTo>
                  <a:lnTo>
                    <a:pt x="114" y="150"/>
                  </a:lnTo>
                  <a:lnTo>
                    <a:pt x="136" y="179"/>
                  </a:lnTo>
                  <a:lnTo>
                    <a:pt x="166" y="202"/>
                  </a:lnTo>
                  <a:lnTo>
                    <a:pt x="199" y="221"/>
                  </a:lnTo>
                  <a:lnTo>
                    <a:pt x="237" y="233"/>
                  </a:lnTo>
                  <a:lnTo>
                    <a:pt x="276" y="236"/>
                  </a:lnTo>
                  <a:lnTo>
                    <a:pt x="315" y="233"/>
                  </a:lnTo>
                  <a:lnTo>
                    <a:pt x="354" y="221"/>
                  </a:lnTo>
                  <a:lnTo>
                    <a:pt x="386" y="202"/>
                  </a:lnTo>
                  <a:lnTo>
                    <a:pt x="416" y="179"/>
                  </a:lnTo>
                  <a:lnTo>
                    <a:pt x="439" y="150"/>
                  </a:lnTo>
                  <a:lnTo>
                    <a:pt x="458" y="117"/>
                  </a:lnTo>
                  <a:lnTo>
                    <a:pt x="470" y="80"/>
                  </a:lnTo>
                  <a:lnTo>
                    <a:pt x="473" y="40"/>
                  </a:lnTo>
                  <a:lnTo>
                    <a:pt x="476" y="25"/>
                  </a:lnTo>
                  <a:lnTo>
                    <a:pt x="485" y="11"/>
                  </a:lnTo>
                  <a:lnTo>
                    <a:pt x="498" y="3"/>
                  </a:lnTo>
                  <a:lnTo>
                    <a:pt x="513" y="0"/>
                  </a:lnTo>
                  <a:lnTo>
                    <a:pt x="528" y="3"/>
                  </a:lnTo>
                  <a:lnTo>
                    <a:pt x="540" y="11"/>
                  </a:lnTo>
                  <a:lnTo>
                    <a:pt x="550" y="25"/>
                  </a:lnTo>
                  <a:lnTo>
                    <a:pt x="553" y="40"/>
                  </a:lnTo>
                  <a:lnTo>
                    <a:pt x="548" y="89"/>
                  </a:lnTo>
                  <a:lnTo>
                    <a:pt x="536" y="135"/>
                  </a:lnTo>
                  <a:lnTo>
                    <a:pt x="514" y="179"/>
                  </a:lnTo>
                  <a:lnTo>
                    <a:pt x="487" y="218"/>
                  </a:lnTo>
                  <a:lnTo>
                    <a:pt x="455" y="250"/>
                  </a:lnTo>
                  <a:lnTo>
                    <a:pt x="415" y="277"/>
                  </a:lnTo>
                  <a:lnTo>
                    <a:pt x="372" y="299"/>
                  </a:lnTo>
                  <a:lnTo>
                    <a:pt x="326" y="311"/>
                  </a:lnTo>
                  <a:lnTo>
                    <a:pt x="276" y="316"/>
                  </a:lnTo>
                  <a:lnTo>
                    <a:pt x="227" y="311"/>
                  </a:lnTo>
                  <a:lnTo>
                    <a:pt x="181" y="299"/>
                  </a:lnTo>
                  <a:lnTo>
                    <a:pt x="136" y="277"/>
                  </a:lnTo>
                  <a:lnTo>
                    <a:pt x="98" y="250"/>
                  </a:lnTo>
                  <a:lnTo>
                    <a:pt x="66" y="218"/>
                  </a:lnTo>
                  <a:lnTo>
                    <a:pt x="39" y="179"/>
                  </a:lnTo>
                  <a:lnTo>
                    <a:pt x="17" y="135"/>
                  </a:lnTo>
                  <a:lnTo>
                    <a:pt x="5" y="89"/>
                  </a:lnTo>
                  <a:lnTo>
                    <a:pt x="0" y="40"/>
                  </a:lnTo>
                  <a:lnTo>
                    <a:pt x="3" y="25"/>
                  </a:lnTo>
                  <a:lnTo>
                    <a:pt x="13" y="11"/>
                  </a:lnTo>
                  <a:lnTo>
                    <a:pt x="25" y="3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67"/>
            <p:cNvSpPr>
              <a:spLocks/>
            </p:cNvSpPr>
            <p:nvPr/>
          </p:nvSpPr>
          <p:spPr bwMode="auto">
            <a:xfrm>
              <a:off x="1868" y="1801"/>
              <a:ext cx="276" cy="39"/>
            </a:xfrm>
            <a:custGeom>
              <a:avLst/>
              <a:gdLst>
                <a:gd name="T0" fmla="*/ 40 w 553"/>
                <a:gd name="T1" fmla="*/ 0 h 78"/>
                <a:gd name="T2" fmla="*/ 513 w 553"/>
                <a:gd name="T3" fmla="*/ 0 h 78"/>
                <a:gd name="T4" fmla="*/ 528 w 553"/>
                <a:gd name="T5" fmla="*/ 3 h 78"/>
                <a:gd name="T6" fmla="*/ 540 w 553"/>
                <a:gd name="T7" fmla="*/ 11 h 78"/>
                <a:gd name="T8" fmla="*/ 550 w 553"/>
                <a:gd name="T9" fmla="*/ 25 h 78"/>
                <a:gd name="T10" fmla="*/ 553 w 553"/>
                <a:gd name="T11" fmla="*/ 40 h 78"/>
                <a:gd name="T12" fmla="*/ 550 w 553"/>
                <a:gd name="T13" fmla="*/ 55 h 78"/>
                <a:gd name="T14" fmla="*/ 540 w 553"/>
                <a:gd name="T15" fmla="*/ 68 h 78"/>
                <a:gd name="T16" fmla="*/ 528 w 553"/>
                <a:gd name="T17" fmla="*/ 75 h 78"/>
                <a:gd name="T18" fmla="*/ 513 w 553"/>
                <a:gd name="T19" fmla="*/ 78 h 78"/>
                <a:gd name="T20" fmla="*/ 40 w 553"/>
                <a:gd name="T21" fmla="*/ 78 h 78"/>
                <a:gd name="T22" fmla="*/ 25 w 553"/>
                <a:gd name="T23" fmla="*/ 75 h 78"/>
                <a:gd name="T24" fmla="*/ 13 w 553"/>
                <a:gd name="T25" fmla="*/ 68 h 78"/>
                <a:gd name="T26" fmla="*/ 3 w 553"/>
                <a:gd name="T27" fmla="*/ 55 h 78"/>
                <a:gd name="T28" fmla="*/ 0 w 553"/>
                <a:gd name="T29" fmla="*/ 40 h 78"/>
                <a:gd name="T30" fmla="*/ 3 w 553"/>
                <a:gd name="T31" fmla="*/ 25 h 78"/>
                <a:gd name="T32" fmla="*/ 13 w 553"/>
                <a:gd name="T33" fmla="*/ 11 h 78"/>
                <a:gd name="T34" fmla="*/ 25 w 553"/>
                <a:gd name="T35" fmla="*/ 3 h 78"/>
                <a:gd name="T36" fmla="*/ 40 w 553"/>
                <a:gd name="T3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53" h="78">
                  <a:moveTo>
                    <a:pt x="40" y="0"/>
                  </a:moveTo>
                  <a:lnTo>
                    <a:pt x="513" y="0"/>
                  </a:lnTo>
                  <a:lnTo>
                    <a:pt x="528" y="3"/>
                  </a:lnTo>
                  <a:lnTo>
                    <a:pt x="540" y="11"/>
                  </a:lnTo>
                  <a:lnTo>
                    <a:pt x="550" y="25"/>
                  </a:lnTo>
                  <a:lnTo>
                    <a:pt x="553" y="40"/>
                  </a:lnTo>
                  <a:lnTo>
                    <a:pt x="550" y="55"/>
                  </a:lnTo>
                  <a:lnTo>
                    <a:pt x="540" y="68"/>
                  </a:lnTo>
                  <a:lnTo>
                    <a:pt x="528" y="75"/>
                  </a:lnTo>
                  <a:lnTo>
                    <a:pt x="513" y="78"/>
                  </a:lnTo>
                  <a:lnTo>
                    <a:pt x="40" y="78"/>
                  </a:lnTo>
                  <a:lnTo>
                    <a:pt x="25" y="75"/>
                  </a:lnTo>
                  <a:lnTo>
                    <a:pt x="13" y="68"/>
                  </a:lnTo>
                  <a:lnTo>
                    <a:pt x="3" y="55"/>
                  </a:lnTo>
                  <a:lnTo>
                    <a:pt x="0" y="40"/>
                  </a:lnTo>
                  <a:lnTo>
                    <a:pt x="3" y="25"/>
                  </a:lnTo>
                  <a:lnTo>
                    <a:pt x="13" y="11"/>
                  </a:lnTo>
                  <a:lnTo>
                    <a:pt x="25" y="3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68"/>
            <p:cNvSpPr>
              <a:spLocks/>
            </p:cNvSpPr>
            <p:nvPr/>
          </p:nvSpPr>
          <p:spPr bwMode="auto">
            <a:xfrm>
              <a:off x="1868" y="1405"/>
              <a:ext cx="158" cy="396"/>
            </a:xfrm>
            <a:custGeom>
              <a:avLst/>
              <a:gdLst>
                <a:gd name="T0" fmla="*/ 273 w 315"/>
                <a:gd name="T1" fmla="*/ 0 h 790"/>
                <a:gd name="T2" fmla="*/ 289 w 315"/>
                <a:gd name="T3" fmla="*/ 3 h 790"/>
                <a:gd name="T4" fmla="*/ 302 w 315"/>
                <a:gd name="T5" fmla="*/ 11 h 790"/>
                <a:gd name="T6" fmla="*/ 312 w 315"/>
                <a:gd name="T7" fmla="*/ 23 h 790"/>
                <a:gd name="T8" fmla="*/ 315 w 315"/>
                <a:gd name="T9" fmla="*/ 37 h 790"/>
                <a:gd name="T10" fmla="*/ 314 w 315"/>
                <a:gd name="T11" fmla="*/ 52 h 790"/>
                <a:gd name="T12" fmla="*/ 77 w 315"/>
                <a:gd name="T13" fmla="*/ 763 h 790"/>
                <a:gd name="T14" fmla="*/ 69 w 315"/>
                <a:gd name="T15" fmla="*/ 778 h 790"/>
                <a:gd name="T16" fmla="*/ 55 w 315"/>
                <a:gd name="T17" fmla="*/ 787 h 790"/>
                <a:gd name="T18" fmla="*/ 40 w 315"/>
                <a:gd name="T19" fmla="*/ 790 h 790"/>
                <a:gd name="T20" fmla="*/ 34 w 315"/>
                <a:gd name="T21" fmla="*/ 789 h 790"/>
                <a:gd name="T22" fmla="*/ 28 w 315"/>
                <a:gd name="T23" fmla="*/ 787 h 790"/>
                <a:gd name="T24" fmla="*/ 14 w 315"/>
                <a:gd name="T25" fmla="*/ 779 h 790"/>
                <a:gd name="T26" fmla="*/ 5 w 315"/>
                <a:gd name="T27" fmla="*/ 769 h 790"/>
                <a:gd name="T28" fmla="*/ 0 w 315"/>
                <a:gd name="T29" fmla="*/ 753 h 790"/>
                <a:gd name="T30" fmla="*/ 2 w 315"/>
                <a:gd name="T31" fmla="*/ 738 h 790"/>
                <a:gd name="T32" fmla="*/ 239 w 315"/>
                <a:gd name="T33" fmla="*/ 27 h 790"/>
                <a:gd name="T34" fmla="*/ 247 w 315"/>
                <a:gd name="T35" fmla="*/ 14 h 790"/>
                <a:gd name="T36" fmla="*/ 259 w 315"/>
                <a:gd name="T37" fmla="*/ 4 h 790"/>
                <a:gd name="T38" fmla="*/ 273 w 315"/>
                <a:gd name="T39" fmla="*/ 0 h 7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15" h="790">
                  <a:moveTo>
                    <a:pt x="273" y="0"/>
                  </a:moveTo>
                  <a:lnTo>
                    <a:pt x="289" y="3"/>
                  </a:lnTo>
                  <a:lnTo>
                    <a:pt x="302" y="11"/>
                  </a:lnTo>
                  <a:lnTo>
                    <a:pt x="312" y="23"/>
                  </a:lnTo>
                  <a:lnTo>
                    <a:pt x="315" y="37"/>
                  </a:lnTo>
                  <a:lnTo>
                    <a:pt x="314" y="52"/>
                  </a:lnTo>
                  <a:lnTo>
                    <a:pt x="77" y="763"/>
                  </a:lnTo>
                  <a:lnTo>
                    <a:pt x="69" y="778"/>
                  </a:lnTo>
                  <a:lnTo>
                    <a:pt x="55" y="787"/>
                  </a:lnTo>
                  <a:lnTo>
                    <a:pt x="40" y="790"/>
                  </a:lnTo>
                  <a:lnTo>
                    <a:pt x="34" y="789"/>
                  </a:lnTo>
                  <a:lnTo>
                    <a:pt x="28" y="787"/>
                  </a:lnTo>
                  <a:lnTo>
                    <a:pt x="14" y="779"/>
                  </a:lnTo>
                  <a:lnTo>
                    <a:pt x="5" y="769"/>
                  </a:lnTo>
                  <a:lnTo>
                    <a:pt x="0" y="753"/>
                  </a:lnTo>
                  <a:lnTo>
                    <a:pt x="2" y="738"/>
                  </a:lnTo>
                  <a:lnTo>
                    <a:pt x="239" y="27"/>
                  </a:lnTo>
                  <a:lnTo>
                    <a:pt x="247" y="14"/>
                  </a:lnTo>
                  <a:lnTo>
                    <a:pt x="259" y="4"/>
                  </a:lnTo>
                  <a:lnTo>
                    <a:pt x="273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69"/>
            <p:cNvSpPr>
              <a:spLocks/>
            </p:cNvSpPr>
            <p:nvPr/>
          </p:nvSpPr>
          <p:spPr bwMode="auto">
            <a:xfrm>
              <a:off x="1987" y="1405"/>
              <a:ext cx="157" cy="396"/>
            </a:xfrm>
            <a:custGeom>
              <a:avLst/>
              <a:gdLst>
                <a:gd name="T0" fmla="*/ 42 w 316"/>
                <a:gd name="T1" fmla="*/ 0 h 790"/>
                <a:gd name="T2" fmla="*/ 57 w 316"/>
                <a:gd name="T3" fmla="*/ 4 h 790"/>
                <a:gd name="T4" fmla="*/ 69 w 316"/>
                <a:gd name="T5" fmla="*/ 14 h 790"/>
                <a:gd name="T6" fmla="*/ 77 w 316"/>
                <a:gd name="T7" fmla="*/ 27 h 790"/>
                <a:gd name="T8" fmla="*/ 314 w 316"/>
                <a:gd name="T9" fmla="*/ 738 h 790"/>
                <a:gd name="T10" fmla="*/ 316 w 316"/>
                <a:gd name="T11" fmla="*/ 753 h 790"/>
                <a:gd name="T12" fmla="*/ 311 w 316"/>
                <a:gd name="T13" fmla="*/ 769 h 790"/>
                <a:gd name="T14" fmla="*/ 302 w 316"/>
                <a:gd name="T15" fmla="*/ 779 h 790"/>
                <a:gd name="T16" fmla="*/ 288 w 316"/>
                <a:gd name="T17" fmla="*/ 787 h 790"/>
                <a:gd name="T18" fmla="*/ 282 w 316"/>
                <a:gd name="T19" fmla="*/ 789 h 790"/>
                <a:gd name="T20" fmla="*/ 276 w 316"/>
                <a:gd name="T21" fmla="*/ 790 h 790"/>
                <a:gd name="T22" fmla="*/ 261 w 316"/>
                <a:gd name="T23" fmla="*/ 787 h 790"/>
                <a:gd name="T24" fmla="*/ 247 w 316"/>
                <a:gd name="T25" fmla="*/ 778 h 790"/>
                <a:gd name="T26" fmla="*/ 239 w 316"/>
                <a:gd name="T27" fmla="*/ 763 h 790"/>
                <a:gd name="T28" fmla="*/ 2 w 316"/>
                <a:gd name="T29" fmla="*/ 52 h 790"/>
                <a:gd name="T30" fmla="*/ 0 w 316"/>
                <a:gd name="T31" fmla="*/ 37 h 790"/>
                <a:gd name="T32" fmla="*/ 3 w 316"/>
                <a:gd name="T33" fmla="*/ 23 h 790"/>
                <a:gd name="T34" fmla="*/ 13 w 316"/>
                <a:gd name="T35" fmla="*/ 11 h 790"/>
                <a:gd name="T36" fmla="*/ 26 w 316"/>
                <a:gd name="T37" fmla="*/ 3 h 790"/>
                <a:gd name="T38" fmla="*/ 42 w 316"/>
                <a:gd name="T39" fmla="*/ 0 h 7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16" h="790">
                  <a:moveTo>
                    <a:pt x="42" y="0"/>
                  </a:moveTo>
                  <a:lnTo>
                    <a:pt x="57" y="4"/>
                  </a:lnTo>
                  <a:lnTo>
                    <a:pt x="69" y="14"/>
                  </a:lnTo>
                  <a:lnTo>
                    <a:pt x="77" y="27"/>
                  </a:lnTo>
                  <a:lnTo>
                    <a:pt x="314" y="738"/>
                  </a:lnTo>
                  <a:lnTo>
                    <a:pt x="316" y="753"/>
                  </a:lnTo>
                  <a:lnTo>
                    <a:pt x="311" y="769"/>
                  </a:lnTo>
                  <a:lnTo>
                    <a:pt x="302" y="779"/>
                  </a:lnTo>
                  <a:lnTo>
                    <a:pt x="288" y="787"/>
                  </a:lnTo>
                  <a:lnTo>
                    <a:pt x="282" y="789"/>
                  </a:lnTo>
                  <a:lnTo>
                    <a:pt x="276" y="790"/>
                  </a:lnTo>
                  <a:lnTo>
                    <a:pt x="261" y="787"/>
                  </a:lnTo>
                  <a:lnTo>
                    <a:pt x="247" y="778"/>
                  </a:lnTo>
                  <a:lnTo>
                    <a:pt x="239" y="763"/>
                  </a:lnTo>
                  <a:lnTo>
                    <a:pt x="2" y="52"/>
                  </a:lnTo>
                  <a:lnTo>
                    <a:pt x="0" y="37"/>
                  </a:lnTo>
                  <a:lnTo>
                    <a:pt x="3" y="23"/>
                  </a:lnTo>
                  <a:lnTo>
                    <a:pt x="13" y="11"/>
                  </a:lnTo>
                  <a:lnTo>
                    <a:pt x="26" y="3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70"/>
            <p:cNvSpPr>
              <a:spLocks/>
            </p:cNvSpPr>
            <p:nvPr/>
          </p:nvSpPr>
          <p:spPr bwMode="auto">
            <a:xfrm>
              <a:off x="1592" y="1288"/>
              <a:ext cx="40" cy="394"/>
            </a:xfrm>
            <a:custGeom>
              <a:avLst/>
              <a:gdLst>
                <a:gd name="T0" fmla="*/ 40 w 80"/>
                <a:gd name="T1" fmla="*/ 0 h 789"/>
                <a:gd name="T2" fmla="*/ 55 w 80"/>
                <a:gd name="T3" fmla="*/ 3 h 789"/>
                <a:gd name="T4" fmla="*/ 67 w 80"/>
                <a:gd name="T5" fmla="*/ 11 h 789"/>
                <a:gd name="T6" fmla="*/ 77 w 80"/>
                <a:gd name="T7" fmla="*/ 23 h 789"/>
                <a:gd name="T8" fmla="*/ 80 w 80"/>
                <a:gd name="T9" fmla="*/ 38 h 789"/>
                <a:gd name="T10" fmla="*/ 80 w 80"/>
                <a:gd name="T11" fmla="*/ 749 h 789"/>
                <a:gd name="T12" fmla="*/ 77 w 80"/>
                <a:gd name="T13" fmla="*/ 764 h 789"/>
                <a:gd name="T14" fmla="*/ 67 w 80"/>
                <a:gd name="T15" fmla="*/ 778 h 789"/>
                <a:gd name="T16" fmla="*/ 55 w 80"/>
                <a:gd name="T17" fmla="*/ 786 h 789"/>
                <a:gd name="T18" fmla="*/ 40 w 80"/>
                <a:gd name="T19" fmla="*/ 789 h 789"/>
                <a:gd name="T20" fmla="*/ 25 w 80"/>
                <a:gd name="T21" fmla="*/ 786 h 789"/>
                <a:gd name="T22" fmla="*/ 12 w 80"/>
                <a:gd name="T23" fmla="*/ 778 h 789"/>
                <a:gd name="T24" fmla="*/ 3 w 80"/>
                <a:gd name="T25" fmla="*/ 764 h 789"/>
                <a:gd name="T26" fmla="*/ 0 w 80"/>
                <a:gd name="T27" fmla="*/ 749 h 789"/>
                <a:gd name="T28" fmla="*/ 0 w 80"/>
                <a:gd name="T29" fmla="*/ 38 h 789"/>
                <a:gd name="T30" fmla="*/ 3 w 80"/>
                <a:gd name="T31" fmla="*/ 23 h 789"/>
                <a:gd name="T32" fmla="*/ 12 w 80"/>
                <a:gd name="T33" fmla="*/ 11 h 789"/>
                <a:gd name="T34" fmla="*/ 25 w 80"/>
                <a:gd name="T35" fmla="*/ 3 h 789"/>
                <a:gd name="T36" fmla="*/ 40 w 80"/>
                <a:gd name="T37" fmla="*/ 0 h 7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0" h="789">
                  <a:moveTo>
                    <a:pt x="40" y="0"/>
                  </a:moveTo>
                  <a:lnTo>
                    <a:pt x="55" y="3"/>
                  </a:lnTo>
                  <a:lnTo>
                    <a:pt x="67" y="11"/>
                  </a:lnTo>
                  <a:lnTo>
                    <a:pt x="77" y="23"/>
                  </a:lnTo>
                  <a:lnTo>
                    <a:pt x="80" y="38"/>
                  </a:lnTo>
                  <a:lnTo>
                    <a:pt x="80" y="749"/>
                  </a:lnTo>
                  <a:lnTo>
                    <a:pt x="77" y="764"/>
                  </a:lnTo>
                  <a:lnTo>
                    <a:pt x="67" y="778"/>
                  </a:lnTo>
                  <a:lnTo>
                    <a:pt x="55" y="786"/>
                  </a:lnTo>
                  <a:lnTo>
                    <a:pt x="40" y="789"/>
                  </a:lnTo>
                  <a:lnTo>
                    <a:pt x="25" y="786"/>
                  </a:lnTo>
                  <a:lnTo>
                    <a:pt x="12" y="778"/>
                  </a:lnTo>
                  <a:lnTo>
                    <a:pt x="3" y="764"/>
                  </a:lnTo>
                  <a:lnTo>
                    <a:pt x="0" y="749"/>
                  </a:lnTo>
                  <a:lnTo>
                    <a:pt x="0" y="38"/>
                  </a:lnTo>
                  <a:lnTo>
                    <a:pt x="3" y="23"/>
                  </a:lnTo>
                  <a:lnTo>
                    <a:pt x="12" y="11"/>
                  </a:lnTo>
                  <a:lnTo>
                    <a:pt x="25" y="3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71"/>
            <p:cNvSpPr>
              <a:spLocks/>
            </p:cNvSpPr>
            <p:nvPr/>
          </p:nvSpPr>
          <p:spPr bwMode="auto">
            <a:xfrm>
              <a:off x="1671" y="1288"/>
              <a:ext cx="40" cy="394"/>
            </a:xfrm>
            <a:custGeom>
              <a:avLst/>
              <a:gdLst>
                <a:gd name="T0" fmla="*/ 39 w 79"/>
                <a:gd name="T1" fmla="*/ 0 h 789"/>
                <a:gd name="T2" fmla="*/ 55 w 79"/>
                <a:gd name="T3" fmla="*/ 3 h 789"/>
                <a:gd name="T4" fmla="*/ 67 w 79"/>
                <a:gd name="T5" fmla="*/ 11 h 789"/>
                <a:gd name="T6" fmla="*/ 76 w 79"/>
                <a:gd name="T7" fmla="*/ 23 h 789"/>
                <a:gd name="T8" fmla="*/ 79 w 79"/>
                <a:gd name="T9" fmla="*/ 38 h 789"/>
                <a:gd name="T10" fmla="*/ 79 w 79"/>
                <a:gd name="T11" fmla="*/ 749 h 789"/>
                <a:gd name="T12" fmla="*/ 76 w 79"/>
                <a:gd name="T13" fmla="*/ 764 h 789"/>
                <a:gd name="T14" fmla="*/ 67 w 79"/>
                <a:gd name="T15" fmla="*/ 778 h 789"/>
                <a:gd name="T16" fmla="*/ 55 w 79"/>
                <a:gd name="T17" fmla="*/ 786 h 789"/>
                <a:gd name="T18" fmla="*/ 39 w 79"/>
                <a:gd name="T19" fmla="*/ 789 h 789"/>
                <a:gd name="T20" fmla="*/ 24 w 79"/>
                <a:gd name="T21" fmla="*/ 786 h 789"/>
                <a:gd name="T22" fmla="*/ 12 w 79"/>
                <a:gd name="T23" fmla="*/ 778 h 789"/>
                <a:gd name="T24" fmla="*/ 3 w 79"/>
                <a:gd name="T25" fmla="*/ 764 h 789"/>
                <a:gd name="T26" fmla="*/ 0 w 79"/>
                <a:gd name="T27" fmla="*/ 749 h 789"/>
                <a:gd name="T28" fmla="*/ 0 w 79"/>
                <a:gd name="T29" fmla="*/ 38 h 789"/>
                <a:gd name="T30" fmla="*/ 3 w 79"/>
                <a:gd name="T31" fmla="*/ 23 h 789"/>
                <a:gd name="T32" fmla="*/ 12 w 79"/>
                <a:gd name="T33" fmla="*/ 11 h 789"/>
                <a:gd name="T34" fmla="*/ 24 w 79"/>
                <a:gd name="T35" fmla="*/ 3 h 789"/>
                <a:gd name="T36" fmla="*/ 39 w 79"/>
                <a:gd name="T37" fmla="*/ 0 h 7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9" h="789">
                  <a:moveTo>
                    <a:pt x="39" y="0"/>
                  </a:moveTo>
                  <a:lnTo>
                    <a:pt x="55" y="3"/>
                  </a:lnTo>
                  <a:lnTo>
                    <a:pt x="67" y="11"/>
                  </a:lnTo>
                  <a:lnTo>
                    <a:pt x="76" y="23"/>
                  </a:lnTo>
                  <a:lnTo>
                    <a:pt x="79" y="38"/>
                  </a:lnTo>
                  <a:lnTo>
                    <a:pt x="79" y="749"/>
                  </a:lnTo>
                  <a:lnTo>
                    <a:pt x="76" y="764"/>
                  </a:lnTo>
                  <a:lnTo>
                    <a:pt x="67" y="778"/>
                  </a:lnTo>
                  <a:lnTo>
                    <a:pt x="55" y="786"/>
                  </a:lnTo>
                  <a:lnTo>
                    <a:pt x="39" y="789"/>
                  </a:lnTo>
                  <a:lnTo>
                    <a:pt x="24" y="786"/>
                  </a:lnTo>
                  <a:lnTo>
                    <a:pt x="12" y="778"/>
                  </a:lnTo>
                  <a:lnTo>
                    <a:pt x="3" y="764"/>
                  </a:lnTo>
                  <a:lnTo>
                    <a:pt x="0" y="749"/>
                  </a:lnTo>
                  <a:lnTo>
                    <a:pt x="0" y="38"/>
                  </a:lnTo>
                  <a:lnTo>
                    <a:pt x="3" y="23"/>
                  </a:lnTo>
                  <a:lnTo>
                    <a:pt x="12" y="11"/>
                  </a:lnTo>
                  <a:lnTo>
                    <a:pt x="24" y="3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72"/>
            <p:cNvSpPr>
              <a:spLocks/>
            </p:cNvSpPr>
            <p:nvPr/>
          </p:nvSpPr>
          <p:spPr bwMode="auto">
            <a:xfrm>
              <a:off x="1592" y="1248"/>
              <a:ext cx="119" cy="79"/>
            </a:xfrm>
            <a:custGeom>
              <a:avLst/>
              <a:gdLst>
                <a:gd name="T0" fmla="*/ 119 w 237"/>
                <a:gd name="T1" fmla="*/ 0 h 158"/>
                <a:gd name="T2" fmla="*/ 150 w 237"/>
                <a:gd name="T3" fmla="*/ 5 h 158"/>
                <a:gd name="T4" fmla="*/ 179 w 237"/>
                <a:gd name="T5" fmla="*/ 17 h 158"/>
                <a:gd name="T6" fmla="*/ 202 w 237"/>
                <a:gd name="T7" fmla="*/ 36 h 158"/>
                <a:gd name="T8" fmla="*/ 220 w 237"/>
                <a:gd name="T9" fmla="*/ 59 h 158"/>
                <a:gd name="T10" fmla="*/ 233 w 237"/>
                <a:gd name="T11" fmla="*/ 88 h 158"/>
                <a:gd name="T12" fmla="*/ 237 w 237"/>
                <a:gd name="T13" fmla="*/ 118 h 158"/>
                <a:gd name="T14" fmla="*/ 234 w 237"/>
                <a:gd name="T15" fmla="*/ 134 h 158"/>
                <a:gd name="T16" fmla="*/ 225 w 237"/>
                <a:gd name="T17" fmla="*/ 147 h 158"/>
                <a:gd name="T18" fmla="*/ 213 w 237"/>
                <a:gd name="T19" fmla="*/ 155 h 158"/>
                <a:gd name="T20" fmla="*/ 197 w 237"/>
                <a:gd name="T21" fmla="*/ 158 h 158"/>
                <a:gd name="T22" fmla="*/ 182 w 237"/>
                <a:gd name="T23" fmla="*/ 155 h 158"/>
                <a:gd name="T24" fmla="*/ 170 w 237"/>
                <a:gd name="T25" fmla="*/ 147 h 158"/>
                <a:gd name="T26" fmla="*/ 161 w 237"/>
                <a:gd name="T27" fmla="*/ 134 h 158"/>
                <a:gd name="T28" fmla="*/ 158 w 237"/>
                <a:gd name="T29" fmla="*/ 118 h 158"/>
                <a:gd name="T30" fmla="*/ 155 w 237"/>
                <a:gd name="T31" fmla="*/ 103 h 158"/>
                <a:gd name="T32" fmla="*/ 147 w 237"/>
                <a:gd name="T33" fmla="*/ 91 h 158"/>
                <a:gd name="T34" fmla="*/ 135 w 237"/>
                <a:gd name="T35" fmla="*/ 83 h 158"/>
                <a:gd name="T36" fmla="*/ 119 w 237"/>
                <a:gd name="T37" fmla="*/ 80 h 158"/>
                <a:gd name="T38" fmla="*/ 104 w 237"/>
                <a:gd name="T39" fmla="*/ 83 h 158"/>
                <a:gd name="T40" fmla="*/ 90 w 237"/>
                <a:gd name="T41" fmla="*/ 91 h 158"/>
                <a:gd name="T42" fmla="*/ 83 w 237"/>
                <a:gd name="T43" fmla="*/ 103 h 158"/>
                <a:gd name="T44" fmla="*/ 80 w 237"/>
                <a:gd name="T45" fmla="*/ 118 h 158"/>
                <a:gd name="T46" fmla="*/ 77 w 237"/>
                <a:gd name="T47" fmla="*/ 134 h 158"/>
                <a:gd name="T48" fmla="*/ 67 w 237"/>
                <a:gd name="T49" fmla="*/ 147 h 158"/>
                <a:gd name="T50" fmla="*/ 55 w 237"/>
                <a:gd name="T51" fmla="*/ 155 h 158"/>
                <a:gd name="T52" fmla="*/ 40 w 237"/>
                <a:gd name="T53" fmla="*/ 158 h 158"/>
                <a:gd name="T54" fmla="*/ 25 w 237"/>
                <a:gd name="T55" fmla="*/ 155 h 158"/>
                <a:gd name="T56" fmla="*/ 12 w 237"/>
                <a:gd name="T57" fmla="*/ 147 h 158"/>
                <a:gd name="T58" fmla="*/ 3 w 237"/>
                <a:gd name="T59" fmla="*/ 134 h 158"/>
                <a:gd name="T60" fmla="*/ 0 w 237"/>
                <a:gd name="T61" fmla="*/ 118 h 158"/>
                <a:gd name="T62" fmla="*/ 5 w 237"/>
                <a:gd name="T63" fmla="*/ 88 h 158"/>
                <a:gd name="T64" fmla="*/ 17 w 237"/>
                <a:gd name="T65" fmla="*/ 59 h 158"/>
                <a:gd name="T66" fmla="*/ 35 w 237"/>
                <a:gd name="T67" fmla="*/ 36 h 158"/>
                <a:gd name="T68" fmla="*/ 60 w 237"/>
                <a:gd name="T69" fmla="*/ 17 h 158"/>
                <a:gd name="T70" fmla="*/ 87 w 237"/>
                <a:gd name="T71" fmla="*/ 5 h 158"/>
                <a:gd name="T72" fmla="*/ 119 w 237"/>
                <a:gd name="T73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37" h="158">
                  <a:moveTo>
                    <a:pt x="119" y="0"/>
                  </a:moveTo>
                  <a:lnTo>
                    <a:pt x="150" y="5"/>
                  </a:lnTo>
                  <a:lnTo>
                    <a:pt x="179" y="17"/>
                  </a:lnTo>
                  <a:lnTo>
                    <a:pt x="202" y="36"/>
                  </a:lnTo>
                  <a:lnTo>
                    <a:pt x="220" y="59"/>
                  </a:lnTo>
                  <a:lnTo>
                    <a:pt x="233" y="88"/>
                  </a:lnTo>
                  <a:lnTo>
                    <a:pt x="237" y="118"/>
                  </a:lnTo>
                  <a:lnTo>
                    <a:pt x="234" y="134"/>
                  </a:lnTo>
                  <a:lnTo>
                    <a:pt x="225" y="147"/>
                  </a:lnTo>
                  <a:lnTo>
                    <a:pt x="213" y="155"/>
                  </a:lnTo>
                  <a:lnTo>
                    <a:pt x="197" y="158"/>
                  </a:lnTo>
                  <a:lnTo>
                    <a:pt x="182" y="155"/>
                  </a:lnTo>
                  <a:lnTo>
                    <a:pt x="170" y="147"/>
                  </a:lnTo>
                  <a:lnTo>
                    <a:pt x="161" y="134"/>
                  </a:lnTo>
                  <a:lnTo>
                    <a:pt x="158" y="118"/>
                  </a:lnTo>
                  <a:lnTo>
                    <a:pt x="155" y="103"/>
                  </a:lnTo>
                  <a:lnTo>
                    <a:pt x="147" y="91"/>
                  </a:lnTo>
                  <a:lnTo>
                    <a:pt x="135" y="83"/>
                  </a:lnTo>
                  <a:lnTo>
                    <a:pt x="119" y="80"/>
                  </a:lnTo>
                  <a:lnTo>
                    <a:pt x="104" y="83"/>
                  </a:lnTo>
                  <a:lnTo>
                    <a:pt x="90" y="91"/>
                  </a:lnTo>
                  <a:lnTo>
                    <a:pt x="83" y="103"/>
                  </a:lnTo>
                  <a:lnTo>
                    <a:pt x="80" y="118"/>
                  </a:lnTo>
                  <a:lnTo>
                    <a:pt x="77" y="134"/>
                  </a:lnTo>
                  <a:lnTo>
                    <a:pt x="67" y="147"/>
                  </a:lnTo>
                  <a:lnTo>
                    <a:pt x="55" y="155"/>
                  </a:lnTo>
                  <a:lnTo>
                    <a:pt x="40" y="158"/>
                  </a:lnTo>
                  <a:lnTo>
                    <a:pt x="25" y="155"/>
                  </a:lnTo>
                  <a:lnTo>
                    <a:pt x="12" y="147"/>
                  </a:lnTo>
                  <a:lnTo>
                    <a:pt x="3" y="134"/>
                  </a:lnTo>
                  <a:lnTo>
                    <a:pt x="0" y="118"/>
                  </a:lnTo>
                  <a:lnTo>
                    <a:pt x="5" y="88"/>
                  </a:lnTo>
                  <a:lnTo>
                    <a:pt x="17" y="59"/>
                  </a:lnTo>
                  <a:lnTo>
                    <a:pt x="35" y="36"/>
                  </a:lnTo>
                  <a:lnTo>
                    <a:pt x="60" y="17"/>
                  </a:lnTo>
                  <a:lnTo>
                    <a:pt x="87" y="5"/>
                  </a:lnTo>
                  <a:lnTo>
                    <a:pt x="119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73"/>
            <p:cNvSpPr>
              <a:spLocks/>
            </p:cNvSpPr>
            <p:nvPr/>
          </p:nvSpPr>
          <p:spPr bwMode="auto">
            <a:xfrm>
              <a:off x="1592" y="1643"/>
              <a:ext cx="119" cy="39"/>
            </a:xfrm>
            <a:custGeom>
              <a:avLst/>
              <a:gdLst>
                <a:gd name="T0" fmla="*/ 40 w 237"/>
                <a:gd name="T1" fmla="*/ 0 h 78"/>
                <a:gd name="T2" fmla="*/ 197 w 237"/>
                <a:gd name="T3" fmla="*/ 0 h 78"/>
                <a:gd name="T4" fmla="*/ 213 w 237"/>
                <a:gd name="T5" fmla="*/ 3 h 78"/>
                <a:gd name="T6" fmla="*/ 225 w 237"/>
                <a:gd name="T7" fmla="*/ 10 h 78"/>
                <a:gd name="T8" fmla="*/ 234 w 237"/>
                <a:gd name="T9" fmla="*/ 23 h 78"/>
                <a:gd name="T10" fmla="*/ 237 w 237"/>
                <a:gd name="T11" fmla="*/ 38 h 78"/>
                <a:gd name="T12" fmla="*/ 234 w 237"/>
                <a:gd name="T13" fmla="*/ 53 h 78"/>
                <a:gd name="T14" fmla="*/ 225 w 237"/>
                <a:gd name="T15" fmla="*/ 67 h 78"/>
                <a:gd name="T16" fmla="*/ 213 w 237"/>
                <a:gd name="T17" fmla="*/ 75 h 78"/>
                <a:gd name="T18" fmla="*/ 197 w 237"/>
                <a:gd name="T19" fmla="*/ 78 h 78"/>
                <a:gd name="T20" fmla="*/ 40 w 237"/>
                <a:gd name="T21" fmla="*/ 78 h 78"/>
                <a:gd name="T22" fmla="*/ 25 w 237"/>
                <a:gd name="T23" fmla="*/ 75 h 78"/>
                <a:gd name="T24" fmla="*/ 12 w 237"/>
                <a:gd name="T25" fmla="*/ 67 h 78"/>
                <a:gd name="T26" fmla="*/ 3 w 237"/>
                <a:gd name="T27" fmla="*/ 53 h 78"/>
                <a:gd name="T28" fmla="*/ 0 w 237"/>
                <a:gd name="T29" fmla="*/ 38 h 78"/>
                <a:gd name="T30" fmla="*/ 3 w 237"/>
                <a:gd name="T31" fmla="*/ 23 h 78"/>
                <a:gd name="T32" fmla="*/ 12 w 237"/>
                <a:gd name="T33" fmla="*/ 10 h 78"/>
                <a:gd name="T34" fmla="*/ 25 w 237"/>
                <a:gd name="T35" fmla="*/ 3 h 78"/>
                <a:gd name="T36" fmla="*/ 40 w 237"/>
                <a:gd name="T3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37" h="78">
                  <a:moveTo>
                    <a:pt x="40" y="0"/>
                  </a:moveTo>
                  <a:lnTo>
                    <a:pt x="197" y="0"/>
                  </a:lnTo>
                  <a:lnTo>
                    <a:pt x="213" y="3"/>
                  </a:lnTo>
                  <a:lnTo>
                    <a:pt x="225" y="10"/>
                  </a:lnTo>
                  <a:lnTo>
                    <a:pt x="234" y="23"/>
                  </a:lnTo>
                  <a:lnTo>
                    <a:pt x="237" y="38"/>
                  </a:lnTo>
                  <a:lnTo>
                    <a:pt x="234" y="53"/>
                  </a:lnTo>
                  <a:lnTo>
                    <a:pt x="225" y="67"/>
                  </a:lnTo>
                  <a:lnTo>
                    <a:pt x="213" y="75"/>
                  </a:lnTo>
                  <a:lnTo>
                    <a:pt x="197" y="78"/>
                  </a:lnTo>
                  <a:lnTo>
                    <a:pt x="40" y="78"/>
                  </a:lnTo>
                  <a:lnTo>
                    <a:pt x="25" y="75"/>
                  </a:lnTo>
                  <a:lnTo>
                    <a:pt x="12" y="67"/>
                  </a:lnTo>
                  <a:lnTo>
                    <a:pt x="3" y="53"/>
                  </a:lnTo>
                  <a:lnTo>
                    <a:pt x="0" y="38"/>
                  </a:lnTo>
                  <a:lnTo>
                    <a:pt x="3" y="23"/>
                  </a:lnTo>
                  <a:lnTo>
                    <a:pt x="12" y="10"/>
                  </a:lnTo>
                  <a:lnTo>
                    <a:pt x="25" y="3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74"/>
            <p:cNvSpPr>
              <a:spLocks/>
            </p:cNvSpPr>
            <p:nvPr/>
          </p:nvSpPr>
          <p:spPr bwMode="auto">
            <a:xfrm>
              <a:off x="1277" y="1366"/>
              <a:ext cx="309" cy="39"/>
            </a:xfrm>
            <a:custGeom>
              <a:avLst/>
              <a:gdLst>
                <a:gd name="T0" fmla="*/ 39 w 618"/>
                <a:gd name="T1" fmla="*/ 0 h 78"/>
                <a:gd name="T2" fmla="*/ 578 w 618"/>
                <a:gd name="T3" fmla="*/ 0 h 78"/>
                <a:gd name="T4" fmla="*/ 593 w 618"/>
                <a:gd name="T5" fmla="*/ 3 h 78"/>
                <a:gd name="T6" fmla="*/ 606 w 618"/>
                <a:gd name="T7" fmla="*/ 10 h 78"/>
                <a:gd name="T8" fmla="*/ 615 w 618"/>
                <a:gd name="T9" fmla="*/ 23 h 78"/>
                <a:gd name="T10" fmla="*/ 618 w 618"/>
                <a:gd name="T11" fmla="*/ 40 h 78"/>
                <a:gd name="T12" fmla="*/ 615 w 618"/>
                <a:gd name="T13" fmla="*/ 55 h 78"/>
                <a:gd name="T14" fmla="*/ 606 w 618"/>
                <a:gd name="T15" fmla="*/ 67 h 78"/>
                <a:gd name="T16" fmla="*/ 593 w 618"/>
                <a:gd name="T17" fmla="*/ 75 h 78"/>
                <a:gd name="T18" fmla="*/ 578 w 618"/>
                <a:gd name="T19" fmla="*/ 78 h 78"/>
                <a:gd name="T20" fmla="*/ 39 w 618"/>
                <a:gd name="T21" fmla="*/ 78 h 78"/>
                <a:gd name="T22" fmla="*/ 24 w 618"/>
                <a:gd name="T23" fmla="*/ 75 h 78"/>
                <a:gd name="T24" fmla="*/ 10 w 618"/>
                <a:gd name="T25" fmla="*/ 67 h 78"/>
                <a:gd name="T26" fmla="*/ 3 w 618"/>
                <a:gd name="T27" fmla="*/ 55 h 78"/>
                <a:gd name="T28" fmla="*/ 0 w 618"/>
                <a:gd name="T29" fmla="*/ 40 h 78"/>
                <a:gd name="T30" fmla="*/ 3 w 618"/>
                <a:gd name="T31" fmla="*/ 23 h 78"/>
                <a:gd name="T32" fmla="*/ 10 w 618"/>
                <a:gd name="T33" fmla="*/ 10 h 78"/>
                <a:gd name="T34" fmla="*/ 24 w 618"/>
                <a:gd name="T35" fmla="*/ 3 h 78"/>
                <a:gd name="T36" fmla="*/ 39 w 618"/>
                <a:gd name="T3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18" h="78">
                  <a:moveTo>
                    <a:pt x="39" y="0"/>
                  </a:moveTo>
                  <a:lnTo>
                    <a:pt x="578" y="0"/>
                  </a:lnTo>
                  <a:lnTo>
                    <a:pt x="593" y="3"/>
                  </a:lnTo>
                  <a:lnTo>
                    <a:pt x="606" y="10"/>
                  </a:lnTo>
                  <a:lnTo>
                    <a:pt x="615" y="23"/>
                  </a:lnTo>
                  <a:lnTo>
                    <a:pt x="618" y="40"/>
                  </a:lnTo>
                  <a:lnTo>
                    <a:pt x="615" y="55"/>
                  </a:lnTo>
                  <a:lnTo>
                    <a:pt x="606" y="67"/>
                  </a:lnTo>
                  <a:lnTo>
                    <a:pt x="593" y="75"/>
                  </a:lnTo>
                  <a:lnTo>
                    <a:pt x="578" y="78"/>
                  </a:lnTo>
                  <a:lnTo>
                    <a:pt x="39" y="78"/>
                  </a:lnTo>
                  <a:lnTo>
                    <a:pt x="24" y="75"/>
                  </a:lnTo>
                  <a:lnTo>
                    <a:pt x="10" y="67"/>
                  </a:lnTo>
                  <a:lnTo>
                    <a:pt x="3" y="55"/>
                  </a:lnTo>
                  <a:lnTo>
                    <a:pt x="0" y="40"/>
                  </a:lnTo>
                  <a:lnTo>
                    <a:pt x="3" y="23"/>
                  </a:lnTo>
                  <a:lnTo>
                    <a:pt x="10" y="10"/>
                  </a:lnTo>
                  <a:lnTo>
                    <a:pt x="24" y="3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75"/>
            <p:cNvSpPr>
              <a:spLocks/>
            </p:cNvSpPr>
            <p:nvPr/>
          </p:nvSpPr>
          <p:spPr bwMode="auto">
            <a:xfrm>
              <a:off x="1711" y="1366"/>
              <a:ext cx="315" cy="39"/>
            </a:xfrm>
            <a:custGeom>
              <a:avLst/>
              <a:gdLst>
                <a:gd name="T0" fmla="*/ 40 w 630"/>
                <a:gd name="T1" fmla="*/ 0 h 78"/>
                <a:gd name="T2" fmla="*/ 591 w 630"/>
                <a:gd name="T3" fmla="*/ 0 h 78"/>
                <a:gd name="T4" fmla="*/ 606 w 630"/>
                <a:gd name="T5" fmla="*/ 3 h 78"/>
                <a:gd name="T6" fmla="*/ 620 w 630"/>
                <a:gd name="T7" fmla="*/ 10 h 78"/>
                <a:gd name="T8" fmla="*/ 627 w 630"/>
                <a:gd name="T9" fmla="*/ 23 h 78"/>
                <a:gd name="T10" fmla="*/ 630 w 630"/>
                <a:gd name="T11" fmla="*/ 40 h 78"/>
                <a:gd name="T12" fmla="*/ 627 w 630"/>
                <a:gd name="T13" fmla="*/ 55 h 78"/>
                <a:gd name="T14" fmla="*/ 620 w 630"/>
                <a:gd name="T15" fmla="*/ 67 h 78"/>
                <a:gd name="T16" fmla="*/ 608 w 630"/>
                <a:gd name="T17" fmla="*/ 75 h 78"/>
                <a:gd name="T18" fmla="*/ 591 w 630"/>
                <a:gd name="T19" fmla="*/ 78 h 78"/>
                <a:gd name="T20" fmla="*/ 40 w 630"/>
                <a:gd name="T21" fmla="*/ 78 h 78"/>
                <a:gd name="T22" fmla="*/ 25 w 630"/>
                <a:gd name="T23" fmla="*/ 75 h 78"/>
                <a:gd name="T24" fmla="*/ 11 w 630"/>
                <a:gd name="T25" fmla="*/ 67 h 78"/>
                <a:gd name="T26" fmla="*/ 3 w 630"/>
                <a:gd name="T27" fmla="*/ 55 h 78"/>
                <a:gd name="T28" fmla="*/ 0 w 630"/>
                <a:gd name="T29" fmla="*/ 40 h 78"/>
                <a:gd name="T30" fmla="*/ 3 w 630"/>
                <a:gd name="T31" fmla="*/ 23 h 78"/>
                <a:gd name="T32" fmla="*/ 11 w 630"/>
                <a:gd name="T33" fmla="*/ 10 h 78"/>
                <a:gd name="T34" fmla="*/ 25 w 630"/>
                <a:gd name="T35" fmla="*/ 3 h 78"/>
                <a:gd name="T36" fmla="*/ 40 w 630"/>
                <a:gd name="T3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30" h="78">
                  <a:moveTo>
                    <a:pt x="40" y="0"/>
                  </a:moveTo>
                  <a:lnTo>
                    <a:pt x="591" y="0"/>
                  </a:lnTo>
                  <a:lnTo>
                    <a:pt x="606" y="3"/>
                  </a:lnTo>
                  <a:lnTo>
                    <a:pt x="620" y="10"/>
                  </a:lnTo>
                  <a:lnTo>
                    <a:pt x="627" y="23"/>
                  </a:lnTo>
                  <a:lnTo>
                    <a:pt x="630" y="40"/>
                  </a:lnTo>
                  <a:lnTo>
                    <a:pt x="627" y="55"/>
                  </a:lnTo>
                  <a:lnTo>
                    <a:pt x="620" y="67"/>
                  </a:lnTo>
                  <a:lnTo>
                    <a:pt x="608" y="75"/>
                  </a:lnTo>
                  <a:lnTo>
                    <a:pt x="591" y="78"/>
                  </a:lnTo>
                  <a:lnTo>
                    <a:pt x="40" y="78"/>
                  </a:lnTo>
                  <a:lnTo>
                    <a:pt x="25" y="75"/>
                  </a:lnTo>
                  <a:lnTo>
                    <a:pt x="11" y="67"/>
                  </a:lnTo>
                  <a:lnTo>
                    <a:pt x="3" y="55"/>
                  </a:lnTo>
                  <a:lnTo>
                    <a:pt x="0" y="40"/>
                  </a:lnTo>
                  <a:lnTo>
                    <a:pt x="3" y="23"/>
                  </a:lnTo>
                  <a:lnTo>
                    <a:pt x="11" y="10"/>
                  </a:lnTo>
                  <a:lnTo>
                    <a:pt x="25" y="3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76"/>
            <p:cNvSpPr>
              <a:spLocks/>
            </p:cNvSpPr>
            <p:nvPr/>
          </p:nvSpPr>
          <p:spPr bwMode="auto">
            <a:xfrm>
              <a:off x="1632" y="1682"/>
              <a:ext cx="39" cy="474"/>
            </a:xfrm>
            <a:custGeom>
              <a:avLst/>
              <a:gdLst>
                <a:gd name="T0" fmla="*/ 39 w 78"/>
                <a:gd name="T1" fmla="*/ 0 h 948"/>
                <a:gd name="T2" fmla="*/ 55 w 78"/>
                <a:gd name="T3" fmla="*/ 3 h 948"/>
                <a:gd name="T4" fmla="*/ 67 w 78"/>
                <a:gd name="T5" fmla="*/ 12 h 948"/>
                <a:gd name="T6" fmla="*/ 75 w 78"/>
                <a:gd name="T7" fmla="*/ 24 h 948"/>
                <a:gd name="T8" fmla="*/ 78 w 78"/>
                <a:gd name="T9" fmla="*/ 40 h 948"/>
                <a:gd name="T10" fmla="*/ 78 w 78"/>
                <a:gd name="T11" fmla="*/ 908 h 948"/>
                <a:gd name="T12" fmla="*/ 75 w 78"/>
                <a:gd name="T13" fmla="*/ 923 h 948"/>
                <a:gd name="T14" fmla="*/ 67 w 78"/>
                <a:gd name="T15" fmla="*/ 936 h 948"/>
                <a:gd name="T16" fmla="*/ 55 w 78"/>
                <a:gd name="T17" fmla="*/ 945 h 948"/>
                <a:gd name="T18" fmla="*/ 39 w 78"/>
                <a:gd name="T19" fmla="*/ 948 h 948"/>
                <a:gd name="T20" fmla="*/ 23 w 78"/>
                <a:gd name="T21" fmla="*/ 945 h 948"/>
                <a:gd name="T22" fmla="*/ 10 w 78"/>
                <a:gd name="T23" fmla="*/ 936 h 948"/>
                <a:gd name="T24" fmla="*/ 3 w 78"/>
                <a:gd name="T25" fmla="*/ 923 h 948"/>
                <a:gd name="T26" fmla="*/ 0 w 78"/>
                <a:gd name="T27" fmla="*/ 908 h 948"/>
                <a:gd name="T28" fmla="*/ 0 w 78"/>
                <a:gd name="T29" fmla="*/ 40 h 948"/>
                <a:gd name="T30" fmla="*/ 3 w 78"/>
                <a:gd name="T31" fmla="*/ 24 h 948"/>
                <a:gd name="T32" fmla="*/ 10 w 78"/>
                <a:gd name="T33" fmla="*/ 12 h 948"/>
                <a:gd name="T34" fmla="*/ 23 w 78"/>
                <a:gd name="T35" fmla="*/ 3 h 948"/>
                <a:gd name="T36" fmla="*/ 39 w 78"/>
                <a:gd name="T37" fmla="*/ 0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8" h="948">
                  <a:moveTo>
                    <a:pt x="39" y="0"/>
                  </a:moveTo>
                  <a:lnTo>
                    <a:pt x="55" y="3"/>
                  </a:lnTo>
                  <a:lnTo>
                    <a:pt x="67" y="12"/>
                  </a:lnTo>
                  <a:lnTo>
                    <a:pt x="75" y="24"/>
                  </a:lnTo>
                  <a:lnTo>
                    <a:pt x="78" y="40"/>
                  </a:lnTo>
                  <a:lnTo>
                    <a:pt x="78" y="908"/>
                  </a:lnTo>
                  <a:lnTo>
                    <a:pt x="75" y="923"/>
                  </a:lnTo>
                  <a:lnTo>
                    <a:pt x="67" y="936"/>
                  </a:lnTo>
                  <a:lnTo>
                    <a:pt x="55" y="945"/>
                  </a:lnTo>
                  <a:lnTo>
                    <a:pt x="39" y="948"/>
                  </a:lnTo>
                  <a:lnTo>
                    <a:pt x="23" y="945"/>
                  </a:lnTo>
                  <a:lnTo>
                    <a:pt x="10" y="936"/>
                  </a:lnTo>
                  <a:lnTo>
                    <a:pt x="3" y="923"/>
                  </a:lnTo>
                  <a:lnTo>
                    <a:pt x="0" y="908"/>
                  </a:lnTo>
                  <a:lnTo>
                    <a:pt x="0" y="40"/>
                  </a:lnTo>
                  <a:lnTo>
                    <a:pt x="3" y="24"/>
                  </a:lnTo>
                  <a:lnTo>
                    <a:pt x="10" y="12"/>
                  </a:lnTo>
                  <a:lnTo>
                    <a:pt x="23" y="3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77"/>
            <p:cNvSpPr>
              <a:spLocks/>
            </p:cNvSpPr>
            <p:nvPr/>
          </p:nvSpPr>
          <p:spPr bwMode="auto">
            <a:xfrm>
              <a:off x="1474" y="1405"/>
              <a:ext cx="118" cy="119"/>
            </a:xfrm>
            <a:custGeom>
              <a:avLst/>
              <a:gdLst>
                <a:gd name="T0" fmla="*/ 39 w 236"/>
                <a:gd name="T1" fmla="*/ 0 h 237"/>
                <a:gd name="T2" fmla="*/ 54 w 236"/>
                <a:gd name="T3" fmla="*/ 3 h 237"/>
                <a:gd name="T4" fmla="*/ 68 w 236"/>
                <a:gd name="T5" fmla="*/ 12 h 237"/>
                <a:gd name="T6" fmla="*/ 75 w 236"/>
                <a:gd name="T7" fmla="*/ 24 h 237"/>
                <a:gd name="T8" fmla="*/ 78 w 236"/>
                <a:gd name="T9" fmla="*/ 40 h 237"/>
                <a:gd name="T10" fmla="*/ 83 w 236"/>
                <a:gd name="T11" fmla="*/ 72 h 237"/>
                <a:gd name="T12" fmla="*/ 95 w 236"/>
                <a:gd name="T13" fmla="*/ 99 h 237"/>
                <a:gd name="T14" fmla="*/ 114 w 236"/>
                <a:gd name="T15" fmla="*/ 124 h 237"/>
                <a:gd name="T16" fmla="*/ 137 w 236"/>
                <a:gd name="T17" fmla="*/ 142 h 237"/>
                <a:gd name="T18" fmla="*/ 166 w 236"/>
                <a:gd name="T19" fmla="*/ 155 h 237"/>
                <a:gd name="T20" fmla="*/ 196 w 236"/>
                <a:gd name="T21" fmla="*/ 158 h 237"/>
                <a:gd name="T22" fmla="*/ 212 w 236"/>
                <a:gd name="T23" fmla="*/ 161 h 237"/>
                <a:gd name="T24" fmla="*/ 225 w 236"/>
                <a:gd name="T25" fmla="*/ 170 h 237"/>
                <a:gd name="T26" fmla="*/ 233 w 236"/>
                <a:gd name="T27" fmla="*/ 182 h 237"/>
                <a:gd name="T28" fmla="*/ 236 w 236"/>
                <a:gd name="T29" fmla="*/ 197 h 237"/>
                <a:gd name="T30" fmla="*/ 233 w 236"/>
                <a:gd name="T31" fmla="*/ 213 h 237"/>
                <a:gd name="T32" fmla="*/ 225 w 236"/>
                <a:gd name="T33" fmla="*/ 225 h 237"/>
                <a:gd name="T34" fmla="*/ 212 w 236"/>
                <a:gd name="T35" fmla="*/ 234 h 237"/>
                <a:gd name="T36" fmla="*/ 196 w 236"/>
                <a:gd name="T37" fmla="*/ 237 h 237"/>
                <a:gd name="T38" fmla="*/ 156 w 236"/>
                <a:gd name="T39" fmla="*/ 233 h 237"/>
                <a:gd name="T40" fmla="*/ 120 w 236"/>
                <a:gd name="T41" fmla="*/ 222 h 237"/>
                <a:gd name="T42" fmla="*/ 86 w 236"/>
                <a:gd name="T43" fmla="*/ 204 h 237"/>
                <a:gd name="T44" fmla="*/ 57 w 236"/>
                <a:gd name="T45" fmla="*/ 179 h 237"/>
                <a:gd name="T46" fmla="*/ 34 w 236"/>
                <a:gd name="T47" fmla="*/ 150 h 237"/>
                <a:gd name="T48" fmla="*/ 16 w 236"/>
                <a:gd name="T49" fmla="*/ 116 h 237"/>
                <a:gd name="T50" fmla="*/ 3 w 236"/>
                <a:gd name="T51" fmla="*/ 80 h 237"/>
                <a:gd name="T52" fmla="*/ 0 w 236"/>
                <a:gd name="T53" fmla="*/ 40 h 237"/>
                <a:gd name="T54" fmla="*/ 3 w 236"/>
                <a:gd name="T55" fmla="*/ 24 h 237"/>
                <a:gd name="T56" fmla="*/ 11 w 236"/>
                <a:gd name="T57" fmla="*/ 12 h 237"/>
                <a:gd name="T58" fmla="*/ 23 w 236"/>
                <a:gd name="T59" fmla="*/ 3 h 237"/>
                <a:gd name="T60" fmla="*/ 39 w 236"/>
                <a:gd name="T61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36" h="237">
                  <a:moveTo>
                    <a:pt x="39" y="0"/>
                  </a:moveTo>
                  <a:lnTo>
                    <a:pt x="54" y="3"/>
                  </a:lnTo>
                  <a:lnTo>
                    <a:pt x="68" y="12"/>
                  </a:lnTo>
                  <a:lnTo>
                    <a:pt x="75" y="24"/>
                  </a:lnTo>
                  <a:lnTo>
                    <a:pt x="78" y="40"/>
                  </a:lnTo>
                  <a:lnTo>
                    <a:pt x="83" y="72"/>
                  </a:lnTo>
                  <a:lnTo>
                    <a:pt x="95" y="99"/>
                  </a:lnTo>
                  <a:lnTo>
                    <a:pt x="114" y="124"/>
                  </a:lnTo>
                  <a:lnTo>
                    <a:pt x="137" y="142"/>
                  </a:lnTo>
                  <a:lnTo>
                    <a:pt x="166" y="155"/>
                  </a:lnTo>
                  <a:lnTo>
                    <a:pt x="196" y="158"/>
                  </a:lnTo>
                  <a:lnTo>
                    <a:pt x="212" y="161"/>
                  </a:lnTo>
                  <a:lnTo>
                    <a:pt x="225" y="170"/>
                  </a:lnTo>
                  <a:lnTo>
                    <a:pt x="233" y="182"/>
                  </a:lnTo>
                  <a:lnTo>
                    <a:pt x="236" y="197"/>
                  </a:lnTo>
                  <a:lnTo>
                    <a:pt x="233" y="213"/>
                  </a:lnTo>
                  <a:lnTo>
                    <a:pt x="225" y="225"/>
                  </a:lnTo>
                  <a:lnTo>
                    <a:pt x="212" y="234"/>
                  </a:lnTo>
                  <a:lnTo>
                    <a:pt x="196" y="237"/>
                  </a:lnTo>
                  <a:lnTo>
                    <a:pt x="156" y="233"/>
                  </a:lnTo>
                  <a:lnTo>
                    <a:pt x="120" y="222"/>
                  </a:lnTo>
                  <a:lnTo>
                    <a:pt x="86" y="204"/>
                  </a:lnTo>
                  <a:lnTo>
                    <a:pt x="57" y="179"/>
                  </a:lnTo>
                  <a:lnTo>
                    <a:pt x="34" y="150"/>
                  </a:lnTo>
                  <a:lnTo>
                    <a:pt x="16" y="116"/>
                  </a:lnTo>
                  <a:lnTo>
                    <a:pt x="3" y="80"/>
                  </a:lnTo>
                  <a:lnTo>
                    <a:pt x="0" y="40"/>
                  </a:lnTo>
                  <a:lnTo>
                    <a:pt x="3" y="24"/>
                  </a:lnTo>
                  <a:lnTo>
                    <a:pt x="11" y="12"/>
                  </a:lnTo>
                  <a:lnTo>
                    <a:pt x="23" y="3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78"/>
            <p:cNvSpPr>
              <a:spLocks/>
            </p:cNvSpPr>
            <p:nvPr/>
          </p:nvSpPr>
          <p:spPr bwMode="auto">
            <a:xfrm>
              <a:off x="1711" y="1405"/>
              <a:ext cx="117" cy="119"/>
            </a:xfrm>
            <a:custGeom>
              <a:avLst/>
              <a:gdLst>
                <a:gd name="T0" fmla="*/ 198 w 236"/>
                <a:gd name="T1" fmla="*/ 0 h 237"/>
                <a:gd name="T2" fmla="*/ 213 w 236"/>
                <a:gd name="T3" fmla="*/ 3 h 237"/>
                <a:gd name="T4" fmla="*/ 225 w 236"/>
                <a:gd name="T5" fmla="*/ 12 h 237"/>
                <a:gd name="T6" fmla="*/ 233 w 236"/>
                <a:gd name="T7" fmla="*/ 24 h 237"/>
                <a:gd name="T8" fmla="*/ 236 w 236"/>
                <a:gd name="T9" fmla="*/ 40 h 237"/>
                <a:gd name="T10" fmla="*/ 233 w 236"/>
                <a:gd name="T11" fmla="*/ 80 h 237"/>
                <a:gd name="T12" fmla="*/ 220 w 236"/>
                <a:gd name="T13" fmla="*/ 116 h 237"/>
                <a:gd name="T14" fmla="*/ 202 w 236"/>
                <a:gd name="T15" fmla="*/ 150 h 237"/>
                <a:gd name="T16" fmla="*/ 179 w 236"/>
                <a:gd name="T17" fmla="*/ 179 h 237"/>
                <a:gd name="T18" fmla="*/ 150 w 236"/>
                <a:gd name="T19" fmla="*/ 204 h 237"/>
                <a:gd name="T20" fmla="*/ 116 w 236"/>
                <a:gd name="T21" fmla="*/ 222 h 237"/>
                <a:gd name="T22" fmla="*/ 80 w 236"/>
                <a:gd name="T23" fmla="*/ 233 h 237"/>
                <a:gd name="T24" fmla="*/ 40 w 236"/>
                <a:gd name="T25" fmla="*/ 237 h 237"/>
                <a:gd name="T26" fmla="*/ 25 w 236"/>
                <a:gd name="T27" fmla="*/ 234 h 237"/>
                <a:gd name="T28" fmla="*/ 11 w 236"/>
                <a:gd name="T29" fmla="*/ 225 h 237"/>
                <a:gd name="T30" fmla="*/ 3 w 236"/>
                <a:gd name="T31" fmla="*/ 213 h 237"/>
                <a:gd name="T32" fmla="*/ 0 w 236"/>
                <a:gd name="T33" fmla="*/ 197 h 237"/>
                <a:gd name="T34" fmla="*/ 3 w 236"/>
                <a:gd name="T35" fmla="*/ 182 h 237"/>
                <a:gd name="T36" fmla="*/ 11 w 236"/>
                <a:gd name="T37" fmla="*/ 170 h 237"/>
                <a:gd name="T38" fmla="*/ 25 w 236"/>
                <a:gd name="T39" fmla="*/ 161 h 237"/>
                <a:gd name="T40" fmla="*/ 40 w 236"/>
                <a:gd name="T41" fmla="*/ 158 h 237"/>
                <a:gd name="T42" fmla="*/ 71 w 236"/>
                <a:gd name="T43" fmla="*/ 155 h 237"/>
                <a:gd name="T44" fmla="*/ 100 w 236"/>
                <a:gd name="T45" fmla="*/ 142 h 237"/>
                <a:gd name="T46" fmla="*/ 123 w 236"/>
                <a:gd name="T47" fmla="*/ 124 h 237"/>
                <a:gd name="T48" fmla="*/ 141 w 236"/>
                <a:gd name="T49" fmla="*/ 99 h 237"/>
                <a:gd name="T50" fmla="*/ 153 w 236"/>
                <a:gd name="T51" fmla="*/ 72 h 237"/>
                <a:gd name="T52" fmla="*/ 158 w 236"/>
                <a:gd name="T53" fmla="*/ 40 h 237"/>
                <a:gd name="T54" fmla="*/ 161 w 236"/>
                <a:gd name="T55" fmla="*/ 24 h 237"/>
                <a:gd name="T56" fmla="*/ 168 w 236"/>
                <a:gd name="T57" fmla="*/ 12 h 237"/>
                <a:gd name="T58" fmla="*/ 182 w 236"/>
                <a:gd name="T59" fmla="*/ 3 h 237"/>
                <a:gd name="T60" fmla="*/ 198 w 236"/>
                <a:gd name="T61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36" h="237">
                  <a:moveTo>
                    <a:pt x="198" y="0"/>
                  </a:moveTo>
                  <a:lnTo>
                    <a:pt x="213" y="3"/>
                  </a:lnTo>
                  <a:lnTo>
                    <a:pt x="225" y="12"/>
                  </a:lnTo>
                  <a:lnTo>
                    <a:pt x="233" y="24"/>
                  </a:lnTo>
                  <a:lnTo>
                    <a:pt x="236" y="40"/>
                  </a:lnTo>
                  <a:lnTo>
                    <a:pt x="233" y="80"/>
                  </a:lnTo>
                  <a:lnTo>
                    <a:pt x="220" y="116"/>
                  </a:lnTo>
                  <a:lnTo>
                    <a:pt x="202" y="150"/>
                  </a:lnTo>
                  <a:lnTo>
                    <a:pt x="179" y="179"/>
                  </a:lnTo>
                  <a:lnTo>
                    <a:pt x="150" y="204"/>
                  </a:lnTo>
                  <a:lnTo>
                    <a:pt x="116" y="222"/>
                  </a:lnTo>
                  <a:lnTo>
                    <a:pt x="80" y="233"/>
                  </a:lnTo>
                  <a:lnTo>
                    <a:pt x="40" y="237"/>
                  </a:lnTo>
                  <a:lnTo>
                    <a:pt x="25" y="234"/>
                  </a:lnTo>
                  <a:lnTo>
                    <a:pt x="11" y="225"/>
                  </a:lnTo>
                  <a:lnTo>
                    <a:pt x="3" y="213"/>
                  </a:lnTo>
                  <a:lnTo>
                    <a:pt x="0" y="197"/>
                  </a:lnTo>
                  <a:lnTo>
                    <a:pt x="3" y="182"/>
                  </a:lnTo>
                  <a:lnTo>
                    <a:pt x="11" y="170"/>
                  </a:lnTo>
                  <a:lnTo>
                    <a:pt x="25" y="161"/>
                  </a:lnTo>
                  <a:lnTo>
                    <a:pt x="40" y="158"/>
                  </a:lnTo>
                  <a:lnTo>
                    <a:pt x="71" y="155"/>
                  </a:lnTo>
                  <a:lnTo>
                    <a:pt x="100" y="142"/>
                  </a:lnTo>
                  <a:lnTo>
                    <a:pt x="123" y="124"/>
                  </a:lnTo>
                  <a:lnTo>
                    <a:pt x="141" y="99"/>
                  </a:lnTo>
                  <a:lnTo>
                    <a:pt x="153" y="72"/>
                  </a:lnTo>
                  <a:lnTo>
                    <a:pt x="158" y="40"/>
                  </a:lnTo>
                  <a:lnTo>
                    <a:pt x="161" y="24"/>
                  </a:lnTo>
                  <a:lnTo>
                    <a:pt x="168" y="12"/>
                  </a:lnTo>
                  <a:lnTo>
                    <a:pt x="182" y="3"/>
                  </a:lnTo>
                  <a:lnTo>
                    <a:pt x="198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79"/>
            <p:cNvSpPr>
              <a:spLocks/>
            </p:cNvSpPr>
            <p:nvPr/>
          </p:nvSpPr>
          <p:spPr bwMode="auto">
            <a:xfrm>
              <a:off x="1356" y="2116"/>
              <a:ext cx="118" cy="119"/>
            </a:xfrm>
            <a:custGeom>
              <a:avLst/>
              <a:gdLst>
                <a:gd name="T0" fmla="*/ 198 w 237"/>
                <a:gd name="T1" fmla="*/ 0 h 238"/>
                <a:gd name="T2" fmla="*/ 213 w 237"/>
                <a:gd name="T3" fmla="*/ 3 h 238"/>
                <a:gd name="T4" fmla="*/ 225 w 237"/>
                <a:gd name="T5" fmla="*/ 12 h 238"/>
                <a:gd name="T6" fmla="*/ 234 w 237"/>
                <a:gd name="T7" fmla="*/ 25 h 238"/>
                <a:gd name="T8" fmla="*/ 237 w 237"/>
                <a:gd name="T9" fmla="*/ 40 h 238"/>
                <a:gd name="T10" fmla="*/ 234 w 237"/>
                <a:gd name="T11" fmla="*/ 55 h 238"/>
                <a:gd name="T12" fmla="*/ 225 w 237"/>
                <a:gd name="T13" fmla="*/ 68 h 238"/>
                <a:gd name="T14" fmla="*/ 213 w 237"/>
                <a:gd name="T15" fmla="*/ 77 h 238"/>
                <a:gd name="T16" fmla="*/ 198 w 237"/>
                <a:gd name="T17" fmla="*/ 80 h 238"/>
                <a:gd name="T18" fmla="*/ 166 w 237"/>
                <a:gd name="T19" fmla="*/ 83 h 238"/>
                <a:gd name="T20" fmla="*/ 138 w 237"/>
                <a:gd name="T21" fmla="*/ 95 h 238"/>
                <a:gd name="T22" fmla="*/ 114 w 237"/>
                <a:gd name="T23" fmla="*/ 113 h 238"/>
                <a:gd name="T24" fmla="*/ 95 w 237"/>
                <a:gd name="T25" fmla="*/ 138 h 238"/>
                <a:gd name="T26" fmla="*/ 83 w 237"/>
                <a:gd name="T27" fmla="*/ 167 h 238"/>
                <a:gd name="T28" fmla="*/ 78 w 237"/>
                <a:gd name="T29" fmla="*/ 198 h 238"/>
                <a:gd name="T30" fmla="*/ 75 w 237"/>
                <a:gd name="T31" fmla="*/ 213 h 238"/>
                <a:gd name="T32" fmla="*/ 68 w 237"/>
                <a:gd name="T33" fmla="*/ 225 h 238"/>
                <a:gd name="T34" fmla="*/ 55 w 237"/>
                <a:gd name="T35" fmla="*/ 234 h 238"/>
                <a:gd name="T36" fmla="*/ 40 w 237"/>
                <a:gd name="T37" fmla="*/ 238 h 238"/>
                <a:gd name="T38" fmla="*/ 25 w 237"/>
                <a:gd name="T39" fmla="*/ 234 h 238"/>
                <a:gd name="T40" fmla="*/ 11 w 237"/>
                <a:gd name="T41" fmla="*/ 225 h 238"/>
                <a:gd name="T42" fmla="*/ 3 w 237"/>
                <a:gd name="T43" fmla="*/ 213 h 238"/>
                <a:gd name="T44" fmla="*/ 0 w 237"/>
                <a:gd name="T45" fmla="*/ 198 h 238"/>
                <a:gd name="T46" fmla="*/ 5 w 237"/>
                <a:gd name="T47" fmla="*/ 158 h 238"/>
                <a:gd name="T48" fmla="*/ 16 w 237"/>
                <a:gd name="T49" fmla="*/ 121 h 238"/>
                <a:gd name="T50" fmla="*/ 34 w 237"/>
                <a:gd name="T51" fmla="*/ 87 h 238"/>
                <a:gd name="T52" fmla="*/ 58 w 237"/>
                <a:gd name="T53" fmla="*/ 58 h 238"/>
                <a:gd name="T54" fmla="*/ 87 w 237"/>
                <a:gd name="T55" fmla="*/ 34 h 238"/>
                <a:gd name="T56" fmla="*/ 121 w 237"/>
                <a:gd name="T57" fmla="*/ 15 h 238"/>
                <a:gd name="T58" fmla="*/ 158 w 237"/>
                <a:gd name="T59" fmla="*/ 5 h 238"/>
                <a:gd name="T60" fmla="*/ 198 w 237"/>
                <a:gd name="T61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37" h="238">
                  <a:moveTo>
                    <a:pt x="198" y="0"/>
                  </a:moveTo>
                  <a:lnTo>
                    <a:pt x="213" y="3"/>
                  </a:lnTo>
                  <a:lnTo>
                    <a:pt x="225" y="12"/>
                  </a:lnTo>
                  <a:lnTo>
                    <a:pt x="234" y="25"/>
                  </a:lnTo>
                  <a:lnTo>
                    <a:pt x="237" y="40"/>
                  </a:lnTo>
                  <a:lnTo>
                    <a:pt x="234" y="55"/>
                  </a:lnTo>
                  <a:lnTo>
                    <a:pt x="225" y="68"/>
                  </a:lnTo>
                  <a:lnTo>
                    <a:pt x="213" y="77"/>
                  </a:lnTo>
                  <a:lnTo>
                    <a:pt x="198" y="80"/>
                  </a:lnTo>
                  <a:lnTo>
                    <a:pt x="166" y="83"/>
                  </a:lnTo>
                  <a:lnTo>
                    <a:pt x="138" y="95"/>
                  </a:lnTo>
                  <a:lnTo>
                    <a:pt x="114" y="113"/>
                  </a:lnTo>
                  <a:lnTo>
                    <a:pt x="95" y="138"/>
                  </a:lnTo>
                  <a:lnTo>
                    <a:pt x="83" y="167"/>
                  </a:lnTo>
                  <a:lnTo>
                    <a:pt x="78" y="198"/>
                  </a:lnTo>
                  <a:lnTo>
                    <a:pt x="75" y="213"/>
                  </a:lnTo>
                  <a:lnTo>
                    <a:pt x="68" y="225"/>
                  </a:lnTo>
                  <a:lnTo>
                    <a:pt x="55" y="234"/>
                  </a:lnTo>
                  <a:lnTo>
                    <a:pt x="40" y="238"/>
                  </a:lnTo>
                  <a:lnTo>
                    <a:pt x="25" y="234"/>
                  </a:lnTo>
                  <a:lnTo>
                    <a:pt x="11" y="225"/>
                  </a:lnTo>
                  <a:lnTo>
                    <a:pt x="3" y="213"/>
                  </a:lnTo>
                  <a:lnTo>
                    <a:pt x="0" y="198"/>
                  </a:lnTo>
                  <a:lnTo>
                    <a:pt x="5" y="158"/>
                  </a:lnTo>
                  <a:lnTo>
                    <a:pt x="16" y="121"/>
                  </a:lnTo>
                  <a:lnTo>
                    <a:pt x="34" y="87"/>
                  </a:lnTo>
                  <a:lnTo>
                    <a:pt x="58" y="58"/>
                  </a:lnTo>
                  <a:lnTo>
                    <a:pt x="87" y="34"/>
                  </a:lnTo>
                  <a:lnTo>
                    <a:pt x="121" y="15"/>
                  </a:lnTo>
                  <a:lnTo>
                    <a:pt x="158" y="5"/>
                  </a:lnTo>
                  <a:lnTo>
                    <a:pt x="198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0"/>
            <p:cNvSpPr>
              <a:spLocks/>
            </p:cNvSpPr>
            <p:nvPr/>
          </p:nvSpPr>
          <p:spPr bwMode="auto">
            <a:xfrm>
              <a:off x="1829" y="2116"/>
              <a:ext cx="118" cy="119"/>
            </a:xfrm>
            <a:custGeom>
              <a:avLst/>
              <a:gdLst>
                <a:gd name="T0" fmla="*/ 39 w 236"/>
                <a:gd name="T1" fmla="*/ 0 h 238"/>
                <a:gd name="T2" fmla="*/ 78 w 236"/>
                <a:gd name="T3" fmla="*/ 5 h 238"/>
                <a:gd name="T4" fmla="*/ 115 w 236"/>
                <a:gd name="T5" fmla="*/ 15 h 238"/>
                <a:gd name="T6" fmla="*/ 149 w 236"/>
                <a:gd name="T7" fmla="*/ 34 h 238"/>
                <a:gd name="T8" fmla="*/ 178 w 236"/>
                <a:gd name="T9" fmla="*/ 58 h 238"/>
                <a:gd name="T10" fmla="*/ 202 w 236"/>
                <a:gd name="T11" fmla="*/ 87 h 238"/>
                <a:gd name="T12" fmla="*/ 221 w 236"/>
                <a:gd name="T13" fmla="*/ 121 h 238"/>
                <a:gd name="T14" fmla="*/ 233 w 236"/>
                <a:gd name="T15" fmla="*/ 158 h 238"/>
                <a:gd name="T16" fmla="*/ 236 w 236"/>
                <a:gd name="T17" fmla="*/ 198 h 238"/>
                <a:gd name="T18" fmla="*/ 233 w 236"/>
                <a:gd name="T19" fmla="*/ 213 h 238"/>
                <a:gd name="T20" fmla="*/ 225 w 236"/>
                <a:gd name="T21" fmla="*/ 225 h 238"/>
                <a:gd name="T22" fmla="*/ 211 w 236"/>
                <a:gd name="T23" fmla="*/ 234 h 238"/>
                <a:gd name="T24" fmla="*/ 196 w 236"/>
                <a:gd name="T25" fmla="*/ 238 h 238"/>
                <a:gd name="T26" fmla="*/ 181 w 236"/>
                <a:gd name="T27" fmla="*/ 234 h 238"/>
                <a:gd name="T28" fmla="*/ 169 w 236"/>
                <a:gd name="T29" fmla="*/ 225 h 238"/>
                <a:gd name="T30" fmla="*/ 161 w 236"/>
                <a:gd name="T31" fmla="*/ 213 h 238"/>
                <a:gd name="T32" fmla="*/ 158 w 236"/>
                <a:gd name="T33" fmla="*/ 198 h 238"/>
                <a:gd name="T34" fmla="*/ 153 w 236"/>
                <a:gd name="T35" fmla="*/ 166 h 238"/>
                <a:gd name="T36" fmla="*/ 141 w 236"/>
                <a:gd name="T37" fmla="*/ 138 h 238"/>
                <a:gd name="T38" fmla="*/ 123 w 236"/>
                <a:gd name="T39" fmla="*/ 113 h 238"/>
                <a:gd name="T40" fmla="*/ 98 w 236"/>
                <a:gd name="T41" fmla="*/ 95 h 238"/>
                <a:gd name="T42" fmla="*/ 71 w 236"/>
                <a:gd name="T43" fmla="*/ 83 h 238"/>
                <a:gd name="T44" fmla="*/ 39 w 236"/>
                <a:gd name="T45" fmla="*/ 80 h 238"/>
                <a:gd name="T46" fmla="*/ 23 w 236"/>
                <a:gd name="T47" fmla="*/ 77 h 238"/>
                <a:gd name="T48" fmla="*/ 11 w 236"/>
                <a:gd name="T49" fmla="*/ 68 h 238"/>
                <a:gd name="T50" fmla="*/ 3 w 236"/>
                <a:gd name="T51" fmla="*/ 55 h 238"/>
                <a:gd name="T52" fmla="*/ 0 w 236"/>
                <a:gd name="T53" fmla="*/ 40 h 238"/>
                <a:gd name="T54" fmla="*/ 3 w 236"/>
                <a:gd name="T55" fmla="*/ 25 h 238"/>
                <a:gd name="T56" fmla="*/ 11 w 236"/>
                <a:gd name="T57" fmla="*/ 12 h 238"/>
                <a:gd name="T58" fmla="*/ 23 w 236"/>
                <a:gd name="T59" fmla="*/ 3 h 238"/>
                <a:gd name="T60" fmla="*/ 39 w 236"/>
                <a:gd name="T61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36" h="238">
                  <a:moveTo>
                    <a:pt x="39" y="0"/>
                  </a:moveTo>
                  <a:lnTo>
                    <a:pt x="78" y="5"/>
                  </a:lnTo>
                  <a:lnTo>
                    <a:pt x="115" y="15"/>
                  </a:lnTo>
                  <a:lnTo>
                    <a:pt x="149" y="34"/>
                  </a:lnTo>
                  <a:lnTo>
                    <a:pt x="178" y="58"/>
                  </a:lnTo>
                  <a:lnTo>
                    <a:pt x="202" y="87"/>
                  </a:lnTo>
                  <a:lnTo>
                    <a:pt x="221" y="121"/>
                  </a:lnTo>
                  <a:lnTo>
                    <a:pt x="233" y="158"/>
                  </a:lnTo>
                  <a:lnTo>
                    <a:pt x="236" y="198"/>
                  </a:lnTo>
                  <a:lnTo>
                    <a:pt x="233" y="213"/>
                  </a:lnTo>
                  <a:lnTo>
                    <a:pt x="225" y="225"/>
                  </a:lnTo>
                  <a:lnTo>
                    <a:pt x="211" y="234"/>
                  </a:lnTo>
                  <a:lnTo>
                    <a:pt x="196" y="238"/>
                  </a:lnTo>
                  <a:lnTo>
                    <a:pt x="181" y="234"/>
                  </a:lnTo>
                  <a:lnTo>
                    <a:pt x="169" y="225"/>
                  </a:lnTo>
                  <a:lnTo>
                    <a:pt x="161" y="213"/>
                  </a:lnTo>
                  <a:lnTo>
                    <a:pt x="158" y="198"/>
                  </a:lnTo>
                  <a:lnTo>
                    <a:pt x="153" y="166"/>
                  </a:lnTo>
                  <a:lnTo>
                    <a:pt x="141" y="138"/>
                  </a:lnTo>
                  <a:lnTo>
                    <a:pt x="123" y="113"/>
                  </a:lnTo>
                  <a:lnTo>
                    <a:pt x="98" y="95"/>
                  </a:lnTo>
                  <a:lnTo>
                    <a:pt x="71" y="83"/>
                  </a:lnTo>
                  <a:lnTo>
                    <a:pt x="39" y="80"/>
                  </a:lnTo>
                  <a:lnTo>
                    <a:pt x="23" y="77"/>
                  </a:lnTo>
                  <a:lnTo>
                    <a:pt x="11" y="68"/>
                  </a:lnTo>
                  <a:lnTo>
                    <a:pt x="3" y="55"/>
                  </a:lnTo>
                  <a:lnTo>
                    <a:pt x="0" y="40"/>
                  </a:lnTo>
                  <a:lnTo>
                    <a:pt x="3" y="25"/>
                  </a:lnTo>
                  <a:lnTo>
                    <a:pt x="11" y="12"/>
                  </a:lnTo>
                  <a:lnTo>
                    <a:pt x="23" y="3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81"/>
            <p:cNvSpPr>
              <a:spLocks/>
            </p:cNvSpPr>
            <p:nvPr/>
          </p:nvSpPr>
          <p:spPr bwMode="auto">
            <a:xfrm>
              <a:off x="1434" y="2116"/>
              <a:ext cx="434" cy="40"/>
            </a:xfrm>
            <a:custGeom>
              <a:avLst/>
              <a:gdLst>
                <a:gd name="T0" fmla="*/ 40 w 867"/>
                <a:gd name="T1" fmla="*/ 0 h 80"/>
                <a:gd name="T2" fmla="*/ 828 w 867"/>
                <a:gd name="T3" fmla="*/ 0 h 80"/>
                <a:gd name="T4" fmla="*/ 843 w 867"/>
                <a:gd name="T5" fmla="*/ 3 h 80"/>
                <a:gd name="T6" fmla="*/ 855 w 867"/>
                <a:gd name="T7" fmla="*/ 12 h 80"/>
                <a:gd name="T8" fmla="*/ 864 w 867"/>
                <a:gd name="T9" fmla="*/ 25 h 80"/>
                <a:gd name="T10" fmla="*/ 867 w 867"/>
                <a:gd name="T11" fmla="*/ 40 h 80"/>
                <a:gd name="T12" fmla="*/ 864 w 867"/>
                <a:gd name="T13" fmla="*/ 55 h 80"/>
                <a:gd name="T14" fmla="*/ 855 w 867"/>
                <a:gd name="T15" fmla="*/ 68 h 80"/>
                <a:gd name="T16" fmla="*/ 843 w 867"/>
                <a:gd name="T17" fmla="*/ 77 h 80"/>
                <a:gd name="T18" fmla="*/ 828 w 867"/>
                <a:gd name="T19" fmla="*/ 80 h 80"/>
                <a:gd name="T20" fmla="*/ 40 w 867"/>
                <a:gd name="T21" fmla="*/ 80 h 80"/>
                <a:gd name="T22" fmla="*/ 24 w 867"/>
                <a:gd name="T23" fmla="*/ 77 h 80"/>
                <a:gd name="T24" fmla="*/ 12 w 867"/>
                <a:gd name="T25" fmla="*/ 68 h 80"/>
                <a:gd name="T26" fmla="*/ 3 w 867"/>
                <a:gd name="T27" fmla="*/ 55 h 80"/>
                <a:gd name="T28" fmla="*/ 0 w 867"/>
                <a:gd name="T29" fmla="*/ 40 h 80"/>
                <a:gd name="T30" fmla="*/ 3 w 867"/>
                <a:gd name="T31" fmla="*/ 25 h 80"/>
                <a:gd name="T32" fmla="*/ 12 w 867"/>
                <a:gd name="T33" fmla="*/ 12 h 80"/>
                <a:gd name="T34" fmla="*/ 24 w 867"/>
                <a:gd name="T35" fmla="*/ 3 h 80"/>
                <a:gd name="T36" fmla="*/ 40 w 867"/>
                <a:gd name="T37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67" h="80">
                  <a:moveTo>
                    <a:pt x="40" y="0"/>
                  </a:moveTo>
                  <a:lnTo>
                    <a:pt x="828" y="0"/>
                  </a:lnTo>
                  <a:lnTo>
                    <a:pt x="843" y="3"/>
                  </a:lnTo>
                  <a:lnTo>
                    <a:pt x="855" y="12"/>
                  </a:lnTo>
                  <a:lnTo>
                    <a:pt x="864" y="25"/>
                  </a:lnTo>
                  <a:lnTo>
                    <a:pt x="867" y="40"/>
                  </a:lnTo>
                  <a:lnTo>
                    <a:pt x="864" y="55"/>
                  </a:lnTo>
                  <a:lnTo>
                    <a:pt x="855" y="68"/>
                  </a:lnTo>
                  <a:lnTo>
                    <a:pt x="843" y="77"/>
                  </a:lnTo>
                  <a:lnTo>
                    <a:pt x="828" y="80"/>
                  </a:lnTo>
                  <a:lnTo>
                    <a:pt x="40" y="80"/>
                  </a:lnTo>
                  <a:lnTo>
                    <a:pt x="24" y="77"/>
                  </a:lnTo>
                  <a:lnTo>
                    <a:pt x="12" y="68"/>
                  </a:lnTo>
                  <a:lnTo>
                    <a:pt x="3" y="55"/>
                  </a:lnTo>
                  <a:lnTo>
                    <a:pt x="0" y="40"/>
                  </a:lnTo>
                  <a:lnTo>
                    <a:pt x="3" y="25"/>
                  </a:lnTo>
                  <a:lnTo>
                    <a:pt x="12" y="12"/>
                  </a:lnTo>
                  <a:lnTo>
                    <a:pt x="24" y="3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82"/>
            <p:cNvSpPr>
              <a:spLocks/>
            </p:cNvSpPr>
            <p:nvPr/>
          </p:nvSpPr>
          <p:spPr bwMode="auto">
            <a:xfrm>
              <a:off x="1356" y="2195"/>
              <a:ext cx="591" cy="40"/>
            </a:xfrm>
            <a:custGeom>
              <a:avLst/>
              <a:gdLst>
                <a:gd name="T0" fmla="*/ 40 w 1183"/>
                <a:gd name="T1" fmla="*/ 0 h 80"/>
                <a:gd name="T2" fmla="*/ 1143 w 1183"/>
                <a:gd name="T3" fmla="*/ 0 h 80"/>
                <a:gd name="T4" fmla="*/ 1158 w 1183"/>
                <a:gd name="T5" fmla="*/ 3 h 80"/>
                <a:gd name="T6" fmla="*/ 1172 w 1183"/>
                <a:gd name="T7" fmla="*/ 12 h 80"/>
                <a:gd name="T8" fmla="*/ 1180 w 1183"/>
                <a:gd name="T9" fmla="*/ 24 h 80"/>
                <a:gd name="T10" fmla="*/ 1183 w 1183"/>
                <a:gd name="T11" fmla="*/ 40 h 80"/>
                <a:gd name="T12" fmla="*/ 1180 w 1183"/>
                <a:gd name="T13" fmla="*/ 55 h 80"/>
                <a:gd name="T14" fmla="*/ 1172 w 1183"/>
                <a:gd name="T15" fmla="*/ 67 h 80"/>
                <a:gd name="T16" fmla="*/ 1158 w 1183"/>
                <a:gd name="T17" fmla="*/ 76 h 80"/>
                <a:gd name="T18" fmla="*/ 1143 w 1183"/>
                <a:gd name="T19" fmla="*/ 80 h 80"/>
                <a:gd name="T20" fmla="*/ 40 w 1183"/>
                <a:gd name="T21" fmla="*/ 80 h 80"/>
                <a:gd name="T22" fmla="*/ 25 w 1183"/>
                <a:gd name="T23" fmla="*/ 76 h 80"/>
                <a:gd name="T24" fmla="*/ 11 w 1183"/>
                <a:gd name="T25" fmla="*/ 67 h 80"/>
                <a:gd name="T26" fmla="*/ 3 w 1183"/>
                <a:gd name="T27" fmla="*/ 55 h 80"/>
                <a:gd name="T28" fmla="*/ 0 w 1183"/>
                <a:gd name="T29" fmla="*/ 40 h 80"/>
                <a:gd name="T30" fmla="*/ 3 w 1183"/>
                <a:gd name="T31" fmla="*/ 24 h 80"/>
                <a:gd name="T32" fmla="*/ 11 w 1183"/>
                <a:gd name="T33" fmla="*/ 12 h 80"/>
                <a:gd name="T34" fmla="*/ 25 w 1183"/>
                <a:gd name="T35" fmla="*/ 3 h 80"/>
                <a:gd name="T36" fmla="*/ 40 w 1183"/>
                <a:gd name="T37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83" h="80">
                  <a:moveTo>
                    <a:pt x="40" y="0"/>
                  </a:moveTo>
                  <a:lnTo>
                    <a:pt x="1143" y="0"/>
                  </a:lnTo>
                  <a:lnTo>
                    <a:pt x="1158" y="3"/>
                  </a:lnTo>
                  <a:lnTo>
                    <a:pt x="1172" y="12"/>
                  </a:lnTo>
                  <a:lnTo>
                    <a:pt x="1180" y="24"/>
                  </a:lnTo>
                  <a:lnTo>
                    <a:pt x="1183" y="40"/>
                  </a:lnTo>
                  <a:lnTo>
                    <a:pt x="1180" y="55"/>
                  </a:lnTo>
                  <a:lnTo>
                    <a:pt x="1172" y="67"/>
                  </a:lnTo>
                  <a:lnTo>
                    <a:pt x="1158" y="76"/>
                  </a:lnTo>
                  <a:lnTo>
                    <a:pt x="1143" y="80"/>
                  </a:lnTo>
                  <a:lnTo>
                    <a:pt x="40" y="80"/>
                  </a:lnTo>
                  <a:lnTo>
                    <a:pt x="25" y="76"/>
                  </a:lnTo>
                  <a:lnTo>
                    <a:pt x="11" y="67"/>
                  </a:lnTo>
                  <a:lnTo>
                    <a:pt x="3" y="55"/>
                  </a:lnTo>
                  <a:lnTo>
                    <a:pt x="0" y="40"/>
                  </a:lnTo>
                  <a:lnTo>
                    <a:pt x="3" y="24"/>
                  </a:lnTo>
                  <a:lnTo>
                    <a:pt x="11" y="12"/>
                  </a:lnTo>
                  <a:lnTo>
                    <a:pt x="25" y="3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" name="Rectangle 2"/>
          <p:cNvSpPr/>
          <p:nvPr/>
        </p:nvSpPr>
        <p:spPr>
          <a:xfrm>
            <a:off x="7586900" y="1997558"/>
            <a:ext cx="1342034" cy="31489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 algn="ctr">
              <a:lnSpc>
                <a:spcPct val="150000"/>
              </a:lnSpc>
              <a:spcAft>
                <a:spcPts val="600"/>
              </a:spcAft>
            </a:pPr>
            <a:r>
              <a:rPr lang="ru-RU" sz="1100" b="1" u="sng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Договор о ЕАЭС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8048736" y="3219822"/>
            <a:ext cx="418362" cy="535477"/>
            <a:chOff x="7554532" y="2979252"/>
            <a:chExt cx="761635" cy="965944"/>
          </a:xfrm>
        </p:grpSpPr>
        <p:sp>
          <p:nvSpPr>
            <p:cNvPr id="94" name="Freeform 6"/>
            <p:cNvSpPr>
              <a:spLocks/>
            </p:cNvSpPr>
            <p:nvPr/>
          </p:nvSpPr>
          <p:spPr bwMode="auto">
            <a:xfrm>
              <a:off x="7554532" y="2979252"/>
              <a:ext cx="761635" cy="965944"/>
            </a:xfrm>
            <a:custGeom>
              <a:avLst/>
              <a:gdLst>
                <a:gd name="T0" fmla="*/ 0 w 2861"/>
                <a:gd name="T1" fmla="*/ 0 h 3664"/>
                <a:gd name="T2" fmla="*/ 1971 w 2861"/>
                <a:gd name="T3" fmla="*/ 0 h 3664"/>
                <a:gd name="T4" fmla="*/ 2861 w 2861"/>
                <a:gd name="T5" fmla="*/ 884 h 3664"/>
                <a:gd name="T6" fmla="*/ 2861 w 2861"/>
                <a:gd name="T7" fmla="*/ 3664 h 3664"/>
                <a:gd name="T8" fmla="*/ 0 w 2861"/>
                <a:gd name="T9" fmla="*/ 3664 h 3664"/>
                <a:gd name="T10" fmla="*/ 0 w 2861"/>
                <a:gd name="T11" fmla="*/ 0 h 36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1" h="3664">
                  <a:moveTo>
                    <a:pt x="0" y="0"/>
                  </a:moveTo>
                  <a:lnTo>
                    <a:pt x="1971" y="0"/>
                  </a:lnTo>
                  <a:lnTo>
                    <a:pt x="2861" y="884"/>
                  </a:lnTo>
                  <a:lnTo>
                    <a:pt x="2861" y="3664"/>
                  </a:lnTo>
                  <a:lnTo>
                    <a:pt x="0" y="36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7"/>
            <p:cNvSpPr>
              <a:spLocks/>
            </p:cNvSpPr>
            <p:nvPr/>
          </p:nvSpPr>
          <p:spPr bwMode="auto">
            <a:xfrm>
              <a:off x="7706326" y="3329786"/>
              <a:ext cx="458046" cy="32945"/>
            </a:xfrm>
            <a:custGeom>
              <a:avLst/>
              <a:gdLst>
                <a:gd name="T0" fmla="*/ 64 w 1717"/>
                <a:gd name="T1" fmla="*/ 0 h 126"/>
                <a:gd name="T2" fmla="*/ 1653 w 1717"/>
                <a:gd name="T3" fmla="*/ 0 h 126"/>
                <a:gd name="T4" fmla="*/ 1673 w 1717"/>
                <a:gd name="T5" fmla="*/ 3 h 126"/>
                <a:gd name="T6" fmla="*/ 1690 w 1717"/>
                <a:gd name="T7" fmla="*/ 12 h 126"/>
                <a:gd name="T8" fmla="*/ 1704 w 1717"/>
                <a:gd name="T9" fmla="*/ 26 h 126"/>
                <a:gd name="T10" fmla="*/ 1713 w 1717"/>
                <a:gd name="T11" fmla="*/ 43 h 126"/>
                <a:gd name="T12" fmla="*/ 1717 w 1717"/>
                <a:gd name="T13" fmla="*/ 63 h 126"/>
                <a:gd name="T14" fmla="*/ 1713 w 1717"/>
                <a:gd name="T15" fmla="*/ 83 h 126"/>
                <a:gd name="T16" fmla="*/ 1704 w 1717"/>
                <a:gd name="T17" fmla="*/ 101 h 126"/>
                <a:gd name="T18" fmla="*/ 1690 w 1717"/>
                <a:gd name="T19" fmla="*/ 114 h 126"/>
                <a:gd name="T20" fmla="*/ 1673 w 1717"/>
                <a:gd name="T21" fmla="*/ 122 h 126"/>
                <a:gd name="T22" fmla="*/ 1653 w 1717"/>
                <a:gd name="T23" fmla="*/ 126 h 126"/>
                <a:gd name="T24" fmla="*/ 64 w 1717"/>
                <a:gd name="T25" fmla="*/ 126 h 126"/>
                <a:gd name="T26" fmla="*/ 44 w 1717"/>
                <a:gd name="T27" fmla="*/ 122 h 126"/>
                <a:gd name="T28" fmla="*/ 26 w 1717"/>
                <a:gd name="T29" fmla="*/ 114 h 126"/>
                <a:gd name="T30" fmla="*/ 12 w 1717"/>
                <a:gd name="T31" fmla="*/ 101 h 126"/>
                <a:gd name="T32" fmla="*/ 3 w 1717"/>
                <a:gd name="T33" fmla="*/ 83 h 126"/>
                <a:gd name="T34" fmla="*/ 0 w 1717"/>
                <a:gd name="T35" fmla="*/ 63 h 126"/>
                <a:gd name="T36" fmla="*/ 3 w 1717"/>
                <a:gd name="T37" fmla="*/ 43 h 126"/>
                <a:gd name="T38" fmla="*/ 12 w 1717"/>
                <a:gd name="T39" fmla="*/ 26 h 126"/>
                <a:gd name="T40" fmla="*/ 26 w 1717"/>
                <a:gd name="T41" fmla="*/ 12 h 126"/>
                <a:gd name="T42" fmla="*/ 44 w 1717"/>
                <a:gd name="T43" fmla="*/ 3 h 126"/>
                <a:gd name="T44" fmla="*/ 64 w 1717"/>
                <a:gd name="T45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717" h="126">
                  <a:moveTo>
                    <a:pt x="64" y="0"/>
                  </a:moveTo>
                  <a:lnTo>
                    <a:pt x="1653" y="0"/>
                  </a:lnTo>
                  <a:lnTo>
                    <a:pt x="1673" y="3"/>
                  </a:lnTo>
                  <a:lnTo>
                    <a:pt x="1690" y="12"/>
                  </a:lnTo>
                  <a:lnTo>
                    <a:pt x="1704" y="26"/>
                  </a:lnTo>
                  <a:lnTo>
                    <a:pt x="1713" y="43"/>
                  </a:lnTo>
                  <a:lnTo>
                    <a:pt x="1717" y="63"/>
                  </a:lnTo>
                  <a:lnTo>
                    <a:pt x="1713" y="83"/>
                  </a:lnTo>
                  <a:lnTo>
                    <a:pt x="1704" y="101"/>
                  </a:lnTo>
                  <a:lnTo>
                    <a:pt x="1690" y="114"/>
                  </a:lnTo>
                  <a:lnTo>
                    <a:pt x="1673" y="122"/>
                  </a:lnTo>
                  <a:lnTo>
                    <a:pt x="1653" y="126"/>
                  </a:lnTo>
                  <a:lnTo>
                    <a:pt x="64" y="126"/>
                  </a:lnTo>
                  <a:lnTo>
                    <a:pt x="44" y="122"/>
                  </a:lnTo>
                  <a:lnTo>
                    <a:pt x="26" y="114"/>
                  </a:lnTo>
                  <a:lnTo>
                    <a:pt x="12" y="101"/>
                  </a:lnTo>
                  <a:lnTo>
                    <a:pt x="3" y="83"/>
                  </a:lnTo>
                  <a:lnTo>
                    <a:pt x="0" y="63"/>
                  </a:lnTo>
                  <a:lnTo>
                    <a:pt x="3" y="43"/>
                  </a:lnTo>
                  <a:lnTo>
                    <a:pt x="12" y="26"/>
                  </a:lnTo>
                  <a:lnTo>
                    <a:pt x="26" y="12"/>
                  </a:lnTo>
                  <a:lnTo>
                    <a:pt x="44" y="3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00206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8"/>
            <p:cNvSpPr>
              <a:spLocks/>
            </p:cNvSpPr>
            <p:nvPr/>
          </p:nvSpPr>
          <p:spPr bwMode="auto">
            <a:xfrm>
              <a:off x="7706326" y="3196688"/>
              <a:ext cx="203724" cy="32945"/>
            </a:xfrm>
            <a:custGeom>
              <a:avLst/>
              <a:gdLst>
                <a:gd name="T0" fmla="*/ 64 w 763"/>
                <a:gd name="T1" fmla="*/ 0 h 127"/>
                <a:gd name="T2" fmla="*/ 700 w 763"/>
                <a:gd name="T3" fmla="*/ 0 h 127"/>
                <a:gd name="T4" fmla="*/ 720 w 763"/>
                <a:gd name="T5" fmla="*/ 4 h 127"/>
                <a:gd name="T6" fmla="*/ 737 w 763"/>
                <a:gd name="T7" fmla="*/ 13 h 127"/>
                <a:gd name="T8" fmla="*/ 751 w 763"/>
                <a:gd name="T9" fmla="*/ 27 h 127"/>
                <a:gd name="T10" fmla="*/ 760 w 763"/>
                <a:gd name="T11" fmla="*/ 44 h 127"/>
                <a:gd name="T12" fmla="*/ 763 w 763"/>
                <a:gd name="T13" fmla="*/ 63 h 127"/>
                <a:gd name="T14" fmla="*/ 760 w 763"/>
                <a:gd name="T15" fmla="*/ 84 h 127"/>
                <a:gd name="T16" fmla="*/ 751 w 763"/>
                <a:gd name="T17" fmla="*/ 101 h 127"/>
                <a:gd name="T18" fmla="*/ 737 w 763"/>
                <a:gd name="T19" fmla="*/ 115 h 127"/>
                <a:gd name="T20" fmla="*/ 720 w 763"/>
                <a:gd name="T21" fmla="*/ 123 h 127"/>
                <a:gd name="T22" fmla="*/ 700 w 763"/>
                <a:gd name="T23" fmla="*/ 127 h 127"/>
                <a:gd name="T24" fmla="*/ 64 w 763"/>
                <a:gd name="T25" fmla="*/ 127 h 127"/>
                <a:gd name="T26" fmla="*/ 44 w 763"/>
                <a:gd name="T27" fmla="*/ 123 h 127"/>
                <a:gd name="T28" fmla="*/ 26 w 763"/>
                <a:gd name="T29" fmla="*/ 115 h 127"/>
                <a:gd name="T30" fmla="*/ 12 w 763"/>
                <a:gd name="T31" fmla="*/ 101 h 127"/>
                <a:gd name="T32" fmla="*/ 3 w 763"/>
                <a:gd name="T33" fmla="*/ 84 h 127"/>
                <a:gd name="T34" fmla="*/ 0 w 763"/>
                <a:gd name="T35" fmla="*/ 63 h 127"/>
                <a:gd name="T36" fmla="*/ 3 w 763"/>
                <a:gd name="T37" fmla="*/ 44 h 127"/>
                <a:gd name="T38" fmla="*/ 12 w 763"/>
                <a:gd name="T39" fmla="*/ 27 h 127"/>
                <a:gd name="T40" fmla="*/ 26 w 763"/>
                <a:gd name="T41" fmla="*/ 13 h 127"/>
                <a:gd name="T42" fmla="*/ 44 w 763"/>
                <a:gd name="T43" fmla="*/ 4 h 127"/>
                <a:gd name="T44" fmla="*/ 64 w 763"/>
                <a:gd name="T45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763" h="127">
                  <a:moveTo>
                    <a:pt x="64" y="0"/>
                  </a:moveTo>
                  <a:lnTo>
                    <a:pt x="700" y="0"/>
                  </a:lnTo>
                  <a:lnTo>
                    <a:pt x="720" y="4"/>
                  </a:lnTo>
                  <a:lnTo>
                    <a:pt x="737" y="13"/>
                  </a:lnTo>
                  <a:lnTo>
                    <a:pt x="751" y="27"/>
                  </a:lnTo>
                  <a:lnTo>
                    <a:pt x="760" y="44"/>
                  </a:lnTo>
                  <a:lnTo>
                    <a:pt x="763" y="63"/>
                  </a:lnTo>
                  <a:lnTo>
                    <a:pt x="760" y="84"/>
                  </a:lnTo>
                  <a:lnTo>
                    <a:pt x="751" y="101"/>
                  </a:lnTo>
                  <a:lnTo>
                    <a:pt x="737" y="115"/>
                  </a:lnTo>
                  <a:lnTo>
                    <a:pt x="720" y="123"/>
                  </a:lnTo>
                  <a:lnTo>
                    <a:pt x="700" y="127"/>
                  </a:lnTo>
                  <a:lnTo>
                    <a:pt x="64" y="127"/>
                  </a:lnTo>
                  <a:lnTo>
                    <a:pt x="44" y="123"/>
                  </a:lnTo>
                  <a:lnTo>
                    <a:pt x="26" y="115"/>
                  </a:lnTo>
                  <a:lnTo>
                    <a:pt x="12" y="101"/>
                  </a:lnTo>
                  <a:lnTo>
                    <a:pt x="3" y="84"/>
                  </a:lnTo>
                  <a:lnTo>
                    <a:pt x="0" y="63"/>
                  </a:lnTo>
                  <a:lnTo>
                    <a:pt x="3" y="44"/>
                  </a:lnTo>
                  <a:lnTo>
                    <a:pt x="12" y="27"/>
                  </a:lnTo>
                  <a:lnTo>
                    <a:pt x="26" y="13"/>
                  </a:lnTo>
                  <a:lnTo>
                    <a:pt x="44" y="4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00206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9"/>
            <p:cNvSpPr>
              <a:spLocks/>
            </p:cNvSpPr>
            <p:nvPr/>
          </p:nvSpPr>
          <p:spPr bwMode="auto">
            <a:xfrm>
              <a:off x="7706326" y="3462883"/>
              <a:ext cx="458046" cy="32945"/>
            </a:xfrm>
            <a:custGeom>
              <a:avLst/>
              <a:gdLst>
                <a:gd name="T0" fmla="*/ 64 w 1717"/>
                <a:gd name="T1" fmla="*/ 0 h 126"/>
                <a:gd name="T2" fmla="*/ 1653 w 1717"/>
                <a:gd name="T3" fmla="*/ 0 h 126"/>
                <a:gd name="T4" fmla="*/ 1673 w 1717"/>
                <a:gd name="T5" fmla="*/ 3 h 126"/>
                <a:gd name="T6" fmla="*/ 1690 w 1717"/>
                <a:gd name="T7" fmla="*/ 13 h 126"/>
                <a:gd name="T8" fmla="*/ 1704 w 1717"/>
                <a:gd name="T9" fmla="*/ 26 h 126"/>
                <a:gd name="T10" fmla="*/ 1713 w 1717"/>
                <a:gd name="T11" fmla="*/ 44 h 126"/>
                <a:gd name="T12" fmla="*/ 1717 w 1717"/>
                <a:gd name="T13" fmla="*/ 63 h 126"/>
                <a:gd name="T14" fmla="*/ 1713 w 1717"/>
                <a:gd name="T15" fmla="*/ 84 h 126"/>
                <a:gd name="T16" fmla="*/ 1704 w 1717"/>
                <a:gd name="T17" fmla="*/ 101 h 126"/>
                <a:gd name="T18" fmla="*/ 1690 w 1717"/>
                <a:gd name="T19" fmla="*/ 115 h 126"/>
                <a:gd name="T20" fmla="*/ 1673 w 1717"/>
                <a:gd name="T21" fmla="*/ 124 h 126"/>
                <a:gd name="T22" fmla="*/ 1653 w 1717"/>
                <a:gd name="T23" fmla="*/ 126 h 126"/>
                <a:gd name="T24" fmla="*/ 64 w 1717"/>
                <a:gd name="T25" fmla="*/ 126 h 126"/>
                <a:gd name="T26" fmla="*/ 44 w 1717"/>
                <a:gd name="T27" fmla="*/ 124 h 126"/>
                <a:gd name="T28" fmla="*/ 26 w 1717"/>
                <a:gd name="T29" fmla="*/ 115 h 126"/>
                <a:gd name="T30" fmla="*/ 12 w 1717"/>
                <a:gd name="T31" fmla="*/ 101 h 126"/>
                <a:gd name="T32" fmla="*/ 3 w 1717"/>
                <a:gd name="T33" fmla="*/ 84 h 126"/>
                <a:gd name="T34" fmla="*/ 0 w 1717"/>
                <a:gd name="T35" fmla="*/ 63 h 126"/>
                <a:gd name="T36" fmla="*/ 3 w 1717"/>
                <a:gd name="T37" fmla="*/ 44 h 126"/>
                <a:gd name="T38" fmla="*/ 12 w 1717"/>
                <a:gd name="T39" fmla="*/ 26 h 126"/>
                <a:gd name="T40" fmla="*/ 26 w 1717"/>
                <a:gd name="T41" fmla="*/ 13 h 126"/>
                <a:gd name="T42" fmla="*/ 44 w 1717"/>
                <a:gd name="T43" fmla="*/ 3 h 126"/>
                <a:gd name="T44" fmla="*/ 64 w 1717"/>
                <a:gd name="T45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717" h="126">
                  <a:moveTo>
                    <a:pt x="64" y="0"/>
                  </a:moveTo>
                  <a:lnTo>
                    <a:pt x="1653" y="0"/>
                  </a:lnTo>
                  <a:lnTo>
                    <a:pt x="1673" y="3"/>
                  </a:lnTo>
                  <a:lnTo>
                    <a:pt x="1690" y="13"/>
                  </a:lnTo>
                  <a:lnTo>
                    <a:pt x="1704" y="26"/>
                  </a:lnTo>
                  <a:lnTo>
                    <a:pt x="1713" y="44"/>
                  </a:lnTo>
                  <a:lnTo>
                    <a:pt x="1717" y="63"/>
                  </a:lnTo>
                  <a:lnTo>
                    <a:pt x="1713" y="84"/>
                  </a:lnTo>
                  <a:lnTo>
                    <a:pt x="1704" y="101"/>
                  </a:lnTo>
                  <a:lnTo>
                    <a:pt x="1690" y="115"/>
                  </a:lnTo>
                  <a:lnTo>
                    <a:pt x="1673" y="124"/>
                  </a:lnTo>
                  <a:lnTo>
                    <a:pt x="1653" y="126"/>
                  </a:lnTo>
                  <a:lnTo>
                    <a:pt x="64" y="126"/>
                  </a:lnTo>
                  <a:lnTo>
                    <a:pt x="44" y="124"/>
                  </a:lnTo>
                  <a:lnTo>
                    <a:pt x="26" y="115"/>
                  </a:lnTo>
                  <a:lnTo>
                    <a:pt x="12" y="101"/>
                  </a:lnTo>
                  <a:lnTo>
                    <a:pt x="3" y="84"/>
                  </a:lnTo>
                  <a:lnTo>
                    <a:pt x="0" y="63"/>
                  </a:lnTo>
                  <a:lnTo>
                    <a:pt x="3" y="44"/>
                  </a:lnTo>
                  <a:lnTo>
                    <a:pt x="12" y="26"/>
                  </a:lnTo>
                  <a:lnTo>
                    <a:pt x="26" y="13"/>
                  </a:lnTo>
                  <a:lnTo>
                    <a:pt x="44" y="3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00206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10"/>
            <p:cNvSpPr>
              <a:spLocks/>
            </p:cNvSpPr>
            <p:nvPr/>
          </p:nvSpPr>
          <p:spPr bwMode="auto">
            <a:xfrm>
              <a:off x="7706326" y="3595980"/>
              <a:ext cx="458046" cy="32945"/>
            </a:xfrm>
            <a:custGeom>
              <a:avLst/>
              <a:gdLst>
                <a:gd name="T0" fmla="*/ 64 w 1717"/>
                <a:gd name="T1" fmla="*/ 0 h 127"/>
                <a:gd name="T2" fmla="*/ 1653 w 1717"/>
                <a:gd name="T3" fmla="*/ 0 h 127"/>
                <a:gd name="T4" fmla="*/ 1673 w 1717"/>
                <a:gd name="T5" fmla="*/ 4 h 127"/>
                <a:gd name="T6" fmla="*/ 1690 w 1717"/>
                <a:gd name="T7" fmla="*/ 13 h 127"/>
                <a:gd name="T8" fmla="*/ 1704 w 1717"/>
                <a:gd name="T9" fmla="*/ 27 h 127"/>
                <a:gd name="T10" fmla="*/ 1713 w 1717"/>
                <a:gd name="T11" fmla="*/ 44 h 127"/>
                <a:gd name="T12" fmla="*/ 1717 w 1717"/>
                <a:gd name="T13" fmla="*/ 63 h 127"/>
                <a:gd name="T14" fmla="*/ 1713 w 1717"/>
                <a:gd name="T15" fmla="*/ 84 h 127"/>
                <a:gd name="T16" fmla="*/ 1704 w 1717"/>
                <a:gd name="T17" fmla="*/ 101 h 127"/>
                <a:gd name="T18" fmla="*/ 1690 w 1717"/>
                <a:gd name="T19" fmla="*/ 115 h 127"/>
                <a:gd name="T20" fmla="*/ 1673 w 1717"/>
                <a:gd name="T21" fmla="*/ 123 h 127"/>
                <a:gd name="T22" fmla="*/ 1653 w 1717"/>
                <a:gd name="T23" fmla="*/ 127 h 127"/>
                <a:gd name="T24" fmla="*/ 64 w 1717"/>
                <a:gd name="T25" fmla="*/ 127 h 127"/>
                <a:gd name="T26" fmla="*/ 44 w 1717"/>
                <a:gd name="T27" fmla="*/ 123 h 127"/>
                <a:gd name="T28" fmla="*/ 26 w 1717"/>
                <a:gd name="T29" fmla="*/ 115 h 127"/>
                <a:gd name="T30" fmla="*/ 12 w 1717"/>
                <a:gd name="T31" fmla="*/ 101 h 127"/>
                <a:gd name="T32" fmla="*/ 3 w 1717"/>
                <a:gd name="T33" fmla="*/ 84 h 127"/>
                <a:gd name="T34" fmla="*/ 0 w 1717"/>
                <a:gd name="T35" fmla="*/ 63 h 127"/>
                <a:gd name="T36" fmla="*/ 3 w 1717"/>
                <a:gd name="T37" fmla="*/ 44 h 127"/>
                <a:gd name="T38" fmla="*/ 12 w 1717"/>
                <a:gd name="T39" fmla="*/ 27 h 127"/>
                <a:gd name="T40" fmla="*/ 26 w 1717"/>
                <a:gd name="T41" fmla="*/ 13 h 127"/>
                <a:gd name="T42" fmla="*/ 44 w 1717"/>
                <a:gd name="T43" fmla="*/ 4 h 127"/>
                <a:gd name="T44" fmla="*/ 64 w 1717"/>
                <a:gd name="T45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717" h="127">
                  <a:moveTo>
                    <a:pt x="64" y="0"/>
                  </a:moveTo>
                  <a:lnTo>
                    <a:pt x="1653" y="0"/>
                  </a:lnTo>
                  <a:lnTo>
                    <a:pt x="1673" y="4"/>
                  </a:lnTo>
                  <a:lnTo>
                    <a:pt x="1690" y="13"/>
                  </a:lnTo>
                  <a:lnTo>
                    <a:pt x="1704" y="27"/>
                  </a:lnTo>
                  <a:lnTo>
                    <a:pt x="1713" y="44"/>
                  </a:lnTo>
                  <a:lnTo>
                    <a:pt x="1717" y="63"/>
                  </a:lnTo>
                  <a:lnTo>
                    <a:pt x="1713" y="84"/>
                  </a:lnTo>
                  <a:lnTo>
                    <a:pt x="1704" y="101"/>
                  </a:lnTo>
                  <a:lnTo>
                    <a:pt x="1690" y="115"/>
                  </a:lnTo>
                  <a:lnTo>
                    <a:pt x="1673" y="123"/>
                  </a:lnTo>
                  <a:lnTo>
                    <a:pt x="1653" y="127"/>
                  </a:lnTo>
                  <a:lnTo>
                    <a:pt x="64" y="127"/>
                  </a:lnTo>
                  <a:lnTo>
                    <a:pt x="44" y="123"/>
                  </a:lnTo>
                  <a:lnTo>
                    <a:pt x="26" y="115"/>
                  </a:lnTo>
                  <a:lnTo>
                    <a:pt x="12" y="101"/>
                  </a:lnTo>
                  <a:lnTo>
                    <a:pt x="3" y="84"/>
                  </a:lnTo>
                  <a:lnTo>
                    <a:pt x="0" y="63"/>
                  </a:lnTo>
                  <a:lnTo>
                    <a:pt x="3" y="44"/>
                  </a:lnTo>
                  <a:lnTo>
                    <a:pt x="12" y="27"/>
                  </a:lnTo>
                  <a:lnTo>
                    <a:pt x="26" y="13"/>
                  </a:lnTo>
                  <a:lnTo>
                    <a:pt x="44" y="4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00206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11"/>
            <p:cNvSpPr>
              <a:spLocks/>
            </p:cNvSpPr>
            <p:nvPr/>
          </p:nvSpPr>
          <p:spPr bwMode="auto">
            <a:xfrm>
              <a:off x="7706326" y="3729078"/>
              <a:ext cx="458046" cy="32945"/>
            </a:xfrm>
            <a:custGeom>
              <a:avLst/>
              <a:gdLst>
                <a:gd name="T0" fmla="*/ 64 w 1717"/>
                <a:gd name="T1" fmla="*/ 0 h 126"/>
                <a:gd name="T2" fmla="*/ 1653 w 1717"/>
                <a:gd name="T3" fmla="*/ 0 h 126"/>
                <a:gd name="T4" fmla="*/ 1673 w 1717"/>
                <a:gd name="T5" fmla="*/ 3 h 126"/>
                <a:gd name="T6" fmla="*/ 1690 w 1717"/>
                <a:gd name="T7" fmla="*/ 12 h 126"/>
                <a:gd name="T8" fmla="*/ 1704 w 1717"/>
                <a:gd name="T9" fmla="*/ 26 h 126"/>
                <a:gd name="T10" fmla="*/ 1713 w 1717"/>
                <a:gd name="T11" fmla="*/ 43 h 126"/>
                <a:gd name="T12" fmla="*/ 1717 w 1717"/>
                <a:gd name="T13" fmla="*/ 63 h 126"/>
                <a:gd name="T14" fmla="*/ 1713 w 1717"/>
                <a:gd name="T15" fmla="*/ 83 h 126"/>
                <a:gd name="T16" fmla="*/ 1704 w 1717"/>
                <a:gd name="T17" fmla="*/ 101 h 126"/>
                <a:gd name="T18" fmla="*/ 1690 w 1717"/>
                <a:gd name="T19" fmla="*/ 114 h 126"/>
                <a:gd name="T20" fmla="*/ 1673 w 1717"/>
                <a:gd name="T21" fmla="*/ 124 h 126"/>
                <a:gd name="T22" fmla="*/ 1653 w 1717"/>
                <a:gd name="T23" fmla="*/ 126 h 126"/>
                <a:gd name="T24" fmla="*/ 64 w 1717"/>
                <a:gd name="T25" fmla="*/ 126 h 126"/>
                <a:gd name="T26" fmla="*/ 44 w 1717"/>
                <a:gd name="T27" fmla="*/ 124 h 126"/>
                <a:gd name="T28" fmla="*/ 26 w 1717"/>
                <a:gd name="T29" fmla="*/ 114 h 126"/>
                <a:gd name="T30" fmla="*/ 12 w 1717"/>
                <a:gd name="T31" fmla="*/ 101 h 126"/>
                <a:gd name="T32" fmla="*/ 3 w 1717"/>
                <a:gd name="T33" fmla="*/ 83 h 126"/>
                <a:gd name="T34" fmla="*/ 0 w 1717"/>
                <a:gd name="T35" fmla="*/ 63 h 126"/>
                <a:gd name="T36" fmla="*/ 3 w 1717"/>
                <a:gd name="T37" fmla="*/ 43 h 126"/>
                <a:gd name="T38" fmla="*/ 12 w 1717"/>
                <a:gd name="T39" fmla="*/ 26 h 126"/>
                <a:gd name="T40" fmla="*/ 26 w 1717"/>
                <a:gd name="T41" fmla="*/ 12 h 126"/>
                <a:gd name="T42" fmla="*/ 44 w 1717"/>
                <a:gd name="T43" fmla="*/ 3 h 126"/>
                <a:gd name="T44" fmla="*/ 64 w 1717"/>
                <a:gd name="T45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717" h="126">
                  <a:moveTo>
                    <a:pt x="64" y="0"/>
                  </a:moveTo>
                  <a:lnTo>
                    <a:pt x="1653" y="0"/>
                  </a:lnTo>
                  <a:lnTo>
                    <a:pt x="1673" y="3"/>
                  </a:lnTo>
                  <a:lnTo>
                    <a:pt x="1690" y="12"/>
                  </a:lnTo>
                  <a:lnTo>
                    <a:pt x="1704" y="26"/>
                  </a:lnTo>
                  <a:lnTo>
                    <a:pt x="1713" y="43"/>
                  </a:lnTo>
                  <a:lnTo>
                    <a:pt x="1717" y="63"/>
                  </a:lnTo>
                  <a:lnTo>
                    <a:pt x="1713" y="83"/>
                  </a:lnTo>
                  <a:lnTo>
                    <a:pt x="1704" y="101"/>
                  </a:lnTo>
                  <a:lnTo>
                    <a:pt x="1690" y="114"/>
                  </a:lnTo>
                  <a:lnTo>
                    <a:pt x="1673" y="124"/>
                  </a:lnTo>
                  <a:lnTo>
                    <a:pt x="1653" y="126"/>
                  </a:lnTo>
                  <a:lnTo>
                    <a:pt x="64" y="126"/>
                  </a:lnTo>
                  <a:lnTo>
                    <a:pt x="44" y="124"/>
                  </a:lnTo>
                  <a:lnTo>
                    <a:pt x="26" y="114"/>
                  </a:lnTo>
                  <a:lnTo>
                    <a:pt x="12" y="101"/>
                  </a:lnTo>
                  <a:lnTo>
                    <a:pt x="3" y="83"/>
                  </a:lnTo>
                  <a:lnTo>
                    <a:pt x="0" y="63"/>
                  </a:lnTo>
                  <a:lnTo>
                    <a:pt x="3" y="43"/>
                  </a:lnTo>
                  <a:lnTo>
                    <a:pt x="12" y="26"/>
                  </a:lnTo>
                  <a:lnTo>
                    <a:pt x="26" y="12"/>
                  </a:lnTo>
                  <a:lnTo>
                    <a:pt x="44" y="3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00206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12"/>
            <p:cNvSpPr>
              <a:spLocks/>
            </p:cNvSpPr>
            <p:nvPr/>
          </p:nvSpPr>
          <p:spPr bwMode="auto">
            <a:xfrm>
              <a:off x="8079155" y="2979252"/>
              <a:ext cx="237012" cy="233250"/>
            </a:xfrm>
            <a:custGeom>
              <a:avLst/>
              <a:gdLst>
                <a:gd name="T0" fmla="*/ 0 w 890"/>
                <a:gd name="T1" fmla="*/ 0 h 884"/>
                <a:gd name="T2" fmla="*/ 890 w 890"/>
                <a:gd name="T3" fmla="*/ 884 h 884"/>
                <a:gd name="T4" fmla="*/ 0 w 890"/>
                <a:gd name="T5" fmla="*/ 884 h 884"/>
                <a:gd name="T6" fmla="*/ 0 w 890"/>
                <a:gd name="T7" fmla="*/ 0 h 8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90" h="884">
                  <a:moveTo>
                    <a:pt x="0" y="0"/>
                  </a:moveTo>
                  <a:lnTo>
                    <a:pt x="890" y="884"/>
                  </a:lnTo>
                  <a:lnTo>
                    <a:pt x="0" y="8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01" name="Rectangle 100"/>
          <p:cNvSpPr/>
          <p:nvPr/>
        </p:nvSpPr>
        <p:spPr>
          <a:xfrm>
            <a:off x="7443609" y="3780857"/>
            <a:ext cx="1628616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/>
            <a:r>
              <a:rPr lang="ru-RU" sz="1100" i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 Концепции формирования </a:t>
            </a:r>
          </a:p>
          <a:p>
            <a:pPr marL="0" lvl="1" algn="ctr"/>
            <a:r>
              <a:rPr lang="ru-RU" sz="1100" i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ОФР ЕАЭС</a:t>
            </a:r>
            <a:endParaRPr lang="ru-RU" sz="1100" i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282000" y="1069860"/>
            <a:ext cx="3275570" cy="24160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>
              <a:lnSpc>
                <a:spcPct val="150000"/>
              </a:lnSpc>
              <a:spcAft>
                <a:spcPts val="600"/>
              </a:spcAft>
            </a:pPr>
            <a:r>
              <a:rPr lang="ru-RU" sz="1200" b="1" u="sng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Глобальные тенденции</a:t>
            </a:r>
          </a:p>
          <a:p>
            <a:pPr marL="285750" lvl="1" indent="-28575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Трансграничный характер развития </a:t>
            </a:r>
            <a:r>
              <a:rPr lang="ru-RU" sz="1200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финтеха</a:t>
            </a:r>
            <a:endParaRPr lang="ru-RU" sz="1200" dirty="0" smtClean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1" indent="-28575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Влияние на:</a:t>
            </a:r>
          </a:p>
          <a:p>
            <a:pPr marL="552450" lvl="2" indent="-28575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финансовый рынок</a:t>
            </a:r>
          </a:p>
          <a:p>
            <a:pPr marL="552450" lvl="2" indent="-28575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финансовую стабильность</a:t>
            </a:r>
          </a:p>
          <a:p>
            <a:pPr marL="552450" lvl="2" indent="-285750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монетарную стабильность</a:t>
            </a:r>
          </a:p>
        </p:txBody>
      </p:sp>
    </p:spTree>
    <p:extLst>
      <p:ext uri="{BB962C8B-B14F-4D97-AF65-F5344CB8AC3E}">
        <p14:creationId xmlns:p14="http://schemas.microsoft.com/office/powerpoint/2010/main" val="201197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1508"/>
            <a:ext cx="9143999" cy="51625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" y="1508"/>
            <a:ext cx="9144000" cy="91251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282000" y="264240"/>
            <a:ext cx="754259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Формирование общего финансового рынка ЕАЭС (ОФР)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/>
          <a:p>
            <a:fld id="{E6EE38BC-D748-4928-BD3A-8B0F01CAC368}" type="slidenum">
              <a:rPr lang="ru-RU" smtClean="0"/>
              <a:t>3</a:t>
            </a:fld>
            <a:endParaRPr lang="ru-RU"/>
          </a:p>
        </p:txBody>
      </p:sp>
      <p:pic>
        <p:nvPicPr>
          <p:cNvPr id="15" name="Picture 3" descr="C:\Users\alibekuly\Desktop\BLOCKCHAIN\GRAPHICS\Icons\eaeunion.or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481" y="4857182"/>
            <a:ext cx="303039" cy="1939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alibekuly\Desktop\ФИНТЕХ (11.09)\ru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343" b="32503"/>
          <a:stretch/>
        </p:blipFill>
        <p:spPr bwMode="auto">
          <a:xfrm>
            <a:off x="8009284" y="296361"/>
            <a:ext cx="908125" cy="3235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1589372014"/>
              </p:ext>
            </p:extLst>
          </p:nvPr>
        </p:nvGraphicFramePr>
        <p:xfrm>
          <a:off x="405061" y="1236406"/>
          <a:ext cx="3312368" cy="3328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pSp>
        <p:nvGrpSpPr>
          <p:cNvPr id="33" name="Group 32"/>
          <p:cNvGrpSpPr/>
          <p:nvPr/>
        </p:nvGrpSpPr>
        <p:grpSpPr>
          <a:xfrm>
            <a:off x="2374105" y="2075314"/>
            <a:ext cx="580618" cy="562926"/>
            <a:chOff x="1908175" y="3219450"/>
            <a:chExt cx="519113" cy="520700"/>
          </a:xfrm>
        </p:grpSpPr>
        <p:sp>
          <p:nvSpPr>
            <p:cNvPr id="11" name="AutoShape 3"/>
            <p:cNvSpPr>
              <a:spLocks noChangeAspect="1" noChangeArrowheads="1" noTextEdit="1"/>
            </p:cNvSpPr>
            <p:nvPr/>
          </p:nvSpPr>
          <p:spPr bwMode="auto">
            <a:xfrm>
              <a:off x="1908175" y="3219450"/>
              <a:ext cx="519113" cy="5207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908175" y="3219450"/>
              <a:ext cx="519113" cy="520700"/>
            </a:xfrm>
            <a:prstGeom prst="rect">
              <a:avLst/>
            </a:prstGeom>
            <a:noFill/>
            <a:ln w="0">
              <a:noFill/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6"/>
            <p:cNvSpPr>
              <a:spLocks/>
            </p:cNvSpPr>
            <p:nvPr/>
          </p:nvSpPr>
          <p:spPr bwMode="auto">
            <a:xfrm>
              <a:off x="1935163" y="3327400"/>
              <a:ext cx="465138" cy="358775"/>
            </a:xfrm>
            <a:custGeom>
              <a:avLst/>
              <a:gdLst>
                <a:gd name="T0" fmla="*/ 1613 w 3225"/>
                <a:gd name="T1" fmla="*/ 0 h 2488"/>
                <a:gd name="T2" fmla="*/ 3225 w 3225"/>
                <a:gd name="T3" fmla="*/ 669 h 2488"/>
                <a:gd name="T4" fmla="*/ 3225 w 3225"/>
                <a:gd name="T5" fmla="*/ 1330 h 2488"/>
                <a:gd name="T6" fmla="*/ 3156 w 3225"/>
                <a:gd name="T7" fmla="*/ 1308 h 2488"/>
                <a:gd name="T8" fmla="*/ 3091 w 3225"/>
                <a:gd name="T9" fmla="*/ 1284 h 2488"/>
                <a:gd name="T10" fmla="*/ 3031 w 3225"/>
                <a:gd name="T11" fmla="*/ 1258 h 2488"/>
                <a:gd name="T12" fmla="*/ 2974 w 3225"/>
                <a:gd name="T13" fmla="*/ 1231 h 2488"/>
                <a:gd name="T14" fmla="*/ 2923 w 3225"/>
                <a:gd name="T15" fmla="*/ 1202 h 2488"/>
                <a:gd name="T16" fmla="*/ 2875 w 3225"/>
                <a:gd name="T17" fmla="*/ 1174 h 2488"/>
                <a:gd name="T18" fmla="*/ 2831 w 3225"/>
                <a:gd name="T19" fmla="*/ 1146 h 2488"/>
                <a:gd name="T20" fmla="*/ 2791 w 3225"/>
                <a:gd name="T21" fmla="*/ 1119 h 2488"/>
                <a:gd name="T22" fmla="*/ 2756 w 3225"/>
                <a:gd name="T23" fmla="*/ 1142 h 2488"/>
                <a:gd name="T24" fmla="*/ 2719 w 3225"/>
                <a:gd name="T25" fmla="*/ 1166 h 2488"/>
                <a:gd name="T26" fmla="*/ 2679 w 3225"/>
                <a:gd name="T27" fmla="*/ 1190 h 2488"/>
                <a:gd name="T28" fmla="*/ 2636 w 3225"/>
                <a:gd name="T29" fmla="*/ 1216 h 2488"/>
                <a:gd name="T30" fmla="*/ 2589 w 3225"/>
                <a:gd name="T31" fmla="*/ 1240 h 2488"/>
                <a:gd name="T32" fmla="*/ 2540 w 3225"/>
                <a:gd name="T33" fmla="*/ 1264 h 2488"/>
                <a:gd name="T34" fmla="*/ 2488 w 3225"/>
                <a:gd name="T35" fmla="*/ 1286 h 2488"/>
                <a:gd name="T36" fmla="*/ 2431 w 3225"/>
                <a:gd name="T37" fmla="*/ 1307 h 2488"/>
                <a:gd name="T38" fmla="*/ 2372 w 3225"/>
                <a:gd name="T39" fmla="*/ 1326 h 2488"/>
                <a:gd name="T40" fmla="*/ 2308 w 3225"/>
                <a:gd name="T41" fmla="*/ 1343 h 2488"/>
                <a:gd name="T42" fmla="*/ 2241 w 3225"/>
                <a:gd name="T43" fmla="*/ 1357 h 2488"/>
                <a:gd name="T44" fmla="*/ 2171 w 3225"/>
                <a:gd name="T45" fmla="*/ 1368 h 2488"/>
                <a:gd name="T46" fmla="*/ 2171 w 3225"/>
                <a:gd name="T47" fmla="*/ 1928 h 2488"/>
                <a:gd name="T48" fmla="*/ 2173 w 3225"/>
                <a:gd name="T49" fmla="*/ 2005 h 2488"/>
                <a:gd name="T50" fmla="*/ 2180 w 3225"/>
                <a:gd name="T51" fmla="*/ 2080 h 2488"/>
                <a:gd name="T52" fmla="*/ 2192 w 3225"/>
                <a:gd name="T53" fmla="*/ 2154 h 2488"/>
                <a:gd name="T54" fmla="*/ 2209 w 3225"/>
                <a:gd name="T55" fmla="*/ 2225 h 2488"/>
                <a:gd name="T56" fmla="*/ 2231 w 3225"/>
                <a:gd name="T57" fmla="*/ 2295 h 2488"/>
                <a:gd name="T58" fmla="*/ 2256 w 3225"/>
                <a:gd name="T59" fmla="*/ 2361 h 2488"/>
                <a:gd name="T60" fmla="*/ 2286 w 3225"/>
                <a:gd name="T61" fmla="*/ 2426 h 2488"/>
                <a:gd name="T62" fmla="*/ 2321 w 3225"/>
                <a:gd name="T63" fmla="*/ 2488 h 2488"/>
                <a:gd name="T64" fmla="*/ 0 w 3225"/>
                <a:gd name="T65" fmla="*/ 2488 h 2488"/>
                <a:gd name="T66" fmla="*/ 0 w 3225"/>
                <a:gd name="T67" fmla="*/ 669 h 2488"/>
                <a:gd name="T68" fmla="*/ 1613 w 3225"/>
                <a:gd name="T69" fmla="*/ 0 h 24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225" h="2488">
                  <a:moveTo>
                    <a:pt x="1613" y="0"/>
                  </a:moveTo>
                  <a:lnTo>
                    <a:pt x="3225" y="669"/>
                  </a:lnTo>
                  <a:lnTo>
                    <a:pt x="3225" y="1330"/>
                  </a:lnTo>
                  <a:lnTo>
                    <a:pt x="3156" y="1308"/>
                  </a:lnTo>
                  <a:lnTo>
                    <a:pt x="3091" y="1284"/>
                  </a:lnTo>
                  <a:lnTo>
                    <a:pt x="3031" y="1258"/>
                  </a:lnTo>
                  <a:lnTo>
                    <a:pt x="2974" y="1231"/>
                  </a:lnTo>
                  <a:lnTo>
                    <a:pt x="2923" y="1202"/>
                  </a:lnTo>
                  <a:lnTo>
                    <a:pt x="2875" y="1174"/>
                  </a:lnTo>
                  <a:lnTo>
                    <a:pt x="2831" y="1146"/>
                  </a:lnTo>
                  <a:lnTo>
                    <a:pt x="2791" y="1119"/>
                  </a:lnTo>
                  <a:lnTo>
                    <a:pt x="2756" y="1142"/>
                  </a:lnTo>
                  <a:lnTo>
                    <a:pt x="2719" y="1166"/>
                  </a:lnTo>
                  <a:lnTo>
                    <a:pt x="2679" y="1190"/>
                  </a:lnTo>
                  <a:lnTo>
                    <a:pt x="2636" y="1216"/>
                  </a:lnTo>
                  <a:lnTo>
                    <a:pt x="2589" y="1240"/>
                  </a:lnTo>
                  <a:lnTo>
                    <a:pt x="2540" y="1264"/>
                  </a:lnTo>
                  <a:lnTo>
                    <a:pt x="2488" y="1286"/>
                  </a:lnTo>
                  <a:lnTo>
                    <a:pt x="2431" y="1307"/>
                  </a:lnTo>
                  <a:lnTo>
                    <a:pt x="2372" y="1326"/>
                  </a:lnTo>
                  <a:lnTo>
                    <a:pt x="2308" y="1343"/>
                  </a:lnTo>
                  <a:lnTo>
                    <a:pt x="2241" y="1357"/>
                  </a:lnTo>
                  <a:lnTo>
                    <a:pt x="2171" y="1368"/>
                  </a:lnTo>
                  <a:lnTo>
                    <a:pt x="2171" y="1928"/>
                  </a:lnTo>
                  <a:lnTo>
                    <a:pt x="2173" y="2005"/>
                  </a:lnTo>
                  <a:lnTo>
                    <a:pt x="2180" y="2080"/>
                  </a:lnTo>
                  <a:lnTo>
                    <a:pt x="2192" y="2154"/>
                  </a:lnTo>
                  <a:lnTo>
                    <a:pt x="2209" y="2225"/>
                  </a:lnTo>
                  <a:lnTo>
                    <a:pt x="2231" y="2295"/>
                  </a:lnTo>
                  <a:lnTo>
                    <a:pt x="2256" y="2361"/>
                  </a:lnTo>
                  <a:lnTo>
                    <a:pt x="2286" y="2426"/>
                  </a:lnTo>
                  <a:lnTo>
                    <a:pt x="2321" y="2488"/>
                  </a:lnTo>
                  <a:lnTo>
                    <a:pt x="0" y="2488"/>
                  </a:lnTo>
                  <a:lnTo>
                    <a:pt x="0" y="669"/>
                  </a:lnTo>
                  <a:lnTo>
                    <a:pt x="1613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7"/>
            <p:cNvSpPr>
              <a:spLocks/>
            </p:cNvSpPr>
            <p:nvPr/>
          </p:nvSpPr>
          <p:spPr bwMode="auto">
            <a:xfrm>
              <a:off x="1908175" y="3282950"/>
              <a:ext cx="519113" cy="152400"/>
            </a:xfrm>
            <a:custGeom>
              <a:avLst/>
              <a:gdLst>
                <a:gd name="T0" fmla="*/ 1799 w 3597"/>
                <a:gd name="T1" fmla="*/ 0 h 1058"/>
                <a:gd name="T2" fmla="*/ 3597 w 3597"/>
                <a:gd name="T3" fmla="*/ 747 h 1058"/>
                <a:gd name="T4" fmla="*/ 3597 w 3597"/>
                <a:gd name="T5" fmla="*/ 1058 h 1058"/>
                <a:gd name="T6" fmla="*/ 1799 w 3597"/>
                <a:gd name="T7" fmla="*/ 312 h 1058"/>
                <a:gd name="T8" fmla="*/ 0 w 3597"/>
                <a:gd name="T9" fmla="*/ 1058 h 1058"/>
                <a:gd name="T10" fmla="*/ 0 w 3597"/>
                <a:gd name="T11" fmla="*/ 747 h 1058"/>
                <a:gd name="T12" fmla="*/ 1799 w 3597"/>
                <a:gd name="T13" fmla="*/ 0 h 10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97" h="1058">
                  <a:moveTo>
                    <a:pt x="1799" y="0"/>
                  </a:moveTo>
                  <a:lnTo>
                    <a:pt x="3597" y="747"/>
                  </a:lnTo>
                  <a:lnTo>
                    <a:pt x="3597" y="1058"/>
                  </a:lnTo>
                  <a:lnTo>
                    <a:pt x="1799" y="312"/>
                  </a:lnTo>
                  <a:lnTo>
                    <a:pt x="0" y="1058"/>
                  </a:lnTo>
                  <a:lnTo>
                    <a:pt x="0" y="747"/>
                  </a:lnTo>
                  <a:lnTo>
                    <a:pt x="1799" y="0"/>
                  </a:lnTo>
                  <a:close/>
                </a:path>
              </a:pathLst>
            </a:custGeom>
            <a:solidFill>
              <a:schemeClr val="tx2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9"/>
            <p:cNvSpPr>
              <a:spLocks/>
            </p:cNvSpPr>
            <p:nvPr/>
          </p:nvSpPr>
          <p:spPr bwMode="auto">
            <a:xfrm>
              <a:off x="2239963" y="3255963"/>
              <a:ext cx="88900" cy="93663"/>
            </a:xfrm>
            <a:custGeom>
              <a:avLst/>
              <a:gdLst>
                <a:gd name="T0" fmla="*/ 0 w 621"/>
                <a:gd name="T1" fmla="*/ 0 h 650"/>
                <a:gd name="T2" fmla="*/ 621 w 621"/>
                <a:gd name="T3" fmla="*/ 0 h 650"/>
                <a:gd name="T4" fmla="*/ 621 w 621"/>
                <a:gd name="T5" fmla="*/ 650 h 650"/>
                <a:gd name="T6" fmla="*/ 0 w 621"/>
                <a:gd name="T7" fmla="*/ 393 h 650"/>
                <a:gd name="T8" fmla="*/ 0 w 621"/>
                <a:gd name="T9" fmla="*/ 0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1" h="650">
                  <a:moveTo>
                    <a:pt x="0" y="0"/>
                  </a:moveTo>
                  <a:lnTo>
                    <a:pt x="621" y="0"/>
                  </a:lnTo>
                  <a:lnTo>
                    <a:pt x="621" y="650"/>
                  </a:lnTo>
                  <a:lnTo>
                    <a:pt x="0" y="3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Rectangle 10"/>
            <p:cNvSpPr>
              <a:spLocks noChangeArrowheads="1"/>
            </p:cNvSpPr>
            <p:nvPr/>
          </p:nvSpPr>
          <p:spPr bwMode="auto">
            <a:xfrm>
              <a:off x="2114550" y="3381375"/>
              <a:ext cx="106363" cy="71438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Rectangle 13"/>
            <p:cNvSpPr>
              <a:spLocks noChangeArrowheads="1"/>
            </p:cNvSpPr>
            <p:nvPr/>
          </p:nvSpPr>
          <p:spPr bwMode="auto">
            <a:xfrm>
              <a:off x="1970088" y="3479800"/>
              <a:ext cx="107950" cy="10795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8"/>
            <p:cNvSpPr>
              <a:spLocks/>
            </p:cNvSpPr>
            <p:nvPr/>
          </p:nvSpPr>
          <p:spPr bwMode="auto">
            <a:xfrm>
              <a:off x="2247900" y="3489325"/>
              <a:ext cx="179388" cy="250825"/>
            </a:xfrm>
            <a:custGeom>
              <a:avLst/>
              <a:gdLst>
                <a:gd name="T0" fmla="*/ 655 w 1240"/>
                <a:gd name="T1" fmla="*/ 23 h 1742"/>
                <a:gd name="T2" fmla="*/ 732 w 1240"/>
                <a:gd name="T3" fmla="*/ 71 h 1742"/>
                <a:gd name="T4" fmla="*/ 821 w 1240"/>
                <a:gd name="T5" fmla="*/ 121 h 1742"/>
                <a:gd name="T6" fmla="*/ 923 w 1240"/>
                <a:gd name="T7" fmla="*/ 167 h 1742"/>
                <a:gd name="T8" fmla="*/ 1039 w 1240"/>
                <a:gd name="T9" fmla="*/ 207 h 1742"/>
                <a:gd name="T10" fmla="*/ 1169 w 1240"/>
                <a:gd name="T11" fmla="*/ 238 h 1742"/>
                <a:gd name="T12" fmla="*/ 1240 w 1240"/>
                <a:gd name="T13" fmla="*/ 809 h 1742"/>
                <a:gd name="T14" fmla="*/ 1231 w 1240"/>
                <a:gd name="T15" fmla="*/ 957 h 1742"/>
                <a:gd name="T16" fmla="*/ 1204 w 1240"/>
                <a:gd name="T17" fmla="*/ 1099 h 1742"/>
                <a:gd name="T18" fmla="*/ 1159 w 1240"/>
                <a:gd name="T19" fmla="*/ 1233 h 1742"/>
                <a:gd name="T20" fmla="*/ 1097 w 1240"/>
                <a:gd name="T21" fmla="*/ 1356 h 1742"/>
                <a:gd name="T22" fmla="*/ 1018 w 1240"/>
                <a:gd name="T23" fmla="*/ 1470 h 1742"/>
                <a:gd name="T24" fmla="*/ 922 w 1240"/>
                <a:gd name="T25" fmla="*/ 1571 h 1742"/>
                <a:gd name="T26" fmla="*/ 829 w 1240"/>
                <a:gd name="T27" fmla="*/ 1646 h 1742"/>
                <a:gd name="T28" fmla="*/ 746 w 1240"/>
                <a:gd name="T29" fmla="*/ 1691 h 1742"/>
                <a:gd name="T30" fmla="*/ 662 w 1240"/>
                <a:gd name="T31" fmla="*/ 1726 h 1742"/>
                <a:gd name="T32" fmla="*/ 577 w 1240"/>
                <a:gd name="T33" fmla="*/ 1726 h 1742"/>
                <a:gd name="T34" fmla="*/ 493 w 1240"/>
                <a:gd name="T35" fmla="*/ 1691 h 1742"/>
                <a:gd name="T36" fmla="*/ 411 w 1240"/>
                <a:gd name="T37" fmla="*/ 1646 h 1742"/>
                <a:gd name="T38" fmla="*/ 318 w 1240"/>
                <a:gd name="T39" fmla="*/ 1571 h 1742"/>
                <a:gd name="T40" fmla="*/ 222 w 1240"/>
                <a:gd name="T41" fmla="*/ 1470 h 1742"/>
                <a:gd name="T42" fmla="*/ 142 w 1240"/>
                <a:gd name="T43" fmla="*/ 1356 h 1742"/>
                <a:gd name="T44" fmla="*/ 80 w 1240"/>
                <a:gd name="T45" fmla="*/ 1233 h 1742"/>
                <a:gd name="T46" fmla="*/ 36 w 1240"/>
                <a:gd name="T47" fmla="*/ 1099 h 1742"/>
                <a:gd name="T48" fmla="*/ 8 w 1240"/>
                <a:gd name="T49" fmla="*/ 957 h 1742"/>
                <a:gd name="T50" fmla="*/ 0 w 1240"/>
                <a:gd name="T51" fmla="*/ 809 h 1742"/>
                <a:gd name="T52" fmla="*/ 70 w 1240"/>
                <a:gd name="T53" fmla="*/ 238 h 1742"/>
                <a:gd name="T54" fmla="*/ 201 w 1240"/>
                <a:gd name="T55" fmla="*/ 207 h 1742"/>
                <a:gd name="T56" fmla="*/ 317 w 1240"/>
                <a:gd name="T57" fmla="*/ 167 h 1742"/>
                <a:gd name="T58" fmla="*/ 418 w 1240"/>
                <a:gd name="T59" fmla="*/ 121 h 1742"/>
                <a:gd name="T60" fmla="*/ 508 w 1240"/>
                <a:gd name="T61" fmla="*/ 71 h 1742"/>
                <a:gd name="T62" fmla="*/ 585 w 1240"/>
                <a:gd name="T63" fmla="*/ 23 h 17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240" h="1742">
                  <a:moveTo>
                    <a:pt x="620" y="0"/>
                  </a:moveTo>
                  <a:lnTo>
                    <a:pt x="655" y="23"/>
                  </a:lnTo>
                  <a:lnTo>
                    <a:pt x="692" y="47"/>
                  </a:lnTo>
                  <a:lnTo>
                    <a:pt x="732" y="71"/>
                  </a:lnTo>
                  <a:lnTo>
                    <a:pt x="775" y="97"/>
                  </a:lnTo>
                  <a:lnTo>
                    <a:pt x="821" y="121"/>
                  </a:lnTo>
                  <a:lnTo>
                    <a:pt x="870" y="145"/>
                  </a:lnTo>
                  <a:lnTo>
                    <a:pt x="923" y="167"/>
                  </a:lnTo>
                  <a:lnTo>
                    <a:pt x="979" y="188"/>
                  </a:lnTo>
                  <a:lnTo>
                    <a:pt x="1039" y="207"/>
                  </a:lnTo>
                  <a:lnTo>
                    <a:pt x="1103" y="224"/>
                  </a:lnTo>
                  <a:lnTo>
                    <a:pt x="1169" y="238"/>
                  </a:lnTo>
                  <a:lnTo>
                    <a:pt x="1240" y="249"/>
                  </a:lnTo>
                  <a:lnTo>
                    <a:pt x="1240" y="809"/>
                  </a:lnTo>
                  <a:lnTo>
                    <a:pt x="1238" y="884"/>
                  </a:lnTo>
                  <a:lnTo>
                    <a:pt x="1231" y="957"/>
                  </a:lnTo>
                  <a:lnTo>
                    <a:pt x="1219" y="1029"/>
                  </a:lnTo>
                  <a:lnTo>
                    <a:pt x="1204" y="1099"/>
                  </a:lnTo>
                  <a:lnTo>
                    <a:pt x="1183" y="1167"/>
                  </a:lnTo>
                  <a:lnTo>
                    <a:pt x="1159" y="1233"/>
                  </a:lnTo>
                  <a:lnTo>
                    <a:pt x="1130" y="1296"/>
                  </a:lnTo>
                  <a:lnTo>
                    <a:pt x="1097" y="1356"/>
                  </a:lnTo>
                  <a:lnTo>
                    <a:pt x="1059" y="1415"/>
                  </a:lnTo>
                  <a:lnTo>
                    <a:pt x="1018" y="1470"/>
                  </a:lnTo>
                  <a:lnTo>
                    <a:pt x="972" y="1522"/>
                  </a:lnTo>
                  <a:lnTo>
                    <a:pt x="922" y="1571"/>
                  </a:lnTo>
                  <a:lnTo>
                    <a:pt x="868" y="1617"/>
                  </a:lnTo>
                  <a:lnTo>
                    <a:pt x="829" y="1646"/>
                  </a:lnTo>
                  <a:lnTo>
                    <a:pt x="788" y="1670"/>
                  </a:lnTo>
                  <a:lnTo>
                    <a:pt x="746" y="1691"/>
                  </a:lnTo>
                  <a:lnTo>
                    <a:pt x="704" y="1708"/>
                  </a:lnTo>
                  <a:lnTo>
                    <a:pt x="662" y="1726"/>
                  </a:lnTo>
                  <a:lnTo>
                    <a:pt x="620" y="1742"/>
                  </a:lnTo>
                  <a:lnTo>
                    <a:pt x="577" y="1726"/>
                  </a:lnTo>
                  <a:lnTo>
                    <a:pt x="536" y="1708"/>
                  </a:lnTo>
                  <a:lnTo>
                    <a:pt x="493" y="1691"/>
                  </a:lnTo>
                  <a:lnTo>
                    <a:pt x="452" y="1670"/>
                  </a:lnTo>
                  <a:lnTo>
                    <a:pt x="411" y="1646"/>
                  </a:lnTo>
                  <a:lnTo>
                    <a:pt x="371" y="1617"/>
                  </a:lnTo>
                  <a:lnTo>
                    <a:pt x="318" y="1571"/>
                  </a:lnTo>
                  <a:lnTo>
                    <a:pt x="268" y="1522"/>
                  </a:lnTo>
                  <a:lnTo>
                    <a:pt x="222" y="1470"/>
                  </a:lnTo>
                  <a:lnTo>
                    <a:pt x="181" y="1415"/>
                  </a:lnTo>
                  <a:lnTo>
                    <a:pt x="142" y="1356"/>
                  </a:lnTo>
                  <a:lnTo>
                    <a:pt x="110" y="1296"/>
                  </a:lnTo>
                  <a:lnTo>
                    <a:pt x="80" y="1233"/>
                  </a:lnTo>
                  <a:lnTo>
                    <a:pt x="56" y="1167"/>
                  </a:lnTo>
                  <a:lnTo>
                    <a:pt x="36" y="1099"/>
                  </a:lnTo>
                  <a:lnTo>
                    <a:pt x="20" y="1029"/>
                  </a:lnTo>
                  <a:lnTo>
                    <a:pt x="8" y="957"/>
                  </a:lnTo>
                  <a:lnTo>
                    <a:pt x="2" y="884"/>
                  </a:lnTo>
                  <a:lnTo>
                    <a:pt x="0" y="809"/>
                  </a:lnTo>
                  <a:lnTo>
                    <a:pt x="0" y="249"/>
                  </a:lnTo>
                  <a:lnTo>
                    <a:pt x="70" y="238"/>
                  </a:lnTo>
                  <a:lnTo>
                    <a:pt x="137" y="224"/>
                  </a:lnTo>
                  <a:lnTo>
                    <a:pt x="201" y="207"/>
                  </a:lnTo>
                  <a:lnTo>
                    <a:pt x="260" y="188"/>
                  </a:lnTo>
                  <a:lnTo>
                    <a:pt x="317" y="167"/>
                  </a:lnTo>
                  <a:lnTo>
                    <a:pt x="369" y="145"/>
                  </a:lnTo>
                  <a:lnTo>
                    <a:pt x="418" y="121"/>
                  </a:lnTo>
                  <a:lnTo>
                    <a:pt x="465" y="97"/>
                  </a:lnTo>
                  <a:lnTo>
                    <a:pt x="508" y="71"/>
                  </a:lnTo>
                  <a:lnTo>
                    <a:pt x="548" y="47"/>
                  </a:lnTo>
                  <a:lnTo>
                    <a:pt x="585" y="23"/>
                  </a:lnTo>
                  <a:lnTo>
                    <a:pt x="620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9"/>
            <p:cNvSpPr>
              <a:spLocks/>
            </p:cNvSpPr>
            <p:nvPr/>
          </p:nvSpPr>
          <p:spPr bwMode="auto">
            <a:xfrm>
              <a:off x="2284413" y="3543300"/>
              <a:ext cx="53975" cy="98425"/>
            </a:xfrm>
            <a:custGeom>
              <a:avLst/>
              <a:gdLst>
                <a:gd name="T0" fmla="*/ 314 w 372"/>
                <a:gd name="T1" fmla="*/ 0 h 685"/>
                <a:gd name="T2" fmla="*/ 329 w 372"/>
                <a:gd name="T3" fmla="*/ 3 h 685"/>
                <a:gd name="T4" fmla="*/ 343 w 372"/>
                <a:gd name="T5" fmla="*/ 11 h 685"/>
                <a:gd name="T6" fmla="*/ 355 w 372"/>
                <a:gd name="T7" fmla="*/ 21 h 685"/>
                <a:gd name="T8" fmla="*/ 365 w 372"/>
                <a:gd name="T9" fmla="*/ 35 h 685"/>
                <a:gd name="T10" fmla="*/ 371 w 372"/>
                <a:gd name="T11" fmla="*/ 50 h 685"/>
                <a:gd name="T12" fmla="*/ 372 w 372"/>
                <a:gd name="T13" fmla="*/ 67 h 685"/>
                <a:gd name="T14" fmla="*/ 369 w 372"/>
                <a:gd name="T15" fmla="*/ 82 h 685"/>
                <a:gd name="T16" fmla="*/ 362 w 372"/>
                <a:gd name="T17" fmla="*/ 96 h 685"/>
                <a:gd name="T18" fmla="*/ 351 w 372"/>
                <a:gd name="T19" fmla="*/ 108 h 685"/>
                <a:gd name="T20" fmla="*/ 338 w 372"/>
                <a:gd name="T21" fmla="*/ 118 h 685"/>
                <a:gd name="T22" fmla="*/ 123 w 372"/>
                <a:gd name="T23" fmla="*/ 225 h 685"/>
                <a:gd name="T24" fmla="*/ 123 w 372"/>
                <a:gd name="T25" fmla="*/ 622 h 685"/>
                <a:gd name="T26" fmla="*/ 121 w 372"/>
                <a:gd name="T27" fmla="*/ 642 h 685"/>
                <a:gd name="T28" fmla="*/ 111 w 372"/>
                <a:gd name="T29" fmla="*/ 659 h 685"/>
                <a:gd name="T30" fmla="*/ 98 w 372"/>
                <a:gd name="T31" fmla="*/ 673 h 685"/>
                <a:gd name="T32" fmla="*/ 82 w 372"/>
                <a:gd name="T33" fmla="*/ 681 h 685"/>
                <a:gd name="T34" fmla="*/ 62 w 372"/>
                <a:gd name="T35" fmla="*/ 685 h 685"/>
                <a:gd name="T36" fmla="*/ 43 w 372"/>
                <a:gd name="T37" fmla="*/ 681 h 685"/>
                <a:gd name="T38" fmla="*/ 25 w 372"/>
                <a:gd name="T39" fmla="*/ 673 h 685"/>
                <a:gd name="T40" fmla="*/ 12 w 372"/>
                <a:gd name="T41" fmla="*/ 659 h 685"/>
                <a:gd name="T42" fmla="*/ 3 w 372"/>
                <a:gd name="T43" fmla="*/ 642 h 685"/>
                <a:gd name="T44" fmla="*/ 0 w 372"/>
                <a:gd name="T45" fmla="*/ 622 h 685"/>
                <a:gd name="T46" fmla="*/ 0 w 372"/>
                <a:gd name="T47" fmla="*/ 187 h 685"/>
                <a:gd name="T48" fmla="*/ 2 w 372"/>
                <a:gd name="T49" fmla="*/ 170 h 685"/>
                <a:gd name="T50" fmla="*/ 9 w 372"/>
                <a:gd name="T51" fmla="*/ 154 h 685"/>
                <a:gd name="T52" fmla="*/ 20 w 372"/>
                <a:gd name="T53" fmla="*/ 141 h 685"/>
                <a:gd name="T54" fmla="*/ 34 w 372"/>
                <a:gd name="T55" fmla="*/ 131 h 685"/>
                <a:gd name="T56" fmla="*/ 282 w 372"/>
                <a:gd name="T57" fmla="*/ 7 h 685"/>
                <a:gd name="T58" fmla="*/ 298 w 372"/>
                <a:gd name="T59" fmla="*/ 1 h 685"/>
                <a:gd name="T60" fmla="*/ 314 w 372"/>
                <a:gd name="T61" fmla="*/ 0 h 6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72" h="685">
                  <a:moveTo>
                    <a:pt x="314" y="0"/>
                  </a:moveTo>
                  <a:lnTo>
                    <a:pt x="329" y="3"/>
                  </a:lnTo>
                  <a:lnTo>
                    <a:pt x="343" y="11"/>
                  </a:lnTo>
                  <a:lnTo>
                    <a:pt x="355" y="21"/>
                  </a:lnTo>
                  <a:lnTo>
                    <a:pt x="365" y="35"/>
                  </a:lnTo>
                  <a:lnTo>
                    <a:pt x="371" y="50"/>
                  </a:lnTo>
                  <a:lnTo>
                    <a:pt x="372" y="67"/>
                  </a:lnTo>
                  <a:lnTo>
                    <a:pt x="369" y="82"/>
                  </a:lnTo>
                  <a:lnTo>
                    <a:pt x="362" y="96"/>
                  </a:lnTo>
                  <a:lnTo>
                    <a:pt x="351" y="108"/>
                  </a:lnTo>
                  <a:lnTo>
                    <a:pt x="338" y="118"/>
                  </a:lnTo>
                  <a:lnTo>
                    <a:pt x="123" y="225"/>
                  </a:lnTo>
                  <a:lnTo>
                    <a:pt x="123" y="622"/>
                  </a:lnTo>
                  <a:lnTo>
                    <a:pt x="121" y="642"/>
                  </a:lnTo>
                  <a:lnTo>
                    <a:pt x="111" y="659"/>
                  </a:lnTo>
                  <a:lnTo>
                    <a:pt x="98" y="673"/>
                  </a:lnTo>
                  <a:lnTo>
                    <a:pt x="82" y="681"/>
                  </a:lnTo>
                  <a:lnTo>
                    <a:pt x="62" y="685"/>
                  </a:lnTo>
                  <a:lnTo>
                    <a:pt x="43" y="681"/>
                  </a:lnTo>
                  <a:lnTo>
                    <a:pt x="25" y="673"/>
                  </a:lnTo>
                  <a:lnTo>
                    <a:pt x="12" y="659"/>
                  </a:lnTo>
                  <a:lnTo>
                    <a:pt x="3" y="642"/>
                  </a:lnTo>
                  <a:lnTo>
                    <a:pt x="0" y="622"/>
                  </a:lnTo>
                  <a:lnTo>
                    <a:pt x="0" y="187"/>
                  </a:lnTo>
                  <a:lnTo>
                    <a:pt x="2" y="170"/>
                  </a:lnTo>
                  <a:lnTo>
                    <a:pt x="9" y="154"/>
                  </a:lnTo>
                  <a:lnTo>
                    <a:pt x="20" y="141"/>
                  </a:lnTo>
                  <a:lnTo>
                    <a:pt x="34" y="131"/>
                  </a:lnTo>
                  <a:lnTo>
                    <a:pt x="282" y="7"/>
                  </a:lnTo>
                  <a:lnTo>
                    <a:pt x="298" y="1"/>
                  </a:lnTo>
                  <a:lnTo>
                    <a:pt x="314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Rectangle 21"/>
            <p:cNvSpPr>
              <a:spLocks noChangeArrowheads="1"/>
            </p:cNvSpPr>
            <p:nvPr/>
          </p:nvSpPr>
          <p:spPr bwMode="auto">
            <a:xfrm>
              <a:off x="2114550" y="3524250"/>
              <a:ext cx="98425" cy="161925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2"/>
            <p:cNvSpPr>
              <a:spLocks/>
            </p:cNvSpPr>
            <p:nvPr/>
          </p:nvSpPr>
          <p:spPr bwMode="auto">
            <a:xfrm>
              <a:off x="2168525" y="3597275"/>
              <a:ext cx="25400" cy="17463"/>
            </a:xfrm>
            <a:custGeom>
              <a:avLst/>
              <a:gdLst>
                <a:gd name="T0" fmla="*/ 62 w 186"/>
                <a:gd name="T1" fmla="*/ 0 h 124"/>
                <a:gd name="T2" fmla="*/ 124 w 186"/>
                <a:gd name="T3" fmla="*/ 0 h 124"/>
                <a:gd name="T4" fmla="*/ 143 w 186"/>
                <a:gd name="T5" fmla="*/ 3 h 124"/>
                <a:gd name="T6" fmla="*/ 160 w 186"/>
                <a:gd name="T7" fmla="*/ 12 h 124"/>
                <a:gd name="T8" fmla="*/ 174 w 186"/>
                <a:gd name="T9" fmla="*/ 25 h 124"/>
                <a:gd name="T10" fmla="*/ 183 w 186"/>
                <a:gd name="T11" fmla="*/ 43 h 124"/>
                <a:gd name="T12" fmla="*/ 186 w 186"/>
                <a:gd name="T13" fmla="*/ 62 h 124"/>
                <a:gd name="T14" fmla="*/ 183 w 186"/>
                <a:gd name="T15" fmla="*/ 82 h 124"/>
                <a:gd name="T16" fmla="*/ 174 w 186"/>
                <a:gd name="T17" fmla="*/ 98 h 124"/>
                <a:gd name="T18" fmla="*/ 160 w 186"/>
                <a:gd name="T19" fmla="*/ 112 h 124"/>
                <a:gd name="T20" fmla="*/ 143 w 186"/>
                <a:gd name="T21" fmla="*/ 121 h 124"/>
                <a:gd name="T22" fmla="*/ 124 w 186"/>
                <a:gd name="T23" fmla="*/ 124 h 124"/>
                <a:gd name="T24" fmla="*/ 62 w 186"/>
                <a:gd name="T25" fmla="*/ 124 h 124"/>
                <a:gd name="T26" fmla="*/ 42 w 186"/>
                <a:gd name="T27" fmla="*/ 121 h 124"/>
                <a:gd name="T28" fmla="*/ 25 w 186"/>
                <a:gd name="T29" fmla="*/ 112 h 124"/>
                <a:gd name="T30" fmla="*/ 11 w 186"/>
                <a:gd name="T31" fmla="*/ 98 h 124"/>
                <a:gd name="T32" fmla="*/ 3 w 186"/>
                <a:gd name="T33" fmla="*/ 82 h 124"/>
                <a:gd name="T34" fmla="*/ 0 w 186"/>
                <a:gd name="T35" fmla="*/ 62 h 124"/>
                <a:gd name="T36" fmla="*/ 3 w 186"/>
                <a:gd name="T37" fmla="*/ 43 h 124"/>
                <a:gd name="T38" fmla="*/ 11 w 186"/>
                <a:gd name="T39" fmla="*/ 25 h 124"/>
                <a:gd name="T40" fmla="*/ 25 w 186"/>
                <a:gd name="T41" fmla="*/ 12 h 124"/>
                <a:gd name="T42" fmla="*/ 42 w 186"/>
                <a:gd name="T43" fmla="*/ 3 h 124"/>
                <a:gd name="T44" fmla="*/ 62 w 186"/>
                <a:gd name="T45" fmla="*/ 0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86" h="124">
                  <a:moveTo>
                    <a:pt x="62" y="0"/>
                  </a:moveTo>
                  <a:lnTo>
                    <a:pt x="124" y="0"/>
                  </a:lnTo>
                  <a:lnTo>
                    <a:pt x="143" y="3"/>
                  </a:lnTo>
                  <a:lnTo>
                    <a:pt x="160" y="12"/>
                  </a:lnTo>
                  <a:lnTo>
                    <a:pt x="174" y="25"/>
                  </a:lnTo>
                  <a:lnTo>
                    <a:pt x="183" y="43"/>
                  </a:lnTo>
                  <a:lnTo>
                    <a:pt x="186" y="62"/>
                  </a:lnTo>
                  <a:lnTo>
                    <a:pt x="183" y="82"/>
                  </a:lnTo>
                  <a:lnTo>
                    <a:pt x="174" y="98"/>
                  </a:lnTo>
                  <a:lnTo>
                    <a:pt x="160" y="112"/>
                  </a:lnTo>
                  <a:lnTo>
                    <a:pt x="143" y="121"/>
                  </a:lnTo>
                  <a:lnTo>
                    <a:pt x="124" y="124"/>
                  </a:lnTo>
                  <a:lnTo>
                    <a:pt x="62" y="124"/>
                  </a:lnTo>
                  <a:lnTo>
                    <a:pt x="42" y="121"/>
                  </a:lnTo>
                  <a:lnTo>
                    <a:pt x="25" y="112"/>
                  </a:lnTo>
                  <a:lnTo>
                    <a:pt x="11" y="98"/>
                  </a:lnTo>
                  <a:lnTo>
                    <a:pt x="3" y="82"/>
                  </a:lnTo>
                  <a:lnTo>
                    <a:pt x="0" y="62"/>
                  </a:lnTo>
                  <a:lnTo>
                    <a:pt x="3" y="43"/>
                  </a:lnTo>
                  <a:lnTo>
                    <a:pt x="11" y="25"/>
                  </a:lnTo>
                  <a:lnTo>
                    <a:pt x="25" y="12"/>
                  </a:lnTo>
                  <a:lnTo>
                    <a:pt x="42" y="3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4" name="Group 25"/>
          <p:cNvGrpSpPr>
            <a:grpSpLocks noChangeAspect="1"/>
          </p:cNvGrpSpPr>
          <p:nvPr/>
        </p:nvGrpSpPr>
        <p:grpSpPr bwMode="auto">
          <a:xfrm>
            <a:off x="1113762" y="2044686"/>
            <a:ext cx="553019" cy="553019"/>
            <a:chOff x="773" y="1302"/>
            <a:chExt cx="308" cy="308"/>
          </a:xfrm>
        </p:grpSpPr>
        <p:sp>
          <p:nvSpPr>
            <p:cNvPr id="35" name="AutoShape 24"/>
            <p:cNvSpPr>
              <a:spLocks noChangeAspect="1" noChangeArrowheads="1" noTextEdit="1"/>
            </p:cNvSpPr>
            <p:nvPr/>
          </p:nvSpPr>
          <p:spPr bwMode="auto">
            <a:xfrm>
              <a:off x="773" y="1302"/>
              <a:ext cx="308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Rectangle 26"/>
            <p:cNvSpPr>
              <a:spLocks noChangeArrowheads="1"/>
            </p:cNvSpPr>
            <p:nvPr/>
          </p:nvSpPr>
          <p:spPr bwMode="auto">
            <a:xfrm>
              <a:off x="773" y="1302"/>
              <a:ext cx="308" cy="308"/>
            </a:xfrm>
            <a:prstGeom prst="rect">
              <a:avLst/>
            </a:prstGeom>
            <a:noFill/>
            <a:ln w="0">
              <a:noFill/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27"/>
            <p:cNvSpPr>
              <a:spLocks/>
            </p:cNvSpPr>
            <p:nvPr/>
          </p:nvSpPr>
          <p:spPr bwMode="auto">
            <a:xfrm>
              <a:off x="783" y="1303"/>
              <a:ext cx="288" cy="100"/>
            </a:xfrm>
            <a:custGeom>
              <a:avLst/>
              <a:gdLst>
                <a:gd name="T0" fmla="*/ 1586 w 3171"/>
                <a:gd name="T1" fmla="*/ 0 h 1105"/>
                <a:gd name="T2" fmla="*/ 1598 w 3171"/>
                <a:gd name="T3" fmla="*/ 2 h 1105"/>
                <a:gd name="T4" fmla="*/ 1611 w 3171"/>
                <a:gd name="T5" fmla="*/ 7 h 1105"/>
                <a:gd name="T6" fmla="*/ 3151 w 3171"/>
                <a:gd name="T7" fmla="*/ 1022 h 1105"/>
                <a:gd name="T8" fmla="*/ 3161 w 3171"/>
                <a:gd name="T9" fmla="*/ 1031 h 1105"/>
                <a:gd name="T10" fmla="*/ 3168 w 3171"/>
                <a:gd name="T11" fmla="*/ 1043 h 1105"/>
                <a:gd name="T12" fmla="*/ 3171 w 3171"/>
                <a:gd name="T13" fmla="*/ 1055 h 1105"/>
                <a:gd name="T14" fmla="*/ 3171 w 3171"/>
                <a:gd name="T15" fmla="*/ 1067 h 1105"/>
                <a:gd name="T16" fmla="*/ 3167 w 3171"/>
                <a:gd name="T17" fmla="*/ 1079 h 1105"/>
                <a:gd name="T18" fmla="*/ 3161 w 3171"/>
                <a:gd name="T19" fmla="*/ 1089 h 1105"/>
                <a:gd name="T20" fmla="*/ 3152 w 3171"/>
                <a:gd name="T21" fmla="*/ 1098 h 1105"/>
                <a:gd name="T22" fmla="*/ 3140 w 3171"/>
                <a:gd name="T23" fmla="*/ 1103 h 1105"/>
                <a:gd name="T24" fmla="*/ 3126 w 3171"/>
                <a:gd name="T25" fmla="*/ 1105 h 1105"/>
                <a:gd name="T26" fmla="*/ 45 w 3171"/>
                <a:gd name="T27" fmla="*/ 1105 h 1105"/>
                <a:gd name="T28" fmla="*/ 31 w 3171"/>
                <a:gd name="T29" fmla="*/ 1103 h 1105"/>
                <a:gd name="T30" fmla="*/ 19 w 3171"/>
                <a:gd name="T31" fmla="*/ 1098 h 1105"/>
                <a:gd name="T32" fmla="*/ 10 w 3171"/>
                <a:gd name="T33" fmla="*/ 1089 h 1105"/>
                <a:gd name="T34" fmla="*/ 4 w 3171"/>
                <a:gd name="T35" fmla="*/ 1079 h 1105"/>
                <a:gd name="T36" fmla="*/ 0 w 3171"/>
                <a:gd name="T37" fmla="*/ 1067 h 1105"/>
                <a:gd name="T38" fmla="*/ 0 w 3171"/>
                <a:gd name="T39" fmla="*/ 1055 h 1105"/>
                <a:gd name="T40" fmla="*/ 3 w 3171"/>
                <a:gd name="T41" fmla="*/ 1043 h 1105"/>
                <a:gd name="T42" fmla="*/ 10 w 3171"/>
                <a:gd name="T43" fmla="*/ 1031 h 1105"/>
                <a:gd name="T44" fmla="*/ 20 w 3171"/>
                <a:gd name="T45" fmla="*/ 1022 h 1105"/>
                <a:gd name="T46" fmla="*/ 1560 w 3171"/>
                <a:gd name="T47" fmla="*/ 7 h 1105"/>
                <a:gd name="T48" fmla="*/ 1573 w 3171"/>
                <a:gd name="T49" fmla="*/ 2 h 1105"/>
                <a:gd name="T50" fmla="*/ 1586 w 3171"/>
                <a:gd name="T51" fmla="*/ 0 h 1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3171" h="1105">
                  <a:moveTo>
                    <a:pt x="1586" y="0"/>
                  </a:moveTo>
                  <a:lnTo>
                    <a:pt x="1598" y="2"/>
                  </a:lnTo>
                  <a:lnTo>
                    <a:pt x="1611" y="7"/>
                  </a:lnTo>
                  <a:lnTo>
                    <a:pt x="3151" y="1022"/>
                  </a:lnTo>
                  <a:lnTo>
                    <a:pt x="3161" y="1031"/>
                  </a:lnTo>
                  <a:lnTo>
                    <a:pt x="3168" y="1043"/>
                  </a:lnTo>
                  <a:lnTo>
                    <a:pt x="3171" y="1055"/>
                  </a:lnTo>
                  <a:lnTo>
                    <a:pt x="3171" y="1067"/>
                  </a:lnTo>
                  <a:lnTo>
                    <a:pt x="3167" y="1079"/>
                  </a:lnTo>
                  <a:lnTo>
                    <a:pt x="3161" y="1089"/>
                  </a:lnTo>
                  <a:lnTo>
                    <a:pt x="3152" y="1098"/>
                  </a:lnTo>
                  <a:lnTo>
                    <a:pt x="3140" y="1103"/>
                  </a:lnTo>
                  <a:lnTo>
                    <a:pt x="3126" y="1105"/>
                  </a:lnTo>
                  <a:lnTo>
                    <a:pt x="45" y="1105"/>
                  </a:lnTo>
                  <a:lnTo>
                    <a:pt x="31" y="1103"/>
                  </a:lnTo>
                  <a:lnTo>
                    <a:pt x="19" y="1098"/>
                  </a:lnTo>
                  <a:lnTo>
                    <a:pt x="10" y="1089"/>
                  </a:lnTo>
                  <a:lnTo>
                    <a:pt x="4" y="1079"/>
                  </a:lnTo>
                  <a:lnTo>
                    <a:pt x="0" y="1067"/>
                  </a:lnTo>
                  <a:lnTo>
                    <a:pt x="0" y="1055"/>
                  </a:lnTo>
                  <a:lnTo>
                    <a:pt x="3" y="1043"/>
                  </a:lnTo>
                  <a:lnTo>
                    <a:pt x="10" y="1031"/>
                  </a:lnTo>
                  <a:lnTo>
                    <a:pt x="20" y="1022"/>
                  </a:lnTo>
                  <a:lnTo>
                    <a:pt x="1560" y="7"/>
                  </a:lnTo>
                  <a:lnTo>
                    <a:pt x="1573" y="2"/>
                  </a:lnTo>
                  <a:lnTo>
                    <a:pt x="1586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Rectangle 28"/>
            <p:cNvSpPr>
              <a:spLocks noChangeArrowheads="1"/>
            </p:cNvSpPr>
            <p:nvPr/>
          </p:nvSpPr>
          <p:spPr bwMode="auto">
            <a:xfrm>
              <a:off x="986" y="1423"/>
              <a:ext cx="36" cy="107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Rectangle 29"/>
            <p:cNvSpPr>
              <a:spLocks noChangeArrowheads="1"/>
            </p:cNvSpPr>
            <p:nvPr/>
          </p:nvSpPr>
          <p:spPr bwMode="auto">
            <a:xfrm>
              <a:off x="909" y="1423"/>
              <a:ext cx="36" cy="107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Rectangle 30"/>
            <p:cNvSpPr>
              <a:spLocks noChangeArrowheads="1"/>
            </p:cNvSpPr>
            <p:nvPr/>
          </p:nvSpPr>
          <p:spPr bwMode="auto">
            <a:xfrm>
              <a:off x="824" y="1403"/>
              <a:ext cx="51" cy="20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Rectangle 31"/>
            <p:cNvSpPr>
              <a:spLocks noChangeArrowheads="1"/>
            </p:cNvSpPr>
            <p:nvPr/>
          </p:nvSpPr>
          <p:spPr bwMode="auto">
            <a:xfrm>
              <a:off x="824" y="1530"/>
              <a:ext cx="51" cy="21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Rectangle 32"/>
            <p:cNvSpPr>
              <a:spLocks noChangeArrowheads="1"/>
            </p:cNvSpPr>
            <p:nvPr/>
          </p:nvSpPr>
          <p:spPr bwMode="auto">
            <a:xfrm>
              <a:off x="832" y="1423"/>
              <a:ext cx="36" cy="107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Rectangle 33"/>
            <p:cNvSpPr>
              <a:spLocks noChangeArrowheads="1"/>
            </p:cNvSpPr>
            <p:nvPr/>
          </p:nvSpPr>
          <p:spPr bwMode="auto">
            <a:xfrm>
              <a:off x="901" y="1403"/>
              <a:ext cx="51" cy="20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Rectangle 34"/>
            <p:cNvSpPr>
              <a:spLocks noChangeArrowheads="1"/>
            </p:cNvSpPr>
            <p:nvPr/>
          </p:nvSpPr>
          <p:spPr bwMode="auto">
            <a:xfrm>
              <a:off x="901" y="1530"/>
              <a:ext cx="51" cy="21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Rectangle 35"/>
            <p:cNvSpPr>
              <a:spLocks noChangeArrowheads="1"/>
            </p:cNvSpPr>
            <p:nvPr/>
          </p:nvSpPr>
          <p:spPr bwMode="auto">
            <a:xfrm>
              <a:off x="978" y="1403"/>
              <a:ext cx="51" cy="20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Rectangle 36"/>
            <p:cNvSpPr>
              <a:spLocks noChangeArrowheads="1"/>
            </p:cNvSpPr>
            <p:nvPr/>
          </p:nvSpPr>
          <p:spPr bwMode="auto">
            <a:xfrm>
              <a:off x="978" y="1530"/>
              <a:ext cx="51" cy="21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37"/>
            <p:cNvSpPr>
              <a:spLocks/>
            </p:cNvSpPr>
            <p:nvPr/>
          </p:nvSpPr>
          <p:spPr bwMode="auto">
            <a:xfrm>
              <a:off x="801" y="1550"/>
              <a:ext cx="251" cy="30"/>
            </a:xfrm>
            <a:custGeom>
              <a:avLst/>
              <a:gdLst>
                <a:gd name="T0" fmla="*/ 45 w 2763"/>
                <a:gd name="T1" fmla="*/ 0 h 329"/>
                <a:gd name="T2" fmla="*/ 2718 w 2763"/>
                <a:gd name="T3" fmla="*/ 0 h 329"/>
                <a:gd name="T4" fmla="*/ 2732 w 2763"/>
                <a:gd name="T5" fmla="*/ 4 h 329"/>
                <a:gd name="T6" fmla="*/ 2744 w 2763"/>
                <a:gd name="T7" fmla="*/ 10 h 329"/>
                <a:gd name="T8" fmla="*/ 2754 w 2763"/>
                <a:gd name="T9" fmla="*/ 19 h 329"/>
                <a:gd name="T10" fmla="*/ 2760 w 2763"/>
                <a:gd name="T11" fmla="*/ 32 h 329"/>
                <a:gd name="T12" fmla="*/ 2763 w 2763"/>
                <a:gd name="T13" fmla="*/ 46 h 329"/>
                <a:gd name="T14" fmla="*/ 2763 w 2763"/>
                <a:gd name="T15" fmla="*/ 283 h 329"/>
                <a:gd name="T16" fmla="*/ 2760 w 2763"/>
                <a:gd name="T17" fmla="*/ 298 h 329"/>
                <a:gd name="T18" fmla="*/ 2754 w 2763"/>
                <a:gd name="T19" fmla="*/ 310 h 329"/>
                <a:gd name="T20" fmla="*/ 2744 w 2763"/>
                <a:gd name="T21" fmla="*/ 320 h 329"/>
                <a:gd name="T22" fmla="*/ 2732 w 2763"/>
                <a:gd name="T23" fmla="*/ 327 h 329"/>
                <a:gd name="T24" fmla="*/ 2718 w 2763"/>
                <a:gd name="T25" fmla="*/ 329 h 329"/>
                <a:gd name="T26" fmla="*/ 45 w 2763"/>
                <a:gd name="T27" fmla="*/ 329 h 329"/>
                <a:gd name="T28" fmla="*/ 31 w 2763"/>
                <a:gd name="T29" fmla="*/ 327 h 329"/>
                <a:gd name="T30" fmla="*/ 19 w 2763"/>
                <a:gd name="T31" fmla="*/ 320 h 329"/>
                <a:gd name="T32" fmla="*/ 9 w 2763"/>
                <a:gd name="T33" fmla="*/ 310 h 329"/>
                <a:gd name="T34" fmla="*/ 3 w 2763"/>
                <a:gd name="T35" fmla="*/ 298 h 329"/>
                <a:gd name="T36" fmla="*/ 0 w 2763"/>
                <a:gd name="T37" fmla="*/ 283 h 329"/>
                <a:gd name="T38" fmla="*/ 0 w 2763"/>
                <a:gd name="T39" fmla="*/ 46 h 329"/>
                <a:gd name="T40" fmla="*/ 3 w 2763"/>
                <a:gd name="T41" fmla="*/ 32 h 329"/>
                <a:gd name="T42" fmla="*/ 9 w 2763"/>
                <a:gd name="T43" fmla="*/ 19 h 329"/>
                <a:gd name="T44" fmla="*/ 19 w 2763"/>
                <a:gd name="T45" fmla="*/ 10 h 329"/>
                <a:gd name="T46" fmla="*/ 31 w 2763"/>
                <a:gd name="T47" fmla="*/ 4 h 329"/>
                <a:gd name="T48" fmla="*/ 45 w 2763"/>
                <a:gd name="T49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763" h="329">
                  <a:moveTo>
                    <a:pt x="45" y="0"/>
                  </a:moveTo>
                  <a:lnTo>
                    <a:pt x="2718" y="0"/>
                  </a:lnTo>
                  <a:lnTo>
                    <a:pt x="2732" y="4"/>
                  </a:lnTo>
                  <a:lnTo>
                    <a:pt x="2744" y="10"/>
                  </a:lnTo>
                  <a:lnTo>
                    <a:pt x="2754" y="19"/>
                  </a:lnTo>
                  <a:lnTo>
                    <a:pt x="2760" y="32"/>
                  </a:lnTo>
                  <a:lnTo>
                    <a:pt x="2763" y="46"/>
                  </a:lnTo>
                  <a:lnTo>
                    <a:pt x="2763" y="283"/>
                  </a:lnTo>
                  <a:lnTo>
                    <a:pt x="2760" y="298"/>
                  </a:lnTo>
                  <a:lnTo>
                    <a:pt x="2754" y="310"/>
                  </a:lnTo>
                  <a:lnTo>
                    <a:pt x="2744" y="320"/>
                  </a:lnTo>
                  <a:lnTo>
                    <a:pt x="2732" y="327"/>
                  </a:lnTo>
                  <a:lnTo>
                    <a:pt x="2718" y="329"/>
                  </a:lnTo>
                  <a:lnTo>
                    <a:pt x="45" y="329"/>
                  </a:lnTo>
                  <a:lnTo>
                    <a:pt x="31" y="327"/>
                  </a:lnTo>
                  <a:lnTo>
                    <a:pt x="19" y="320"/>
                  </a:lnTo>
                  <a:lnTo>
                    <a:pt x="9" y="310"/>
                  </a:lnTo>
                  <a:lnTo>
                    <a:pt x="3" y="298"/>
                  </a:lnTo>
                  <a:lnTo>
                    <a:pt x="0" y="283"/>
                  </a:lnTo>
                  <a:lnTo>
                    <a:pt x="0" y="46"/>
                  </a:lnTo>
                  <a:lnTo>
                    <a:pt x="3" y="32"/>
                  </a:lnTo>
                  <a:lnTo>
                    <a:pt x="9" y="19"/>
                  </a:lnTo>
                  <a:lnTo>
                    <a:pt x="19" y="10"/>
                  </a:lnTo>
                  <a:lnTo>
                    <a:pt x="31" y="4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Freeform 38"/>
            <p:cNvSpPr>
              <a:spLocks/>
            </p:cNvSpPr>
            <p:nvPr/>
          </p:nvSpPr>
          <p:spPr bwMode="auto">
            <a:xfrm>
              <a:off x="773" y="1580"/>
              <a:ext cx="308" cy="30"/>
            </a:xfrm>
            <a:custGeom>
              <a:avLst/>
              <a:gdLst>
                <a:gd name="T0" fmla="*/ 45 w 3383"/>
                <a:gd name="T1" fmla="*/ 0 h 327"/>
                <a:gd name="T2" fmla="*/ 3338 w 3383"/>
                <a:gd name="T3" fmla="*/ 0 h 327"/>
                <a:gd name="T4" fmla="*/ 3352 w 3383"/>
                <a:gd name="T5" fmla="*/ 2 h 327"/>
                <a:gd name="T6" fmla="*/ 3364 w 3383"/>
                <a:gd name="T7" fmla="*/ 8 h 327"/>
                <a:gd name="T8" fmla="*/ 3375 w 3383"/>
                <a:gd name="T9" fmla="*/ 18 h 327"/>
                <a:gd name="T10" fmla="*/ 3381 w 3383"/>
                <a:gd name="T11" fmla="*/ 31 h 327"/>
                <a:gd name="T12" fmla="*/ 3383 w 3383"/>
                <a:gd name="T13" fmla="*/ 45 h 327"/>
                <a:gd name="T14" fmla="*/ 3383 w 3383"/>
                <a:gd name="T15" fmla="*/ 283 h 327"/>
                <a:gd name="T16" fmla="*/ 3381 w 3383"/>
                <a:gd name="T17" fmla="*/ 296 h 327"/>
                <a:gd name="T18" fmla="*/ 3375 w 3383"/>
                <a:gd name="T19" fmla="*/ 308 h 327"/>
                <a:gd name="T20" fmla="*/ 3364 w 3383"/>
                <a:gd name="T21" fmla="*/ 319 h 327"/>
                <a:gd name="T22" fmla="*/ 3352 w 3383"/>
                <a:gd name="T23" fmla="*/ 325 h 327"/>
                <a:gd name="T24" fmla="*/ 3338 w 3383"/>
                <a:gd name="T25" fmla="*/ 327 h 327"/>
                <a:gd name="T26" fmla="*/ 45 w 3383"/>
                <a:gd name="T27" fmla="*/ 327 h 327"/>
                <a:gd name="T28" fmla="*/ 31 w 3383"/>
                <a:gd name="T29" fmla="*/ 325 h 327"/>
                <a:gd name="T30" fmla="*/ 18 w 3383"/>
                <a:gd name="T31" fmla="*/ 319 h 327"/>
                <a:gd name="T32" fmla="*/ 8 w 3383"/>
                <a:gd name="T33" fmla="*/ 308 h 327"/>
                <a:gd name="T34" fmla="*/ 2 w 3383"/>
                <a:gd name="T35" fmla="*/ 296 h 327"/>
                <a:gd name="T36" fmla="*/ 0 w 3383"/>
                <a:gd name="T37" fmla="*/ 283 h 327"/>
                <a:gd name="T38" fmla="*/ 0 w 3383"/>
                <a:gd name="T39" fmla="*/ 45 h 327"/>
                <a:gd name="T40" fmla="*/ 2 w 3383"/>
                <a:gd name="T41" fmla="*/ 31 h 327"/>
                <a:gd name="T42" fmla="*/ 8 w 3383"/>
                <a:gd name="T43" fmla="*/ 18 h 327"/>
                <a:gd name="T44" fmla="*/ 18 w 3383"/>
                <a:gd name="T45" fmla="*/ 8 h 327"/>
                <a:gd name="T46" fmla="*/ 31 w 3383"/>
                <a:gd name="T47" fmla="*/ 2 h 327"/>
                <a:gd name="T48" fmla="*/ 45 w 3383"/>
                <a:gd name="T49" fmla="*/ 0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383" h="327">
                  <a:moveTo>
                    <a:pt x="45" y="0"/>
                  </a:moveTo>
                  <a:lnTo>
                    <a:pt x="3338" y="0"/>
                  </a:lnTo>
                  <a:lnTo>
                    <a:pt x="3352" y="2"/>
                  </a:lnTo>
                  <a:lnTo>
                    <a:pt x="3364" y="8"/>
                  </a:lnTo>
                  <a:lnTo>
                    <a:pt x="3375" y="18"/>
                  </a:lnTo>
                  <a:lnTo>
                    <a:pt x="3381" y="31"/>
                  </a:lnTo>
                  <a:lnTo>
                    <a:pt x="3383" y="45"/>
                  </a:lnTo>
                  <a:lnTo>
                    <a:pt x="3383" y="283"/>
                  </a:lnTo>
                  <a:lnTo>
                    <a:pt x="3381" y="296"/>
                  </a:lnTo>
                  <a:lnTo>
                    <a:pt x="3375" y="308"/>
                  </a:lnTo>
                  <a:lnTo>
                    <a:pt x="3364" y="319"/>
                  </a:lnTo>
                  <a:lnTo>
                    <a:pt x="3352" y="325"/>
                  </a:lnTo>
                  <a:lnTo>
                    <a:pt x="3338" y="327"/>
                  </a:lnTo>
                  <a:lnTo>
                    <a:pt x="45" y="327"/>
                  </a:lnTo>
                  <a:lnTo>
                    <a:pt x="31" y="325"/>
                  </a:lnTo>
                  <a:lnTo>
                    <a:pt x="18" y="319"/>
                  </a:lnTo>
                  <a:lnTo>
                    <a:pt x="8" y="308"/>
                  </a:lnTo>
                  <a:lnTo>
                    <a:pt x="2" y="296"/>
                  </a:lnTo>
                  <a:lnTo>
                    <a:pt x="0" y="283"/>
                  </a:lnTo>
                  <a:lnTo>
                    <a:pt x="0" y="45"/>
                  </a:lnTo>
                  <a:lnTo>
                    <a:pt x="2" y="31"/>
                  </a:lnTo>
                  <a:lnTo>
                    <a:pt x="8" y="18"/>
                  </a:lnTo>
                  <a:lnTo>
                    <a:pt x="18" y="8"/>
                  </a:lnTo>
                  <a:lnTo>
                    <a:pt x="31" y="2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chemeClr val="tx2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39"/>
            <p:cNvSpPr>
              <a:spLocks/>
            </p:cNvSpPr>
            <p:nvPr/>
          </p:nvSpPr>
          <p:spPr bwMode="auto">
            <a:xfrm>
              <a:off x="905" y="1337"/>
              <a:ext cx="44" cy="44"/>
            </a:xfrm>
            <a:custGeom>
              <a:avLst/>
              <a:gdLst>
                <a:gd name="T0" fmla="*/ 240 w 479"/>
                <a:gd name="T1" fmla="*/ 0 h 481"/>
                <a:gd name="T2" fmla="*/ 278 w 479"/>
                <a:gd name="T3" fmla="*/ 3 h 481"/>
                <a:gd name="T4" fmla="*/ 315 w 479"/>
                <a:gd name="T5" fmla="*/ 12 h 481"/>
                <a:gd name="T6" fmla="*/ 350 w 479"/>
                <a:gd name="T7" fmla="*/ 27 h 481"/>
                <a:gd name="T8" fmla="*/ 381 w 479"/>
                <a:gd name="T9" fmla="*/ 46 h 481"/>
                <a:gd name="T10" fmla="*/ 409 w 479"/>
                <a:gd name="T11" fmla="*/ 71 h 481"/>
                <a:gd name="T12" fmla="*/ 433 w 479"/>
                <a:gd name="T13" fmla="*/ 99 h 481"/>
                <a:gd name="T14" fmla="*/ 452 w 479"/>
                <a:gd name="T15" fmla="*/ 131 h 481"/>
                <a:gd name="T16" fmla="*/ 467 w 479"/>
                <a:gd name="T17" fmla="*/ 165 h 481"/>
                <a:gd name="T18" fmla="*/ 476 w 479"/>
                <a:gd name="T19" fmla="*/ 202 h 481"/>
                <a:gd name="T20" fmla="*/ 479 w 479"/>
                <a:gd name="T21" fmla="*/ 241 h 481"/>
                <a:gd name="T22" fmla="*/ 476 w 479"/>
                <a:gd name="T23" fmla="*/ 280 h 481"/>
                <a:gd name="T24" fmla="*/ 467 w 479"/>
                <a:gd name="T25" fmla="*/ 317 h 481"/>
                <a:gd name="T26" fmla="*/ 452 w 479"/>
                <a:gd name="T27" fmla="*/ 351 h 481"/>
                <a:gd name="T28" fmla="*/ 433 w 479"/>
                <a:gd name="T29" fmla="*/ 383 h 481"/>
                <a:gd name="T30" fmla="*/ 409 w 479"/>
                <a:gd name="T31" fmla="*/ 410 h 481"/>
                <a:gd name="T32" fmla="*/ 381 w 479"/>
                <a:gd name="T33" fmla="*/ 435 h 481"/>
                <a:gd name="T34" fmla="*/ 350 w 479"/>
                <a:gd name="T35" fmla="*/ 455 h 481"/>
                <a:gd name="T36" fmla="*/ 315 w 479"/>
                <a:gd name="T37" fmla="*/ 469 h 481"/>
                <a:gd name="T38" fmla="*/ 278 w 479"/>
                <a:gd name="T39" fmla="*/ 478 h 481"/>
                <a:gd name="T40" fmla="*/ 240 w 479"/>
                <a:gd name="T41" fmla="*/ 481 h 481"/>
                <a:gd name="T42" fmla="*/ 201 w 479"/>
                <a:gd name="T43" fmla="*/ 478 h 481"/>
                <a:gd name="T44" fmla="*/ 164 w 479"/>
                <a:gd name="T45" fmla="*/ 469 h 481"/>
                <a:gd name="T46" fmla="*/ 129 w 479"/>
                <a:gd name="T47" fmla="*/ 455 h 481"/>
                <a:gd name="T48" fmla="*/ 98 w 479"/>
                <a:gd name="T49" fmla="*/ 435 h 481"/>
                <a:gd name="T50" fmla="*/ 70 w 479"/>
                <a:gd name="T51" fmla="*/ 410 h 481"/>
                <a:gd name="T52" fmla="*/ 46 w 479"/>
                <a:gd name="T53" fmla="*/ 383 h 481"/>
                <a:gd name="T54" fmla="*/ 26 w 479"/>
                <a:gd name="T55" fmla="*/ 351 h 481"/>
                <a:gd name="T56" fmla="*/ 12 w 479"/>
                <a:gd name="T57" fmla="*/ 317 h 481"/>
                <a:gd name="T58" fmla="*/ 3 w 479"/>
                <a:gd name="T59" fmla="*/ 280 h 481"/>
                <a:gd name="T60" fmla="*/ 0 w 479"/>
                <a:gd name="T61" fmla="*/ 241 h 481"/>
                <a:gd name="T62" fmla="*/ 3 w 479"/>
                <a:gd name="T63" fmla="*/ 202 h 481"/>
                <a:gd name="T64" fmla="*/ 12 w 479"/>
                <a:gd name="T65" fmla="*/ 165 h 481"/>
                <a:gd name="T66" fmla="*/ 26 w 479"/>
                <a:gd name="T67" fmla="*/ 131 h 481"/>
                <a:gd name="T68" fmla="*/ 46 w 479"/>
                <a:gd name="T69" fmla="*/ 99 h 481"/>
                <a:gd name="T70" fmla="*/ 70 w 479"/>
                <a:gd name="T71" fmla="*/ 71 h 481"/>
                <a:gd name="T72" fmla="*/ 98 w 479"/>
                <a:gd name="T73" fmla="*/ 46 h 481"/>
                <a:gd name="T74" fmla="*/ 129 w 479"/>
                <a:gd name="T75" fmla="*/ 27 h 481"/>
                <a:gd name="T76" fmla="*/ 164 w 479"/>
                <a:gd name="T77" fmla="*/ 12 h 481"/>
                <a:gd name="T78" fmla="*/ 201 w 479"/>
                <a:gd name="T79" fmla="*/ 3 h 481"/>
                <a:gd name="T80" fmla="*/ 240 w 479"/>
                <a:gd name="T81" fmla="*/ 0 h 4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79" h="481">
                  <a:moveTo>
                    <a:pt x="240" y="0"/>
                  </a:moveTo>
                  <a:lnTo>
                    <a:pt x="278" y="3"/>
                  </a:lnTo>
                  <a:lnTo>
                    <a:pt x="315" y="12"/>
                  </a:lnTo>
                  <a:lnTo>
                    <a:pt x="350" y="27"/>
                  </a:lnTo>
                  <a:lnTo>
                    <a:pt x="381" y="46"/>
                  </a:lnTo>
                  <a:lnTo>
                    <a:pt x="409" y="71"/>
                  </a:lnTo>
                  <a:lnTo>
                    <a:pt x="433" y="99"/>
                  </a:lnTo>
                  <a:lnTo>
                    <a:pt x="452" y="131"/>
                  </a:lnTo>
                  <a:lnTo>
                    <a:pt x="467" y="165"/>
                  </a:lnTo>
                  <a:lnTo>
                    <a:pt x="476" y="202"/>
                  </a:lnTo>
                  <a:lnTo>
                    <a:pt x="479" y="241"/>
                  </a:lnTo>
                  <a:lnTo>
                    <a:pt x="476" y="280"/>
                  </a:lnTo>
                  <a:lnTo>
                    <a:pt x="467" y="317"/>
                  </a:lnTo>
                  <a:lnTo>
                    <a:pt x="452" y="351"/>
                  </a:lnTo>
                  <a:lnTo>
                    <a:pt x="433" y="383"/>
                  </a:lnTo>
                  <a:lnTo>
                    <a:pt x="409" y="410"/>
                  </a:lnTo>
                  <a:lnTo>
                    <a:pt x="381" y="435"/>
                  </a:lnTo>
                  <a:lnTo>
                    <a:pt x="350" y="455"/>
                  </a:lnTo>
                  <a:lnTo>
                    <a:pt x="315" y="469"/>
                  </a:lnTo>
                  <a:lnTo>
                    <a:pt x="278" y="478"/>
                  </a:lnTo>
                  <a:lnTo>
                    <a:pt x="240" y="481"/>
                  </a:lnTo>
                  <a:lnTo>
                    <a:pt x="201" y="478"/>
                  </a:lnTo>
                  <a:lnTo>
                    <a:pt x="164" y="469"/>
                  </a:lnTo>
                  <a:lnTo>
                    <a:pt x="129" y="455"/>
                  </a:lnTo>
                  <a:lnTo>
                    <a:pt x="98" y="435"/>
                  </a:lnTo>
                  <a:lnTo>
                    <a:pt x="70" y="410"/>
                  </a:lnTo>
                  <a:lnTo>
                    <a:pt x="46" y="383"/>
                  </a:lnTo>
                  <a:lnTo>
                    <a:pt x="26" y="351"/>
                  </a:lnTo>
                  <a:lnTo>
                    <a:pt x="12" y="317"/>
                  </a:lnTo>
                  <a:lnTo>
                    <a:pt x="3" y="280"/>
                  </a:lnTo>
                  <a:lnTo>
                    <a:pt x="0" y="241"/>
                  </a:lnTo>
                  <a:lnTo>
                    <a:pt x="3" y="202"/>
                  </a:lnTo>
                  <a:lnTo>
                    <a:pt x="12" y="165"/>
                  </a:lnTo>
                  <a:lnTo>
                    <a:pt x="26" y="131"/>
                  </a:lnTo>
                  <a:lnTo>
                    <a:pt x="46" y="99"/>
                  </a:lnTo>
                  <a:lnTo>
                    <a:pt x="70" y="71"/>
                  </a:lnTo>
                  <a:lnTo>
                    <a:pt x="98" y="46"/>
                  </a:lnTo>
                  <a:lnTo>
                    <a:pt x="129" y="27"/>
                  </a:lnTo>
                  <a:lnTo>
                    <a:pt x="164" y="12"/>
                  </a:lnTo>
                  <a:lnTo>
                    <a:pt x="201" y="3"/>
                  </a:lnTo>
                  <a:lnTo>
                    <a:pt x="24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0" name="Group 42"/>
          <p:cNvGrpSpPr>
            <a:grpSpLocks noChangeAspect="1"/>
          </p:cNvGrpSpPr>
          <p:nvPr/>
        </p:nvGrpSpPr>
        <p:grpSpPr bwMode="auto">
          <a:xfrm>
            <a:off x="1732305" y="3276737"/>
            <a:ext cx="562036" cy="510641"/>
            <a:chOff x="1610" y="1303"/>
            <a:chExt cx="339" cy="308"/>
          </a:xfrm>
        </p:grpSpPr>
        <p:sp>
          <p:nvSpPr>
            <p:cNvPr id="51" name="AutoShape 41"/>
            <p:cNvSpPr>
              <a:spLocks noChangeAspect="1" noChangeArrowheads="1" noTextEdit="1"/>
            </p:cNvSpPr>
            <p:nvPr/>
          </p:nvSpPr>
          <p:spPr bwMode="auto">
            <a:xfrm>
              <a:off x="1610" y="1303"/>
              <a:ext cx="339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Rectangle 43"/>
            <p:cNvSpPr>
              <a:spLocks noChangeArrowheads="1"/>
            </p:cNvSpPr>
            <p:nvPr/>
          </p:nvSpPr>
          <p:spPr bwMode="auto">
            <a:xfrm>
              <a:off x="1610" y="1303"/>
              <a:ext cx="339" cy="308"/>
            </a:xfrm>
            <a:prstGeom prst="rect">
              <a:avLst/>
            </a:prstGeom>
            <a:noFill/>
            <a:ln w="0">
              <a:noFill/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44"/>
            <p:cNvSpPr>
              <a:spLocks/>
            </p:cNvSpPr>
            <p:nvPr/>
          </p:nvSpPr>
          <p:spPr bwMode="auto">
            <a:xfrm>
              <a:off x="1610" y="1306"/>
              <a:ext cx="335" cy="252"/>
            </a:xfrm>
            <a:custGeom>
              <a:avLst/>
              <a:gdLst>
                <a:gd name="T0" fmla="*/ 0 w 3347"/>
                <a:gd name="T1" fmla="*/ 0 h 2520"/>
                <a:gd name="T2" fmla="*/ 3347 w 3347"/>
                <a:gd name="T3" fmla="*/ 0 h 2520"/>
                <a:gd name="T4" fmla="*/ 3347 w 3347"/>
                <a:gd name="T5" fmla="*/ 2520 h 2520"/>
                <a:gd name="T6" fmla="*/ 2886 w 3347"/>
                <a:gd name="T7" fmla="*/ 2520 h 2520"/>
                <a:gd name="T8" fmla="*/ 2886 w 3347"/>
                <a:gd name="T9" fmla="*/ 2102 h 2520"/>
                <a:gd name="T10" fmla="*/ 2845 w 3347"/>
                <a:gd name="T11" fmla="*/ 2135 h 2520"/>
                <a:gd name="T12" fmla="*/ 2799 w 3347"/>
                <a:gd name="T13" fmla="*/ 2163 h 2520"/>
                <a:gd name="T14" fmla="*/ 2752 w 3347"/>
                <a:gd name="T15" fmla="*/ 2188 h 2520"/>
                <a:gd name="T16" fmla="*/ 2702 w 3347"/>
                <a:gd name="T17" fmla="*/ 2207 h 2520"/>
                <a:gd name="T18" fmla="*/ 2649 w 3347"/>
                <a:gd name="T19" fmla="*/ 2222 h 2520"/>
                <a:gd name="T20" fmla="*/ 2595 w 3347"/>
                <a:gd name="T21" fmla="*/ 2231 h 2520"/>
                <a:gd name="T22" fmla="*/ 2538 w 3347"/>
                <a:gd name="T23" fmla="*/ 2234 h 2520"/>
                <a:gd name="T24" fmla="*/ 2483 w 3347"/>
                <a:gd name="T25" fmla="*/ 2231 h 2520"/>
                <a:gd name="T26" fmla="*/ 2428 w 3347"/>
                <a:gd name="T27" fmla="*/ 2222 h 2520"/>
                <a:gd name="T28" fmla="*/ 2376 w 3347"/>
                <a:gd name="T29" fmla="*/ 2207 h 2520"/>
                <a:gd name="T30" fmla="*/ 2326 w 3347"/>
                <a:gd name="T31" fmla="*/ 2188 h 2520"/>
                <a:gd name="T32" fmla="*/ 2278 w 3347"/>
                <a:gd name="T33" fmla="*/ 2163 h 2520"/>
                <a:gd name="T34" fmla="*/ 2233 w 3347"/>
                <a:gd name="T35" fmla="*/ 2135 h 2520"/>
                <a:gd name="T36" fmla="*/ 2192 w 3347"/>
                <a:gd name="T37" fmla="*/ 2102 h 2520"/>
                <a:gd name="T38" fmla="*/ 2192 w 3347"/>
                <a:gd name="T39" fmla="*/ 2520 h 2520"/>
                <a:gd name="T40" fmla="*/ 0 w 3347"/>
                <a:gd name="T41" fmla="*/ 2520 h 2520"/>
                <a:gd name="T42" fmla="*/ 0 w 3347"/>
                <a:gd name="T43" fmla="*/ 0 h 25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347" h="2520">
                  <a:moveTo>
                    <a:pt x="0" y="0"/>
                  </a:moveTo>
                  <a:lnTo>
                    <a:pt x="3347" y="0"/>
                  </a:lnTo>
                  <a:lnTo>
                    <a:pt x="3347" y="2520"/>
                  </a:lnTo>
                  <a:lnTo>
                    <a:pt x="2886" y="2520"/>
                  </a:lnTo>
                  <a:lnTo>
                    <a:pt x="2886" y="2102"/>
                  </a:lnTo>
                  <a:lnTo>
                    <a:pt x="2845" y="2135"/>
                  </a:lnTo>
                  <a:lnTo>
                    <a:pt x="2799" y="2163"/>
                  </a:lnTo>
                  <a:lnTo>
                    <a:pt x="2752" y="2188"/>
                  </a:lnTo>
                  <a:lnTo>
                    <a:pt x="2702" y="2207"/>
                  </a:lnTo>
                  <a:lnTo>
                    <a:pt x="2649" y="2222"/>
                  </a:lnTo>
                  <a:lnTo>
                    <a:pt x="2595" y="2231"/>
                  </a:lnTo>
                  <a:lnTo>
                    <a:pt x="2538" y="2234"/>
                  </a:lnTo>
                  <a:lnTo>
                    <a:pt x="2483" y="2231"/>
                  </a:lnTo>
                  <a:lnTo>
                    <a:pt x="2428" y="2222"/>
                  </a:lnTo>
                  <a:lnTo>
                    <a:pt x="2376" y="2207"/>
                  </a:lnTo>
                  <a:lnTo>
                    <a:pt x="2326" y="2188"/>
                  </a:lnTo>
                  <a:lnTo>
                    <a:pt x="2278" y="2163"/>
                  </a:lnTo>
                  <a:lnTo>
                    <a:pt x="2233" y="2135"/>
                  </a:lnTo>
                  <a:lnTo>
                    <a:pt x="2192" y="2102"/>
                  </a:lnTo>
                  <a:lnTo>
                    <a:pt x="2192" y="2520"/>
                  </a:lnTo>
                  <a:lnTo>
                    <a:pt x="0" y="25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45"/>
            <p:cNvSpPr>
              <a:spLocks/>
            </p:cNvSpPr>
            <p:nvPr/>
          </p:nvSpPr>
          <p:spPr bwMode="auto">
            <a:xfrm>
              <a:off x="1812" y="1426"/>
              <a:ext cx="104" cy="103"/>
            </a:xfrm>
            <a:custGeom>
              <a:avLst/>
              <a:gdLst>
                <a:gd name="T0" fmla="*/ 518 w 1038"/>
                <a:gd name="T1" fmla="*/ 0 h 1032"/>
                <a:gd name="T2" fmla="*/ 576 w 1038"/>
                <a:gd name="T3" fmla="*/ 3 h 1032"/>
                <a:gd name="T4" fmla="*/ 630 w 1038"/>
                <a:gd name="T5" fmla="*/ 13 h 1032"/>
                <a:gd name="T6" fmla="*/ 683 w 1038"/>
                <a:gd name="T7" fmla="*/ 27 h 1032"/>
                <a:gd name="T8" fmla="*/ 733 w 1038"/>
                <a:gd name="T9" fmla="*/ 46 h 1032"/>
                <a:gd name="T10" fmla="*/ 781 w 1038"/>
                <a:gd name="T11" fmla="*/ 71 h 1032"/>
                <a:gd name="T12" fmla="*/ 826 w 1038"/>
                <a:gd name="T13" fmla="*/ 100 h 1032"/>
                <a:gd name="T14" fmla="*/ 867 w 1038"/>
                <a:gd name="T15" fmla="*/ 133 h 1032"/>
                <a:gd name="T16" fmla="*/ 905 w 1038"/>
                <a:gd name="T17" fmla="*/ 171 h 1032"/>
                <a:gd name="T18" fmla="*/ 938 w 1038"/>
                <a:gd name="T19" fmla="*/ 212 h 1032"/>
                <a:gd name="T20" fmla="*/ 967 w 1038"/>
                <a:gd name="T21" fmla="*/ 255 h 1032"/>
                <a:gd name="T22" fmla="*/ 992 w 1038"/>
                <a:gd name="T23" fmla="*/ 303 h 1032"/>
                <a:gd name="T24" fmla="*/ 1011 w 1038"/>
                <a:gd name="T25" fmla="*/ 353 h 1032"/>
                <a:gd name="T26" fmla="*/ 1026 w 1038"/>
                <a:gd name="T27" fmla="*/ 405 h 1032"/>
                <a:gd name="T28" fmla="*/ 1035 w 1038"/>
                <a:gd name="T29" fmla="*/ 461 h 1032"/>
                <a:gd name="T30" fmla="*/ 1038 w 1038"/>
                <a:gd name="T31" fmla="*/ 517 h 1032"/>
                <a:gd name="T32" fmla="*/ 1035 w 1038"/>
                <a:gd name="T33" fmla="*/ 573 h 1032"/>
                <a:gd name="T34" fmla="*/ 1026 w 1038"/>
                <a:gd name="T35" fmla="*/ 627 h 1032"/>
                <a:gd name="T36" fmla="*/ 1011 w 1038"/>
                <a:gd name="T37" fmla="*/ 679 h 1032"/>
                <a:gd name="T38" fmla="*/ 992 w 1038"/>
                <a:gd name="T39" fmla="*/ 729 h 1032"/>
                <a:gd name="T40" fmla="*/ 967 w 1038"/>
                <a:gd name="T41" fmla="*/ 777 h 1032"/>
                <a:gd name="T42" fmla="*/ 938 w 1038"/>
                <a:gd name="T43" fmla="*/ 821 h 1032"/>
                <a:gd name="T44" fmla="*/ 905 w 1038"/>
                <a:gd name="T45" fmla="*/ 861 h 1032"/>
                <a:gd name="T46" fmla="*/ 867 w 1038"/>
                <a:gd name="T47" fmla="*/ 899 h 1032"/>
                <a:gd name="T48" fmla="*/ 826 w 1038"/>
                <a:gd name="T49" fmla="*/ 933 h 1032"/>
                <a:gd name="T50" fmla="*/ 781 w 1038"/>
                <a:gd name="T51" fmla="*/ 961 h 1032"/>
                <a:gd name="T52" fmla="*/ 733 w 1038"/>
                <a:gd name="T53" fmla="*/ 986 h 1032"/>
                <a:gd name="T54" fmla="*/ 683 w 1038"/>
                <a:gd name="T55" fmla="*/ 1005 h 1032"/>
                <a:gd name="T56" fmla="*/ 630 w 1038"/>
                <a:gd name="T57" fmla="*/ 1020 h 1032"/>
                <a:gd name="T58" fmla="*/ 576 w 1038"/>
                <a:gd name="T59" fmla="*/ 1029 h 1032"/>
                <a:gd name="T60" fmla="*/ 518 w 1038"/>
                <a:gd name="T61" fmla="*/ 1032 h 1032"/>
                <a:gd name="T62" fmla="*/ 462 w 1038"/>
                <a:gd name="T63" fmla="*/ 1029 h 1032"/>
                <a:gd name="T64" fmla="*/ 407 w 1038"/>
                <a:gd name="T65" fmla="*/ 1020 h 1032"/>
                <a:gd name="T66" fmla="*/ 355 w 1038"/>
                <a:gd name="T67" fmla="*/ 1005 h 1032"/>
                <a:gd name="T68" fmla="*/ 305 w 1038"/>
                <a:gd name="T69" fmla="*/ 986 h 1032"/>
                <a:gd name="T70" fmla="*/ 256 w 1038"/>
                <a:gd name="T71" fmla="*/ 961 h 1032"/>
                <a:gd name="T72" fmla="*/ 212 w 1038"/>
                <a:gd name="T73" fmla="*/ 933 h 1032"/>
                <a:gd name="T74" fmla="*/ 171 w 1038"/>
                <a:gd name="T75" fmla="*/ 899 h 1032"/>
                <a:gd name="T76" fmla="*/ 133 w 1038"/>
                <a:gd name="T77" fmla="*/ 861 h 1032"/>
                <a:gd name="T78" fmla="*/ 99 w 1038"/>
                <a:gd name="T79" fmla="*/ 821 h 1032"/>
                <a:gd name="T80" fmla="*/ 71 w 1038"/>
                <a:gd name="T81" fmla="*/ 777 h 1032"/>
                <a:gd name="T82" fmla="*/ 46 w 1038"/>
                <a:gd name="T83" fmla="*/ 729 h 1032"/>
                <a:gd name="T84" fmla="*/ 26 w 1038"/>
                <a:gd name="T85" fmla="*/ 679 h 1032"/>
                <a:gd name="T86" fmla="*/ 12 w 1038"/>
                <a:gd name="T87" fmla="*/ 627 h 1032"/>
                <a:gd name="T88" fmla="*/ 3 w 1038"/>
                <a:gd name="T89" fmla="*/ 573 h 1032"/>
                <a:gd name="T90" fmla="*/ 0 w 1038"/>
                <a:gd name="T91" fmla="*/ 517 h 1032"/>
                <a:gd name="T92" fmla="*/ 3 w 1038"/>
                <a:gd name="T93" fmla="*/ 461 h 1032"/>
                <a:gd name="T94" fmla="*/ 12 w 1038"/>
                <a:gd name="T95" fmla="*/ 405 h 1032"/>
                <a:gd name="T96" fmla="*/ 26 w 1038"/>
                <a:gd name="T97" fmla="*/ 353 h 1032"/>
                <a:gd name="T98" fmla="*/ 46 w 1038"/>
                <a:gd name="T99" fmla="*/ 303 h 1032"/>
                <a:gd name="T100" fmla="*/ 71 w 1038"/>
                <a:gd name="T101" fmla="*/ 255 h 1032"/>
                <a:gd name="T102" fmla="*/ 99 w 1038"/>
                <a:gd name="T103" fmla="*/ 212 h 1032"/>
                <a:gd name="T104" fmla="*/ 133 w 1038"/>
                <a:gd name="T105" fmla="*/ 171 h 1032"/>
                <a:gd name="T106" fmla="*/ 171 w 1038"/>
                <a:gd name="T107" fmla="*/ 133 h 1032"/>
                <a:gd name="T108" fmla="*/ 212 w 1038"/>
                <a:gd name="T109" fmla="*/ 100 h 1032"/>
                <a:gd name="T110" fmla="*/ 256 w 1038"/>
                <a:gd name="T111" fmla="*/ 71 h 1032"/>
                <a:gd name="T112" fmla="*/ 305 w 1038"/>
                <a:gd name="T113" fmla="*/ 46 h 1032"/>
                <a:gd name="T114" fmla="*/ 355 w 1038"/>
                <a:gd name="T115" fmla="*/ 27 h 1032"/>
                <a:gd name="T116" fmla="*/ 407 w 1038"/>
                <a:gd name="T117" fmla="*/ 13 h 1032"/>
                <a:gd name="T118" fmla="*/ 462 w 1038"/>
                <a:gd name="T119" fmla="*/ 3 h 1032"/>
                <a:gd name="T120" fmla="*/ 518 w 1038"/>
                <a:gd name="T121" fmla="*/ 0 h 10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38" h="1032">
                  <a:moveTo>
                    <a:pt x="518" y="0"/>
                  </a:moveTo>
                  <a:lnTo>
                    <a:pt x="576" y="3"/>
                  </a:lnTo>
                  <a:lnTo>
                    <a:pt x="630" y="13"/>
                  </a:lnTo>
                  <a:lnTo>
                    <a:pt x="683" y="27"/>
                  </a:lnTo>
                  <a:lnTo>
                    <a:pt x="733" y="46"/>
                  </a:lnTo>
                  <a:lnTo>
                    <a:pt x="781" y="71"/>
                  </a:lnTo>
                  <a:lnTo>
                    <a:pt x="826" y="100"/>
                  </a:lnTo>
                  <a:lnTo>
                    <a:pt x="867" y="133"/>
                  </a:lnTo>
                  <a:lnTo>
                    <a:pt x="905" y="171"/>
                  </a:lnTo>
                  <a:lnTo>
                    <a:pt x="938" y="212"/>
                  </a:lnTo>
                  <a:lnTo>
                    <a:pt x="967" y="255"/>
                  </a:lnTo>
                  <a:lnTo>
                    <a:pt x="992" y="303"/>
                  </a:lnTo>
                  <a:lnTo>
                    <a:pt x="1011" y="353"/>
                  </a:lnTo>
                  <a:lnTo>
                    <a:pt x="1026" y="405"/>
                  </a:lnTo>
                  <a:lnTo>
                    <a:pt x="1035" y="461"/>
                  </a:lnTo>
                  <a:lnTo>
                    <a:pt x="1038" y="517"/>
                  </a:lnTo>
                  <a:lnTo>
                    <a:pt x="1035" y="573"/>
                  </a:lnTo>
                  <a:lnTo>
                    <a:pt x="1026" y="627"/>
                  </a:lnTo>
                  <a:lnTo>
                    <a:pt x="1011" y="679"/>
                  </a:lnTo>
                  <a:lnTo>
                    <a:pt x="992" y="729"/>
                  </a:lnTo>
                  <a:lnTo>
                    <a:pt x="967" y="777"/>
                  </a:lnTo>
                  <a:lnTo>
                    <a:pt x="938" y="821"/>
                  </a:lnTo>
                  <a:lnTo>
                    <a:pt x="905" y="861"/>
                  </a:lnTo>
                  <a:lnTo>
                    <a:pt x="867" y="899"/>
                  </a:lnTo>
                  <a:lnTo>
                    <a:pt x="826" y="933"/>
                  </a:lnTo>
                  <a:lnTo>
                    <a:pt x="781" y="961"/>
                  </a:lnTo>
                  <a:lnTo>
                    <a:pt x="733" y="986"/>
                  </a:lnTo>
                  <a:lnTo>
                    <a:pt x="683" y="1005"/>
                  </a:lnTo>
                  <a:lnTo>
                    <a:pt x="630" y="1020"/>
                  </a:lnTo>
                  <a:lnTo>
                    <a:pt x="576" y="1029"/>
                  </a:lnTo>
                  <a:lnTo>
                    <a:pt x="518" y="1032"/>
                  </a:lnTo>
                  <a:lnTo>
                    <a:pt x="462" y="1029"/>
                  </a:lnTo>
                  <a:lnTo>
                    <a:pt x="407" y="1020"/>
                  </a:lnTo>
                  <a:lnTo>
                    <a:pt x="355" y="1005"/>
                  </a:lnTo>
                  <a:lnTo>
                    <a:pt x="305" y="986"/>
                  </a:lnTo>
                  <a:lnTo>
                    <a:pt x="256" y="961"/>
                  </a:lnTo>
                  <a:lnTo>
                    <a:pt x="212" y="933"/>
                  </a:lnTo>
                  <a:lnTo>
                    <a:pt x="171" y="899"/>
                  </a:lnTo>
                  <a:lnTo>
                    <a:pt x="133" y="861"/>
                  </a:lnTo>
                  <a:lnTo>
                    <a:pt x="99" y="821"/>
                  </a:lnTo>
                  <a:lnTo>
                    <a:pt x="71" y="777"/>
                  </a:lnTo>
                  <a:lnTo>
                    <a:pt x="46" y="729"/>
                  </a:lnTo>
                  <a:lnTo>
                    <a:pt x="26" y="679"/>
                  </a:lnTo>
                  <a:lnTo>
                    <a:pt x="12" y="627"/>
                  </a:lnTo>
                  <a:lnTo>
                    <a:pt x="3" y="573"/>
                  </a:lnTo>
                  <a:lnTo>
                    <a:pt x="0" y="517"/>
                  </a:lnTo>
                  <a:lnTo>
                    <a:pt x="3" y="461"/>
                  </a:lnTo>
                  <a:lnTo>
                    <a:pt x="12" y="405"/>
                  </a:lnTo>
                  <a:lnTo>
                    <a:pt x="26" y="353"/>
                  </a:lnTo>
                  <a:lnTo>
                    <a:pt x="46" y="303"/>
                  </a:lnTo>
                  <a:lnTo>
                    <a:pt x="71" y="255"/>
                  </a:lnTo>
                  <a:lnTo>
                    <a:pt x="99" y="212"/>
                  </a:lnTo>
                  <a:lnTo>
                    <a:pt x="133" y="171"/>
                  </a:lnTo>
                  <a:lnTo>
                    <a:pt x="171" y="133"/>
                  </a:lnTo>
                  <a:lnTo>
                    <a:pt x="212" y="100"/>
                  </a:lnTo>
                  <a:lnTo>
                    <a:pt x="256" y="71"/>
                  </a:lnTo>
                  <a:lnTo>
                    <a:pt x="305" y="46"/>
                  </a:lnTo>
                  <a:lnTo>
                    <a:pt x="355" y="27"/>
                  </a:lnTo>
                  <a:lnTo>
                    <a:pt x="407" y="13"/>
                  </a:lnTo>
                  <a:lnTo>
                    <a:pt x="462" y="3"/>
                  </a:lnTo>
                  <a:lnTo>
                    <a:pt x="518" y="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46"/>
            <p:cNvSpPr>
              <a:spLocks/>
            </p:cNvSpPr>
            <p:nvPr/>
          </p:nvSpPr>
          <p:spPr bwMode="auto">
            <a:xfrm>
              <a:off x="1829" y="1516"/>
              <a:ext cx="70" cy="88"/>
            </a:xfrm>
            <a:custGeom>
              <a:avLst/>
              <a:gdLst>
                <a:gd name="T0" fmla="*/ 0 w 694"/>
                <a:gd name="T1" fmla="*/ 0 h 878"/>
                <a:gd name="T2" fmla="*/ 41 w 694"/>
                <a:gd name="T3" fmla="*/ 33 h 878"/>
                <a:gd name="T4" fmla="*/ 86 w 694"/>
                <a:gd name="T5" fmla="*/ 61 h 878"/>
                <a:gd name="T6" fmla="*/ 134 w 694"/>
                <a:gd name="T7" fmla="*/ 86 h 878"/>
                <a:gd name="T8" fmla="*/ 184 w 694"/>
                <a:gd name="T9" fmla="*/ 105 h 878"/>
                <a:gd name="T10" fmla="*/ 236 w 694"/>
                <a:gd name="T11" fmla="*/ 120 h 878"/>
                <a:gd name="T12" fmla="*/ 291 w 694"/>
                <a:gd name="T13" fmla="*/ 129 h 878"/>
                <a:gd name="T14" fmla="*/ 346 w 694"/>
                <a:gd name="T15" fmla="*/ 132 h 878"/>
                <a:gd name="T16" fmla="*/ 403 w 694"/>
                <a:gd name="T17" fmla="*/ 129 h 878"/>
                <a:gd name="T18" fmla="*/ 457 w 694"/>
                <a:gd name="T19" fmla="*/ 120 h 878"/>
                <a:gd name="T20" fmla="*/ 510 w 694"/>
                <a:gd name="T21" fmla="*/ 105 h 878"/>
                <a:gd name="T22" fmla="*/ 560 w 694"/>
                <a:gd name="T23" fmla="*/ 86 h 878"/>
                <a:gd name="T24" fmla="*/ 607 w 694"/>
                <a:gd name="T25" fmla="*/ 61 h 878"/>
                <a:gd name="T26" fmla="*/ 653 w 694"/>
                <a:gd name="T27" fmla="*/ 33 h 878"/>
                <a:gd name="T28" fmla="*/ 694 w 694"/>
                <a:gd name="T29" fmla="*/ 0 h 878"/>
                <a:gd name="T30" fmla="*/ 694 w 694"/>
                <a:gd name="T31" fmla="*/ 878 h 878"/>
                <a:gd name="T32" fmla="*/ 346 w 694"/>
                <a:gd name="T33" fmla="*/ 533 h 878"/>
                <a:gd name="T34" fmla="*/ 0 w 694"/>
                <a:gd name="T35" fmla="*/ 878 h 878"/>
                <a:gd name="T36" fmla="*/ 0 w 694"/>
                <a:gd name="T37" fmla="*/ 0 h 8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94" h="878">
                  <a:moveTo>
                    <a:pt x="0" y="0"/>
                  </a:moveTo>
                  <a:lnTo>
                    <a:pt x="41" y="33"/>
                  </a:lnTo>
                  <a:lnTo>
                    <a:pt x="86" y="61"/>
                  </a:lnTo>
                  <a:lnTo>
                    <a:pt x="134" y="86"/>
                  </a:lnTo>
                  <a:lnTo>
                    <a:pt x="184" y="105"/>
                  </a:lnTo>
                  <a:lnTo>
                    <a:pt x="236" y="120"/>
                  </a:lnTo>
                  <a:lnTo>
                    <a:pt x="291" y="129"/>
                  </a:lnTo>
                  <a:lnTo>
                    <a:pt x="346" y="132"/>
                  </a:lnTo>
                  <a:lnTo>
                    <a:pt x="403" y="129"/>
                  </a:lnTo>
                  <a:lnTo>
                    <a:pt x="457" y="120"/>
                  </a:lnTo>
                  <a:lnTo>
                    <a:pt x="510" y="105"/>
                  </a:lnTo>
                  <a:lnTo>
                    <a:pt x="560" y="86"/>
                  </a:lnTo>
                  <a:lnTo>
                    <a:pt x="607" y="61"/>
                  </a:lnTo>
                  <a:lnTo>
                    <a:pt x="653" y="33"/>
                  </a:lnTo>
                  <a:lnTo>
                    <a:pt x="694" y="0"/>
                  </a:lnTo>
                  <a:lnTo>
                    <a:pt x="694" y="878"/>
                  </a:lnTo>
                  <a:lnTo>
                    <a:pt x="346" y="533"/>
                  </a:lnTo>
                  <a:lnTo>
                    <a:pt x="0" y="87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47"/>
            <p:cNvSpPr>
              <a:spLocks/>
            </p:cNvSpPr>
            <p:nvPr/>
          </p:nvSpPr>
          <p:spPr bwMode="auto">
            <a:xfrm>
              <a:off x="1916" y="1409"/>
              <a:ext cx="11" cy="17"/>
            </a:xfrm>
            <a:custGeom>
              <a:avLst/>
              <a:gdLst>
                <a:gd name="T0" fmla="*/ 58 w 115"/>
                <a:gd name="T1" fmla="*/ 0 h 172"/>
                <a:gd name="T2" fmla="*/ 76 w 115"/>
                <a:gd name="T3" fmla="*/ 3 h 172"/>
                <a:gd name="T4" fmla="*/ 92 w 115"/>
                <a:gd name="T5" fmla="*/ 11 h 172"/>
                <a:gd name="T6" fmla="*/ 105 w 115"/>
                <a:gd name="T7" fmla="*/ 24 h 172"/>
                <a:gd name="T8" fmla="*/ 112 w 115"/>
                <a:gd name="T9" fmla="*/ 40 h 172"/>
                <a:gd name="T10" fmla="*/ 115 w 115"/>
                <a:gd name="T11" fmla="*/ 58 h 172"/>
                <a:gd name="T12" fmla="*/ 115 w 115"/>
                <a:gd name="T13" fmla="*/ 115 h 172"/>
                <a:gd name="T14" fmla="*/ 112 w 115"/>
                <a:gd name="T15" fmla="*/ 134 h 172"/>
                <a:gd name="T16" fmla="*/ 105 w 115"/>
                <a:gd name="T17" fmla="*/ 149 h 172"/>
                <a:gd name="T18" fmla="*/ 92 w 115"/>
                <a:gd name="T19" fmla="*/ 161 h 172"/>
                <a:gd name="T20" fmla="*/ 76 w 115"/>
                <a:gd name="T21" fmla="*/ 169 h 172"/>
                <a:gd name="T22" fmla="*/ 58 w 115"/>
                <a:gd name="T23" fmla="*/ 172 h 172"/>
                <a:gd name="T24" fmla="*/ 39 w 115"/>
                <a:gd name="T25" fmla="*/ 169 h 172"/>
                <a:gd name="T26" fmla="*/ 24 w 115"/>
                <a:gd name="T27" fmla="*/ 161 h 172"/>
                <a:gd name="T28" fmla="*/ 11 w 115"/>
                <a:gd name="T29" fmla="*/ 149 h 172"/>
                <a:gd name="T30" fmla="*/ 3 w 115"/>
                <a:gd name="T31" fmla="*/ 134 h 172"/>
                <a:gd name="T32" fmla="*/ 0 w 115"/>
                <a:gd name="T33" fmla="*/ 115 h 172"/>
                <a:gd name="T34" fmla="*/ 0 w 115"/>
                <a:gd name="T35" fmla="*/ 58 h 172"/>
                <a:gd name="T36" fmla="*/ 3 w 115"/>
                <a:gd name="T37" fmla="*/ 40 h 172"/>
                <a:gd name="T38" fmla="*/ 11 w 115"/>
                <a:gd name="T39" fmla="*/ 24 h 172"/>
                <a:gd name="T40" fmla="*/ 24 w 115"/>
                <a:gd name="T41" fmla="*/ 11 h 172"/>
                <a:gd name="T42" fmla="*/ 39 w 115"/>
                <a:gd name="T43" fmla="*/ 3 h 172"/>
                <a:gd name="T44" fmla="*/ 58 w 115"/>
                <a:gd name="T45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5" h="172">
                  <a:moveTo>
                    <a:pt x="58" y="0"/>
                  </a:moveTo>
                  <a:lnTo>
                    <a:pt x="76" y="3"/>
                  </a:lnTo>
                  <a:lnTo>
                    <a:pt x="92" y="11"/>
                  </a:lnTo>
                  <a:lnTo>
                    <a:pt x="105" y="24"/>
                  </a:lnTo>
                  <a:lnTo>
                    <a:pt x="112" y="40"/>
                  </a:lnTo>
                  <a:lnTo>
                    <a:pt x="115" y="58"/>
                  </a:lnTo>
                  <a:lnTo>
                    <a:pt x="115" y="115"/>
                  </a:lnTo>
                  <a:lnTo>
                    <a:pt x="112" y="134"/>
                  </a:lnTo>
                  <a:lnTo>
                    <a:pt x="105" y="149"/>
                  </a:lnTo>
                  <a:lnTo>
                    <a:pt x="92" y="161"/>
                  </a:lnTo>
                  <a:lnTo>
                    <a:pt x="76" y="169"/>
                  </a:lnTo>
                  <a:lnTo>
                    <a:pt x="58" y="172"/>
                  </a:lnTo>
                  <a:lnTo>
                    <a:pt x="39" y="169"/>
                  </a:lnTo>
                  <a:lnTo>
                    <a:pt x="24" y="161"/>
                  </a:lnTo>
                  <a:lnTo>
                    <a:pt x="11" y="149"/>
                  </a:lnTo>
                  <a:lnTo>
                    <a:pt x="3" y="134"/>
                  </a:lnTo>
                  <a:lnTo>
                    <a:pt x="0" y="115"/>
                  </a:lnTo>
                  <a:lnTo>
                    <a:pt x="0" y="58"/>
                  </a:lnTo>
                  <a:lnTo>
                    <a:pt x="3" y="40"/>
                  </a:lnTo>
                  <a:lnTo>
                    <a:pt x="11" y="24"/>
                  </a:lnTo>
                  <a:lnTo>
                    <a:pt x="24" y="11"/>
                  </a:lnTo>
                  <a:lnTo>
                    <a:pt x="39" y="3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48"/>
            <p:cNvSpPr>
              <a:spLocks/>
            </p:cNvSpPr>
            <p:nvPr/>
          </p:nvSpPr>
          <p:spPr bwMode="auto">
            <a:xfrm>
              <a:off x="1916" y="1362"/>
              <a:ext cx="11" cy="25"/>
            </a:xfrm>
            <a:custGeom>
              <a:avLst/>
              <a:gdLst>
                <a:gd name="T0" fmla="*/ 58 w 115"/>
                <a:gd name="T1" fmla="*/ 0 h 248"/>
                <a:gd name="T2" fmla="*/ 76 w 115"/>
                <a:gd name="T3" fmla="*/ 3 h 248"/>
                <a:gd name="T4" fmla="*/ 92 w 115"/>
                <a:gd name="T5" fmla="*/ 11 h 248"/>
                <a:gd name="T6" fmla="*/ 105 w 115"/>
                <a:gd name="T7" fmla="*/ 23 h 248"/>
                <a:gd name="T8" fmla="*/ 112 w 115"/>
                <a:gd name="T9" fmla="*/ 38 h 248"/>
                <a:gd name="T10" fmla="*/ 115 w 115"/>
                <a:gd name="T11" fmla="*/ 57 h 248"/>
                <a:gd name="T12" fmla="*/ 115 w 115"/>
                <a:gd name="T13" fmla="*/ 190 h 248"/>
                <a:gd name="T14" fmla="*/ 112 w 115"/>
                <a:gd name="T15" fmla="*/ 209 h 248"/>
                <a:gd name="T16" fmla="*/ 105 w 115"/>
                <a:gd name="T17" fmla="*/ 224 h 248"/>
                <a:gd name="T18" fmla="*/ 92 w 115"/>
                <a:gd name="T19" fmla="*/ 236 h 248"/>
                <a:gd name="T20" fmla="*/ 76 w 115"/>
                <a:gd name="T21" fmla="*/ 245 h 248"/>
                <a:gd name="T22" fmla="*/ 58 w 115"/>
                <a:gd name="T23" fmla="*/ 248 h 248"/>
                <a:gd name="T24" fmla="*/ 39 w 115"/>
                <a:gd name="T25" fmla="*/ 245 h 248"/>
                <a:gd name="T26" fmla="*/ 24 w 115"/>
                <a:gd name="T27" fmla="*/ 236 h 248"/>
                <a:gd name="T28" fmla="*/ 11 w 115"/>
                <a:gd name="T29" fmla="*/ 224 h 248"/>
                <a:gd name="T30" fmla="*/ 3 w 115"/>
                <a:gd name="T31" fmla="*/ 209 h 248"/>
                <a:gd name="T32" fmla="*/ 0 w 115"/>
                <a:gd name="T33" fmla="*/ 190 h 248"/>
                <a:gd name="T34" fmla="*/ 0 w 115"/>
                <a:gd name="T35" fmla="*/ 57 h 248"/>
                <a:gd name="T36" fmla="*/ 3 w 115"/>
                <a:gd name="T37" fmla="*/ 38 h 248"/>
                <a:gd name="T38" fmla="*/ 11 w 115"/>
                <a:gd name="T39" fmla="*/ 23 h 248"/>
                <a:gd name="T40" fmla="*/ 24 w 115"/>
                <a:gd name="T41" fmla="*/ 11 h 248"/>
                <a:gd name="T42" fmla="*/ 39 w 115"/>
                <a:gd name="T43" fmla="*/ 3 h 248"/>
                <a:gd name="T44" fmla="*/ 58 w 115"/>
                <a:gd name="T45" fmla="*/ 0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5" h="248">
                  <a:moveTo>
                    <a:pt x="58" y="0"/>
                  </a:moveTo>
                  <a:lnTo>
                    <a:pt x="76" y="3"/>
                  </a:lnTo>
                  <a:lnTo>
                    <a:pt x="92" y="11"/>
                  </a:lnTo>
                  <a:lnTo>
                    <a:pt x="105" y="23"/>
                  </a:lnTo>
                  <a:lnTo>
                    <a:pt x="112" y="38"/>
                  </a:lnTo>
                  <a:lnTo>
                    <a:pt x="115" y="57"/>
                  </a:lnTo>
                  <a:lnTo>
                    <a:pt x="115" y="190"/>
                  </a:lnTo>
                  <a:lnTo>
                    <a:pt x="112" y="209"/>
                  </a:lnTo>
                  <a:lnTo>
                    <a:pt x="105" y="224"/>
                  </a:lnTo>
                  <a:lnTo>
                    <a:pt x="92" y="236"/>
                  </a:lnTo>
                  <a:lnTo>
                    <a:pt x="76" y="245"/>
                  </a:lnTo>
                  <a:lnTo>
                    <a:pt x="58" y="248"/>
                  </a:lnTo>
                  <a:lnTo>
                    <a:pt x="39" y="245"/>
                  </a:lnTo>
                  <a:lnTo>
                    <a:pt x="24" y="236"/>
                  </a:lnTo>
                  <a:lnTo>
                    <a:pt x="11" y="224"/>
                  </a:lnTo>
                  <a:lnTo>
                    <a:pt x="3" y="209"/>
                  </a:lnTo>
                  <a:lnTo>
                    <a:pt x="0" y="190"/>
                  </a:lnTo>
                  <a:lnTo>
                    <a:pt x="0" y="57"/>
                  </a:lnTo>
                  <a:lnTo>
                    <a:pt x="3" y="38"/>
                  </a:lnTo>
                  <a:lnTo>
                    <a:pt x="11" y="23"/>
                  </a:lnTo>
                  <a:lnTo>
                    <a:pt x="24" y="11"/>
                  </a:lnTo>
                  <a:lnTo>
                    <a:pt x="39" y="3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49"/>
            <p:cNvSpPr>
              <a:spLocks/>
            </p:cNvSpPr>
            <p:nvPr/>
          </p:nvSpPr>
          <p:spPr bwMode="auto">
            <a:xfrm>
              <a:off x="1910" y="1323"/>
              <a:ext cx="17" cy="17"/>
            </a:xfrm>
            <a:custGeom>
              <a:avLst/>
              <a:gdLst>
                <a:gd name="T0" fmla="*/ 57 w 172"/>
                <a:gd name="T1" fmla="*/ 0 h 172"/>
                <a:gd name="T2" fmla="*/ 172 w 172"/>
                <a:gd name="T3" fmla="*/ 0 h 172"/>
                <a:gd name="T4" fmla="*/ 172 w 172"/>
                <a:gd name="T5" fmla="*/ 114 h 172"/>
                <a:gd name="T6" fmla="*/ 169 w 172"/>
                <a:gd name="T7" fmla="*/ 133 h 172"/>
                <a:gd name="T8" fmla="*/ 162 w 172"/>
                <a:gd name="T9" fmla="*/ 149 h 172"/>
                <a:gd name="T10" fmla="*/ 149 w 172"/>
                <a:gd name="T11" fmla="*/ 161 h 172"/>
                <a:gd name="T12" fmla="*/ 133 w 172"/>
                <a:gd name="T13" fmla="*/ 169 h 172"/>
                <a:gd name="T14" fmla="*/ 115 w 172"/>
                <a:gd name="T15" fmla="*/ 172 h 172"/>
                <a:gd name="T16" fmla="*/ 96 w 172"/>
                <a:gd name="T17" fmla="*/ 169 h 172"/>
                <a:gd name="T18" fmla="*/ 81 w 172"/>
                <a:gd name="T19" fmla="*/ 161 h 172"/>
                <a:gd name="T20" fmla="*/ 68 w 172"/>
                <a:gd name="T21" fmla="*/ 149 h 172"/>
                <a:gd name="T22" fmla="*/ 60 w 172"/>
                <a:gd name="T23" fmla="*/ 133 h 172"/>
                <a:gd name="T24" fmla="*/ 57 w 172"/>
                <a:gd name="T25" fmla="*/ 114 h 172"/>
                <a:gd name="T26" fmla="*/ 39 w 172"/>
                <a:gd name="T27" fmla="*/ 111 h 172"/>
                <a:gd name="T28" fmla="*/ 23 w 172"/>
                <a:gd name="T29" fmla="*/ 104 h 172"/>
                <a:gd name="T30" fmla="*/ 11 w 172"/>
                <a:gd name="T31" fmla="*/ 91 h 172"/>
                <a:gd name="T32" fmla="*/ 3 w 172"/>
                <a:gd name="T33" fmla="*/ 75 h 172"/>
                <a:gd name="T34" fmla="*/ 0 w 172"/>
                <a:gd name="T35" fmla="*/ 57 h 172"/>
                <a:gd name="T36" fmla="*/ 3 w 172"/>
                <a:gd name="T37" fmla="*/ 39 h 172"/>
                <a:gd name="T38" fmla="*/ 11 w 172"/>
                <a:gd name="T39" fmla="*/ 23 h 172"/>
                <a:gd name="T40" fmla="*/ 23 w 172"/>
                <a:gd name="T41" fmla="*/ 11 h 172"/>
                <a:gd name="T42" fmla="*/ 39 w 172"/>
                <a:gd name="T43" fmla="*/ 3 h 172"/>
                <a:gd name="T44" fmla="*/ 57 w 172"/>
                <a:gd name="T45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72" h="172">
                  <a:moveTo>
                    <a:pt x="57" y="0"/>
                  </a:moveTo>
                  <a:lnTo>
                    <a:pt x="172" y="0"/>
                  </a:lnTo>
                  <a:lnTo>
                    <a:pt x="172" y="114"/>
                  </a:lnTo>
                  <a:lnTo>
                    <a:pt x="169" y="133"/>
                  </a:lnTo>
                  <a:lnTo>
                    <a:pt x="162" y="149"/>
                  </a:lnTo>
                  <a:lnTo>
                    <a:pt x="149" y="161"/>
                  </a:lnTo>
                  <a:lnTo>
                    <a:pt x="133" y="169"/>
                  </a:lnTo>
                  <a:lnTo>
                    <a:pt x="115" y="172"/>
                  </a:lnTo>
                  <a:lnTo>
                    <a:pt x="96" y="169"/>
                  </a:lnTo>
                  <a:lnTo>
                    <a:pt x="81" y="161"/>
                  </a:lnTo>
                  <a:lnTo>
                    <a:pt x="68" y="149"/>
                  </a:lnTo>
                  <a:lnTo>
                    <a:pt x="60" y="133"/>
                  </a:lnTo>
                  <a:lnTo>
                    <a:pt x="57" y="114"/>
                  </a:lnTo>
                  <a:lnTo>
                    <a:pt x="39" y="111"/>
                  </a:lnTo>
                  <a:lnTo>
                    <a:pt x="23" y="104"/>
                  </a:lnTo>
                  <a:lnTo>
                    <a:pt x="11" y="91"/>
                  </a:lnTo>
                  <a:lnTo>
                    <a:pt x="3" y="75"/>
                  </a:lnTo>
                  <a:lnTo>
                    <a:pt x="0" y="57"/>
                  </a:lnTo>
                  <a:lnTo>
                    <a:pt x="3" y="39"/>
                  </a:lnTo>
                  <a:lnTo>
                    <a:pt x="11" y="23"/>
                  </a:lnTo>
                  <a:lnTo>
                    <a:pt x="23" y="11"/>
                  </a:lnTo>
                  <a:lnTo>
                    <a:pt x="39" y="3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0"/>
            <p:cNvSpPr>
              <a:spLocks noEditPoints="1"/>
            </p:cNvSpPr>
            <p:nvPr/>
          </p:nvSpPr>
          <p:spPr bwMode="auto">
            <a:xfrm>
              <a:off x="1662" y="1323"/>
              <a:ext cx="230" cy="11"/>
            </a:xfrm>
            <a:custGeom>
              <a:avLst/>
              <a:gdLst>
                <a:gd name="T0" fmla="*/ 2257 w 2296"/>
                <a:gd name="T1" fmla="*/ 3 h 114"/>
                <a:gd name="T2" fmla="*/ 2293 w 2296"/>
                <a:gd name="T3" fmla="*/ 39 h 114"/>
                <a:gd name="T4" fmla="*/ 2285 w 2296"/>
                <a:gd name="T5" fmla="*/ 91 h 114"/>
                <a:gd name="T6" fmla="*/ 2238 w 2296"/>
                <a:gd name="T7" fmla="*/ 114 h 114"/>
                <a:gd name="T8" fmla="*/ 2086 w 2296"/>
                <a:gd name="T9" fmla="*/ 104 h 114"/>
                <a:gd name="T10" fmla="*/ 2063 w 2296"/>
                <a:gd name="T11" fmla="*/ 57 h 114"/>
                <a:gd name="T12" fmla="*/ 2086 w 2296"/>
                <a:gd name="T13" fmla="*/ 11 h 114"/>
                <a:gd name="T14" fmla="*/ 1708 w 2296"/>
                <a:gd name="T15" fmla="*/ 0 h 114"/>
                <a:gd name="T16" fmla="*/ 1860 w 2296"/>
                <a:gd name="T17" fmla="*/ 11 h 114"/>
                <a:gd name="T18" fmla="*/ 1884 w 2296"/>
                <a:gd name="T19" fmla="*/ 57 h 114"/>
                <a:gd name="T20" fmla="*/ 1860 w 2296"/>
                <a:gd name="T21" fmla="*/ 104 h 114"/>
                <a:gd name="T22" fmla="*/ 1708 w 2296"/>
                <a:gd name="T23" fmla="*/ 114 h 114"/>
                <a:gd name="T24" fmla="*/ 1662 w 2296"/>
                <a:gd name="T25" fmla="*/ 91 h 114"/>
                <a:gd name="T26" fmla="*/ 1654 w 2296"/>
                <a:gd name="T27" fmla="*/ 39 h 114"/>
                <a:gd name="T28" fmla="*/ 1690 w 2296"/>
                <a:gd name="T29" fmla="*/ 3 h 114"/>
                <a:gd name="T30" fmla="*/ 1413 w 2296"/>
                <a:gd name="T31" fmla="*/ 0 h 114"/>
                <a:gd name="T32" fmla="*/ 1460 w 2296"/>
                <a:gd name="T33" fmla="*/ 23 h 114"/>
                <a:gd name="T34" fmla="*/ 1468 w 2296"/>
                <a:gd name="T35" fmla="*/ 75 h 114"/>
                <a:gd name="T36" fmla="*/ 1432 w 2296"/>
                <a:gd name="T37" fmla="*/ 111 h 114"/>
                <a:gd name="T38" fmla="*/ 1278 w 2296"/>
                <a:gd name="T39" fmla="*/ 111 h 114"/>
                <a:gd name="T40" fmla="*/ 1241 w 2296"/>
                <a:gd name="T41" fmla="*/ 75 h 114"/>
                <a:gd name="T42" fmla="*/ 1249 w 2296"/>
                <a:gd name="T43" fmla="*/ 23 h 114"/>
                <a:gd name="T44" fmla="*/ 1295 w 2296"/>
                <a:gd name="T45" fmla="*/ 0 h 114"/>
                <a:gd name="T46" fmla="*/ 1019 w 2296"/>
                <a:gd name="T47" fmla="*/ 3 h 114"/>
                <a:gd name="T48" fmla="*/ 1056 w 2296"/>
                <a:gd name="T49" fmla="*/ 39 h 114"/>
                <a:gd name="T50" fmla="*/ 1048 w 2296"/>
                <a:gd name="T51" fmla="*/ 91 h 114"/>
                <a:gd name="T52" fmla="*/ 1001 w 2296"/>
                <a:gd name="T53" fmla="*/ 114 h 114"/>
                <a:gd name="T54" fmla="*/ 849 w 2296"/>
                <a:gd name="T55" fmla="*/ 104 h 114"/>
                <a:gd name="T56" fmla="*/ 826 w 2296"/>
                <a:gd name="T57" fmla="*/ 57 h 114"/>
                <a:gd name="T58" fmla="*/ 849 w 2296"/>
                <a:gd name="T59" fmla="*/ 11 h 114"/>
                <a:gd name="T60" fmla="*/ 470 w 2296"/>
                <a:gd name="T61" fmla="*/ 0 h 114"/>
                <a:gd name="T62" fmla="*/ 622 w 2296"/>
                <a:gd name="T63" fmla="*/ 11 h 114"/>
                <a:gd name="T64" fmla="*/ 646 w 2296"/>
                <a:gd name="T65" fmla="*/ 57 h 114"/>
                <a:gd name="T66" fmla="*/ 622 w 2296"/>
                <a:gd name="T67" fmla="*/ 104 h 114"/>
                <a:gd name="T68" fmla="*/ 470 w 2296"/>
                <a:gd name="T69" fmla="*/ 114 h 114"/>
                <a:gd name="T70" fmla="*/ 424 w 2296"/>
                <a:gd name="T71" fmla="*/ 91 h 114"/>
                <a:gd name="T72" fmla="*/ 416 w 2296"/>
                <a:gd name="T73" fmla="*/ 39 h 114"/>
                <a:gd name="T74" fmla="*/ 453 w 2296"/>
                <a:gd name="T75" fmla="*/ 3 h 114"/>
                <a:gd name="T76" fmla="*/ 176 w 2296"/>
                <a:gd name="T77" fmla="*/ 0 h 114"/>
                <a:gd name="T78" fmla="*/ 223 w 2296"/>
                <a:gd name="T79" fmla="*/ 23 h 114"/>
                <a:gd name="T80" fmla="*/ 231 w 2296"/>
                <a:gd name="T81" fmla="*/ 75 h 114"/>
                <a:gd name="T82" fmla="*/ 194 w 2296"/>
                <a:gd name="T83" fmla="*/ 111 h 114"/>
                <a:gd name="T84" fmla="*/ 40 w 2296"/>
                <a:gd name="T85" fmla="*/ 111 h 114"/>
                <a:gd name="T86" fmla="*/ 3 w 2296"/>
                <a:gd name="T87" fmla="*/ 75 h 114"/>
                <a:gd name="T88" fmla="*/ 11 w 2296"/>
                <a:gd name="T89" fmla="*/ 23 h 114"/>
                <a:gd name="T90" fmla="*/ 58 w 2296"/>
                <a:gd name="T91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2296" h="114">
                  <a:moveTo>
                    <a:pt x="2120" y="0"/>
                  </a:moveTo>
                  <a:lnTo>
                    <a:pt x="2238" y="0"/>
                  </a:lnTo>
                  <a:lnTo>
                    <a:pt x="2257" y="3"/>
                  </a:lnTo>
                  <a:lnTo>
                    <a:pt x="2272" y="11"/>
                  </a:lnTo>
                  <a:lnTo>
                    <a:pt x="2285" y="23"/>
                  </a:lnTo>
                  <a:lnTo>
                    <a:pt x="2293" y="39"/>
                  </a:lnTo>
                  <a:lnTo>
                    <a:pt x="2296" y="57"/>
                  </a:lnTo>
                  <a:lnTo>
                    <a:pt x="2293" y="75"/>
                  </a:lnTo>
                  <a:lnTo>
                    <a:pt x="2285" y="91"/>
                  </a:lnTo>
                  <a:lnTo>
                    <a:pt x="2272" y="104"/>
                  </a:lnTo>
                  <a:lnTo>
                    <a:pt x="2257" y="111"/>
                  </a:lnTo>
                  <a:lnTo>
                    <a:pt x="2238" y="114"/>
                  </a:lnTo>
                  <a:lnTo>
                    <a:pt x="2120" y="114"/>
                  </a:lnTo>
                  <a:lnTo>
                    <a:pt x="2103" y="111"/>
                  </a:lnTo>
                  <a:lnTo>
                    <a:pt x="2086" y="104"/>
                  </a:lnTo>
                  <a:lnTo>
                    <a:pt x="2074" y="91"/>
                  </a:lnTo>
                  <a:lnTo>
                    <a:pt x="2066" y="75"/>
                  </a:lnTo>
                  <a:lnTo>
                    <a:pt x="2063" y="57"/>
                  </a:lnTo>
                  <a:lnTo>
                    <a:pt x="2066" y="39"/>
                  </a:lnTo>
                  <a:lnTo>
                    <a:pt x="2074" y="23"/>
                  </a:lnTo>
                  <a:lnTo>
                    <a:pt x="2086" y="11"/>
                  </a:lnTo>
                  <a:lnTo>
                    <a:pt x="2103" y="3"/>
                  </a:lnTo>
                  <a:lnTo>
                    <a:pt x="2120" y="0"/>
                  </a:lnTo>
                  <a:close/>
                  <a:moveTo>
                    <a:pt x="1708" y="0"/>
                  </a:moveTo>
                  <a:lnTo>
                    <a:pt x="1826" y="0"/>
                  </a:lnTo>
                  <a:lnTo>
                    <a:pt x="1845" y="3"/>
                  </a:lnTo>
                  <a:lnTo>
                    <a:pt x="1860" y="11"/>
                  </a:lnTo>
                  <a:lnTo>
                    <a:pt x="1873" y="23"/>
                  </a:lnTo>
                  <a:lnTo>
                    <a:pt x="1881" y="39"/>
                  </a:lnTo>
                  <a:lnTo>
                    <a:pt x="1884" y="57"/>
                  </a:lnTo>
                  <a:lnTo>
                    <a:pt x="1881" y="75"/>
                  </a:lnTo>
                  <a:lnTo>
                    <a:pt x="1873" y="91"/>
                  </a:lnTo>
                  <a:lnTo>
                    <a:pt x="1860" y="104"/>
                  </a:lnTo>
                  <a:lnTo>
                    <a:pt x="1845" y="111"/>
                  </a:lnTo>
                  <a:lnTo>
                    <a:pt x="1826" y="114"/>
                  </a:lnTo>
                  <a:lnTo>
                    <a:pt x="1708" y="114"/>
                  </a:lnTo>
                  <a:lnTo>
                    <a:pt x="1690" y="111"/>
                  </a:lnTo>
                  <a:lnTo>
                    <a:pt x="1674" y="104"/>
                  </a:lnTo>
                  <a:lnTo>
                    <a:pt x="1662" y="91"/>
                  </a:lnTo>
                  <a:lnTo>
                    <a:pt x="1654" y="75"/>
                  </a:lnTo>
                  <a:lnTo>
                    <a:pt x="1651" y="57"/>
                  </a:lnTo>
                  <a:lnTo>
                    <a:pt x="1654" y="39"/>
                  </a:lnTo>
                  <a:lnTo>
                    <a:pt x="1662" y="23"/>
                  </a:lnTo>
                  <a:lnTo>
                    <a:pt x="1674" y="11"/>
                  </a:lnTo>
                  <a:lnTo>
                    <a:pt x="1690" y="3"/>
                  </a:lnTo>
                  <a:lnTo>
                    <a:pt x="1708" y="0"/>
                  </a:lnTo>
                  <a:close/>
                  <a:moveTo>
                    <a:pt x="1295" y="0"/>
                  </a:moveTo>
                  <a:lnTo>
                    <a:pt x="1413" y="0"/>
                  </a:lnTo>
                  <a:lnTo>
                    <a:pt x="1432" y="3"/>
                  </a:lnTo>
                  <a:lnTo>
                    <a:pt x="1447" y="11"/>
                  </a:lnTo>
                  <a:lnTo>
                    <a:pt x="1460" y="23"/>
                  </a:lnTo>
                  <a:lnTo>
                    <a:pt x="1468" y="39"/>
                  </a:lnTo>
                  <a:lnTo>
                    <a:pt x="1471" y="57"/>
                  </a:lnTo>
                  <a:lnTo>
                    <a:pt x="1468" y="75"/>
                  </a:lnTo>
                  <a:lnTo>
                    <a:pt x="1460" y="91"/>
                  </a:lnTo>
                  <a:lnTo>
                    <a:pt x="1447" y="104"/>
                  </a:lnTo>
                  <a:lnTo>
                    <a:pt x="1432" y="111"/>
                  </a:lnTo>
                  <a:lnTo>
                    <a:pt x="1413" y="114"/>
                  </a:lnTo>
                  <a:lnTo>
                    <a:pt x="1295" y="114"/>
                  </a:lnTo>
                  <a:lnTo>
                    <a:pt x="1278" y="111"/>
                  </a:lnTo>
                  <a:lnTo>
                    <a:pt x="1261" y="104"/>
                  </a:lnTo>
                  <a:lnTo>
                    <a:pt x="1249" y="91"/>
                  </a:lnTo>
                  <a:lnTo>
                    <a:pt x="1241" y="75"/>
                  </a:lnTo>
                  <a:lnTo>
                    <a:pt x="1238" y="57"/>
                  </a:lnTo>
                  <a:lnTo>
                    <a:pt x="1241" y="39"/>
                  </a:lnTo>
                  <a:lnTo>
                    <a:pt x="1249" y="23"/>
                  </a:lnTo>
                  <a:lnTo>
                    <a:pt x="1261" y="11"/>
                  </a:lnTo>
                  <a:lnTo>
                    <a:pt x="1278" y="3"/>
                  </a:lnTo>
                  <a:lnTo>
                    <a:pt x="1295" y="0"/>
                  </a:lnTo>
                  <a:close/>
                  <a:moveTo>
                    <a:pt x="883" y="0"/>
                  </a:moveTo>
                  <a:lnTo>
                    <a:pt x="1001" y="0"/>
                  </a:lnTo>
                  <a:lnTo>
                    <a:pt x="1019" y="3"/>
                  </a:lnTo>
                  <a:lnTo>
                    <a:pt x="1035" y="11"/>
                  </a:lnTo>
                  <a:lnTo>
                    <a:pt x="1048" y="23"/>
                  </a:lnTo>
                  <a:lnTo>
                    <a:pt x="1056" y="39"/>
                  </a:lnTo>
                  <a:lnTo>
                    <a:pt x="1059" y="57"/>
                  </a:lnTo>
                  <a:lnTo>
                    <a:pt x="1056" y="75"/>
                  </a:lnTo>
                  <a:lnTo>
                    <a:pt x="1048" y="91"/>
                  </a:lnTo>
                  <a:lnTo>
                    <a:pt x="1035" y="104"/>
                  </a:lnTo>
                  <a:lnTo>
                    <a:pt x="1019" y="111"/>
                  </a:lnTo>
                  <a:lnTo>
                    <a:pt x="1001" y="114"/>
                  </a:lnTo>
                  <a:lnTo>
                    <a:pt x="883" y="114"/>
                  </a:lnTo>
                  <a:lnTo>
                    <a:pt x="865" y="111"/>
                  </a:lnTo>
                  <a:lnTo>
                    <a:pt x="849" y="104"/>
                  </a:lnTo>
                  <a:lnTo>
                    <a:pt x="836" y="91"/>
                  </a:lnTo>
                  <a:lnTo>
                    <a:pt x="828" y="75"/>
                  </a:lnTo>
                  <a:lnTo>
                    <a:pt x="826" y="57"/>
                  </a:lnTo>
                  <a:lnTo>
                    <a:pt x="828" y="39"/>
                  </a:lnTo>
                  <a:lnTo>
                    <a:pt x="836" y="23"/>
                  </a:lnTo>
                  <a:lnTo>
                    <a:pt x="849" y="11"/>
                  </a:lnTo>
                  <a:lnTo>
                    <a:pt x="865" y="3"/>
                  </a:lnTo>
                  <a:lnTo>
                    <a:pt x="883" y="0"/>
                  </a:lnTo>
                  <a:close/>
                  <a:moveTo>
                    <a:pt x="470" y="0"/>
                  </a:moveTo>
                  <a:lnTo>
                    <a:pt x="589" y="0"/>
                  </a:lnTo>
                  <a:lnTo>
                    <a:pt x="607" y="3"/>
                  </a:lnTo>
                  <a:lnTo>
                    <a:pt x="622" y="11"/>
                  </a:lnTo>
                  <a:lnTo>
                    <a:pt x="635" y="23"/>
                  </a:lnTo>
                  <a:lnTo>
                    <a:pt x="643" y="39"/>
                  </a:lnTo>
                  <a:lnTo>
                    <a:pt x="646" y="57"/>
                  </a:lnTo>
                  <a:lnTo>
                    <a:pt x="643" y="75"/>
                  </a:lnTo>
                  <a:lnTo>
                    <a:pt x="635" y="91"/>
                  </a:lnTo>
                  <a:lnTo>
                    <a:pt x="622" y="104"/>
                  </a:lnTo>
                  <a:lnTo>
                    <a:pt x="607" y="111"/>
                  </a:lnTo>
                  <a:lnTo>
                    <a:pt x="589" y="114"/>
                  </a:lnTo>
                  <a:lnTo>
                    <a:pt x="470" y="114"/>
                  </a:lnTo>
                  <a:lnTo>
                    <a:pt x="453" y="111"/>
                  </a:lnTo>
                  <a:lnTo>
                    <a:pt x="437" y="104"/>
                  </a:lnTo>
                  <a:lnTo>
                    <a:pt x="424" y="91"/>
                  </a:lnTo>
                  <a:lnTo>
                    <a:pt x="416" y="75"/>
                  </a:lnTo>
                  <a:lnTo>
                    <a:pt x="413" y="57"/>
                  </a:lnTo>
                  <a:lnTo>
                    <a:pt x="416" y="39"/>
                  </a:lnTo>
                  <a:lnTo>
                    <a:pt x="424" y="23"/>
                  </a:lnTo>
                  <a:lnTo>
                    <a:pt x="437" y="11"/>
                  </a:lnTo>
                  <a:lnTo>
                    <a:pt x="453" y="3"/>
                  </a:lnTo>
                  <a:lnTo>
                    <a:pt x="470" y="0"/>
                  </a:lnTo>
                  <a:close/>
                  <a:moveTo>
                    <a:pt x="58" y="0"/>
                  </a:moveTo>
                  <a:lnTo>
                    <a:pt x="176" y="0"/>
                  </a:lnTo>
                  <a:lnTo>
                    <a:pt x="194" y="3"/>
                  </a:lnTo>
                  <a:lnTo>
                    <a:pt x="211" y="11"/>
                  </a:lnTo>
                  <a:lnTo>
                    <a:pt x="223" y="23"/>
                  </a:lnTo>
                  <a:lnTo>
                    <a:pt x="231" y="39"/>
                  </a:lnTo>
                  <a:lnTo>
                    <a:pt x="234" y="57"/>
                  </a:lnTo>
                  <a:lnTo>
                    <a:pt x="231" y="75"/>
                  </a:lnTo>
                  <a:lnTo>
                    <a:pt x="223" y="91"/>
                  </a:lnTo>
                  <a:lnTo>
                    <a:pt x="211" y="104"/>
                  </a:lnTo>
                  <a:lnTo>
                    <a:pt x="194" y="111"/>
                  </a:lnTo>
                  <a:lnTo>
                    <a:pt x="176" y="114"/>
                  </a:lnTo>
                  <a:lnTo>
                    <a:pt x="58" y="114"/>
                  </a:lnTo>
                  <a:lnTo>
                    <a:pt x="40" y="111"/>
                  </a:lnTo>
                  <a:lnTo>
                    <a:pt x="25" y="104"/>
                  </a:lnTo>
                  <a:lnTo>
                    <a:pt x="11" y="91"/>
                  </a:lnTo>
                  <a:lnTo>
                    <a:pt x="3" y="75"/>
                  </a:lnTo>
                  <a:lnTo>
                    <a:pt x="0" y="57"/>
                  </a:lnTo>
                  <a:lnTo>
                    <a:pt x="3" y="39"/>
                  </a:lnTo>
                  <a:lnTo>
                    <a:pt x="11" y="23"/>
                  </a:lnTo>
                  <a:lnTo>
                    <a:pt x="25" y="11"/>
                  </a:lnTo>
                  <a:lnTo>
                    <a:pt x="40" y="3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51"/>
            <p:cNvSpPr>
              <a:spLocks/>
            </p:cNvSpPr>
            <p:nvPr/>
          </p:nvSpPr>
          <p:spPr bwMode="auto">
            <a:xfrm>
              <a:off x="1627" y="1323"/>
              <a:ext cx="18" cy="17"/>
            </a:xfrm>
            <a:custGeom>
              <a:avLst/>
              <a:gdLst>
                <a:gd name="T0" fmla="*/ 0 w 173"/>
                <a:gd name="T1" fmla="*/ 0 h 172"/>
                <a:gd name="T2" fmla="*/ 116 w 173"/>
                <a:gd name="T3" fmla="*/ 0 h 172"/>
                <a:gd name="T4" fmla="*/ 134 w 173"/>
                <a:gd name="T5" fmla="*/ 3 h 172"/>
                <a:gd name="T6" fmla="*/ 150 w 173"/>
                <a:gd name="T7" fmla="*/ 11 h 172"/>
                <a:gd name="T8" fmla="*/ 162 w 173"/>
                <a:gd name="T9" fmla="*/ 23 h 172"/>
                <a:gd name="T10" fmla="*/ 170 w 173"/>
                <a:gd name="T11" fmla="*/ 39 h 172"/>
                <a:gd name="T12" fmla="*/ 173 w 173"/>
                <a:gd name="T13" fmla="*/ 57 h 172"/>
                <a:gd name="T14" fmla="*/ 170 w 173"/>
                <a:gd name="T15" fmla="*/ 75 h 172"/>
                <a:gd name="T16" fmla="*/ 162 w 173"/>
                <a:gd name="T17" fmla="*/ 91 h 172"/>
                <a:gd name="T18" fmla="*/ 150 w 173"/>
                <a:gd name="T19" fmla="*/ 104 h 172"/>
                <a:gd name="T20" fmla="*/ 134 w 173"/>
                <a:gd name="T21" fmla="*/ 111 h 172"/>
                <a:gd name="T22" fmla="*/ 116 w 173"/>
                <a:gd name="T23" fmla="*/ 114 h 172"/>
                <a:gd name="T24" fmla="*/ 113 w 173"/>
                <a:gd name="T25" fmla="*/ 133 h 172"/>
                <a:gd name="T26" fmla="*/ 104 w 173"/>
                <a:gd name="T27" fmla="*/ 149 h 172"/>
                <a:gd name="T28" fmla="*/ 92 w 173"/>
                <a:gd name="T29" fmla="*/ 161 h 172"/>
                <a:gd name="T30" fmla="*/ 76 w 173"/>
                <a:gd name="T31" fmla="*/ 169 h 172"/>
                <a:gd name="T32" fmla="*/ 58 w 173"/>
                <a:gd name="T33" fmla="*/ 172 h 172"/>
                <a:gd name="T34" fmla="*/ 40 w 173"/>
                <a:gd name="T35" fmla="*/ 169 h 172"/>
                <a:gd name="T36" fmla="*/ 23 w 173"/>
                <a:gd name="T37" fmla="*/ 161 h 172"/>
                <a:gd name="T38" fmla="*/ 11 w 173"/>
                <a:gd name="T39" fmla="*/ 149 h 172"/>
                <a:gd name="T40" fmla="*/ 3 w 173"/>
                <a:gd name="T41" fmla="*/ 133 h 172"/>
                <a:gd name="T42" fmla="*/ 0 w 173"/>
                <a:gd name="T43" fmla="*/ 114 h 172"/>
                <a:gd name="T44" fmla="*/ 0 w 173"/>
                <a:gd name="T45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73" h="172">
                  <a:moveTo>
                    <a:pt x="0" y="0"/>
                  </a:moveTo>
                  <a:lnTo>
                    <a:pt x="116" y="0"/>
                  </a:lnTo>
                  <a:lnTo>
                    <a:pt x="134" y="3"/>
                  </a:lnTo>
                  <a:lnTo>
                    <a:pt x="150" y="11"/>
                  </a:lnTo>
                  <a:lnTo>
                    <a:pt x="162" y="23"/>
                  </a:lnTo>
                  <a:lnTo>
                    <a:pt x="170" y="39"/>
                  </a:lnTo>
                  <a:lnTo>
                    <a:pt x="173" y="57"/>
                  </a:lnTo>
                  <a:lnTo>
                    <a:pt x="170" y="75"/>
                  </a:lnTo>
                  <a:lnTo>
                    <a:pt x="162" y="91"/>
                  </a:lnTo>
                  <a:lnTo>
                    <a:pt x="150" y="104"/>
                  </a:lnTo>
                  <a:lnTo>
                    <a:pt x="134" y="111"/>
                  </a:lnTo>
                  <a:lnTo>
                    <a:pt x="116" y="114"/>
                  </a:lnTo>
                  <a:lnTo>
                    <a:pt x="113" y="133"/>
                  </a:lnTo>
                  <a:lnTo>
                    <a:pt x="104" y="149"/>
                  </a:lnTo>
                  <a:lnTo>
                    <a:pt x="92" y="161"/>
                  </a:lnTo>
                  <a:lnTo>
                    <a:pt x="76" y="169"/>
                  </a:lnTo>
                  <a:lnTo>
                    <a:pt x="58" y="172"/>
                  </a:lnTo>
                  <a:lnTo>
                    <a:pt x="40" y="169"/>
                  </a:lnTo>
                  <a:lnTo>
                    <a:pt x="23" y="161"/>
                  </a:lnTo>
                  <a:lnTo>
                    <a:pt x="11" y="149"/>
                  </a:lnTo>
                  <a:lnTo>
                    <a:pt x="3" y="133"/>
                  </a:lnTo>
                  <a:lnTo>
                    <a:pt x="0" y="1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52"/>
            <p:cNvSpPr>
              <a:spLocks noEditPoints="1"/>
            </p:cNvSpPr>
            <p:nvPr/>
          </p:nvSpPr>
          <p:spPr bwMode="auto">
            <a:xfrm>
              <a:off x="1627" y="1358"/>
              <a:ext cx="12" cy="148"/>
            </a:xfrm>
            <a:custGeom>
              <a:avLst/>
              <a:gdLst>
                <a:gd name="T0" fmla="*/ 76 w 116"/>
                <a:gd name="T1" fmla="*/ 1244 h 1473"/>
                <a:gd name="T2" fmla="*/ 104 w 116"/>
                <a:gd name="T3" fmla="*/ 1264 h 1473"/>
                <a:gd name="T4" fmla="*/ 116 w 116"/>
                <a:gd name="T5" fmla="*/ 1298 h 1473"/>
                <a:gd name="T6" fmla="*/ 113 w 116"/>
                <a:gd name="T7" fmla="*/ 1433 h 1473"/>
                <a:gd name="T8" fmla="*/ 92 w 116"/>
                <a:gd name="T9" fmla="*/ 1462 h 1473"/>
                <a:gd name="T10" fmla="*/ 58 w 116"/>
                <a:gd name="T11" fmla="*/ 1473 h 1473"/>
                <a:gd name="T12" fmla="*/ 23 w 116"/>
                <a:gd name="T13" fmla="*/ 1462 h 1473"/>
                <a:gd name="T14" fmla="*/ 3 w 116"/>
                <a:gd name="T15" fmla="*/ 1434 h 1473"/>
                <a:gd name="T16" fmla="*/ 0 w 116"/>
                <a:gd name="T17" fmla="*/ 1298 h 1473"/>
                <a:gd name="T18" fmla="*/ 11 w 116"/>
                <a:gd name="T19" fmla="*/ 1264 h 1473"/>
                <a:gd name="T20" fmla="*/ 40 w 116"/>
                <a:gd name="T21" fmla="*/ 1244 h 1473"/>
                <a:gd name="T22" fmla="*/ 58 w 116"/>
                <a:gd name="T23" fmla="*/ 827 h 1473"/>
                <a:gd name="T24" fmla="*/ 92 w 116"/>
                <a:gd name="T25" fmla="*/ 839 h 1473"/>
                <a:gd name="T26" fmla="*/ 113 w 116"/>
                <a:gd name="T27" fmla="*/ 866 h 1473"/>
                <a:gd name="T28" fmla="*/ 116 w 116"/>
                <a:gd name="T29" fmla="*/ 1003 h 1473"/>
                <a:gd name="T30" fmla="*/ 104 w 116"/>
                <a:gd name="T31" fmla="*/ 1036 h 1473"/>
                <a:gd name="T32" fmla="*/ 76 w 116"/>
                <a:gd name="T33" fmla="*/ 1057 h 1473"/>
                <a:gd name="T34" fmla="*/ 40 w 116"/>
                <a:gd name="T35" fmla="*/ 1057 h 1473"/>
                <a:gd name="T36" fmla="*/ 11 w 116"/>
                <a:gd name="T37" fmla="*/ 1036 h 1473"/>
                <a:gd name="T38" fmla="*/ 0 w 116"/>
                <a:gd name="T39" fmla="*/ 1003 h 1473"/>
                <a:gd name="T40" fmla="*/ 3 w 116"/>
                <a:gd name="T41" fmla="*/ 866 h 1473"/>
                <a:gd name="T42" fmla="*/ 23 w 116"/>
                <a:gd name="T43" fmla="*/ 839 h 1473"/>
                <a:gd name="T44" fmla="*/ 58 w 116"/>
                <a:gd name="T45" fmla="*/ 827 h 1473"/>
                <a:gd name="T46" fmla="*/ 76 w 116"/>
                <a:gd name="T47" fmla="*/ 416 h 1473"/>
                <a:gd name="T48" fmla="*/ 104 w 116"/>
                <a:gd name="T49" fmla="*/ 438 h 1473"/>
                <a:gd name="T50" fmla="*/ 116 w 116"/>
                <a:gd name="T51" fmla="*/ 471 h 1473"/>
                <a:gd name="T52" fmla="*/ 113 w 116"/>
                <a:gd name="T53" fmla="*/ 607 h 1473"/>
                <a:gd name="T54" fmla="*/ 92 w 116"/>
                <a:gd name="T55" fmla="*/ 636 h 1473"/>
                <a:gd name="T56" fmla="*/ 58 w 116"/>
                <a:gd name="T57" fmla="*/ 647 h 1473"/>
                <a:gd name="T58" fmla="*/ 23 w 116"/>
                <a:gd name="T59" fmla="*/ 636 h 1473"/>
                <a:gd name="T60" fmla="*/ 3 w 116"/>
                <a:gd name="T61" fmla="*/ 607 h 1473"/>
                <a:gd name="T62" fmla="*/ 0 w 116"/>
                <a:gd name="T63" fmla="*/ 471 h 1473"/>
                <a:gd name="T64" fmla="*/ 11 w 116"/>
                <a:gd name="T65" fmla="*/ 438 h 1473"/>
                <a:gd name="T66" fmla="*/ 40 w 116"/>
                <a:gd name="T67" fmla="*/ 416 h 1473"/>
                <a:gd name="T68" fmla="*/ 58 w 116"/>
                <a:gd name="T69" fmla="*/ 0 h 1473"/>
                <a:gd name="T70" fmla="*/ 92 w 116"/>
                <a:gd name="T71" fmla="*/ 11 h 1473"/>
                <a:gd name="T72" fmla="*/ 113 w 116"/>
                <a:gd name="T73" fmla="*/ 40 h 1473"/>
                <a:gd name="T74" fmla="*/ 116 w 116"/>
                <a:gd name="T75" fmla="*/ 175 h 1473"/>
                <a:gd name="T76" fmla="*/ 104 w 116"/>
                <a:gd name="T77" fmla="*/ 210 h 1473"/>
                <a:gd name="T78" fmla="*/ 76 w 116"/>
                <a:gd name="T79" fmla="*/ 230 h 1473"/>
                <a:gd name="T80" fmla="*/ 40 w 116"/>
                <a:gd name="T81" fmla="*/ 230 h 1473"/>
                <a:gd name="T82" fmla="*/ 11 w 116"/>
                <a:gd name="T83" fmla="*/ 210 h 1473"/>
                <a:gd name="T84" fmla="*/ 0 w 116"/>
                <a:gd name="T85" fmla="*/ 175 h 1473"/>
                <a:gd name="T86" fmla="*/ 3 w 116"/>
                <a:gd name="T87" fmla="*/ 40 h 1473"/>
                <a:gd name="T88" fmla="*/ 23 w 116"/>
                <a:gd name="T89" fmla="*/ 11 h 1473"/>
                <a:gd name="T90" fmla="*/ 58 w 116"/>
                <a:gd name="T91" fmla="*/ 0 h 1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116" h="1473">
                  <a:moveTo>
                    <a:pt x="58" y="1241"/>
                  </a:moveTo>
                  <a:lnTo>
                    <a:pt x="76" y="1244"/>
                  </a:lnTo>
                  <a:lnTo>
                    <a:pt x="92" y="1252"/>
                  </a:lnTo>
                  <a:lnTo>
                    <a:pt x="104" y="1264"/>
                  </a:lnTo>
                  <a:lnTo>
                    <a:pt x="113" y="1279"/>
                  </a:lnTo>
                  <a:lnTo>
                    <a:pt x="116" y="1298"/>
                  </a:lnTo>
                  <a:lnTo>
                    <a:pt x="116" y="1416"/>
                  </a:lnTo>
                  <a:lnTo>
                    <a:pt x="113" y="1433"/>
                  </a:lnTo>
                  <a:lnTo>
                    <a:pt x="104" y="1450"/>
                  </a:lnTo>
                  <a:lnTo>
                    <a:pt x="92" y="1462"/>
                  </a:lnTo>
                  <a:lnTo>
                    <a:pt x="76" y="1470"/>
                  </a:lnTo>
                  <a:lnTo>
                    <a:pt x="58" y="1473"/>
                  </a:lnTo>
                  <a:lnTo>
                    <a:pt x="40" y="1470"/>
                  </a:lnTo>
                  <a:lnTo>
                    <a:pt x="23" y="1462"/>
                  </a:lnTo>
                  <a:lnTo>
                    <a:pt x="11" y="1450"/>
                  </a:lnTo>
                  <a:lnTo>
                    <a:pt x="3" y="1434"/>
                  </a:lnTo>
                  <a:lnTo>
                    <a:pt x="0" y="1416"/>
                  </a:lnTo>
                  <a:lnTo>
                    <a:pt x="0" y="1298"/>
                  </a:lnTo>
                  <a:lnTo>
                    <a:pt x="3" y="1279"/>
                  </a:lnTo>
                  <a:lnTo>
                    <a:pt x="11" y="1264"/>
                  </a:lnTo>
                  <a:lnTo>
                    <a:pt x="23" y="1252"/>
                  </a:lnTo>
                  <a:lnTo>
                    <a:pt x="40" y="1244"/>
                  </a:lnTo>
                  <a:lnTo>
                    <a:pt x="58" y="1241"/>
                  </a:lnTo>
                  <a:close/>
                  <a:moveTo>
                    <a:pt x="58" y="827"/>
                  </a:moveTo>
                  <a:lnTo>
                    <a:pt x="76" y="830"/>
                  </a:lnTo>
                  <a:lnTo>
                    <a:pt x="92" y="839"/>
                  </a:lnTo>
                  <a:lnTo>
                    <a:pt x="104" y="851"/>
                  </a:lnTo>
                  <a:lnTo>
                    <a:pt x="113" y="866"/>
                  </a:lnTo>
                  <a:lnTo>
                    <a:pt x="116" y="884"/>
                  </a:lnTo>
                  <a:lnTo>
                    <a:pt x="116" y="1003"/>
                  </a:lnTo>
                  <a:lnTo>
                    <a:pt x="113" y="1020"/>
                  </a:lnTo>
                  <a:lnTo>
                    <a:pt x="104" y="1036"/>
                  </a:lnTo>
                  <a:lnTo>
                    <a:pt x="92" y="1049"/>
                  </a:lnTo>
                  <a:lnTo>
                    <a:pt x="76" y="1057"/>
                  </a:lnTo>
                  <a:lnTo>
                    <a:pt x="58" y="1060"/>
                  </a:lnTo>
                  <a:lnTo>
                    <a:pt x="40" y="1057"/>
                  </a:lnTo>
                  <a:lnTo>
                    <a:pt x="23" y="1049"/>
                  </a:lnTo>
                  <a:lnTo>
                    <a:pt x="11" y="1036"/>
                  </a:lnTo>
                  <a:lnTo>
                    <a:pt x="3" y="1020"/>
                  </a:lnTo>
                  <a:lnTo>
                    <a:pt x="0" y="1003"/>
                  </a:lnTo>
                  <a:lnTo>
                    <a:pt x="0" y="884"/>
                  </a:lnTo>
                  <a:lnTo>
                    <a:pt x="3" y="866"/>
                  </a:lnTo>
                  <a:lnTo>
                    <a:pt x="11" y="851"/>
                  </a:lnTo>
                  <a:lnTo>
                    <a:pt x="23" y="839"/>
                  </a:lnTo>
                  <a:lnTo>
                    <a:pt x="40" y="830"/>
                  </a:lnTo>
                  <a:lnTo>
                    <a:pt x="58" y="827"/>
                  </a:lnTo>
                  <a:close/>
                  <a:moveTo>
                    <a:pt x="58" y="414"/>
                  </a:moveTo>
                  <a:lnTo>
                    <a:pt x="76" y="416"/>
                  </a:lnTo>
                  <a:lnTo>
                    <a:pt x="92" y="424"/>
                  </a:lnTo>
                  <a:lnTo>
                    <a:pt x="104" y="438"/>
                  </a:lnTo>
                  <a:lnTo>
                    <a:pt x="113" y="453"/>
                  </a:lnTo>
                  <a:lnTo>
                    <a:pt x="116" y="471"/>
                  </a:lnTo>
                  <a:lnTo>
                    <a:pt x="116" y="590"/>
                  </a:lnTo>
                  <a:lnTo>
                    <a:pt x="113" y="607"/>
                  </a:lnTo>
                  <a:lnTo>
                    <a:pt x="104" y="623"/>
                  </a:lnTo>
                  <a:lnTo>
                    <a:pt x="92" y="636"/>
                  </a:lnTo>
                  <a:lnTo>
                    <a:pt x="76" y="644"/>
                  </a:lnTo>
                  <a:lnTo>
                    <a:pt x="58" y="647"/>
                  </a:lnTo>
                  <a:lnTo>
                    <a:pt x="40" y="644"/>
                  </a:lnTo>
                  <a:lnTo>
                    <a:pt x="23" y="636"/>
                  </a:lnTo>
                  <a:lnTo>
                    <a:pt x="11" y="623"/>
                  </a:lnTo>
                  <a:lnTo>
                    <a:pt x="3" y="607"/>
                  </a:lnTo>
                  <a:lnTo>
                    <a:pt x="0" y="590"/>
                  </a:lnTo>
                  <a:lnTo>
                    <a:pt x="0" y="471"/>
                  </a:lnTo>
                  <a:lnTo>
                    <a:pt x="3" y="453"/>
                  </a:lnTo>
                  <a:lnTo>
                    <a:pt x="11" y="438"/>
                  </a:lnTo>
                  <a:lnTo>
                    <a:pt x="23" y="424"/>
                  </a:lnTo>
                  <a:lnTo>
                    <a:pt x="40" y="416"/>
                  </a:lnTo>
                  <a:lnTo>
                    <a:pt x="58" y="414"/>
                  </a:lnTo>
                  <a:close/>
                  <a:moveTo>
                    <a:pt x="58" y="0"/>
                  </a:moveTo>
                  <a:lnTo>
                    <a:pt x="76" y="3"/>
                  </a:lnTo>
                  <a:lnTo>
                    <a:pt x="92" y="11"/>
                  </a:lnTo>
                  <a:lnTo>
                    <a:pt x="104" y="24"/>
                  </a:lnTo>
                  <a:lnTo>
                    <a:pt x="113" y="40"/>
                  </a:lnTo>
                  <a:lnTo>
                    <a:pt x="116" y="58"/>
                  </a:lnTo>
                  <a:lnTo>
                    <a:pt x="116" y="175"/>
                  </a:lnTo>
                  <a:lnTo>
                    <a:pt x="113" y="194"/>
                  </a:lnTo>
                  <a:lnTo>
                    <a:pt x="104" y="210"/>
                  </a:lnTo>
                  <a:lnTo>
                    <a:pt x="92" y="222"/>
                  </a:lnTo>
                  <a:lnTo>
                    <a:pt x="76" y="230"/>
                  </a:lnTo>
                  <a:lnTo>
                    <a:pt x="58" y="234"/>
                  </a:lnTo>
                  <a:lnTo>
                    <a:pt x="40" y="230"/>
                  </a:lnTo>
                  <a:lnTo>
                    <a:pt x="23" y="222"/>
                  </a:lnTo>
                  <a:lnTo>
                    <a:pt x="11" y="210"/>
                  </a:lnTo>
                  <a:lnTo>
                    <a:pt x="3" y="194"/>
                  </a:lnTo>
                  <a:lnTo>
                    <a:pt x="0" y="175"/>
                  </a:lnTo>
                  <a:lnTo>
                    <a:pt x="0" y="58"/>
                  </a:lnTo>
                  <a:lnTo>
                    <a:pt x="3" y="40"/>
                  </a:lnTo>
                  <a:lnTo>
                    <a:pt x="11" y="24"/>
                  </a:lnTo>
                  <a:lnTo>
                    <a:pt x="23" y="11"/>
                  </a:lnTo>
                  <a:lnTo>
                    <a:pt x="40" y="3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53"/>
            <p:cNvSpPr>
              <a:spLocks/>
            </p:cNvSpPr>
            <p:nvPr/>
          </p:nvSpPr>
          <p:spPr bwMode="auto">
            <a:xfrm>
              <a:off x="1627" y="1524"/>
              <a:ext cx="18" cy="17"/>
            </a:xfrm>
            <a:custGeom>
              <a:avLst/>
              <a:gdLst>
                <a:gd name="T0" fmla="*/ 58 w 173"/>
                <a:gd name="T1" fmla="*/ 0 h 172"/>
                <a:gd name="T2" fmla="*/ 76 w 173"/>
                <a:gd name="T3" fmla="*/ 3 h 172"/>
                <a:gd name="T4" fmla="*/ 92 w 173"/>
                <a:gd name="T5" fmla="*/ 11 h 172"/>
                <a:gd name="T6" fmla="*/ 104 w 173"/>
                <a:gd name="T7" fmla="*/ 23 h 172"/>
                <a:gd name="T8" fmla="*/ 113 w 173"/>
                <a:gd name="T9" fmla="*/ 38 h 172"/>
                <a:gd name="T10" fmla="*/ 116 w 173"/>
                <a:gd name="T11" fmla="*/ 57 h 172"/>
                <a:gd name="T12" fmla="*/ 134 w 173"/>
                <a:gd name="T13" fmla="*/ 60 h 172"/>
                <a:gd name="T14" fmla="*/ 150 w 173"/>
                <a:gd name="T15" fmla="*/ 68 h 172"/>
                <a:gd name="T16" fmla="*/ 162 w 173"/>
                <a:gd name="T17" fmla="*/ 80 h 172"/>
                <a:gd name="T18" fmla="*/ 170 w 173"/>
                <a:gd name="T19" fmla="*/ 97 h 172"/>
                <a:gd name="T20" fmla="*/ 173 w 173"/>
                <a:gd name="T21" fmla="*/ 114 h 172"/>
                <a:gd name="T22" fmla="*/ 170 w 173"/>
                <a:gd name="T23" fmla="*/ 132 h 172"/>
                <a:gd name="T24" fmla="*/ 162 w 173"/>
                <a:gd name="T25" fmla="*/ 148 h 172"/>
                <a:gd name="T26" fmla="*/ 150 w 173"/>
                <a:gd name="T27" fmla="*/ 161 h 172"/>
                <a:gd name="T28" fmla="*/ 134 w 173"/>
                <a:gd name="T29" fmla="*/ 169 h 172"/>
                <a:gd name="T30" fmla="*/ 116 w 173"/>
                <a:gd name="T31" fmla="*/ 172 h 172"/>
                <a:gd name="T32" fmla="*/ 0 w 173"/>
                <a:gd name="T33" fmla="*/ 172 h 172"/>
                <a:gd name="T34" fmla="*/ 0 w 173"/>
                <a:gd name="T35" fmla="*/ 57 h 172"/>
                <a:gd name="T36" fmla="*/ 3 w 173"/>
                <a:gd name="T37" fmla="*/ 38 h 172"/>
                <a:gd name="T38" fmla="*/ 11 w 173"/>
                <a:gd name="T39" fmla="*/ 23 h 172"/>
                <a:gd name="T40" fmla="*/ 23 w 173"/>
                <a:gd name="T41" fmla="*/ 11 h 172"/>
                <a:gd name="T42" fmla="*/ 40 w 173"/>
                <a:gd name="T43" fmla="*/ 3 h 172"/>
                <a:gd name="T44" fmla="*/ 58 w 173"/>
                <a:gd name="T45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73" h="172">
                  <a:moveTo>
                    <a:pt x="58" y="0"/>
                  </a:moveTo>
                  <a:lnTo>
                    <a:pt x="76" y="3"/>
                  </a:lnTo>
                  <a:lnTo>
                    <a:pt x="92" y="11"/>
                  </a:lnTo>
                  <a:lnTo>
                    <a:pt x="104" y="23"/>
                  </a:lnTo>
                  <a:lnTo>
                    <a:pt x="113" y="38"/>
                  </a:lnTo>
                  <a:lnTo>
                    <a:pt x="116" y="57"/>
                  </a:lnTo>
                  <a:lnTo>
                    <a:pt x="134" y="60"/>
                  </a:lnTo>
                  <a:lnTo>
                    <a:pt x="150" y="68"/>
                  </a:lnTo>
                  <a:lnTo>
                    <a:pt x="162" y="80"/>
                  </a:lnTo>
                  <a:lnTo>
                    <a:pt x="170" y="97"/>
                  </a:lnTo>
                  <a:lnTo>
                    <a:pt x="173" y="114"/>
                  </a:lnTo>
                  <a:lnTo>
                    <a:pt x="170" y="132"/>
                  </a:lnTo>
                  <a:lnTo>
                    <a:pt x="162" y="148"/>
                  </a:lnTo>
                  <a:lnTo>
                    <a:pt x="150" y="161"/>
                  </a:lnTo>
                  <a:lnTo>
                    <a:pt x="134" y="169"/>
                  </a:lnTo>
                  <a:lnTo>
                    <a:pt x="116" y="172"/>
                  </a:lnTo>
                  <a:lnTo>
                    <a:pt x="0" y="172"/>
                  </a:lnTo>
                  <a:lnTo>
                    <a:pt x="0" y="57"/>
                  </a:lnTo>
                  <a:lnTo>
                    <a:pt x="3" y="38"/>
                  </a:lnTo>
                  <a:lnTo>
                    <a:pt x="11" y="23"/>
                  </a:lnTo>
                  <a:lnTo>
                    <a:pt x="23" y="11"/>
                  </a:lnTo>
                  <a:lnTo>
                    <a:pt x="40" y="3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54"/>
            <p:cNvSpPr>
              <a:spLocks noEditPoints="1"/>
            </p:cNvSpPr>
            <p:nvPr/>
          </p:nvSpPr>
          <p:spPr bwMode="auto">
            <a:xfrm>
              <a:off x="1662" y="1529"/>
              <a:ext cx="104" cy="12"/>
            </a:xfrm>
            <a:custGeom>
              <a:avLst/>
              <a:gdLst>
                <a:gd name="T0" fmla="*/ 981 w 1039"/>
                <a:gd name="T1" fmla="*/ 0 h 115"/>
                <a:gd name="T2" fmla="*/ 1016 w 1039"/>
                <a:gd name="T3" fmla="*/ 11 h 115"/>
                <a:gd name="T4" fmla="*/ 1036 w 1039"/>
                <a:gd name="T5" fmla="*/ 40 h 115"/>
                <a:gd name="T6" fmla="*/ 1036 w 1039"/>
                <a:gd name="T7" fmla="*/ 75 h 115"/>
                <a:gd name="T8" fmla="*/ 1016 w 1039"/>
                <a:gd name="T9" fmla="*/ 104 h 115"/>
                <a:gd name="T10" fmla="*/ 981 w 1039"/>
                <a:gd name="T11" fmla="*/ 115 h 115"/>
                <a:gd name="T12" fmla="*/ 847 w 1039"/>
                <a:gd name="T13" fmla="*/ 112 h 115"/>
                <a:gd name="T14" fmla="*/ 820 w 1039"/>
                <a:gd name="T15" fmla="*/ 91 h 115"/>
                <a:gd name="T16" fmla="*/ 808 w 1039"/>
                <a:gd name="T17" fmla="*/ 57 h 115"/>
                <a:gd name="T18" fmla="*/ 820 w 1039"/>
                <a:gd name="T19" fmla="*/ 23 h 115"/>
                <a:gd name="T20" fmla="*/ 847 w 1039"/>
                <a:gd name="T21" fmla="*/ 3 h 115"/>
                <a:gd name="T22" fmla="*/ 462 w 1039"/>
                <a:gd name="T23" fmla="*/ 0 h 115"/>
                <a:gd name="T24" fmla="*/ 596 w 1039"/>
                <a:gd name="T25" fmla="*/ 3 h 115"/>
                <a:gd name="T26" fmla="*/ 624 w 1039"/>
                <a:gd name="T27" fmla="*/ 23 h 115"/>
                <a:gd name="T28" fmla="*/ 635 w 1039"/>
                <a:gd name="T29" fmla="*/ 57 h 115"/>
                <a:gd name="T30" fmla="*/ 624 w 1039"/>
                <a:gd name="T31" fmla="*/ 91 h 115"/>
                <a:gd name="T32" fmla="*/ 596 w 1039"/>
                <a:gd name="T33" fmla="*/ 112 h 115"/>
                <a:gd name="T34" fmla="*/ 462 w 1039"/>
                <a:gd name="T35" fmla="*/ 115 h 115"/>
                <a:gd name="T36" fmla="*/ 428 w 1039"/>
                <a:gd name="T37" fmla="*/ 104 h 115"/>
                <a:gd name="T38" fmla="*/ 408 w 1039"/>
                <a:gd name="T39" fmla="*/ 75 h 115"/>
                <a:gd name="T40" fmla="*/ 408 w 1039"/>
                <a:gd name="T41" fmla="*/ 40 h 115"/>
                <a:gd name="T42" fmla="*/ 428 w 1039"/>
                <a:gd name="T43" fmla="*/ 11 h 115"/>
                <a:gd name="T44" fmla="*/ 462 w 1039"/>
                <a:gd name="T45" fmla="*/ 0 h 115"/>
                <a:gd name="T46" fmla="*/ 173 w 1039"/>
                <a:gd name="T47" fmla="*/ 0 h 115"/>
                <a:gd name="T48" fmla="*/ 207 w 1039"/>
                <a:gd name="T49" fmla="*/ 11 h 115"/>
                <a:gd name="T50" fmla="*/ 228 w 1039"/>
                <a:gd name="T51" fmla="*/ 40 h 115"/>
                <a:gd name="T52" fmla="*/ 228 w 1039"/>
                <a:gd name="T53" fmla="*/ 75 h 115"/>
                <a:gd name="T54" fmla="*/ 207 w 1039"/>
                <a:gd name="T55" fmla="*/ 104 h 115"/>
                <a:gd name="T56" fmla="*/ 173 w 1039"/>
                <a:gd name="T57" fmla="*/ 115 h 115"/>
                <a:gd name="T58" fmla="*/ 40 w 1039"/>
                <a:gd name="T59" fmla="*/ 112 h 115"/>
                <a:gd name="T60" fmla="*/ 11 w 1039"/>
                <a:gd name="T61" fmla="*/ 91 h 115"/>
                <a:gd name="T62" fmla="*/ 0 w 1039"/>
                <a:gd name="T63" fmla="*/ 57 h 115"/>
                <a:gd name="T64" fmla="*/ 11 w 1039"/>
                <a:gd name="T65" fmla="*/ 23 h 115"/>
                <a:gd name="T66" fmla="*/ 40 w 1039"/>
                <a:gd name="T67" fmla="*/ 3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039" h="115">
                  <a:moveTo>
                    <a:pt x="866" y="0"/>
                  </a:moveTo>
                  <a:lnTo>
                    <a:pt x="981" y="0"/>
                  </a:lnTo>
                  <a:lnTo>
                    <a:pt x="999" y="3"/>
                  </a:lnTo>
                  <a:lnTo>
                    <a:pt x="1016" y="11"/>
                  </a:lnTo>
                  <a:lnTo>
                    <a:pt x="1028" y="23"/>
                  </a:lnTo>
                  <a:lnTo>
                    <a:pt x="1036" y="40"/>
                  </a:lnTo>
                  <a:lnTo>
                    <a:pt x="1039" y="57"/>
                  </a:lnTo>
                  <a:lnTo>
                    <a:pt x="1036" y="75"/>
                  </a:lnTo>
                  <a:lnTo>
                    <a:pt x="1028" y="91"/>
                  </a:lnTo>
                  <a:lnTo>
                    <a:pt x="1016" y="104"/>
                  </a:lnTo>
                  <a:lnTo>
                    <a:pt x="999" y="112"/>
                  </a:lnTo>
                  <a:lnTo>
                    <a:pt x="981" y="115"/>
                  </a:lnTo>
                  <a:lnTo>
                    <a:pt x="866" y="115"/>
                  </a:lnTo>
                  <a:lnTo>
                    <a:pt x="847" y="112"/>
                  </a:lnTo>
                  <a:lnTo>
                    <a:pt x="832" y="104"/>
                  </a:lnTo>
                  <a:lnTo>
                    <a:pt x="820" y="91"/>
                  </a:lnTo>
                  <a:lnTo>
                    <a:pt x="811" y="75"/>
                  </a:lnTo>
                  <a:lnTo>
                    <a:pt x="808" y="57"/>
                  </a:lnTo>
                  <a:lnTo>
                    <a:pt x="811" y="40"/>
                  </a:lnTo>
                  <a:lnTo>
                    <a:pt x="820" y="23"/>
                  </a:lnTo>
                  <a:lnTo>
                    <a:pt x="832" y="11"/>
                  </a:lnTo>
                  <a:lnTo>
                    <a:pt x="847" y="3"/>
                  </a:lnTo>
                  <a:lnTo>
                    <a:pt x="866" y="0"/>
                  </a:lnTo>
                  <a:close/>
                  <a:moveTo>
                    <a:pt x="462" y="0"/>
                  </a:moveTo>
                  <a:lnTo>
                    <a:pt x="577" y="0"/>
                  </a:lnTo>
                  <a:lnTo>
                    <a:pt x="596" y="3"/>
                  </a:lnTo>
                  <a:lnTo>
                    <a:pt x="611" y="11"/>
                  </a:lnTo>
                  <a:lnTo>
                    <a:pt x="624" y="23"/>
                  </a:lnTo>
                  <a:lnTo>
                    <a:pt x="633" y="40"/>
                  </a:lnTo>
                  <a:lnTo>
                    <a:pt x="635" y="57"/>
                  </a:lnTo>
                  <a:lnTo>
                    <a:pt x="633" y="75"/>
                  </a:lnTo>
                  <a:lnTo>
                    <a:pt x="624" y="91"/>
                  </a:lnTo>
                  <a:lnTo>
                    <a:pt x="611" y="104"/>
                  </a:lnTo>
                  <a:lnTo>
                    <a:pt x="596" y="112"/>
                  </a:lnTo>
                  <a:lnTo>
                    <a:pt x="577" y="115"/>
                  </a:lnTo>
                  <a:lnTo>
                    <a:pt x="462" y="115"/>
                  </a:lnTo>
                  <a:lnTo>
                    <a:pt x="444" y="112"/>
                  </a:lnTo>
                  <a:lnTo>
                    <a:pt x="428" y="104"/>
                  </a:lnTo>
                  <a:lnTo>
                    <a:pt x="416" y="91"/>
                  </a:lnTo>
                  <a:lnTo>
                    <a:pt x="408" y="75"/>
                  </a:lnTo>
                  <a:lnTo>
                    <a:pt x="405" y="57"/>
                  </a:lnTo>
                  <a:lnTo>
                    <a:pt x="408" y="40"/>
                  </a:lnTo>
                  <a:lnTo>
                    <a:pt x="416" y="23"/>
                  </a:lnTo>
                  <a:lnTo>
                    <a:pt x="428" y="11"/>
                  </a:lnTo>
                  <a:lnTo>
                    <a:pt x="444" y="3"/>
                  </a:lnTo>
                  <a:lnTo>
                    <a:pt x="462" y="0"/>
                  </a:lnTo>
                  <a:close/>
                  <a:moveTo>
                    <a:pt x="58" y="0"/>
                  </a:moveTo>
                  <a:lnTo>
                    <a:pt x="173" y="0"/>
                  </a:lnTo>
                  <a:lnTo>
                    <a:pt x="192" y="3"/>
                  </a:lnTo>
                  <a:lnTo>
                    <a:pt x="207" y="11"/>
                  </a:lnTo>
                  <a:lnTo>
                    <a:pt x="220" y="23"/>
                  </a:lnTo>
                  <a:lnTo>
                    <a:pt x="228" y="40"/>
                  </a:lnTo>
                  <a:lnTo>
                    <a:pt x="231" y="57"/>
                  </a:lnTo>
                  <a:lnTo>
                    <a:pt x="228" y="75"/>
                  </a:lnTo>
                  <a:lnTo>
                    <a:pt x="220" y="91"/>
                  </a:lnTo>
                  <a:lnTo>
                    <a:pt x="207" y="104"/>
                  </a:lnTo>
                  <a:lnTo>
                    <a:pt x="192" y="112"/>
                  </a:lnTo>
                  <a:lnTo>
                    <a:pt x="173" y="115"/>
                  </a:lnTo>
                  <a:lnTo>
                    <a:pt x="58" y="115"/>
                  </a:lnTo>
                  <a:lnTo>
                    <a:pt x="40" y="112"/>
                  </a:lnTo>
                  <a:lnTo>
                    <a:pt x="24" y="104"/>
                  </a:lnTo>
                  <a:lnTo>
                    <a:pt x="11" y="91"/>
                  </a:lnTo>
                  <a:lnTo>
                    <a:pt x="3" y="75"/>
                  </a:lnTo>
                  <a:lnTo>
                    <a:pt x="0" y="57"/>
                  </a:lnTo>
                  <a:lnTo>
                    <a:pt x="3" y="40"/>
                  </a:lnTo>
                  <a:lnTo>
                    <a:pt x="11" y="23"/>
                  </a:lnTo>
                  <a:lnTo>
                    <a:pt x="24" y="11"/>
                  </a:lnTo>
                  <a:lnTo>
                    <a:pt x="40" y="3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55"/>
            <p:cNvSpPr>
              <a:spLocks/>
            </p:cNvSpPr>
            <p:nvPr/>
          </p:nvSpPr>
          <p:spPr bwMode="auto">
            <a:xfrm>
              <a:off x="1783" y="1529"/>
              <a:ext cx="17" cy="12"/>
            </a:xfrm>
            <a:custGeom>
              <a:avLst/>
              <a:gdLst>
                <a:gd name="T0" fmla="*/ 57 w 173"/>
                <a:gd name="T1" fmla="*/ 0 h 115"/>
                <a:gd name="T2" fmla="*/ 116 w 173"/>
                <a:gd name="T3" fmla="*/ 0 h 115"/>
                <a:gd name="T4" fmla="*/ 134 w 173"/>
                <a:gd name="T5" fmla="*/ 3 h 115"/>
                <a:gd name="T6" fmla="*/ 150 w 173"/>
                <a:gd name="T7" fmla="*/ 11 h 115"/>
                <a:gd name="T8" fmla="*/ 162 w 173"/>
                <a:gd name="T9" fmla="*/ 23 h 115"/>
                <a:gd name="T10" fmla="*/ 170 w 173"/>
                <a:gd name="T11" fmla="*/ 40 h 115"/>
                <a:gd name="T12" fmla="*/ 173 w 173"/>
                <a:gd name="T13" fmla="*/ 57 h 115"/>
                <a:gd name="T14" fmla="*/ 170 w 173"/>
                <a:gd name="T15" fmla="*/ 75 h 115"/>
                <a:gd name="T16" fmla="*/ 162 w 173"/>
                <a:gd name="T17" fmla="*/ 91 h 115"/>
                <a:gd name="T18" fmla="*/ 150 w 173"/>
                <a:gd name="T19" fmla="*/ 104 h 115"/>
                <a:gd name="T20" fmla="*/ 134 w 173"/>
                <a:gd name="T21" fmla="*/ 112 h 115"/>
                <a:gd name="T22" fmla="*/ 116 w 173"/>
                <a:gd name="T23" fmla="*/ 115 h 115"/>
                <a:gd name="T24" fmla="*/ 57 w 173"/>
                <a:gd name="T25" fmla="*/ 115 h 115"/>
                <a:gd name="T26" fmla="*/ 40 w 173"/>
                <a:gd name="T27" fmla="*/ 112 h 115"/>
                <a:gd name="T28" fmla="*/ 24 w 173"/>
                <a:gd name="T29" fmla="*/ 104 h 115"/>
                <a:gd name="T30" fmla="*/ 11 w 173"/>
                <a:gd name="T31" fmla="*/ 91 h 115"/>
                <a:gd name="T32" fmla="*/ 3 w 173"/>
                <a:gd name="T33" fmla="*/ 75 h 115"/>
                <a:gd name="T34" fmla="*/ 0 w 173"/>
                <a:gd name="T35" fmla="*/ 57 h 115"/>
                <a:gd name="T36" fmla="*/ 3 w 173"/>
                <a:gd name="T37" fmla="*/ 40 h 115"/>
                <a:gd name="T38" fmla="*/ 11 w 173"/>
                <a:gd name="T39" fmla="*/ 23 h 115"/>
                <a:gd name="T40" fmla="*/ 24 w 173"/>
                <a:gd name="T41" fmla="*/ 11 h 115"/>
                <a:gd name="T42" fmla="*/ 40 w 173"/>
                <a:gd name="T43" fmla="*/ 3 h 115"/>
                <a:gd name="T44" fmla="*/ 57 w 173"/>
                <a:gd name="T4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73" h="115">
                  <a:moveTo>
                    <a:pt x="57" y="0"/>
                  </a:moveTo>
                  <a:lnTo>
                    <a:pt x="116" y="0"/>
                  </a:lnTo>
                  <a:lnTo>
                    <a:pt x="134" y="3"/>
                  </a:lnTo>
                  <a:lnTo>
                    <a:pt x="150" y="11"/>
                  </a:lnTo>
                  <a:lnTo>
                    <a:pt x="162" y="23"/>
                  </a:lnTo>
                  <a:lnTo>
                    <a:pt x="170" y="40"/>
                  </a:lnTo>
                  <a:lnTo>
                    <a:pt x="173" y="57"/>
                  </a:lnTo>
                  <a:lnTo>
                    <a:pt x="170" y="75"/>
                  </a:lnTo>
                  <a:lnTo>
                    <a:pt x="162" y="91"/>
                  </a:lnTo>
                  <a:lnTo>
                    <a:pt x="150" y="104"/>
                  </a:lnTo>
                  <a:lnTo>
                    <a:pt x="134" y="112"/>
                  </a:lnTo>
                  <a:lnTo>
                    <a:pt x="116" y="115"/>
                  </a:lnTo>
                  <a:lnTo>
                    <a:pt x="57" y="115"/>
                  </a:lnTo>
                  <a:lnTo>
                    <a:pt x="40" y="112"/>
                  </a:lnTo>
                  <a:lnTo>
                    <a:pt x="24" y="104"/>
                  </a:lnTo>
                  <a:lnTo>
                    <a:pt x="11" y="91"/>
                  </a:lnTo>
                  <a:lnTo>
                    <a:pt x="3" y="75"/>
                  </a:lnTo>
                  <a:lnTo>
                    <a:pt x="0" y="57"/>
                  </a:lnTo>
                  <a:lnTo>
                    <a:pt x="3" y="40"/>
                  </a:lnTo>
                  <a:lnTo>
                    <a:pt x="11" y="23"/>
                  </a:lnTo>
                  <a:lnTo>
                    <a:pt x="24" y="11"/>
                  </a:lnTo>
                  <a:lnTo>
                    <a:pt x="40" y="3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56"/>
            <p:cNvSpPr>
              <a:spLocks noEditPoints="1"/>
            </p:cNvSpPr>
            <p:nvPr/>
          </p:nvSpPr>
          <p:spPr bwMode="auto">
            <a:xfrm>
              <a:off x="1668" y="1352"/>
              <a:ext cx="57" cy="114"/>
            </a:xfrm>
            <a:custGeom>
              <a:avLst/>
              <a:gdLst>
                <a:gd name="T0" fmla="*/ 367 w 577"/>
                <a:gd name="T1" fmla="*/ 910 h 1145"/>
                <a:gd name="T2" fmla="*/ 420 w 577"/>
                <a:gd name="T3" fmla="*/ 868 h 1145"/>
                <a:gd name="T4" fmla="*/ 440 w 577"/>
                <a:gd name="T5" fmla="*/ 822 h 1145"/>
                <a:gd name="T6" fmla="*/ 429 w 577"/>
                <a:gd name="T7" fmla="*/ 769 h 1145"/>
                <a:gd name="T8" fmla="*/ 347 w 577"/>
                <a:gd name="T9" fmla="*/ 696 h 1145"/>
                <a:gd name="T10" fmla="*/ 190 w 577"/>
                <a:gd name="T11" fmla="*/ 260 h 1145"/>
                <a:gd name="T12" fmla="*/ 147 w 577"/>
                <a:gd name="T13" fmla="*/ 304 h 1145"/>
                <a:gd name="T14" fmla="*/ 137 w 577"/>
                <a:gd name="T15" fmla="*/ 353 h 1145"/>
                <a:gd name="T16" fmla="*/ 160 w 577"/>
                <a:gd name="T17" fmla="*/ 404 h 1145"/>
                <a:gd name="T18" fmla="*/ 230 w 577"/>
                <a:gd name="T19" fmla="*/ 239 h 1145"/>
                <a:gd name="T20" fmla="*/ 323 w 577"/>
                <a:gd name="T21" fmla="*/ 11 h 1145"/>
                <a:gd name="T22" fmla="*/ 347 w 577"/>
                <a:gd name="T23" fmla="*/ 57 h 1145"/>
                <a:gd name="T24" fmla="*/ 420 w 577"/>
                <a:gd name="T25" fmla="*/ 147 h 1145"/>
                <a:gd name="T26" fmla="*/ 511 w 577"/>
                <a:gd name="T27" fmla="*/ 218 h 1145"/>
                <a:gd name="T28" fmla="*/ 565 w 577"/>
                <a:gd name="T29" fmla="*/ 321 h 1145"/>
                <a:gd name="T30" fmla="*/ 575 w 577"/>
                <a:gd name="T31" fmla="*/ 419 h 1145"/>
                <a:gd name="T32" fmla="*/ 538 w 577"/>
                <a:gd name="T33" fmla="*/ 455 h 1145"/>
                <a:gd name="T34" fmla="*/ 485 w 577"/>
                <a:gd name="T35" fmla="*/ 446 h 1145"/>
                <a:gd name="T36" fmla="*/ 462 w 577"/>
                <a:gd name="T37" fmla="*/ 401 h 1145"/>
                <a:gd name="T38" fmla="*/ 437 w 577"/>
                <a:gd name="T39" fmla="*/ 313 h 1145"/>
                <a:gd name="T40" fmla="*/ 374 w 577"/>
                <a:gd name="T41" fmla="*/ 252 h 1145"/>
                <a:gd name="T42" fmla="*/ 475 w 577"/>
                <a:gd name="T43" fmla="*/ 651 h 1145"/>
                <a:gd name="T44" fmla="*/ 537 w 577"/>
                <a:gd name="T45" fmla="*/ 728 h 1145"/>
                <a:gd name="T46" fmla="*/ 555 w 577"/>
                <a:gd name="T47" fmla="*/ 826 h 1145"/>
                <a:gd name="T48" fmla="*/ 527 w 577"/>
                <a:gd name="T49" fmla="*/ 916 h 1145"/>
                <a:gd name="T50" fmla="*/ 451 w 577"/>
                <a:gd name="T51" fmla="*/ 993 h 1145"/>
                <a:gd name="T52" fmla="*/ 347 w 577"/>
                <a:gd name="T53" fmla="*/ 1038 h 1145"/>
                <a:gd name="T54" fmla="*/ 335 w 577"/>
                <a:gd name="T55" fmla="*/ 1122 h 1145"/>
                <a:gd name="T56" fmla="*/ 289 w 577"/>
                <a:gd name="T57" fmla="*/ 1145 h 1145"/>
                <a:gd name="T58" fmla="*/ 242 w 577"/>
                <a:gd name="T59" fmla="*/ 1122 h 1145"/>
                <a:gd name="T60" fmla="*/ 230 w 577"/>
                <a:gd name="T61" fmla="*/ 1038 h 1145"/>
                <a:gd name="T62" fmla="*/ 123 w 577"/>
                <a:gd name="T63" fmla="*/ 991 h 1145"/>
                <a:gd name="T64" fmla="*/ 43 w 577"/>
                <a:gd name="T65" fmla="*/ 908 h 1145"/>
                <a:gd name="T66" fmla="*/ 3 w 577"/>
                <a:gd name="T67" fmla="*/ 797 h 1145"/>
                <a:gd name="T68" fmla="*/ 12 w 577"/>
                <a:gd name="T69" fmla="*/ 723 h 1145"/>
                <a:gd name="T70" fmla="*/ 58 w 577"/>
                <a:gd name="T71" fmla="*/ 699 h 1145"/>
                <a:gd name="T72" fmla="*/ 104 w 577"/>
                <a:gd name="T73" fmla="*/ 723 h 1145"/>
                <a:gd name="T74" fmla="*/ 118 w 577"/>
                <a:gd name="T75" fmla="*/ 788 h 1145"/>
                <a:gd name="T76" fmla="*/ 158 w 577"/>
                <a:gd name="T77" fmla="*/ 869 h 1145"/>
                <a:gd name="T78" fmla="*/ 230 w 577"/>
                <a:gd name="T79" fmla="*/ 919 h 1145"/>
                <a:gd name="T80" fmla="*/ 77 w 577"/>
                <a:gd name="T81" fmla="*/ 484 h 1145"/>
                <a:gd name="T82" fmla="*/ 29 w 577"/>
                <a:gd name="T83" fmla="*/ 398 h 1145"/>
                <a:gd name="T84" fmla="*/ 26 w 577"/>
                <a:gd name="T85" fmla="*/ 301 h 1145"/>
                <a:gd name="T86" fmla="*/ 68 w 577"/>
                <a:gd name="T87" fmla="*/ 216 h 1145"/>
                <a:gd name="T88" fmla="*/ 159 w 577"/>
                <a:gd name="T89" fmla="*/ 145 h 1145"/>
                <a:gd name="T90" fmla="*/ 230 w 577"/>
                <a:gd name="T91" fmla="*/ 57 h 1145"/>
                <a:gd name="T92" fmla="*/ 254 w 577"/>
                <a:gd name="T93" fmla="*/ 11 h 1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577" h="1145">
                  <a:moveTo>
                    <a:pt x="347" y="696"/>
                  </a:moveTo>
                  <a:lnTo>
                    <a:pt x="347" y="918"/>
                  </a:lnTo>
                  <a:lnTo>
                    <a:pt x="367" y="910"/>
                  </a:lnTo>
                  <a:lnTo>
                    <a:pt x="387" y="898"/>
                  </a:lnTo>
                  <a:lnTo>
                    <a:pt x="405" y="884"/>
                  </a:lnTo>
                  <a:lnTo>
                    <a:pt x="420" y="868"/>
                  </a:lnTo>
                  <a:lnTo>
                    <a:pt x="431" y="855"/>
                  </a:lnTo>
                  <a:lnTo>
                    <a:pt x="437" y="839"/>
                  </a:lnTo>
                  <a:lnTo>
                    <a:pt x="440" y="822"/>
                  </a:lnTo>
                  <a:lnTo>
                    <a:pt x="440" y="805"/>
                  </a:lnTo>
                  <a:lnTo>
                    <a:pt x="436" y="786"/>
                  </a:lnTo>
                  <a:lnTo>
                    <a:pt x="429" y="769"/>
                  </a:lnTo>
                  <a:lnTo>
                    <a:pt x="417" y="754"/>
                  </a:lnTo>
                  <a:lnTo>
                    <a:pt x="404" y="740"/>
                  </a:lnTo>
                  <a:lnTo>
                    <a:pt x="347" y="696"/>
                  </a:lnTo>
                  <a:close/>
                  <a:moveTo>
                    <a:pt x="230" y="239"/>
                  </a:moveTo>
                  <a:lnTo>
                    <a:pt x="210" y="249"/>
                  </a:lnTo>
                  <a:lnTo>
                    <a:pt x="190" y="260"/>
                  </a:lnTo>
                  <a:lnTo>
                    <a:pt x="173" y="273"/>
                  </a:lnTo>
                  <a:lnTo>
                    <a:pt x="156" y="289"/>
                  </a:lnTo>
                  <a:lnTo>
                    <a:pt x="147" y="304"/>
                  </a:lnTo>
                  <a:lnTo>
                    <a:pt x="140" y="319"/>
                  </a:lnTo>
                  <a:lnTo>
                    <a:pt x="137" y="335"/>
                  </a:lnTo>
                  <a:lnTo>
                    <a:pt x="137" y="353"/>
                  </a:lnTo>
                  <a:lnTo>
                    <a:pt x="141" y="372"/>
                  </a:lnTo>
                  <a:lnTo>
                    <a:pt x="148" y="388"/>
                  </a:lnTo>
                  <a:lnTo>
                    <a:pt x="160" y="404"/>
                  </a:lnTo>
                  <a:lnTo>
                    <a:pt x="173" y="417"/>
                  </a:lnTo>
                  <a:lnTo>
                    <a:pt x="230" y="462"/>
                  </a:lnTo>
                  <a:lnTo>
                    <a:pt x="230" y="239"/>
                  </a:lnTo>
                  <a:close/>
                  <a:moveTo>
                    <a:pt x="289" y="0"/>
                  </a:moveTo>
                  <a:lnTo>
                    <a:pt x="306" y="3"/>
                  </a:lnTo>
                  <a:lnTo>
                    <a:pt x="323" y="11"/>
                  </a:lnTo>
                  <a:lnTo>
                    <a:pt x="335" y="23"/>
                  </a:lnTo>
                  <a:lnTo>
                    <a:pt x="343" y="38"/>
                  </a:lnTo>
                  <a:lnTo>
                    <a:pt x="347" y="57"/>
                  </a:lnTo>
                  <a:lnTo>
                    <a:pt x="347" y="120"/>
                  </a:lnTo>
                  <a:lnTo>
                    <a:pt x="385" y="130"/>
                  </a:lnTo>
                  <a:lnTo>
                    <a:pt x="420" y="147"/>
                  </a:lnTo>
                  <a:lnTo>
                    <a:pt x="454" y="166"/>
                  </a:lnTo>
                  <a:lnTo>
                    <a:pt x="484" y="190"/>
                  </a:lnTo>
                  <a:lnTo>
                    <a:pt x="511" y="218"/>
                  </a:lnTo>
                  <a:lnTo>
                    <a:pt x="533" y="250"/>
                  </a:lnTo>
                  <a:lnTo>
                    <a:pt x="552" y="284"/>
                  </a:lnTo>
                  <a:lnTo>
                    <a:pt x="565" y="321"/>
                  </a:lnTo>
                  <a:lnTo>
                    <a:pt x="575" y="360"/>
                  </a:lnTo>
                  <a:lnTo>
                    <a:pt x="577" y="401"/>
                  </a:lnTo>
                  <a:lnTo>
                    <a:pt x="575" y="419"/>
                  </a:lnTo>
                  <a:lnTo>
                    <a:pt x="566" y="434"/>
                  </a:lnTo>
                  <a:lnTo>
                    <a:pt x="553" y="446"/>
                  </a:lnTo>
                  <a:lnTo>
                    <a:pt x="538" y="455"/>
                  </a:lnTo>
                  <a:lnTo>
                    <a:pt x="519" y="458"/>
                  </a:lnTo>
                  <a:lnTo>
                    <a:pt x="501" y="455"/>
                  </a:lnTo>
                  <a:lnTo>
                    <a:pt x="485" y="446"/>
                  </a:lnTo>
                  <a:lnTo>
                    <a:pt x="473" y="434"/>
                  </a:lnTo>
                  <a:lnTo>
                    <a:pt x="465" y="419"/>
                  </a:lnTo>
                  <a:lnTo>
                    <a:pt x="462" y="401"/>
                  </a:lnTo>
                  <a:lnTo>
                    <a:pt x="458" y="369"/>
                  </a:lnTo>
                  <a:lnTo>
                    <a:pt x="450" y="340"/>
                  </a:lnTo>
                  <a:lnTo>
                    <a:pt x="437" y="313"/>
                  </a:lnTo>
                  <a:lnTo>
                    <a:pt x="419" y="289"/>
                  </a:lnTo>
                  <a:lnTo>
                    <a:pt x="399" y="269"/>
                  </a:lnTo>
                  <a:lnTo>
                    <a:pt x="374" y="252"/>
                  </a:lnTo>
                  <a:lnTo>
                    <a:pt x="347" y="239"/>
                  </a:lnTo>
                  <a:lnTo>
                    <a:pt x="347" y="551"/>
                  </a:lnTo>
                  <a:lnTo>
                    <a:pt x="475" y="651"/>
                  </a:lnTo>
                  <a:lnTo>
                    <a:pt x="500" y="673"/>
                  </a:lnTo>
                  <a:lnTo>
                    <a:pt x="520" y="699"/>
                  </a:lnTo>
                  <a:lnTo>
                    <a:pt x="537" y="728"/>
                  </a:lnTo>
                  <a:lnTo>
                    <a:pt x="548" y="760"/>
                  </a:lnTo>
                  <a:lnTo>
                    <a:pt x="555" y="793"/>
                  </a:lnTo>
                  <a:lnTo>
                    <a:pt x="555" y="826"/>
                  </a:lnTo>
                  <a:lnTo>
                    <a:pt x="551" y="858"/>
                  </a:lnTo>
                  <a:lnTo>
                    <a:pt x="542" y="887"/>
                  </a:lnTo>
                  <a:lnTo>
                    <a:pt x="527" y="916"/>
                  </a:lnTo>
                  <a:lnTo>
                    <a:pt x="509" y="942"/>
                  </a:lnTo>
                  <a:lnTo>
                    <a:pt x="482" y="970"/>
                  </a:lnTo>
                  <a:lnTo>
                    <a:pt x="451" y="993"/>
                  </a:lnTo>
                  <a:lnTo>
                    <a:pt x="418" y="1013"/>
                  </a:lnTo>
                  <a:lnTo>
                    <a:pt x="384" y="1028"/>
                  </a:lnTo>
                  <a:lnTo>
                    <a:pt x="347" y="1038"/>
                  </a:lnTo>
                  <a:lnTo>
                    <a:pt x="347" y="1088"/>
                  </a:lnTo>
                  <a:lnTo>
                    <a:pt x="343" y="1107"/>
                  </a:lnTo>
                  <a:lnTo>
                    <a:pt x="335" y="1122"/>
                  </a:lnTo>
                  <a:lnTo>
                    <a:pt x="323" y="1134"/>
                  </a:lnTo>
                  <a:lnTo>
                    <a:pt x="306" y="1142"/>
                  </a:lnTo>
                  <a:lnTo>
                    <a:pt x="289" y="1145"/>
                  </a:lnTo>
                  <a:lnTo>
                    <a:pt x="271" y="1142"/>
                  </a:lnTo>
                  <a:lnTo>
                    <a:pt x="254" y="1134"/>
                  </a:lnTo>
                  <a:lnTo>
                    <a:pt x="242" y="1122"/>
                  </a:lnTo>
                  <a:lnTo>
                    <a:pt x="234" y="1107"/>
                  </a:lnTo>
                  <a:lnTo>
                    <a:pt x="230" y="1088"/>
                  </a:lnTo>
                  <a:lnTo>
                    <a:pt x="230" y="1038"/>
                  </a:lnTo>
                  <a:lnTo>
                    <a:pt x="192" y="1027"/>
                  </a:lnTo>
                  <a:lnTo>
                    <a:pt x="156" y="1012"/>
                  </a:lnTo>
                  <a:lnTo>
                    <a:pt x="123" y="991"/>
                  </a:lnTo>
                  <a:lnTo>
                    <a:pt x="93" y="968"/>
                  </a:lnTo>
                  <a:lnTo>
                    <a:pt x="66" y="939"/>
                  </a:lnTo>
                  <a:lnTo>
                    <a:pt x="43" y="908"/>
                  </a:lnTo>
                  <a:lnTo>
                    <a:pt x="25" y="874"/>
                  </a:lnTo>
                  <a:lnTo>
                    <a:pt x="12" y="837"/>
                  </a:lnTo>
                  <a:lnTo>
                    <a:pt x="3" y="797"/>
                  </a:lnTo>
                  <a:lnTo>
                    <a:pt x="0" y="758"/>
                  </a:lnTo>
                  <a:lnTo>
                    <a:pt x="3" y="739"/>
                  </a:lnTo>
                  <a:lnTo>
                    <a:pt x="12" y="723"/>
                  </a:lnTo>
                  <a:lnTo>
                    <a:pt x="24" y="711"/>
                  </a:lnTo>
                  <a:lnTo>
                    <a:pt x="39" y="703"/>
                  </a:lnTo>
                  <a:lnTo>
                    <a:pt x="58" y="699"/>
                  </a:lnTo>
                  <a:lnTo>
                    <a:pt x="76" y="703"/>
                  </a:lnTo>
                  <a:lnTo>
                    <a:pt x="92" y="711"/>
                  </a:lnTo>
                  <a:lnTo>
                    <a:pt x="104" y="723"/>
                  </a:lnTo>
                  <a:lnTo>
                    <a:pt x="112" y="739"/>
                  </a:lnTo>
                  <a:lnTo>
                    <a:pt x="115" y="758"/>
                  </a:lnTo>
                  <a:lnTo>
                    <a:pt x="118" y="788"/>
                  </a:lnTo>
                  <a:lnTo>
                    <a:pt x="127" y="818"/>
                  </a:lnTo>
                  <a:lnTo>
                    <a:pt x="140" y="844"/>
                  </a:lnTo>
                  <a:lnTo>
                    <a:pt x="158" y="869"/>
                  </a:lnTo>
                  <a:lnTo>
                    <a:pt x="179" y="889"/>
                  </a:lnTo>
                  <a:lnTo>
                    <a:pt x="204" y="906"/>
                  </a:lnTo>
                  <a:lnTo>
                    <a:pt x="230" y="919"/>
                  </a:lnTo>
                  <a:lnTo>
                    <a:pt x="230" y="607"/>
                  </a:lnTo>
                  <a:lnTo>
                    <a:pt x="102" y="508"/>
                  </a:lnTo>
                  <a:lnTo>
                    <a:pt x="77" y="484"/>
                  </a:lnTo>
                  <a:lnTo>
                    <a:pt x="57" y="459"/>
                  </a:lnTo>
                  <a:lnTo>
                    <a:pt x="40" y="429"/>
                  </a:lnTo>
                  <a:lnTo>
                    <a:pt x="29" y="398"/>
                  </a:lnTo>
                  <a:lnTo>
                    <a:pt x="22" y="365"/>
                  </a:lnTo>
                  <a:lnTo>
                    <a:pt x="22" y="332"/>
                  </a:lnTo>
                  <a:lnTo>
                    <a:pt x="26" y="301"/>
                  </a:lnTo>
                  <a:lnTo>
                    <a:pt x="35" y="270"/>
                  </a:lnTo>
                  <a:lnTo>
                    <a:pt x="50" y="241"/>
                  </a:lnTo>
                  <a:lnTo>
                    <a:pt x="68" y="216"/>
                  </a:lnTo>
                  <a:lnTo>
                    <a:pt x="95" y="187"/>
                  </a:lnTo>
                  <a:lnTo>
                    <a:pt x="126" y="164"/>
                  </a:lnTo>
                  <a:lnTo>
                    <a:pt x="159" y="145"/>
                  </a:lnTo>
                  <a:lnTo>
                    <a:pt x="193" y="130"/>
                  </a:lnTo>
                  <a:lnTo>
                    <a:pt x="230" y="120"/>
                  </a:lnTo>
                  <a:lnTo>
                    <a:pt x="230" y="57"/>
                  </a:lnTo>
                  <a:lnTo>
                    <a:pt x="234" y="38"/>
                  </a:lnTo>
                  <a:lnTo>
                    <a:pt x="242" y="23"/>
                  </a:lnTo>
                  <a:lnTo>
                    <a:pt x="254" y="11"/>
                  </a:lnTo>
                  <a:lnTo>
                    <a:pt x="271" y="3"/>
                  </a:lnTo>
                  <a:lnTo>
                    <a:pt x="289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57"/>
            <p:cNvSpPr>
              <a:spLocks/>
            </p:cNvSpPr>
            <p:nvPr/>
          </p:nvSpPr>
          <p:spPr bwMode="auto">
            <a:xfrm>
              <a:off x="1743" y="1375"/>
              <a:ext cx="144" cy="11"/>
            </a:xfrm>
            <a:custGeom>
              <a:avLst/>
              <a:gdLst>
                <a:gd name="T0" fmla="*/ 58 w 1443"/>
                <a:gd name="T1" fmla="*/ 0 h 114"/>
                <a:gd name="T2" fmla="*/ 1385 w 1443"/>
                <a:gd name="T3" fmla="*/ 0 h 114"/>
                <a:gd name="T4" fmla="*/ 1403 w 1443"/>
                <a:gd name="T5" fmla="*/ 3 h 114"/>
                <a:gd name="T6" fmla="*/ 1419 w 1443"/>
                <a:gd name="T7" fmla="*/ 10 h 114"/>
                <a:gd name="T8" fmla="*/ 1431 w 1443"/>
                <a:gd name="T9" fmla="*/ 24 h 114"/>
                <a:gd name="T10" fmla="*/ 1439 w 1443"/>
                <a:gd name="T11" fmla="*/ 39 h 114"/>
                <a:gd name="T12" fmla="*/ 1443 w 1443"/>
                <a:gd name="T13" fmla="*/ 57 h 114"/>
                <a:gd name="T14" fmla="*/ 1439 w 1443"/>
                <a:gd name="T15" fmla="*/ 75 h 114"/>
                <a:gd name="T16" fmla="*/ 1431 w 1443"/>
                <a:gd name="T17" fmla="*/ 91 h 114"/>
                <a:gd name="T18" fmla="*/ 1419 w 1443"/>
                <a:gd name="T19" fmla="*/ 103 h 114"/>
                <a:gd name="T20" fmla="*/ 1403 w 1443"/>
                <a:gd name="T21" fmla="*/ 111 h 114"/>
                <a:gd name="T22" fmla="*/ 1385 w 1443"/>
                <a:gd name="T23" fmla="*/ 114 h 114"/>
                <a:gd name="T24" fmla="*/ 58 w 1443"/>
                <a:gd name="T25" fmla="*/ 114 h 114"/>
                <a:gd name="T26" fmla="*/ 39 w 1443"/>
                <a:gd name="T27" fmla="*/ 111 h 114"/>
                <a:gd name="T28" fmla="*/ 24 w 1443"/>
                <a:gd name="T29" fmla="*/ 103 h 114"/>
                <a:gd name="T30" fmla="*/ 12 w 1443"/>
                <a:gd name="T31" fmla="*/ 91 h 114"/>
                <a:gd name="T32" fmla="*/ 3 w 1443"/>
                <a:gd name="T33" fmla="*/ 75 h 114"/>
                <a:gd name="T34" fmla="*/ 0 w 1443"/>
                <a:gd name="T35" fmla="*/ 57 h 114"/>
                <a:gd name="T36" fmla="*/ 3 w 1443"/>
                <a:gd name="T37" fmla="*/ 39 h 114"/>
                <a:gd name="T38" fmla="*/ 12 w 1443"/>
                <a:gd name="T39" fmla="*/ 24 h 114"/>
                <a:gd name="T40" fmla="*/ 24 w 1443"/>
                <a:gd name="T41" fmla="*/ 10 h 114"/>
                <a:gd name="T42" fmla="*/ 39 w 1443"/>
                <a:gd name="T43" fmla="*/ 3 h 114"/>
                <a:gd name="T44" fmla="*/ 58 w 1443"/>
                <a:gd name="T45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443" h="114">
                  <a:moveTo>
                    <a:pt x="58" y="0"/>
                  </a:moveTo>
                  <a:lnTo>
                    <a:pt x="1385" y="0"/>
                  </a:lnTo>
                  <a:lnTo>
                    <a:pt x="1403" y="3"/>
                  </a:lnTo>
                  <a:lnTo>
                    <a:pt x="1419" y="10"/>
                  </a:lnTo>
                  <a:lnTo>
                    <a:pt x="1431" y="24"/>
                  </a:lnTo>
                  <a:lnTo>
                    <a:pt x="1439" y="39"/>
                  </a:lnTo>
                  <a:lnTo>
                    <a:pt x="1443" y="57"/>
                  </a:lnTo>
                  <a:lnTo>
                    <a:pt x="1439" y="75"/>
                  </a:lnTo>
                  <a:lnTo>
                    <a:pt x="1431" y="91"/>
                  </a:lnTo>
                  <a:lnTo>
                    <a:pt x="1419" y="103"/>
                  </a:lnTo>
                  <a:lnTo>
                    <a:pt x="1403" y="111"/>
                  </a:lnTo>
                  <a:lnTo>
                    <a:pt x="1385" y="114"/>
                  </a:lnTo>
                  <a:lnTo>
                    <a:pt x="58" y="114"/>
                  </a:lnTo>
                  <a:lnTo>
                    <a:pt x="39" y="111"/>
                  </a:lnTo>
                  <a:lnTo>
                    <a:pt x="24" y="103"/>
                  </a:lnTo>
                  <a:lnTo>
                    <a:pt x="12" y="91"/>
                  </a:lnTo>
                  <a:lnTo>
                    <a:pt x="3" y="75"/>
                  </a:lnTo>
                  <a:lnTo>
                    <a:pt x="0" y="57"/>
                  </a:lnTo>
                  <a:lnTo>
                    <a:pt x="3" y="39"/>
                  </a:lnTo>
                  <a:lnTo>
                    <a:pt x="12" y="24"/>
                  </a:lnTo>
                  <a:lnTo>
                    <a:pt x="24" y="10"/>
                  </a:lnTo>
                  <a:lnTo>
                    <a:pt x="39" y="3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58"/>
            <p:cNvSpPr>
              <a:spLocks/>
            </p:cNvSpPr>
            <p:nvPr/>
          </p:nvSpPr>
          <p:spPr bwMode="auto">
            <a:xfrm>
              <a:off x="1743" y="1409"/>
              <a:ext cx="75" cy="11"/>
            </a:xfrm>
            <a:custGeom>
              <a:avLst/>
              <a:gdLst>
                <a:gd name="T0" fmla="*/ 58 w 750"/>
                <a:gd name="T1" fmla="*/ 0 h 115"/>
                <a:gd name="T2" fmla="*/ 693 w 750"/>
                <a:gd name="T3" fmla="*/ 0 h 115"/>
                <a:gd name="T4" fmla="*/ 711 w 750"/>
                <a:gd name="T5" fmla="*/ 3 h 115"/>
                <a:gd name="T6" fmla="*/ 727 w 750"/>
                <a:gd name="T7" fmla="*/ 11 h 115"/>
                <a:gd name="T8" fmla="*/ 739 w 750"/>
                <a:gd name="T9" fmla="*/ 24 h 115"/>
                <a:gd name="T10" fmla="*/ 747 w 750"/>
                <a:gd name="T11" fmla="*/ 40 h 115"/>
                <a:gd name="T12" fmla="*/ 750 w 750"/>
                <a:gd name="T13" fmla="*/ 58 h 115"/>
                <a:gd name="T14" fmla="*/ 747 w 750"/>
                <a:gd name="T15" fmla="*/ 75 h 115"/>
                <a:gd name="T16" fmla="*/ 739 w 750"/>
                <a:gd name="T17" fmla="*/ 92 h 115"/>
                <a:gd name="T18" fmla="*/ 727 w 750"/>
                <a:gd name="T19" fmla="*/ 104 h 115"/>
                <a:gd name="T20" fmla="*/ 711 w 750"/>
                <a:gd name="T21" fmla="*/ 112 h 115"/>
                <a:gd name="T22" fmla="*/ 693 w 750"/>
                <a:gd name="T23" fmla="*/ 115 h 115"/>
                <a:gd name="T24" fmla="*/ 58 w 750"/>
                <a:gd name="T25" fmla="*/ 115 h 115"/>
                <a:gd name="T26" fmla="*/ 39 w 750"/>
                <a:gd name="T27" fmla="*/ 112 h 115"/>
                <a:gd name="T28" fmla="*/ 24 w 750"/>
                <a:gd name="T29" fmla="*/ 104 h 115"/>
                <a:gd name="T30" fmla="*/ 12 w 750"/>
                <a:gd name="T31" fmla="*/ 92 h 115"/>
                <a:gd name="T32" fmla="*/ 3 w 750"/>
                <a:gd name="T33" fmla="*/ 75 h 115"/>
                <a:gd name="T34" fmla="*/ 0 w 750"/>
                <a:gd name="T35" fmla="*/ 58 h 115"/>
                <a:gd name="T36" fmla="*/ 3 w 750"/>
                <a:gd name="T37" fmla="*/ 40 h 115"/>
                <a:gd name="T38" fmla="*/ 12 w 750"/>
                <a:gd name="T39" fmla="*/ 24 h 115"/>
                <a:gd name="T40" fmla="*/ 24 w 750"/>
                <a:gd name="T41" fmla="*/ 11 h 115"/>
                <a:gd name="T42" fmla="*/ 39 w 750"/>
                <a:gd name="T43" fmla="*/ 3 h 115"/>
                <a:gd name="T44" fmla="*/ 58 w 750"/>
                <a:gd name="T45" fmla="*/ 0 h 1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750" h="115">
                  <a:moveTo>
                    <a:pt x="58" y="0"/>
                  </a:moveTo>
                  <a:lnTo>
                    <a:pt x="693" y="0"/>
                  </a:lnTo>
                  <a:lnTo>
                    <a:pt x="711" y="3"/>
                  </a:lnTo>
                  <a:lnTo>
                    <a:pt x="727" y="11"/>
                  </a:lnTo>
                  <a:lnTo>
                    <a:pt x="739" y="24"/>
                  </a:lnTo>
                  <a:lnTo>
                    <a:pt x="747" y="40"/>
                  </a:lnTo>
                  <a:lnTo>
                    <a:pt x="750" y="58"/>
                  </a:lnTo>
                  <a:lnTo>
                    <a:pt x="747" y="75"/>
                  </a:lnTo>
                  <a:lnTo>
                    <a:pt x="739" y="92"/>
                  </a:lnTo>
                  <a:lnTo>
                    <a:pt x="727" y="104"/>
                  </a:lnTo>
                  <a:lnTo>
                    <a:pt x="711" y="112"/>
                  </a:lnTo>
                  <a:lnTo>
                    <a:pt x="693" y="115"/>
                  </a:lnTo>
                  <a:lnTo>
                    <a:pt x="58" y="115"/>
                  </a:lnTo>
                  <a:lnTo>
                    <a:pt x="39" y="112"/>
                  </a:lnTo>
                  <a:lnTo>
                    <a:pt x="24" y="104"/>
                  </a:lnTo>
                  <a:lnTo>
                    <a:pt x="12" y="92"/>
                  </a:lnTo>
                  <a:lnTo>
                    <a:pt x="3" y="75"/>
                  </a:lnTo>
                  <a:lnTo>
                    <a:pt x="0" y="58"/>
                  </a:lnTo>
                  <a:lnTo>
                    <a:pt x="3" y="40"/>
                  </a:lnTo>
                  <a:lnTo>
                    <a:pt x="12" y="24"/>
                  </a:lnTo>
                  <a:lnTo>
                    <a:pt x="24" y="11"/>
                  </a:lnTo>
                  <a:lnTo>
                    <a:pt x="39" y="3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59"/>
            <p:cNvSpPr>
              <a:spLocks/>
            </p:cNvSpPr>
            <p:nvPr/>
          </p:nvSpPr>
          <p:spPr bwMode="auto">
            <a:xfrm>
              <a:off x="1743" y="1443"/>
              <a:ext cx="57" cy="12"/>
            </a:xfrm>
            <a:custGeom>
              <a:avLst/>
              <a:gdLst>
                <a:gd name="T0" fmla="*/ 58 w 577"/>
                <a:gd name="T1" fmla="*/ 0 h 114"/>
                <a:gd name="T2" fmla="*/ 520 w 577"/>
                <a:gd name="T3" fmla="*/ 0 h 114"/>
                <a:gd name="T4" fmla="*/ 538 w 577"/>
                <a:gd name="T5" fmla="*/ 2 h 114"/>
                <a:gd name="T6" fmla="*/ 554 w 577"/>
                <a:gd name="T7" fmla="*/ 10 h 114"/>
                <a:gd name="T8" fmla="*/ 566 w 577"/>
                <a:gd name="T9" fmla="*/ 23 h 114"/>
                <a:gd name="T10" fmla="*/ 574 w 577"/>
                <a:gd name="T11" fmla="*/ 39 h 114"/>
                <a:gd name="T12" fmla="*/ 577 w 577"/>
                <a:gd name="T13" fmla="*/ 57 h 114"/>
                <a:gd name="T14" fmla="*/ 574 w 577"/>
                <a:gd name="T15" fmla="*/ 75 h 114"/>
                <a:gd name="T16" fmla="*/ 566 w 577"/>
                <a:gd name="T17" fmla="*/ 91 h 114"/>
                <a:gd name="T18" fmla="*/ 554 w 577"/>
                <a:gd name="T19" fmla="*/ 103 h 114"/>
                <a:gd name="T20" fmla="*/ 538 w 577"/>
                <a:gd name="T21" fmla="*/ 111 h 114"/>
                <a:gd name="T22" fmla="*/ 520 w 577"/>
                <a:gd name="T23" fmla="*/ 114 h 114"/>
                <a:gd name="T24" fmla="*/ 58 w 577"/>
                <a:gd name="T25" fmla="*/ 114 h 114"/>
                <a:gd name="T26" fmla="*/ 39 w 577"/>
                <a:gd name="T27" fmla="*/ 111 h 114"/>
                <a:gd name="T28" fmla="*/ 24 w 577"/>
                <a:gd name="T29" fmla="*/ 103 h 114"/>
                <a:gd name="T30" fmla="*/ 12 w 577"/>
                <a:gd name="T31" fmla="*/ 91 h 114"/>
                <a:gd name="T32" fmla="*/ 3 w 577"/>
                <a:gd name="T33" fmla="*/ 75 h 114"/>
                <a:gd name="T34" fmla="*/ 0 w 577"/>
                <a:gd name="T35" fmla="*/ 57 h 114"/>
                <a:gd name="T36" fmla="*/ 3 w 577"/>
                <a:gd name="T37" fmla="*/ 39 h 114"/>
                <a:gd name="T38" fmla="*/ 12 w 577"/>
                <a:gd name="T39" fmla="*/ 23 h 114"/>
                <a:gd name="T40" fmla="*/ 24 w 577"/>
                <a:gd name="T41" fmla="*/ 10 h 114"/>
                <a:gd name="T42" fmla="*/ 39 w 577"/>
                <a:gd name="T43" fmla="*/ 2 h 114"/>
                <a:gd name="T44" fmla="*/ 58 w 577"/>
                <a:gd name="T45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577" h="114">
                  <a:moveTo>
                    <a:pt x="58" y="0"/>
                  </a:moveTo>
                  <a:lnTo>
                    <a:pt x="520" y="0"/>
                  </a:lnTo>
                  <a:lnTo>
                    <a:pt x="538" y="2"/>
                  </a:lnTo>
                  <a:lnTo>
                    <a:pt x="554" y="10"/>
                  </a:lnTo>
                  <a:lnTo>
                    <a:pt x="566" y="23"/>
                  </a:lnTo>
                  <a:lnTo>
                    <a:pt x="574" y="39"/>
                  </a:lnTo>
                  <a:lnTo>
                    <a:pt x="577" y="57"/>
                  </a:lnTo>
                  <a:lnTo>
                    <a:pt x="574" y="75"/>
                  </a:lnTo>
                  <a:lnTo>
                    <a:pt x="566" y="91"/>
                  </a:lnTo>
                  <a:lnTo>
                    <a:pt x="554" y="103"/>
                  </a:lnTo>
                  <a:lnTo>
                    <a:pt x="538" y="111"/>
                  </a:lnTo>
                  <a:lnTo>
                    <a:pt x="520" y="114"/>
                  </a:lnTo>
                  <a:lnTo>
                    <a:pt x="58" y="114"/>
                  </a:lnTo>
                  <a:lnTo>
                    <a:pt x="39" y="111"/>
                  </a:lnTo>
                  <a:lnTo>
                    <a:pt x="24" y="103"/>
                  </a:lnTo>
                  <a:lnTo>
                    <a:pt x="12" y="91"/>
                  </a:lnTo>
                  <a:lnTo>
                    <a:pt x="3" y="75"/>
                  </a:lnTo>
                  <a:lnTo>
                    <a:pt x="0" y="57"/>
                  </a:lnTo>
                  <a:lnTo>
                    <a:pt x="3" y="39"/>
                  </a:lnTo>
                  <a:lnTo>
                    <a:pt x="12" y="23"/>
                  </a:lnTo>
                  <a:lnTo>
                    <a:pt x="24" y="10"/>
                  </a:lnTo>
                  <a:lnTo>
                    <a:pt x="39" y="2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0"/>
            <p:cNvSpPr>
              <a:spLocks/>
            </p:cNvSpPr>
            <p:nvPr/>
          </p:nvSpPr>
          <p:spPr bwMode="auto">
            <a:xfrm>
              <a:off x="1662" y="1483"/>
              <a:ext cx="133" cy="12"/>
            </a:xfrm>
            <a:custGeom>
              <a:avLst/>
              <a:gdLst>
                <a:gd name="T0" fmla="*/ 58 w 1328"/>
                <a:gd name="T1" fmla="*/ 0 h 114"/>
                <a:gd name="T2" fmla="*/ 1269 w 1328"/>
                <a:gd name="T3" fmla="*/ 0 h 114"/>
                <a:gd name="T4" fmla="*/ 1288 w 1328"/>
                <a:gd name="T5" fmla="*/ 3 h 114"/>
                <a:gd name="T6" fmla="*/ 1304 w 1328"/>
                <a:gd name="T7" fmla="*/ 11 h 114"/>
                <a:gd name="T8" fmla="*/ 1317 w 1328"/>
                <a:gd name="T9" fmla="*/ 23 h 114"/>
                <a:gd name="T10" fmla="*/ 1325 w 1328"/>
                <a:gd name="T11" fmla="*/ 39 h 114"/>
                <a:gd name="T12" fmla="*/ 1328 w 1328"/>
                <a:gd name="T13" fmla="*/ 57 h 114"/>
                <a:gd name="T14" fmla="*/ 1325 w 1328"/>
                <a:gd name="T15" fmla="*/ 75 h 114"/>
                <a:gd name="T16" fmla="*/ 1317 w 1328"/>
                <a:gd name="T17" fmla="*/ 91 h 114"/>
                <a:gd name="T18" fmla="*/ 1304 w 1328"/>
                <a:gd name="T19" fmla="*/ 103 h 114"/>
                <a:gd name="T20" fmla="*/ 1288 w 1328"/>
                <a:gd name="T21" fmla="*/ 111 h 114"/>
                <a:gd name="T22" fmla="*/ 1269 w 1328"/>
                <a:gd name="T23" fmla="*/ 114 h 114"/>
                <a:gd name="T24" fmla="*/ 58 w 1328"/>
                <a:gd name="T25" fmla="*/ 114 h 114"/>
                <a:gd name="T26" fmla="*/ 40 w 1328"/>
                <a:gd name="T27" fmla="*/ 111 h 114"/>
                <a:gd name="T28" fmla="*/ 24 w 1328"/>
                <a:gd name="T29" fmla="*/ 103 h 114"/>
                <a:gd name="T30" fmla="*/ 11 w 1328"/>
                <a:gd name="T31" fmla="*/ 91 h 114"/>
                <a:gd name="T32" fmla="*/ 3 w 1328"/>
                <a:gd name="T33" fmla="*/ 75 h 114"/>
                <a:gd name="T34" fmla="*/ 0 w 1328"/>
                <a:gd name="T35" fmla="*/ 57 h 114"/>
                <a:gd name="T36" fmla="*/ 3 w 1328"/>
                <a:gd name="T37" fmla="*/ 39 h 114"/>
                <a:gd name="T38" fmla="*/ 11 w 1328"/>
                <a:gd name="T39" fmla="*/ 23 h 114"/>
                <a:gd name="T40" fmla="*/ 24 w 1328"/>
                <a:gd name="T41" fmla="*/ 11 h 114"/>
                <a:gd name="T42" fmla="*/ 40 w 1328"/>
                <a:gd name="T43" fmla="*/ 3 h 114"/>
                <a:gd name="T44" fmla="*/ 58 w 1328"/>
                <a:gd name="T45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328" h="114">
                  <a:moveTo>
                    <a:pt x="58" y="0"/>
                  </a:moveTo>
                  <a:lnTo>
                    <a:pt x="1269" y="0"/>
                  </a:lnTo>
                  <a:lnTo>
                    <a:pt x="1288" y="3"/>
                  </a:lnTo>
                  <a:lnTo>
                    <a:pt x="1304" y="11"/>
                  </a:lnTo>
                  <a:lnTo>
                    <a:pt x="1317" y="23"/>
                  </a:lnTo>
                  <a:lnTo>
                    <a:pt x="1325" y="39"/>
                  </a:lnTo>
                  <a:lnTo>
                    <a:pt x="1328" y="57"/>
                  </a:lnTo>
                  <a:lnTo>
                    <a:pt x="1325" y="75"/>
                  </a:lnTo>
                  <a:lnTo>
                    <a:pt x="1317" y="91"/>
                  </a:lnTo>
                  <a:lnTo>
                    <a:pt x="1304" y="103"/>
                  </a:lnTo>
                  <a:lnTo>
                    <a:pt x="1288" y="111"/>
                  </a:lnTo>
                  <a:lnTo>
                    <a:pt x="1269" y="114"/>
                  </a:lnTo>
                  <a:lnTo>
                    <a:pt x="58" y="114"/>
                  </a:lnTo>
                  <a:lnTo>
                    <a:pt x="40" y="111"/>
                  </a:lnTo>
                  <a:lnTo>
                    <a:pt x="24" y="103"/>
                  </a:lnTo>
                  <a:lnTo>
                    <a:pt x="11" y="91"/>
                  </a:lnTo>
                  <a:lnTo>
                    <a:pt x="3" y="75"/>
                  </a:lnTo>
                  <a:lnTo>
                    <a:pt x="0" y="57"/>
                  </a:lnTo>
                  <a:lnTo>
                    <a:pt x="3" y="39"/>
                  </a:lnTo>
                  <a:lnTo>
                    <a:pt x="11" y="23"/>
                  </a:lnTo>
                  <a:lnTo>
                    <a:pt x="24" y="11"/>
                  </a:lnTo>
                  <a:lnTo>
                    <a:pt x="40" y="3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61"/>
            <p:cNvSpPr>
              <a:spLocks/>
            </p:cNvSpPr>
            <p:nvPr/>
          </p:nvSpPr>
          <p:spPr bwMode="auto">
            <a:xfrm>
              <a:off x="1835" y="1449"/>
              <a:ext cx="58" cy="57"/>
            </a:xfrm>
            <a:custGeom>
              <a:avLst/>
              <a:gdLst>
                <a:gd name="T0" fmla="*/ 287 w 576"/>
                <a:gd name="T1" fmla="*/ 0 h 572"/>
                <a:gd name="T2" fmla="*/ 331 w 576"/>
                <a:gd name="T3" fmla="*/ 3 h 572"/>
                <a:gd name="T4" fmla="*/ 372 w 576"/>
                <a:gd name="T5" fmla="*/ 12 h 572"/>
                <a:gd name="T6" fmla="*/ 410 w 576"/>
                <a:gd name="T7" fmla="*/ 26 h 572"/>
                <a:gd name="T8" fmla="*/ 445 w 576"/>
                <a:gd name="T9" fmla="*/ 46 h 572"/>
                <a:gd name="T10" fmla="*/ 477 w 576"/>
                <a:gd name="T11" fmla="*/ 70 h 572"/>
                <a:gd name="T12" fmla="*/ 505 w 576"/>
                <a:gd name="T13" fmla="*/ 98 h 572"/>
                <a:gd name="T14" fmla="*/ 530 w 576"/>
                <a:gd name="T15" fmla="*/ 131 h 572"/>
                <a:gd name="T16" fmla="*/ 549 w 576"/>
                <a:gd name="T17" fmla="*/ 165 h 572"/>
                <a:gd name="T18" fmla="*/ 564 w 576"/>
                <a:gd name="T19" fmla="*/ 203 h 572"/>
                <a:gd name="T20" fmla="*/ 573 w 576"/>
                <a:gd name="T21" fmla="*/ 244 h 572"/>
                <a:gd name="T22" fmla="*/ 576 w 576"/>
                <a:gd name="T23" fmla="*/ 287 h 572"/>
                <a:gd name="T24" fmla="*/ 573 w 576"/>
                <a:gd name="T25" fmla="*/ 328 h 572"/>
                <a:gd name="T26" fmla="*/ 564 w 576"/>
                <a:gd name="T27" fmla="*/ 369 h 572"/>
                <a:gd name="T28" fmla="*/ 549 w 576"/>
                <a:gd name="T29" fmla="*/ 407 h 572"/>
                <a:gd name="T30" fmla="*/ 530 w 576"/>
                <a:gd name="T31" fmla="*/ 443 h 572"/>
                <a:gd name="T32" fmla="*/ 505 w 576"/>
                <a:gd name="T33" fmla="*/ 474 h 572"/>
                <a:gd name="T34" fmla="*/ 477 w 576"/>
                <a:gd name="T35" fmla="*/ 503 h 572"/>
                <a:gd name="T36" fmla="*/ 445 w 576"/>
                <a:gd name="T37" fmla="*/ 526 h 572"/>
                <a:gd name="T38" fmla="*/ 410 w 576"/>
                <a:gd name="T39" fmla="*/ 546 h 572"/>
                <a:gd name="T40" fmla="*/ 372 w 576"/>
                <a:gd name="T41" fmla="*/ 561 h 572"/>
                <a:gd name="T42" fmla="*/ 331 w 576"/>
                <a:gd name="T43" fmla="*/ 569 h 572"/>
                <a:gd name="T44" fmla="*/ 287 w 576"/>
                <a:gd name="T45" fmla="*/ 572 h 572"/>
                <a:gd name="T46" fmla="*/ 245 w 576"/>
                <a:gd name="T47" fmla="*/ 569 h 572"/>
                <a:gd name="T48" fmla="*/ 204 w 576"/>
                <a:gd name="T49" fmla="*/ 561 h 572"/>
                <a:gd name="T50" fmla="*/ 166 w 576"/>
                <a:gd name="T51" fmla="*/ 546 h 572"/>
                <a:gd name="T52" fmla="*/ 131 w 576"/>
                <a:gd name="T53" fmla="*/ 526 h 572"/>
                <a:gd name="T54" fmla="*/ 98 w 576"/>
                <a:gd name="T55" fmla="*/ 503 h 572"/>
                <a:gd name="T56" fmla="*/ 71 w 576"/>
                <a:gd name="T57" fmla="*/ 474 h 572"/>
                <a:gd name="T58" fmla="*/ 46 w 576"/>
                <a:gd name="T59" fmla="*/ 443 h 572"/>
                <a:gd name="T60" fmla="*/ 26 w 576"/>
                <a:gd name="T61" fmla="*/ 407 h 572"/>
                <a:gd name="T62" fmla="*/ 11 w 576"/>
                <a:gd name="T63" fmla="*/ 369 h 572"/>
                <a:gd name="T64" fmla="*/ 3 w 576"/>
                <a:gd name="T65" fmla="*/ 328 h 572"/>
                <a:gd name="T66" fmla="*/ 0 w 576"/>
                <a:gd name="T67" fmla="*/ 287 h 572"/>
                <a:gd name="T68" fmla="*/ 3 w 576"/>
                <a:gd name="T69" fmla="*/ 244 h 572"/>
                <a:gd name="T70" fmla="*/ 11 w 576"/>
                <a:gd name="T71" fmla="*/ 203 h 572"/>
                <a:gd name="T72" fmla="*/ 26 w 576"/>
                <a:gd name="T73" fmla="*/ 165 h 572"/>
                <a:gd name="T74" fmla="*/ 46 w 576"/>
                <a:gd name="T75" fmla="*/ 131 h 572"/>
                <a:gd name="T76" fmla="*/ 71 w 576"/>
                <a:gd name="T77" fmla="*/ 98 h 572"/>
                <a:gd name="T78" fmla="*/ 98 w 576"/>
                <a:gd name="T79" fmla="*/ 70 h 572"/>
                <a:gd name="T80" fmla="*/ 131 w 576"/>
                <a:gd name="T81" fmla="*/ 46 h 572"/>
                <a:gd name="T82" fmla="*/ 166 w 576"/>
                <a:gd name="T83" fmla="*/ 26 h 572"/>
                <a:gd name="T84" fmla="*/ 204 w 576"/>
                <a:gd name="T85" fmla="*/ 12 h 572"/>
                <a:gd name="T86" fmla="*/ 245 w 576"/>
                <a:gd name="T87" fmla="*/ 3 h 572"/>
                <a:gd name="T88" fmla="*/ 287 w 576"/>
                <a:gd name="T89" fmla="*/ 0 h 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76" h="572">
                  <a:moveTo>
                    <a:pt x="287" y="0"/>
                  </a:moveTo>
                  <a:lnTo>
                    <a:pt x="331" y="3"/>
                  </a:lnTo>
                  <a:lnTo>
                    <a:pt x="372" y="12"/>
                  </a:lnTo>
                  <a:lnTo>
                    <a:pt x="410" y="26"/>
                  </a:lnTo>
                  <a:lnTo>
                    <a:pt x="445" y="46"/>
                  </a:lnTo>
                  <a:lnTo>
                    <a:pt x="477" y="70"/>
                  </a:lnTo>
                  <a:lnTo>
                    <a:pt x="505" y="98"/>
                  </a:lnTo>
                  <a:lnTo>
                    <a:pt x="530" y="131"/>
                  </a:lnTo>
                  <a:lnTo>
                    <a:pt x="549" y="165"/>
                  </a:lnTo>
                  <a:lnTo>
                    <a:pt x="564" y="203"/>
                  </a:lnTo>
                  <a:lnTo>
                    <a:pt x="573" y="244"/>
                  </a:lnTo>
                  <a:lnTo>
                    <a:pt x="576" y="287"/>
                  </a:lnTo>
                  <a:lnTo>
                    <a:pt x="573" y="328"/>
                  </a:lnTo>
                  <a:lnTo>
                    <a:pt x="564" y="369"/>
                  </a:lnTo>
                  <a:lnTo>
                    <a:pt x="549" y="407"/>
                  </a:lnTo>
                  <a:lnTo>
                    <a:pt x="530" y="443"/>
                  </a:lnTo>
                  <a:lnTo>
                    <a:pt x="505" y="474"/>
                  </a:lnTo>
                  <a:lnTo>
                    <a:pt x="477" y="503"/>
                  </a:lnTo>
                  <a:lnTo>
                    <a:pt x="445" y="526"/>
                  </a:lnTo>
                  <a:lnTo>
                    <a:pt x="410" y="546"/>
                  </a:lnTo>
                  <a:lnTo>
                    <a:pt x="372" y="561"/>
                  </a:lnTo>
                  <a:lnTo>
                    <a:pt x="331" y="569"/>
                  </a:lnTo>
                  <a:lnTo>
                    <a:pt x="287" y="572"/>
                  </a:lnTo>
                  <a:lnTo>
                    <a:pt x="245" y="569"/>
                  </a:lnTo>
                  <a:lnTo>
                    <a:pt x="204" y="561"/>
                  </a:lnTo>
                  <a:lnTo>
                    <a:pt x="166" y="546"/>
                  </a:lnTo>
                  <a:lnTo>
                    <a:pt x="131" y="526"/>
                  </a:lnTo>
                  <a:lnTo>
                    <a:pt x="98" y="503"/>
                  </a:lnTo>
                  <a:lnTo>
                    <a:pt x="71" y="474"/>
                  </a:lnTo>
                  <a:lnTo>
                    <a:pt x="46" y="443"/>
                  </a:lnTo>
                  <a:lnTo>
                    <a:pt x="26" y="407"/>
                  </a:lnTo>
                  <a:lnTo>
                    <a:pt x="11" y="369"/>
                  </a:lnTo>
                  <a:lnTo>
                    <a:pt x="3" y="328"/>
                  </a:lnTo>
                  <a:lnTo>
                    <a:pt x="0" y="287"/>
                  </a:lnTo>
                  <a:lnTo>
                    <a:pt x="3" y="244"/>
                  </a:lnTo>
                  <a:lnTo>
                    <a:pt x="11" y="203"/>
                  </a:lnTo>
                  <a:lnTo>
                    <a:pt x="26" y="165"/>
                  </a:lnTo>
                  <a:lnTo>
                    <a:pt x="46" y="131"/>
                  </a:lnTo>
                  <a:lnTo>
                    <a:pt x="71" y="98"/>
                  </a:lnTo>
                  <a:lnTo>
                    <a:pt x="98" y="70"/>
                  </a:lnTo>
                  <a:lnTo>
                    <a:pt x="131" y="46"/>
                  </a:lnTo>
                  <a:lnTo>
                    <a:pt x="166" y="26"/>
                  </a:lnTo>
                  <a:lnTo>
                    <a:pt x="204" y="12"/>
                  </a:lnTo>
                  <a:lnTo>
                    <a:pt x="245" y="3"/>
                  </a:lnTo>
                  <a:lnTo>
                    <a:pt x="287" y="0"/>
                  </a:lnTo>
                  <a:close/>
                </a:path>
              </a:pathLst>
            </a:custGeom>
            <a:solidFill>
              <a:schemeClr val="tx2">
                <a:lumMod val="20000"/>
                <a:lumOff val="8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71" name="TextBox 70"/>
          <p:cNvSpPr txBox="1"/>
          <p:nvPr/>
        </p:nvSpPr>
        <p:spPr>
          <a:xfrm>
            <a:off x="914204" y="2653959"/>
            <a:ext cx="979755" cy="43088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ru-RU" sz="105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Банковский </a:t>
            </a:r>
          </a:p>
          <a:p>
            <a:pPr algn="ctr"/>
            <a:r>
              <a:rPr lang="ru-RU" sz="105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сектор</a:t>
            </a:r>
            <a:endParaRPr lang="en-US" sz="105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2219571" y="2653959"/>
            <a:ext cx="928459" cy="43088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ru-RU" sz="105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Страховой </a:t>
            </a:r>
          </a:p>
          <a:p>
            <a:pPr algn="ctr"/>
            <a:r>
              <a:rPr lang="ru-RU" sz="105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сектор</a:t>
            </a:r>
            <a:endParaRPr lang="en-US" sz="105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1281392" y="3716258"/>
            <a:ext cx="1463862" cy="415498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ru-RU" sz="105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Сектор</a:t>
            </a:r>
          </a:p>
          <a:p>
            <a:pPr algn="ctr"/>
            <a:r>
              <a:rPr lang="ru-RU" sz="105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рынка ценных бумаг</a:t>
            </a:r>
            <a:endParaRPr lang="en-US" sz="1050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3851920" y="1122009"/>
            <a:ext cx="4954188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ru-RU" sz="1600" u="sng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Основные цели формирования ОФР: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комфортное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пространство для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потребителей и поставщиков финансовых услуг;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содействие устойчивому экономическому росту в масштабах ЕАЭС.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endParaRPr lang="ru-RU" sz="14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12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Подчинённые цели:</a:t>
            </a:r>
          </a:p>
          <a:p>
            <a:pPr marL="285750" indent="-285750"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ru-RU" sz="12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создание </a:t>
            </a:r>
            <a:r>
              <a:rPr lang="ru-RU" sz="12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эффективной и отвечающей мировым стандартам инфраструктуры финансового рынка;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2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повышение </a:t>
            </a:r>
            <a:r>
              <a:rPr lang="ru-RU" sz="1200" i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доступности и качества финансовых услуг и обеспечение гарантированной и эффективной системы защиты прав и законных интересов потребителей финансовых услуг и инвесторов</a:t>
            </a:r>
            <a:r>
              <a:rPr lang="ru-RU" sz="12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4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717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1508"/>
            <a:ext cx="9143999" cy="51625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" y="1508"/>
            <a:ext cx="9144000" cy="91251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282000" y="264240"/>
            <a:ext cx="7542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 инфраструктуры ОФР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3" descr="C:\Users\alibekuly\Desktop\ФИНТЕХ (11.09)\ru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343" b="32503"/>
          <a:stretch/>
        </p:blipFill>
        <p:spPr bwMode="auto">
          <a:xfrm>
            <a:off x="8009284" y="296361"/>
            <a:ext cx="908125" cy="323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7860827"/>
              </p:ext>
            </p:extLst>
          </p:nvPr>
        </p:nvGraphicFramePr>
        <p:xfrm>
          <a:off x="-1155" y="928424"/>
          <a:ext cx="9152776" cy="42150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660">
                  <a:extLst>
                    <a:ext uri="{9D8B030D-6E8A-4147-A177-3AD203B41FA5}">
                      <a16:colId xmlns:a16="http://schemas.microsoft.com/office/drawing/2014/main" xmlns="" val="30357293"/>
                    </a:ext>
                  </a:extLst>
                </a:gridCol>
                <a:gridCol w="3922667">
                  <a:extLst>
                    <a:ext uri="{9D8B030D-6E8A-4147-A177-3AD203B41FA5}">
                      <a16:colId xmlns:a16="http://schemas.microsoft.com/office/drawing/2014/main" xmlns="" val="1303780279"/>
                    </a:ext>
                  </a:extLst>
                </a:gridCol>
                <a:gridCol w="230745">
                  <a:extLst>
                    <a:ext uri="{9D8B030D-6E8A-4147-A177-3AD203B41FA5}">
                      <a16:colId xmlns:a16="http://schemas.microsoft.com/office/drawing/2014/main" xmlns="" val="2861817948"/>
                    </a:ext>
                  </a:extLst>
                </a:gridCol>
                <a:gridCol w="230745">
                  <a:extLst>
                    <a:ext uri="{9D8B030D-6E8A-4147-A177-3AD203B41FA5}">
                      <a16:colId xmlns:a16="http://schemas.microsoft.com/office/drawing/2014/main" xmlns="" val="2723856273"/>
                    </a:ext>
                  </a:extLst>
                </a:gridCol>
                <a:gridCol w="4230328">
                  <a:extLst>
                    <a:ext uri="{9D8B030D-6E8A-4147-A177-3AD203B41FA5}">
                      <a16:colId xmlns:a16="http://schemas.microsoft.com/office/drawing/2014/main" xmlns="" val="645820129"/>
                    </a:ext>
                  </a:extLst>
                </a:gridCol>
                <a:gridCol w="230631">
                  <a:extLst>
                    <a:ext uri="{9D8B030D-6E8A-4147-A177-3AD203B41FA5}">
                      <a16:colId xmlns:a16="http://schemas.microsoft.com/office/drawing/2014/main" xmlns="" val="366027977"/>
                    </a:ext>
                  </a:extLst>
                </a:gridCol>
              </a:tblGrid>
              <a:tr h="2151384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dirty="0" smtClean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dirty="0" smtClean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dirty="0" smtClean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dirty="0" smtClean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среда, облегчающая получение и поставку</a:t>
                      </a:r>
                      <a:r>
                        <a:rPr lang="ru-RU" sz="1200" b="0" baseline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2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финансовых услуг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368675" algn="l"/>
                          <a:tab pos="3713163" algn="l"/>
                        </a:tabLst>
                        <a:defRPr/>
                      </a:pPr>
                      <a:endParaRPr lang="en-US" sz="12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3368675" algn="l"/>
                          <a:tab pos="3713163" algn="l"/>
                        </a:tabLst>
                        <a:defRPr/>
                      </a:pPr>
                      <a:endParaRPr lang="en-US" sz="1200" dirty="0">
                        <a:solidFill>
                          <a:schemeClr val="tx2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2">
                            <a:lumMod val="7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условия, повышающие защищенность потребителей и поставщиков финансовых услуг от рисков</a:t>
                      </a: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dirty="0" smtClean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954528344"/>
                  </a:ext>
                </a:extLst>
              </a:tr>
              <a:tr h="2063691">
                <a:tc gridSpan="6">
                  <a:txBody>
                    <a:bodyPr/>
                    <a:lstStyle/>
                    <a:p>
                      <a:pPr marL="0" indent="0" algn="l">
                        <a:buFont typeface="Wingdings" panose="05000000000000000000" pitchFamily="2" charset="2"/>
                        <a:buNone/>
                      </a:pP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285750" indent="-285750" algn="l">
                        <a:buFont typeface="Wingdings" panose="05000000000000000000" pitchFamily="2" charset="2"/>
                        <a:buChar char="Ø"/>
                      </a:pP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80617303"/>
                  </a:ext>
                </a:extLst>
              </a:tr>
            </a:tbl>
          </a:graphicData>
        </a:graphic>
      </p:graphicFrame>
      <p:sp>
        <p:nvSpPr>
          <p:cNvPr id="66" name="TextBox 65"/>
          <p:cNvSpPr txBox="1"/>
          <p:nvPr/>
        </p:nvSpPr>
        <p:spPr>
          <a:xfrm>
            <a:off x="302171" y="997099"/>
            <a:ext cx="85396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 развития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инфраструктуры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ОФР</a:t>
            </a:r>
            <a:endParaRPr lang="ru-RU" sz="16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1" name="Group 4"/>
          <p:cNvGrpSpPr>
            <a:grpSpLocks noChangeAspect="1"/>
          </p:cNvGrpSpPr>
          <p:nvPr/>
        </p:nvGrpSpPr>
        <p:grpSpPr bwMode="auto">
          <a:xfrm>
            <a:off x="848498" y="3518842"/>
            <a:ext cx="428239" cy="428239"/>
            <a:chOff x="760" y="2164"/>
            <a:chExt cx="486" cy="486"/>
          </a:xfrm>
        </p:grpSpPr>
        <p:sp>
          <p:nvSpPr>
            <p:cNvPr id="12" name="AutoShape 3"/>
            <p:cNvSpPr>
              <a:spLocks noChangeAspect="1" noChangeArrowheads="1" noTextEdit="1"/>
            </p:cNvSpPr>
            <p:nvPr/>
          </p:nvSpPr>
          <p:spPr bwMode="auto">
            <a:xfrm>
              <a:off x="760" y="2164"/>
              <a:ext cx="486" cy="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5"/>
            <p:cNvSpPr>
              <a:spLocks noChangeArrowheads="1"/>
            </p:cNvSpPr>
            <p:nvPr/>
          </p:nvSpPr>
          <p:spPr bwMode="auto">
            <a:xfrm>
              <a:off x="760" y="2164"/>
              <a:ext cx="486" cy="486"/>
            </a:xfrm>
            <a:prstGeom prst="rect">
              <a:avLst/>
            </a:prstGeom>
            <a:noFill/>
            <a:ln w="0">
              <a:noFill/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6"/>
            <p:cNvSpPr>
              <a:spLocks/>
            </p:cNvSpPr>
            <p:nvPr/>
          </p:nvSpPr>
          <p:spPr bwMode="auto">
            <a:xfrm>
              <a:off x="988" y="2478"/>
              <a:ext cx="201" cy="29"/>
            </a:xfrm>
            <a:custGeom>
              <a:avLst/>
              <a:gdLst>
                <a:gd name="T0" fmla="*/ 100 w 1408"/>
                <a:gd name="T1" fmla="*/ 0 h 200"/>
                <a:gd name="T2" fmla="*/ 1309 w 1408"/>
                <a:gd name="T3" fmla="*/ 0 h 200"/>
                <a:gd name="T4" fmla="*/ 1332 w 1408"/>
                <a:gd name="T5" fmla="*/ 3 h 200"/>
                <a:gd name="T6" fmla="*/ 1352 w 1408"/>
                <a:gd name="T7" fmla="*/ 10 h 200"/>
                <a:gd name="T8" fmla="*/ 1371 w 1408"/>
                <a:gd name="T9" fmla="*/ 23 h 200"/>
                <a:gd name="T10" fmla="*/ 1386 w 1408"/>
                <a:gd name="T11" fmla="*/ 38 h 200"/>
                <a:gd name="T12" fmla="*/ 1398 w 1408"/>
                <a:gd name="T13" fmla="*/ 57 h 200"/>
                <a:gd name="T14" fmla="*/ 1406 w 1408"/>
                <a:gd name="T15" fmla="*/ 77 h 200"/>
                <a:gd name="T16" fmla="*/ 1408 w 1408"/>
                <a:gd name="T17" fmla="*/ 100 h 200"/>
                <a:gd name="T18" fmla="*/ 1406 w 1408"/>
                <a:gd name="T19" fmla="*/ 123 h 200"/>
                <a:gd name="T20" fmla="*/ 1398 w 1408"/>
                <a:gd name="T21" fmla="*/ 144 h 200"/>
                <a:gd name="T22" fmla="*/ 1386 w 1408"/>
                <a:gd name="T23" fmla="*/ 163 h 200"/>
                <a:gd name="T24" fmla="*/ 1371 w 1408"/>
                <a:gd name="T25" fmla="*/ 178 h 200"/>
                <a:gd name="T26" fmla="*/ 1352 w 1408"/>
                <a:gd name="T27" fmla="*/ 190 h 200"/>
                <a:gd name="T28" fmla="*/ 1332 w 1408"/>
                <a:gd name="T29" fmla="*/ 197 h 200"/>
                <a:gd name="T30" fmla="*/ 1309 w 1408"/>
                <a:gd name="T31" fmla="*/ 200 h 200"/>
                <a:gd name="T32" fmla="*/ 100 w 1408"/>
                <a:gd name="T33" fmla="*/ 200 h 200"/>
                <a:gd name="T34" fmla="*/ 76 w 1408"/>
                <a:gd name="T35" fmla="*/ 197 h 200"/>
                <a:gd name="T36" fmla="*/ 55 w 1408"/>
                <a:gd name="T37" fmla="*/ 190 h 200"/>
                <a:gd name="T38" fmla="*/ 37 w 1408"/>
                <a:gd name="T39" fmla="*/ 178 h 200"/>
                <a:gd name="T40" fmla="*/ 21 w 1408"/>
                <a:gd name="T41" fmla="*/ 163 h 200"/>
                <a:gd name="T42" fmla="*/ 10 w 1408"/>
                <a:gd name="T43" fmla="*/ 144 h 200"/>
                <a:gd name="T44" fmla="*/ 2 w 1408"/>
                <a:gd name="T45" fmla="*/ 123 h 200"/>
                <a:gd name="T46" fmla="*/ 0 w 1408"/>
                <a:gd name="T47" fmla="*/ 100 h 200"/>
                <a:gd name="T48" fmla="*/ 2 w 1408"/>
                <a:gd name="T49" fmla="*/ 77 h 200"/>
                <a:gd name="T50" fmla="*/ 10 w 1408"/>
                <a:gd name="T51" fmla="*/ 57 h 200"/>
                <a:gd name="T52" fmla="*/ 21 w 1408"/>
                <a:gd name="T53" fmla="*/ 38 h 200"/>
                <a:gd name="T54" fmla="*/ 37 w 1408"/>
                <a:gd name="T55" fmla="*/ 23 h 200"/>
                <a:gd name="T56" fmla="*/ 55 w 1408"/>
                <a:gd name="T57" fmla="*/ 10 h 200"/>
                <a:gd name="T58" fmla="*/ 76 w 1408"/>
                <a:gd name="T59" fmla="*/ 3 h 200"/>
                <a:gd name="T60" fmla="*/ 100 w 1408"/>
                <a:gd name="T61" fmla="*/ 0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408" h="200">
                  <a:moveTo>
                    <a:pt x="100" y="0"/>
                  </a:moveTo>
                  <a:lnTo>
                    <a:pt x="1309" y="0"/>
                  </a:lnTo>
                  <a:lnTo>
                    <a:pt x="1332" y="3"/>
                  </a:lnTo>
                  <a:lnTo>
                    <a:pt x="1352" y="10"/>
                  </a:lnTo>
                  <a:lnTo>
                    <a:pt x="1371" y="23"/>
                  </a:lnTo>
                  <a:lnTo>
                    <a:pt x="1386" y="38"/>
                  </a:lnTo>
                  <a:lnTo>
                    <a:pt x="1398" y="57"/>
                  </a:lnTo>
                  <a:lnTo>
                    <a:pt x="1406" y="77"/>
                  </a:lnTo>
                  <a:lnTo>
                    <a:pt x="1408" y="100"/>
                  </a:lnTo>
                  <a:lnTo>
                    <a:pt x="1406" y="123"/>
                  </a:lnTo>
                  <a:lnTo>
                    <a:pt x="1398" y="144"/>
                  </a:lnTo>
                  <a:lnTo>
                    <a:pt x="1386" y="163"/>
                  </a:lnTo>
                  <a:lnTo>
                    <a:pt x="1371" y="178"/>
                  </a:lnTo>
                  <a:lnTo>
                    <a:pt x="1352" y="190"/>
                  </a:lnTo>
                  <a:lnTo>
                    <a:pt x="1332" y="197"/>
                  </a:lnTo>
                  <a:lnTo>
                    <a:pt x="1309" y="200"/>
                  </a:lnTo>
                  <a:lnTo>
                    <a:pt x="100" y="200"/>
                  </a:lnTo>
                  <a:lnTo>
                    <a:pt x="76" y="197"/>
                  </a:lnTo>
                  <a:lnTo>
                    <a:pt x="55" y="190"/>
                  </a:lnTo>
                  <a:lnTo>
                    <a:pt x="37" y="178"/>
                  </a:lnTo>
                  <a:lnTo>
                    <a:pt x="21" y="163"/>
                  </a:lnTo>
                  <a:lnTo>
                    <a:pt x="10" y="144"/>
                  </a:lnTo>
                  <a:lnTo>
                    <a:pt x="2" y="123"/>
                  </a:lnTo>
                  <a:lnTo>
                    <a:pt x="0" y="100"/>
                  </a:lnTo>
                  <a:lnTo>
                    <a:pt x="2" y="77"/>
                  </a:lnTo>
                  <a:lnTo>
                    <a:pt x="10" y="57"/>
                  </a:lnTo>
                  <a:lnTo>
                    <a:pt x="21" y="38"/>
                  </a:lnTo>
                  <a:lnTo>
                    <a:pt x="37" y="23"/>
                  </a:lnTo>
                  <a:lnTo>
                    <a:pt x="55" y="10"/>
                  </a:lnTo>
                  <a:lnTo>
                    <a:pt x="76" y="3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988" y="2364"/>
              <a:ext cx="201" cy="86"/>
            </a:xfrm>
            <a:custGeom>
              <a:avLst/>
              <a:gdLst>
                <a:gd name="T0" fmla="*/ 910 w 1408"/>
                <a:gd name="T1" fmla="*/ 0 h 598"/>
                <a:gd name="T2" fmla="*/ 1309 w 1408"/>
                <a:gd name="T3" fmla="*/ 0 h 598"/>
                <a:gd name="T4" fmla="*/ 1332 w 1408"/>
                <a:gd name="T5" fmla="*/ 3 h 598"/>
                <a:gd name="T6" fmla="*/ 1352 w 1408"/>
                <a:gd name="T7" fmla="*/ 10 h 598"/>
                <a:gd name="T8" fmla="*/ 1371 w 1408"/>
                <a:gd name="T9" fmla="*/ 22 h 598"/>
                <a:gd name="T10" fmla="*/ 1386 w 1408"/>
                <a:gd name="T11" fmla="*/ 37 h 598"/>
                <a:gd name="T12" fmla="*/ 1398 w 1408"/>
                <a:gd name="T13" fmla="*/ 56 h 598"/>
                <a:gd name="T14" fmla="*/ 1406 w 1408"/>
                <a:gd name="T15" fmla="*/ 76 h 598"/>
                <a:gd name="T16" fmla="*/ 1408 w 1408"/>
                <a:gd name="T17" fmla="*/ 100 h 598"/>
                <a:gd name="T18" fmla="*/ 1406 w 1408"/>
                <a:gd name="T19" fmla="*/ 123 h 598"/>
                <a:gd name="T20" fmla="*/ 1398 w 1408"/>
                <a:gd name="T21" fmla="*/ 143 h 598"/>
                <a:gd name="T22" fmla="*/ 1386 w 1408"/>
                <a:gd name="T23" fmla="*/ 162 h 598"/>
                <a:gd name="T24" fmla="*/ 1371 w 1408"/>
                <a:gd name="T25" fmla="*/ 177 h 598"/>
                <a:gd name="T26" fmla="*/ 1352 w 1408"/>
                <a:gd name="T27" fmla="*/ 190 h 598"/>
                <a:gd name="T28" fmla="*/ 1332 w 1408"/>
                <a:gd name="T29" fmla="*/ 197 h 598"/>
                <a:gd name="T30" fmla="*/ 1309 w 1408"/>
                <a:gd name="T31" fmla="*/ 199 h 598"/>
                <a:gd name="T32" fmla="*/ 972 w 1408"/>
                <a:gd name="T33" fmla="*/ 199 h 598"/>
                <a:gd name="T34" fmla="*/ 800 w 1408"/>
                <a:gd name="T35" fmla="*/ 543 h 598"/>
                <a:gd name="T36" fmla="*/ 787 w 1408"/>
                <a:gd name="T37" fmla="*/ 562 h 598"/>
                <a:gd name="T38" fmla="*/ 772 w 1408"/>
                <a:gd name="T39" fmla="*/ 577 h 598"/>
                <a:gd name="T40" fmla="*/ 753 w 1408"/>
                <a:gd name="T41" fmla="*/ 589 h 598"/>
                <a:gd name="T42" fmla="*/ 733 w 1408"/>
                <a:gd name="T43" fmla="*/ 596 h 598"/>
                <a:gd name="T44" fmla="*/ 711 w 1408"/>
                <a:gd name="T45" fmla="*/ 598 h 598"/>
                <a:gd name="T46" fmla="*/ 100 w 1408"/>
                <a:gd name="T47" fmla="*/ 598 h 598"/>
                <a:gd name="T48" fmla="*/ 76 w 1408"/>
                <a:gd name="T49" fmla="*/ 595 h 598"/>
                <a:gd name="T50" fmla="*/ 55 w 1408"/>
                <a:gd name="T51" fmla="*/ 588 h 598"/>
                <a:gd name="T52" fmla="*/ 37 w 1408"/>
                <a:gd name="T53" fmla="*/ 576 h 598"/>
                <a:gd name="T54" fmla="*/ 21 w 1408"/>
                <a:gd name="T55" fmla="*/ 561 h 598"/>
                <a:gd name="T56" fmla="*/ 10 w 1408"/>
                <a:gd name="T57" fmla="*/ 542 h 598"/>
                <a:gd name="T58" fmla="*/ 2 w 1408"/>
                <a:gd name="T59" fmla="*/ 522 h 598"/>
                <a:gd name="T60" fmla="*/ 0 w 1408"/>
                <a:gd name="T61" fmla="*/ 498 h 598"/>
                <a:gd name="T62" fmla="*/ 2 w 1408"/>
                <a:gd name="T63" fmla="*/ 475 h 598"/>
                <a:gd name="T64" fmla="*/ 10 w 1408"/>
                <a:gd name="T65" fmla="*/ 455 h 598"/>
                <a:gd name="T66" fmla="*/ 21 w 1408"/>
                <a:gd name="T67" fmla="*/ 436 h 598"/>
                <a:gd name="T68" fmla="*/ 37 w 1408"/>
                <a:gd name="T69" fmla="*/ 421 h 598"/>
                <a:gd name="T70" fmla="*/ 55 w 1408"/>
                <a:gd name="T71" fmla="*/ 408 h 598"/>
                <a:gd name="T72" fmla="*/ 76 w 1408"/>
                <a:gd name="T73" fmla="*/ 401 h 598"/>
                <a:gd name="T74" fmla="*/ 100 w 1408"/>
                <a:gd name="T75" fmla="*/ 399 h 598"/>
                <a:gd name="T76" fmla="*/ 649 w 1408"/>
                <a:gd name="T77" fmla="*/ 399 h 598"/>
                <a:gd name="T78" fmla="*/ 820 w 1408"/>
                <a:gd name="T79" fmla="*/ 55 h 598"/>
                <a:gd name="T80" fmla="*/ 833 w 1408"/>
                <a:gd name="T81" fmla="*/ 36 h 598"/>
                <a:gd name="T82" fmla="*/ 848 w 1408"/>
                <a:gd name="T83" fmla="*/ 21 h 598"/>
                <a:gd name="T84" fmla="*/ 867 w 1408"/>
                <a:gd name="T85" fmla="*/ 9 h 598"/>
                <a:gd name="T86" fmla="*/ 887 w 1408"/>
                <a:gd name="T87" fmla="*/ 2 h 598"/>
                <a:gd name="T88" fmla="*/ 910 w 1408"/>
                <a:gd name="T89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408" h="598">
                  <a:moveTo>
                    <a:pt x="910" y="0"/>
                  </a:moveTo>
                  <a:lnTo>
                    <a:pt x="1309" y="0"/>
                  </a:lnTo>
                  <a:lnTo>
                    <a:pt x="1332" y="3"/>
                  </a:lnTo>
                  <a:lnTo>
                    <a:pt x="1352" y="10"/>
                  </a:lnTo>
                  <a:lnTo>
                    <a:pt x="1371" y="22"/>
                  </a:lnTo>
                  <a:lnTo>
                    <a:pt x="1386" y="37"/>
                  </a:lnTo>
                  <a:lnTo>
                    <a:pt x="1398" y="56"/>
                  </a:lnTo>
                  <a:lnTo>
                    <a:pt x="1406" y="76"/>
                  </a:lnTo>
                  <a:lnTo>
                    <a:pt x="1408" y="100"/>
                  </a:lnTo>
                  <a:lnTo>
                    <a:pt x="1406" y="123"/>
                  </a:lnTo>
                  <a:lnTo>
                    <a:pt x="1398" y="143"/>
                  </a:lnTo>
                  <a:lnTo>
                    <a:pt x="1386" y="162"/>
                  </a:lnTo>
                  <a:lnTo>
                    <a:pt x="1371" y="177"/>
                  </a:lnTo>
                  <a:lnTo>
                    <a:pt x="1352" y="190"/>
                  </a:lnTo>
                  <a:lnTo>
                    <a:pt x="1332" y="197"/>
                  </a:lnTo>
                  <a:lnTo>
                    <a:pt x="1309" y="199"/>
                  </a:lnTo>
                  <a:lnTo>
                    <a:pt x="972" y="199"/>
                  </a:lnTo>
                  <a:lnTo>
                    <a:pt x="800" y="543"/>
                  </a:lnTo>
                  <a:lnTo>
                    <a:pt x="787" y="562"/>
                  </a:lnTo>
                  <a:lnTo>
                    <a:pt x="772" y="577"/>
                  </a:lnTo>
                  <a:lnTo>
                    <a:pt x="753" y="589"/>
                  </a:lnTo>
                  <a:lnTo>
                    <a:pt x="733" y="596"/>
                  </a:lnTo>
                  <a:lnTo>
                    <a:pt x="711" y="598"/>
                  </a:lnTo>
                  <a:lnTo>
                    <a:pt x="100" y="598"/>
                  </a:lnTo>
                  <a:lnTo>
                    <a:pt x="76" y="595"/>
                  </a:lnTo>
                  <a:lnTo>
                    <a:pt x="55" y="588"/>
                  </a:lnTo>
                  <a:lnTo>
                    <a:pt x="37" y="576"/>
                  </a:lnTo>
                  <a:lnTo>
                    <a:pt x="21" y="561"/>
                  </a:lnTo>
                  <a:lnTo>
                    <a:pt x="10" y="542"/>
                  </a:lnTo>
                  <a:lnTo>
                    <a:pt x="2" y="522"/>
                  </a:lnTo>
                  <a:lnTo>
                    <a:pt x="0" y="498"/>
                  </a:lnTo>
                  <a:lnTo>
                    <a:pt x="2" y="475"/>
                  </a:lnTo>
                  <a:lnTo>
                    <a:pt x="10" y="455"/>
                  </a:lnTo>
                  <a:lnTo>
                    <a:pt x="21" y="436"/>
                  </a:lnTo>
                  <a:lnTo>
                    <a:pt x="37" y="421"/>
                  </a:lnTo>
                  <a:lnTo>
                    <a:pt x="55" y="408"/>
                  </a:lnTo>
                  <a:lnTo>
                    <a:pt x="76" y="401"/>
                  </a:lnTo>
                  <a:lnTo>
                    <a:pt x="100" y="399"/>
                  </a:lnTo>
                  <a:lnTo>
                    <a:pt x="649" y="399"/>
                  </a:lnTo>
                  <a:lnTo>
                    <a:pt x="820" y="55"/>
                  </a:lnTo>
                  <a:lnTo>
                    <a:pt x="833" y="36"/>
                  </a:lnTo>
                  <a:lnTo>
                    <a:pt x="848" y="21"/>
                  </a:lnTo>
                  <a:lnTo>
                    <a:pt x="867" y="9"/>
                  </a:lnTo>
                  <a:lnTo>
                    <a:pt x="887" y="2"/>
                  </a:lnTo>
                  <a:lnTo>
                    <a:pt x="91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8"/>
            <p:cNvSpPr>
              <a:spLocks/>
            </p:cNvSpPr>
            <p:nvPr/>
          </p:nvSpPr>
          <p:spPr bwMode="auto">
            <a:xfrm>
              <a:off x="988" y="2535"/>
              <a:ext cx="201" cy="86"/>
            </a:xfrm>
            <a:custGeom>
              <a:avLst/>
              <a:gdLst>
                <a:gd name="T0" fmla="*/ 100 w 1408"/>
                <a:gd name="T1" fmla="*/ 0 h 598"/>
                <a:gd name="T2" fmla="*/ 711 w 1408"/>
                <a:gd name="T3" fmla="*/ 0 h 598"/>
                <a:gd name="T4" fmla="*/ 733 w 1408"/>
                <a:gd name="T5" fmla="*/ 3 h 598"/>
                <a:gd name="T6" fmla="*/ 753 w 1408"/>
                <a:gd name="T7" fmla="*/ 9 h 598"/>
                <a:gd name="T8" fmla="*/ 772 w 1408"/>
                <a:gd name="T9" fmla="*/ 22 h 598"/>
                <a:gd name="T10" fmla="*/ 787 w 1408"/>
                <a:gd name="T11" fmla="*/ 36 h 598"/>
                <a:gd name="T12" fmla="*/ 800 w 1408"/>
                <a:gd name="T13" fmla="*/ 56 h 598"/>
                <a:gd name="T14" fmla="*/ 972 w 1408"/>
                <a:gd name="T15" fmla="*/ 399 h 598"/>
                <a:gd name="T16" fmla="*/ 1309 w 1408"/>
                <a:gd name="T17" fmla="*/ 399 h 598"/>
                <a:gd name="T18" fmla="*/ 1332 w 1408"/>
                <a:gd name="T19" fmla="*/ 401 h 598"/>
                <a:gd name="T20" fmla="*/ 1352 w 1408"/>
                <a:gd name="T21" fmla="*/ 409 h 598"/>
                <a:gd name="T22" fmla="*/ 1371 w 1408"/>
                <a:gd name="T23" fmla="*/ 421 h 598"/>
                <a:gd name="T24" fmla="*/ 1386 w 1408"/>
                <a:gd name="T25" fmla="*/ 436 h 598"/>
                <a:gd name="T26" fmla="*/ 1398 w 1408"/>
                <a:gd name="T27" fmla="*/ 455 h 598"/>
                <a:gd name="T28" fmla="*/ 1406 w 1408"/>
                <a:gd name="T29" fmla="*/ 475 h 598"/>
                <a:gd name="T30" fmla="*/ 1408 w 1408"/>
                <a:gd name="T31" fmla="*/ 499 h 598"/>
                <a:gd name="T32" fmla="*/ 1406 w 1408"/>
                <a:gd name="T33" fmla="*/ 522 h 598"/>
                <a:gd name="T34" fmla="*/ 1398 w 1408"/>
                <a:gd name="T35" fmla="*/ 542 h 598"/>
                <a:gd name="T36" fmla="*/ 1386 w 1408"/>
                <a:gd name="T37" fmla="*/ 561 h 598"/>
                <a:gd name="T38" fmla="*/ 1371 w 1408"/>
                <a:gd name="T39" fmla="*/ 576 h 598"/>
                <a:gd name="T40" fmla="*/ 1352 w 1408"/>
                <a:gd name="T41" fmla="*/ 588 h 598"/>
                <a:gd name="T42" fmla="*/ 1332 w 1408"/>
                <a:gd name="T43" fmla="*/ 596 h 598"/>
                <a:gd name="T44" fmla="*/ 1309 w 1408"/>
                <a:gd name="T45" fmla="*/ 598 h 598"/>
                <a:gd name="T46" fmla="*/ 910 w 1408"/>
                <a:gd name="T47" fmla="*/ 598 h 598"/>
                <a:gd name="T48" fmla="*/ 887 w 1408"/>
                <a:gd name="T49" fmla="*/ 596 h 598"/>
                <a:gd name="T50" fmla="*/ 867 w 1408"/>
                <a:gd name="T51" fmla="*/ 589 h 598"/>
                <a:gd name="T52" fmla="*/ 848 w 1408"/>
                <a:gd name="T53" fmla="*/ 577 h 598"/>
                <a:gd name="T54" fmla="*/ 833 w 1408"/>
                <a:gd name="T55" fmla="*/ 562 h 598"/>
                <a:gd name="T56" fmla="*/ 820 w 1408"/>
                <a:gd name="T57" fmla="*/ 543 h 598"/>
                <a:gd name="T58" fmla="*/ 649 w 1408"/>
                <a:gd name="T59" fmla="*/ 199 h 598"/>
                <a:gd name="T60" fmla="*/ 100 w 1408"/>
                <a:gd name="T61" fmla="*/ 199 h 598"/>
                <a:gd name="T62" fmla="*/ 76 w 1408"/>
                <a:gd name="T63" fmla="*/ 197 h 598"/>
                <a:gd name="T64" fmla="*/ 55 w 1408"/>
                <a:gd name="T65" fmla="*/ 190 h 598"/>
                <a:gd name="T66" fmla="*/ 37 w 1408"/>
                <a:gd name="T67" fmla="*/ 177 h 598"/>
                <a:gd name="T68" fmla="*/ 21 w 1408"/>
                <a:gd name="T69" fmla="*/ 162 h 598"/>
                <a:gd name="T70" fmla="*/ 10 w 1408"/>
                <a:gd name="T71" fmla="*/ 143 h 598"/>
                <a:gd name="T72" fmla="*/ 2 w 1408"/>
                <a:gd name="T73" fmla="*/ 123 h 598"/>
                <a:gd name="T74" fmla="*/ 0 w 1408"/>
                <a:gd name="T75" fmla="*/ 100 h 598"/>
                <a:gd name="T76" fmla="*/ 2 w 1408"/>
                <a:gd name="T77" fmla="*/ 77 h 598"/>
                <a:gd name="T78" fmla="*/ 10 w 1408"/>
                <a:gd name="T79" fmla="*/ 56 h 598"/>
                <a:gd name="T80" fmla="*/ 21 w 1408"/>
                <a:gd name="T81" fmla="*/ 37 h 598"/>
                <a:gd name="T82" fmla="*/ 37 w 1408"/>
                <a:gd name="T83" fmla="*/ 22 h 598"/>
                <a:gd name="T84" fmla="*/ 55 w 1408"/>
                <a:gd name="T85" fmla="*/ 10 h 598"/>
                <a:gd name="T86" fmla="*/ 76 w 1408"/>
                <a:gd name="T87" fmla="*/ 3 h 598"/>
                <a:gd name="T88" fmla="*/ 100 w 1408"/>
                <a:gd name="T89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408" h="598">
                  <a:moveTo>
                    <a:pt x="100" y="0"/>
                  </a:moveTo>
                  <a:lnTo>
                    <a:pt x="711" y="0"/>
                  </a:lnTo>
                  <a:lnTo>
                    <a:pt x="733" y="3"/>
                  </a:lnTo>
                  <a:lnTo>
                    <a:pt x="753" y="9"/>
                  </a:lnTo>
                  <a:lnTo>
                    <a:pt x="772" y="22"/>
                  </a:lnTo>
                  <a:lnTo>
                    <a:pt x="787" y="36"/>
                  </a:lnTo>
                  <a:lnTo>
                    <a:pt x="800" y="56"/>
                  </a:lnTo>
                  <a:lnTo>
                    <a:pt x="972" y="399"/>
                  </a:lnTo>
                  <a:lnTo>
                    <a:pt x="1309" y="399"/>
                  </a:lnTo>
                  <a:lnTo>
                    <a:pt x="1332" y="401"/>
                  </a:lnTo>
                  <a:lnTo>
                    <a:pt x="1352" y="409"/>
                  </a:lnTo>
                  <a:lnTo>
                    <a:pt x="1371" y="421"/>
                  </a:lnTo>
                  <a:lnTo>
                    <a:pt x="1386" y="436"/>
                  </a:lnTo>
                  <a:lnTo>
                    <a:pt x="1398" y="455"/>
                  </a:lnTo>
                  <a:lnTo>
                    <a:pt x="1406" y="475"/>
                  </a:lnTo>
                  <a:lnTo>
                    <a:pt x="1408" y="499"/>
                  </a:lnTo>
                  <a:lnTo>
                    <a:pt x="1406" y="522"/>
                  </a:lnTo>
                  <a:lnTo>
                    <a:pt x="1398" y="542"/>
                  </a:lnTo>
                  <a:lnTo>
                    <a:pt x="1386" y="561"/>
                  </a:lnTo>
                  <a:lnTo>
                    <a:pt x="1371" y="576"/>
                  </a:lnTo>
                  <a:lnTo>
                    <a:pt x="1352" y="588"/>
                  </a:lnTo>
                  <a:lnTo>
                    <a:pt x="1332" y="596"/>
                  </a:lnTo>
                  <a:lnTo>
                    <a:pt x="1309" y="598"/>
                  </a:lnTo>
                  <a:lnTo>
                    <a:pt x="910" y="598"/>
                  </a:lnTo>
                  <a:lnTo>
                    <a:pt x="887" y="596"/>
                  </a:lnTo>
                  <a:lnTo>
                    <a:pt x="867" y="589"/>
                  </a:lnTo>
                  <a:lnTo>
                    <a:pt x="848" y="577"/>
                  </a:lnTo>
                  <a:lnTo>
                    <a:pt x="833" y="562"/>
                  </a:lnTo>
                  <a:lnTo>
                    <a:pt x="820" y="543"/>
                  </a:lnTo>
                  <a:lnTo>
                    <a:pt x="649" y="199"/>
                  </a:lnTo>
                  <a:lnTo>
                    <a:pt x="100" y="199"/>
                  </a:lnTo>
                  <a:lnTo>
                    <a:pt x="76" y="197"/>
                  </a:lnTo>
                  <a:lnTo>
                    <a:pt x="55" y="190"/>
                  </a:lnTo>
                  <a:lnTo>
                    <a:pt x="37" y="177"/>
                  </a:lnTo>
                  <a:lnTo>
                    <a:pt x="21" y="162"/>
                  </a:lnTo>
                  <a:lnTo>
                    <a:pt x="10" y="143"/>
                  </a:lnTo>
                  <a:lnTo>
                    <a:pt x="2" y="123"/>
                  </a:lnTo>
                  <a:lnTo>
                    <a:pt x="0" y="100"/>
                  </a:lnTo>
                  <a:lnTo>
                    <a:pt x="2" y="77"/>
                  </a:lnTo>
                  <a:lnTo>
                    <a:pt x="10" y="56"/>
                  </a:lnTo>
                  <a:lnTo>
                    <a:pt x="21" y="37"/>
                  </a:lnTo>
                  <a:lnTo>
                    <a:pt x="37" y="22"/>
                  </a:lnTo>
                  <a:lnTo>
                    <a:pt x="55" y="10"/>
                  </a:lnTo>
                  <a:lnTo>
                    <a:pt x="76" y="3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9"/>
            <p:cNvSpPr>
              <a:spLocks/>
            </p:cNvSpPr>
            <p:nvPr/>
          </p:nvSpPr>
          <p:spPr bwMode="auto">
            <a:xfrm>
              <a:off x="1016" y="2250"/>
              <a:ext cx="173" cy="114"/>
            </a:xfrm>
            <a:custGeom>
              <a:avLst/>
              <a:gdLst>
                <a:gd name="T0" fmla="*/ 711 w 1209"/>
                <a:gd name="T1" fmla="*/ 0 h 797"/>
                <a:gd name="T2" fmla="*/ 1110 w 1209"/>
                <a:gd name="T3" fmla="*/ 0 h 797"/>
                <a:gd name="T4" fmla="*/ 1133 w 1209"/>
                <a:gd name="T5" fmla="*/ 2 h 797"/>
                <a:gd name="T6" fmla="*/ 1153 w 1209"/>
                <a:gd name="T7" fmla="*/ 9 h 797"/>
                <a:gd name="T8" fmla="*/ 1172 w 1209"/>
                <a:gd name="T9" fmla="*/ 22 h 797"/>
                <a:gd name="T10" fmla="*/ 1187 w 1209"/>
                <a:gd name="T11" fmla="*/ 37 h 797"/>
                <a:gd name="T12" fmla="*/ 1199 w 1209"/>
                <a:gd name="T13" fmla="*/ 56 h 797"/>
                <a:gd name="T14" fmla="*/ 1207 w 1209"/>
                <a:gd name="T15" fmla="*/ 76 h 797"/>
                <a:gd name="T16" fmla="*/ 1209 w 1209"/>
                <a:gd name="T17" fmla="*/ 99 h 797"/>
                <a:gd name="T18" fmla="*/ 1207 w 1209"/>
                <a:gd name="T19" fmla="*/ 122 h 797"/>
                <a:gd name="T20" fmla="*/ 1199 w 1209"/>
                <a:gd name="T21" fmla="*/ 143 h 797"/>
                <a:gd name="T22" fmla="*/ 1187 w 1209"/>
                <a:gd name="T23" fmla="*/ 162 h 797"/>
                <a:gd name="T24" fmla="*/ 1172 w 1209"/>
                <a:gd name="T25" fmla="*/ 177 h 797"/>
                <a:gd name="T26" fmla="*/ 1153 w 1209"/>
                <a:gd name="T27" fmla="*/ 189 h 797"/>
                <a:gd name="T28" fmla="*/ 1133 w 1209"/>
                <a:gd name="T29" fmla="*/ 196 h 797"/>
                <a:gd name="T30" fmla="*/ 1110 w 1209"/>
                <a:gd name="T31" fmla="*/ 199 h 797"/>
                <a:gd name="T32" fmla="*/ 765 w 1209"/>
                <a:gd name="T33" fmla="*/ 199 h 797"/>
                <a:gd name="T34" fmla="*/ 396 w 1209"/>
                <a:gd name="T35" fmla="*/ 753 h 797"/>
                <a:gd name="T36" fmla="*/ 382 w 1209"/>
                <a:gd name="T37" fmla="*/ 768 h 797"/>
                <a:gd name="T38" fmla="*/ 368 w 1209"/>
                <a:gd name="T39" fmla="*/ 781 h 797"/>
                <a:gd name="T40" fmla="*/ 350 w 1209"/>
                <a:gd name="T41" fmla="*/ 790 h 797"/>
                <a:gd name="T42" fmla="*/ 332 w 1209"/>
                <a:gd name="T43" fmla="*/ 795 h 797"/>
                <a:gd name="T44" fmla="*/ 312 w 1209"/>
                <a:gd name="T45" fmla="*/ 797 h 797"/>
                <a:gd name="T46" fmla="*/ 100 w 1209"/>
                <a:gd name="T47" fmla="*/ 797 h 797"/>
                <a:gd name="T48" fmla="*/ 77 w 1209"/>
                <a:gd name="T49" fmla="*/ 794 h 797"/>
                <a:gd name="T50" fmla="*/ 55 w 1209"/>
                <a:gd name="T51" fmla="*/ 787 h 797"/>
                <a:gd name="T52" fmla="*/ 37 w 1209"/>
                <a:gd name="T53" fmla="*/ 775 h 797"/>
                <a:gd name="T54" fmla="*/ 21 w 1209"/>
                <a:gd name="T55" fmla="*/ 760 h 797"/>
                <a:gd name="T56" fmla="*/ 10 w 1209"/>
                <a:gd name="T57" fmla="*/ 741 h 797"/>
                <a:gd name="T58" fmla="*/ 3 w 1209"/>
                <a:gd name="T59" fmla="*/ 720 h 797"/>
                <a:gd name="T60" fmla="*/ 0 w 1209"/>
                <a:gd name="T61" fmla="*/ 697 h 797"/>
                <a:gd name="T62" fmla="*/ 3 w 1209"/>
                <a:gd name="T63" fmla="*/ 674 h 797"/>
                <a:gd name="T64" fmla="*/ 10 w 1209"/>
                <a:gd name="T65" fmla="*/ 654 h 797"/>
                <a:gd name="T66" fmla="*/ 21 w 1209"/>
                <a:gd name="T67" fmla="*/ 635 h 797"/>
                <a:gd name="T68" fmla="*/ 37 w 1209"/>
                <a:gd name="T69" fmla="*/ 620 h 797"/>
                <a:gd name="T70" fmla="*/ 55 w 1209"/>
                <a:gd name="T71" fmla="*/ 607 h 797"/>
                <a:gd name="T72" fmla="*/ 77 w 1209"/>
                <a:gd name="T73" fmla="*/ 600 h 797"/>
                <a:gd name="T74" fmla="*/ 100 w 1209"/>
                <a:gd name="T75" fmla="*/ 598 h 797"/>
                <a:gd name="T76" fmla="*/ 259 w 1209"/>
                <a:gd name="T77" fmla="*/ 598 h 797"/>
                <a:gd name="T78" fmla="*/ 628 w 1209"/>
                <a:gd name="T79" fmla="*/ 44 h 797"/>
                <a:gd name="T80" fmla="*/ 641 w 1209"/>
                <a:gd name="T81" fmla="*/ 29 h 797"/>
                <a:gd name="T82" fmla="*/ 655 w 1209"/>
                <a:gd name="T83" fmla="*/ 17 h 797"/>
                <a:gd name="T84" fmla="*/ 673 w 1209"/>
                <a:gd name="T85" fmla="*/ 7 h 797"/>
                <a:gd name="T86" fmla="*/ 692 w 1209"/>
                <a:gd name="T87" fmla="*/ 1 h 797"/>
                <a:gd name="T88" fmla="*/ 711 w 1209"/>
                <a:gd name="T89" fmla="*/ 0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1209" h="797">
                  <a:moveTo>
                    <a:pt x="711" y="0"/>
                  </a:moveTo>
                  <a:lnTo>
                    <a:pt x="1110" y="0"/>
                  </a:lnTo>
                  <a:lnTo>
                    <a:pt x="1133" y="2"/>
                  </a:lnTo>
                  <a:lnTo>
                    <a:pt x="1153" y="9"/>
                  </a:lnTo>
                  <a:lnTo>
                    <a:pt x="1172" y="22"/>
                  </a:lnTo>
                  <a:lnTo>
                    <a:pt x="1187" y="37"/>
                  </a:lnTo>
                  <a:lnTo>
                    <a:pt x="1199" y="56"/>
                  </a:lnTo>
                  <a:lnTo>
                    <a:pt x="1207" y="76"/>
                  </a:lnTo>
                  <a:lnTo>
                    <a:pt x="1209" y="99"/>
                  </a:lnTo>
                  <a:lnTo>
                    <a:pt x="1207" y="122"/>
                  </a:lnTo>
                  <a:lnTo>
                    <a:pt x="1199" y="143"/>
                  </a:lnTo>
                  <a:lnTo>
                    <a:pt x="1187" y="162"/>
                  </a:lnTo>
                  <a:lnTo>
                    <a:pt x="1172" y="177"/>
                  </a:lnTo>
                  <a:lnTo>
                    <a:pt x="1153" y="189"/>
                  </a:lnTo>
                  <a:lnTo>
                    <a:pt x="1133" y="196"/>
                  </a:lnTo>
                  <a:lnTo>
                    <a:pt x="1110" y="199"/>
                  </a:lnTo>
                  <a:lnTo>
                    <a:pt x="765" y="199"/>
                  </a:lnTo>
                  <a:lnTo>
                    <a:pt x="396" y="753"/>
                  </a:lnTo>
                  <a:lnTo>
                    <a:pt x="382" y="768"/>
                  </a:lnTo>
                  <a:lnTo>
                    <a:pt x="368" y="781"/>
                  </a:lnTo>
                  <a:lnTo>
                    <a:pt x="350" y="790"/>
                  </a:lnTo>
                  <a:lnTo>
                    <a:pt x="332" y="795"/>
                  </a:lnTo>
                  <a:lnTo>
                    <a:pt x="312" y="797"/>
                  </a:lnTo>
                  <a:lnTo>
                    <a:pt x="100" y="797"/>
                  </a:lnTo>
                  <a:lnTo>
                    <a:pt x="77" y="794"/>
                  </a:lnTo>
                  <a:lnTo>
                    <a:pt x="55" y="787"/>
                  </a:lnTo>
                  <a:lnTo>
                    <a:pt x="37" y="775"/>
                  </a:lnTo>
                  <a:lnTo>
                    <a:pt x="21" y="760"/>
                  </a:lnTo>
                  <a:lnTo>
                    <a:pt x="10" y="741"/>
                  </a:lnTo>
                  <a:lnTo>
                    <a:pt x="3" y="720"/>
                  </a:lnTo>
                  <a:lnTo>
                    <a:pt x="0" y="697"/>
                  </a:lnTo>
                  <a:lnTo>
                    <a:pt x="3" y="674"/>
                  </a:lnTo>
                  <a:lnTo>
                    <a:pt x="10" y="654"/>
                  </a:lnTo>
                  <a:lnTo>
                    <a:pt x="21" y="635"/>
                  </a:lnTo>
                  <a:lnTo>
                    <a:pt x="37" y="620"/>
                  </a:lnTo>
                  <a:lnTo>
                    <a:pt x="55" y="607"/>
                  </a:lnTo>
                  <a:lnTo>
                    <a:pt x="77" y="600"/>
                  </a:lnTo>
                  <a:lnTo>
                    <a:pt x="100" y="598"/>
                  </a:lnTo>
                  <a:lnTo>
                    <a:pt x="259" y="598"/>
                  </a:lnTo>
                  <a:lnTo>
                    <a:pt x="628" y="44"/>
                  </a:lnTo>
                  <a:lnTo>
                    <a:pt x="641" y="29"/>
                  </a:lnTo>
                  <a:lnTo>
                    <a:pt x="655" y="17"/>
                  </a:lnTo>
                  <a:lnTo>
                    <a:pt x="673" y="7"/>
                  </a:lnTo>
                  <a:lnTo>
                    <a:pt x="692" y="1"/>
                  </a:lnTo>
                  <a:lnTo>
                    <a:pt x="711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0"/>
            <p:cNvSpPr>
              <a:spLocks/>
            </p:cNvSpPr>
            <p:nvPr/>
          </p:nvSpPr>
          <p:spPr bwMode="auto">
            <a:xfrm>
              <a:off x="1161" y="2222"/>
              <a:ext cx="85" cy="85"/>
            </a:xfrm>
            <a:custGeom>
              <a:avLst/>
              <a:gdLst>
                <a:gd name="T0" fmla="*/ 299 w 598"/>
                <a:gd name="T1" fmla="*/ 0 h 598"/>
                <a:gd name="T2" fmla="*/ 343 w 598"/>
                <a:gd name="T3" fmla="*/ 3 h 598"/>
                <a:gd name="T4" fmla="*/ 386 w 598"/>
                <a:gd name="T5" fmla="*/ 13 h 598"/>
                <a:gd name="T6" fmla="*/ 425 w 598"/>
                <a:gd name="T7" fmla="*/ 28 h 598"/>
                <a:gd name="T8" fmla="*/ 462 w 598"/>
                <a:gd name="T9" fmla="*/ 49 h 598"/>
                <a:gd name="T10" fmla="*/ 495 w 598"/>
                <a:gd name="T11" fmla="*/ 73 h 598"/>
                <a:gd name="T12" fmla="*/ 525 w 598"/>
                <a:gd name="T13" fmla="*/ 103 h 598"/>
                <a:gd name="T14" fmla="*/ 550 w 598"/>
                <a:gd name="T15" fmla="*/ 136 h 598"/>
                <a:gd name="T16" fmla="*/ 570 w 598"/>
                <a:gd name="T17" fmla="*/ 173 h 598"/>
                <a:gd name="T18" fmla="*/ 586 w 598"/>
                <a:gd name="T19" fmla="*/ 214 h 598"/>
                <a:gd name="T20" fmla="*/ 595 w 598"/>
                <a:gd name="T21" fmla="*/ 255 h 598"/>
                <a:gd name="T22" fmla="*/ 598 w 598"/>
                <a:gd name="T23" fmla="*/ 299 h 598"/>
                <a:gd name="T24" fmla="*/ 595 w 598"/>
                <a:gd name="T25" fmla="*/ 343 h 598"/>
                <a:gd name="T26" fmla="*/ 586 w 598"/>
                <a:gd name="T27" fmla="*/ 386 h 598"/>
                <a:gd name="T28" fmla="*/ 570 w 598"/>
                <a:gd name="T29" fmla="*/ 425 h 598"/>
                <a:gd name="T30" fmla="*/ 550 w 598"/>
                <a:gd name="T31" fmla="*/ 462 h 598"/>
                <a:gd name="T32" fmla="*/ 525 w 598"/>
                <a:gd name="T33" fmla="*/ 495 h 598"/>
                <a:gd name="T34" fmla="*/ 495 w 598"/>
                <a:gd name="T35" fmla="*/ 525 h 598"/>
                <a:gd name="T36" fmla="*/ 462 w 598"/>
                <a:gd name="T37" fmla="*/ 550 h 598"/>
                <a:gd name="T38" fmla="*/ 425 w 598"/>
                <a:gd name="T39" fmla="*/ 570 h 598"/>
                <a:gd name="T40" fmla="*/ 386 w 598"/>
                <a:gd name="T41" fmla="*/ 586 h 598"/>
                <a:gd name="T42" fmla="*/ 343 w 598"/>
                <a:gd name="T43" fmla="*/ 595 h 598"/>
                <a:gd name="T44" fmla="*/ 299 w 598"/>
                <a:gd name="T45" fmla="*/ 598 h 598"/>
                <a:gd name="T46" fmla="*/ 255 w 598"/>
                <a:gd name="T47" fmla="*/ 595 h 598"/>
                <a:gd name="T48" fmla="*/ 212 w 598"/>
                <a:gd name="T49" fmla="*/ 586 h 598"/>
                <a:gd name="T50" fmla="*/ 173 w 598"/>
                <a:gd name="T51" fmla="*/ 570 h 598"/>
                <a:gd name="T52" fmla="*/ 136 w 598"/>
                <a:gd name="T53" fmla="*/ 550 h 598"/>
                <a:gd name="T54" fmla="*/ 103 w 598"/>
                <a:gd name="T55" fmla="*/ 525 h 598"/>
                <a:gd name="T56" fmla="*/ 73 w 598"/>
                <a:gd name="T57" fmla="*/ 495 h 598"/>
                <a:gd name="T58" fmla="*/ 49 w 598"/>
                <a:gd name="T59" fmla="*/ 462 h 598"/>
                <a:gd name="T60" fmla="*/ 28 w 598"/>
                <a:gd name="T61" fmla="*/ 425 h 598"/>
                <a:gd name="T62" fmla="*/ 12 w 598"/>
                <a:gd name="T63" fmla="*/ 386 h 598"/>
                <a:gd name="T64" fmla="*/ 3 w 598"/>
                <a:gd name="T65" fmla="*/ 343 h 598"/>
                <a:gd name="T66" fmla="*/ 0 w 598"/>
                <a:gd name="T67" fmla="*/ 299 h 598"/>
                <a:gd name="T68" fmla="*/ 3 w 598"/>
                <a:gd name="T69" fmla="*/ 255 h 598"/>
                <a:gd name="T70" fmla="*/ 12 w 598"/>
                <a:gd name="T71" fmla="*/ 214 h 598"/>
                <a:gd name="T72" fmla="*/ 28 w 598"/>
                <a:gd name="T73" fmla="*/ 173 h 598"/>
                <a:gd name="T74" fmla="*/ 49 w 598"/>
                <a:gd name="T75" fmla="*/ 136 h 598"/>
                <a:gd name="T76" fmla="*/ 73 w 598"/>
                <a:gd name="T77" fmla="*/ 103 h 598"/>
                <a:gd name="T78" fmla="*/ 103 w 598"/>
                <a:gd name="T79" fmla="*/ 73 h 598"/>
                <a:gd name="T80" fmla="*/ 136 w 598"/>
                <a:gd name="T81" fmla="*/ 49 h 598"/>
                <a:gd name="T82" fmla="*/ 173 w 598"/>
                <a:gd name="T83" fmla="*/ 28 h 598"/>
                <a:gd name="T84" fmla="*/ 212 w 598"/>
                <a:gd name="T85" fmla="*/ 13 h 598"/>
                <a:gd name="T86" fmla="*/ 255 w 598"/>
                <a:gd name="T87" fmla="*/ 3 h 598"/>
                <a:gd name="T88" fmla="*/ 299 w 598"/>
                <a:gd name="T89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98" h="598">
                  <a:moveTo>
                    <a:pt x="299" y="0"/>
                  </a:moveTo>
                  <a:lnTo>
                    <a:pt x="343" y="3"/>
                  </a:lnTo>
                  <a:lnTo>
                    <a:pt x="386" y="13"/>
                  </a:lnTo>
                  <a:lnTo>
                    <a:pt x="425" y="28"/>
                  </a:lnTo>
                  <a:lnTo>
                    <a:pt x="462" y="49"/>
                  </a:lnTo>
                  <a:lnTo>
                    <a:pt x="495" y="73"/>
                  </a:lnTo>
                  <a:lnTo>
                    <a:pt x="525" y="103"/>
                  </a:lnTo>
                  <a:lnTo>
                    <a:pt x="550" y="136"/>
                  </a:lnTo>
                  <a:lnTo>
                    <a:pt x="570" y="173"/>
                  </a:lnTo>
                  <a:lnTo>
                    <a:pt x="586" y="214"/>
                  </a:lnTo>
                  <a:lnTo>
                    <a:pt x="595" y="255"/>
                  </a:lnTo>
                  <a:lnTo>
                    <a:pt x="598" y="299"/>
                  </a:lnTo>
                  <a:lnTo>
                    <a:pt x="595" y="343"/>
                  </a:lnTo>
                  <a:lnTo>
                    <a:pt x="586" y="386"/>
                  </a:lnTo>
                  <a:lnTo>
                    <a:pt x="570" y="425"/>
                  </a:lnTo>
                  <a:lnTo>
                    <a:pt x="550" y="462"/>
                  </a:lnTo>
                  <a:lnTo>
                    <a:pt x="525" y="495"/>
                  </a:lnTo>
                  <a:lnTo>
                    <a:pt x="495" y="525"/>
                  </a:lnTo>
                  <a:lnTo>
                    <a:pt x="462" y="550"/>
                  </a:lnTo>
                  <a:lnTo>
                    <a:pt x="425" y="570"/>
                  </a:lnTo>
                  <a:lnTo>
                    <a:pt x="386" y="586"/>
                  </a:lnTo>
                  <a:lnTo>
                    <a:pt x="343" y="595"/>
                  </a:lnTo>
                  <a:lnTo>
                    <a:pt x="299" y="598"/>
                  </a:lnTo>
                  <a:lnTo>
                    <a:pt x="255" y="595"/>
                  </a:lnTo>
                  <a:lnTo>
                    <a:pt x="212" y="586"/>
                  </a:lnTo>
                  <a:lnTo>
                    <a:pt x="173" y="570"/>
                  </a:lnTo>
                  <a:lnTo>
                    <a:pt x="136" y="550"/>
                  </a:lnTo>
                  <a:lnTo>
                    <a:pt x="103" y="525"/>
                  </a:lnTo>
                  <a:lnTo>
                    <a:pt x="73" y="495"/>
                  </a:lnTo>
                  <a:lnTo>
                    <a:pt x="49" y="462"/>
                  </a:lnTo>
                  <a:lnTo>
                    <a:pt x="28" y="425"/>
                  </a:lnTo>
                  <a:lnTo>
                    <a:pt x="12" y="386"/>
                  </a:lnTo>
                  <a:lnTo>
                    <a:pt x="3" y="343"/>
                  </a:lnTo>
                  <a:lnTo>
                    <a:pt x="0" y="299"/>
                  </a:lnTo>
                  <a:lnTo>
                    <a:pt x="3" y="255"/>
                  </a:lnTo>
                  <a:lnTo>
                    <a:pt x="12" y="214"/>
                  </a:lnTo>
                  <a:lnTo>
                    <a:pt x="28" y="173"/>
                  </a:lnTo>
                  <a:lnTo>
                    <a:pt x="49" y="136"/>
                  </a:lnTo>
                  <a:lnTo>
                    <a:pt x="73" y="103"/>
                  </a:lnTo>
                  <a:lnTo>
                    <a:pt x="103" y="73"/>
                  </a:lnTo>
                  <a:lnTo>
                    <a:pt x="136" y="49"/>
                  </a:lnTo>
                  <a:lnTo>
                    <a:pt x="173" y="28"/>
                  </a:lnTo>
                  <a:lnTo>
                    <a:pt x="212" y="13"/>
                  </a:lnTo>
                  <a:lnTo>
                    <a:pt x="255" y="3"/>
                  </a:lnTo>
                  <a:lnTo>
                    <a:pt x="2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1"/>
            <p:cNvSpPr>
              <a:spLocks/>
            </p:cNvSpPr>
            <p:nvPr/>
          </p:nvSpPr>
          <p:spPr bwMode="auto">
            <a:xfrm>
              <a:off x="1161" y="2336"/>
              <a:ext cx="85" cy="85"/>
            </a:xfrm>
            <a:custGeom>
              <a:avLst/>
              <a:gdLst>
                <a:gd name="T0" fmla="*/ 299 w 598"/>
                <a:gd name="T1" fmla="*/ 0 h 598"/>
                <a:gd name="T2" fmla="*/ 343 w 598"/>
                <a:gd name="T3" fmla="*/ 3 h 598"/>
                <a:gd name="T4" fmla="*/ 386 w 598"/>
                <a:gd name="T5" fmla="*/ 12 h 598"/>
                <a:gd name="T6" fmla="*/ 425 w 598"/>
                <a:gd name="T7" fmla="*/ 28 h 598"/>
                <a:gd name="T8" fmla="*/ 462 w 598"/>
                <a:gd name="T9" fmla="*/ 47 h 598"/>
                <a:gd name="T10" fmla="*/ 495 w 598"/>
                <a:gd name="T11" fmla="*/ 73 h 598"/>
                <a:gd name="T12" fmla="*/ 525 w 598"/>
                <a:gd name="T13" fmla="*/ 102 h 598"/>
                <a:gd name="T14" fmla="*/ 550 w 598"/>
                <a:gd name="T15" fmla="*/ 136 h 598"/>
                <a:gd name="T16" fmla="*/ 570 w 598"/>
                <a:gd name="T17" fmla="*/ 172 h 598"/>
                <a:gd name="T18" fmla="*/ 586 w 598"/>
                <a:gd name="T19" fmla="*/ 212 h 598"/>
                <a:gd name="T20" fmla="*/ 595 w 598"/>
                <a:gd name="T21" fmla="*/ 255 h 598"/>
                <a:gd name="T22" fmla="*/ 598 w 598"/>
                <a:gd name="T23" fmla="*/ 299 h 598"/>
                <a:gd name="T24" fmla="*/ 595 w 598"/>
                <a:gd name="T25" fmla="*/ 342 h 598"/>
                <a:gd name="T26" fmla="*/ 586 w 598"/>
                <a:gd name="T27" fmla="*/ 385 h 598"/>
                <a:gd name="T28" fmla="*/ 570 w 598"/>
                <a:gd name="T29" fmla="*/ 425 h 598"/>
                <a:gd name="T30" fmla="*/ 550 w 598"/>
                <a:gd name="T31" fmla="*/ 461 h 598"/>
                <a:gd name="T32" fmla="*/ 525 w 598"/>
                <a:gd name="T33" fmla="*/ 495 h 598"/>
                <a:gd name="T34" fmla="*/ 495 w 598"/>
                <a:gd name="T35" fmla="*/ 524 h 598"/>
                <a:gd name="T36" fmla="*/ 462 w 598"/>
                <a:gd name="T37" fmla="*/ 550 h 598"/>
                <a:gd name="T38" fmla="*/ 425 w 598"/>
                <a:gd name="T39" fmla="*/ 570 h 598"/>
                <a:gd name="T40" fmla="*/ 386 w 598"/>
                <a:gd name="T41" fmla="*/ 585 h 598"/>
                <a:gd name="T42" fmla="*/ 343 w 598"/>
                <a:gd name="T43" fmla="*/ 595 h 598"/>
                <a:gd name="T44" fmla="*/ 299 w 598"/>
                <a:gd name="T45" fmla="*/ 598 h 598"/>
                <a:gd name="T46" fmla="*/ 255 w 598"/>
                <a:gd name="T47" fmla="*/ 595 h 598"/>
                <a:gd name="T48" fmla="*/ 212 w 598"/>
                <a:gd name="T49" fmla="*/ 585 h 598"/>
                <a:gd name="T50" fmla="*/ 173 w 598"/>
                <a:gd name="T51" fmla="*/ 570 h 598"/>
                <a:gd name="T52" fmla="*/ 136 w 598"/>
                <a:gd name="T53" fmla="*/ 550 h 598"/>
                <a:gd name="T54" fmla="*/ 103 w 598"/>
                <a:gd name="T55" fmla="*/ 524 h 598"/>
                <a:gd name="T56" fmla="*/ 73 w 598"/>
                <a:gd name="T57" fmla="*/ 495 h 598"/>
                <a:gd name="T58" fmla="*/ 49 w 598"/>
                <a:gd name="T59" fmla="*/ 461 h 598"/>
                <a:gd name="T60" fmla="*/ 28 w 598"/>
                <a:gd name="T61" fmla="*/ 425 h 598"/>
                <a:gd name="T62" fmla="*/ 12 w 598"/>
                <a:gd name="T63" fmla="*/ 385 h 598"/>
                <a:gd name="T64" fmla="*/ 3 w 598"/>
                <a:gd name="T65" fmla="*/ 342 h 598"/>
                <a:gd name="T66" fmla="*/ 0 w 598"/>
                <a:gd name="T67" fmla="*/ 299 h 598"/>
                <a:gd name="T68" fmla="*/ 3 w 598"/>
                <a:gd name="T69" fmla="*/ 255 h 598"/>
                <a:gd name="T70" fmla="*/ 12 w 598"/>
                <a:gd name="T71" fmla="*/ 212 h 598"/>
                <a:gd name="T72" fmla="*/ 28 w 598"/>
                <a:gd name="T73" fmla="*/ 172 h 598"/>
                <a:gd name="T74" fmla="*/ 49 w 598"/>
                <a:gd name="T75" fmla="*/ 136 h 598"/>
                <a:gd name="T76" fmla="*/ 73 w 598"/>
                <a:gd name="T77" fmla="*/ 102 h 598"/>
                <a:gd name="T78" fmla="*/ 103 w 598"/>
                <a:gd name="T79" fmla="*/ 73 h 598"/>
                <a:gd name="T80" fmla="*/ 136 w 598"/>
                <a:gd name="T81" fmla="*/ 47 h 598"/>
                <a:gd name="T82" fmla="*/ 173 w 598"/>
                <a:gd name="T83" fmla="*/ 28 h 598"/>
                <a:gd name="T84" fmla="*/ 212 w 598"/>
                <a:gd name="T85" fmla="*/ 12 h 598"/>
                <a:gd name="T86" fmla="*/ 255 w 598"/>
                <a:gd name="T87" fmla="*/ 3 h 598"/>
                <a:gd name="T88" fmla="*/ 299 w 598"/>
                <a:gd name="T89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98" h="598">
                  <a:moveTo>
                    <a:pt x="299" y="0"/>
                  </a:moveTo>
                  <a:lnTo>
                    <a:pt x="343" y="3"/>
                  </a:lnTo>
                  <a:lnTo>
                    <a:pt x="386" y="12"/>
                  </a:lnTo>
                  <a:lnTo>
                    <a:pt x="425" y="28"/>
                  </a:lnTo>
                  <a:lnTo>
                    <a:pt x="462" y="47"/>
                  </a:lnTo>
                  <a:lnTo>
                    <a:pt x="495" y="73"/>
                  </a:lnTo>
                  <a:lnTo>
                    <a:pt x="525" y="102"/>
                  </a:lnTo>
                  <a:lnTo>
                    <a:pt x="550" y="136"/>
                  </a:lnTo>
                  <a:lnTo>
                    <a:pt x="570" y="172"/>
                  </a:lnTo>
                  <a:lnTo>
                    <a:pt x="586" y="212"/>
                  </a:lnTo>
                  <a:lnTo>
                    <a:pt x="595" y="255"/>
                  </a:lnTo>
                  <a:lnTo>
                    <a:pt x="598" y="299"/>
                  </a:lnTo>
                  <a:lnTo>
                    <a:pt x="595" y="342"/>
                  </a:lnTo>
                  <a:lnTo>
                    <a:pt x="586" y="385"/>
                  </a:lnTo>
                  <a:lnTo>
                    <a:pt x="570" y="425"/>
                  </a:lnTo>
                  <a:lnTo>
                    <a:pt x="550" y="461"/>
                  </a:lnTo>
                  <a:lnTo>
                    <a:pt x="525" y="495"/>
                  </a:lnTo>
                  <a:lnTo>
                    <a:pt x="495" y="524"/>
                  </a:lnTo>
                  <a:lnTo>
                    <a:pt x="462" y="550"/>
                  </a:lnTo>
                  <a:lnTo>
                    <a:pt x="425" y="570"/>
                  </a:lnTo>
                  <a:lnTo>
                    <a:pt x="386" y="585"/>
                  </a:lnTo>
                  <a:lnTo>
                    <a:pt x="343" y="595"/>
                  </a:lnTo>
                  <a:lnTo>
                    <a:pt x="299" y="598"/>
                  </a:lnTo>
                  <a:lnTo>
                    <a:pt x="255" y="595"/>
                  </a:lnTo>
                  <a:lnTo>
                    <a:pt x="212" y="585"/>
                  </a:lnTo>
                  <a:lnTo>
                    <a:pt x="173" y="570"/>
                  </a:lnTo>
                  <a:lnTo>
                    <a:pt x="136" y="550"/>
                  </a:lnTo>
                  <a:lnTo>
                    <a:pt x="103" y="524"/>
                  </a:lnTo>
                  <a:lnTo>
                    <a:pt x="73" y="495"/>
                  </a:lnTo>
                  <a:lnTo>
                    <a:pt x="49" y="461"/>
                  </a:lnTo>
                  <a:lnTo>
                    <a:pt x="28" y="425"/>
                  </a:lnTo>
                  <a:lnTo>
                    <a:pt x="12" y="385"/>
                  </a:lnTo>
                  <a:lnTo>
                    <a:pt x="3" y="342"/>
                  </a:lnTo>
                  <a:lnTo>
                    <a:pt x="0" y="299"/>
                  </a:lnTo>
                  <a:lnTo>
                    <a:pt x="3" y="255"/>
                  </a:lnTo>
                  <a:lnTo>
                    <a:pt x="12" y="212"/>
                  </a:lnTo>
                  <a:lnTo>
                    <a:pt x="28" y="172"/>
                  </a:lnTo>
                  <a:lnTo>
                    <a:pt x="49" y="136"/>
                  </a:lnTo>
                  <a:lnTo>
                    <a:pt x="73" y="102"/>
                  </a:lnTo>
                  <a:lnTo>
                    <a:pt x="103" y="73"/>
                  </a:lnTo>
                  <a:lnTo>
                    <a:pt x="136" y="47"/>
                  </a:lnTo>
                  <a:lnTo>
                    <a:pt x="173" y="28"/>
                  </a:lnTo>
                  <a:lnTo>
                    <a:pt x="212" y="12"/>
                  </a:lnTo>
                  <a:lnTo>
                    <a:pt x="255" y="3"/>
                  </a:lnTo>
                  <a:lnTo>
                    <a:pt x="2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2"/>
            <p:cNvSpPr>
              <a:spLocks/>
            </p:cNvSpPr>
            <p:nvPr/>
          </p:nvSpPr>
          <p:spPr bwMode="auto">
            <a:xfrm>
              <a:off x="1161" y="2450"/>
              <a:ext cx="85" cy="85"/>
            </a:xfrm>
            <a:custGeom>
              <a:avLst/>
              <a:gdLst>
                <a:gd name="T0" fmla="*/ 299 w 598"/>
                <a:gd name="T1" fmla="*/ 0 h 598"/>
                <a:gd name="T2" fmla="*/ 343 w 598"/>
                <a:gd name="T3" fmla="*/ 3 h 598"/>
                <a:gd name="T4" fmla="*/ 386 w 598"/>
                <a:gd name="T5" fmla="*/ 12 h 598"/>
                <a:gd name="T6" fmla="*/ 425 w 598"/>
                <a:gd name="T7" fmla="*/ 28 h 598"/>
                <a:gd name="T8" fmla="*/ 462 w 598"/>
                <a:gd name="T9" fmla="*/ 48 h 598"/>
                <a:gd name="T10" fmla="*/ 495 w 598"/>
                <a:gd name="T11" fmla="*/ 73 h 598"/>
                <a:gd name="T12" fmla="*/ 525 w 598"/>
                <a:gd name="T13" fmla="*/ 103 h 598"/>
                <a:gd name="T14" fmla="*/ 550 w 598"/>
                <a:gd name="T15" fmla="*/ 136 h 598"/>
                <a:gd name="T16" fmla="*/ 570 w 598"/>
                <a:gd name="T17" fmla="*/ 173 h 598"/>
                <a:gd name="T18" fmla="*/ 586 w 598"/>
                <a:gd name="T19" fmla="*/ 212 h 598"/>
                <a:gd name="T20" fmla="*/ 595 w 598"/>
                <a:gd name="T21" fmla="*/ 255 h 598"/>
                <a:gd name="T22" fmla="*/ 598 w 598"/>
                <a:gd name="T23" fmla="*/ 299 h 598"/>
                <a:gd name="T24" fmla="*/ 595 w 598"/>
                <a:gd name="T25" fmla="*/ 343 h 598"/>
                <a:gd name="T26" fmla="*/ 586 w 598"/>
                <a:gd name="T27" fmla="*/ 386 h 598"/>
                <a:gd name="T28" fmla="*/ 570 w 598"/>
                <a:gd name="T29" fmla="*/ 425 h 598"/>
                <a:gd name="T30" fmla="*/ 550 w 598"/>
                <a:gd name="T31" fmla="*/ 462 h 598"/>
                <a:gd name="T32" fmla="*/ 525 w 598"/>
                <a:gd name="T33" fmla="*/ 495 h 598"/>
                <a:gd name="T34" fmla="*/ 495 w 598"/>
                <a:gd name="T35" fmla="*/ 525 h 598"/>
                <a:gd name="T36" fmla="*/ 462 w 598"/>
                <a:gd name="T37" fmla="*/ 549 h 598"/>
                <a:gd name="T38" fmla="*/ 425 w 598"/>
                <a:gd name="T39" fmla="*/ 570 h 598"/>
                <a:gd name="T40" fmla="*/ 386 w 598"/>
                <a:gd name="T41" fmla="*/ 586 h 598"/>
                <a:gd name="T42" fmla="*/ 343 w 598"/>
                <a:gd name="T43" fmla="*/ 595 h 598"/>
                <a:gd name="T44" fmla="*/ 299 w 598"/>
                <a:gd name="T45" fmla="*/ 598 h 598"/>
                <a:gd name="T46" fmla="*/ 255 w 598"/>
                <a:gd name="T47" fmla="*/ 595 h 598"/>
                <a:gd name="T48" fmla="*/ 212 w 598"/>
                <a:gd name="T49" fmla="*/ 586 h 598"/>
                <a:gd name="T50" fmla="*/ 173 w 598"/>
                <a:gd name="T51" fmla="*/ 570 h 598"/>
                <a:gd name="T52" fmla="*/ 136 w 598"/>
                <a:gd name="T53" fmla="*/ 549 h 598"/>
                <a:gd name="T54" fmla="*/ 103 w 598"/>
                <a:gd name="T55" fmla="*/ 525 h 598"/>
                <a:gd name="T56" fmla="*/ 73 w 598"/>
                <a:gd name="T57" fmla="*/ 495 h 598"/>
                <a:gd name="T58" fmla="*/ 49 w 598"/>
                <a:gd name="T59" fmla="*/ 462 h 598"/>
                <a:gd name="T60" fmla="*/ 28 w 598"/>
                <a:gd name="T61" fmla="*/ 425 h 598"/>
                <a:gd name="T62" fmla="*/ 12 w 598"/>
                <a:gd name="T63" fmla="*/ 386 h 598"/>
                <a:gd name="T64" fmla="*/ 3 w 598"/>
                <a:gd name="T65" fmla="*/ 343 h 598"/>
                <a:gd name="T66" fmla="*/ 0 w 598"/>
                <a:gd name="T67" fmla="*/ 299 h 598"/>
                <a:gd name="T68" fmla="*/ 3 w 598"/>
                <a:gd name="T69" fmla="*/ 255 h 598"/>
                <a:gd name="T70" fmla="*/ 12 w 598"/>
                <a:gd name="T71" fmla="*/ 212 h 598"/>
                <a:gd name="T72" fmla="*/ 28 w 598"/>
                <a:gd name="T73" fmla="*/ 173 h 598"/>
                <a:gd name="T74" fmla="*/ 49 w 598"/>
                <a:gd name="T75" fmla="*/ 136 h 598"/>
                <a:gd name="T76" fmla="*/ 73 w 598"/>
                <a:gd name="T77" fmla="*/ 103 h 598"/>
                <a:gd name="T78" fmla="*/ 103 w 598"/>
                <a:gd name="T79" fmla="*/ 73 h 598"/>
                <a:gd name="T80" fmla="*/ 136 w 598"/>
                <a:gd name="T81" fmla="*/ 48 h 598"/>
                <a:gd name="T82" fmla="*/ 173 w 598"/>
                <a:gd name="T83" fmla="*/ 28 h 598"/>
                <a:gd name="T84" fmla="*/ 212 w 598"/>
                <a:gd name="T85" fmla="*/ 12 h 598"/>
                <a:gd name="T86" fmla="*/ 255 w 598"/>
                <a:gd name="T87" fmla="*/ 3 h 598"/>
                <a:gd name="T88" fmla="*/ 299 w 598"/>
                <a:gd name="T89" fmla="*/ 0 h 5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598" h="598">
                  <a:moveTo>
                    <a:pt x="299" y="0"/>
                  </a:moveTo>
                  <a:lnTo>
                    <a:pt x="343" y="3"/>
                  </a:lnTo>
                  <a:lnTo>
                    <a:pt x="386" y="12"/>
                  </a:lnTo>
                  <a:lnTo>
                    <a:pt x="425" y="28"/>
                  </a:lnTo>
                  <a:lnTo>
                    <a:pt x="462" y="48"/>
                  </a:lnTo>
                  <a:lnTo>
                    <a:pt x="495" y="73"/>
                  </a:lnTo>
                  <a:lnTo>
                    <a:pt x="525" y="103"/>
                  </a:lnTo>
                  <a:lnTo>
                    <a:pt x="550" y="136"/>
                  </a:lnTo>
                  <a:lnTo>
                    <a:pt x="570" y="173"/>
                  </a:lnTo>
                  <a:lnTo>
                    <a:pt x="586" y="212"/>
                  </a:lnTo>
                  <a:lnTo>
                    <a:pt x="595" y="255"/>
                  </a:lnTo>
                  <a:lnTo>
                    <a:pt x="598" y="299"/>
                  </a:lnTo>
                  <a:lnTo>
                    <a:pt x="595" y="343"/>
                  </a:lnTo>
                  <a:lnTo>
                    <a:pt x="586" y="386"/>
                  </a:lnTo>
                  <a:lnTo>
                    <a:pt x="570" y="425"/>
                  </a:lnTo>
                  <a:lnTo>
                    <a:pt x="550" y="462"/>
                  </a:lnTo>
                  <a:lnTo>
                    <a:pt x="525" y="495"/>
                  </a:lnTo>
                  <a:lnTo>
                    <a:pt x="495" y="525"/>
                  </a:lnTo>
                  <a:lnTo>
                    <a:pt x="462" y="549"/>
                  </a:lnTo>
                  <a:lnTo>
                    <a:pt x="425" y="570"/>
                  </a:lnTo>
                  <a:lnTo>
                    <a:pt x="386" y="586"/>
                  </a:lnTo>
                  <a:lnTo>
                    <a:pt x="343" y="595"/>
                  </a:lnTo>
                  <a:lnTo>
                    <a:pt x="299" y="598"/>
                  </a:lnTo>
                  <a:lnTo>
                    <a:pt x="255" y="595"/>
                  </a:lnTo>
                  <a:lnTo>
                    <a:pt x="212" y="586"/>
                  </a:lnTo>
                  <a:lnTo>
                    <a:pt x="173" y="570"/>
                  </a:lnTo>
                  <a:lnTo>
                    <a:pt x="136" y="549"/>
                  </a:lnTo>
                  <a:lnTo>
                    <a:pt x="103" y="525"/>
                  </a:lnTo>
                  <a:lnTo>
                    <a:pt x="73" y="495"/>
                  </a:lnTo>
                  <a:lnTo>
                    <a:pt x="49" y="462"/>
                  </a:lnTo>
                  <a:lnTo>
                    <a:pt x="28" y="425"/>
                  </a:lnTo>
                  <a:lnTo>
                    <a:pt x="12" y="386"/>
                  </a:lnTo>
                  <a:lnTo>
                    <a:pt x="3" y="343"/>
                  </a:lnTo>
                  <a:lnTo>
                    <a:pt x="0" y="299"/>
                  </a:lnTo>
                  <a:lnTo>
                    <a:pt x="3" y="255"/>
                  </a:lnTo>
                  <a:lnTo>
                    <a:pt x="12" y="212"/>
                  </a:lnTo>
                  <a:lnTo>
                    <a:pt x="28" y="173"/>
                  </a:lnTo>
                  <a:lnTo>
                    <a:pt x="49" y="136"/>
                  </a:lnTo>
                  <a:lnTo>
                    <a:pt x="73" y="103"/>
                  </a:lnTo>
                  <a:lnTo>
                    <a:pt x="103" y="73"/>
                  </a:lnTo>
                  <a:lnTo>
                    <a:pt x="136" y="48"/>
                  </a:lnTo>
                  <a:lnTo>
                    <a:pt x="173" y="28"/>
                  </a:lnTo>
                  <a:lnTo>
                    <a:pt x="212" y="12"/>
                  </a:lnTo>
                  <a:lnTo>
                    <a:pt x="255" y="3"/>
                  </a:lnTo>
                  <a:lnTo>
                    <a:pt x="2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3"/>
            <p:cNvSpPr>
              <a:spLocks/>
            </p:cNvSpPr>
            <p:nvPr/>
          </p:nvSpPr>
          <p:spPr bwMode="auto">
            <a:xfrm>
              <a:off x="1161" y="2564"/>
              <a:ext cx="85" cy="86"/>
            </a:xfrm>
            <a:custGeom>
              <a:avLst/>
              <a:gdLst>
                <a:gd name="T0" fmla="*/ 299 w 598"/>
                <a:gd name="T1" fmla="*/ 0 h 605"/>
                <a:gd name="T2" fmla="*/ 343 w 598"/>
                <a:gd name="T3" fmla="*/ 4 h 605"/>
                <a:gd name="T4" fmla="*/ 386 w 598"/>
                <a:gd name="T5" fmla="*/ 13 h 605"/>
                <a:gd name="T6" fmla="*/ 425 w 598"/>
                <a:gd name="T7" fmla="*/ 28 h 605"/>
                <a:gd name="T8" fmla="*/ 462 w 598"/>
                <a:gd name="T9" fmla="*/ 48 h 605"/>
                <a:gd name="T10" fmla="*/ 495 w 598"/>
                <a:gd name="T11" fmla="*/ 74 h 605"/>
                <a:gd name="T12" fmla="*/ 525 w 598"/>
                <a:gd name="T13" fmla="*/ 103 h 605"/>
                <a:gd name="T14" fmla="*/ 550 w 598"/>
                <a:gd name="T15" fmla="*/ 137 h 605"/>
                <a:gd name="T16" fmla="*/ 570 w 598"/>
                <a:gd name="T17" fmla="*/ 173 h 605"/>
                <a:gd name="T18" fmla="*/ 586 w 598"/>
                <a:gd name="T19" fmla="*/ 213 h 605"/>
                <a:gd name="T20" fmla="*/ 595 w 598"/>
                <a:gd name="T21" fmla="*/ 256 h 605"/>
                <a:gd name="T22" fmla="*/ 598 w 598"/>
                <a:gd name="T23" fmla="*/ 300 h 605"/>
                <a:gd name="T24" fmla="*/ 595 w 598"/>
                <a:gd name="T25" fmla="*/ 340 h 605"/>
                <a:gd name="T26" fmla="*/ 588 w 598"/>
                <a:gd name="T27" fmla="*/ 379 h 605"/>
                <a:gd name="T28" fmla="*/ 574 w 598"/>
                <a:gd name="T29" fmla="*/ 416 h 605"/>
                <a:gd name="T30" fmla="*/ 557 w 598"/>
                <a:gd name="T31" fmla="*/ 451 h 605"/>
                <a:gd name="T32" fmla="*/ 535 w 598"/>
                <a:gd name="T33" fmla="*/ 484 h 605"/>
                <a:gd name="T34" fmla="*/ 510 w 598"/>
                <a:gd name="T35" fmla="*/ 514 h 605"/>
                <a:gd name="T36" fmla="*/ 482 w 598"/>
                <a:gd name="T37" fmla="*/ 540 h 605"/>
                <a:gd name="T38" fmla="*/ 450 w 598"/>
                <a:gd name="T39" fmla="*/ 563 h 605"/>
                <a:gd name="T40" fmla="*/ 416 w 598"/>
                <a:gd name="T41" fmla="*/ 580 h 605"/>
                <a:gd name="T42" fmla="*/ 378 w 598"/>
                <a:gd name="T43" fmla="*/ 594 h 605"/>
                <a:gd name="T44" fmla="*/ 339 w 598"/>
                <a:gd name="T45" fmla="*/ 602 h 605"/>
                <a:gd name="T46" fmla="*/ 299 w 598"/>
                <a:gd name="T47" fmla="*/ 605 h 605"/>
                <a:gd name="T48" fmla="*/ 259 w 598"/>
                <a:gd name="T49" fmla="*/ 602 h 605"/>
                <a:gd name="T50" fmla="*/ 220 w 598"/>
                <a:gd name="T51" fmla="*/ 594 h 605"/>
                <a:gd name="T52" fmla="*/ 183 w 598"/>
                <a:gd name="T53" fmla="*/ 580 h 605"/>
                <a:gd name="T54" fmla="*/ 149 w 598"/>
                <a:gd name="T55" fmla="*/ 563 h 605"/>
                <a:gd name="T56" fmla="*/ 117 w 598"/>
                <a:gd name="T57" fmla="*/ 540 h 605"/>
                <a:gd name="T58" fmla="*/ 88 w 598"/>
                <a:gd name="T59" fmla="*/ 514 h 605"/>
                <a:gd name="T60" fmla="*/ 62 w 598"/>
                <a:gd name="T61" fmla="*/ 484 h 605"/>
                <a:gd name="T62" fmla="*/ 41 w 598"/>
                <a:gd name="T63" fmla="*/ 451 h 605"/>
                <a:gd name="T64" fmla="*/ 24 w 598"/>
                <a:gd name="T65" fmla="*/ 416 h 605"/>
                <a:gd name="T66" fmla="*/ 10 w 598"/>
                <a:gd name="T67" fmla="*/ 379 h 605"/>
                <a:gd name="T68" fmla="*/ 3 w 598"/>
                <a:gd name="T69" fmla="*/ 340 h 605"/>
                <a:gd name="T70" fmla="*/ 0 w 598"/>
                <a:gd name="T71" fmla="*/ 300 h 605"/>
                <a:gd name="T72" fmla="*/ 3 w 598"/>
                <a:gd name="T73" fmla="*/ 256 h 605"/>
                <a:gd name="T74" fmla="*/ 12 w 598"/>
                <a:gd name="T75" fmla="*/ 213 h 605"/>
                <a:gd name="T76" fmla="*/ 28 w 598"/>
                <a:gd name="T77" fmla="*/ 173 h 605"/>
                <a:gd name="T78" fmla="*/ 49 w 598"/>
                <a:gd name="T79" fmla="*/ 137 h 605"/>
                <a:gd name="T80" fmla="*/ 73 w 598"/>
                <a:gd name="T81" fmla="*/ 103 h 605"/>
                <a:gd name="T82" fmla="*/ 103 w 598"/>
                <a:gd name="T83" fmla="*/ 74 h 605"/>
                <a:gd name="T84" fmla="*/ 136 w 598"/>
                <a:gd name="T85" fmla="*/ 48 h 605"/>
                <a:gd name="T86" fmla="*/ 173 w 598"/>
                <a:gd name="T87" fmla="*/ 28 h 605"/>
                <a:gd name="T88" fmla="*/ 212 w 598"/>
                <a:gd name="T89" fmla="*/ 13 h 605"/>
                <a:gd name="T90" fmla="*/ 255 w 598"/>
                <a:gd name="T91" fmla="*/ 4 h 605"/>
                <a:gd name="T92" fmla="*/ 299 w 598"/>
                <a:gd name="T93" fmla="*/ 0 h 6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598" h="605">
                  <a:moveTo>
                    <a:pt x="299" y="0"/>
                  </a:moveTo>
                  <a:lnTo>
                    <a:pt x="343" y="4"/>
                  </a:lnTo>
                  <a:lnTo>
                    <a:pt x="386" y="13"/>
                  </a:lnTo>
                  <a:lnTo>
                    <a:pt x="425" y="28"/>
                  </a:lnTo>
                  <a:lnTo>
                    <a:pt x="462" y="48"/>
                  </a:lnTo>
                  <a:lnTo>
                    <a:pt x="495" y="74"/>
                  </a:lnTo>
                  <a:lnTo>
                    <a:pt x="525" y="103"/>
                  </a:lnTo>
                  <a:lnTo>
                    <a:pt x="550" y="137"/>
                  </a:lnTo>
                  <a:lnTo>
                    <a:pt x="570" y="173"/>
                  </a:lnTo>
                  <a:lnTo>
                    <a:pt x="586" y="213"/>
                  </a:lnTo>
                  <a:lnTo>
                    <a:pt x="595" y="256"/>
                  </a:lnTo>
                  <a:lnTo>
                    <a:pt x="598" y="300"/>
                  </a:lnTo>
                  <a:lnTo>
                    <a:pt x="595" y="340"/>
                  </a:lnTo>
                  <a:lnTo>
                    <a:pt x="588" y="379"/>
                  </a:lnTo>
                  <a:lnTo>
                    <a:pt x="574" y="416"/>
                  </a:lnTo>
                  <a:lnTo>
                    <a:pt x="557" y="451"/>
                  </a:lnTo>
                  <a:lnTo>
                    <a:pt x="535" y="484"/>
                  </a:lnTo>
                  <a:lnTo>
                    <a:pt x="510" y="514"/>
                  </a:lnTo>
                  <a:lnTo>
                    <a:pt x="482" y="540"/>
                  </a:lnTo>
                  <a:lnTo>
                    <a:pt x="450" y="563"/>
                  </a:lnTo>
                  <a:lnTo>
                    <a:pt x="416" y="580"/>
                  </a:lnTo>
                  <a:lnTo>
                    <a:pt x="378" y="594"/>
                  </a:lnTo>
                  <a:lnTo>
                    <a:pt x="339" y="602"/>
                  </a:lnTo>
                  <a:lnTo>
                    <a:pt x="299" y="605"/>
                  </a:lnTo>
                  <a:lnTo>
                    <a:pt x="259" y="602"/>
                  </a:lnTo>
                  <a:lnTo>
                    <a:pt x="220" y="594"/>
                  </a:lnTo>
                  <a:lnTo>
                    <a:pt x="183" y="580"/>
                  </a:lnTo>
                  <a:lnTo>
                    <a:pt x="149" y="563"/>
                  </a:lnTo>
                  <a:lnTo>
                    <a:pt x="117" y="540"/>
                  </a:lnTo>
                  <a:lnTo>
                    <a:pt x="88" y="514"/>
                  </a:lnTo>
                  <a:lnTo>
                    <a:pt x="62" y="484"/>
                  </a:lnTo>
                  <a:lnTo>
                    <a:pt x="41" y="451"/>
                  </a:lnTo>
                  <a:lnTo>
                    <a:pt x="24" y="416"/>
                  </a:lnTo>
                  <a:lnTo>
                    <a:pt x="10" y="379"/>
                  </a:lnTo>
                  <a:lnTo>
                    <a:pt x="3" y="340"/>
                  </a:lnTo>
                  <a:lnTo>
                    <a:pt x="0" y="300"/>
                  </a:lnTo>
                  <a:lnTo>
                    <a:pt x="3" y="256"/>
                  </a:lnTo>
                  <a:lnTo>
                    <a:pt x="12" y="213"/>
                  </a:lnTo>
                  <a:lnTo>
                    <a:pt x="28" y="173"/>
                  </a:lnTo>
                  <a:lnTo>
                    <a:pt x="49" y="137"/>
                  </a:lnTo>
                  <a:lnTo>
                    <a:pt x="73" y="103"/>
                  </a:lnTo>
                  <a:lnTo>
                    <a:pt x="103" y="74"/>
                  </a:lnTo>
                  <a:lnTo>
                    <a:pt x="136" y="48"/>
                  </a:lnTo>
                  <a:lnTo>
                    <a:pt x="173" y="28"/>
                  </a:lnTo>
                  <a:lnTo>
                    <a:pt x="212" y="13"/>
                  </a:lnTo>
                  <a:lnTo>
                    <a:pt x="255" y="4"/>
                  </a:lnTo>
                  <a:lnTo>
                    <a:pt x="2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4"/>
            <p:cNvSpPr>
              <a:spLocks noEditPoints="1"/>
            </p:cNvSpPr>
            <p:nvPr/>
          </p:nvSpPr>
          <p:spPr bwMode="auto">
            <a:xfrm>
              <a:off x="760" y="2164"/>
              <a:ext cx="256" cy="486"/>
            </a:xfrm>
            <a:custGeom>
              <a:avLst/>
              <a:gdLst>
                <a:gd name="T0" fmla="*/ 810 w 1794"/>
                <a:gd name="T1" fmla="*/ 418 h 3402"/>
                <a:gd name="T2" fmla="*/ 701 w 1794"/>
                <a:gd name="T3" fmla="*/ 478 h 3402"/>
                <a:gd name="T4" fmla="*/ 626 w 1794"/>
                <a:gd name="T5" fmla="*/ 578 h 3402"/>
                <a:gd name="T6" fmla="*/ 598 w 1794"/>
                <a:gd name="T7" fmla="*/ 704 h 3402"/>
                <a:gd name="T8" fmla="*/ 626 w 1794"/>
                <a:gd name="T9" fmla="*/ 831 h 3402"/>
                <a:gd name="T10" fmla="*/ 701 w 1794"/>
                <a:gd name="T11" fmla="*/ 930 h 3402"/>
                <a:gd name="T12" fmla="*/ 810 w 1794"/>
                <a:gd name="T13" fmla="*/ 991 h 3402"/>
                <a:gd name="T14" fmla="*/ 941 w 1794"/>
                <a:gd name="T15" fmla="*/ 1000 h 3402"/>
                <a:gd name="T16" fmla="*/ 1060 w 1794"/>
                <a:gd name="T17" fmla="*/ 956 h 3402"/>
                <a:gd name="T18" fmla="*/ 1148 w 1794"/>
                <a:gd name="T19" fmla="*/ 867 h 3402"/>
                <a:gd name="T20" fmla="*/ 1193 w 1794"/>
                <a:gd name="T21" fmla="*/ 748 h 3402"/>
                <a:gd name="T22" fmla="*/ 1183 w 1794"/>
                <a:gd name="T23" fmla="*/ 618 h 3402"/>
                <a:gd name="T24" fmla="*/ 1123 w 1794"/>
                <a:gd name="T25" fmla="*/ 508 h 3402"/>
                <a:gd name="T26" fmla="*/ 1024 w 1794"/>
                <a:gd name="T27" fmla="*/ 433 h 3402"/>
                <a:gd name="T28" fmla="*/ 897 w 1794"/>
                <a:gd name="T29" fmla="*/ 405 h 3402"/>
                <a:gd name="T30" fmla="*/ 1042 w 1794"/>
                <a:gd name="T31" fmla="*/ 12 h 3402"/>
                <a:gd name="T32" fmla="*/ 1245 w 1794"/>
                <a:gd name="T33" fmla="*/ 72 h 3402"/>
                <a:gd name="T34" fmla="*/ 1427 w 1794"/>
                <a:gd name="T35" fmla="*/ 175 h 3402"/>
                <a:gd name="T36" fmla="*/ 1577 w 1794"/>
                <a:gd name="T37" fmla="*/ 318 h 3402"/>
                <a:gd name="T38" fmla="*/ 1694 w 1794"/>
                <a:gd name="T39" fmla="*/ 491 h 3402"/>
                <a:gd name="T40" fmla="*/ 1768 w 1794"/>
                <a:gd name="T41" fmla="*/ 688 h 3402"/>
                <a:gd name="T42" fmla="*/ 1794 w 1794"/>
                <a:gd name="T43" fmla="*/ 904 h 3402"/>
                <a:gd name="T44" fmla="*/ 1770 w 1794"/>
                <a:gd name="T45" fmla="*/ 1105 h 3402"/>
                <a:gd name="T46" fmla="*/ 1703 w 1794"/>
                <a:gd name="T47" fmla="*/ 1294 h 3402"/>
                <a:gd name="T48" fmla="*/ 1595 w 1794"/>
                <a:gd name="T49" fmla="*/ 1463 h 3402"/>
                <a:gd name="T50" fmla="*/ 1450 w 1794"/>
                <a:gd name="T51" fmla="*/ 1605 h 3402"/>
                <a:gd name="T52" fmla="*/ 1394 w 1794"/>
                <a:gd name="T53" fmla="*/ 2119 h 3402"/>
                <a:gd name="T54" fmla="*/ 1366 w 1794"/>
                <a:gd name="T55" fmla="*/ 2169 h 3402"/>
                <a:gd name="T56" fmla="*/ 1380 w 1794"/>
                <a:gd name="T57" fmla="*/ 2446 h 3402"/>
                <a:gd name="T58" fmla="*/ 1395 w 1794"/>
                <a:gd name="T59" fmla="*/ 2509 h 3402"/>
                <a:gd name="T60" fmla="*/ 1366 w 1794"/>
                <a:gd name="T61" fmla="*/ 2568 h 3402"/>
                <a:gd name="T62" fmla="*/ 1380 w 1794"/>
                <a:gd name="T63" fmla="*/ 2845 h 3402"/>
                <a:gd name="T64" fmla="*/ 1395 w 1794"/>
                <a:gd name="T65" fmla="*/ 2908 h 3402"/>
                <a:gd name="T66" fmla="*/ 1366 w 1794"/>
                <a:gd name="T67" fmla="*/ 2967 h 3402"/>
                <a:gd name="T68" fmla="*/ 935 w 1794"/>
                <a:gd name="T69" fmla="*/ 3395 h 3402"/>
                <a:gd name="T70" fmla="*/ 877 w 1794"/>
                <a:gd name="T71" fmla="*/ 3400 h 3402"/>
                <a:gd name="T72" fmla="*/ 827 w 1794"/>
                <a:gd name="T73" fmla="*/ 3372 h 3402"/>
                <a:gd name="T74" fmla="*/ 406 w 1794"/>
                <a:gd name="T75" fmla="*/ 2935 h 3402"/>
                <a:gd name="T76" fmla="*/ 399 w 1794"/>
                <a:gd name="T77" fmla="*/ 1645 h 3402"/>
                <a:gd name="T78" fmla="*/ 243 w 1794"/>
                <a:gd name="T79" fmla="*/ 1513 h 3402"/>
                <a:gd name="T80" fmla="*/ 123 w 1794"/>
                <a:gd name="T81" fmla="*/ 1353 h 3402"/>
                <a:gd name="T82" fmla="*/ 41 w 1794"/>
                <a:gd name="T83" fmla="*/ 1170 h 3402"/>
                <a:gd name="T84" fmla="*/ 3 w 1794"/>
                <a:gd name="T85" fmla="*/ 972 h 3402"/>
                <a:gd name="T86" fmla="*/ 11 w 1794"/>
                <a:gd name="T87" fmla="*/ 758 h 3402"/>
                <a:gd name="T88" fmla="*/ 71 w 1794"/>
                <a:gd name="T89" fmla="*/ 554 h 3402"/>
                <a:gd name="T90" fmla="*/ 173 w 1794"/>
                <a:gd name="T91" fmla="*/ 372 h 3402"/>
                <a:gd name="T92" fmla="*/ 313 w 1794"/>
                <a:gd name="T93" fmla="*/ 220 h 3402"/>
                <a:gd name="T94" fmla="*/ 486 w 1794"/>
                <a:gd name="T95" fmla="*/ 102 h 3402"/>
                <a:gd name="T96" fmla="*/ 681 w 1794"/>
                <a:gd name="T97" fmla="*/ 27 h 3402"/>
                <a:gd name="T98" fmla="*/ 897 w 1794"/>
                <a:gd name="T99" fmla="*/ 0 h 3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794" h="3402">
                  <a:moveTo>
                    <a:pt x="897" y="405"/>
                  </a:moveTo>
                  <a:lnTo>
                    <a:pt x="853" y="408"/>
                  </a:lnTo>
                  <a:lnTo>
                    <a:pt x="810" y="418"/>
                  </a:lnTo>
                  <a:lnTo>
                    <a:pt x="771" y="433"/>
                  </a:lnTo>
                  <a:lnTo>
                    <a:pt x="734" y="454"/>
                  </a:lnTo>
                  <a:lnTo>
                    <a:pt x="701" y="478"/>
                  </a:lnTo>
                  <a:lnTo>
                    <a:pt x="671" y="508"/>
                  </a:lnTo>
                  <a:lnTo>
                    <a:pt x="646" y="541"/>
                  </a:lnTo>
                  <a:lnTo>
                    <a:pt x="626" y="578"/>
                  </a:lnTo>
                  <a:lnTo>
                    <a:pt x="610" y="618"/>
                  </a:lnTo>
                  <a:lnTo>
                    <a:pt x="601" y="660"/>
                  </a:lnTo>
                  <a:lnTo>
                    <a:pt x="598" y="704"/>
                  </a:lnTo>
                  <a:lnTo>
                    <a:pt x="601" y="748"/>
                  </a:lnTo>
                  <a:lnTo>
                    <a:pt x="610" y="791"/>
                  </a:lnTo>
                  <a:lnTo>
                    <a:pt x="626" y="831"/>
                  </a:lnTo>
                  <a:lnTo>
                    <a:pt x="646" y="867"/>
                  </a:lnTo>
                  <a:lnTo>
                    <a:pt x="671" y="901"/>
                  </a:lnTo>
                  <a:lnTo>
                    <a:pt x="701" y="930"/>
                  </a:lnTo>
                  <a:lnTo>
                    <a:pt x="734" y="956"/>
                  </a:lnTo>
                  <a:lnTo>
                    <a:pt x="771" y="975"/>
                  </a:lnTo>
                  <a:lnTo>
                    <a:pt x="810" y="991"/>
                  </a:lnTo>
                  <a:lnTo>
                    <a:pt x="853" y="1000"/>
                  </a:lnTo>
                  <a:lnTo>
                    <a:pt x="897" y="1003"/>
                  </a:lnTo>
                  <a:lnTo>
                    <a:pt x="941" y="1000"/>
                  </a:lnTo>
                  <a:lnTo>
                    <a:pt x="983" y="991"/>
                  </a:lnTo>
                  <a:lnTo>
                    <a:pt x="1024" y="975"/>
                  </a:lnTo>
                  <a:lnTo>
                    <a:pt x="1060" y="956"/>
                  </a:lnTo>
                  <a:lnTo>
                    <a:pt x="1094" y="930"/>
                  </a:lnTo>
                  <a:lnTo>
                    <a:pt x="1123" y="901"/>
                  </a:lnTo>
                  <a:lnTo>
                    <a:pt x="1148" y="867"/>
                  </a:lnTo>
                  <a:lnTo>
                    <a:pt x="1168" y="831"/>
                  </a:lnTo>
                  <a:lnTo>
                    <a:pt x="1183" y="791"/>
                  </a:lnTo>
                  <a:lnTo>
                    <a:pt x="1193" y="748"/>
                  </a:lnTo>
                  <a:lnTo>
                    <a:pt x="1196" y="704"/>
                  </a:lnTo>
                  <a:lnTo>
                    <a:pt x="1193" y="660"/>
                  </a:lnTo>
                  <a:lnTo>
                    <a:pt x="1183" y="618"/>
                  </a:lnTo>
                  <a:lnTo>
                    <a:pt x="1168" y="578"/>
                  </a:lnTo>
                  <a:lnTo>
                    <a:pt x="1148" y="541"/>
                  </a:lnTo>
                  <a:lnTo>
                    <a:pt x="1123" y="508"/>
                  </a:lnTo>
                  <a:lnTo>
                    <a:pt x="1094" y="478"/>
                  </a:lnTo>
                  <a:lnTo>
                    <a:pt x="1060" y="454"/>
                  </a:lnTo>
                  <a:lnTo>
                    <a:pt x="1024" y="433"/>
                  </a:lnTo>
                  <a:lnTo>
                    <a:pt x="983" y="418"/>
                  </a:lnTo>
                  <a:lnTo>
                    <a:pt x="941" y="408"/>
                  </a:lnTo>
                  <a:lnTo>
                    <a:pt x="897" y="405"/>
                  </a:lnTo>
                  <a:close/>
                  <a:moveTo>
                    <a:pt x="897" y="0"/>
                  </a:moveTo>
                  <a:lnTo>
                    <a:pt x="970" y="3"/>
                  </a:lnTo>
                  <a:lnTo>
                    <a:pt x="1042" y="12"/>
                  </a:lnTo>
                  <a:lnTo>
                    <a:pt x="1112" y="27"/>
                  </a:lnTo>
                  <a:lnTo>
                    <a:pt x="1180" y="46"/>
                  </a:lnTo>
                  <a:lnTo>
                    <a:pt x="1245" y="72"/>
                  </a:lnTo>
                  <a:lnTo>
                    <a:pt x="1309" y="102"/>
                  </a:lnTo>
                  <a:lnTo>
                    <a:pt x="1369" y="136"/>
                  </a:lnTo>
                  <a:lnTo>
                    <a:pt x="1427" y="175"/>
                  </a:lnTo>
                  <a:lnTo>
                    <a:pt x="1480" y="220"/>
                  </a:lnTo>
                  <a:lnTo>
                    <a:pt x="1531" y="266"/>
                  </a:lnTo>
                  <a:lnTo>
                    <a:pt x="1577" y="318"/>
                  </a:lnTo>
                  <a:lnTo>
                    <a:pt x="1621" y="372"/>
                  </a:lnTo>
                  <a:lnTo>
                    <a:pt x="1660" y="430"/>
                  </a:lnTo>
                  <a:lnTo>
                    <a:pt x="1694" y="491"/>
                  </a:lnTo>
                  <a:lnTo>
                    <a:pt x="1724" y="554"/>
                  </a:lnTo>
                  <a:lnTo>
                    <a:pt x="1748" y="620"/>
                  </a:lnTo>
                  <a:lnTo>
                    <a:pt x="1768" y="688"/>
                  </a:lnTo>
                  <a:lnTo>
                    <a:pt x="1782" y="758"/>
                  </a:lnTo>
                  <a:lnTo>
                    <a:pt x="1791" y="830"/>
                  </a:lnTo>
                  <a:lnTo>
                    <a:pt x="1794" y="904"/>
                  </a:lnTo>
                  <a:lnTo>
                    <a:pt x="1792" y="972"/>
                  </a:lnTo>
                  <a:lnTo>
                    <a:pt x="1783" y="1039"/>
                  </a:lnTo>
                  <a:lnTo>
                    <a:pt x="1770" y="1105"/>
                  </a:lnTo>
                  <a:lnTo>
                    <a:pt x="1753" y="1170"/>
                  </a:lnTo>
                  <a:lnTo>
                    <a:pt x="1730" y="1233"/>
                  </a:lnTo>
                  <a:lnTo>
                    <a:pt x="1703" y="1294"/>
                  </a:lnTo>
                  <a:lnTo>
                    <a:pt x="1671" y="1353"/>
                  </a:lnTo>
                  <a:lnTo>
                    <a:pt x="1635" y="1409"/>
                  </a:lnTo>
                  <a:lnTo>
                    <a:pt x="1595" y="1463"/>
                  </a:lnTo>
                  <a:lnTo>
                    <a:pt x="1550" y="1513"/>
                  </a:lnTo>
                  <a:lnTo>
                    <a:pt x="1502" y="1561"/>
                  </a:lnTo>
                  <a:lnTo>
                    <a:pt x="1450" y="1605"/>
                  </a:lnTo>
                  <a:lnTo>
                    <a:pt x="1396" y="1645"/>
                  </a:lnTo>
                  <a:lnTo>
                    <a:pt x="1396" y="2100"/>
                  </a:lnTo>
                  <a:lnTo>
                    <a:pt x="1394" y="2119"/>
                  </a:lnTo>
                  <a:lnTo>
                    <a:pt x="1388" y="2137"/>
                  </a:lnTo>
                  <a:lnTo>
                    <a:pt x="1378" y="2155"/>
                  </a:lnTo>
                  <a:lnTo>
                    <a:pt x="1366" y="2169"/>
                  </a:lnTo>
                  <a:lnTo>
                    <a:pt x="1238" y="2299"/>
                  </a:lnTo>
                  <a:lnTo>
                    <a:pt x="1366" y="2429"/>
                  </a:lnTo>
                  <a:lnTo>
                    <a:pt x="1380" y="2446"/>
                  </a:lnTo>
                  <a:lnTo>
                    <a:pt x="1390" y="2466"/>
                  </a:lnTo>
                  <a:lnTo>
                    <a:pt x="1395" y="2488"/>
                  </a:lnTo>
                  <a:lnTo>
                    <a:pt x="1395" y="2509"/>
                  </a:lnTo>
                  <a:lnTo>
                    <a:pt x="1390" y="2531"/>
                  </a:lnTo>
                  <a:lnTo>
                    <a:pt x="1380" y="2550"/>
                  </a:lnTo>
                  <a:lnTo>
                    <a:pt x="1366" y="2568"/>
                  </a:lnTo>
                  <a:lnTo>
                    <a:pt x="1238" y="2698"/>
                  </a:lnTo>
                  <a:lnTo>
                    <a:pt x="1366" y="2827"/>
                  </a:lnTo>
                  <a:lnTo>
                    <a:pt x="1380" y="2845"/>
                  </a:lnTo>
                  <a:lnTo>
                    <a:pt x="1390" y="2865"/>
                  </a:lnTo>
                  <a:lnTo>
                    <a:pt x="1395" y="2887"/>
                  </a:lnTo>
                  <a:lnTo>
                    <a:pt x="1395" y="2908"/>
                  </a:lnTo>
                  <a:lnTo>
                    <a:pt x="1390" y="2929"/>
                  </a:lnTo>
                  <a:lnTo>
                    <a:pt x="1380" y="2949"/>
                  </a:lnTo>
                  <a:lnTo>
                    <a:pt x="1366" y="2967"/>
                  </a:lnTo>
                  <a:lnTo>
                    <a:pt x="967" y="3372"/>
                  </a:lnTo>
                  <a:lnTo>
                    <a:pt x="952" y="3386"/>
                  </a:lnTo>
                  <a:lnTo>
                    <a:pt x="935" y="3395"/>
                  </a:lnTo>
                  <a:lnTo>
                    <a:pt x="916" y="3400"/>
                  </a:lnTo>
                  <a:lnTo>
                    <a:pt x="897" y="3402"/>
                  </a:lnTo>
                  <a:lnTo>
                    <a:pt x="877" y="3400"/>
                  </a:lnTo>
                  <a:lnTo>
                    <a:pt x="859" y="3395"/>
                  </a:lnTo>
                  <a:lnTo>
                    <a:pt x="842" y="3386"/>
                  </a:lnTo>
                  <a:lnTo>
                    <a:pt x="827" y="3372"/>
                  </a:lnTo>
                  <a:lnTo>
                    <a:pt x="429" y="2967"/>
                  </a:lnTo>
                  <a:lnTo>
                    <a:pt x="415" y="2951"/>
                  </a:lnTo>
                  <a:lnTo>
                    <a:pt x="406" y="2935"/>
                  </a:lnTo>
                  <a:lnTo>
                    <a:pt x="401" y="2916"/>
                  </a:lnTo>
                  <a:lnTo>
                    <a:pt x="399" y="2897"/>
                  </a:lnTo>
                  <a:lnTo>
                    <a:pt x="399" y="1645"/>
                  </a:lnTo>
                  <a:lnTo>
                    <a:pt x="343" y="1605"/>
                  </a:lnTo>
                  <a:lnTo>
                    <a:pt x="292" y="1561"/>
                  </a:lnTo>
                  <a:lnTo>
                    <a:pt x="243" y="1513"/>
                  </a:lnTo>
                  <a:lnTo>
                    <a:pt x="199" y="1463"/>
                  </a:lnTo>
                  <a:lnTo>
                    <a:pt x="159" y="1409"/>
                  </a:lnTo>
                  <a:lnTo>
                    <a:pt x="123" y="1353"/>
                  </a:lnTo>
                  <a:lnTo>
                    <a:pt x="92" y="1294"/>
                  </a:lnTo>
                  <a:lnTo>
                    <a:pt x="64" y="1233"/>
                  </a:lnTo>
                  <a:lnTo>
                    <a:pt x="41" y="1170"/>
                  </a:lnTo>
                  <a:lnTo>
                    <a:pt x="24" y="1105"/>
                  </a:lnTo>
                  <a:lnTo>
                    <a:pt x="10" y="1039"/>
                  </a:lnTo>
                  <a:lnTo>
                    <a:pt x="3" y="972"/>
                  </a:lnTo>
                  <a:lnTo>
                    <a:pt x="0" y="904"/>
                  </a:lnTo>
                  <a:lnTo>
                    <a:pt x="3" y="830"/>
                  </a:lnTo>
                  <a:lnTo>
                    <a:pt x="11" y="758"/>
                  </a:lnTo>
                  <a:lnTo>
                    <a:pt x="26" y="688"/>
                  </a:lnTo>
                  <a:lnTo>
                    <a:pt x="45" y="620"/>
                  </a:lnTo>
                  <a:lnTo>
                    <a:pt x="71" y="554"/>
                  </a:lnTo>
                  <a:lnTo>
                    <a:pt x="100" y="491"/>
                  </a:lnTo>
                  <a:lnTo>
                    <a:pt x="135" y="430"/>
                  </a:lnTo>
                  <a:lnTo>
                    <a:pt x="173" y="372"/>
                  </a:lnTo>
                  <a:lnTo>
                    <a:pt x="216" y="318"/>
                  </a:lnTo>
                  <a:lnTo>
                    <a:pt x="263" y="266"/>
                  </a:lnTo>
                  <a:lnTo>
                    <a:pt x="313" y="220"/>
                  </a:lnTo>
                  <a:lnTo>
                    <a:pt x="368" y="175"/>
                  </a:lnTo>
                  <a:lnTo>
                    <a:pt x="425" y="136"/>
                  </a:lnTo>
                  <a:lnTo>
                    <a:pt x="486" y="102"/>
                  </a:lnTo>
                  <a:lnTo>
                    <a:pt x="548" y="72"/>
                  </a:lnTo>
                  <a:lnTo>
                    <a:pt x="613" y="46"/>
                  </a:lnTo>
                  <a:lnTo>
                    <a:pt x="681" y="27"/>
                  </a:lnTo>
                  <a:lnTo>
                    <a:pt x="752" y="12"/>
                  </a:lnTo>
                  <a:lnTo>
                    <a:pt x="824" y="3"/>
                  </a:lnTo>
                  <a:lnTo>
                    <a:pt x="897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5"/>
            <p:cNvSpPr>
              <a:spLocks/>
            </p:cNvSpPr>
            <p:nvPr/>
          </p:nvSpPr>
          <p:spPr bwMode="auto">
            <a:xfrm>
              <a:off x="888" y="2164"/>
              <a:ext cx="128" cy="486"/>
            </a:xfrm>
            <a:custGeom>
              <a:avLst/>
              <a:gdLst>
                <a:gd name="T0" fmla="*/ 73 w 897"/>
                <a:gd name="T1" fmla="*/ 3 h 3402"/>
                <a:gd name="T2" fmla="*/ 215 w 897"/>
                <a:gd name="T3" fmla="*/ 27 h 3402"/>
                <a:gd name="T4" fmla="*/ 348 w 897"/>
                <a:gd name="T5" fmla="*/ 72 h 3402"/>
                <a:gd name="T6" fmla="*/ 472 w 897"/>
                <a:gd name="T7" fmla="*/ 136 h 3402"/>
                <a:gd name="T8" fmla="*/ 583 w 897"/>
                <a:gd name="T9" fmla="*/ 220 h 3402"/>
                <a:gd name="T10" fmla="*/ 680 w 897"/>
                <a:gd name="T11" fmla="*/ 318 h 3402"/>
                <a:gd name="T12" fmla="*/ 763 w 897"/>
                <a:gd name="T13" fmla="*/ 430 h 3402"/>
                <a:gd name="T14" fmla="*/ 827 w 897"/>
                <a:gd name="T15" fmla="*/ 554 h 3402"/>
                <a:gd name="T16" fmla="*/ 871 w 897"/>
                <a:gd name="T17" fmla="*/ 688 h 3402"/>
                <a:gd name="T18" fmla="*/ 894 w 897"/>
                <a:gd name="T19" fmla="*/ 830 h 3402"/>
                <a:gd name="T20" fmla="*/ 895 w 897"/>
                <a:gd name="T21" fmla="*/ 972 h 3402"/>
                <a:gd name="T22" fmla="*/ 873 w 897"/>
                <a:gd name="T23" fmla="*/ 1105 h 3402"/>
                <a:gd name="T24" fmla="*/ 833 w 897"/>
                <a:gd name="T25" fmla="*/ 1233 h 3402"/>
                <a:gd name="T26" fmla="*/ 774 w 897"/>
                <a:gd name="T27" fmla="*/ 1353 h 3402"/>
                <a:gd name="T28" fmla="*/ 698 w 897"/>
                <a:gd name="T29" fmla="*/ 1463 h 3402"/>
                <a:gd name="T30" fmla="*/ 605 w 897"/>
                <a:gd name="T31" fmla="*/ 1561 h 3402"/>
                <a:gd name="T32" fmla="*/ 499 w 897"/>
                <a:gd name="T33" fmla="*/ 1645 h 3402"/>
                <a:gd name="T34" fmla="*/ 497 w 897"/>
                <a:gd name="T35" fmla="*/ 2119 h 3402"/>
                <a:gd name="T36" fmla="*/ 481 w 897"/>
                <a:gd name="T37" fmla="*/ 2155 h 3402"/>
                <a:gd name="T38" fmla="*/ 341 w 897"/>
                <a:gd name="T39" fmla="*/ 2299 h 3402"/>
                <a:gd name="T40" fmla="*/ 483 w 897"/>
                <a:gd name="T41" fmla="*/ 2446 h 3402"/>
                <a:gd name="T42" fmla="*/ 498 w 897"/>
                <a:gd name="T43" fmla="*/ 2488 h 3402"/>
                <a:gd name="T44" fmla="*/ 493 w 897"/>
                <a:gd name="T45" fmla="*/ 2531 h 3402"/>
                <a:gd name="T46" fmla="*/ 469 w 897"/>
                <a:gd name="T47" fmla="*/ 2568 h 3402"/>
                <a:gd name="T48" fmla="*/ 469 w 897"/>
                <a:gd name="T49" fmla="*/ 2827 h 3402"/>
                <a:gd name="T50" fmla="*/ 493 w 897"/>
                <a:gd name="T51" fmla="*/ 2865 h 3402"/>
                <a:gd name="T52" fmla="*/ 498 w 897"/>
                <a:gd name="T53" fmla="*/ 2908 h 3402"/>
                <a:gd name="T54" fmla="*/ 483 w 897"/>
                <a:gd name="T55" fmla="*/ 2949 h 3402"/>
                <a:gd name="T56" fmla="*/ 70 w 897"/>
                <a:gd name="T57" fmla="*/ 3372 h 3402"/>
                <a:gd name="T58" fmla="*/ 38 w 897"/>
                <a:gd name="T59" fmla="*/ 3395 h 3402"/>
                <a:gd name="T60" fmla="*/ 0 w 897"/>
                <a:gd name="T61" fmla="*/ 3402 h 3402"/>
                <a:gd name="T62" fmla="*/ 44 w 897"/>
                <a:gd name="T63" fmla="*/ 1000 h 3402"/>
                <a:gd name="T64" fmla="*/ 127 w 897"/>
                <a:gd name="T65" fmla="*/ 975 h 3402"/>
                <a:gd name="T66" fmla="*/ 197 w 897"/>
                <a:gd name="T67" fmla="*/ 930 h 3402"/>
                <a:gd name="T68" fmla="*/ 251 w 897"/>
                <a:gd name="T69" fmla="*/ 867 h 3402"/>
                <a:gd name="T70" fmla="*/ 286 w 897"/>
                <a:gd name="T71" fmla="*/ 791 h 3402"/>
                <a:gd name="T72" fmla="*/ 299 w 897"/>
                <a:gd name="T73" fmla="*/ 704 h 3402"/>
                <a:gd name="T74" fmla="*/ 286 w 897"/>
                <a:gd name="T75" fmla="*/ 618 h 3402"/>
                <a:gd name="T76" fmla="*/ 251 w 897"/>
                <a:gd name="T77" fmla="*/ 541 h 3402"/>
                <a:gd name="T78" fmla="*/ 197 w 897"/>
                <a:gd name="T79" fmla="*/ 478 h 3402"/>
                <a:gd name="T80" fmla="*/ 127 w 897"/>
                <a:gd name="T81" fmla="*/ 433 h 3402"/>
                <a:gd name="T82" fmla="*/ 44 w 897"/>
                <a:gd name="T83" fmla="*/ 408 h 3402"/>
                <a:gd name="T84" fmla="*/ 0 w 897"/>
                <a:gd name="T85" fmla="*/ 0 h 3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897" h="3402">
                  <a:moveTo>
                    <a:pt x="0" y="0"/>
                  </a:moveTo>
                  <a:lnTo>
                    <a:pt x="73" y="3"/>
                  </a:lnTo>
                  <a:lnTo>
                    <a:pt x="145" y="12"/>
                  </a:lnTo>
                  <a:lnTo>
                    <a:pt x="215" y="27"/>
                  </a:lnTo>
                  <a:lnTo>
                    <a:pt x="283" y="46"/>
                  </a:lnTo>
                  <a:lnTo>
                    <a:pt x="348" y="72"/>
                  </a:lnTo>
                  <a:lnTo>
                    <a:pt x="412" y="102"/>
                  </a:lnTo>
                  <a:lnTo>
                    <a:pt x="472" y="136"/>
                  </a:lnTo>
                  <a:lnTo>
                    <a:pt x="530" y="175"/>
                  </a:lnTo>
                  <a:lnTo>
                    <a:pt x="583" y="220"/>
                  </a:lnTo>
                  <a:lnTo>
                    <a:pt x="634" y="266"/>
                  </a:lnTo>
                  <a:lnTo>
                    <a:pt x="680" y="318"/>
                  </a:lnTo>
                  <a:lnTo>
                    <a:pt x="724" y="372"/>
                  </a:lnTo>
                  <a:lnTo>
                    <a:pt x="763" y="430"/>
                  </a:lnTo>
                  <a:lnTo>
                    <a:pt x="797" y="491"/>
                  </a:lnTo>
                  <a:lnTo>
                    <a:pt x="827" y="554"/>
                  </a:lnTo>
                  <a:lnTo>
                    <a:pt x="851" y="620"/>
                  </a:lnTo>
                  <a:lnTo>
                    <a:pt x="871" y="688"/>
                  </a:lnTo>
                  <a:lnTo>
                    <a:pt x="885" y="758"/>
                  </a:lnTo>
                  <a:lnTo>
                    <a:pt x="894" y="830"/>
                  </a:lnTo>
                  <a:lnTo>
                    <a:pt x="897" y="904"/>
                  </a:lnTo>
                  <a:lnTo>
                    <a:pt x="895" y="972"/>
                  </a:lnTo>
                  <a:lnTo>
                    <a:pt x="886" y="1039"/>
                  </a:lnTo>
                  <a:lnTo>
                    <a:pt x="873" y="1105"/>
                  </a:lnTo>
                  <a:lnTo>
                    <a:pt x="856" y="1170"/>
                  </a:lnTo>
                  <a:lnTo>
                    <a:pt x="833" y="1233"/>
                  </a:lnTo>
                  <a:lnTo>
                    <a:pt x="806" y="1294"/>
                  </a:lnTo>
                  <a:lnTo>
                    <a:pt x="774" y="1353"/>
                  </a:lnTo>
                  <a:lnTo>
                    <a:pt x="738" y="1409"/>
                  </a:lnTo>
                  <a:lnTo>
                    <a:pt x="698" y="1463"/>
                  </a:lnTo>
                  <a:lnTo>
                    <a:pt x="653" y="1513"/>
                  </a:lnTo>
                  <a:lnTo>
                    <a:pt x="605" y="1561"/>
                  </a:lnTo>
                  <a:lnTo>
                    <a:pt x="553" y="1605"/>
                  </a:lnTo>
                  <a:lnTo>
                    <a:pt x="499" y="1645"/>
                  </a:lnTo>
                  <a:lnTo>
                    <a:pt x="499" y="2100"/>
                  </a:lnTo>
                  <a:lnTo>
                    <a:pt x="497" y="2119"/>
                  </a:lnTo>
                  <a:lnTo>
                    <a:pt x="491" y="2137"/>
                  </a:lnTo>
                  <a:lnTo>
                    <a:pt x="481" y="2155"/>
                  </a:lnTo>
                  <a:lnTo>
                    <a:pt x="469" y="2169"/>
                  </a:lnTo>
                  <a:lnTo>
                    <a:pt x="341" y="2299"/>
                  </a:lnTo>
                  <a:lnTo>
                    <a:pt x="469" y="2429"/>
                  </a:lnTo>
                  <a:lnTo>
                    <a:pt x="483" y="2446"/>
                  </a:lnTo>
                  <a:lnTo>
                    <a:pt x="493" y="2466"/>
                  </a:lnTo>
                  <a:lnTo>
                    <a:pt x="498" y="2488"/>
                  </a:lnTo>
                  <a:lnTo>
                    <a:pt x="498" y="2509"/>
                  </a:lnTo>
                  <a:lnTo>
                    <a:pt x="493" y="2531"/>
                  </a:lnTo>
                  <a:lnTo>
                    <a:pt x="483" y="2550"/>
                  </a:lnTo>
                  <a:lnTo>
                    <a:pt x="469" y="2568"/>
                  </a:lnTo>
                  <a:lnTo>
                    <a:pt x="341" y="2698"/>
                  </a:lnTo>
                  <a:lnTo>
                    <a:pt x="469" y="2827"/>
                  </a:lnTo>
                  <a:lnTo>
                    <a:pt x="483" y="2845"/>
                  </a:lnTo>
                  <a:lnTo>
                    <a:pt x="493" y="2865"/>
                  </a:lnTo>
                  <a:lnTo>
                    <a:pt x="498" y="2887"/>
                  </a:lnTo>
                  <a:lnTo>
                    <a:pt x="498" y="2908"/>
                  </a:lnTo>
                  <a:lnTo>
                    <a:pt x="493" y="2929"/>
                  </a:lnTo>
                  <a:lnTo>
                    <a:pt x="483" y="2949"/>
                  </a:lnTo>
                  <a:lnTo>
                    <a:pt x="469" y="2967"/>
                  </a:lnTo>
                  <a:lnTo>
                    <a:pt x="70" y="3372"/>
                  </a:lnTo>
                  <a:lnTo>
                    <a:pt x="55" y="3386"/>
                  </a:lnTo>
                  <a:lnTo>
                    <a:pt x="38" y="3395"/>
                  </a:lnTo>
                  <a:lnTo>
                    <a:pt x="19" y="3400"/>
                  </a:lnTo>
                  <a:lnTo>
                    <a:pt x="0" y="3402"/>
                  </a:lnTo>
                  <a:lnTo>
                    <a:pt x="0" y="1003"/>
                  </a:lnTo>
                  <a:lnTo>
                    <a:pt x="44" y="1000"/>
                  </a:lnTo>
                  <a:lnTo>
                    <a:pt x="86" y="991"/>
                  </a:lnTo>
                  <a:lnTo>
                    <a:pt x="127" y="975"/>
                  </a:lnTo>
                  <a:lnTo>
                    <a:pt x="163" y="956"/>
                  </a:lnTo>
                  <a:lnTo>
                    <a:pt x="197" y="930"/>
                  </a:lnTo>
                  <a:lnTo>
                    <a:pt x="226" y="901"/>
                  </a:lnTo>
                  <a:lnTo>
                    <a:pt x="251" y="867"/>
                  </a:lnTo>
                  <a:lnTo>
                    <a:pt x="271" y="831"/>
                  </a:lnTo>
                  <a:lnTo>
                    <a:pt x="286" y="791"/>
                  </a:lnTo>
                  <a:lnTo>
                    <a:pt x="296" y="748"/>
                  </a:lnTo>
                  <a:lnTo>
                    <a:pt x="299" y="704"/>
                  </a:lnTo>
                  <a:lnTo>
                    <a:pt x="296" y="660"/>
                  </a:lnTo>
                  <a:lnTo>
                    <a:pt x="286" y="618"/>
                  </a:lnTo>
                  <a:lnTo>
                    <a:pt x="271" y="578"/>
                  </a:lnTo>
                  <a:lnTo>
                    <a:pt x="251" y="541"/>
                  </a:lnTo>
                  <a:lnTo>
                    <a:pt x="226" y="508"/>
                  </a:lnTo>
                  <a:lnTo>
                    <a:pt x="197" y="478"/>
                  </a:lnTo>
                  <a:lnTo>
                    <a:pt x="163" y="454"/>
                  </a:lnTo>
                  <a:lnTo>
                    <a:pt x="127" y="433"/>
                  </a:lnTo>
                  <a:lnTo>
                    <a:pt x="86" y="418"/>
                  </a:lnTo>
                  <a:lnTo>
                    <a:pt x="44" y="408"/>
                  </a:lnTo>
                  <a:lnTo>
                    <a:pt x="0" y="40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7" name="Group 18"/>
          <p:cNvGrpSpPr>
            <a:grpSpLocks noChangeAspect="1"/>
          </p:cNvGrpSpPr>
          <p:nvPr/>
        </p:nvGrpSpPr>
        <p:grpSpPr bwMode="auto">
          <a:xfrm>
            <a:off x="856922" y="4267585"/>
            <a:ext cx="321512" cy="457261"/>
            <a:chOff x="2418" y="2116"/>
            <a:chExt cx="270" cy="384"/>
          </a:xfrm>
        </p:grpSpPr>
        <p:sp>
          <p:nvSpPr>
            <p:cNvPr id="28" name="AutoShape 17"/>
            <p:cNvSpPr>
              <a:spLocks noChangeAspect="1" noChangeArrowheads="1" noTextEdit="1"/>
            </p:cNvSpPr>
            <p:nvPr/>
          </p:nvSpPr>
          <p:spPr bwMode="auto">
            <a:xfrm>
              <a:off x="2418" y="2116"/>
              <a:ext cx="270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Rectangle 19"/>
            <p:cNvSpPr>
              <a:spLocks noChangeArrowheads="1"/>
            </p:cNvSpPr>
            <p:nvPr/>
          </p:nvSpPr>
          <p:spPr bwMode="auto">
            <a:xfrm>
              <a:off x="2418" y="2116"/>
              <a:ext cx="270" cy="384"/>
            </a:xfrm>
            <a:prstGeom prst="rect">
              <a:avLst/>
            </a:prstGeom>
            <a:noFill/>
            <a:ln w="0">
              <a:noFill/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0"/>
            <p:cNvSpPr>
              <a:spLocks noEditPoints="1"/>
            </p:cNvSpPr>
            <p:nvPr/>
          </p:nvSpPr>
          <p:spPr bwMode="auto">
            <a:xfrm>
              <a:off x="2468" y="2134"/>
              <a:ext cx="172" cy="199"/>
            </a:xfrm>
            <a:custGeom>
              <a:avLst/>
              <a:gdLst>
                <a:gd name="T0" fmla="*/ 714 w 1544"/>
                <a:gd name="T1" fmla="*/ 233 h 1785"/>
                <a:gd name="T2" fmla="*/ 601 w 1544"/>
                <a:gd name="T3" fmla="*/ 255 h 1785"/>
                <a:gd name="T4" fmla="*/ 498 w 1544"/>
                <a:gd name="T5" fmla="*/ 298 h 1785"/>
                <a:gd name="T6" fmla="*/ 409 w 1544"/>
                <a:gd name="T7" fmla="*/ 358 h 1785"/>
                <a:gd name="T8" fmla="*/ 334 w 1544"/>
                <a:gd name="T9" fmla="*/ 433 h 1785"/>
                <a:gd name="T10" fmla="*/ 278 w 1544"/>
                <a:gd name="T11" fmla="*/ 521 h 1785"/>
                <a:gd name="T12" fmla="*/ 242 w 1544"/>
                <a:gd name="T13" fmla="*/ 620 h 1785"/>
                <a:gd name="T14" fmla="*/ 229 w 1544"/>
                <a:gd name="T15" fmla="*/ 725 h 1785"/>
                <a:gd name="T16" fmla="*/ 1316 w 1544"/>
                <a:gd name="T17" fmla="*/ 1555 h 1785"/>
                <a:gd name="T18" fmla="*/ 1313 w 1544"/>
                <a:gd name="T19" fmla="*/ 672 h 1785"/>
                <a:gd name="T20" fmla="*/ 1289 w 1544"/>
                <a:gd name="T21" fmla="*/ 569 h 1785"/>
                <a:gd name="T22" fmla="*/ 1242 w 1544"/>
                <a:gd name="T23" fmla="*/ 476 h 1785"/>
                <a:gd name="T24" fmla="*/ 1175 w 1544"/>
                <a:gd name="T25" fmla="*/ 393 h 1785"/>
                <a:gd name="T26" fmla="*/ 1093 w 1544"/>
                <a:gd name="T27" fmla="*/ 326 h 1785"/>
                <a:gd name="T28" fmla="*/ 996 w 1544"/>
                <a:gd name="T29" fmla="*/ 274 h 1785"/>
                <a:gd name="T30" fmla="*/ 889 w 1544"/>
                <a:gd name="T31" fmla="*/ 241 h 1785"/>
                <a:gd name="T32" fmla="*/ 773 w 1544"/>
                <a:gd name="T33" fmla="*/ 230 h 1785"/>
                <a:gd name="T34" fmla="*/ 843 w 1544"/>
                <a:gd name="T35" fmla="*/ 3 h 1785"/>
                <a:gd name="T36" fmla="*/ 978 w 1544"/>
                <a:gd name="T37" fmla="*/ 26 h 1785"/>
                <a:gd name="T38" fmla="*/ 1104 w 1544"/>
                <a:gd name="T39" fmla="*/ 70 h 1785"/>
                <a:gd name="T40" fmla="*/ 1218 w 1544"/>
                <a:gd name="T41" fmla="*/ 133 h 1785"/>
                <a:gd name="T42" fmla="*/ 1318 w 1544"/>
                <a:gd name="T43" fmla="*/ 212 h 1785"/>
                <a:gd name="T44" fmla="*/ 1403 w 1544"/>
                <a:gd name="T45" fmla="*/ 307 h 1785"/>
                <a:gd name="T46" fmla="*/ 1471 w 1544"/>
                <a:gd name="T47" fmla="*/ 414 h 1785"/>
                <a:gd name="T48" fmla="*/ 1517 w 1544"/>
                <a:gd name="T49" fmla="*/ 533 h 1785"/>
                <a:gd name="T50" fmla="*/ 1541 w 1544"/>
                <a:gd name="T51" fmla="*/ 659 h 1785"/>
                <a:gd name="T52" fmla="*/ 1544 w 1544"/>
                <a:gd name="T53" fmla="*/ 1785 h 1785"/>
                <a:gd name="T54" fmla="*/ 0 w 1544"/>
                <a:gd name="T55" fmla="*/ 725 h 1785"/>
                <a:gd name="T56" fmla="*/ 13 w 1544"/>
                <a:gd name="T57" fmla="*/ 595 h 1785"/>
                <a:gd name="T58" fmla="*/ 49 w 1544"/>
                <a:gd name="T59" fmla="*/ 473 h 1785"/>
                <a:gd name="T60" fmla="*/ 106 w 1544"/>
                <a:gd name="T61" fmla="*/ 360 h 1785"/>
                <a:gd name="T62" fmla="*/ 182 w 1544"/>
                <a:gd name="T63" fmla="*/ 258 h 1785"/>
                <a:gd name="T64" fmla="*/ 276 w 1544"/>
                <a:gd name="T65" fmla="*/ 170 h 1785"/>
                <a:gd name="T66" fmla="*/ 383 w 1544"/>
                <a:gd name="T67" fmla="*/ 99 h 1785"/>
                <a:gd name="T68" fmla="*/ 504 w 1544"/>
                <a:gd name="T69" fmla="*/ 46 h 1785"/>
                <a:gd name="T70" fmla="*/ 634 w 1544"/>
                <a:gd name="T71" fmla="*/ 11 h 1785"/>
                <a:gd name="T72" fmla="*/ 773 w 1544"/>
                <a:gd name="T73" fmla="*/ 0 h 17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44" h="1785">
                  <a:moveTo>
                    <a:pt x="773" y="230"/>
                  </a:moveTo>
                  <a:lnTo>
                    <a:pt x="714" y="233"/>
                  </a:lnTo>
                  <a:lnTo>
                    <a:pt x="656" y="241"/>
                  </a:lnTo>
                  <a:lnTo>
                    <a:pt x="601" y="255"/>
                  </a:lnTo>
                  <a:lnTo>
                    <a:pt x="548" y="274"/>
                  </a:lnTo>
                  <a:lnTo>
                    <a:pt x="498" y="298"/>
                  </a:lnTo>
                  <a:lnTo>
                    <a:pt x="452" y="326"/>
                  </a:lnTo>
                  <a:lnTo>
                    <a:pt x="409" y="358"/>
                  </a:lnTo>
                  <a:lnTo>
                    <a:pt x="369" y="393"/>
                  </a:lnTo>
                  <a:lnTo>
                    <a:pt x="334" y="433"/>
                  </a:lnTo>
                  <a:lnTo>
                    <a:pt x="304" y="476"/>
                  </a:lnTo>
                  <a:lnTo>
                    <a:pt x="278" y="521"/>
                  </a:lnTo>
                  <a:lnTo>
                    <a:pt x="257" y="569"/>
                  </a:lnTo>
                  <a:lnTo>
                    <a:pt x="242" y="620"/>
                  </a:lnTo>
                  <a:lnTo>
                    <a:pt x="232" y="672"/>
                  </a:lnTo>
                  <a:lnTo>
                    <a:pt x="229" y="725"/>
                  </a:lnTo>
                  <a:lnTo>
                    <a:pt x="229" y="1555"/>
                  </a:lnTo>
                  <a:lnTo>
                    <a:pt x="1316" y="1555"/>
                  </a:lnTo>
                  <a:lnTo>
                    <a:pt x="1316" y="725"/>
                  </a:lnTo>
                  <a:lnTo>
                    <a:pt x="1313" y="672"/>
                  </a:lnTo>
                  <a:lnTo>
                    <a:pt x="1303" y="620"/>
                  </a:lnTo>
                  <a:lnTo>
                    <a:pt x="1289" y="569"/>
                  </a:lnTo>
                  <a:lnTo>
                    <a:pt x="1268" y="521"/>
                  </a:lnTo>
                  <a:lnTo>
                    <a:pt x="1242" y="476"/>
                  </a:lnTo>
                  <a:lnTo>
                    <a:pt x="1211" y="433"/>
                  </a:lnTo>
                  <a:lnTo>
                    <a:pt x="1175" y="393"/>
                  </a:lnTo>
                  <a:lnTo>
                    <a:pt x="1137" y="358"/>
                  </a:lnTo>
                  <a:lnTo>
                    <a:pt x="1093" y="326"/>
                  </a:lnTo>
                  <a:lnTo>
                    <a:pt x="1046" y="298"/>
                  </a:lnTo>
                  <a:lnTo>
                    <a:pt x="996" y="274"/>
                  </a:lnTo>
                  <a:lnTo>
                    <a:pt x="944" y="255"/>
                  </a:lnTo>
                  <a:lnTo>
                    <a:pt x="889" y="241"/>
                  </a:lnTo>
                  <a:lnTo>
                    <a:pt x="831" y="233"/>
                  </a:lnTo>
                  <a:lnTo>
                    <a:pt x="773" y="230"/>
                  </a:lnTo>
                  <a:close/>
                  <a:moveTo>
                    <a:pt x="773" y="0"/>
                  </a:moveTo>
                  <a:lnTo>
                    <a:pt x="843" y="3"/>
                  </a:lnTo>
                  <a:lnTo>
                    <a:pt x="911" y="11"/>
                  </a:lnTo>
                  <a:lnTo>
                    <a:pt x="978" y="26"/>
                  </a:lnTo>
                  <a:lnTo>
                    <a:pt x="1041" y="46"/>
                  </a:lnTo>
                  <a:lnTo>
                    <a:pt x="1104" y="70"/>
                  </a:lnTo>
                  <a:lnTo>
                    <a:pt x="1162" y="99"/>
                  </a:lnTo>
                  <a:lnTo>
                    <a:pt x="1218" y="133"/>
                  </a:lnTo>
                  <a:lnTo>
                    <a:pt x="1270" y="170"/>
                  </a:lnTo>
                  <a:lnTo>
                    <a:pt x="1318" y="212"/>
                  </a:lnTo>
                  <a:lnTo>
                    <a:pt x="1362" y="258"/>
                  </a:lnTo>
                  <a:lnTo>
                    <a:pt x="1403" y="307"/>
                  </a:lnTo>
                  <a:lnTo>
                    <a:pt x="1439" y="360"/>
                  </a:lnTo>
                  <a:lnTo>
                    <a:pt x="1471" y="414"/>
                  </a:lnTo>
                  <a:lnTo>
                    <a:pt x="1497" y="473"/>
                  </a:lnTo>
                  <a:lnTo>
                    <a:pt x="1517" y="533"/>
                  </a:lnTo>
                  <a:lnTo>
                    <a:pt x="1532" y="595"/>
                  </a:lnTo>
                  <a:lnTo>
                    <a:pt x="1541" y="659"/>
                  </a:lnTo>
                  <a:lnTo>
                    <a:pt x="1544" y="725"/>
                  </a:lnTo>
                  <a:lnTo>
                    <a:pt x="1544" y="1785"/>
                  </a:lnTo>
                  <a:lnTo>
                    <a:pt x="0" y="1785"/>
                  </a:lnTo>
                  <a:lnTo>
                    <a:pt x="0" y="725"/>
                  </a:lnTo>
                  <a:lnTo>
                    <a:pt x="3" y="659"/>
                  </a:lnTo>
                  <a:lnTo>
                    <a:pt x="13" y="595"/>
                  </a:lnTo>
                  <a:lnTo>
                    <a:pt x="28" y="533"/>
                  </a:lnTo>
                  <a:lnTo>
                    <a:pt x="49" y="473"/>
                  </a:lnTo>
                  <a:lnTo>
                    <a:pt x="75" y="414"/>
                  </a:lnTo>
                  <a:lnTo>
                    <a:pt x="106" y="360"/>
                  </a:lnTo>
                  <a:lnTo>
                    <a:pt x="142" y="307"/>
                  </a:lnTo>
                  <a:lnTo>
                    <a:pt x="182" y="258"/>
                  </a:lnTo>
                  <a:lnTo>
                    <a:pt x="227" y="212"/>
                  </a:lnTo>
                  <a:lnTo>
                    <a:pt x="276" y="170"/>
                  </a:lnTo>
                  <a:lnTo>
                    <a:pt x="328" y="133"/>
                  </a:lnTo>
                  <a:lnTo>
                    <a:pt x="383" y="99"/>
                  </a:lnTo>
                  <a:lnTo>
                    <a:pt x="442" y="70"/>
                  </a:lnTo>
                  <a:lnTo>
                    <a:pt x="504" y="46"/>
                  </a:lnTo>
                  <a:lnTo>
                    <a:pt x="568" y="26"/>
                  </a:lnTo>
                  <a:lnTo>
                    <a:pt x="634" y="11"/>
                  </a:lnTo>
                  <a:lnTo>
                    <a:pt x="702" y="3"/>
                  </a:lnTo>
                  <a:lnTo>
                    <a:pt x="773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Rectangle 22"/>
            <p:cNvSpPr>
              <a:spLocks noChangeArrowheads="1"/>
            </p:cNvSpPr>
            <p:nvPr/>
          </p:nvSpPr>
          <p:spPr bwMode="auto">
            <a:xfrm>
              <a:off x="2418" y="2287"/>
              <a:ext cx="267" cy="205"/>
            </a:xfrm>
            <a:prstGeom prst="rect">
              <a:avLst/>
            </a:prstGeom>
            <a:solidFill>
              <a:schemeClr val="tx2">
                <a:lumMod val="75000"/>
              </a:schemeClr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Rectangle 23"/>
            <p:cNvSpPr>
              <a:spLocks noChangeArrowheads="1"/>
            </p:cNvSpPr>
            <p:nvPr/>
          </p:nvSpPr>
          <p:spPr bwMode="auto">
            <a:xfrm>
              <a:off x="2551" y="2287"/>
              <a:ext cx="134" cy="205"/>
            </a:xfrm>
            <a:prstGeom prst="rect">
              <a:avLst/>
            </a:prstGeom>
            <a:solidFill>
              <a:schemeClr val="tx2">
                <a:lumMod val="50000"/>
              </a:schemeClr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24"/>
            <p:cNvSpPr>
              <a:spLocks/>
            </p:cNvSpPr>
            <p:nvPr/>
          </p:nvSpPr>
          <p:spPr bwMode="auto">
            <a:xfrm>
              <a:off x="2579" y="2422"/>
              <a:ext cx="99" cy="64"/>
            </a:xfrm>
            <a:custGeom>
              <a:avLst/>
              <a:gdLst>
                <a:gd name="T0" fmla="*/ 571 w 891"/>
                <a:gd name="T1" fmla="*/ 0 h 576"/>
                <a:gd name="T2" fmla="*/ 891 w 891"/>
                <a:gd name="T3" fmla="*/ 0 h 576"/>
                <a:gd name="T4" fmla="*/ 891 w 891"/>
                <a:gd name="T5" fmla="*/ 206 h 576"/>
                <a:gd name="T6" fmla="*/ 524 w 891"/>
                <a:gd name="T7" fmla="*/ 576 h 576"/>
                <a:gd name="T8" fmla="*/ 0 w 891"/>
                <a:gd name="T9" fmla="*/ 576 h 576"/>
                <a:gd name="T10" fmla="*/ 571 w 891"/>
                <a:gd name="T11" fmla="*/ 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91" h="576">
                  <a:moveTo>
                    <a:pt x="571" y="0"/>
                  </a:moveTo>
                  <a:lnTo>
                    <a:pt x="891" y="0"/>
                  </a:lnTo>
                  <a:lnTo>
                    <a:pt x="891" y="206"/>
                  </a:lnTo>
                  <a:lnTo>
                    <a:pt x="524" y="576"/>
                  </a:lnTo>
                  <a:lnTo>
                    <a:pt x="0" y="576"/>
                  </a:lnTo>
                  <a:lnTo>
                    <a:pt x="571" y="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25"/>
            <p:cNvSpPr>
              <a:spLocks/>
            </p:cNvSpPr>
            <p:nvPr/>
          </p:nvSpPr>
          <p:spPr bwMode="auto">
            <a:xfrm>
              <a:off x="2424" y="2422"/>
              <a:ext cx="48" cy="48"/>
            </a:xfrm>
            <a:custGeom>
              <a:avLst/>
              <a:gdLst>
                <a:gd name="T0" fmla="*/ 0 w 434"/>
                <a:gd name="T1" fmla="*/ 0 h 437"/>
                <a:gd name="T2" fmla="*/ 434 w 434"/>
                <a:gd name="T3" fmla="*/ 0 h 437"/>
                <a:gd name="T4" fmla="*/ 0 w 434"/>
                <a:gd name="T5" fmla="*/ 437 h 437"/>
                <a:gd name="T6" fmla="*/ 0 w 434"/>
                <a:gd name="T7" fmla="*/ 0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4" h="437">
                  <a:moveTo>
                    <a:pt x="0" y="0"/>
                  </a:moveTo>
                  <a:lnTo>
                    <a:pt x="434" y="0"/>
                  </a:lnTo>
                  <a:lnTo>
                    <a:pt x="0" y="43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4F597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26"/>
            <p:cNvSpPr>
              <a:spLocks/>
            </p:cNvSpPr>
            <p:nvPr/>
          </p:nvSpPr>
          <p:spPr bwMode="auto">
            <a:xfrm>
              <a:off x="2503" y="2422"/>
              <a:ext cx="122" cy="64"/>
            </a:xfrm>
            <a:custGeom>
              <a:avLst/>
              <a:gdLst>
                <a:gd name="T0" fmla="*/ 572 w 1097"/>
                <a:gd name="T1" fmla="*/ 0 h 576"/>
                <a:gd name="T2" fmla="*/ 1097 w 1097"/>
                <a:gd name="T3" fmla="*/ 0 h 576"/>
                <a:gd name="T4" fmla="*/ 525 w 1097"/>
                <a:gd name="T5" fmla="*/ 576 h 576"/>
                <a:gd name="T6" fmla="*/ 0 w 1097"/>
                <a:gd name="T7" fmla="*/ 576 h 576"/>
                <a:gd name="T8" fmla="*/ 572 w 1097"/>
                <a:gd name="T9" fmla="*/ 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7" h="576">
                  <a:moveTo>
                    <a:pt x="572" y="0"/>
                  </a:moveTo>
                  <a:lnTo>
                    <a:pt x="1097" y="0"/>
                  </a:lnTo>
                  <a:lnTo>
                    <a:pt x="525" y="576"/>
                  </a:lnTo>
                  <a:lnTo>
                    <a:pt x="0" y="576"/>
                  </a:lnTo>
                  <a:lnTo>
                    <a:pt x="572" y="0"/>
                  </a:lnTo>
                  <a:close/>
                </a:path>
              </a:pathLst>
            </a:custGeom>
            <a:solidFill>
              <a:srgbClr val="424A6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27"/>
            <p:cNvSpPr>
              <a:spLocks/>
            </p:cNvSpPr>
            <p:nvPr/>
          </p:nvSpPr>
          <p:spPr bwMode="auto">
            <a:xfrm>
              <a:off x="2424" y="2422"/>
              <a:ext cx="125" cy="64"/>
            </a:xfrm>
            <a:custGeom>
              <a:avLst/>
              <a:gdLst>
                <a:gd name="T0" fmla="*/ 596 w 1120"/>
                <a:gd name="T1" fmla="*/ 0 h 576"/>
                <a:gd name="T2" fmla="*/ 1120 w 1120"/>
                <a:gd name="T3" fmla="*/ 0 h 576"/>
                <a:gd name="T4" fmla="*/ 548 w 1120"/>
                <a:gd name="T5" fmla="*/ 576 h 576"/>
                <a:gd name="T6" fmla="*/ 0 w 1120"/>
                <a:gd name="T7" fmla="*/ 576 h 576"/>
                <a:gd name="T8" fmla="*/ 15 w 1120"/>
                <a:gd name="T9" fmla="*/ 575 h 576"/>
                <a:gd name="T10" fmla="*/ 28 w 1120"/>
                <a:gd name="T11" fmla="*/ 569 h 576"/>
                <a:gd name="T12" fmla="*/ 41 w 1120"/>
                <a:gd name="T13" fmla="*/ 559 h 576"/>
                <a:gd name="T14" fmla="*/ 596 w 1120"/>
                <a:gd name="T15" fmla="*/ 0 h 5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20" h="576">
                  <a:moveTo>
                    <a:pt x="596" y="0"/>
                  </a:moveTo>
                  <a:lnTo>
                    <a:pt x="1120" y="0"/>
                  </a:lnTo>
                  <a:lnTo>
                    <a:pt x="548" y="576"/>
                  </a:lnTo>
                  <a:lnTo>
                    <a:pt x="0" y="576"/>
                  </a:lnTo>
                  <a:lnTo>
                    <a:pt x="15" y="575"/>
                  </a:lnTo>
                  <a:lnTo>
                    <a:pt x="28" y="569"/>
                  </a:lnTo>
                  <a:lnTo>
                    <a:pt x="41" y="559"/>
                  </a:lnTo>
                  <a:lnTo>
                    <a:pt x="596" y="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28"/>
            <p:cNvSpPr>
              <a:spLocks/>
            </p:cNvSpPr>
            <p:nvPr/>
          </p:nvSpPr>
          <p:spPr bwMode="auto">
            <a:xfrm>
              <a:off x="2656" y="2463"/>
              <a:ext cx="22" cy="23"/>
            </a:xfrm>
            <a:custGeom>
              <a:avLst/>
              <a:gdLst>
                <a:gd name="T0" fmla="*/ 205 w 205"/>
                <a:gd name="T1" fmla="*/ 0 h 206"/>
                <a:gd name="T2" fmla="*/ 205 w 205"/>
                <a:gd name="T3" fmla="*/ 206 h 206"/>
                <a:gd name="T4" fmla="*/ 0 w 205"/>
                <a:gd name="T5" fmla="*/ 206 h 206"/>
                <a:gd name="T6" fmla="*/ 205 w 205"/>
                <a:gd name="T7" fmla="*/ 0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05" h="206">
                  <a:moveTo>
                    <a:pt x="205" y="0"/>
                  </a:moveTo>
                  <a:lnTo>
                    <a:pt x="205" y="206"/>
                  </a:lnTo>
                  <a:lnTo>
                    <a:pt x="0" y="206"/>
                  </a:lnTo>
                  <a:lnTo>
                    <a:pt x="205" y="0"/>
                  </a:lnTo>
                  <a:close/>
                </a:path>
              </a:pathLst>
            </a:custGeom>
            <a:solidFill>
              <a:srgbClr val="424A6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29"/>
            <p:cNvSpPr>
              <a:spLocks/>
            </p:cNvSpPr>
            <p:nvPr/>
          </p:nvSpPr>
          <p:spPr bwMode="auto">
            <a:xfrm>
              <a:off x="2503" y="2437"/>
              <a:ext cx="48" cy="49"/>
            </a:xfrm>
            <a:custGeom>
              <a:avLst/>
              <a:gdLst>
                <a:gd name="T0" fmla="*/ 434 w 434"/>
                <a:gd name="T1" fmla="*/ 0 h 437"/>
                <a:gd name="T2" fmla="*/ 434 w 434"/>
                <a:gd name="T3" fmla="*/ 437 h 437"/>
                <a:gd name="T4" fmla="*/ 0 w 434"/>
                <a:gd name="T5" fmla="*/ 437 h 437"/>
                <a:gd name="T6" fmla="*/ 434 w 434"/>
                <a:gd name="T7" fmla="*/ 0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4" h="437">
                  <a:moveTo>
                    <a:pt x="434" y="0"/>
                  </a:moveTo>
                  <a:lnTo>
                    <a:pt x="434" y="437"/>
                  </a:lnTo>
                  <a:lnTo>
                    <a:pt x="0" y="437"/>
                  </a:lnTo>
                  <a:lnTo>
                    <a:pt x="434" y="0"/>
                  </a:lnTo>
                  <a:close/>
                </a:path>
              </a:pathLst>
            </a:custGeom>
            <a:solidFill>
              <a:srgbClr val="4F597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81" name="TextBox 80"/>
          <p:cNvSpPr txBox="1"/>
          <p:nvPr/>
        </p:nvSpPr>
        <p:spPr>
          <a:xfrm>
            <a:off x="1421723" y="3592783"/>
            <a:ext cx="10826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Доступность</a:t>
            </a:r>
            <a:endParaRPr lang="en-US" sz="12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1421723" y="4287134"/>
            <a:ext cx="14267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Безопасность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endParaRPr lang="ru-RU" sz="1200" dirty="0" smtClean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бесперебойность</a:t>
            </a:r>
            <a:endParaRPr lang="en-US" sz="12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576208" y="3541989"/>
            <a:ext cx="2484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Совершенствование цифровых </a:t>
            </a:r>
          </a:p>
          <a:p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технологических платформ</a:t>
            </a:r>
            <a:endParaRPr lang="en-US" sz="12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5596443" y="4167093"/>
            <a:ext cx="28639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арантирование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 собственности </a:t>
            </a:r>
            <a:endParaRPr lang="ru-RU" sz="1200" dirty="0" smtClean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денежные средства 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endParaRPr lang="en-US" sz="1200" dirty="0" smtClean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финансовые инструменты</a:t>
            </a:r>
            <a:endParaRPr lang="en-US" sz="1200" dirty="0"/>
          </a:p>
        </p:txBody>
      </p:sp>
      <p:grpSp>
        <p:nvGrpSpPr>
          <p:cNvPr id="86" name="Group 73"/>
          <p:cNvGrpSpPr>
            <a:grpSpLocks noChangeAspect="1"/>
          </p:cNvGrpSpPr>
          <p:nvPr/>
        </p:nvGrpSpPr>
        <p:grpSpPr bwMode="auto">
          <a:xfrm>
            <a:off x="4895375" y="3564054"/>
            <a:ext cx="451197" cy="451197"/>
            <a:chOff x="2343" y="1495"/>
            <a:chExt cx="902" cy="902"/>
          </a:xfrm>
        </p:grpSpPr>
        <p:sp>
          <p:nvSpPr>
            <p:cNvPr id="87" name="AutoShape 72"/>
            <p:cNvSpPr>
              <a:spLocks noChangeAspect="1" noChangeArrowheads="1" noTextEdit="1"/>
            </p:cNvSpPr>
            <p:nvPr/>
          </p:nvSpPr>
          <p:spPr bwMode="auto">
            <a:xfrm>
              <a:off x="2343" y="1495"/>
              <a:ext cx="902" cy="9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Rectangle 74"/>
            <p:cNvSpPr>
              <a:spLocks noChangeArrowheads="1"/>
            </p:cNvSpPr>
            <p:nvPr/>
          </p:nvSpPr>
          <p:spPr bwMode="auto">
            <a:xfrm>
              <a:off x="2343" y="1495"/>
              <a:ext cx="902" cy="902"/>
            </a:xfrm>
            <a:prstGeom prst="rect">
              <a:avLst/>
            </a:prstGeom>
            <a:noFill/>
            <a:ln w="0">
              <a:noFill/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75"/>
            <p:cNvSpPr>
              <a:spLocks/>
            </p:cNvSpPr>
            <p:nvPr/>
          </p:nvSpPr>
          <p:spPr bwMode="auto">
            <a:xfrm>
              <a:off x="2343" y="1496"/>
              <a:ext cx="901" cy="193"/>
            </a:xfrm>
            <a:custGeom>
              <a:avLst/>
              <a:gdLst>
                <a:gd name="T0" fmla="*/ 244 w 3603"/>
                <a:gd name="T1" fmla="*/ 0 h 769"/>
                <a:gd name="T2" fmla="*/ 3359 w 3603"/>
                <a:gd name="T3" fmla="*/ 0 h 769"/>
                <a:gd name="T4" fmla="*/ 3398 w 3603"/>
                <a:gd name="T5" fmla="*/ 4 h 769"/>
                <a:gd name="T6" fmla="*/ 3436 w 3603"/>
                <a:gd name="T7" fmla="*/ 12 h 769"/>
                <a:gd name="T8" fmla="*/ 3471 w 3603"/>
                <a:gd name="T9" fmla="*/ 28 h 769"/>
                <a:gd name="T10" fmla="*/ 3503 w 3603"/>
                <a:gd name="T11" fmla="*/ 47 h 769"/>
                <a:gd name="T12" fmla="*/ 3531 w 3603"/>
                <a:gd name="T13" fmla="*/ 72 h 769"/>
                <a:gd name="T14" fmla="*/ 3556 w 3603"/>
                <a:gd name="T15" fmla="*/ 100 h 769"/>
                <a:gd name="T16" fmla="*/ 3575 w 3603"/>
                <a:gd name="T17" fmla="*/ 132 h 769"/>
                <a:gd name="T18" fmla="*/ 3591 w 3603"/>
                <a:gd name="T19" fmla="*/ 167 h 769"/>
                <a:gd name="T20" fmla="*/ 3599 w 3603"/>
                <a:gd name="T21" fmla="*/ 205 h 769"/>
                <a:gd name="T22" fmla="*/ 3603 w 3603"/>
                <a:gd name="T23" fmla="*/ 244 h 769"/>
                <a:gd name="T24" fmla="*/ 3603 w 3603"/>
                <a:gd name="T25" fmla="*/ 769 h 769"/>
                <a:gd name="T26" fmla="*/ 0 w 3603"/>
                <a:gd name="T27" fmla="*/ 769 h 769"/>
                <a:gd name="T28" fmla="*/ 0 w 3603"/>
                <a:gd name="T29" fmla="*/ 244 h 769"/>
                <a:gd name="T30" fmla="*/ 3 w 3603"/>
                <a:gd name="T31" fmla="*/ 205 h 769"/>
                <a:gd name="T32" fmla="*/ 12 w 3603"/>
                <a:gd name="T33" fmla="*/ 167 h 769"/>
                <a:gd name="T34" fmla="*/ 27 w 3603"/>
                <a:gd name="T35" fmla="*/ 132 h 769"/>
                <a:gd name="T36" fmla="*/ 47 w 3603"/>
                <a:gd name="T37" fmla="*/ 100 h 769"/>
                <a:gd name="T38" fmla="*/ 71 w 3603"/>
                <a:gd name="T39" fmla="*/ 72 h 769"/>
                <a:gd name="T40" fmla="*/ 99 w 3603"/>
                <a:gd name="T41" fmla="*/ 47 h 769"/>
                <a:gd name="T42" fmla="*/ 132 w 3603"/>
                <a:gd name="T43" fmla="*/ 28 h 769"/>
                <a:gd name="T44" fmla="*/ 166 w 3603"/>
                <a:gd name="T45" fmla="*/ 12 h 769"/>
                <a:gd name="T46" fmla="*/ 204 w 3603"/>
                <a:gd name="T47" fmla="*/ 4 h 769"/>
                <a:gd name="T48" fmla="*/ 244 w 3603"/>
                <a:gd name="T49" fmla="*/ 0 h 7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603" h="769">
                  <a:moveTo>
                    <a:pt x="244" y="0"/>
                  </a:moveTo>
                  <a:lnTo>
                    <a:pt x="3359" y="0"/>
                  </a:lnTo>
                  <a:lnTo>
                    <a:pt x="3398" y="4"/>
                  </a:lnTo>
                  <a:lnTo>
                    <a:pt x="3436" y="12"/>
                  </a:lnTo>
                  <a:lnTo>
                    <a:pt x="3471" y="28"/>
                  </a:lnTo>
                  <a:lnTo>
                    <a:pt x="3503" y="47"/>
                  </a:lnTo>
                  <a:lnTo>
                    <a:pt x="3531" y="72"/>
                  </a:lnTo>
                  <a:lnTo>
                    <a:pt x="3556" y="100"/>
                  </a:lnTo>
                  <a:lnTo>
                    <a:pt x="3575" y="132"/>
                  </a:lnTo>
                  <a:lnTo>
                    <a:pt x="3591" y="167"/>
                  </a:lnTo>
                  <a:lnTo>
                    <a:pt x="3599" y="205"/>
                  </a:lnTo>
                  <a:lnTo>
                    <a:pt x="3603" y="244"/>
                  </a:lnTo>
                  <a:lnTo>
                    <a:pt x="3603" y="769"/>
                  </a:lnTo>
                  <a:lnTo>
                    <a:pt x="0" y="769"/>
                  </a:lnTo>
                  <a:lnTo>
                    <a:pt x="0" y="244"/>
                  </a:lnTo>
                  <a:lnTo>
                    <a:pt x="3" y="205"/>
                  </a:lnTo>
                  <a:lnTo>
                    <a:pt x="12" y="167"/>
                  </a:lnTo>
                  <a:lnTo>
                    <a:pt x="27" y="132"/>
                  </a:lnTo>
                  <a:lnTo>
                    <a:pt x="47" y="100"/>
                  </a:lnTo>
                  <a:lnTo>
                    <a:pt x="71" y="72"/>
                  </a:lnTo>
                  <a:lnTo>
                    <a:pt x="99" y="47"/>
                  </a:lnTo>
                  <a:lnTo>
                    <a:pt x="132" y="28"/>
                  </a:lnTo>
                  <a:lnTo>
                    <a:pt x="166" y="12"/>
                  </a:lnTo>
                  <a:lnTo>
                    <a:pt x="204" y="4"/>
                  </a:lnTo>
                  <a:lnTo>
                    <a:pt x="244" y="0"/>
                  </a:lnTo>
                  <a:close/>
                </a:path>
              </a:pathLst>
            </a:custGeom>
            <a:solidFill>
              <a:srgbClr val="00134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76"/>
            <p:cNvSpPr>
              <a:spLocks/>
            </p:cNvSpPr>
            <p:nvPr/>
          </p:nvSpPr>
          <p:spPr bwMode="auto">
            <a:xfrm>
              <a:off x="2343" y="1659"/>
              <a:ext cx="901" cy="738"/>
            </a:xfrm>
            <a:custGeom>
              <a:avLst/>
              <a:gdLst>
                <a:gd name="T0" fmla="*/ 0 w 3603"/>
                <a:gd name="T1" fmla="*/ 0 h 2952"/>
                <a:gd name="T2" fmla="*/ 3603 w 3603"/>
                <a:gd name="T3" fmla="*/ 0 h 2952"/>
                <a:gd name="T4" fmla="*/ 3603 w 3603"/>
                <a:gd name="T5" fmla="*/ 2708 h 2952"/>
                <a:gd name="T6" fmla="*/ 3599 w 3603"/>
                <a:gd name="T7" fmla="*/ 2748 h 2952"/>
                <a:gd name="T8" fmla="*/ 3591 w 3603"/>
                <a:gd name="T9" fmla="*/ 2786 h 2952"/>
                <a:gd name="T10" fmla="*/ 3575 w 3603"/>
                <a:gd name="T11" fmla="*/ 2820 h 2952"/>
                <a:gd name="T12" fmla="*/ 3556 w 3603"/>
                <a:gd name="T13" fmla="*/ 2853 h 2952"/>
                <a:gd name="T14" fmla="*/ 3531 w 3603"/>
                <a:gd name="T15" fmla="*/ 2881 h 2952"/>
                <a:gd name="T16" fmla="*/ 3503 w 3603"/>
                <a:gd name="T17" fmla="*/ 2905 h 2952"/>
                <a:gd name="T18" fmla="*/ 3471 w 3603"/>
                <a:gd name="T19" fmla="*/ 2925 h 2952"/>
                <a:gd name="T20" fmla="*/ 3436 w 3603"/>
                <a:gd name="T21" fmla="*/ 2940 h 2952"/>
                <a:gd name="T22" fmla="*/ 3398 w 3603"/>
                <a:gd name="T23" fmla="*/ 2949 h 2952"/>
                <a:gd name="T24" fmla="*/ 3359 w 3603"/>
                <a:gd name="T25" fmla="*/ 2952 h 2952"/>
                <a:gd name="T26" fmla="*/ 244 w 3603"/>
                <a:gd name="T27" fmla="*/ 2952 h 2952"/>
                <a:gd name="T28" fmla="*/ 204 w 3603"/>
                <a:gd name="T29" fmla="*/ 2949 h 2952"/>
                <a:gd name="T30" fmla="*/ 166 w 3603"/>
                <a:gd name="T31" fmla="*/ 2940 h 2952"/>
                <a:gd name="T32" fmla="*/ 132 w 3603"/>
                <a:gd name="T33" fmla="*/ 2925 h 2952"/>
                <a:gd name="T34" fmla="*/ 99 w 3603"/>
                <a:gd name="T35" fmla="*/ 2905 h 2952"/>
                <a:gd name="T36" fmla="*/ 71 w 3603"/>
                <a:gd name="T37" fmla="*/ 2881 h 2952"/>
                <a:gd name="T38" fmla="*/ 47 w 3603"/>
                <a:gd name="T39" fmla="*/ 2853 h 2952"/>
                <a:gd name="T40" fmla="*/ 27 w 3603"/>
                <a:gd name="T41" fmla="*/ 2820 h 2952"/>
                <a:gd name="T42" fmla="*/ 12 w 3603"/>
                <a:gd name="T43" fmla="*/ 2786 h 2952"/>
                <a:gd name="T44" fmla="*/ 3 w 3603"/>
                <a:gd name="T45" fmla="*/ 2748 h 2952"/>
                <a:gd name="T46" fmla="*/ 0 w 3603"/>
                <a:gd name="T47" fmla="*/ 2708 h 2952"/>
                <a:gd name="T48" fmla="*/ 0 w 3603"/>
                <a:gd name="T49" fmla="*/ 0 h 29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603" h="2952">
                  <a:moveTo>
                    <a:pt x="0" y="0"/>
                  </a:moveTo>
                  <a:lnTo>
                    <a:pt x="3603" y="0"/>
                  </a:lnTo>
                  <a:lnTo>
                    <a:pt x="3603" y="2708"/>
                  </a:lnTo>
                  <a:lnTo>
                    <a:pt x="3599" y="2748"/>
                  </a:lnTo>
                  <a:lnTo>
                    <a:pt x="3591" y="2786"/>
                  </a:lnTo>
                  <a:lnTo>
                    <a:pt x="3575" y="2820"/>
                  </a:lnTo>
                  <a:lnTo>
                    <a:pt x="3556" y="2853"/>
                  </a:lnTo>
                  <a:lnTo>
                    <a:pt x="3531" y="2881"/>
                  </a:lnTo>
                  <a:lnTo>
                    <a:pt x="3503" y="2905"/>
                  </a:lnTo>
                  <a:lnTo>
                    <a:pt x="3471" y="2925"/>
                  </a:lnTo>
                  <a:lnTo>
                    <a:pt x="3436" y="2940"/>
                  </a:lnTo>
                  <a:lnTo>
                    <a:pt x="3398" y="2949"/>
                  </a:lnTo>
                  <a:lnTo>
                    <a:pt x="3359" y="2952"/>
                  </a:lnTo>
                  <a:lnTo>
                    <a:pt x="244" y="2952"/>
                  </a:lnTo>
                  <a:lnTo>
                    <a:pt x="204" y="2949"/>
                  </a:lnTo>
                  <a:lnTo>
                    <a:pt x="166" y="2940"/>
                  </a:lnTo>
                  <a:lnTo>
                    <a:pt x="132" y="2925"/>
                  </a:lnTo>
                  <a:lnTo>
                    <a:pt x="99" y="2905"/>
                  </a:lnTo>
                  <a:lnTo>
                    <a:pt x="71" y="2881"/>
                  </a:lnTo>
                  <a:lnTo>
                    <a:pt x="47" y="2853"/>
                  </a:lnTo>
                  <a:lnTo>
                    <a:pt x="27" y="2820"/>
                  </a:lnTo>
                  <a:lnTo>
                    <a:pt x="12" y="2786"/>
                  </a:lnTo>
                  <a:lnTo>
                    <a:pt x="3" y="2748"/>
                  </a:lnTo>
                  <a:lnTo>
                    <a:pt x="0" y="270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77"/>
            <p:cNvSpPr>
              <a:spLocks/>
            </p:cNvSpPr>
            <p:nvPr/>
          </p:nvSpPr>
          <p:spPr bwMode="auto">
            <a:xfrm>
              <a:off x="2596" y="1831"/>
              <a:ext cx="256" cy="256"/>
            </a:xfrm>
            <a:custGeom>
              <a:avLst/>
              <a:gdLst>
                <a:gd name="T0" fmla="*/ 151 w 1022"/>
                <a:gd name="T1" fmla="*/ 0 h 1022"/>
                <a:gd name="T2" fmla="*/ 1022 w 1022"/>
                <a:gd name="T3" fmla="*/ 870 h 1022"/>
                <a:gd name="T4" fmla="*/ 870 w 1022"/>
                <a:gd name="T5" fmla="*/ 1022 h 1022"/>
                <a:gd name="T6" fmla="*/ 0 w 1022"/>
                <a:gd name="T7" fmla="*/ 152 h 1022"/>
                <a:gd name="T8" fmla="*/ 151 w 1022"/>
                <a:gd name="T9" fmla="*/ 0 h 10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22" h="1022">
                  <a:moveTo>
                    <a:pt x="151" y="0"/>
                  </a:moveTo>
                  <a:lnTo>
                    <a:pt x="1022" y="870"/>
                  </a:lnTo>
                  <a:lnTo>
                    <a:pt x="870" y="1022"/>
                  </a:lnTo>
                  <a:lnTo>
                    <a:pt x="0" y="152"/>
                  </a:lnTo>
                  <a:lnTo>
                    <a:pt x="151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78"/>
            <p:cNvSpPr>
              <a:spLocks/>
            </p:cNvSpPr>
            <p:nvPr/>
          </p:nvSpPr>
          <p:spPr bwMode="auto">
            <a:xfrm>
              <a:off x="2531" y="1766"/>
              <a:ext cx="156" cy="155"/>
            </a:xfrm>
            <a:custGeom>
              <a:avLst/>
              <a:gdLst>
                <a:gd name="T0" fmla="*/ 159 w 624"/>
                <a:gd name="T1" fmla="*/ 0 h 624"/>
                <a:gd name="T2" fmla="*/ 624 w 624"/>
                <a:gd name="T3" fmla="*/ 260 h 624"/>
                <a:gd name="T4" fmla="*/ 259 w 624"/>
                <a:gd name="T5" fmla="*/ 624 h 624"/>
                <a:gd name="T6" fmla="*/ 0 w 624"/>
                <a:gd name="T7" fmla="*/ 159 h 624"/>
                <a:gd name="T8" fmla="*/ 159 w 624"/>
                <a:gd name="T9" fmla="*/ 0 h 6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24" h="624">
                  <a:moveTo>
                    <a:pt x="159" y="0"/>
                  </a:moveTo>
                  <a:lnTo>
                    <a:pt x="624" y="260"/>
                  </a:lnTo>
                  <a:lnTo>
                    <a:pt x="259" y="624"/>
                  </a:lnTo>
                  <a:lnTo>
                    <a:pt x="0" y="159"/>
                  </a:lnTo>
                  <a:lnTo>
                    <a:pt x="159" y="0"/>
                  </a:lnTo>
                  <a:close/>
                </a:path>
              </a:pathLst>
            </a:custGeom>
            <a:solidFill>
              <a:srgbClr val="00134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79"/>
            <p:cNvSpPr>
              <a:spLocks/>
            </p:cNvSpPr>
            <p:nvPr/>
          </p:nvSpPr>
          <p:spPr bwMode="auto">
            <a:xfrm>
              <a:off x="2531" y="1766"/>
              <a:ext cx="64" cy="64"/>
            </a:xfrm>
            <a:custGeom>
              <a:avLst/>
              <a:gdLst>
                <a:gd name="T0" fmla="*/ 159 w 258"/>
                <a:gd name="T1" fmla="*/ 0 h 258"/>
                <a:gd name="T2" fmla="*/ 258 w 258"/>
                <a:gd name="T3" fmla="*/ 56 h 258"/>
                <a:gd name="T4" fmla="*/ 56 w 258"/>
                <a:gd name="T5" fmla="*/ 258 h 258"/>
                <a:gd name="T6" fmla="*/ 0 w 258"/>
                <a:gd name="T7" fmla="*/ 159 h 258"/>
                <a:gd name="T8" fmla="*/ 159 w 258"/>
                <a:gd name="T9" fmla="*/ 0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8" h="258">
                  <a:moveTo>
                    <a:pt x="159" y="0"/>
                  </a:moveTo>
                  <a:lnTo>
                    <a:pt x="258" y="56"/>
                  </a:lnTo>
                  <a:lnTo>
                    <a:pt x="56" y="258"/>
                  </a:lnTo>
                  <a:lnTo>
                    <a:pt x="0" y="159"/>
                  </a:lnTo>
                  <a:lnTo>
                    <a:pt x="159" y="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80"/>
            <p:cNvSpPr>
              <a:spLocks/>
            </p:cNvSpPr>
            <p:nvPr/>
          </p:nvSpPr>
          <p:spPr bwMode="auto">
            <a:xfrm>
              <a:off x="2752" y="1986"/>
              <a:ext cx="304" cy="304"/>
            </a:xfrm>
            <a:custGeom>
              <a:avLst/>
              <a:gdLst>
                <a:gd name="T0" fmla="*/ 471 w 1214"/>
                <a:gd name="T1" fmla="*/ 0 h 1216"/>
                <a:gd name="T2" fmla="*/ 1117 w 1214"/>
                <a:gd name="T3" fmla="*/ 647 h 1216"/>
                <a:gd name="T4" fmla="*/ 1145 w 1214"/>
                <a:gd name="T5" fmla="*/ 679 h 1216"/>
                <a:gd name="T6" fmla="*/ 1168 w 1214"/>
                <a:gd name="T7" fmla="*/ 713 h 1216"/>
                <a:gd name="T8" fmla="*/ 1187 w 1214"/>
                <a:gd name="T9" fmla="*/ 748 h 1216"/>
                <a:gd name="T10" fmla="*/ 1200 w 1214"/>
                <a:gd name="T11" fmla="*/ 786 h 1216"/>
                <a:gd name="T12" fmla="*/ 1210 w 1214"/>
                <a:gd name="T13" fmla="*/ 824 h 1216"/>
                <a:gd name="T14" fmla="*/ 1214 w 1214"/>
                <a:gd name="T15" fmla="*/ 862 h 1216"/>
                <a:gd name="T16" fmla="*/ 1214 w 1214"/>
                <a:gd name="T17" fmla="*/ 902 h 1216"/>
                <a:gd name="T18" fmla="*/ 1210 w 1214"/>
                <a:gd name="T19" fmla="*/ 941 h 1216"/>
                <a:gd name="T20" fmla="*/ 1200 w 1214"/>
                <a:gd name="T21" fmla="*/ 979 h 1216"/>
                <a:gd name="T22" fmla="*/ 1187 w 1214"/>
                <a:gd name="T23" fmla="*/ 1018 h 1216"/>
                <a:gd name="T24" fmla="*/ 1168 w 1214"/>
                <a:gd name="T25" fmla="*/ 1053 h 1216"/>
                <a:gd name="T26" fmla="*/ 1145 w 1214"/>
                <a:gd name="T27" fmla="*/ 1087 h 1216"/>
                <a:gd name="T28" fmla="*/ 1117 w 1214"/>
                <a:gd name="T29" fmla="*/ 1118 h 1216"/>
                <a:gd name="T30" fmla="*/ 1086 w 1214"/>
                <a:gd name="T31" fmla="*/ 1146 h 1216"/>
                <a:gd name="T32" fmla="*/ 1053 w 1214"/>
                <a:gd name="T33" fmla="*/ 1169 h 1216"/>
                <a:gd name="T34" fmla="*/ 1016 w 1214"/>
                <a:gd name="T35" fmla="*/ 1187 h 1216"/>
                <a:gd name="T36" fmla="*/ 979 w 1214"/>
                <a:gd name="T37" fmla="*/ 1201 h 1216"/>
                <a:gd name="T38" fmla="*/ 941 w 1214"/>
                <a:gd name="T39" fmla="*/ 1210 h 1216"/>
                <a:gd name="T40" fmla="*/ 902 w 1214"/>
                <a:gd name="T41" fmla="*/ 1216 h 1216"/>
                <a:gd name="T42" fmla="*/ 862 w 1214"/>
                <a:gd name="T43" fmla="*/ 1216 h 1216"/>
                <a:gd name="T44" fmla="*/ 823 w 1214"/>
                <a:gd name="T45" fmla="*/ 1210 h 1216"/>
                <a:gd name="T46" fmla="*/ 785 w 1214"/>
                <a:gd name="T47" fmla="*/ 1201 h 1216"/>
                <a:gd name="T48" fmla="*/ 747 w 1214"/>
                <a:gd name="T49" fmla="*/ 1187 h 1216"/>
                <a:gd name="T50" fmla="*/ 711 w 1214"/>
                <a:gd name="T51" fmla="*/ 1169 h 1216"/>
                <a:gd name="T52" fmla="*/ 677 w 1214"/>
                <a:gd name="T53" fmla="*/ 1146 h 1216"/>
                <a:gd name="T54" fmla="*/ 646 w 1214"/>
                <a:gd name="T55" fmla="*/ 1118 h 1216"/>
                <a:gd name="T56" fmla="*/ 0 w 1214"/>
                <a:gd name="T57" fmla="*/ 471 h 1216"/>
                <a:gd name="T58" fmla="*/ 471 w 1214"/>
                <a:gd name="T59" fmla="*/ 0 h 1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14" h="1216">
                  <a:moveTo>
                    <a:pt x="471" y="0"/>
                  </a:moveTo>
                  <a:lnTo>
                    <a:pt x="1117" y="647"/>
                  </a:lnTo>
                  <a:lnTo>
                    <a:pt x="1145" y="679"/>
                  </a:lnTo>
                  <a:lnTo>
                    <a:pt x="1168" y="713"/>
                  </a:lnTo>
                  <a:lnTo>
                    <a:pt x="1187" y="748"/>
                  </a:lnTo>
                  <a:lnTo>
                    <a:pt x="1200" y="786"/>
                  </a:lnTo>
                  <a:lnTo>
                    <a:pt x="1210" y="824"/>
                  </a:lnTo>
                  <a:lnTo>
                    <a:pt x="1214" y="862"/>
                  </a:lnTo>
                  <a:lnTo>
                    <a:pt x="1214" y="902"/>
                  </a:lnTo>
                  <a:lnTo>
                    <a:pt x="1210" y="941"/>
                  </a:lnTo>
                  <a:lnTo>
                    <a:pt x="1200" y="979"/>
                  </a:lnTo>
                  <a:lnTo>
                    <a:pt x="1187" y="1018"/>
                  </a:lnTo>
                  <a:lnTo>
                    <a:pt x="1168" y="1053"/>
                  </a:lnTo>
                  <a:lnTo>
                    <a:pt x="1145" y="1087"/>
                  </a:lnTo>
                  <a:lnTo>
                    <a:pt x="1117" y="1118"/>
                  </a:lnTo>
                  <a:lnTo>
                    <a:pt x="1086" y="1146"/>
                  </a:lnTo>
                  <a:lnTo>
                    <a:pt x="1053" y="1169"/>
                  </a:lnTo>
                  <a:lnTo>
                    <a:pt x="1016" y="1187"/>
                  </a:lnTo>
                  <a:lnTo>
                    <a:pt x="979" y="1201"/>
                  </a:lnTo>
                  <a:lnTo>
                    <a:pt x="941" y="1210"/>
                  </a:lnTo>
                  <a:lnTo>
                    <a:pt x="902" y="1216"/>
                  </a:lnTo>
                  <a:lnTo>
                    <a:pt x="862" y="1216"/>
                  </a:lnTo>
                  <a:lnTo>
                    <a:pt x="823" y="1210"/>
                  </a:lnTo>
                  <a:lnTo>
                    <a:pt x="785" y="1201"/>
                  </a:lnTo>
                  <a:lnTo>
                    <a:pt x="747" y="1187"/>
                  </a:lnTo>
                  <a:lnTo>
                    <a:pt x="711" y="1169"/>
                  </a:lnTo>
                  <a:lnTo>
                    <a:pt x="677" y="1146"/>
                  </a:lnTo>
                  <a:lnTo>
                    <a:pt x="646" y="1118"/>
                  </a:lnTo>
                  <a:lnTo>
                    <a:pt x="0" y="471"/>
                  </a:lnTo>
                  <a:lnTo>
                    <a:pt x="471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81"/>
            <p:cNvSpPr>
              <a:spLocks/>
            </p:cNvSpPr>
            <p:nvPr/>
          </p:nvSpPr>
          <p:spPr bwMode="auto">
            <a:xfrm>
              <a:off x="2517" y="1752"/>
              <a:ext cx="553" cy="552"/>
            </a:xfrm>
            <a:custGeom>
              <a:avLst/>
              <a:gdLst>
                <a:gd name="T0" fmla="*/ 1813 w 2212"/>
                <a:gd name="T1" fmla="*/ 2 h 2210"/>
                <a:gd name="T2" fmla="*/ 1711 w 2212"/>
                <a:gd name="T3" fmla="*/ 160 h 2210"/>
                <a:gd name="T4" fmla="*/ 2051 w 2212"/>
                <a:gd name="T5" fmla="*/ 500 h 2210"/>
                <a:gd name="T6" fmla="*/ 2210 w 2212"/>
                <a:gd name="T7" fmla="*/ 398 h 2210"/>
                <a:gd name="T8" fmla="*/ 2209 w 2212"/>
                <a:gd name="T9" fmla="*/ 495 h 2210"/>
                <a:gd name="T10" fmla="*/ 2188 w 2212"/>
                <a:gd name="T11" fmla="*/ 589 h 2210"/>
                <a:gd name="T12" fmla="*/ 2145 w 2212"/>
                <a:gd name="T13" fmla="*/ 679 h 2210"/>
                <a:gd name="T14" fmla="*/ 2082 w 2212"/>
                <a:gd name="T15" fmla="*/ 758 h 2210"/>
                <a:gd name="T16" fmla="*/ 2002 w 2212"/>
                <a:gd name="T17" fmla="*/ 822 h 2210"/>
                <a:gd name="T18" fmla="*/ 1915 w 2212"/>
                <a:gd name="T19" fmla="*/ 863 h 2210"/>
                <a:gd name="T20" fmla="*/ 1821 w 2212"/>
                <a:gd name="T21" fmla="*/ 885 h 2210"/>
                <a:gd name="T22" fmla="*/ 1725 w 2212"/>
                <a:gd name="T23" fmla="*/ 886 h 2210"/>
                <a:gd name="T24" fmla="*/ 1631 w 2212"/>
                <a:gd name="T25" fmla="*/ 867 h 2210"/>
                <a:gd name="T26" fmla="*/ 850 w 2212"/>
                <a:gd name="T27" fmla="*/ 1584 h 2210"/>
                <a:gd name="T28" fmla="*/ 879 w 2212"/>
                <a:gd name="T29" fmla="*/ 1676 h 2210"/>
                <a:gd name="T30" fmla="*/ 889 w 2212"/>
                <a:gd name="T31" fmla="*/ 1772 h 2210"/>
                <a:gd name="T32" fmla="*/ 878 w 2212"/>
                <a:gd name="T33" fmla="*/ 1867 h 2210"/>
                <a:gd name="T34" fmla="*/ 847 w 2212"/>
                <a:gd name="T35" fmla="*/ 1959 h 2210"/>
                <a:gd name="T36" fmla="*/ 794 w 2212"/>
                <a:gd name="T37" fmla="*/ 2043 h 2210"/>
                <a:gd name="T38" fmla="*/ 721 w 2212"/>
                <a:gd name="T39" fmla="*/ 2115 h 2210"/>
                <a:gd name="T40" fmla="*/ 636 w 2212"/>
                <a:gd name="T41" fmla="*/ 2168 h 2210"/>
                <a:gd name="T42" fmla="*/ 544 w 2212"/>
                <a:gd name="T43" fmla="*/ 2201 h 2210"/>
                <a:gd name="T44" fmla="*/ 448 w 2212"/>
                <a:gd name="T45" fmla="*/ 2210 h 2210"/>
                <a:gd name="T46" fmla="*/ 351 w 2212"/>
                <a:gd name="T47" fmla="*/ 2201 h 2210"/>
                <a:gd name="T48" fmla="*/ 511 w 2212"/>
                <a:gd name="T49" fmla="*/ 1701 h 2210"/>
                <a:gd name="T50" fmla="*/ 10 w 2212"/>
                <a:gd name="T51" fmla="*/ 1860 h 2210"/>
                <a:gd name="T52" fmla="*/ 0 w 2212"/>
                <a:gd name="T53" fmla="*/ 1764 h 2210"/>
                <a:gd name="T54" fmla="*/ 11 w 2212"/>
                <a:gd name="T55" fmla="*/ 1668 h 2210"/>
                <a:gd name="T56" fmla="*/ 43 w 2212"/>
                <a:gd name="T57" fmla="*/ 1575 h 2210"/>
                <a:gd name="T58" fmla="*/ 97 w 2212"/>
                <a:gd name="T59" fmla="*/ 1490 h 2210"/>
                <a:gd name="T60" fmla="*/ 169 w 2212"/>
                <a:gd name="T61" fmla="*/ 1418 h 2210"/>
                <a:gd name="T62" fmla="*/ 253 w 2212"/>
                <a:gd name="T63" fmla="*/ 1365 h 2210"/>
                <a:gd name="T64" fmla="*/ 345 w 2212"/>
                <a:gd name="T65" fmla="*/ 1334 h 2210"/>
                <a:gd name="T66" fmla="*/ 440 w 2212"/>
                <a:gd name="T67" fmla="*/ 1323 h 2210"/>
                <a:gd name="T68" fmla="*/ 536 w 2212"/>
                <a:gd name="T69" fmla="*/ 1331 h 2210"/>
                <a:gd name="T70" fmla="*/ 628 w 2212"/>
                <a:gd name="T71" fmla="*/ 1362 h 2210"/>
                <a:gd name="T72" fmla="*/ 1345 w 2212"/>
                <a:gd name="T73" fmla="*/ 581 h 2210"/>
                <a:gd name="T74" fmla="*/ 1325 w 2212"/>
                <a:gd name="T75" fmla="*/ 487 h 2210"/>
                <a:gd name="T76" fmla="*/ 1325 w 2212"/>
                <a:gd name="T77" fmla="*/ 391 h 2210"/>
                <a:gd name="T78" fmla="*/ 1347 w 2212"/>
                <a:gd name="T79" fmla="*/ 297 h 2210"/>
                <a:gd name="T80" fmla="*/ 1390 w 2212"/>
                <a:gd name="T81" fmla="*/ 208 h 2210"/>
                <a:gd name="T82" fmla="*/ 1452 w 2212"/>
                <a:gd name="T83" fmla="*/ 130 h 2210"/>
                <a:gd name="T84" fmla="*/ 1533 w 2212"/>
                <a:gd name="T85" fmla="*/ 66 h 2210"/>
                <a:gd name="T86" fmla="*/ 1622 w 2212"/>
                <a:gd name="T87" fmla="*/ 24 h 2210"/>
                <a:gd name="T88" fmla="*/ 1717 w 2212"/>
                <a:gd name="T89" fmla="*/ 2 h 2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212" h="2210">
                  <a:moveTo>
                    <a:pt x="1765" y="0"/>
                  </a:moveTo>
                  <a:lnTo>
                    <a:pt x="1813" y="2"/>
                  </a:lnTo>
                  <a:lnTo>
                    <a:pt x="1861" y="9"/>
                  </a:lnTo>
                  <a:lnTo>
                    <a:pt x="1711" y="160"/>
                  </a:lnTo>
                  <a:lnTo>
                    <a:pt x="1702" y="510"/>
                  </a:lnTo>
                  <a:lnTo>
                    <a:pt x="2051" y="500"/>
                  </a:lnTo>
                  <a:lnTo>
                    <a:pt x="2202" y="350"/>
                  </a:lnTo>
                  <a:lnTo>
                    <a:pt x="2210" y="398"/>
                  </a:lnTo>
                  <a:lnTo>
                    <a:pt x="2212" y="446"/>
                  </a:lnTo>
                  <a:lnTo>
                    <a:pt x="2209" y="495"/>
                  </a:lnTo>
                  <a:lnTo>
                    <a:pt x="2201" y="542"/>
                  </a:lnTo>
                  <a:lnTo>
                    <a:pt x="2188" y="589"/>
                  </a:lnTo>
                  <a:lnTo>
                    <a:pt x="2170" y="635"/>
                  </a:lnTo>
                  <a:lnTo>
                    <a:pt x="2145" y="679"/>
                  </a:lnTo>
                  <a:lnTo>
                    <a:pt x="2116" y="720"/>
                  </a:lnTo>
                  <a:lnTo>
                    <a:pt x="2082" y="758"/>
                  </a:lnTo>
                  <a:lnTo>
                    <a:pt x="2044" y="792"/>
                  </a:lnTo>
                  <a:lnTo>
                    <a:pt x="2002" y="822"/>
                  </a:lnTo>
                  <a:lnTo>
                    <a:pt x="1960" y="845"/>
                  </a:lnTo>
                  <a:lnTo>
                    <a:pt x="1915" y="863"/>
                  </a:lnTo>
                  <a:lnTo>
                    <a:pt x="1868" y="878"/>
                  </a:lnTo>
                  <a:lnTo>
                    <a:pt x="1821" y="885"/>
                  </a:lnTo>
                  <a:lnTo>
                    <a:pt x="1773" y="889"/>
                  </a:lnTo>
                  <a:lnTo>
                    <a:pt x="1725" y="886"/>
                  </a:lnTo>
                  <a:lnTo>
                    <a:pt x="1676" y="879"/>
                  </a:lnTo>
                  <a:lnTo>
                    <a:pt x="1631" y="867"/>
                  </a:lnTo>
                  <a:lnTo>
                    <a:pt x="1585" y="849"/>
                  </a:lnTo>
                  <a:lnTo>
                    <a:pt x="850" y="1584"/>
                  </a:lnTo>
                  <a:lnTo>
                    <a:pt x="867" y="1630"/>
                  </a:lnTo>
                  <a:lnTo>
                    <a:pt x="879" y="1676"/>
                  </a:lnTo>
                  <a:lnTo>
                    <a:pt x="887" y="1724"/>
                  </a:lnTo>
                  <a:lnTo>
                    <a:pt x="889" y="1772"/>
                  </a:lnTo>
                  <a:lnTo>
                    <a:pt x="886" y="1820"/>
                  </a:lnTo>
                  <a:lnTo>
                    <a:pt x="878" y="1867"/>
                  </a:lnTo>
                  <a:lnTo>
                    <a:pt x="865" y="1913"/>
                  </a:lnTo>
                  <a:lnTo>
                    <a:pt x="847" y="1959"/>
                  </a:lnTo>
                  <a:lnTo>
                    <a:pt x="823" y="2002"/>
                  </a:lnTo>
                  <a:lnTo>
                    <a:pt x="794" y="2043"/>
                  </a:lnTo>
                  <a:lnTo>
                    <a:pt x="759" y="2081"/>
                  </a:lnTo>
                  <a:lnTo>
                    <a:pt x="721" y="2115"/>
                  </a:lnTo>
                  <a:lnTo>
                    <a:pt x="679" y="2145"/>
                  </a:lnTo>
                  <a:lnTo>
                    <a:pt x="636" y="2168"/>
                  </a:lnTo>
                  <a:lnTo>
                    <a:pt x="591" y="2186"/>
                  </a:lnTo>
                  <a:lnTo>
                    <a:pt x="544" y="2201"/>
                  </a:lnTo>
                  <a:lnTo>
                    <a:pt x="496" y="2208"/>
                  </a:lnTo>
                  <a:lnTo>
                    <a:pt x="448" y="2210"/>
                  </a:lnTo>
                  <a:lnTo>
                    <a:pt x="399" y="2208"/>
                  </a:lnTo>
                  <a:lnTo>
                    <a:pt x="351" y="2201"/>
                  </a:lnTo>
                  <a:lnTo>
                    <a:pt x="501" y="2051"/>
                  </a:lnTo>
                  <a:lnTo>
                    <a:pt x="511" y="1701"/>
                  </a:lnTo>
                  <a:lnTo>
                    <a:pt x="161" y="1710"/>
                  </a:lnTo>
                  <a:lnTo>
                    <a:pt x="10" y="1860"/>
                  </a:lnTo>
                  <a:lnTo>
                    <a:pt x="3" y="1812"/>
                  </a:lnTo>
                  <a:lnTo>
                    <a:pt x="0" y="1764"/>
                  </a:lnTo>
                  <a:lnTo>
                    <a:pt x="4" y="1716"/>
                  </a:lnTo>
                  <a:lnTo>
                    <a:pt x="11" y="1668"/>
                  </a:lnTo>
                  <a:lnTo>
                    <a:pt x="24" y="1621"/>
                  </a:lnTo>
                  <a:lnTo>
                    <a:pt x="43" y="1575"/>
                  </a:lnTo>
                  <a:lnTo>
                    <a:pt x="67" y="1531"/>
                  </a:lnTo>
                  <a:lnTo>
                    <a:pt x="97" y="1490"/>
                  </a:lnTo>
                  <a:lnTo>
                    <a:pt x="130" y="1452"/>
                  </a:lnTo>
                  <a:lnTo>
                    <a:pt x="169" y="1418"/>
                  </a:lnTo>
                  <a:lnTo>
                    <a:pt x="210" y="1389"/>
                  </a:lnTo>
                  <a:lnTo>
                    <a:pt x="253" y="1365"/>
                  </a:lnTo>
                  <a:lnTo>
                    <a:pt x="298" y="1347"/>
                  </a:lnTo>
                  <a:lnTo>
                    <a:pt x="345" y="1334"/>
                  </a:lnTo>
                  <a:lnTo>
                    <a:pt x="392" y="1325"/>
                  </a:lnTo>
                  <a:lnTo>
                    <a:pt x="440" y="1323"/>
                  </a:lnTo>
                  <a:lnTo>
                    <a:pt x="488" y="1325"/>
                  </a:lnTo>
                  <a:lnTo>
                    <a:pt x="536" y="1331"/>
                  </a:lnTo>
                  <a:lnTo>
                    <a:pt x="582" y="1344"/>
                  </a:lnTo>
                  <a:lnTo>
                    <a:pt x="628" y="1362"/>
                  </a:lnTo>
                  <a:lnTo>
                    <a:pt x="1363" y="627"/>
                  </a:lnTo>
                  <a:lnTo>
                    <a:pt x="1345" y="581"/>
                  </a:lnTo>
                  <a:lnTo>
                    <a:pt x="1332" y="534"/>
                  </a:lnTo>
                  <a:lnTo>
                    <a:pt x="1325" y="487"/>
                  </a:lnTo>
                  <a:lnTo>
                    <a:pt x="1323" y="439"/>
                  </a:lnTo>
                  <a:lnTo>
                    <a:pt x="1325" y="391"/>
                  </a:lnTo>
                  <a:lnTo>
                    <a:pt x="1334" y="344"/>
                  </a:lnTo>
                  <a:lnTo>
                    <a:pt x="1347" y="297"/>
                  </a:lnTo>
                  <a:lnTo>
                    <a:pt x="1366" y="252"/>
                  </a:lnTo>
                  <a:lnTo>
                    <a:pt x="1390" y="208"/>
                  </a:lnTo>
                  <a:lnTo>
                    <a:pt x="1418" y="168"/>
                  </a:lnTo>
                  <a:lnTo>
                    <a:pt x="1452" y="130"/>
                  </a:lnTo>
                  <a:lnTo>
                    <a:pt x="1492" y="95"/>
                  </a:lnTo>
                  <a:lnTo>
                    <a:pt x="1533" y="66"/>
                  </a:lnTo>
                  <a:lnTo>
                    <a:pt x="1577" y="42"/>
                  </a:lnTo>
                  <a:lnTo>
                    <a:pt x="1622" y="24"/>
                  </a:lnTo>
                  <a:lnTo>
                    <a:pt x="1669" y="11"/>
                  </a:lnTo>
                  <a:lnTo>
                    <a:pt x="1717" y="2"/>
                  </a:lnTo>
                  <a:lnTo>
                    <a:pt x="1765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82"/>
            <p:cNvSpPr>
              <a:spLocks/>
            </p:cNvSpPr>
            <p:nvPr/>
          </p:nvSpPr>
          <p:spPr bwMode="auto">
            <a:xfrm>
              <a:off x="2448" y="1552"/>
              <a:ext cx="52" cy="52"/>
            </a:xfrm>
            <a:custGeom>
              <a:avLst/>
              <a:gdLst>
                <a:gd name="T0" fmla="*/ 104 w 208"/>
                <a:gd name="T1" fmla="*/ 0 h 207"/>
                <a:gd name="T2" fmla="*/ 128 w 208"/>
                <a:gd name="T3" fmla="*/ 3 h 207"/>
                <a:gd name="T4" fmla="*/ 150 w 208"/>
                <a:gd name="T5" fmla="*/ 11 h 207"/>
                <a:gd name="T6" fmla="*/ 169 w 208"/>
                <a:gd name="T7" fmla="*/ 23 h 207"/>
                <a:gd name="T8" fmla="*/ 186 w 208"/>
                <a:gd name="T9" fmla="*/ 39 h 207"/>
                <a:gd name="T10" fmla="*/ 198 w 208"/>
                <a:gd name="T11" fmla="*/ 58 h 207"/>
                <a:gd name="T12" fmla="*/ 205 w 208"/>
                <a:gd name="T13" fmla="*/ 79 h 207"/>
                <a:gd name="T14" fmla="*/ 208 w 208"/>
                <a:gd name="T15" fmla="*/ 103 h 207"/>
                <a:gd name="T16" fmla="*/ 205 w 208"/>
                <a:gd name="T17" fmla="*/ 128 h 207"/>
                <a:gd name="T18" fmla="*/ 198 w 208"/>
                <a:gd name="T19" fmla="*/ 149 h 207"/>
                <a:gd name="T20" fmla="*/ 186 w 208"/>
                <a:gd name="T21" fmla="*/ 169 h 207"/>
                <a:gd name="T22" fmla="*/ 169 w 208"/>
                <a:gd name="T23" fmla="*/ 184 h 207"/>
                <a:gd name="T24" fmla="*/ 150 w 208"/>
                <a:gd name="T25" fmla="*/ 197 h 207"/>
                <a:gd name="T26" fmla="*/ 128 w 208"/>
                <a:gd name="T27" fmla="*/ 205 h 207"/>
                <a:gd name="T28" fmla="*/ 104 w 208"/>
                <a:gd name="T29" fmla="*/ 207 h 207"/>
                <a:gd name="T30" fmla="*/ 80 w 208"/>
                <a:gd name="T31" fmla="*/ 205 h 207"/>
                <a:gd name="T32" fmla="*/ 58 w 208"/>
                <a:gd name="T33" fmla="*/ 197 h 207"/>
                <a:gd name="T34" fmla="*/ 39 w 208"/>
                <a:gd name="T35" fmla="*/ 184 h 207"/>
                <a:gd name="T36" fmla="*/ 23 w 208"/>
                <a:gd name="T37" fmla="*/ 169 h 207"/>
                <a:gd name="T38" fmla="*/ 11 w 208"/>
                <a:gd name="T39" fmla="*/ 149 h 207"/>
                <a:gd name="T40" fmla="*/ 3 w 208"/>
                <a:gd name="T41" fmla="*/ 128 h 207"/>
                <a:gd name="T42" fmla="*/ 0 w 208"/>
                <a:gd name="T43" fmla="*/ 103 h 207"/>
                <a:gd name="T44" fmla="*/ 3 w 208"/>
                <a:gd name="T45" fmla="*/ 79 h 207"/>
                <a:gd name="T46" fmla="*/ 11 w 208"/>
                <a:gd name="T47" fmla="*/ 58 h 207"/>
                <a:gd name="T48" fmla="*/ 23 w 208"/>
                <a:gd name="T49" fmla="*/ 39 h 207"/>
                <a:gd name="T50" fmla="*/ 39 w 208"/>
                <a:gd name="T51" fmla="*/ 23 h 207"/>
                <a:gd name="T52" fmla="*/ 58 w 208"/>
                <a:gd name="T53" fmla="*/ 11 h 207"/>
                <a:gd name="T54" fmla="*/ 80 w 208"/>
                <a:gd name="T55" fmla="*/ 3 h 207"/>
                <a:gd name="T56" fmla="*/ 104 w 208"/>
                <a:gd name="T57" fmla="*/ 0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08" h="207">
                  <a:moveTo>
                    <a:pt x="104" y="0"/>
                  </a:moveTo>
                  <a:lnTo>
                    <a:pt x="128" y="3"/>
                  </a:lnTo>
                  <a:lnTo>
                    <a:pt x="150" y="11"/>
                  </a:lnTo>
                  <a:lnTo>
                    <a:pt x="169" y="23"/>
                  </a:lnTo>
                  <a:lnTo>
                    <a:pt x="186" y="39"/>
                  </a:lnTo>
                  <a:lnTo>
                    <a:pt x="198" y="58"/>
                  </a:lnTo>
                  <a:lnTo>
                    <a:pt x="205" y="79"/>
                  </a:lnTo>
                  <a:lnTo>
                    <a:pt x="208" y="103"/>
                  </a:lnTo>
                  <a:lnTo>
                    <a:pt x="205" y="128"/>
                  </a:lnTo>
                  <a:lnTo>
                    <a:pt x="198" y="149"/>
                  </a:lnTo>
                  <a:lnTo>
                    <a:pt x="186" y="169"/>
                  </a:lnTo>
                  <a:lnTo>
                    <a:pt x="169" y="184"/>
                  </a:lnTo>
                  <a:lnTo>
                    <a:pt x="150" y="197"/>
                  </a:lnTo>
                  <a:lnTo>
                    <a:pt x="128" y="205"/>
                  </a:lnTo>
                  <a:lnTo>
                    <a:pt x="104" y="207"/>
                  </a:lnTo>
                  <a:lnTo>
                    <a:pt x="80" y="205"/>
                  </a:lnTo>
                  <a:lnTo>
                    <a:pt x="58" y="197"/>
                  </a:lnTo>
                  <a:lnTo>
                    <a:pt x="39" y="184"/>
                  </a:lnTo>
                  <a:lnTo>
                    <a:pt x="23" y="169"/>
                  </a:lnTo>
                  <a:lnTo>
                    <a:pt x="11" y="149"/>
                  </a:lnTo>
                  <a:lnTo>
                    <a:pt x="3" y="128"/>
                  </a:lnTo>
                  <a:lnTo>
                    <a:pt x="0" y="103"/>
                  </a:lnTo>
                  <a:lnTo>
                    <a:pt x="3" y="79"/>
                  </a:lnTo>
                  <a:lnTo>
                    <a:pt x="11" y="58"/>
                  </a:lnTo>
                  <a:lnTo>
                    <a:pt x="23" y="39"/>
                  </a:lnTo>
                  <a:lnTo>
                    <a:pt x="39" y="23"/>
                  </a:lnTo>
                  <a:lnTo>
                    <a:pt x="58" y="11"/>
                  </a:lnTo>
                  <a:lnTo>
                    <a:pt x="80" y="3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FFC24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83"/>
            <p:cNvSpPr>
              <a:spLocks/>
            </p:cNvSpPr>
            <p:nvPr/>
          </p:nvSpPr>
          <p:spPr bwMode="auto">
            <a:xfrm>
              <a:off x="2537" y="1552"/>
              <a:ext cx="52" cy="52"/>
            </a:xfrm>
            <a:custGeom>
              <a:avLst/>
              <a:gdLst>
                <a:gd name="T0" fmla="*/ 104 w 209"/>
                <a:gd name="T1" fmla="*/ 0 h 207"/>
                <a:gd name="T2" fmla="*/ 128 w 209"/>
                <a:gd name="T3" fmla="*/ 3 h 207"/>
                <a:gd name="T4" fmla="*/ 150 w 209"/>
                <a:gd name="T5" fmla="*/ 11 h 207"/>
                <a:gd name="T6" fmla="*/ 170 w 209"/>
                <a:gd name="T7" fmla="*/ 23 h 207"/>
                <a:gd name="T8" fmla="*/ 186 w 209"/>
                <a:gd name="T9" fmla="*/ 39 h 207"/>
                <a:gd name="T10" fmla="*/ 198 w 209"/>
                <a:gd name="T11" fmla="*/ 58 h 207"/>
                <a:gd name="T12" fmla="*/ 206 w 209"/>
                <a:gd name="T13" fmla="*/ 79 h 207"/>
                <a:gd name="T14" fmla="*/ 209 w 209"/>
                <a:gd name="T15" fmla="*/ 103 h 207"/>
                <a:gd name="T16" fmla="*/ 206 w 209"/>
                <a:gd name="T17" fmla="*/ 128 h 207"/>
                <a:gd name="T18" fmla="*/ 198 w 209"/>
                <a:gd name="T19" fmla="*/ 149 h 207"/>
                <a:gd name="T20" fmla="*/ 186 w 209"/>
                <a:gd name="T21" fmla="*/ 169 h 207"/>
                <a:gd name="T22" fmla="*/ 170 w 209"/>
                <a:gd name="T23" fmla="*/ 184 h 207"/>
                <a:gd name="T24" fmla="*/ 150 w 209"/>
                <a:gd name="T25" fmla="*/ 197 h 207"/>
                <a:gd name="T26" fmla="*/ 128 w 209"/>
                <a:gd name="T27" fmla="*/ 205 h 207"/>
                <a:gd name="T28" fmla="*/ 104 w 209"/>
                <a:gd name="T29" fmla="*/ 207 h 207"/>
                <a:gd name="T30" fmla="*/ 81 w 209"/>
                <a:gd name="T31" fmla="*/ 205 h 207"/>
                <a:gd name="T32" fmla="*/ 59 w 209"/>
                <a:gd name="T33" fmla="*/ 197 h 207"/>
                <a:gd name="T34" fmla="*/ 40 w 209"/>
                <a:gd name="T35" fmla="*/ 184 h 207"/>
                <a:gd name="T36" fmla="*/ 23 w 209"/>
                <a:gd name="T37" fmla="*/ 169 h 207"/>
                <a:gd name="T38" fmla="*/ 11 w 209"/>
                <a:gd name="T39" fmla="*/ 149 h 207"/>
                <a:gd name="T40" fmla="*/ 4 w 209"/>
                <a:gd name="T41" fmla="*/ 128 h 207"/>
                <a:gd name="T42" fmla="*/ 0 w 209"/>
                <a:gd name="T43" fmla="*/ 103 h 207"/>
                <a:gd name="T44" fmla="*/ 4 w 209"/>
                <a:gd name="T45" fmla="*/ 79 h 207"/>
                <a:gd name="T46" fmla="*/ 11 w 209"/>
                <a:gd name="T47" fmla="*/ 58 h 207"/>
                <a:gd name="T48" fmla="*/ 23 w 209"/>
                <a:gd name="T49" fmla="*/ 39 h 207"/>
                <a:gd name="T50" fmla="*/ 40 w 209"/>
                <a:gd name="T51" fmla="*/ 23 h 207"/>
                <a:gd name="T52" fmla="*/ 59 w 209"/>
                <a:gd name="T53" fmla="*/ 11 h 207"/>
                <a:gd name="T54" fmla="*/ 81 w 209"/>
                <a:gd name="T55" fmla="*/ 3 h 207"/>
                <a:gd name="T56" fmla="*/ 104 w 209"/>
                <a:gd name="T57" fmla="*/ 0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09" h="207">
                  <a:moveTo>
                    <a:pt x="104" y="0"/>
                  </a:moveTo>
                  <a:lnTo>
                    <a:pt x="128" y="3"/>
                  </a:lnTo>
                  <a:lnTo>
                    <a:pt x="150" y="11"/>
                  </a:lnTo>
                  <a:lnTo>
                    <a:pt x="170" y="23"/>
                  </a:lnTo>
                  <a:lnTo>
                    <a:pt x="186" y="39"/>
                  </a:lnTo>
                  <a:lnTo>
                    <a:pt x="198" y="58"/>
                  </a:lnTo>
                  <a:lnTo>
                    <a:pt x="206" y="79"/>
                  </a:lnTo>
                  <a:lnTo>
                    <a:pt x="209" y="103"/>
                  </a:lnTo>
                  <a:lnTo>
                    <a:pt x="206" y="128"/>
                  </a:lnTo>
                  <a:lnTo>
                    <a:pt x="198" y="149"/>
                  </a:lnTo>
                  <a:lnTo>
                    <a:pt x="186" y="169"/>
                  </a:lnTo>
                  <a:lnTo>
                    <a:pt x="170" y="184"/>
                  </a:lnTo>
                  <a:lnTo>
                    <a:pt x="150" y="197"/>
                  </a:lnTo>
                  <a:lnTo>
                    <a:pt x="128" y="205"/>
                  </a:lnTo>
                  <a:lnTo>
                    <a:pt x="104" y="207"/>
                  </a:lnTo>
                  <a:lnTo>
                    <a:pt x="81" y="205"/>
                  </a:lnTo>
                  <a:lnTo>
                    <a:pt x="59" y="197"/>
                  </a:lnTo>
                  <a:lnTo>
                    <a:pt x="40" y="184"/>
                  </a:lnTo>
                  <a:lnTo>
                    <a:pt x="23" y="169"/>
                  </a:lnTo>
                  <a:lnTo>
                    <a:pt x="11" y="149"/>
                  </a:lnTo>
                  <a:lnTo>
                    <a:pt x="4" y="128"/>
                  </a:lnTo>
                  <a:lnTo>
                    <a:pt x="0" y="103"/>
                  </a:lnTo>
                  <a:lnTo>
                    <a:pt x="4" y="79"/>
                  </a:lnTo>
                  <a:lnTo>
                    <a:pt x="11" y="58"/>
                  </a:lnTo>
                  <a:lnTo>
                    <a:pt x="23" y="39"/>
                  </a:lnTo>
                  <a:lnTo>
                    <a:pt x="40" y="23"/>
                  </a:lnTo>
                  <a:lnTo>
                    <a:pt x="59" y="11"/>
                  </a:lnTo>
                  <a:lnTo>
                    <a:pt x="81" y="3"/>
                  </a:lnTo>
                  <a:lnTo>
                    <a:pt x="104" y="0"/>
                  </a:lnTo>
                  <a:close/>
                </a:path>
              </a:pathLst>
            </a:custGeom>
            <a:solidFill>
              <a:srgbClr val="22FF7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84"/>
            <p:cNvSpPr>
              <a:spLocks/>
            </p:cNvSpPr>
            <p:nvPr/>
          </p:nvSpPr>
          <p:spPr bwMode="auto">
            <a:xfrm>
              <a:off x="2629" y="1552"/>
              <a:ext cx="52" cy="52"/>
            </a:xfrm>
            <a:custGeom>
              <a:avLst/>
              <a:gdLst>
                <a:gd name="T0" fmla="*/ 105 w 208"/>
                <a:gd name="T1" fmla="*/ 0 h 207"/>
                <a:gd name="T2" fmla="*/ 128 w 208"/>
                <a:gd name="T3" fmla="*/ 3 h 207"/>
                <a:gd name="T4" fmla="*/ 149 w 208"/>
                <a:gd name="T5" fmla="*/ 11 h 207"/>
                <a:gd name="T6" fmla="*/ 169 w 208"/>
                <a:gd name="T7" fmla="*/ 23 h 207"/>
                <a:gd name="T8" fmla="*/ 185 w 208"/>
                <a:gd name="T9" fmla="*/ 39 h 207"/>
                <a:gd name="T10" fmla="*/ 197 w 208"/>
                <a:gd name="T11" fmla="*/ 58 h 207"/>
                <a:gd name="T12" fmla="*/ 205 w 208"/>
                <a:gd name="T13" fmla="*/ 79 h 207"/>
                <a:gd name="T14" fmla="*/ 208 w 208"/>
                <a:gd name="T15" fmla="*/ 103 h 207"/>
                <a:gd name="T16" fmla="*/ 205 w 208"/>
                <a:gd name="T17" fmla="*/ 128 h 207"/>
                <a:gd name="T18" fmla="*/ 197 w 208"/>
                <a:gd name="T19" fmla="*/ 149 h 207"/>
                <a:gd name="T20" fmla="*/ 185 w 208"/>
                <a:gd name="T21" fmla="*/ 169 h 207"/>
                <a:gd name="T22" fmla="*/ 169 w 208"/>
                <a:gd name="T23" fmla="*/ 184 h 207"/>
                <a:gd name="T24" fmla="*/ 149 w 208"/>
                <a:gd name="T25" fmla="*/ 197 h 207"/>
                <a:gd name="T26" fmla="*/ 128 w 208"/>
                <a:gd name="T27" fmla="*/ 205 h 207"/>
                <a:gd name="T28" fmla="*/ 105 w 208"/>
                <a:gd name="T29" fmla="*/ 207 h 207"/>
                <a:gd name="T30" fmla="*/ 81 w 208"/>
                <a:gd name="T31" fmla="*/ 205 h 207"/>
                <a:gd name="T32" fmla="*/ 59 w 208"/>
                <a:gd name="T33" fmla="*/ 197 h 207"/>
                <a:gd name="T34" fmla="*/ 39 w 208"/>
                <a:gd name="T35" fmla="*/ 184 h 207"/>
                <a:gd name="T36" fmla="*/ 23 w 208"/>
                <a:gd name="T37" fmla="*/ 169 h 207"/>
                <a:gd name="T38" fmla="*/ 11 w 208"/>
                <a:gd name="T39" fmla="*/ 149 h 207"/>
                <a:gd name="T40" fmla="*/ 3 w 208"/>
                <a:gd name="T41" fmla="*/ 128 h 207"/>
                <a:gd name="T42" fmla="*/ 0 w 208"/>
                <a:gd name="T43" fmla="*/ 103 h 207"/>
                <a:gd name="T44" fmla="*/ 3 w 208"/>
                <a:gd name="T45" fmla="*/ 79 h 207"/>
                <a:gd name="T46" fmla="*/ 11 w 208"/>
                <a:gd name="T47" fmla="*/ 58 h 207"/>
                <a:gd name="T48" fmla="*/ 23 w 208"/>
                <a:gd name="T49" fmla="*/ 39 h 207"/>
                <a:gd name="T50" fmla="*/ 39 w 208"/>
                <a:gd name="T51" fmla="*/ 23 h 207"/>
                <a:gd name="T52" fmla="*/ 59 w 208"/>
                <a:gd name="T53" fmla="*/ 11 h 207"/>
                <a:gd name="T54" fmla="*/ 81 w 208"/>
                <a:gd name="T55" fmla="*/ 3 h 207"/>
                <a:gd name="T56" fmla="*/ 105 w 208"/>
                <a:gd name="T57" fmla="*/ 0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08" h="207">
                  <a:moveTo>
                    <a:pt x="105" y="0"/>
                  </a:moveTo>
                  <a:lnTo>
                    <a:pt x="128" y="3"/>
                  </a:lnTo>
                  <a:lnTo>
                    <a:pt x="149" y="11"/>
                  </a:lnTo>
                  <a:lnTo>
                    <a:pt x="169" y="23"/>
                  </a:lnTo>
                  <a:lnTo>
                    <a:pt x="185" y="39"/>
                  </a:lnTo>
                  <a:lnTo>
                    <a:pt x="197" y="58"/>
                  </a:lnTo>
                  <a:lnTo>
                    <a:pt x="205" y="79"/>
                  </a:lnTo>
                  <a:lnTo>
                    <a:pt x="208" y="103"/>
                  </a:lnTo>
                  <a:lnTo>
                    <a:pt x="205" y="128"/>
                  </a:lnTo>
                  <a:lnTo>
                    <a:pt x="197" y="149"/>
                  </a:lnTo>
                  <a:lnTo>
                    <a:pt x="185" y="169"/>
                  </a:lnTo>
                  <a:lnTo>
                    <a:pt x="169" y="184"/>
                  </a:lnTo>
                  <a:lnTo>
                    <a:pt x="149" y="197"/>
                  </a:lnTo>
                  <a:lnTo>
                    <a:pt x="128" y="205"/>
                  </a:lnTo>
                  <a:lnTo>
                    <a:pt x="105" y="207"/>
                  </a:lnTo>
                  <a:lnTo>
                    <a:pt x="81" y="205"/>
                  </a:lnTo>
                  <a:lnTo>
                    <a:pt x="59" y="197"/>
                  </a:lnTo>
                  <a:lnTo>
                    <a:pt x="39" y="184"/>
                  </a:lnTo>
                  <a:lnTo>
                    <a:pt x="23" y="169"/>
                  </a:lnTo>
                  <a:lnTo>
                    <a:pt x="11" y="149"/>
                  </a:lnTo>
                  <a:lnTo>
                    <a:pt x="3" y="128"/>
                  </a:lnTo>
                  <a:lnTo>
                    <a:pt x="0" y="103"/>
                  </a:lnTo>
                  <a:lnTo>
                    <a:pt x="3" y="79"/>
                  </a:lnTo>
                  <a:lnTo>
                    <a:pt x="11" y="58"/>
                  </a:lnTo>
                  <a:lnTo>
                    <a:pt x="23" y="39"/>
                  </a:lnTo>
                  <a:lnTo>
                    <a:pt x="39" y="23"/>
                  </a:lnTo>
                  <a:lnTo>
                    <a:pt x="59" y="11"/>
                  </a:lnTo>
                  <a:lnTo>
                    <a:pt x="81" y="3"/>
                  </a:lnTo>
                  <a:lnTo>
                    <a:pt x="105" y="0"/>
                  </a:lnTo>
                  <a:close/>
                </a:path>
              </a:pathLst>
            </a:custGeom>
            <a:solidFill>
              <a:srgbClr val="FF315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01" name="Group 87"/>
          <p:cNvGrpSpPr>
            <a:grpSpLocks noChangeAspect="1"/>
          </p:cNvGrpSpPr>
          <p:nvPr/>
        </p:nvGrpSpPr>
        <p:grpSpPr bwMode="auto">
          <a:xfrm>
            <a:off x="1922562" y="1511561"/>
            <a:ext cx="686027" cy="678267"/>
            <a:chOff x="2132" y="880"/>
            <a:chExt cx="2387" cy="2360"/>
          </a:xfrm>
        </p:grpSpPr>
        <p:sp>
          <p:nvSpPr>
            <p:cNvPr id="102" name="AutoShape 86"/>
            <p:cNvSpPr>
              <a:spLocks noChangeAspect="1" noChangeArrowheads="1" noTextEdit="1"/>
            </p:cNvSpPr>
            <p:nvPr/>
          </p:nvSpPr>
          <p:spPr bwMode="auto">
            <a:xfrm>
              <a:off x="2132" y="880"/>
              <a:ext cx="2387" cy="2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Rectangle 88"/>
            <p:cNvSpPr>
              <a:spLocks noChangeArrowheads="1"/>
            </p:cNvSpPr>
            <p:nvPr/>
          </p:nvSpPr>
          <p:spPr bwMode="auto">
            <a:xfrm>
              <a:off x="2132" y="880"/>
              <a:ext cx="2387" cy="2359"/>
            </a:xfrm>
            <a:prstGeom prst="rect">
              <a:avLst/>
            </a:prstGeom>
            <a:noFill/>
            <a:ln w="0">
              <a:noFill/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89"/>
            <p:cNvSpPr>
              <a:spLocks/>
            </p:cNvSpPr>
            <p:nvPr/>
          </p:nvSpPr>
          <p:spPr bwMode="auto">
            <a:xfrm>
              <a:off x="2132" y="883"/>
              <a:ext cx="2385" cy="2347"/>
            </a:xfrm>
            <a:custGeom>
              <a:avLst/>
              <a:gdLst>
                <a:gd name="T0" fmla="*/ 2530 w 4770"/>
                <a:gd name="T1" fmla="*/ 4 h 4694"/>
                <a:gd name="T2" fmla="*/ 2814 w 4770"/>
                <a:gd name="T3" fmla="*/ 37 h 4694"/>
                <a:gd name="T4" fmla="*/ 3086 w 4770"/>
                <a:gd name="T5" fmla="*/ 103 h 4694"/>
                <a:gd name="T6" fmla="*/ 3345 w 4770"/>
                <a:gd name="T7" fmla="*/ 198 h 4694"/>
                <a:gd name="T8" fmla="*/ 3589 w 4770"/>
                <a:gd name="T9" fmla="*/ 321 h 4694"/>
                <a:gd name="T10" fmla="*/ 3815 w 4770"/>
                <a:gd name="T11" fmla="*/ 470 h 4694"/>
                <a:gd name="T12" fmla="*/ 4023 w 4770"/>
                <a:gd name="T13" fmla="*/ 642 h 4694"/>
                <a:gd name="T14" fmla="*/ 4208 w 4770"/>
                <a:gd name="T15" fmla="*/ 838 h 4694"/>
                <a:gd name="T16" fmla="*/ 4372 w 4770"/>
                <a:gd name="T17" fmla="*/ 1052 h 4694"/>
                <a:gd name="T18" fmla="*/ 4509 w 4770"/>
                <a:gd name="T19" fmla="*/ 1285 h 4694"/>
                <a:gd name="T20" fmla="*/ 4621 w 4770"/>
                <a:gd name="T21" fmla="*/ 1534 h 4694"/>
                <a:gd name="T22" fmla="*/ 4702 w 4770"/>
                <a:gd name="T23" fmla="*/ 1796 h 4694"/>
                <a:gd name="T24" fmla="*/ 4752 w 4770"/>
                <a:gd name="T25" fmla="*/ 2071 h 4694"/>
                <a:gd name="T26" fmla="*/ 4770 w 4770"/>
                <a:gd name="T27" fmla="*/ 2356 h 4694"/>
                <a:gd name="T28" fmla="*/ 4752 w 4770"/>
                <a:gd name="T29" fmla="*/ 2641 h 4694"/>
                <a:gd name="T30" fmla="*/ 4702 w 4770"/>
                <a:gd name="T31" fmla="*/ 2915 h 4694"/>
                <a:gd name="T32" fmla="*/ 4621 w 4770"/>
                <a:gd name="T33" fmla="*/ 3177 h 4694"/>
                <a:gd name="T34" fmla="*/ 4509 w 4770"/>
                <a:gd name="T35" fmla="*/ 3423 h 4694"/>
                <a:gd name="T36" fmla="*/ 4372 w 4770"/>
                <a:gd name="T37" fmla="*/ 3654 h 4694"/>
                <a:gd name="T38" fmla="*/ 4208 w 4770"/>
                <a:gd name="T39" fmla="*/ 3866 h 4694"/>
                <a:gd name="T40" fmla="*/ 4023 w 4770"/>
                <a:gd name="T41" fmla="*/ 4058 h 4694"/>
                <a:gd name="T42" fmla="*/ 3815 w 4770"/>
                <a:gd name="T43" fmla="*/ 4229 h 4694"/>
                <a:gd name="T44" fmla="*/ 3589 w 4770"/>
                <a:gd name="T45" fmla="*/ 4377 h 4694"/>
                <a:gd name="T46" fmla="*/ 3345 w 4770"/>
                <a:gd name="T47" fmla="*/ 4498 h 4694"/>
                <a:gd name="T48" fmla="*/ 3086 w 4770"/>
                <a:gd name="T49" fmla="*/ 4591 h 4694"/>
                <a:gd name="T50" fmla="*/ 2814 w 4770"/>
                <a:gd name="T51" fmla="*/ 4656 h 4694"/>
                <a:gd name="T52" fmla="*/ 2530 w 4770"/>
                <a:gd name="T53" fmla="*/ 4689 h 4694"/>
                <a:gd name="T54" fmla="*/ 2239 w 4770"/>
                <a:gd name="T55" fmla="*/ 4689 h 4694"/>
                <a:gd name="T56" fmla="*/ 1956 w 4770"/>
                <a:gd name="T57" fmla="*/ 4656 h 4694"/>
                <a:gd name="T58" fmla="*/ 1684 w 4770"/>
                <a:gd name="T59" fmla="*/ 4591 h 4694"/>
                <a:gd name="T60" fmla="*/ 1425 w 4770"/>
                <a:gd name="T61" fmla="*/ 4498 h 4694"/>
                <a:gd name="T62" fmla="*/ 1180 w 4770"/>
                <a:gd name="T63" fmla="*/ 4377 h 4694"/>
                <a:gd name="T64" fmla="*/ 955 w 4770"/>
                <a:gd name="T65" fmla="*/ 4229 h 4694"/>
                <a:gd name="T66" fmla="*/ 746 w 4770"/>
                <a:gd name="T67" fmla="*/ 4058 h 4694"/>
                <a:gd name="T68" fmla="*/ 561 w 4770"/>
                <a:gd name="T69" fmla="*/ 3866 h 4694"/>
                <a:gd name="T70" fmla="*/ 398 w 4770"/>
                <a:gd name="T71" fmla="*/ 3654 h 4694"/>
                <a:gd name="T72" fmla="*/ 260 w 4770"/>
                <a:gd name="T73" fmla="*/ 3423 h 4694"/>
                <a:gd name="T74" fmla="*/ 149 w 4770"/>
                <a:gd name="T75" fmla="*/ 3177 h 4694"/>
                <a:gd name="T76" fmla="*/ 68 w 4770"/>
                <a:gd name="T77" fmla="*/ 2915 h 4694"/>
                <a:gd name="T78" fmla="*/ 17 w 4770"/>
                <a:gd name="T79" fmla="*/ 2641 h 4694"/>
                <a:gd name="T80" fmla="*/ 0 w 4770"/>
                <a:gd name="T81" fmla="*/ 2356 h 4694"/>
                <a:gd name="T82" fmla="*/ 17 w 4770"/>
                <a:gd name="T83" fmla="*/ 2071 h 4694"/>
                <a:gd name="T84" fmla="*/ 68 w 4770"/>
                <a:gd name="T85" fmla="*/ 1796 h 4694"/>
                <a:gd name="T86" fmla="*/ 149 w 4770"/>
                <a:gd name="T87" fmla="*/ 1534 h 4694"/>
                <a:gd name="T88" fmla="*/ 260 w 4770"/>
                <a:gd name="T89" fmla="*/ 1285 h 4694"/>
                <a:gd name="T90" fmla="*/ 398 w 4770"/>
                <a:gd name="T91" fmla="*/ 1052 h 4694"/>
                <a:gd name="T92" fmla="*/ 561 w 4770"/>
                <a:gd name="T93" fmla="*/ 838 h 4694"/>
                <a:gd name="T94" fmla="*/ 746 w 4770"/>
                <a:gd name="T95" fmla="*/ 642 h 4694"/>
                <a:gd name="T96" fmla="*/ 955 w 4770"/>
                <a:gd name="T97" fmla="*/ 470 h 4694"/>
                <a:gd name="T98" fmla="*/ 1180 w 4770"/>
                <a:gd name="T99" fmla="*/ 321 h 4694"/>
                <a:gd name="T100" fmla="*/ 1425 w 4770"/>
                <a:gd name="T101" fmla="*/ 198 h 4694"/>
                <a:gd name="T102" fmla="*/ 1684 w 4770"/>
                <a:gd name="T103" fmla="*/ 103 h 4694"/>
                <a:gd name="T104" fmla="*/ 1956 w 4770"/>
                <a:gd name="T105" fmla="*/ 37 h 4694"/>
                <a:gd name="T106" fmla="*/ 2239 w 4770"/>
                <a:gd name="T107" fmla="*/ 4 h 4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4770" h="4694">
                  <a:moveTo>
                    <a:pt x="2386" y="0"/>
                  </a:moveTo>
                  <a:lnTo>
                    <a:pt x="2530" y="4"/>
                  </a:lnTo>
                  <a:lnTo>
                    <a:pt x="2673" y="16"/>
                  </a:lnTo>
                  <a:lnTo>
                    <a:pt x="2814" y="37"/>
                  </a:lnTo>
                  <a:lnTo>
                    <a:pt x="2951" y="66"/>
                  </a:lnTo>
                  <a:lnTo>
                    <a:pt x="3086" y="103"/>
                  </a:lnTo>
                  <a:lnTo>
                    <a:pt x="3217" y="147"/>
                  </a:lnTo>
                  <a:lnTo>
                    <a:pt x="3345" y="198"/>
                  </a:lnTo>
                  <a:lnTo>
                    <a:pt x="3469" y="256"/>
                  </a:lnTo>
                  <a:lnTo>
                    <a:pt x="3589" y="321"/>
                  </a:lnTo>
                  <a:lnTo>
                    <a:pt x="3703" y="392"/>
                  </a:lnTo>
                  <a:lnTo>
                    <a:pt x="3815" y="470"/>
                  </a:lnTo>
                  <a:lnTo>
                    <a:pt x="3922" y="554"/>
                  </a:lnTo>
                  <a:lnTo>
                    <a:pt x="4023" y="642"/>
                  </a:lnTo>
                  <a:lnTo>
                    <a:pt x="4119" y="738"/>
                  </a:lnTo>
                  <a:lnTo>
                    <a:pt x="4208" y="838"/>
                  </a:lnTo>
                  <a:lnTo>
                    <a:pt x="4294" y="942"/>
                  </a:lnTo>
                  <a:lnTo>
                    <a:pt x="4372" y="1052"/>
                  </a:lnTo>
                  <a:lnTo>
                    <a:pt x="4444" y="1166"/>
                  </a:lnTo>
                  <a:lnTo>
                    <a:pt x="4509" y="1285"/>
                  </a:lnTo>
                  <a:lnTo>
                    <a:pt x="4569" y="1408"/>
                  </a:lnTo>
                  <a:lnTo>
                    <a:pt x="4621" y="1534"/>
                  </a:lnTo>
                  <a:lnTo>
                    <a:pt x="4666" y="1664"/>
                  </a:lnTo>
                  <a:lnTo>
                    <a:pt x="4702" y="1796"/>
                  </a:lnTo>
                  <a:lnTo>
                    <a:pt x="4732" y="1932"/>
                  </a:lnTo>
                  <a:lnTo>
                    <a:pt x="4752" y="2071"/>
                  </a:lnTo>
                  <a:lnTo>
                    <a:pt x="4765" y="2213"/>
                  </a:lnTo>
                  <a:lnTo>
                    <a:pt x="4770" y="2356"/>
                  </a:lnTo>
                  <a:lnTo>
                    <a:pt x="4765" y="2499"/>
                  </a:lnTo>
                  <a:lnTo>
                    <a:pt x="4752" y="2641"/>
                  </a:lnTo>
                  <a:lnTo>
                    <a:pt x="4732" y="2779"/>
                  </a:lnTo>
                  <a:lnTo>
                    <a:pt x="4702" y="2915"/>
                  </a:lnTo>
                  <a:lnTo>
                    <a:pt x="4666" y="3047"/>
                  </a:lnTo>
                  <a:lnTo>
                    <a:pt x="4621" y="3177"/>
                  </a:lnTo>
                  <a:lnTo>
                    <a:pt x="4569" y="3301"/>
                  </a:lnTo>
                  <a:lnTo>
                    <a:pt x="4509" y="3423"/>
                  </a:lnTo>
                  <a:lnTo>
                    <a:pt x="4444" y="3540"/>
                  </a:lnTo>
                  <a:lnTo>
                    <a:pt x="4372" y="3654"/>
                  </a:lnTo>
                  <a:lnTo>
                    <a:pt x="4294" y="3763"/>
                  </a:lnTo>
                  <a:lnTo>
                    <a:pt x="4208" y="3866"/>
                  </a:lnTo>
                  <a:lnTo>
                    <a:pt x="4119" y="3966"/>
                  </a:lnTo>
                  <a:lnTo>
                    <a:pt x="4023" y="4058"/>
                  </a:lnTo>
                  <a:lnTo>
                    <a:pt x="3922" y="4147"/>
                  </a:lnTo>
                  <a:lnTo>
                    <a:pt x="3815" y="4229"/>
                  </a:lnTo>
                  <a:lnTo>
                    <a:pt x="3703" y="4306"/>
                  </a:lnTo>
                  <a:lnTo>
                    <a:pt x="3589" y="4377"/>
                  </a:lnTo>
                  <a:lnTo>
                    <a:pt x="3469" y="4440"/>
                  </a:lnTo>
                  <a:lnTo>
                    <a:pt x="3345" y="4498"/>
                  </a:lnTo>
                  <a:lnTo>
                    <a:pt x="3217" y="4548"/>
                  </a:lnTo>
                  <a:lnTo>
                    <a:pt x="3086" y="4591"/>
                  </a:lnTo>
                  <a:lnTo>
                    <a:pt x="2951" y="4627"/>
                  </a:lnTo>
                  <a:lnTo>
                    <a:pt x="2814" y="4656"/>
                  </a:lnTo>
                  <a:lnTo>
                    <a:pt x="2673" y="4676"/>
                  </a:lnTo>
                  <a:lnTo>
                    <a:pt x="2530" y="4689"/>
                  </a:lnTo>
                  <a:lnTo>
                    <a:pt x="2386" y="4694"/>
                  </a:lnTo>
                  <a:lnTo>
                    <a:pt x="2239" y="4689"/>
                  </a:lnTo>
                  <a:lnTo>
                    <a:pt x="2096" y="4676"/>
                  </a:lnTo>
                  <a:lnTo>
                    <a:pt x="1956" y="4656"/>
                  </a:lnTo>
                  <a:lnTo>
                    <a:pt x="1818" y="4627"/>
                  </a:lnTo>
                  <a:lnTo>
                    <a:pt x="1684" y="4591"/>
                  </a:lnTo>
                  <a:lnTo>
                    <a:pt x="1552" y="4548"/>
                  </a:lnTo>
                  <a:lnTo>
                    <a:pt x="1425" y="4498"/>
                  </a:lnTo>
                  <a:lnTo>
                    <a:pt x="1301" y="4440"/>
                  </a:lnTo>
                  <a:lnTo>
                    <a:pt x="1180" y="4377"/>
                  </a:lnTo>
                  <a:lnTo>
                    <a:pt x="1066" y="4306"/>
                  </a:lnTo>
                  <a:lnTo>
                    <a:pt x="955" y="4229"/>
                  </a:lnTo>
                  <a:lnTo>
                    <a:pt x="848" y="4147"/>
                  </a:lnTo>
                  <a:lnTo>
                    <a:pt x="746" y="4058"/>
                  </a:lnTo>
                  <a:lnTo>
                    <a:pt x="651" y="3966"/>
                  </a:lnTo>
                  <a:lnTo>
                    <a:pt x="561" y="3866"/>
                  </a:lnTo>
                  <a:lnTo>
                    <a:pt x="476" y="3763"/>
                  </a:lnTo>
                  <a:lnTo>
                    <a:pt x="398" y="3654"/>
                  </a:lnTo>
                  <a:lnTo>
                    <a:pt x="326" y="3540"/>
                  </a:lnTo>
                  <a:lnTo>
                    <a:pt x="260" y="3423"/>
                  </a:lnTo>
                  <a:lnTo>
                    <a:pt x="201" y="3301"/>
                  </a:lnTo>
                  <a:lnTo>
                    <a:pt x="149" y="3177"/>
                  </a:lnTo>
                  <a:lnTo>
                    <a:pt x="104" y="3047"/>
                  </a:lnTo>
                  <a:lnTo>
                    <a:pt x="68" y="2915"/>
                  </a:lnTo>
                  <a:lnTo>
                    <a:pt x="39" y="2779"/>
                  </a:lnTo>
                  <a:lnTo>
                    <a:pt x="17" y="2641"/>
                  </a:lnTo>
                  <a:lnTo>
                    <a:pt x="4" y="2499"/>
                  </a:lnTo>
                  <a:lnTo>
                    <a:pt x="0" y="2356"/>
                  </a:lnTo>
                  <a:lnTo>
                    <a:pt x="4" y="2213"/>
                  </a:lnTo>
                  <a:lnTo>
                    <a:pt x="17" y="2071"/>
                  </a:lnTo>
                  <a:lnTo>
                    <a:pt x="39" y="1932"/>
                  </a:lnTo>
                  <a:lnTo>
                    <a:pt x="68" y="1796"/>
                  </a:lnTo>
                  <a:lnTo>
                    <a:pt x="104" y="1664"/>
                  </a:lnTo>
                  <a:lnTo>
                    <a:pt x="149" y="1534"/>
                  </a:lnTo>
                  <a:lnTo>
                    <a:pt x="201" y="1408"/>
                  </a:lnTo>
                  <a:lnTo>
                    <a:pt x="260" y="1285"/>
                  </a:lnTo>
                  <a:lnTo>
                    <a:pt x="326" y="1166"/>
                  </a:lnTo>
                  <a:lnTo>
                    <a:pt x="398" y="1052"/>
                  </a:lnTo>
                  <a:lnTo>
                    <a:pt x="476" y="942"/>
                  </a:lnTo>
                  <a:lnTo>
                    <a:pt x="561" y="838"/>
                  </a:lnTo>
                  <a:lnTo>
                    <a:pt x="651" y="738"/>
                  </a:lnTo>
                  <a:lnTo>
                    <a:pt x="746" y="642"/>
                  </a:lnTo>
                  <a:lnTo>
                    <a:pt x="848" y="554"/>
                  </a:lnTo>
                  <a:lnTo>
                    <a:pt x="955" y="470"/>
                  </a:lnTo>
                  <a:lnTo>
                    <a:pt x="1066" y="392"/>
                  </a:lnTo>
                  <a:lnTo>
                    <a:pt x="1180" y="321"/>
                  </a:lnTo>
                  <a:lnTo>
                    <a:pt x="1301" y="256"/>
                  </a:lnTo>
                  <a:lnTo>
                    <a:pt x="1425" y="198"/>
                  </a:lnTo>
                  <a:lnTo>
                    <a:pt x="1552" y="147"/>
                  </a:lnTo>
                  <a:lnTo>
                    <a:pt x="1684" y="103"/>
                  </a:lnTo>
                  <a:lnTo>
                    <a:pt x="1818" y="66"/>
                  </a:lnTo>
                  <a:lnTo>
                    <a:pt x="1956" y="37"/>
                  </a:lnTo>
                  <a:lnTo>
                    <a:pt x="2096" y="16"/>
                  </a:lnTo>
                  <a:lnTo>
                    <a:pt x="2239" y="4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90"/>
            <p:cNvSpPr>
              <a:spLocks/>
            </p:cNvSpPr>
            <p:nvPr/>
          </p:nvSpPr>
          <p:spPr bwMode="auto">
            <a:xfrm>
              <a:off x="2371" y="927"/>
              <a:ext cx="625" cy="515"/>
            </a:xfrm>
            <a:custGeom>
              <a:avLst/>
              <a:gdLst>
                <a:gd name="T0" fmla="*/ 1250 w 1250"/>
                <a:gd name="T1" fmla="*/ 0 h 1031"/>
                <a:gd name="T2" fmla="*/ 1175 w 1250"/>
                <a:gd name="T3" fmla="*/ 67 h 1031"/>
                <a:gd name="T4" fmla="*/ 1101 w 1250"/>
                <a:gd name="T5" fmla="*/ 140 h 1031"/>
                <a:gd name="T6" fmla="*/ 1030 w 1250"/>
                <a:gd name="T7" fmla="*/ 222 h 1031"/>
                <a:gd name="T8" fmla="*/ 962 w 1250"/>
                <a:gd name="T9" fmla="*/ 311 h 1031"/>
                <a:gd name="T10" fmla="*/ 897 w 1250"/>
                <a:gd name="T11" fmla="*/ 407 h 1031"/>
                <a:gd name="T12" fmla="*/ 834 w 1250"/>
                <a:gd name="T13" fmla="*/ 510 h 1031"/>
                <a:gd name="T14" fmla="*/ 769 w 1250"/>
                <a:gd name="T15" fmla="*/ 631 h 1031"/>
                <a:gd name="T16" fmla="*/ 708 w 1250"/>
                <a:gd name="T17" fmla="*/ 759 h 1031"/>
                <a:gd name="T18" fmla="*/ 653 w 1250"/>
                <a:gd name="T19" fmla="*/ 892 h 1031"/>
                <a:gd name="T20" fmla="*/ 602 w 1250"/>
                <a:gd name="T21" fmla="*/ 1031 h 1031"/>
                <a:gd name="T22" fmla="*/ 469 w 1250"/>
                <a:gd name="T23" fmla="*/ 1003 h 1031"/>
                <a:gd name="T24" fmla="*/ 340 w 1250"/>
                <a:gd name="T25" fmla="*/ 971 h 1031"/>
                <a:gd name="T26" fmla="*/ 220 w 1250"/>
                <a:gd name="T27" fmla="*/ 938 h 1031"/>
                <a:gd name="T28" fmla="*/ 106 w 1250"/>
                <a:gd name="T29" fmla="*/ 902 h 1031"/>
                <a:gd name="T30" fmla="*/ 0 w 1250"/>
                <a:gd name="T31" fmla="*/ 863 h 1031"/>
                <a:gd name="T32" fmla="*/ 87 w 1250"/>
                <a:gd name="T33" fmla="*/ 754 h 1031"/>
                <a:gd name="T34" fmla="*/ 180 w 1250"/>
                <a:gd name="T35" fmla="*/ 650 h 1031"/>
                <a:gd name="T36" fmla="*/ 280 w 1250"/>
                <a:gd name="T37" fmla="*/ 552 h 1031"/>
                <a:gd name="T38" fmla="*/ 384 w 1250"/>
                <a:gd name="T39" fmla="*/ 459 h 1031"/>
                <a:gd name="T40" fmla="*/ 495 w 1250"/>
                <a:gd name="T41" fmla="*/ 374 h 1031"/>
                <a:gd name="T42" fmla="*/ 609 w 1250"/>
                <a:gd name="T43" fmla="*/ 292 h 1031"/>
                <a:gd name="T44" fmla="*/ 730 w 1250"/>
                <a:gd name="T45" fmla="*/ 220 h 1031"/>
                <a:gd name="T46" fmla="*/ 854 w 1250"/>
                <a:gd name="T47" fmla="*/ 154 h 1031"/>
                <a:gd name="T48" fmla="*/ 983 w 1250"/>
                <a:gd name="T49" fmla="*/ 94 h 1031"/>
                <a:gd name="T50" fmla="*/ 1114 w 1250"/>
                <a:gd name="T51" fmla="*/ 44 h 1031"/>
                <a:gd name="T52" fmla="*/ 1250 w 1250"/>
                <a:gd name="T53" fmla="*/ 0 h 10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50" h="1031">
                  <a:moveTo>
                    <a:pt x="1250" y="0"/>
                  </a:moveTo>
                  <a:lnTo>
                    <a:pt x="1175" y="67"/>
                  </a:lnTo>
                  <a:lnTo>
                    <a:pt x="1101" y="140"/>
                  </a:lnTo>
                  <a:lnTo>
                    <a:pt x="1030" y="222"/>
                  </a:lnTo>
                  <a:lnTo>
                    <a:pt x="962" y="311"/>
                  </a:lnTo>
                  <a:lnTo>
                    <a:pt x="897" y="407"/>
                  </a:lnTo>
                  <a:lnTo>
                    <a:pt x="834" y="510"/>
                  </a:lnTo>
                  <a:lnTo>
                    <a:pt x="769" y="631"/>
                  </a:lnTo>
                  <a:lnTo>
                    <a:pt x="708" y="759"/>
                  </a:lnTo>
                  <a:lnTo>
                    <a:pt x="653" y="892"/>
                  </a:lnTo>
                  <a:lnTo>
                    <a:pt x="602" y="1031"/>
                  </a:lnTo>
                  <a:lnTo>
                    <a:pt x="469" y="1003"/>
                  </a:lnTo>
                  <a:lnTo>
                    <a:pt x="340" y="971"/>
                  </a:lnTo>
                  <a:lnTo>
                    <a:pt x="220" y="938"/>
                  </a:lnTo>
                  <a:lnTo>
                    <a:pt x="106" y="902"/>
                  </a:lnTo>
                  <a:lnTo>
                    <a:pt x="0" y="863"/>
                  </a:lnTo>
                  <a:lnTo>
                    <a:pt x="87" y="754"/>
                  </a:lnTo>
                  <a:lnTo>
                    <a:pt x="180" y="650"/>
                  </a:lnTo>
                  <a:lnTo>
                    <a:pt x="280" y="552"/>
                  </a:lnTo>
                  <a:lnTo>
                    <a:pt x="384" y="459"/>
                  </a:lnTo>
                  <a:lnTo>
                    <a:pt x="495" y="374"/>
                  </a:lnTo>
                  <a:lnTo>
                    <a:pt x="609" y="292"/>
                  </a:lnTo>
                  <a:lnTo>
                    <a:pt x="730" y="220"/>
                  </a:lnTo>
                  <a:lnTo>
                    <a:pt x="854" y="154"/>
                  </a:lnTo>
                  <a:lnTo>
                    <a:pt x="983" y="94"/>
                  </a:lnTo>
                  <a:lnTo>
                    <a:pt x="1114" y="44"/>
                  </a:lnTo>
                  <a:lnTo>
                    <a:pt x="1250" y="0"/>
                  </a:lnTo>
                  <a:close/>
                </a:path>
              </a:pathLst>
            </a:custGeom>
            <a:solidFill>
              <a:srgbClr val="75E2F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91"/>
            <p:cNvSpPr>
              <a:spLocks/>
            </p:cNvSpPr>
            <p:nvPr/>
          </p:nvSpPr>
          <p:spPr bwMode="auto">
            <a:xfrm>
              <a:off x="2132" y="1426"/>
              <a:ext cx="516" cy="609"/>
            </a:xfrm>
            <a:custGeom>
              <a:avLst/>
              <a:gdLst>
                <a:gd name="T0" fmla="*/ 382 w 1031"/>
                <a:gd name="T1" fmla="*/ 0 h 1217"/>
                <a:gd name="T2" fmla="*/ 476 w 1031"/>
                <a:gd name="T3" fmla="*/ 36 h 1217"/>
                <a:gd name="T4" fmla="*/ 576 w 1031"/>
                <a:gd name="T5" fmla="*/ 71 h 1217"/>
                <a:gd name="T6" fmla="*/ 683 w 1031"/>
                <a:gd name="T7" fmla="*/ 103 h 1217"/>
                <a:gd name="T8" fmla="*/ 794 w 1031"/>
                <a:gd name="T9" fmla="*/ 133 h 1217"/>
                <a:gd name="T10" fmla="*/ 910 w 1031"/>
                <a:gd name="T11" fmla="*/ 160 h 1217"/>
                <a:gd name="T12" fmla="*/ 1031 w 1031"/>
                <a:gd name="T13" fmla="*/ 187 h 1217"/>
                <a:gd name="T14" fmla="*/ 995 w 1031"/>
                <a:gd name="T15" fmla="*/ 324 h 1217"/>
                <a:gd name="T16" fmla="*/ 963 w 1031"/>
                <a:gd name="T17" fmla="*/ 466 h 1217"/>
                <a:gd name="T18" fmla="*/ 937 w 1031"/>
                <a:gd name="T19" fmla="*/ 611 h 1217"/>
                <a:gd name="T20" fmla="*/ 916 w 1031"/>
                <a:gd name="T21" fmla="*/ 760 h 1217"/>
                <a:gd name="T22" fmla="*/ 900 w 1031"/>
                <a:gd name="T23" fmla="*/ 910 h 1217"/>
                <a:gd name="T24" fmla="*/ 890 w 1031"/>
                <a:gd name="T25" fmla="*/ 1062 h 1217"/>
                <a:gd name="T26" fmla="*/ 884 w 1031"/>
                <a:gd name="T27" fmla="*/ 1217 h 1217"/>
                <a:gd name="T28" fmla="*/ 0 w 1031"/>
                <a:gd name="T29" fmla="*/ 1217 h 1217"/>
                <a:gd name="T30" fmla="*/ 10 w 1031"/>
                <a:gd name="T31" fmla="*/ 1069 h 1217"/>
                <a:gd name="T32" fmla="*/ 27 w 1031"/>
                <a:gd name="T33" fmla="*/ 923 h 1217"/>
                <a:gd name="T34" fmla="*/ 55 w 1031"/>
                <a:gd name="T35" fmla="*/ 781 h 1217"/>
                <a:gd name="T36" fmla="*/ 90 w 1031"/>
                <a:gd name="T37" fmla="*/ 641 h 1217"/>
                <a:gd name="T38" fmla="*/ 133 w 1031"/>
                <a:gd name="T39" fmla="*/ 505 h 1217"/>
                <a:gd name="T40" fmla="*/ 185 w 1031"/>
                <a:gd name="T41" fmla="*/ 373 h 1217"/>
                <a:gd name="T42" fmla="*/ 243 w 1031"/>
                <a:gd name="T43" fmla="*/ 244 h 1217"/>
                <a:gd name="T44" fmla="*/ 310 w 1031"/>
                <a:gd name="T45" fmla="*/ 120 h 1217"/>
                <a:gd name="T46" fmla="*/ 382 w 1031"/>
                <a:gd name="T47" fmla="*/ 0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031" h="1217">
                  <a:moveTo>
                    <a:pt x="382" y="0"/>
                  </a:moveTo>
                  <a:lnTo>
                    <a:pt x="476" y="36"/>
                  </a:lnTo>
                  <a:lnTo>
                    <a:pt x="576" y="71"/>
                  </a:lnTo>
                  <a:lnTo>
                    <a:pt x="683" y="103"/>
                  </a:lnTo>
                  <a:lnTo>
                    <a:pt x="794" y="133"/>
                  </a:lnTo>
                  <a:lnTo>
                    <a:pt x="910" y="160"/>
                  </a:lnTo>
                  <a:lnTo>
                    <a:pt x="1031" y="187"/>
                  </a:lnTo>
                  <a:lnTo>
                    <a:pt x="995" y="324"/>
                  </a:lnTo>
                  <a:lnTo>
                    <a:pt x="963" y="466"/>
                  </a:lnTo>
                  <a:lnTo>
                    <a:pt x="937" y="611"/>
                  </a:lnTo>
                  <a:lnTo>
                    <a:pt x="916" y="760"/>
                  </a:lnTo>
                  <a:lnTo>
                    <a:pt x="900" y="910"/>
                  </a:lnTo>
                  <a:lnTo>
                    <a:pt x="890" y="1062"/>
                  </a:lnTo>
                  <a:lnTo>
                    <a:pt x="884" y="1217"/>
                  </a:lnTo>
                  <a:lnTo>
                    <a:pt x="0" y="1217"/>
                  </a:lnTo>
                  <a:lnTo>
                    <a:pt x="10" y="1069"/>
                  </a:lnTo>
                  <a:lnTo>
                    <a:pt x="27" y="923"/>
                  </a:lnTo>
                  <a:lnTo>
                    <a:pt x="55" y="781"/>
                  </a:lnTo>
                  <a:lnTo>
                    <a:pt x="90" y="641"/>
                  </a:lnTo>
                  <a:lnTo>
                    <a:pt x="133" y="505"/>
                  </a:lnTo>
                  <a:lnTo>
                    <a:pt x="185" y="373"/>
                  </a:lnTo>
                  <a:lnTo>
                    <a:pt x="243" y="244"/>
                  </a:lnTo>
                  <a:lnTo>
                    <a:pt x="310" y="120"/>
                  </a:lnTo>
                  <a:lnTo>
                    <a:pt x="382" y="0"/>
                  </a:lnTo>
                  <a:close/>
                </a:path>
              </a:pathLst>
            </a:custGeom>
            <a:solidFill>
              <a:srgbClr val="75E2F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92"/>
            <p:cNvSpPr>
              <a:spLocks/>
            </p:cNvSpPr>
            <p:nvPr/>
          </p:nvSpPr>
          <p:spPr bwMode="auto">
            <a:xfrm>
              <a:off x="4003" y="1426"/>
              <a:ext cx="516" cy="609"/>
            </a:xfrm>
            <a:custGeom>
              <a:avLst/>
              <a:gdLst>
                <a:gd name="T0" fmla="*/ 649 w 1031"/>
                <a:gd name="T1" fmla="*/ 0 h 1217"/>
                <a:gd name="T2" fmla="*/ 721 w 1031"/>
                <a:gd name="T3" fmla="*/ 120 h 1217"/>
                <a:gd name="T4" fmla="*/ 788 w 1031"/>
                <a:gd name="T5" fmla="*/ 244 h 1217"/>
                <a:gd name="T6" fmla="*/ 846 w 1031"/>
                <a:gd name="T7" fmla="*/ 373 h 1217"/>
                <a:gd name="T8" fmla="*/ 898 w 1031"/>
                <a:gd name="T9" fmla="*/ 505 h 1217"/>
                <a:gd name="T10" fmla="*/ 941 w 1031"/>
                <a:gd name="T11" fmla="*/ 641 h 1217"/>
                <a:gd name="T12" fmla="*/ 976 w 1031"/>
                <a:gd name="T13" fmla="*/ 781 h 1217"/>
                <a:gd name="T14" fmla="*/ 1004 w 1031"/>
                <a:gd name="T15" fmla="*/ 923 h 1217"/>
                <a:gd name="T16" fmla="*/ 1021 w 1031"/>
                <a:gd name="T17" fmla="*/ 1069 h 1217"/>
                <a:gd name="T18" fmla="*/ 1031 w 1031"/>
                <a:gd name="T19" fmla="*/ 1217 h 1217"/>
                <a:gd name="T20" fmla="*/ 147 w 1031"/>
                <a:gd name="T21" fmla="*/ 1217 h 1217"/>
                <a:gd name="T22" fmla="*/ 141 w 1031"/>
                <a:gd name="T23" fmla="*/ 1062 h 1217"/>
                <a:gd name="T24" fmla="*/ 131 w 1031"/>
                <a:gd name="T25" fmla="*/ 910 h 1217"/>
                <a:gd name="T26" fmla="*/ 115 w 1031"/>
                <a:gd name="T27" fmla="*/ 760 h 1217"/>
                <a:gd name="T28" fmla="*/ 94 w 1031"/>
                <a:gd name="T29" fmla="*/ 612 h 1217"/>
                <a:gd name="T30" fmla="*/ 68 w 1031"/>
                <a:gd name="T31" fmla="*/ 466 h 1217"/>
                <a:gd name="T32" fmla="*/ 36 w 1031"/>
                <a:gd name="T33" fmla="*/ 324 h 1217"/>
                <a:gd name="T34" fmla="*/ 0 w 1031"/>
                <a:gd name="T35" fmla="*/ 187 h 1217"/>
                <a:gd name="T36" fmla="*/ 121 w 1031"/>
                <a:gd name="T37" fmla="*/ 160 h 1217"/>
                <a:gd name="T38" fmla="*/ 237 w 1031"/>
                <a:gd name="T39" fmla="*/ 133 h 1217"/>
                <a:gd name="T40" fmla="*/ 348 w 1031"/>
                <a:gd name="T41" fmla="*/ 103 h 1217"/>
                <a:gd name="T42" fmla="*/ 455 w 1031"/>
                <a:gd name="T43" fmla="*/ 71 h 1217"/>
                <a:gd name="T44" fmla="*/ 555 w 1031"/>
                <a:gd name="T45" fmla="*/ 36 h 1217"/>
                <a:gd name="T46" fmla="*/ 649 w 1031"/>
                <a:gd name="T47" fmla="*/ 0 h 1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031" h="1217">
                  <a:moveTo>
                    <a:pt x="649" y="0"/>
                  </a:moveTo>
                  <a:lnTo>
                    <a:pt x="721" y="120"/>
                  </a:lnTo>
                  <a:lnTo>
                    <a:pt x="788" y="244"/>
                  </a:lnTo>
                  <a:lnTo>
                    <a:pt x="846" y="373"/>
                  </a:lnTo>
                  <a:lnTo>
                    <a:pt x="898" y="505"/>
                  </a:lnTo>
                  <a:lnTo>
                    <a:pt x="941" y="641"/>
                  </a:lnTo>
                  <a:lnTo>
                    <a:pt x="976" y="781"/>
                  </a:lnTo>
                  <a:lnTo>
                    <a:pt x="1004" y="923"/>
                  </a:lnTo>
                  <a:lnTo>
                    <a:pt x="1021" y="1069"/>
                  </a:lnTo>
                  <a:lnTo>
                    <a:pt x="1031" y="1217"/>
                  </a:lnTo>
                  <a:lnTo>
                    <a:pt x="147" y="1217"/>
                  </a:lnTo>
                  <a:lnTo>
                    <a:pt x="141" y="1062"/>
                  </a:lnTo>
                  <a:lnTo>
                    <a:pt x="131" y="910"/>
                  </a:lnTo>
                  <a:lnTo>
                    <a:pt x="115" y="760"/>
                  </a:lnTo>
                  <a:lnTo>
                    <a:pt x="94" y="612"/>
                  </a:lnTo>
                  <a:lnTo>
                    <a:pt x="68" y="466"/>
                  </a:lnTo>
                  <a:lnTo>
                    <a:pt x="36" y="324"/>
                  </a:lnTo>
                  <a:lnTo>
                    <a:pt x="0" y="187"/>
                  </a:lnTo>
                  <a:lnTo>
                    <a:pt x="121" y="160"/>
                  </a:lnTo>
                  <a:lnTo>
                    <a:pt x="237" y="133"/>
                  </a:lnTo>
                  <a:lnTo>
                    <a:pt x="348" y="103"/>
                  </a:lnTo>
                  <a:lnTo>
                    <a:pt x="455" y="71"/>
                  </a:lnTo>
                  <a:lnTo>
                    <a:pt x="555" y="36"/>
                  </a:lnTo>
                  <a:lnTo>
                    <a:pt x="649" y="0"/>
                  </a:lnTo>
                  <a:close/>
                </a:path>
              </a:pathLst>
            </a:custGeom>
            <a:solidFill>
              <a:srgbClr val="BAF7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93"/>
            <p:cNvSpPr>
              <a:spLocks/>
            </p:cNvSpPr>
            <p:nvPr/>
          </p:nvSpPr>
          <p:spPr bwMode="auto">
            <a:xfrm>
              <a:off x="3366" y="883"/>
              <a:ext cx="533" cy="617"/>
            </a:xfrm>
            <a:custGeom>
              <a:avLst/>
              <a:gdLst>
                <a:gd name="T0" fmla="*/ 0 w 1066"/>
                <a:gd name="T1" fmla="*/ 0 h 1234"/>
                <a:gd name="T2" fmla="*/ 80 w 1066"/>
                <a:gd name="T3" fmla="*/ 11 h 1234"/>
                <a:gd name="T4" fmla="*/ 158 w 1066"/>
                <a:gd name="T5" fmla="*/ 33 h 1234"/>
                <a:gd name="T6" fmla="*/ 236 w 1066"/>
                <a:gd name="T7" fmla="*/ 62 h 1234"/>
                <a:gd name="T8" fmla="*/ 312 w 1066"/>
                <a:gd name="T9" fmla="*/ 100 h 1234"/>
                <a:gd name="T10" fmla="*/ 386 w 1066"/>
                <a:gd name="T11" fmla="*/ 146 h 1234"/>
                <a:gd name="T12" fmla="*/ 460 w 1066"/>
                <a:gd name="T13" fmla="*/ 200 h 1234"/>
                <a:gd name="T14" fmla="*/ 531 w 1066"/>
                <a:gd name="T15" fmla="*/ 260 h 1234"/>
                <a:gd name="T16" fmla="*/ 600 w 1066"/>
                <a:gd name="T17" fmla="*/ 328 h 1234"/>
                <a:gd name="T18" fmla="*/ 668 w 1066"/>
                <a:gd name="T19" fmla="*/ 405 h 1234"/>
                <a:gd name="T20" fmla="*/ 733 w 1066"/>
                <a:gd name="T21" fmla="*/ 489 h 1234"/>
                <a:gd name="T22" fmla="*/ 796 w 1066"/>
                <a:gd name="T23" fmla="*/ 580 h 1234"/>
                <a:gd name="T24" fmla="*/ 855 w 1066"/>
                <a:gd name="T25" fmla="*/ 679 h 1234"/>
                <a:gd name="T26" fmla="*/ 916 w 1066"/>
                <a:gd name="T27" fmla="*/ 787 h 1234"/>
                <a:gd name="T28" fmla="*/ 971 w 1066"/>
                <a:gd name="T29" fmla="*/ 903 h 1234"/>
                <a:gd name="T30" fmla="*/ 1021 w 1066"/>
                <a:gd name="T31" fmla="*/ 1023 h 1234"/>
                <a:gd name="T32" fmla="*/ 1066 w 1066"/>
                <a:gd name="T33" fmla="*/ 1148 h 1234"/>
                <a:gd name="T34" fmla="*/ 901 w 1066"/>
                <a:gd name="T35" fmla="*/ 1172 h 1234"/>
                <a:gd name="T36" fmla="*/ 729 w 1066"/>
                <a:gd name="T37" fmla="*/ 1192 h 1234"/>
                <a:gd name="T38" fmla="*/ 553 w 1066"/>
                <a:gd name="T39" fmla="*/ 1210 h 1234"/>
                <a:gd name="T40" fmla="*/ 372 w 1066"/>
                <a:gd name="T41" fmla="*/ 1223 h 1234"/>
                <a:gd name="T42" fmla="*/ 188 w 1066"/>
                <a:gd name="T43" fmla="*/ 1232 h 1234"/>
                <a:gd name="T44" fmla="*/ 0 w 1066"/>
                <a:gd name="T45" fmla="*/ 1234 h 1234"/>
                <a:gd name="T46" fmla="*/ 0 w 1066"/>
                <a:gd name="T47" fmla="*/ 0 h 1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066" h="1234">
                  <a:moveTo>
                    <a:pt x="0" y="0"/>
                  </a:moveTo>
                  <a:lnTo>
                    <a:pt x="80" y="11"/>
                  </a:lnTo>
                  <a:lnTo>
                    <a:pt x="158" y="33"/>
                  </a:lnTo>
                  <a:lnTo>
                    <a:pt x="236" y="62"/>
                  </a:lnTo>
                  <a:lnTo>
                    <a:pt x="312" y="100"/>
                  </a:lnTo>
                  <a:lnTo>
                    <a:pt x="386" y="146"/>
                  </a:lnTo>
                  <a:lnTo>
                    <a:pt x="460" y="200"/>
                  </a:lnTo>
                  <a:lnTo>
                    <a:pt x="531" y="260"/>
                  </a:lnTo>
                  <a:lnTo>
                    <a:pt x="600" y="328"/>
                  </a:lnTo>
                  <a:lnTo>
                    <a:pt x="668" y="405"/>
                  </a:lnTo>
                  <a:lnTo>
                    <a:pt x="733" y="489"/>
                  </a:lnTo>
                  <a:lnTo>
                    <a:pt x="796" y="580"/>
                  </a:lnTo>
                  <a:lnTo>
                    <a:pt x="855" y="679"/>
                  </a:lnTo>
                  <a:lnTo>
                    <a:pt x="916" y="787"/>
                  </a:lnTo>
                  <a:lnTo>
                    <a:pt x="971" y="903"/>
                  </a:lnTo>
                  <a:lnTo>
                    <a:pt x="1021" y="1023"/>
                  </a:lnTo>
                  <a:lnTo>
                    <a:pt x="1066" y="1148"/>
                  </a:lnTo>
                  <a:lnTo>
                    <a:pt x="901" y="1172"/>
                  </a:lnTo>
                  <a:lnTo>
                    <a:pt x="729" y="1192"/>
                  </a:lnTo>
                  <a:lnTo>
                    <a:pt x="553" y="1210"/>
                  </a:lnTo>
                  <a:lnTo>
                    <a:pt x="372" y="1223"/>
                  </a:lnTo>
                  <a:lnTo>
                    <a:pt x="188" y="1232"/>
                  </a:lnTo>
                  <a:lnTo>
                    <a:pt x="0" y="12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AF7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94"/>
            <p:cNvSpPr>
              <a:spLocks/>
            </p:cNvSpPr>
            <p:nvPr/>
          </p:nvSpPr>
          <p:spPr bwMode="auto">
            <a:xfrm>
              <a:off x="2132" y="1534"/>
              <a:ext cx="2385" cy="1706"/>
            </a:xfrm>
            <a:custGeom>
              <a:avLst/>
              <a:gdLst>
                <a:gd name="T0" fmla="*/ 1544 w 4770"/>
                <a:gd name="T1" fmla="*/ 50 h 3412"/>
                <a:gd name="T2" fmla="*/ 2111 w 4770"/>
                <a:gd name="T3" fmla="*/ 90 h 3412"/>
                <a:gd name="T4" fmla="*/ 2310 w 4770"/>
                <a:gd name="T5" fmla="*/ 850 h 3412"/>
                <a:gd name="T6" fmla="*/ 2361 w 4770"/>
                <a:gd name="T7" fmla="*/ 901 h 3412"/>
                <a:gd name="T8" fmla="*/ 2435 w 4770"/>
                <a:gd name="T9" fmla="*/ 889 h 3412"/>
                <a:gd name="T10" fmla="*/ 2468 w 4770"/>
                <a:gd name="T11" fmla="*/ 824 h 3412"/>
                <a:gd name="T12" fmla="*/ 2857 w 4770"/>
                <a:gd name="T13" fmla="*/ 80 h 3412"/>
                <a:gd name="T14" fmla="*/ 3410 w 4770"/>
                <a:gd name="T15" fmla="*/ 27 h 3412"/>
                <a:gd name="T16" fmla="*/ 3650 w 4770"/>
                <a:gd name="T17" fmla="*/ 271 h 3412"/>
                <a:gd name="T18" fmla="*/ 3712 w 4770"/>
                <a:gd name="T19" fmla="*/ 702 h 3412"/>
                <a:gd name="T20" fmla="*/ 2905 w 4770"/>
                <a:gd name="T21" fmla="*/ 1002 h 3412"/>
                <a:gd name="T22" fmla="*/ 2840 w 4770"/>
                <a:gd name="T23" fmla="*/ 1035 h 3412"/>
                <a:gd name="T24" fmla="*/ 2828 w 4770"/>
                <a:gd name="T25" fmla="*/ 1108 h 3412"/>
                <a:gd name="T26" fmla="*/ 2879 w 4770"/>
                <a:gd name="T27" fmla="*/ 1158 h 3412"/>
                <a:gd name="T28" fmla="*/ 3725 w 4770"/>
                <a:gd name="T29" fmla="*/ 1265 h 3412"/>
                <a:gd name="T30" fmla="*/ 3732 w 4770"/>
                <a:gd name="T31" fmla="*/ 1416 h 3412"/>
                <a:gd name="T32" fmla="*/ 3795 w 4770"/>
                <a:gd name="T33" fmla="*/ 1452 h 3412"/>
                <a:gd name="T34" fmla="*/ 3847 w 4770"/>
                <a:gd name="T35" fmla="*/ 1439 h 3412"/>
                <a:gd name="T36" fmla="*/ 3881 w 4770"/>
                <a:gd name="T37" fmla="*/ 1378 h 3412"/>
                <a:gd name="T38" fmla="*/ 3890 w 4770"/>
                <a:gd name="T39" fmla="*/ 1163 h 3412"/>
                <a:gd name="T40" fmla="*/ 4739 w 4770"/>
                <a:gd name="T41" fmla="*/ 1444 h 3412"/>
                <a:gd name="T42" fmla="*/ 4632 w 4770"/>
                <a:gd name="T43" fmla="*/ 1844 h 3412"/>
                <a:gd name="T44" fmla="*/ 4456 w 4770"/>
                <a:gd name="T45" fmla="*/ 2216 h 3412"/>
                <a:gd name="T46" fmla="*/ 4218 w 4770"/>
                <a:gd name="T47" fmla="*/ 2551 h 3412"/>
                <a:gd name="T48" fmla="*/ 3928 w 4770"/>
                <a:gd name="T49" fmla="*/ 2842 h 3412"/>
                <a:gd name="T50" fmla="*/ 3591 w 4770"/>
                <a:gd name="T51" fmla="*/ 3079 h 3412"/>
                <a:gd name="T52" fmla="*/ 3214 w 4770"/>
                <a:gd name="T53" fmla="*/ 3259 h 3412"/>
                <a:gd name="T54" fmla="*/ 2808 w 4770"/>
                <a:gd name="T55" fmla="*/ 3371 h 3412"/>
                <a:gd name="T56" fmla="*/ 2377 w 4770"/>
                <a:gd name="T57" fmla="*/ 3412 h 3412"/>
                <a:gd name="T58" fmla="*/ 1947 w 4770"/>
                <a:gd name="T59" fmla="*/ 3373 h 3412"/>
                <a:gd name="T60" fmla="*/ 1544 w 4770"/>
                <a:gd name="T61" fmla="*/ 3263 h 3412"/>
                <a:gd name="T62" fmla="*/ 1172 w 4770"/>
                <a:gd name="T63" fmla="*/ 3086 h 3412"/>
                <a:gd name="T64" fmla="*/ 838 w 4770"/>
                <a:gd name="T65" fmla="*/ 2852 h 3412"/>
                <a:gd name="T66" fmla="*/ 548 w 4770"/>
                <a:gd name="T67" fmla="*/ 2565 h 3412"/>
                <a:gd name="T68" fmla="*/ 311 w 4770"/>
                <a:gd name="T69" fmla="*/ 2234 h 3412"/>
                <a:gd name="T70" fmla="*/ 133 w 4770"/>
                <a:gd name="T71" fmla="*/ 1863 h 3412"/>
                <a:gd name="T72" fmla="*/ 27 w 4770"/>
                <a:gd name="T73" fmla="*/ 1452 h 3412"/>
                <a:gd name="T74" fmla="*/ 884 w 4770"/>
                <a:gd name="T75" fmla="*/ 1163 h 3412"/>
                <a:gd name="T76" fmla="*/ 898 w 4770"/>
                <a:gd name="T77" fmla="*/ 1396 h 3412"/>
                <a:gd name="T78" fmla="*/ 952 w 4770"/>
                <a:gd name="T79" fmla="*/ 1444 h 3412"/>
                <a:gd name="T80" fmla="*/ 1024 w 4770"/>
                <a:gd name="T81" fmla="*/ 1426 h 3412"/>
                <a:gd name="T82" fmla="*/ 1053 w 4770"/>
                <a:gd name="T83" fmla="*/ 1360 h 3412"/>
                <a:gd name="T84" fmla="*/ 1871 w 4770"/>
                <a:gd name="T85" fmla="*/ 1163 h 3412"/>
                <a:gd name="T86" fmla="*/ 1936 w 4770"/>
                <a:gd name="T87" fmla="*/ 1129 h 3412"/>
                <a:gd name="T88" fmla="*/ 1947 w 4770"/>
                <a:gd name="T89" fmla="*/ 1057 h 3412"/>
                <a:gd name="T90" fmla="*/ 1897 w 4770"/>
                <a:gd name="T91" fmla="*/ 1006 h 3412"/>
                <a:gd name="T92" fmla="*/ 1050 w 4770"/>
                <a:gd name="T93" fmla="*/ 852 h 3412"/>
                <a:gd name="T94" fmla="*/ 1098 w 4770"/>
                <a:gd name="T95" fmla="*/ 413 h 3412"/>
                <a:gd name="T96" fmla="*/ 1191 w 4770"/>
                <a:gd name="T97" fmla="*/ 0 h 34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770" h="3412">
                  <a:moveTo>
                    <a:pt x="1191" y="0"/>
                  </a:moveTo>
                  <a:lnTo>
                    <a:pt x="1364" y="27"/>
                  </a:lnTo>
                  <a:lnTo>
                    <a:pt x="1544" y="50"/>
                  </a:lnTo>
                  <a:lnTo>
                    <a:pt x="1729" y="67"/>
                  </a:lnTo>
                  <a:lnTo>
                    <a:pt x="1918" y="80"/>
                  </a:lnTo>
                  <a:lnTo>
                    <a:pt x="2111" y="90"/>
                  </a:lnTo>
                  <a:lnTo>
                    <a:pt x="2306" y="95"/>
                  </a:lnTo>
                  <a:lnTo>
                    <a:pt x="2306" y="824"/>
                  </a:lnTo>
                  <a:lnTo>
                    <a:pt x="2310" y="850"/>
                  </a:lnTo>
                  <a:lnTo>
                    <a:pt x="2322" y="872"/>
                  </a:lnTo>
                  <a:lnTo>
                    <a:pt x="2339" y="889"/>
                  </a:lnTo>
                  <a:lnTo>
                    <a:pt x="2361" y="901"/>
                  </a:lnTo>
                  <a:lnTo>
                    <a:pt x="2387" y="905"/>
                  </a:lnTo>
                  <a:lnTo>
                    <a:pt x="2413" y="901"/>
                  </a:lnTo>
                  <a:lnTo>
                    <a:pt x="2435" y="889"/>
                  </a:lnTo>
                  <a:lnTo>
                    <a:pt x="2452" y="872"/>
                  </a:lnTo>
                  <a:lnTo>
                    <a:pt x="2464" y="850"/>
                  </a:lnTo>
                  <a:lnTo>
                    <a:pt x="2468" y="824"/>
                  </a:lnTo>
                  <a:lnTo>
                    <a:pt x="2468" y="95"/>
                  </a:lnTo>
                  <a:lnTo>
                    <a:pt x="2663" y="90"/>
                  </a:lnTo>
                  <a:lnTo>
                    <a:pt x="2857" y="80"/>
                  </a:lnTo>
                  <a:lnTo>
                    <a:pt x="3047" y="67"/>
                  </a:lnTo>
                  <a:lnTo>
                    <a:pt x="3230" y="50"/>
                  </a:lnTo>
                  <a:lnTo>
                    <a:pt x="3410" y="27"/>
                  </a:lnTo>
                  <a:lnTo>
                    <a:pt x="3583" y="0"/>
                  </a:lnTo>
                  <a:lnTo>
                    <a:pt x="3620" y="134"/>
                  </a:lnTo>
                  <a:lnTo>
                    <a:pt x="3650" y="271"/>
                  </a:lnTo>
                  <a:lnTo>
                    <a:pt x="3676" y="413"/>
                  </a:lnTo>
                  <a:lnTo>
                    <a:pt x="3696" y="556"/>
                  </a:lnTo>
                  <a:lnTo>
                    <a:pt x="3712" y="702"/>
                  </a:lnTo>
                  <a:lnTo>
                    <a:pt x="3724" y="852"/>
                  </a:lnTo>
                  <a:lnTo>
                    <a:pt x="3730" y="1002"/>
                  </a:lnTo>
                  <a:lnTo>
                    <a:pt x="2905" y="1002"/>
                  </a:lnTo>
                  <a:lnTo>
                    <a:pt x="2879" y="1006"/>
                  </a:lnTo>
                  <a:lnTo>
                    <a:pt x="2857" y="1018"/>
                  </a:lnTo>
                  <a:lnTo>
                    <a:pt x="2840" y="1035"/>
                  </a:lnTo>
                  <a:lnTo>
                    <a:pt x="2828" y="1057"/>
                  </a:lnTo>
                  <a:lnTo>
                    <a:pt x="2824" y="1083"/>
                  </a:lnTo>
                  <a:lnTo>
                    <a:pt x="2828" y="1108"/>
                  </a:lnTo>
                  <a:lnTo>
                    <a:pt x="2840" y="1129"/>
                  </a:lnTo>
                  <a:lnTo>
                    <a:pt x="2857" y="1148"/>
                  </a:lnTo>
                  <a:lnTo>
                    <a:pt x="2879" y="1158"/>
                  </a:lnTo>
                  <a:lnTo>
                    <a:pt x="2905" y="1163"/>
                  </a:lnTo>
                  <a:lnTo>
                    <a:pt x="3730" y="1163"/>
                  </a:lnTo>
                  <a:lnTo>
                    <a:pt x="3725" y="1265"/>
                  </a:lnTo>
                  <a:lnTo>
                    <a:pt x="3721" y="1367"/>
                  </a:lnTo>
                  <a:lnTo>
                    <a:pt x="3722" y="1393"/>
                  </a:lnTo>
                  <a:lnTo>
                    <a:pt x="3732" y="1416"/>
                  </a:lnTo>
                  <a:lnTo>
                    <a:pt x="3748" y="1433"/>
                  </a:lnTo>
                  <a:lnTo>
                    <a:pt x="3770" y="1446"/>
                  </a:lnTo>
                  <a:lnTo>
                    <a:pt x="3795" y="1452"/>
                  </a:lnTo>
                  <a:lnTo>
                    <a:pt x="3800" y="1452"/>
                  </a:lnTo>
                  <a:lnTo>
                    <a:pt x="3825" y="1449"/>
                  </a:lnTo>
                  <a:lnTo>
                    <a:pt x="3847" y="1439"/>
                  </a:lnTo>
                  <a:lnTo>
                    <a:pt x="3864" y="1422"/>
                  </a:lnTo>
                  <a:lnTo>
                    <a:pt x="3876" y="1402"/>
                  </a:lnTo>
                  <a:lnTo>
                    <a:pt x="3881" y="1378"/>
                  </a:lnTo>
                  <a:lnTo>
                    <a:pt x="3887" y="1271"/>
                  </a:lnTo>
                  <a:lnTo>
                    <a:pt x="3890" y="1163"/>
                  </a:lnTo>
                  <a:lnTo>
                    <a:pt x="3890" y="1163"/>
                  </a:lnTo>
                  <a:lnTo>
                    <a:pt x="4770" y="1163"/>
                  </a:lnTo>
                  <a:lnTo>
                    <a:pt x="4760" y="1305"/>
                  </a:lnTo>
                  <a:lnTo>
                    <a:pt x="4739" y="1444"/>
                  </a:lnTo>
                  <a:lnTo>
                    <a:pt x="4712" y="1580"/>
                  </a:lnTo>
                  <a:lnTo>
                    <a:pt x="4676" y="1714"/>
                  </a:lnTo>
                  <a:lnTo>
                    <a:pt x="4632" y="1844"/>
                  </a:lnTo>
                  <a:lnTo>
                    <a:pt x="4580" y="1972"/>
                  </a:lnTo>
                  <a:lnTo>
                    <a:pt x="4522" y="2096"/>
                  </a:lnTo>
                  <a:lnTo>
                    <a:pt x="4456" y="2216"/>
                  </a:lnTo>
                  <a:lnTo>
                    <a:pt x="4383" y="2332"/>
                  </a:lnTo>
                  <a:lnTo>
                    <a:pt x="4304" y="2444"/>
                  </a:lnTo>
                  <a:lnTo>
                    <a:pt x="4218" y="2551"/>
                  </a:lnTo>
                  <a:lnTo>
                    <a:pt x="4127" y="2654"/>
                  </a:lnTo>
                  <a:lnTo>
                    <a:pt x="4030" y="2751"/>
                  </a:lnTo>
                  <a:lnTo>
                    <a:pt x="3928" y="2842"/>
                  </a:lnTo>
                  <a:lnTo>
                    <a:pt x="3821" y="2927"/>
                  </a:lnTo>
                  <a:lnTo>
                    <a:pt x="3708" y="3007"/>
                  </a:lnTo>
                  <a:lnTo>
                    <a:pt x="3591" y="3079"/>
                  </a:lnTo>
                  <a:lnTo>
                    <a:pt x="3469" y="3147"/>
                  </a:lnTo>
                  <a:lnTo>
                    <a:pt x="3345" y="3206"/>
                  </a:lnTo>
                  <a:lnTo>
                    <a:pt x="3214" y="3259"/>
                  </a:lnTo>
                  <a:lnTo>
                    <a:pt x="3083" y="3305"/>
                  </a:lnTo>
                  <a:lnTo>
                    <a:pt x="2947" y="3343"/>
                  </a:lnTo>
                  <a:lnTo>
                    <a:pt x="2808" y="3371"/>
                  </a:lnTo>
                  <a:lnTo>
                    <a:pt x="2666" y="3393"/>
                  </a:lnTo>
                  <a:lnTo>
                    <a:pt x="2523" y="3408"/>
                  </a:lnTo>
                  <a:lnTo>
                    <a:pt x="2377" y="3412"/>
                  </a:lnTo>
                  <a:lnTo>
                    <a:pt x="2231" y="3408"/>
                  </a:lnTo>
                  <a:lnTo>
                    <a:pt x="2088" y="3395"/>
                  </a:lnTo>
                  <a:lnTo>
                    <a:pt x="1947" y="3373"/>
                  </a:lnTo>
                  <a:lnTo>
                    <a:pt x="1810" y="3344"/>
                  </a:lnTo>
                  <a:lnTo>
                    <a:pt x="1675" y="3308"/>
                  </a:lnTo>
                  <a:lnTo>
                    <a:pt x="1544" y="3263"/>
                  </a:lnTo>
                  <a:lnTo>
                    <a:pt x="1415" y="3211"/>
                  </a:lnTo>
                  <a:lnTo>
                    <a:pt x="1292" y="3153"/>
                  </a:lnTo>
                  <a:lnTo>
                    <a:pt x="1172" y="3086"/>
                  </a:lnTo>
                  <a:lnTo>
                    <a:pt x="1056" y="3015"/>
                  </a:lnTo>
                  <a:lnTo>
                    <a:pt x="945" y="2937"/>
                  </a:lnTo>
                  <a:lnTo>
                    <a:pt x="838" y="2852"/>
                  </a:lnTo>
                  <a:lnTo>
                    <a:pt x="736" y="2762"/>
                  </a:lnTo>
                  <a:lnTo>
                    <a:pt x="639" y="2667"/>
                  </a:lnTo>
                  <a:lnTo>
                    <a:pt x="548" y="2565"/>
                  </a:lnTo>
                  <a:lnTo>
                    <a:pt x="463" y="2460"/>
                  </a:lnTo>
                  <a:lnTo>
                    <a:pt x="385" y="2350"/>
                  </a:lnTo>
                  <a:lnTo>
                    <a:pt x="311" y="2234"/>
                  </a:lnTo>
                  <a:lnTo>
                    <a:pt x="246" y="2114"/>
                  </a:lnTo>
                  <a:lnTo>
                    <a:pt x="185" y="1991"/>
                  </a:lnTo>
                  <a:lnTo>
                    <a:pt x="133" y="1863"/>
                  </a:lnTo>
                  <a:lnTo>
                    <a:pt x="88" y="1732"/>
                  </a:lnTo>
                  <a:lnTo>
                    <a:pt x="54" y="1593"/>
                  </a:lnTo>
                  <a:lnTo>
                    <a:pt x="27" y="1452"/>
                  </a:lnTo>
                  <a:lnTo>
                    <a:pt x="9" y="1307"/>
                  </a:lnTo>
                  <a:lnTo>
                    <a:pt x="0" y="1163"/>
                  </a:lnTo>
                  <a:lnTo>
                    <a:pt x="884" y="1163"/>
                  </a:lnTo>
                  <a:lnTo>
                    <a:pt x="887" y="1267"/>
                  </a:lnTo>
                  <a:lnTo>
                    <a:pt x="893" y="1370"/>
                  </a:lnTo>
                  <a:lnTo>
                    <a:pt x="898" y="1396"/>
                  </a:lnTo>
                  <a:lnTo>
                    <a:pt x="911" y="1416"/>
                  </a:lnTo>
                  <a:lnTo>
                    <a:pt x="930" y="1433"/>
                  </a:lnTo>
                  <a:lnTo>
                    <a:pt x="952" y="1444"/>
                  </a:lnTo>
                  <a:lnTo>
                    <a:pt x="978" y="1445"/>
                  </a:lnTo>
                  <a:lnTo>
                    <a:pt x="1004" y="1439"/>
                  </a:lnTo>
                  <a:lnTo>
                    <a:pt x="1024" y="1426"/>
                  </a:lnTo>
                  <a:lnTo>
                    <a:pt x="1042" y="1409"/>
                  </a:lnTo>
                  <a:lnTo>
                    <a:pt x="1050" y="1386"/>
                  </a:lnTo>
                  <a:lnTo>
                    <a:pt x="1053" y="1360"/>
                  </a:lnTo>
                  <a:lnTo>
                    <a:pt x="1047" y="1261"/>
                  </a:lnTo>
                  <a:lnTo>
                    <a:pt x="1044" y="1163"/>
                  </a:lnTo>
                  <a:lnTo>
                    <a:pt x="1871" y="1163"/>
                  </a:lnTo>
                  <a:lnTo>
                    <a:pt x="1897" y="1158"/>
                  </a:lnTo>
                  <a:lnTo>
                    <a:pt x="1918" y="1148"/>
                  </a:lnTo>
                  <a:lnTo>
                    <a:pt x="1936" y="1129"/>
                  </a:lnTo>
                  <a:lnTo>
                    <a:pt x="1947" y="1108"/>
                  </a:lnTo>
                  <a:lnTo>
                    <a:pt x="1952" y="1083"/>
                  </a:lnTo>
                  <a:lnTo>
                    <a:pt x="1947" y="1057"/>
                  </a:lnTo>
                  <a:lnTo>
                    <a:pt x="1936" y="1035"/>
                  </a:lnTo>
                  <a:lnTo>
                    <a:pt x="1918" y="1018"/>
                  </a:lnTo>
                  <a:lnTo>
                    <a:pt x="1897" y="1006"/>
                  </a:lnTo>
                  <a:lnTo>
                    <a:pt x="1871" y="1002"/>
                  </a:lnTo>
                  <a:lnTo>
                    <a:pt x="1044" y="1002"/>
                  </a:lnTo>
                  <a:lnTo>
                    <a:pt x="1050" y="852"/>
                  </a:lnTo>
                  <a:lnTo>
                    <a:pt x="1062" y="702"/>
                  </a:lnTo>
                  <a:lnTo>
                    <a:pt x="1078" y="556"/>
                  </a:lnTo>
                  <a:lnTo>
                    <a:pt x="1098" y="413"/>
                  </a:lnTo>
                  <a:lnTo>
                    <a:pt x="1124" y="271"/>
                  </a:lnTo>
                  <a:lnTo>
                    <a:pt x="1154" y="134"/>
                  </a:lnTo>
                  <a:lnTo>
                    <a:pt x="1191" y="0"/>
                  </a:lnTo>
                  <a:close/>
                </a:path>
              </a:pathLst>
            </a:custGeom>
            <a:solidFill>
              <a:srgbClr val="75E2F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95"/>
            <p:cNvSpPr>
              <a:spLocks/>
            </p:cNvSpPr>
            <p:nvPr/>
          </p:nvSpPr>
          <p:spPr bwMode="auto">
            <a:xfrm>
              <a:off x="3655" y="927"/>
              <a:ext cx="625" cy="515"/>
            </a:xfrm>
            <a:custGeom>
              <a:avLst/>
              <a:gdLst>
                <a:gd name="T0" fmla="*/ 0 w 1250"/>
                <a:gd name="T1" fmla="*/ 0 h 1031"/>
                <a:gd name="T2" fmla="*/ 136 w 1250"/>
                <a:gd name="T3" fmla="*/ 44 h 1031"/>
                <a:gd name="T4" fmla="*/ 267 w 1250"/>
                <a:gd name="T5" fmla="*/ 94 h 1031"/>
                <a:gd name="T6" fmla="*/ 396 w 1250"/>
                <a:gd name="T7" fmla="*/ 154 h 1031"/>
                <a:gd name="T8" fmla="*/ 520 w 1250"/>
                <a:gd name="T9" fmla="*/ 220 h 1031"/>
                <a:gd name="T10" fmla="*/ 641 w 1250"/>
                <a:gd name="T11" fmla="*/ 292 h 1031"/>
                <a:gd name="T12" fmla="*/ 755 w 1250"/>
                <a:gd name="T13" fmla="*/ 374 h 1031"/>
                <a:gd name="T14" fmla="*/ 866 w 1250"/>
                <a:gd name="T15" fmla="*/ 459 h 1031"/>
                <a:gd name="T16" fmla="*/ 970 w 1250"/>
                <a:gd name="T17" fmla="*/ 552 h 1031"/>
                <a:gd name="T18" fmla="*/ 1070 w 1250"/>
                <a:gd name="T19" fmla="*/ 650 h 1031"/>
                <a:gd name="T20" fmla="*/ 1163 w 1250"/>
                <a:gd name="T21" fmla="*/ 754 h 1031"/>
                <a:gd name="T22" fmla="*/ 1250 w 1250"/>
                <a:gd name="T23" fmla="*/ 864 h 1031"/>
                <a:gd name="T24" fmla="*/ 1144 w 1250"/>
                <a:gd name="T25" fmla="*/ 902 h 1031"/>
                <a:gd name="T26" fmla="*/ 1030 w 1250"/>
                <a:gd name="T27" fmla="*/ 938 h 1031"/>
                <a:gd name="T28" fmla="*/ 910 w 1250"/>
                <a:gd name="T29" fmla="*/ 971 h 1031"/>
                <a:gd name="T30" fmla="*/ 782 w 1250"/>
                <a:gd name="T31" fmla="*/ 1003 h 1031"/>
                <a:gd name="T32" fmla="*/ 648 w 1250"/>
                <a:gd name="T33" fmla="*/ 1031 h 1031"/>
                <a:gd name="T34" fmla="*/ 597 w 1250"/>
                <a:gd name="T35" fmla="*/ 892 h 1031"/>
                <a:gd name="T36" fmla="*/ 542 w 1250"/>
                <a:gd name="T37" fmla="*/ 759 h 1031"/>
                <a:gd name="T38" fmla="*/ 481 w 1250"/>
                <a:gd name="T39" fmla="*/ 631 h 1031"/>
                <a:gd name="T40" fmla="*/ 416 w 1250"/>
                <a:gd name="T41" fmla="*/ 510 h 1031"/>
                <a:gd name="T42" fmla="*/ 354 w 1250"/>
                <a:gd name="T43" fmla="*/ 407 h 1031"/>
                <a:gd name="T44" fmla="*/ 288 w 1250"/>
                <a:gd name="T45" fmla="*/ 311 h 1031"/>
                <a:gd name="T46" fmla="*/ 220 w 1250"/>
                <a:gd name="T47" fmla="*/ 222 h 1031"/>
                <a:gd name="T48" fmla="*/ 149 w 1250"/>
                <a:gd name="T49" fmla="*/ 140 h 1031"/>
                <a:gd name="T50" fmla="*/ 75 w 1250"/>
                <a:gd name="T51" fmla="*/ 67 h 1031"/>
                <a:gd name="T52" fmla="*/ 0 w 1250"/>
                <a:gd name="T53" fmla="*/ 0 h 10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50" h="1031">
                  <a:moveTo>
                    <a:pt x="0" y="0"/>
                  </a:moveTo>
                  <a:lnTo>
                    <a:pt x="136" y="44"/>
                  </a:lnTo>
                  <a:lnTo>
                    <a:pt x="267" y="94"/>
                  </a:lnTo>
                  <a:lnTo>
                    <a:pt x="396" y="154"/>
                  </a:lnTo>
                  <a:lnTo>
                    <a:pt x="520" y="220"/>
                  </a:lnTo>
                  <a:lnTo>
                    <a:pt x="641" y="292"/>
                  </a:lnTo>
                  <a:lnTo>
                    <a:pt x="755" y="374"/>
                  </a:lnTo>
                  <a:lnTo>
                    <a:pt x="866" y="459"/>
                  </a:lnTo>
                  <a:lnTo>
                    <a:pt x="970" y="552"/>
                  </a:lnTo>
                  <a:lnTo>
                    <a:pt x="1070" y="650"/>
                  </a:lnTo>
                  <a:lnTo>
                    <a:pt x="1163" y="754"/>
                  </a:lnTo>
                  <a:lnTo>
                    <a:pt x="1250" y="864"/>
                  </a:lnTo>
                  <a:lnTo>
                    <a:pt x="1144" y="902"/>
                  </a:lnTo>
                  <a:lnTo>
                    <a:pt x="1030" y="938"/>
                  </a:lnTo>
                  <a:lnTo>
                    <a:pt x="910" y="971"/>
                  </a:lnTo>
                  <a:lnTo>
                    <a:pt x="782" y="1003"/>
                  </a:lnTo>
                  <a:lnTo>
                    <a:pt x="648" y="1031"/>
                  </a:lnTo>
                  <a:lnTo>
                    <a:pt x="597" y="892"/>
                  </a:lnTo>
                  <a:lnTo>
                    <a:pt x="542" y="759"/>
                  </a:lnTo>
                  <a:lnTo>
                    <a:pt x="481" y="631"/>
                  </a:lnTo>
                  <a:lnTo>
                    <a:pt x="416" y="510"/>
                  </a:lnTo>
                  <a:lnTo>
                    <a:pt x="354" y="407"/>
                  </a:lnTo>
                  <a:lnTo>
                    <a:pt x="288" y="311"/>
                  </a:lnTo>
                  <a:lnTo>
                    <a:pt x="220" y="222"/>
                  </a:lnTo>
                  <a:lnTo>
                    <a:pt x="149" y="140"/>
                  </a:lnTo>
                  <a:lnTo>
                    <a:pt x="75" y="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AF7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96"/>
            <p:cNvSpPr>
              <a:spLocks/>
            </p:cNvSpPr>
            <p:nvPr/>
          </p:nvSpPr>
          <p:spPr bwMode="auto">
            <a:xfrm>
              <a:off x="2752" y="883"/>
              <a:ext cx="533" cy="617"/>
            </a:xfrm>
            <a:custGeom>
              <a:avLst/>
              <a:gdLst>
                <a:gd name="T0" fmla="*/ 1066 w 1066"/>
                <a:gd name="T1" fmla="*/ 0 h 1234"/>
                <a:gd name="T2" fmla="*/ 1066 w 1066"/>
                <a:gd name="T3" fmla="*/ 1234 h 1234"/>
                <a:gd name="T4" fmla="*/ 879 w 1066"/>
                <a:gd name="T5" fmla="*/ 1232 h 1234"/>
                <a:gd name="T6" fmla="*/ 694 w 1066"/>
                <a:gd name="T7" fmla="*/ 1223 h 1234"/>
                <a:gd name="T8" fmla="*/ 513 w 1066"/>
                <a:gd name="T9" fmla="*/ 1210 h 1234"/>
                <a:gd name="T10" fmla="*/ 337 w 1066"/>
                <a:gd name="T11" fmla="*/ 1192 h 1234"/>
                <a:gd name="T12" fmla="*/ 165 w 1066"/>
                <a:gd name="T13" fmla="*/ 1172 h 1234"/>
                <a:gd name="T14" fmla="*/ 0 w 1066"/>
                <a:gd name="T15" fmla="*/ 1148 h 1234"/>
                <a:gd name="T16" fmla="*/ 46 w 1066"/>
                <a:gd name="T17" fmla="*/ 1023 h 1234"/>
                <a:gd name="T18" fmla="*/ 95 w 1066"/>
                <a:gd name="T19" fmla="*/ 903 h 1234"/>
                <a:gd name="T20" fmla="*/ 150 w 1066"/>
                <a:gd name="T21" fmla="*/ 787 h 1234"/>
                <a:gd name="T22" fmla="*/ 211 w 1066"/>
                <a:gd name="T23" fmla="*/ 679 h 1234"/>
                <a:gd name="T24" fmla="*/ 270 w 1066"/>
                <a:gd name="T25" fmla="*/ 580 h 1234"/>
                <a:gd name="T26" fmla="*/ 333 w 1066"/>
                <a:gd name="T27" fmla="*/ 489 h 1234"/>
                <a:gd name="T28" fmla="*/ 398 w 1066"/>
                <a:gd name="T29" fmla="*/ 405 h 1234"/>
                <a:gd name="T30" fmla="*/ 466 w 1066"/>
                <a:gd name="T31" fmla="*/ 328 h 1234"/>
                <a:gd name="T32" fmla="*/ 535 w 1066"/>
                <a:gd name="T33" fmla="*/ 260 h 1234"/>
                <a:gd name="T34" fmla="*/ 606 w 1066"/>
                <a:gd name="T35" fmla="*/ 200 h 1234"/>
                <a:gd name="T36" fmla="*/ 680 w 1066"/>
                <a:gd name="T37" fmla="*/ 146 h 1234"/>
                <a:gd name="T38" fmla="*/ 754 w 1066"/>
                <a:gd name="T39" fmla="*/ 100 h 1234"/>
                <a:gd name="T40" fmla="*/ 830 w 1066"/>
                <a:gd name="T41" fmla="*/ 62 h 1234"/>
                <a:gd name="T42" fmla="*/ 908 w 1066"/>
                <a:gd name="T43" fmla="*/ 33 h 1234"/>
                <a:gd name="T44" fmla="*/ 986 w 1066"/>
                <a:gd name="T45" fmla="*/ 11 h 1234"/>
                <a:gd name="T46" fmla="*/ 1066 w 1066"/>
                <a:gd name="T47" fmla="*/ 0 h 1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066" h="1234">
                  <a:moveTo>
                    <a:pt x="1066" y="0"/>
                  </a:moveTo>
                  <a:lnTo>
                    <a:pt x="1066" y="1234"/>
                  </a:lnTo>
                  <a:lnTo>
                    <a:pt x="879" y="1232"/>
                  </a:lnTo>
                  <a:lnTo>
                    <a:pt x="694" y="1223"/>
                  </a:lnTo>
                  <a:lnTo>
                    <a:pt x="513" y="1210"/>
                  </a:lnTo>
                  <a:lnTo>
                    <a:pt x="337" y="1192"/>
                  </a:lnTo>
                  <a:lnTo>
                    <a:pt x="165" y="1172"/>
                  </a:lnTo>
                  <a:lnTo>
                    <a:pt x="0" y="1148"/>
                  </a:lnTo>
                  <a:lnTo>
                    <a:pt x="46" y="1023"/>
                  </a:lnTo>
                  <a:lnTo>
                    <a:pt x="95" y="903"/>
                  </a:lnTo>
                  <a:lnTo>
                    <a:pt x="150" y="787"/>
                  </a:lnTo>
                  <a:lnTo>
                    <a:pt x="211" y="679"/>
                  </a:lnTo>
                  <a:lnTo>
                    <a:pt x="270" y="580"/>
                  </a:lnTo>
                  <a:lnTo>
                    <a:pt x="333" y="489"/>
                  </a:lnTo>
                  <a:lnTo>
                    <a:pt x="398" y="405"/>
                  </a:lnTo>
                  <a:lnTo>
                    <a:pt x="466" y="328"/>
                  </a:lnTo>
                  <a:lnTo>
                    <a:pt x="535" y="260"/>
                  </a:lnTo>
                  <a:lnTo>
                    <a:pt x="606" y="200"/>
                  </a:lnTo>
                  <a:lnTo>
                    <a:pt x="680" y="146"/>
                  </a:lnTo>
                  <a:lnTo>
                    <a:pt x="754" y="100"/>
                  </a:lnTo>
                  <a:lnTo>
                    <a:pt x="830" y="62"/>
                  </a:lnTo>
                  <a:lnTo>
                    <a:pt x="908" y="33"/>
                  </a:lnTo>
                  <a:lnTo>
                    <a:pt x="986" y="11"/>
                  </a:lnTo>
                  <a:lnTo>
                    <a:pt x="1066" y="0"/>
                  </a:lnTo>
                  <a:close/>
                </a:path>
              </a:pathLst>
            </a:custGeom>
            <a:solidFill>
              <a:srgbClr val="75E2F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97"/>
            <p:cNvSpPr>
              <a:spLocks/>
            </p:cNvSpPr>
            <p:nvPr/>
          </p:nvSpPr>
          <p:spPr bwMode="auto">
            <a:xfrm>
              <a:off x="2823" y="883"/>
              <a:ext cx="462" cy="617"/>
            </a:xfrm>
            <a:custGeom>
              <a:avLst/>
              <a:gdLst>
                <a:gd name="T0" fmla="*/ 924 w 924"/>
                <a:gd name="T1" fmla="*/ 0 h 1234"/>
                <a:gd name="T2" fmla="*/ 924 w 924"/>
                <a:gd name="T3" fmla="*/ 1234 h 1234"/>
                <a:gd name="T4" fmla="*/ 732 w 924"/>
                <a:gd name="T5" fmla="*/ 1230 h 1234"/>
                <a:gd name="T6" fmla="*/ 542 w 924"/>
                <a:gd name="T7" fmla="*/ 1221 h 1234"/>
                <a:gd name="T8" fmla="*/ 355 w 924"/>
                <a:gd name="T9" fmla="*/ 1208 h 1234"/>
                <a:gd name="T10" fmla="*/ 175 w 924"/>
                <a:gd name="T11" fmla="*/ 1191 h 1234"/>
                <a:gd name="T12" fmla="*/ 0 w 924"/>
                <a:gd name="T13" fmla="*/ 1169 h 1234"/>
                <a:gd name="T14" fmla="*/ 30 w 924"/>
                <a:gd name="T15" fmla="*/ 1030 h 1234"/>
                <a:gd name="T16" fmla="*/ 68 w 924"/>
                <a:gd name="T17" fmla="*/ 896 h 1234"/>
                <a:gd name="T18" fmla="*/ 114 w 924"/>
                <a:gd name="T19" fmla="*/ 764 h 1234"/>
                <a:gd name="T20" fmla="*/ 169 w 924"/>
                <a:gd name="T21" fmla="*/ 637 h 1234"/>
                <a:gd name="T22" fmla="*/ 230 w 924"/>
                <a:gd name="T23" fmla="*/ 514 h 1234"/>
                <a:gd name="T24" fmla="*/ 298 w 924"/>
                <a:gd name="T25" fmla="*/ 393 h 1234"/>
                <a:gd name="T26" fmla="*/ 373 w 924"/>
                <a:gd name="T27" fmla="*/ 279 h 1234"/>
                <a:gd name="T28" fmla="*/ 447 w 924"/>
                <a:gd name="T29" fmla="*/ 214 h 1234"/>
                <a:gd name="T30" fmla="*/ 522 w 924"/>
                <a:gd name="T31" fmla="*/ 156 h 1234"/>
                <a:gd name="T32" fmla="*/ 600 w 924"/>
                <a:gd name="T33" fmla="*/ 107 h 1234"/>
                <a:gd name="T34" fmla="*/ 680 w 924"/>
                <a:gd name="T35" fmla="*/ 66 h 1234"/>
                <a:gd name="T36" fmla="*/ 759 w 924"/>
                <a:gd name="T37" fmla="*/ 36 h 1234"/>
                <a:gd name="T38" fmla="*/ 842 w 924"/>
                <a:gd name="T39" fmla="*/ 13 h 1234"/>
                <a:gd name="T40" fmla="*/ 924 w 924"/>
                <a:gd name="T41" fmla="*/ 0 h 1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924" h="1234">
                  <a:moveTo>
                    <a:pt x="924" y="0"/>
                  </a:moveTo>
                  <a:lnTo>
                    <a:pt x="924" y="1234"/>
                  </a:lnTo>
                  <a:lnTo>
                    <a:pt x="732" y="1230"/>
                  </a:lnTo>
                  <a:lnTo>
                    <a:pt x="542" y="1221"/>
                  </a:lnTo>
                  <a:lnTo>
                    <a:pt x="355" y="1208"/>
                  </a:lnTo>
                  <a:lnTo>
                    <a:pt x="175" y="1191"/>
                  </a:lnTo>
                  <a:lnTo>
                    <a:pt x="0" y="1169"/>
                  </a:lnTo>
                  <a:lnTo>
                    <a:pt x="30" y="1030"/>
                  </a:lnTo>
                  <a:lnTo>
                    <a:pt x="68" y="896"/>
                  </a:lnTo>
                  <a:lnTo>
                    <a:pt x="114" y="764"/>
                  </a:lnTo>
                  <a:lnTo>
                    <a:pt x="169" y="637"/>
                  </a:lnTo>
                  <a:lnTo>
                    <a:pt x="230" y="514"/>
                  </a:lnTo>
                  <a:lnTo>
                    <a:pt x="298" y="393"/>
                  </a:lnTo>
                  <a:lnTo>
                    <a:pt x="373" y="279"/>
                  </a:lnTo>
                  <a:lnTo>
                    <a:pt x="447" y="214"/>
                  </a:lnTo>
                  <a:lnTo>
                    <a:pt x="522" y="156"/>
                  </a:lnTo>
                  <a:lnTo>
                    <a:pt x="600" y="107"/>
                  </a:lnTo>
                  <a:lnTo>
                    <a:pt x="680" y="66"/>
                  </a:lnTo>
                  <a:lnTo>
                    <a:pt x="759" y="36"/>
                  </a:lnTo>
                  <a:lnTo>
                    <a:pt x="842" y="13"/>
                  </a:lnTo>
                  <a:lnTo>
                    <a:pt x="924" y="0"/>
                  </a:lnTo>
                  <a:close/>
                </a:path>
              </a:pathLst>
            </a:custGeom>
            <a:solidFill>
              <a:srgbClr val="BAF7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98"/>
            <p:cNvSpPr>
              <a:spLocks/>
            </p:cNvSpPr>
            <p:nvPr/>
          </p:nvSpPr>
          <p:spPr bwMode="auto">
            <a:xfrm>
              <a:off x="2803" y="1534"/>
              <a:ext cx="1714" cy="1298"/>
            </a:xfrm>
            <a:custGeom>
              <a:avLst/>
              <a:gdLst>
                <a:gd name="T0" fmla="*/ 2279 w 3429"/>
                <a:gd name="T1" fmla="*/ 134 h 2596"/>
                <a:gd name="T2" fmla="*/ 2335 w 3429"/>
                <a:gd name="T3" fmla="*/ 413 h 2596"/>
                <a:gd name="T4" fmla="*/ 2371 w 3429"/>
                <a:gd name="T5" fmla="*/ 702 h 2596"/>
                <a:gd name="T6" fmla="*/ 2389 w 3429"/>
                <a:gd name="T7" fmla="*/ 1002 h 2596"/>
                <a:gd name="T8" fmla="*/ 1538 w 3429"/>
                <a:gd name="T9" fmla="*/ 1006 h 2596"/>
                <a:gd name="T10" fmla="*/ 1499 w 3429"/>
                <a:gd name="T11" fmla="*/ 1035 h 2596"/>
                <a:gd name="T12" fmla="*/ 1483 w 3429"/>
                <a:gd name="T13" fmla="*/ 1083 h 2596"/>
                <a:gd name="T14" fmla="*/ 1499 w 3429"/>
                <a:gd name="T15" fmla="*/ 1129 h 2596"/>
                <a:gd name="T16" fmla="*/ 1538 w 3429"/>
                <a:gd name="T17" fmla="*/ 1158 h 2596"/>
                <a:gd name="T18" fmla="*/ 2389 w 3429"/>
                <a:gd name="T19" fmla="*/ 1163 h 2596"/>
                <a:gd name="T20" fmla="*/ 2380 w 3429"/>
                <a:gd name="T21" fmla="*/ 1367 h 2596"/>
                <a:gd name="T22" fmla="*/ 2391 w 3429"/>
                <a:gd name="T23" fmla="*/ 1416 h 2596"/>
                <a:gd name="T24" fmla="*/ 2429 w 3429"/>
                <a:gd name="T25" fmla="*/ 1446 h 2596"/>
                <a:gd name="T26" fmla="*/ 2459 w 3429"/>
                <a:gd name="T27" fmla="*/ 1452 h 2596"/>
                <a:gd name="T28" fmla="*/ 2506 w 3429"/>
                <a:gd name="T29" fmla="*/ 1439 h 2596"/>
                <a:gd name="T30" fmla="*/ 2535 w 3429"/>
                <a:gd name="T31" fmla="*/ 1402 h 2596"/>
                <a:gd name="T32" fmla="*/ 2546 w 3429"/>
                <a:gd name="T33" fmla="*/ 1271 h 2596"/>
                <a:gd name="T34" fmla="*/ 3429 w 3429"/>
                <a:gd name="T35" fmla="*/ 1163 h 2596"/>
                <a:gd name="T36" fmla="*/ 3401 w 3429"/>
                <a:gd name="T37" fmla="*/ 1416 h 2596"/>
                <a:gd name="T38" fmla="*/ 3348 w 3429"/>
                <a:gd name="T39" fmla="*/ 1661 h 2596"/>
                <a:gd name="T40" fmla="*/ 3272 w 3429"/>
                <a:gd name="T41" fmla="*/ 1895 h 2596"/>
                <a:gd name="T42" fmla="*/ 3173 w 3429"/>
                <a:gd name="T43" fmla="*/ 2118 h 2596"/>
                <a:gd name="T44" fmla="*/ 3050 w 3429"/>
                <a:gd name="T45" fmla="*/ 2328 h 2596"/>
                <a:gd name="T46" fmla="*/ 2905 w 3429"/>
                <a:gd name="T47" fmla="*/ 2520 h 2596"/>
                <a:gd name="T48" fmla="*/ 2669 w 3429"/>
                <a:gd name="T49" fmla="*/ 2570 h 2596"/>
                <a:gd name="T50" fmla="*/ 2426 w 3429"/>
                <a:gd name="T51" fmla="*/ 2593 h 2596"/>
                <a:gd name="T52" fmla="*/ 2158 w 3429"/>
                <a:gd name="T53" fmla="*/ 2591 h 2596"/>
                <a:gd name="T54" fmla="*/ 1878 w 3429"/>
                <a:gd name="T55" fmla="*/ 2558 h 2596"/>
                <a:gd name="T56" fmla="*/ 1610 w 3429"/>
                <a:gd name="T57" fmla="*/ 2490 h 2596"/>
                <a:gd name="T58" fmla="*/ 1356 w 3429"/>
                <a:gd name="T59" fmla="*/ 2393 h 2596"/>
                <a:gd name="T60" fmla="*/ 1117 w 3429"/>
                <a:gd name="T61" fmla="*/ 2267 h 2596"/>
                <a:gd name="T62" fmla="*/ 894 w 3429"/>
                <a:gd name="T63" fmla="*/ 2115 h 2596"/>
                <a:gd name="T64" fmla="*/ 693 w 3429"/>
                <a:gd name="T65" fmla="*/ 1940 h 2596"/>
                <a:gd name="T66" fmla="*/ 512 w 3429"/>
                <a:gd name="T67" fmla="*/ 1742 h 2596"/>
                <a:gd name="T68" fmla="*/ 356 w 3429"/>
                <a:gd name="T69" fmla="*/ 1523 h 2596"/>
                <a:gd name="T70" fmla="*/ 226 w 3429"/>
                <a:gd name="T71" fmla="*/ 1287 h 2596"/>
                <a:gd name="T72" fmla="*/ 530 w 3429"/>
                <a:gd name="T73" fmla="*/ 1163 h 2596"/>
                <a:gd name="T74" fmla="*/ 577 w 3429"/>
                <a:gd name="T75" fmla="*/ 1148 h 2596"/>
                <a:gd name="T76" fmla="*/ 606 w 3429"/>
                <a:gd name="T77" fmla="*/ 1108 h 2596"/>
                <a:gd name="T78" fmla="*/ 606 w 3429"/>
                <a:gd name="T79" fmla="*/ 1057 h 2596"/>
                <a:gd name="T80" fmla="*/ 577 w 3429"/>
                <a:gd name="T81" fmla="*/ 1018 h 2596"/>
                <a:gd name="T82" fmla="*/ 530 w 3429"/>
                <a:gd name="T83" fmla="*/ 1002 h 2596"/>
                <a:gd name="T84" fmla="*/ 78 w 3429"/>
                <a:gd name="T85" fmla="*/ 889 h 2596"/>
                <a:gd name="T86" fmla="*/ 29 w 3429"/>
                <a:gd name="T87" fmla="*/ 658 h 2596"/>
                <a:gd name="T88" fmla="*/ 3 w 3429"/>
                <a:gd name="T89" fmla="*/ 416 h 2596"/>
                <a:gd name="T90" fmla="*/ 4 w 3429"/>
                <a:gd name="T91" fmla="*/ 158 h 2596"/>
                <a:gd name="T92" fmla="*/ 197 w 3429"/>
                <a:gd name="T93" fmla="*/ 48 h 2596"/>
                <a:gd name="T94" fmla="*/ 573 w 3429"/>
                <a:gd name="T95" fmla="*/ 80 h 2596"/>
                <a:gd name="T96" fmla="*/ 965 w 3429"/>
                <a:gd name="T97" fmla="*/ 95 h 2596"/>
                <a:gd name="T98" fmla="*/ 969 w 3429"/>
                <a:gd name="T99" fmla="*/ 850 h 2596"/>
                <a:gd name="T100" fmla="*/ 998 w 3429"/>
                <a:gd name="T101" fmla="*/ 889 h 2596"/>
                <a:gd name="T102" fmla="*/ 1046 w 3429"/>
                <a:gd name="T103" fmla="*/ 905 h 2596"/>
                <a:gd name="T104" fmla="*/ 1094 w 3429"/>
                <a:gd name="T105" fmla="*/ 889 h 2596"/>
                <a:gd name="T106" fmla="*/ 1123 w 3429"/>
                <a:gd name="T107" fmla="*/ 850 h 2596"/>
                <a:gd name="T108" fmla="*/ 1127 w 3429"/>
                <a:gd name="T109" fmla="*/ 95 h 2596"/>
                <a:gd name="T110" fmla="*/ 1516 w 3429"/>
                <a:gd name="T111" fmla="*/ 80 h 2596"/>
                <a:gd name="T112" fmla="*/ 1889 w 3429"/>
                <a:gd name="T113" fmla="*/ 50 h 2596"/>
                <a:gd name="T114" fmla="*/ 2242 w 3429"/>
                <a:gd name="T115" fmla="*/ 0 h 2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429" h="2596">
                  <a:moveTo>
                    <a:pt x="2242" y="0"/>
                  </a:moveTo>
                  <a:lnTo>
                    <a:pt x="2279" y="134"/>
                  </a:lnTo>
                  <a:lnTo>
                    <a:pt x="2309" y="271"/>
                  </a:lnTo>
                  <a:lnTo>
                    <a:pt x="2335" y="413"/>
                  </a:lnTo>
                  <a:lnTo>
                    <a:pt x="2355" y="556"/>
                  </a:lnTo>
                  <a:lnTo>
                    <a:pt x="2371" y="702"/>
                  </a:lnTo>
                  <a:lnTo>
                    <a:pt x="2383" y="852"/>
                  </a:lnTo>
                  <a:lnTo>
                    <a:pt x="2389" y="1002"/>
                  </a:lnTo>
                  <a:lnTo>
                    <a:pt x="1564" y="1002"/>
                  </a:lnTo>
                  <a:lnTo>
                    <a:pt x="1538" y="1006"/>
                  </a:lnTo>
                  <a:lnTo>
                    <a:pt x="1516" y="1018"/>
                  </a:lnTo>
                  <a:lnTo>
                    <a:pt x="1499" y="1035"/>
                  </a:lnTo>
                  <a:lnTo>
                    <a:pt x="1487" y="1057"/>
                  </a:lnTo>
                  <a:lnTo>
                    <a:pt x="1483" y="1083"/>
                  </a:lnTo>
                  <a:lnTo>
                    <a:pt x="1487" y="1108"/>
                  </a:lnTo>
                  <a:lnTo>
                    <a:pt x="1499" y="1129"/>
                  </a:lnTo>
                  <a:lnTo>
                    <a:pt x="1516" y="1148"/>
                  </a:lnTo>
                  <a:lnTo>
                    <a:pt x="1538" y="1158"/>
                  </a:lnTo>
                  <a:lnTo>
                    <a:pt x="1564" y="1163"/>
                  </a:lnTo>
                  <a:lnTo>
                    <a:pt x="2389" y="1163"/>
                  </a:lnTo>
                  <a:lnTo>
                    <a:pt x="2384" y="1265"/>
                  </a:lnTo>
                  <a:lnTo>
                    <a:pt x="2380" y="1367"/>
                  </a:lnTo>
                  <a:lnTo>
                    <a:pt x="2381" y="1393"/>
                  </a:lnTo>
                  <a:lnTo>
                    <a:pt x="2391" y="1416"/>
                  </a:lnTo>
                  <a:lnTo>
                    <a:pt x="2407" y="1433"/>
                  </a:lnTo>
                  <a:lnTo>
                    <a:pt x="2429" y="1446"/>
                  </a:lnTo>
                  <a:lnTo>
                    <a:pt x="2454" y="1452"/>
                  </a:lnTo>
                  <a:lnTo>
                    <a:pt x="2459" y="1452"/>
                  </a:lnTo>
                  <a:lnTo>
                    <a:pt x="2484" y="1449"/>
                  </a:lnTo>
                  <a:lnTo>
                    <a:pt x="2506" y="1439"/>
                  </a:lnTo>
                  <a:lnTo>
                    <a:pt x="2523" y="1422"/>
                  </a:lnTo>
                  <a:lnTo>
                    <a:pt x="2535" y="1402"/>
                  </a:lnTo>
                  <a:lnTo>
                    <a:pt x="2540" y="1378"/>
                  </a:lnTo>
                  <a:lnTo>
                    <a:pt x="2546" y="1271"/>
                  </a:lnTo>
                  <a:lnTo>
                    <a:pt x="2549" y="1163"/>
                  </a:lnTo>
                  <a:lnTo>
                    <a:pt x="3429" y="1163"/>
                  </a:lnTo>
                  <a:lnTo>
                    <a:pt x="3417" y="1290"/>
                  </a:lnTo>
                  <a:lnTo>
                    <a:pt x="3401" y="1416"/>
                  </a:lnTo>
                  <a:lnTo>
                    <a:pt x="3378" y="1539"/>
                  </a:lnTo>
                  <a:lnTo>
                    <a:pt x="3348" y="1661"/>
                  </a:lnTo>
                  <a:lnTo>
                    <a:pt x="3313" y="1779"/>
                  </a:lnTo>
                  <a:lnTo>
                    <a:pt x="3272" y="1895"/>
                  </a:lnTo>
                  <a:lnTo>
                    <a:pt x="3225" y="2008"/>
                  </a:lnTo>
                  <a:lnTo>
                    <a:pt x="3173" y="2118"/>
                  </a:lnTo>
                  <a:lnTo>
                    <a:pt x="3113" y="2225"/>
                  </a:lnTo>
                  <a:lnTo>
                    <a:pt x="3050" y="2328"/>
                  </a:lnTo>
                  <a:lnTo>
                    <a:pt x="2980" y="2426"/>
                  </a:lnTo>
                  <a:lnTo>
                    <a:pt x="2905" y="2520"/>
                  </a:lnTo>
                  <a:lnTo>
                    <a:pt x="2788" y="2549"/>
                  </a:lnTo>
                  <a:lnTo>
                    <a:pt x="2669" y="2570"/>
                  </a:lnTo>
                  <a:lnTo>
                    <a:pt x="2549" y="2584"/>
                  </a:lnTo>
                  <a:lnTo>
                    <a:pt x="2426" y="2593"/>
                  </a:lnTo>
                  <a:lnTo>
                    <a:pt x="2302" y="2596"/>
                  </a:lnTo>
                  <a:lnTo>
                    <a:pt x="2158" y="2591"/>
                  </a:lnTo>
                  <a:lnTo>
                    <a:pt x="2017" y="2578"/>
                  </a:lnTo>
                  <a:lnTo>
                    <a:pt x="1878" y="2558"/>
                  </a:lnTo>
                  <a:lnTo>
                    <a:pt x="1743" y="2528"/>
                  </a:lnTo>
                  <a:lnTo>
                    <a:pt x="1610" y="2490"/>
                  </a:lnTo>
                  <a:lnTo>
                    <a:pt x="1481" y="2445"/>
                  </a:lnTo>
                  <a:lnTo>
                    <a:pt x="1356" y="2393"/>
                  </a:lnTo>
                  <a:lnTo>
                    <a:pt x="1234" y="2334"/>
                  </a:lnTo>
                  <a:lnTo>
                    <a:pt x="1117" y="2267"/>
                  </a:lnTo>
                  <a:lnTo>
                    <a:pt x="1003" y="2195"/>
                  </a:lnTo>
                  <a:lnTo>
                    <a:pt x="894" y="2115"/>
                  </a:lnTo>
                  <a:lnTo>
                    <a:pt x="791" y="2031"/>
                  </a:lnTo>
                  <a:lnTo>
                    <a:pt x="693" y="1940"/>
                  </a:lnTo>
                  <a:lnTo>
                    <a:pt x="599" y="1843"/>
                  </a:lnTo>
                  <a:lnTo>
                    <a:pt x="512" y="1742"/>
                  </a:lnTo>
                  <a:lnTo>
                    <a:pt x="431" y="1635"/>
                  </a:lnTo>
                  <a:lnTo>
                    <a:pt x="356" y="1523"/>
                  </a:lnTo>
                  <a:lnTo>
                    <a:pt x="287" y="1407"/>
                  </a:lnTo>
                  <a:lnTo>
                    <a:pt x="226" y="1287"/>
                  </a:lnTo>
                  <a:lnTo>
                    <a:pt x="171" y="1163"/>
                  </a:lnTo>
                  <a:lnTo>
                    <a:pt x="530" y="1163"/>
                  </a:lnTo>
                  <a:lnTo>
                    <a:pt x="556" y="1158"/>
                  </a:lnTo>
                  <a:lnTo>
                    <a:pt x="577" y="1148"/>
                  </a:lnTo>
                  <a:lnTo>
                    <a:pt x="595" y="1129"/>
                  </a:lnTo>
                  <a:lnTo>
                    <a:pt x="606" y="1108"/>
                  </a:lnTo>
                  <a:lnTo>
                    <a:pt x="611" y="1083"/>
                  </a:lnTo>
                  <a:lnTo>
                    <a:pt x="606" y="1057"/>
                  </a:lnTo>
                  <a:lnTo>
                    <a:pt x="595" y="1035"/>
                  </a:lnTo>
                  <a:lnTo>
                    <a:pt x="577" y="1018"/>
                  </a:lnTo>
                  <a:lnTo>
                    <a:pt x="556" y="1006"/>
                  </a:lnTo>
                  <a:lnTo>
                    <a:pt x="530" y="1002"/>
                  </a:lnTo>
                  <a:lnTo>
                    <a:pt x="111" y="1002"/>
                  </a:lnTo>
                  <a:lnTo>
                    <a:pt x="78" y="889"/>
                  </a:lnTo>
                  <a:lnTo>
                    <a:pt x="51" y="775"/>
                  </a:lnTo>
                  <a:lnTo>
                    <a:pt x="29" y="658"/>
                  </a:lnTo>
                  <a:lnTo>
                    <a:pt x="13" y="537"/>
                  </a:lnTo>
                  <a:lnTo>
                    <a:pt x="3" y="416"/>
                  </a:lnTo>
                  <a:lnTo>
                    <a:pt x="0" y="294"/>
                  </a:lnTo>
                  <a:lnTo>
                    <a:pt x="4" y="158"/>
                  </a:lnTo>
                  <a:lnTo>
                    <a:pt x="16" y="25"/>
                  </a:lnTo>
                  <a:lnTo>
                    <a:pt x="197" y="48"/>
                  </a:lnTo>
                  <a:lnTo>
                    <a:pt x="383" y="67"/>
                  </a:lnTo>
                  <a:lnTo>
                    <a:pt x="573" y="80"/>
                  </a:lnTo>
                  <a:lnTo>
                    <a:pt x="768" y="90"/>
                  </a:lnTo>
                  <a:lnTo>
                    <a:pt x="965" y="95"/>
                  </a:lnTo>
                  <a:lnTo>
                    <a:pt x="965" y="824"/>
                  </a:lnTo>
                  <a:lnTo>
                    <a:pt x="969" y="850"/>
                  </a:lnTo>
                  <a:lnTo>
                    <a:pt x="981" y="872"/>
                  </a:lnTo>
                  <a:lnTo>
                    <a:pt x="998" y="889"/>
                  </a:lnTo>
                  <a:lnTo>
                    <a:pt x="1020" y="901"/>
                  </a:lnTo>
                  <a:lnTo>
                    <a:pt x="1046" y="905"/>
                  </a:lnTo>
                  <a:lnTo>
                    <a:pt x="1072" y="901"/>
                  </a:lnTo>
                  <a:lnTo>
                    <a:pt x="1094" y="889"/>
                  </a:lnTo>
                  <a:lnTo>
                    <a:pt x="1111" y="872"/>
                  </a:lnTo>
                  <a:lnTo>
                    <a:pt x="1123" y="850"/>
                  </a:lnTo>
                  <a:lnTo>
                    <a:pt x="1127" y="824"/>
                  </a:lnTo>
                  <a:lnTo>
                    <a:pt x="1127" y="95"/>
                  </a:lnTo>
                  <a:lnTo>
                    <a:pt x="1322" y="90"/>
                  </a:lnTo>
                  <a:lnTo>
                    <a:pt x="1516" y="80"/>
                  </a:lnTo>
                  <a:lnTo>
                    <a:pt x="1706" y="67"/>
                  </a:lnTo>
                  <a:lnTo>
                    <a:pt x="1889" y="50"/>
                  </a:lnTo>
                  <a:lnTo>
                    <a:pt x="2069" y="27"/>
                  </a:lnTo>
                  <a:lnTo>
                    <a:pt x="2242" y="0"/>
                  </a:lnTo>
                  <a:close/>
                </a:path>
              </a:pathLst>
            </a:custGeom>
            <a:solidFill>
              <a:srgbClr val="BAF7F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Freeform 99"/>
            <p:cNvSpPr>
              <a:spLocks noEditPoints="1"/>
            </p:cNvSpPr>
            <p:nvPr/>
          </p:nvSpPr>
          <p:spPr bwMode="auto">
            <a:xfrm>
              <a:off x="2800" y="2317"/>
              <a:ext cx="1388" cy="194"/>
            </a:xfrm>
            <a:custGeom>
              <a:avLst/>
              <a:gdLst>
                <a:gd name="T0" fmla="*/ 2774 w 2774"/>
                <a:gd name="T1" fmla="*/ 384 h 388"/>
                <a:gd name="T2" fmla="*/ 2774 w 2774"/>
                <a:gd name="T3" fmla="*/ 384 h 388"/>
                <a:gd name="T4" fmla="*/ 2770 w 2774"/>
                <a:gd name="T5" fmla="*/ 388 h 388"/>
                <a:gd name="T6" fmla="*/ 2770 w 2774"/>
                <a:gd name="T7" fmla="*/ 387 h 388"/>
                <a:gd name="T8" fmla="*/ 2774 w 2774"/>
                <a:gd name="T9" fmla="*/ 384 h 388"/>
                <a:gd name="T10" fmla="*/ 2770 w 2774"/>
                <a:gd name="T11" fmla="*/ 384 h 388"/>
                <a:gd name="T12" fmla="*/ 2770 w 2774"/>
                <a:gd name="T13" fmla="*/ 384 h 388"/>
                <a:gd name="T14" fmla="*/ 2769 w 2774"/>
                <a:gd name="T15" fmla="*/ 387 h 388"/>
                <a:gd name="T16" fmla="*/ 2769 w 2774"/>
                <a:gd name="T17" fmla="*/ 385 h 388"/>
                <a:gd name="T18" fmla="*/ 2770 w 2774"/>
                <a:gd name="T19" fmla="*/ 384 h 388"/>
                <a:gd name="T20" fmla="*/ 6 w 2774"/>
                <a:gd name="T21" fmla="*/ 384 h 388"/>
                <a:gd name="T22" fmla="*/ 7 w 2774"/>
                <a:gd name="T23" fmla="*/ 384 h 388"/>
                <a:gd name="T24" fmla="*/ 1 w 2774"/>
                <a:gd name="T25" fmla="*/ 388 h 388"/>
                <a:gd name="T26" fmla="*/ 1 w 2774"/>
                <a:gd name="T27" fmla="*/ 387 h 388"/>
                <a:gd name="T28" fmla="*/ 6 w 2774"/>
                <a:gd name="T29" fmla="*/ 384 h 388"/>
                <a:gd name="T30" fmla="*/ 1 w 2774"/>
                <a:gd name="T31" fmla="*/ 384 h 388"/>
                <a:gd name="T32" fmla="*/ 1 w 2774"/>
                <a:gd name="T33" fmla="*/ 384 h 388"/>
                <a:gd name="T34" fmla="*/ 1 w 2774"/>
                <a:gd name="T35" fmla="*/ 387 h 388"/>
                <a:gd name="T36" fmla="*/ 0 w 2774"/>
                <a:gd name="T37" fmla="*/ 385 h 388"/>
                <a:gd name="T38" fmla="*/ 1 w 2774"/>
                <a:gd name="T39" fmla="*/ 384 h 388"/>
                <a:gd name="T40" fmla="*/ 1538 w 2774"/>
                <a:gd name="T41" fmla="*/ 0 h 388"/>
                <a:gd name="T42" fmla="*/ 1538 w 2774"/>
                <a:gd name="T43" fmla="*/ 0 h 388"/>
                <a:gd name="T44" fmla="*/ 1532 w 2774"/>
                <a:gd name="T45" fmla="*/ 4 h 388"/>
                <a:gd name="T46" fmla="*/ 1532 w 2774"/>
                <a:gd name="T47" fmla="*/ 4 h 388"/>
                <a:gd name="T48" fmla="*/ 1538 w 2774"/>
                <a:gd name="T49" fmla="*/ 0 h 388"/>
                <a:gd name="T50" fmla="*/ 1532 w 2774"/>
                <a:gd name="T51" fmla="*/ 0 h 388"/>
                <a:gd name="T52" fmla="*/ 1532 w 2774"/>
                <a:gd name="T53" fmla="*/ 0 h 388"/>
                <a:gd name="T54" fmla="*/ 1532 w 2774"/>
                <a:gd name="T55" fmla="*/ 3 h 388"/>
                <a:gd name="T56" fmla="*/ 1530 w 2774"/>
                <a:gd name="T57" fmla="*/ 3 h 388"/>
                <a:gd name="T58" fmla="*/ 1532 w 2774"/>
                <a:gd name="T59" fmla="*/ 0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774" h="388">
                  <a:moveTo>
                    <a:pt x="2774" y="384"/>
                  </a:moveTo>
                  <a:lnTo>
                    <a:pt x="2774" y="384"/>
                  </a:lnTo>
                  <a:lnTo>
                    <a:pt x="2770" y="388"/>
                  </a:lnTo>
                  <a:lnTo>
                    <a:pt x="2770" y="387"/>
                  </a:lnTo>
                  <a:lnTo>
                    <a:pt x="2774" y="384"/>
                  </a:lnTo>
                  <a:close/>
                  <a:moveTo>
                    <a:pt x="2770" y="384"/>
                  </a:moveTo>
                  <a:lnTo>
                    <a:pt x="2770" y="384"/>
                  </a:lnTo>
                  <a:lnTo>
                    <a:pt x="2769" y="387"/>
                  </a:lnTo>
                  <a:lnTo>
                    <a:pt x="2769" y="385"/>
                  </a:lnTo>
                  <a:lnTo>
                    <a:pt x="2770" y="384"/>
                  </a:lnTo>
                  <a:close/>
                  <a:moveTo>
                    <a:pt x="6" y="384"/>
                  </a:moveTo>
                  <a:lnTo>
                    <a:pt x="7" y="384"/>
                  </a:lnTo>
                  <a:lnTo>
                    <a:pt x="1" y="388"/>
                  </a:lnTo>
                  <a:lnTo>
                    <a:pt x="1" y="387"/>
                  </a:lnTo>
                  <a:lnTo>
                    <a:pt x="6" y="384"/>
                  </a:lnTo>
                  <a:close/>
                  <a:moveTo>
                    <a:pt x="1" y="384"/>
                  </a:moveTo>
                  <a:lnTo>
                    <a:pt x="1" y="384"/>
                  </a:lnTo>
                  <a:lnTo>
                    <a:pt x="1" y="387"/>
                  </a:lnTo>
                  <a:lnTo>
                    <a:pt x="0" y="385"/>
                  </a:lnTo>
                  <a:lnTo>
                    <a:pt x="1" y="384"/>
                  </a:lnTo>
                  <a:close/>
                  <a:moveTo>
                    <a:pt x="1538" y="0"/>
                  </a:moveTo>
                  <a:lnTo>
                    <a:pt x="1538" y="0"/>
                  </a:lnTo>
                  <a:lnTo>
                    <a:pt x="1532" y="4"/>
                  </a:lnTo>
                  <a:lnTo>
                    <a:pt x="1532" y="4"/>
                  </a:lnTo>
                  <a:lnTo>
                    <a:pt x="1538" y="0"/>
                  </a:lnTo>
                  <a:close/>
                  <a:moveTo>
                    <a:pt x="1532" y="0"/>
                  </a:moveTo>
                  <a:lnTo>
                    <a:pt x="1532" y="0"/>
                  </a:lnTo>
                  <a:lnTo>
                    <a:pt x="1532" y="3"/>
                  </a:lnTo>
                  <a:lnTo>
                    <a:pt x="1530" y="3"/>
                  </a:lnTo>
                  <a:lnTo>
                    <a:pt x="1532" y="0"/>
                  </a:lnTo>
                  <a:close/>
                </a:path>
              </a:pathLst>
            </a:custGeom>
            <a:solidFill>
              <a:srgbClr val="EFB68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00"/>
            <p:cNvSpPr>
              <a:spLocks/>
            </p:cNvSpPr>
            <p:nvPr/>
          </p:nvSpPr>
          <p:spPr bwMode="auto">
            <a:xfrm>
              <a:off x="2600" y="1955"/>
              <a:ext cx="1697" cy="1285"/>
            </a:xfrm>
            <a:custGeom>
              <a:avLst/>
              <a:gdLst>
                <a:gd name="T0" fmla="*/ 1629 w 3394"/>
                <a:gd name="T1" fmla="*/ 11 h 2571"/>
                <a:gd name="T2" fmla="*/ 1817 w 3394"/>
                <a:gd name="T3" fmla="*/ 66 h 2571"/>
                <a:gd name="T4" fmla="*/ 1939 w 3394"/>
                <a:gd name="T5" fmla="*/ 167 h 2571"/>
                <a:gd name="T6" fmla="*/ 1888 w 3394"/>
                <a:gd name="T7" fmla="*/ 242 h 2571"/>
                <a:gd name="T8" fmla="*/ 1943 w 3394"/>
                <a:gd name="T9" fmla="*/ 317 h 2571"/>
                <a:gd name="T10" fmla="*/ 2114 w 3394"/>
                <a:gd name="T11" fmla="*/ 419 h 2571"/>
                <a:gd name="T12" fmla="*/ 2140 w 3394"/>
                <a:gd name="T13" fmla="*/ 594 h 2571"/>
                <a:gd name="T14" fmla="*/ 2189 w 3394"/>
                <a:gd name="T15" fmla="*/ 876 h 2571"/>
                <a:gd name="T16" fmla="*/ 2177 w 3394"/>
                <a:gd name="T17" fmla="*/ 1034 h 2571"/>
                <a:gd name="T18" fmla="*/ 2108 w 3394"/>
                <a:gd name="T19" fmla="*/ 1122 h 2571"/>
                <a:gd name="T20" fmla="*/ 2024 w 3394"/>
                <a:gd name="T21" fmla="*/ 1170 h 2571"/>
                <a:gd name="T22" fmla="*/ 1965 w 3394"/>
                <a:gd name="T23" fmla="*/ 1290 h 2571"/>
                <a:gd name="T24" fmla="*/ 1813 w 3394"/>
                <a:gd name="T25" fmla="*/ 1475 h 2571"/>
                <a:gd name="T26" fmla="*/ 2195 w 3394"/>
                <a:gd name="T27" fmla="*/ 1703 h 2571"/>
                <a:gd name="T28" fmla="*/ 2297 w 3394"/>
                <a:gd name="T29" fmla="*/ 1771 h 2571"/>
                <a:gd name="T30" fmla="*/ 2310 w 3394"/>
                <a:gd name="T31" fmla="*/ 1782 h 2571"/>
                <a:gd name="T32" fmla="*/ 2323 w 3394"/>
                <a:gd name="T33" fmla="*/ 1795 h 2571"/>
                <a:gd name="T34" fmla="*/ 2399 w 3394"/>
                <a:gd name="T35" fmla="*/ 1883 h 2571"/>
                <a:gd name="T36" fmla="*/ 2474 w 3394"/>
                <a:gd name="T37" fmla="*/ 2070 h 2571"/>
                <a:gd name="T38" fmla="*/ 2509 w 3394"/>
                <a:gd name="T39" fmla="*/ 2125 h 2571"/>
                <a:gd name="T40" fmla="*/ 2563 w 3394"/>
                <a:gd name="T41" fmla="*/ 2085 h 2571"/>
                <a:gd name="T42" fmla="*/ 2621 w 3394"/>
                <a:gd name="T43" fmla="*/ 1998 h 2571"/>
                <a:gd name="T44" fmla="*/ 2666 w 3394"/>
                <a:gd name="T45" fmla="*/ 1914 h 2571"/>
                <a:gd name="T46" fmla="*/ 2686 w 3394"/>
                <a:gd name="T47" fmla="*/ 1872 h 2571"/>
                <a:gd name="T48" fmla="*/ 2712 w 3394"/>
                <a:gd name="T49" fmla="*/ 1818 h 2571"/>
                <a:gd name="T50" fmla="*/ 2718 w 3394"/>
                <a:gd name="T51" fmla="*/ 1700 h 2571"/>
                <a:gd name="T52" fmla="*/ 2848 w 3394"/>
                <a:gd name="T53" fmla="*/ 610 h 2571"/>
                <a:gd name="T54" fmla="*/ 2908 w 3394"/>
                <a:gd name="T55" fmla="*/ 600 h 2571"/>
                <a:gd name="T56" fmla="*/ 2976 w 3394"/>
                <a:gd name="T57" fmla="*/ 550 h 2571"/>
                <a:gd name="T58" fmla="*/ 3118 w 3394"/>
                <a:gd name="T59" fmla="*/ 600 h 2571"/>
                <a:gd name="T60" fmla="*/ 3251 w 3394"/>
                <a:gd name="T61" fmla="*/ 704 h 2571"/>
                <a:gd name="T62" fmla="*/ 3323 w 3394"/>
                <a:gd name="T63" fmla="*/ 834 h 2571"/>
                <a:gd name="T64" fmla="*/ 3348 w 3394"/>
                <a:gd name="T65" fmla="*/ 990 h 2571"/>
                <a:gd name="T66" fmla="*/ 3390 w 3394"/>
                <a:gd name="T67" fmla="*/ 1239 h 2571"/>
                <a:gd name="T68" fmla="*/ 3363 w 3394"/>
                <a:gd name="T69" fmla="*/ 1383 h 2571"/>
                <a:gd name="T70" fmla="*/ 3294 w 3394"/>
                <a:gd name="T71" fmla="*/ 1452 h 2571"/>
                <a:gd name="T72" fmla="*/ 3222 w 3394"/>
                <a:gd name="T73" fmla="*/ 1529 h 2571"/>
                <a:gd name="T74" fmla="*/ 3096 w 3394"/>
                <a:gd name="T75" fmla="*/ 1704 h 2571"/>
                <a:gd name="T76" fmla="*/ 3005 w 3394"/>
                <a:gd name="T77" fmla="*/ 1989 h 2571"/>
                <a:gd name="T78" fmla="*/ 2545 w 3394"/>
                <a:gd name="T79" fmla="*/ 2302 h 2571"/>
                <a:gd name="T80" fmla="*/ 2018 w 3394"/>
                <a:gd name="T81" fmla="*/ 2500 h 2571"/>
                <a:gd name="T82" fmla="*/ 1441 w 3394"/>
                <a:gd name="T83" fmla="*/ 2571 h 2571"/>
                <a:gd name="T84" fmla="*/ 869 w 3394"/>
                <a:gd name="T85" fmla="*/ 2502 h 2571"/>
                <a:gd name="T86" fmla="*/ 349 w 3394"/>
                <a:gd name="T87" fmla="*/ 2308 h 2571"/>
                <a:gd name="T88" fmla="*/ 0 w 3394"/>
                <a:gd name="T89" fmla="*/ 595 h 2571"/>
                <a:gd name="T90" fmla="*/ 84 w 3394"/>
                <a:gd name="T91" fmla="*/ 589 h 2571"/>
                <a:gd name="T92" fmla="*/ 142 w 3394"/>
                <a:gd name="T93" fmla="*/ 539 h 2571"/>
                <a:gd name="T94" fmla="*/ 268 w 3394"/>
                <a:gd name="T95" fmla="*/ 566 h 2571"/>
                <a:gd name="T96" fmla="*/ 408 w 3394"/>
                <a:gd name="T97" fmla="*/ 636 h 2571"/>
                <a:gd name="T98" fmla="*/ 525 w 3394"/>
                <a:gd name="T99" fmla="*/ 768 h 2571"/>
                <a:gd name="T100" fmla="*/ 577 w 3394"/>
                <a:gd name="T101" fmla="*/ 954 h 2571"/>
                <a:gd name="T102" fmla="*/ 613 w 3394"/>
                <a:gd name="T103" fmla="*/ 1206 h 2571"/>
                <a:gd name="T104" fmla="*/ 612 w 3394"/>
                <a:gd name="T105" fmla="*/ 1348 h 2571"/>
                <a:gd name="T106" fmla="*/ 550 w 3394"/>
                <a:gd name="T107" fmla="*/ 1433 h 2571"/>
                <a:gd name="T108" fmla="*/ 469 w 3394"/>
                <a:gd name="T109" fmla="*/ 1477 h 2571"/>
                <a:gd name="T110" fmla="*/ 367 w 3394"/>
                <a:gd name="T111" fmla="*/ 1666 h 2571"/>
                <a:gd name="T112" fmla="*/ 577 w 3394"/>
                <a:gd name="T113" fmla="*/ 1853 h 2571"/>
                <a:gd name="T114" fmla="*/ 1528 w 3394"/>
                <a:gd name="T115" fmla="*/ 9 h 2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394" h="2571">
                  <a:moveTo>
                    <a:pt x="1529" y="0"/>
                  </a:moveTo>
                  <a:lnTo>
                    <a:pt x="1557" y="2"/>
                  </a:lnTo>
                  <a:lnTo>
                    <a:pt x="1590" y="5"/>
                  </a:lnTo>
                  <a:lnTo>
                    <a:pt x="1629" y="11"/>
                  </a:lnTo>
                  <a:lnTo>
                    <a:pt x="1672" y="18"/>
                  </a:lnTo>
                  <a:lnTo>
                    <a:pt x="1719" y="29"/>
                  </a:lnTo>
                  <a:lnTo>
                    <a:pt x="1768" y="45"/>
                  </a:lnTo>
                  <a:lnTo>
                    <a:pt x="1817" y="66"/>
                  </a:lnTo>
                  <a:lnTo>
                    <a:pt x="1868" y="92"/>
                  </a:lnTo>
                  <a:lnTo>
                    <a:pt x="1917" y="123"/>
                  </a:lnTo>
                  <a:lnTo>
                    <a:pt x="1963" y="161"/>
                  </a:lnTo>
                  <a:lnTo>
                    <a:pt x="1939" y="167"/>
                  </a:lnTo>
                  <a:lnTo>
                    <a:pt x="1918" y="178"/>
                  </a:lnTo>
                  <a:lnTo>
                    <a:pt x="1902" y="196"/>
                  </a:lnTo>
                  <a:lnTo>
                    <a:pt x="1892" y="218"/>
                  </a:lnTo>
                  <a:lnTo>
                    <a:pt x="1888" y="242"/>
                  </a:lnTo>
                  <a:lnTo>
                    <a:pt x="1892" y="267"/>
                  </a:lnTo>
                  <a:lnTo>
                    <a:pt x="1904" y="288"/>
                  </a:lnTo>
                  <a:lnTo>
                    <a:pt x="1921" y="307"/>
                  </a:lnTo>
                  <a:lnTo>
                    <a:pt x="1943" y="317"/>
                  </a:lnTo>
                  <a:lnTo>
                    <a:pt x="1969" y="322"/>
                  </a:lnTo>
                  <a:lnTo>
                    <a:pt x="2079" y="322"/>
                  </a:lnTo>
                  <a:lnTo>
                    <a:pt x="2098" y="368"/>
                  </a:lnTo>
                  <a:lnTo>
                    <a:pt x="2114" y="419"/>
                  </a:lnTo>
                  <a:lnTo>
                    <a:pt x="2125" y="474"/>
                  </a:lnTo>
                  <a:lnTo>
                    <a:pt x="2132" y="534"/>
                  </a:lnTo>
                  <a:lnTo>
                    <a:pt x="2135" y="566"/>
                  </a:lnTo>
                  <a:lnTo>
                    <a:pt x="2140" y="594"/>
                  </a:lnTo>
                  <a:lnTo>
                    <a:pt x="2140" y="778"/>
                  </a:lnTo>
                  <a:lnTo>
                    <a:pt x="2161" y="808"/>
                  </a:lnTo>
                  <a:lnTo>
                    <a:pt x="2177" y="840"/>
                  </a:lnTo>
                  <a:lnTo>
                    <a:pt x="2189" y="876"/>
                  </a:lnTo>
                  <a:lnTo>
                    <a:pt x="2196" y="912"/>
                  </a:lnTo>
                  <a:lnTo>
                    <a:pt x="2196" y="959"/>
                  </a:lnTo>
                  <a:lnTo>
                    <a:pt x="2189" y="998"/>
                  </a:lnTo>
                  <a:lnTo>
                    <a:pt x="2177" y="1034"/>
                  </a:lnTo>
                  <a:lnTo>
                    <a:pt x="2158" y="1067"/>
                  </a:lnTo>
                  <a:lnTo>
                    <a:pt x="2135" y="1098"/>
                  </a:lnTo>
                  <a:lnTo>
                    <a:pt x="2122" y="1111"/>
                  </a:lnTo>
                  <a:lnTo>
                    <a:pt x="2108" y="1122"/>
                  </a:lnTo>
                  <a:lnTo>
                    <a:pt x="2095" y="1134"/>
                  </a:lnTo>
                  <a:lnTo>
                    <a:pt x="2080" y="1144"/>
                  </a:lnTo>
                  <a:lnTo>
                    <a:pt x="2053" y="1158"/>
                  </a:lnTo>
                  <a:lnTo>
                    <a:pt x="2024" y="1170"/>
                  </a:lnTo>
                  <a:lnTo>
                    <a:pt x="2014" y="1173"/>
                  </a:lnTo>
                  <a:lnTo>
                    <a:pt x="2002" y="1174"/>
                  </a:lnTo>
                  <a:lnTo>
                    <a:pt x="1988" y="1234"/>
                  </a:lnTo>
                  <a:lnTo>
                    <a:pt x="1965" y="1290"/>
                  </a:lnTo>
                  <a:lnTo>
                    <a:pt x="1936" y="1342"/>
                  </a:lnTo>
                  <a:lnTo>
                    <a:pt x="1901" y="1391"/>
                  </a:lnTo>
                  <a:lnTo>
                    <a:pt x="1859" y="1436"/>
                  </a:lnTo>
                  <a:lnTo>
                    <a:pt x="1813" y="1475"/>
                  </a:lnTo>
                  <a:lnTo>
                    <a:pt x="1761" y="1509"/>
                  </a:lnTo>
                  <a:lnTo>
                    <a:pt x="1761" y="1527"/>
                  </a:lnTo>
                  <a:lnTo>
                    <a:pt x="2150" y="1682"/>
                  </a:lnTo>
                  <a:lnTo>
                    <a:pt x="2195" y="1703"/>
                  </a:lnTo>
                  <a:lnTo>
                    <a:pt x="2239" y="1729"/>
                  </a:lnTo>
                  <a:lnTo>
                    <a:pt x="2284" y="1760"/>
                  </a:lnTo>
                  <a:lnTo>
                    <a:pt x="2286" y="1762"/>
                  </a:lnTo>
                  <a:lnTo>
                    <a:pt x="2297" y="1771"/>
                  </a:lnTo>
                  <a:lnTo>
                    <a:pt x="2300" y="1773"/>
                  </a:lnTo>
                  <a:lnTo>
                    <a:pt x="2305" y="1778"/>
                  </a:lnTo>
                  <a:lnTo>
                    <a:pt x="2305" y="1778"/>
                  </a:lnTo>
                  <a:lnTo>
                    <a:pt x="2310" y="1782"/>
                  </a:lnTo>
                  <a:lnTo>
                    <a:pt x="2316" y="1788"/>
                  </a:lnTo>
                  <a:lnTo>
                    <a:pt x="2322" y="1792"/>
                  </a:lnTo>
                  <a:lnTo>
                    <a:pt x="2322" y="1794"/>
                  </a:lnTo>
                  <a:lnTo>
                    <a:pt x="2323" y="1795"/>
                  </a:lnTo>
                  <a:lnTo>
                    <a:pt x="2349" y="1823"/>
                  </a:lnTo>
                  <a:lnTo>
                    <a:pt x="2351" y="1823"/>
                  </a:lnTo>
                  <a:lnTo>
                    <a:pt x="2374" y="1850"/>
                  </a:lnTo>
                  <a:lnTo>
                    <a:pt x="2399" y="1883"/>
                  </a:lnTo>
                  <a:lnTo>
                    <a:pt x="2422" y="1923"/>
                  </a:lnTo>
                  <a:lnTo>
                    <a:pt x="2443" y="1967"/>
                  </a:lnTo>
                  <a:lnTo>
                    <a:pt x="2461" y="2017"/>
                  </a:lnTo>
                  <a:lnTo>
                    <a:pt x="2474" y="2070"/>
                  </a:lnTo>
                  <a:lnTo>
                    <a:pt x="2480" y="2095"/>
                  </a:lnTo>
                  <a:lnTo>
                    <a:pt x="2488" y="2112"/>
                  </a:lnTo>
                  <a:lnTo>
                    <a:pt x="2497" y="2122"/>
                  </a:lnTo>
                  <a:lnTo>
                    <a:pt x="2509" y="2125"/>
                  </a:lnTo>
                  <a:lnTo>
                    <a:pt x="2522" y="2121"/>
                  </a:lnTo>
                  <a:lnTo>
                    <a:pt x="2535" y="2114"/>
                  </a:lnTo>
                  <a:lnTo>
                    <a:pt x="2549" y="2101"/>
                  </a:lnTo>
                  <a:lnTo>
                    <a:pt x="2563" y="2085"/>
                  </a:lnTo>
                  <a:lnTo>
                    <a:pt x="2578" y="2064"/>
                  </a:lnTo>
                  <a:lnTo>
                    <a:pt x="2594" y="2044"/>
                  </a:lnTo>
                  <a:lnTo>
                    <a:pt x="2608" y="2021"/>
                  </a:lnTo>
                  <a:lnTo>
                    <a:pt x="2621" y="1998"/>
                  </a:lnTo>
                  <a:lnTo>
                    <a:pt x="2634" y="1975"/>
                  </a:lnTo>
                  <a:lnTo>
                    <a:pt x="2647" y="1953"/>
                  </a:lnTo>
                  <a:lnTo>
                    <a:pt x="2658" y="1931"/>
                  </a:lnTo>
                  <a:lnTo>
                    <a:pt x="2666" y="1914"/>
                  </a:lnTo>
                  <a:lnTo>
                    <a:pt x="2673" y="1899"/>
                  </a:lnTo>
                  <a:lnTo>
                    <a:pt x="2679" y="1888"/>
                  </a:lnTo>
                  <a:lnTo>
                    <a:pt x="2682" y="1882"/>
                  </a:lnTo>
                  <a:lnTo>
                    <a:pt x="2686" y="1872"/>
                  </a:lnTo>
                  <a:lnTo>
                    <a:pt x="2692" y="1862"/>
                  </a:lnTo>
                  <a:lnTo>
                    <a:pt x="2699" y="1850"/>
                  </a:lnTo>
                  <a:lnTo>
                    <a:pt x="2707" y="1836"/>
                  </a:lnTo>
                  <a:lnTo>
                    <a:pt x="2712" y="1818"/>
                  </a:lnTo>
                  <a:lnTo>
                    <a:pt x="2717" y="1797"/>
                  </a:lnTo>
                  <a:lnTo>
                    <a:pt x="2718" y="1771"/>
                  </a:lnTo>
                  <a:lnTo>
                    <a:pt x="2720" y="1736"/>
                  </a:lnTo>
                  <a:lnTo>
                    <a:pt x="2718" y="1700"/>
                  </a:lnTo>
                  <a:lnTo>
                    <a:pt x="2717" y="1665"/>
                  </a:lnTo>
                  <a:lnTo>
                    <a:pt x="2712" y="1635"/>
                  </a:lnTo>
                  <a:lnTo>
                    <a:pt x="2848" y="1635"/>
                  </a:lnTo>
                  <a:lnTo>
                    <a:pt x="2848" y="610"/>
                  </a:lnTo>
                  <a:lnTo>
                    <a:pt x="2859" y="611"/>
                  </a:lnTo>
                  <a:lnTo>
                    <a:pt x="2864" y="611"/>
                  </a:lnTo>
                  <a:lnTo>
                    <a:pt x="2888" y="608"/>
                  </a:lnTo>
                  <a:lnTo>
                    <a:pt x="2908" y="600"/>
                  </a:lnTo>
                  <a:lnTo>
                    <a:pt x="2925" y="585"/>
                  </a:lnTo>
                  <a:lnTo>
                    <a:pt x="2937" y="566"/>
                  </a:lnTo>
                  <a:lnTo>
                    <a:pt x="2944" y="543"/>
                  </a:lnTo>
                  <a:lnTo>
                    <a:pt x="2976" y="550"/>
                  </a:lnTo>
                  <a:lnTo>
                    <a:pt x="3011" y="558"/>
                  </a:lnTo>
                  <a:lnTo>
                    <a:pt x="3045" y="569"/>
                  </a:lnTo>
                  <a:lnTo>
                    <a:pt x="3081" y="582"/>
                  </a:lnTo>
                  <a:lnTo>
                    <a:pt x="3118" y="600"/>
                  </a:lnTo>
                  <a:lnTo>
                    <a:pt x="3152" y="620"/>
                  </a:lnTo>
                  <a:lnTo>
                    <a:pt x="3187" y="643"/>
                  </a:lnTo>
                  <a:lnTo>
                    <a:pt x="3220" y="672"/>
                  </a:lnTo>
                  <a:lnTo>
                    <a:pt x="3251" y="704"/>
                  </a:lnTo>
                  <a:lnTo>
                    <a:pt x="3278" y="741"/>
                  </a:lnTo>
                  <a:lnTo>
                    <a:pt x="3303" y="783"/>
                  </a:lnTo>
                  <a:lnTo>
                    <a:pt x="3323" y="831"/>
                  </a:lnTo>
                  <a:lnTo>
                    <a:pt x="3323" y="834"/>
                  </a:lnTo>
                  <a:lnTo>
                    <a:pt x="3324" y="837"/>
                  </a:lnTo>
                  <a:lnTo>
                    <a:pt x="3337" y="886"/>
                  </a:lnTo>
                  <a:lnTo>
                    <a:pt x="3345" y="937"/>
                  </a:lnTo>
                  <a:lnTo>
                    <a:pt x="3348" y="990"/>
                  </a:lnTo>
                  <a:lnTo>
                    <a:pt x="3348" y="1145"/>
                  </a:lnTo>
                  <a:lnTo>
                    <a:pt x="3366" y="1174"/>
                  </a:lnTo>
                  <a:lnTo>
                    <a:pt x="3381" y="1206"/>
                  </a:lnTo>
                  <a:lnTo>
                    <a:pt x="3390" y="1239"/>
                  </a:lnTo>
                  <a:lnTo>
                    <a:pt x="3394" y="1276"/>
                  </a:lnTo>
                  <a:lnTo>
                    <a:pt x="3390" y="1313"/>
                  </a:lnTo>
                  <a:lnTo>
                    <a:pt x="3379" y="1348"/>
                  </a:lnTo>
                  <a:lnTo>
                    <a:pt x="3363" y="1383"/>
                  </a:lnTo>
                  <a:lnTo>
                    <a:pt x="3340" y="1413"/>
                  </a:lnTo>
                  <a:lnTo>
                    <a:pt x="3330" y="1423"/>
                  </a:lnTo>
                  <a:lnTo>
                    <a:pt x="3317" y="1433"/>
                  </a:lnTo>
                  <a:lnTo>
                    <a:pt x="3294" y="1452"/>
                  </a:lnTo>
                  <a:lnTo>
                    <a:pt x="3271" y="1464"/>
                  </a:lnTo>
                  <a:lnTo>
                    <a:pt x="3248" y="1474"/>
                  </a:lnTo>
                  <a:lnTo>
                    <a:pt x="3238" y="1477"/>
                  </a:lnTo>
                  <a:lnTo>
                    <a:pt x="3222" y="1529"/>
                  </a:lnTo>
                  <a:lnTo>
                    <a:pt x="3200" y="1580"/>
                  </a:lnTo>
                  <a:lnTo>
                    <a:pt x="3171" y="1624"/>
                  </a:lnTo>
                  <a:lnTo>
                    <a:pt x="3136" y="1666"/>
                  </a:lnTo>
                  <a:lnTo>
                    <a:pt x="3096" y="1704"/>
                  </a:lnTo>
                  <a:lnTo>
                    <a:pt x="3050" y="1736"/>
                  </a:lnTo>
                  <a:lnTo>
                    <a:pt x="3204" y="1797"/>
                  </a:lnTo>
                  <a:lnTo>
                    <a:pt x="3107" y="1897"/>
                  </a:lnTo>
                  <a:lnTo>
                    <a:pt x="3005" y="1989"/>
                  </a:lnTo>
                  <a:lnTo>
                    <a:pt x="2898" y="2077"/>
                  </a:lnTo>
                  <a:lnTo>
                    <a:pt x="2785" y="2158"/>
                  </a:lnTo>
                  <a:lnTo>
                    <a:pt x="2668" y="2234"/>
                  </a:lnTo>
                  <a:lnTo>
                    <a:pt x="2545" y="2302"/>
                  </a:lnTo>
                  <a:lnTo>
                    <a:pt x="2419" y="2363"/>
                  </a:lnTo>
                  <a:lnTo>
                    <a:pt x="2289" y="2416"/>
                  </a:lnTo>
                  <a:lnTo>
                    <a:pt x="2156" y="2462"/>
                  </a:lnTo>
                  <a:lnTo>
                    <a:pt x="2018" y="2500"/>
                  </a:lnTo>
                  <a:lnTo>
                    <a:pt x="1878" y="2530"/>
                  </a:lnTo>
                  <a:lnTo>
                    <a:pt x="1735" y="2552"/>
                  </a:lnTo>
                  <a:lnTo>
                    <a:pt x="1588" y="2567"/>
                  </a:lnTo>
                  <a:lnTo>
                    <a:pt x="1441" y="2571"/>
                  </a:lnTo>
                  <a:lnTo>
                    <a:pt x="1293" y="2567"/>
                  </a:lnTo>
                  <a:lnTo>
                    <a:pt x="1150" y="2554"/>
                  </a:lnTo>
                  <a:lnTo>
                    <a:pt x="1008" y="2532"/>
                  </a:lnTo>
                  <a:lnTo>
                    <a:pt x="869" y="2502"/>
                  </a:lnTo>
                  <a:lnTo>
                    <a:pt x="735" y="2465"/>
                  </a:lnTo>
                  <a:lnTo>
                    <a:pt x="602" y="2420"/>
                  </a:lnTo>
                  <a:lnTo>
                    <a:pt x="475" y="2367"/>
                  </a:lnTo>
                  <a:lnTo>
                    <a:pt x="349" y="2308"/>
                  </a:lnTo>
                  <a:lnTo>
                    <a:pt x="229" y="2242"/>
                  </a:lnTo>
                  <a:lnTo>
                    <a:pt x="113" y="2169"/>
                  </a:lnTo>
                  <a:lnTo>
                    <a:pt x="0" y="2090"/>
                  </a:lnTo>
                  <a:lnTo>
                    <a:pt x="0" y="595"/>
                  </a:lnTo>
                  <a:lnTo>
                    <a:pt x="20" y="603"/>
                  </a:lnTo>
                  <a:lnTo>
                    <a:pt x="42" y="604"/>
                  </a:lnTo>
                  <a:lnTo>
                    <a:pt x="64" y="600"/>
                  </a:lnTo>
                  <a:lnTo>
                    <a:pt x="84" y="589"/>
                  </a:lnTo>
                  <a:lnTo>
                    <a:pt x="98" y="575"/>
                  </a:lnTo>
                  <a:lnTo>
                    <a:pt x="110" y="558"/>
                  </a:lnTo>
                  <a:lnTo>
                    <a:pt x="117" y="536"/>
                  </a:lnTo>
                  <a:lnTo>
                    <a:pt x="142" y="539"/>
                  </a:lnTo>
                  <a:lnTo>
                    <a:pt x="169" y="543"/>
                  </a:lnTo>
                  <a:lnTo>
                    <a:pt x="201" y="549"/>
                  </a:lnTo>
                  <a:lnTo>
                    <a:pt x="234" y="556"/>
                  </a:lnTo>
                  <a:lnTo>
                    <a:pt x="268" y="566"/>
                  </a:lnTo>
                  <a:lnTo>
                    <a:pt x="304" y="579"/>
                  </a:lnTo>
                  <a:lnTo>
                    <a:pt x="339" y="595"/>
                  </a:lnTo>
                  <a:lnTo>
                    <a:pt x="373" y="614"/>
                  </a:lnTo>
                  <a:lnTo>
                    <a:pt x="408" y="636"/>
                  </a:lnTo>
                  <a:lnTo>
                    <a:pt x="441" y="663"/>
                  </a:lnTo>
                  <a:lnTo>
                    <a:pt x="472" y="694"/>
                  </a:lnTo>
                  <a:lnTo>
                    <a:pt x="499" y="728"/>
                  </a:lnTo>
                  <a:lnTo>
                    <a:pt x="525" y="768"/>
                  </a:lnTo>
                  <a:lnTo>
                    <a:pt x="545" y="812"/>
                  </a:lnTo>
                  <a:lnTo>
                    <a:pt x="563" y="862"/>
                  </a:lnTo>
                  <a:lnTo>
                    <a:pt x="574" y="918"/>
                  </a:lnTo>
                  <a:lnTo>
                    <a:pt x="577" y="954"/>
                  </a:lnTo>
                  <a:lnTo>
                    <a:pt x="579" y="990"/>
                  </a:lnTo>
                  <a:lnTo>
                    <a:pt x="579" y="1145"/>
                  </a:lnTo>
                  <a:lnTo>
                    <a:pt x="599" y="1174"/>
                  </a:lnTo>
                  <a:lnTo>
                    <a:pt x="613" y="1206"/>
                  </a:lnTo>
                  <a:lnTo>
                    <a:pt x="622" y="1239"/>
                  </a:lnTo>
                  <a:lnTo>
                    <a:pt x="625" y="1276"/>
                  </a:lnTo>
                  <a:lnTo>
                    <a:pt x="622" y="1313"/>
                  </a:lnTo>
                  <a:lnTo>
                    <a:pt x="612" y="1348"/>
                  </a:lnTo>
                  <a:lnTo>
                    <a:pt x="595" y="1383"/>
                  </a:lnTo>
                  <a:lnTo>
                    <a:pt x="573" y="1413"/>
                  </a:lnTo>
                  <a:lnTo>
                    <a:pt x="561" y="1423"/>
                  </a:lnTo>
                  <a:lnTo>
                    <a:pt x="550" y="1433"/>
                  </a:lnTo>
                  <a:lnTo>
                    <a:pt x="525" y="1452"/>
                  </a:lnTo>
                  <a:lnTo>
                    <a:pt x="503" y="1464"/>
                  </a:lnTo>
                  <a:lnTo>
                    <a:pt x="479" y="1474"/>
                  </a:lnTo>
                  <a:lnTo>
                    <a:pt x="469" y="1477"/>
                  </a:lnTo>
                  <a:lnTo>
                    <a:pt x="454" y="1529"/>
                  </a:lnTo>
                  <a:lnTo>
                    <a:pt x="431" y="1580"/>
                  </a:lnTo>
                  <a:lnTo>
                    <a:pt x="402" y="1624"/>
                  </a:lnTo>
                  <a:lnTo>
                    <a:pt x="367" y="1666"/>
                  </a:lnTo>
                  <a:lnTo>
                    <a:pt x="327" y="1704"/>
                  </a:lnTo>
                  <a:lnTo>
                    <a:pt x="282" y="1736"/>
                  </a:lnTo>
                  <a:lnTo>
                    <a:pt x="577" y="1855"/>
                  </a:lnTo>
                  <a:lnTo>
                    <a:pt x="577" y="1853"/>
                  </a:lnTo>
                  <a:lnTo>
                    <a:pt x="709" y="1905"/>
                  </a:lnTo>
                  <a:lnTo>
                    <a:pt x="709" y="2284"/>
                  </a:lnTo>
                  <a:lnTo>
                    <a:pt x="1528" y="2284"/>
                  </a:lnTo>
                  <a:lnTo>
                    <a:pt x="1528" y="9"/>
                  </a:lnTo>
                  <a:lnTo>
                    <a:pt x="1529" y="0"/>
                  </a:lnTo>
                  <a:close/>
                </a:path>
              </a:pathLst>
            </a:custGeom>
            <a:solidFill>
              <a:srgbClr val="8BE2E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01"/>
            <p:cNvSpPr>
              <a:spLocks/>
            </p:cNvSpPr>
            <p:nvPr/>
          </p:nvSpPr>
          <p:spPr bwMode="auto">
            <a:xfrm>
              <a:off x="3629" y="2843"/>
              <a:ext cx="750" cy="397"/>
            </a:xfrm>
            <a:custGeom>
              <a:avLst/>
              <a:gdLst>
                <a:gd name="T0" fmla="*/ 662 w 1500"/>
                <a:gd name="T1" fmla="*/ 88 h 793"/>
                <a:gd name="T2" fmla="*/ 837 w 1500"/>
                <a:gd name="T3" fmla="*/ 88 h 793"/>
                <a:gd name="T4" fmla="*/ 1264 w 1500"/>
                <a:gd name="T5" fmla="*/ 136 h 793"/>
                <a:gd name="T6" fmla="*/ 1265 w 1500"/>
                <a:gd name="T7" fmla="*/ 137 h 793"/>
                <a:gd name="T8" fmla="*/ 1294 w 1500"/>
                <a:gd name="T9" fmla="*/ 149 h 793"/>
                <a:gd name="T10" fmla="*/ 1358 w 1500"/>
                <a:gd name="T11" fmla="*/ 191 h 793"/>
                <a:gd name="T12" fmla="*/ 1367 w 1500"/>
                <a:gd name="T13" fmla="*/ 198 h 793"/>
                <a:gd name="T14" fmla="*/ 1375 w 1500"/>
                <a:gd name="T15" fmla="*/ 205 h 793"/>
                <a:gd name="T16" fmla="*/ 1384 w 1500"/>
                <a:gd name="T17" fmla="*/ 214 h 793"/>
                <a:gd name="T18" fmla="*/ 1433 w 1500"/>
                <a:gd name="T19" fmla="*/ 272 h 793"/>
                <a:gd name="T20" fmla="*/ 1472 w 1500"/>
                <a:gd name="T21" fmla="*/ 347 h 793"/>
                <a:gd name="T22" fmla="*/ 1495 w 1500"/>
                <a:gd name="T23" fmla="*/ 440 h 793"/>
                <a:gd name="T24" fmla="*/ 1498 w 1500"/>
                <a:gd name="T25" fmla="*/ 456 h 793"/>
                <a:gd name="T26" fmla="*/ 1498 w 1500"/>
                <a:gd name="T27" fmla="*/ 472 h 793"/>
                <a:gd name="T28" fmla="*/ 1500 w 1500"/>
                <a:gd name="T29" fmla="*/ 483 h 793"/>
                <a:gd name="T30" fmla="*/ 1500 w 1500"/>
                <a:gd name="T31" fmla="*/ 501 h 793"/>
                <a:gd name="T32" fmla="*/ 1498 w 1500"/>
                <a:gd name="T33" fmla="*/ 732 h 793"/>
                <a:gd name="T34" fmla="*/ 1491 w 1500"/>
                <a:gd name="T35" fmla="*/ 755 h 793"/>
                <a:gd name="T36" fmla="*/ 1472 w 1500"/>
                <a:gd name="T37" fmla="*/ 777 h 793"/>
                <a:gd name="T38" fmla="*/ 1440 w 1500"/>
                <a:gd name="T39" fmla="*/ 790 h 793"/>
                <a:gd name="T40" fmla="*/ 84 w 1500"/>
                <a:gd name="T41" fmla="*/ 793 h 793"/>
                <a:gd name="T42" fmla="*/ 42 w 1500"/>
                <a:gd name="T43" fmla="*/ 784 h 793"/>
                <a:gd name="T44" fmla="*/ 17 w 1500"/>
                <a:gd name="T45" fmla="*/ 767 h 793"/>
                <a:gd name="T46" fmla="*/ 4 w 1500"/>
                <a:gd name="T47" fmla="*/ 744 h 793"/>
                <a:gd name="T48" fmla="*/ 0 w 1500"/>
                <a:gd name="T49" fmla="*/ 721 h 793"/>
                <a:gd name="T50" fmla="*/ 0 w 1500"/>
                <a:gd name="T51" fmla="*/ 556 h 793"/>
                <a:gd name="T52" fmla="*/ 1 w 1500"/>
                <a:gd name="T53" fmla="*/ 483 h 793"/>
                <a:gd name="T54" fmla="*/ 1 w 1500"/>
                <a:gd name="T55" fmla="*/ 472 h 793"/>
                <a:gd name="T56" fmla="*/ 2 w 1500"/>
                <a:gd name="T57" fmla="*/ 456 h 793"/>
                <a:gd name="T58" fmla="*/ 4 w 1500"/>
                <a:gd name="T59" fmla="*/ 440 h 793"/>
                <a:gd name="T60" fmla="*/ 27 w 1500"/>
                <a:gd name="T61" fmla="*/ 347 h 793"/>
                <a:gd name="T62" fmla="*/ 66 w 1500"/>
                <a:gd name="T63" fmla="*/ 272 h 793"/>
                <a:gd name="T64" fmla="*/ 115 w 1500"/>
                <a:gd name="T65" fmla="*/ 214 h 793"/>
                <a:gd name="T66" fmla="*/ 124 w 1500"/>
                <a:gd name="T67" fmla="*/ 205 h 793"/>
                <a:gd name="T68" fmla="*/ 133 w 1500"/>
                <a:gd name="T69" fmla="*/ 198 h 793"/>
                <a:gd name="T70" fmla="*/ 141 w 1500"/>
                <a:gd name="T71" fmla="*/ 191 h 793"/>
                <a:gd name="T72" fmla="*/ 206 w 1500"/>
                <a:gd name="T73" fmla="*/ 149 h 793"/>
                <a:gd name="T74" fmla="*/ 235 w 1500"/>
                <a:gd name="T75" fmla="*/ 137 h 793"/>
                <a:gd name="T76" fmla="*/ 235 w 1500"/>
                <a:gd name="T77" fmla="*/ 136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500" h="793">
                  <a:moveTo>
                    <a:pt x="577" y="0"/>
                  </a:moveTo>
                  <a:lnTo>
                    <a:pt x="662" y="88"/>
                  </a:lnTo>
                  <a:lnTo>
                    <a:pt x="750" y="174"/>
                  </a:lnTo>
                  <a:lnTo>
                    <a:pt x="837" y="88"/>
                  </a:lnTo>
                  <a:lnTo>
                    <a:pt x="923" y="0"/>
                  </a:lnTo>
                  <a:lnTo>
                    <a:pt x="1264" y="136"/>
                  </a:lnTo>
                  <a:lnTo>
                    <a:pt x="1265" y="137"/>
                  </a:lnTo>
                  <a:lnTo>
                    <a:pt x="1265" y="137"/>
                  </a:lnTo>
                  <a:lnTo>
                    <a:pt x="1265" y="137"/>
                  </a:lnTo>
                  <a:lnTo>
                    <a:pt x="1294" y="149"/>
                  </a:lnTo>
                  <a:lnTo>
                    <a:pt x="1325" y="166"/>
                  </a:lnTo>
                  <a:lnTo>
                    <a:pt x="1358" y="191"/>
                  </a:lnTo>
                  <a:lnTo>
                    <a:pt x="1359" y="191"/>
                  </a:lnTo>
                  <a:lnTo>
                    <a:pt x="1367" y="198"/>
                  </a:lnTo>
                  <a:lnTo>
                    <a:pt x="1371" y="202"/>
                  </a:lnTo>
                  <a:lnTo>
                    <a:pt x="1375" y="205"/>
                  </a:lnTo>
                  <a:lnTo>
                    <a:pt x="1384" y="213"/>
                  </a:lnTo>
                  <a:lnTo>
                    <a:pt x="1384" y="214"/>
                  </a:lnTo>
                  <a:lnTo>
                    <a:pt x="1410" y="242"/>
                  </a:lnTo>
                  <a:lnTo>
                    <a:pt x="1433" y="272"/>
                  </a:lnTo>
                  <a:lnTo>
                    <a:pt x="1455" y="308"/>
                  </a:lnTo>
                  <a:lnTo>
                    <a:pt x="1472" y="347"/>
                  </a:lnTo>
                  <a:lnTo>
                    <a:pt x="1487" y="391"/>
                  </a:lnTo>
                  <a:lnTo>
                    <a:pt x="1495" y="440"/>
                  </a:lnTo>
                  <a:lnTo>
                    <a:pt x="1495" y="440"/>
                  </a:lnTo>
                  <a:lnTo>
                    <a:pt x="1498" y="456"/>
                  </a:lnTo>
                  <a:lnTo>
                    <a:pt x="1498" y="460"/>
                  </a:lnTo>
                  <a:lnTo>
                    <a:pt x="1498" y="472"/>
                  </a:lnTo>
                  <a:lnTo>
                    <a:pt x="1500" y="480"/>
                  </a:lnTo>
                  <a:lnTo>
                    <a:pt x="1500" y="483"/>
                  </a:lnTo>
                  <a:lnTo>
                    <a:pt x="1500" y="501"/>
                  </a:lnTo>
                  <a:lnTo>
                    <a:pt x="1500" y="501"/>
                  </a:lnTo>
                  <a:lnTo>
                    <a:pt x="1500" y="721"/>
                  </a:lnTo>
                  <a:lnTo>
                    <a:pt x="1498" y="732"/>
                  </a:lnTo>
                  <a:lnTo>
                    <a:pt x="1495" y="744"/>
                  </a:lnTo>
                  <a:lnTo>
                    <a:pt x="1491" y="755"/>
                  </a:lnTo>
                  <a:lnTo>
                    <a:pt x="1482" y="767"/>
                  </a:lnTo>
                  <a:lnTo>
                    <a:pt x="1472" y="777"/>
                  </a:lnTo>
                  <a:lnTo>
                    <a:pt x="1458" y="784"/>
                  </a:lnTo>
                  <a:lnTo>
                    <a:pt x="1440" y="790"/>
                  </a:lnTo>
                  <a:lnTo>
                    <a:pt x="1417" y="793"/>
                  </a:lnTo>
                  <a:lnTo>
                    <a:pt x="84" y="793"/>
                  </a:lnTo>
                  <a:lnTo>
                    <a:pt x="60" y="790"/>
                  </a:lnTo>
                  <a:lnTo>
                    <a:pt x="42" y="784"/>
                  </a:lnTo>
                  <a:lnTo>
                    <a:pt x="29" y="777"/>
                  </a:lnTo>
                  <a:lnTo>
                    <a:pt x="17" y="767"/>
                  </a:lnTo>
                  <a:lnTo>
                    <a:pt x="10" y="755"/>
                  </a:lnTo>
                  <a:lnTo>
                    <a:pt x="4" y="744"/>
                  </a:lnTo>
                  <a:lnTo>
                    <a:pt x="1" y="732"/>
                  </a:lnTo>
                  <a:lnTo>
                    <a:pt x="0" y="721"/>
                  </a:lnTo>
                  <a:lnTo>
                    <a:pt x="0" y="556"/>
                  </a:lnTo>
                  <a:lnTo>
                    <a:pt x="0" y="556"/>
                  </a:lnTo>
                  <a:lnTo>
                    <a:pt x="0" y="501"/>
                  </a:lnTo>
                  <a:lnTo>
                    <a:pt x="1" y="483"/>
                  </a:lnTo>
                  <a:lnTo>
                    <a:pt x="1" y="480"/>
                  </a:lnTo>
                  <a:lnTo>
                    <a:pt x="1" y="472"/>
                  </a:lnTo>
                  <a:lnTo>
                    <a:pt x="2" y="460"/>
                  </a:lnTo>
                  <a:lnTo>
                    <a:pt x="2" y="456"/>
                  </a:lnTo>
                  <a:lnTo>
                    <a:pt x="4" y="440"/>
                  </a:lnTo>
                  <a:lnTo>
                    <a:pt x="4" y="440"/>
                  </a:lnTo>
                  <a:lnTo>
                    <a:pt x="14" y="391"/>
                  </a:lnTo>
                  <a:lnTo>
                    <a:pt x="27" y="347"/>
                  </a:lnTo>
                  <a:lnTo>
                    <a:pt x="46" y="308"/>
                  </a:lnTo>
                  <a:lnTo>
                    <a:pt x="66" y="272"/>
                  </a:lnTo>
                  <a:lnTo>
                    <a:pt x="91" y="242"/>
                  </a:lnTo>
                  <a:lnTo>
                    <a:pt x="115" y="214"/>
                  </a:lnTo>
                  <a:lnTo>
                    <a:pt x="117" y="213"/>
                  </a:lnTo>
                  <a:lnTo>
                    <a:pt x="124" y="205"/>
                  </a:lnTo>
                  <a:lnTo>
                    <a:pt x="128" y="202"/>
                  </a:lnTo>
                  <a:lnTo>
                    <a:pt x="133" y="198"/>
                  </a:lnTo>
                  <a:lnTo>
                    <a:pt x="141" y="191"/>
                  </a:lnTo>
                  <a:lnTo>
                    <a:pt x="141" y="191"/>
                  </a:lnTo>
                  <a:lnTo>
                    <a:pt x="175" y="166"/>
                  </a:lnTo>
                  <a:lnTo>
                    <a:pt x="206" y="149"/>
                  </a:lnTo>
                  <a:lnTo>
                    <a:pt x="234" y="137"/>
                  </a:lnTo>
                  <a:lnTo>
                    <a:pt x="235" y="137"/>
                  </a:lnTo>
                  <a:lnTo>
                    <a:pt x="235" y="137"/>
                  </a:lnTo>
                  <a:lnTo>
                    <a:pt x="235" y="136"/>
                  </a:lnTo>
                  <a:lnTo>
                    <a:pt x="577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02"/>
            <p:cNvSpPr>
              <a:spLocks/>
            </p:cNvSpPr>
            <p:nvPr/>
          </p:nvSpPr>
          <p:spPr bwMode="auto">
            <a:xfrm>
              <a:off x="3629" y="2893"/>
              <a:ext cx="214" cy="347"/>
            </a:xfrm>
            <a:custGeom>
              <a:avLst/>
              <a:gdLst>
                <a:gd name="T0" fmla="*/ 332 w 428"/>
                <a:gd name="T1" fmla="*/ 0 h 695"/>
                <a:gd name="T2" fmla="*/ 355 w 428"/>
                <a:gd name="T3" fmla="*/ 38 h 695"/>
                <a:gd name="T4" fmla="*/ 377 w 428"/>
                <a:gd name="T5" fmla="*/ 80 h 695"/>
                <a:gd name="T6" fmla="*/ 396 w 428"/>
                <a:gd name="T7" fmla="*/ 128 h 695"/>
                <a:gd name="T8" fmla="*/ 412 w 428"/>
                <a:gd name="T9" fmla="*/ 181 h 695"/>
                <a:gd name="T10" fmla="*/ 422 w 428"/>
                <a:gd name="T11" fmla="*/ 239 h 695"/>
                <a:gd name="T12" fmla="*/ 423 w 428"/>
                <a:gd name="T13" fmla="*/ 242 h 695"/>
                <a:gd name="T14" fmla="*/ 425 w 428"/>
                <a:gd name="T15" fmla="*/ 262 h 695"/>
                <a:gd name="T16" fmla="*/ 425 w 428"/>
                <a:gd name="T17" fmla="*/ 264 h 695"/>
                <a:gd name="T18" fmla="*/ 426 w 428"/>
                <a:gd name="T19" fmla="*/ 269 h 695"/>
                <a:gd name="T20" fmla="*/ 426 w 428"/>
                <a:gd name="T21" fmla="*/ 281 h 695"/>
                <a:gd name="T22" fmla="*/ 428 w 428"/>
                <a:gd name="T23" fmla="*/ 288 h 695"/>
                <a:gd name="T24" fmla="*/ 428 w 428"/>
                <a:gd name="T25" fmla="*/ 297 h 695"/>
                <a:gd name="T26" fmla="*/ 428 w 428"/>
                <a:gd name="T27" fmla="*/ 300 h 695"/>
                <a:gd name="T28" fmla="*/ 428 w 428"/>
                <a:gd name="T29" fmla="*/ 326 h 695"/>
                <a:gd name="T30" fmla="*/ 428 w 428"/>
                <a:gd name="T31" fmla="*/ 610 h 695"/>
                <a:gd name="T32" fmla="*/ 423 w 428"/>
                <a:gd name="T33" fmla="*/ 639 h 695"/>
                <a:gd name="T34" fmla="*/ 413 w 428"/>
                <a:gd name="T35" fmla="*/ 667 h 695"/>
                <a:gd name="T36" fmla="*/ 399 w 428"/>
                <a:gd name="T37" fmla="*/ 695 h 695"/>
                <a:gd name="T38" fmla="*/ 84 w 428"/>
                <a:gd name="T39" fmla="*/ 695 h 695"/>
                <a:gd name="T40" fmla="*/ 60 w 428"/>
                <a:gd name="T41" fmla="*/ 692 h 695"/>
                <a:gd name="T42" fmla="*/ 42 w 428"/>
                <a:gd name="T43" fmla="*/ 686 h 695"/>
                <a:gd name="T44" fmla="*/ 29 w 428"/>
                <a:gd name="T45" fmla="*/ 679 h 695"/>
                <a:gd name="T46" fmla="*/ 17 w 428"/>
                <a:gd name="T47" fmla="*/ 669 h 695"/>
                <a:gd name="T48" fmla="*/ 10 w 428"/>
                <a:gd name="T49" fmla="*/ 657 h 695"/>
                <a:gd name="T50" fmla="*/ 4 w 428"/>
                <a:gd name="T51" fmla="*/ 646 h 695"/>
                <a:gd name="T52" fmla="*/ 1 w 428"/>
                <a:gd name="T53" fmla="*/ 633 h 695"/>
                <a:gd name="T54" fmla="*/ 0 w 428"/>
                <a:gd name="T55" fmla="*/ 623 h 695"/>
                <a:gd name="T56" fmla="*/ 0 w 428"/>
                <a:gd name="T57" fmla="*/ 458 h 695"/>
                <a:gd name="T58" fmla="*/ 0 w 428"/>
                <a:gd name="T59" fmla="*/ 458 h 695"/>
                <a:gd name="T60" fmla="*/ 0 w 428"/>
                <a:gd name="T61" fmla="*/ 403 h 695"/>
                <a:gd name="T62" fmla="*/ 1 w 428"/>
                <a:gd name="T63" fmla="*/ 385 h 695"/>
                <a:gd name="T64" fmla="*/ 1 w 428"/>
                <a:gd name="T65" fmla="*/ 382 h 695"/>
                <a:gd name="T66" fmla="*/ 1 w 428"/>
                <a:gd name="T67" fmla="*/ 374 h 695"/>
                <a:gd name="T68" fmla="*/ 2 w 428"/>
                <a:gd name="T69" fmla="*/ 362 h 695"/>
                <a:gd name="T70" fmla="*/ 2 w 428"/>
                <a:gd name="T71" fmla="*/ 358 h 695"/>
                <a:gd name="T72" fmla="*/ 4 w 428"/>
                <a:gd name="T73" fmla="*/ 342 h 695"/>
                <a:gd name="T74" fmla="*/ 4 w 428"/>
                <a:gd name="T75" fmla="*/ 342 h 695"/>
                <a:gd name="T76" fmla="*/ 14 w 428"/>
                <a:gd name="T77" fmla="*/ 293 h 695"/>
                <a:gd name="T78" fmla="*/ 27 w 428"/>
                <a:gd name="T79" fmla="*/ 249 h 695"/>
                <a:gd name="T80" fmla="*/ 46 w 428"/>
                <a:gd name="T81" fmla="*/ 210 h 695"/>
                <a:gd name="T82" fmla="*/ 66 w 428"/>
                <a:gd name="T83" fmla="*/ 174 h 695"/>
                <a:gd name="T84" fmla="*/ 91 w 428"/>
                <a:gd name="T85" fmla="*/ 144 h 695"/>
                <a:gd name="T86" fmla="*/ 115 w 428"/>
                <a:gd name="T87" fmla="*/ 116 h 695"/>
                <a:gd name="T88" fmla="*/ 117 w 428"/>
                <a:gd name="T89" fmla="*/ 115 h 695"/>
                <a:gd name="T90" fmla="*/ 124 w 428"/>
                <a:gd name="T91" fmla="*/ 107 h 695"/>
                <a:gd name="T92" fmla="*/ 128 w 428"/>
                <a:gd name="T93" fmla="*/ 104 h 695"/>
                <a:gd name="T94" fmla="*/ 133 w 428"/>
                <a:gd name="T95" fmla="*/ 100 h 695"/>
                <a:gd name="T96" fmla="*/ 141 w 428"/>
                <a:gd name="T97" fmla="*/ 93 h 695"/>
                <a:gd name="T98" fmla="*/ 141 w 428"/>
                <a:gd name="T99" fmla="*/ 93 h 695"/>
                <a:gd name="T100" fmla="*/ 175 w 428"/>
                <a:gd name="T101" fmla="*/ 68 h 695"/>
                <a:gd name="T102" fmla="*/ 206 w 428"/>
                <a:gd name="T103" fmla="*/ 51 h 695"/>
                <a:gd name="T104" fmla="*/ 234 w 428"/>
                <a:gd name="T105" fmla="*/ 39 h 695"/>
                <a:gd name="T106" fmla="*/ 235 w 428"/>
                <a:gd name="T107" fmla="*/ 39 h 695"/>
                <a:gd name="T108" fmla="*/ 235 w 428"/>
                <a:gd name="T109" fmla="*/ 39 h 695"/>
                <a:gd name="T110" fmla="*/ 235 w 428"/>
                <a:gd name="T111" fmla="*/ 38 h 695"/>
                <a:gd name="T112" fmla="*/ 332 w 428"/>
                <a:gd name="T113" fmla="*/ 0 h 6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28" h="695">
                  <a:moveTo>
                    <a:pt x="332" y="0"/>
                  </a:moveTo>
                  <a:lnTo>
                    <a:pt x="355" y="38"/>
                  </a:lnTo>
                  <a:lnTo>
                    <a:pt x="377" y="80"/>
                  </a:lnTo>
                  <a:lnTo>
                    <a:pt x="396" y="128"/>
                  </a:lnTo>
                  <a:lnTo>
                    <a:pt x="412" y="181"/>
                  </a:lnTo>
                  <a:lnTo>
                    <a:pt x="422" y="239"/>
                  </a:lnTo>
                  <a:lnTo>
                    <a:pt x="423" y="242"/>
                  </a:lnTo>
                  <a:lnTo>
                    <a:pt x="425" y="262"/>
                  </a:lnTo>
                  <a:lnTo>
                    <a:pt x="425" y="264"/>
                  </a:lnTo>
                  <a:lnTo>
                    <a:pt x="426" y="269"/>
                  </a:lnTo>
                  <a:lnTo>
                    <a:pt x="426" y="281"/>
                  </a:lnTo>
                  <a:lnTo>
                    <a:pt x="428" y="288"/>
                  </a:lnTo>
                  <a:lnTo>
                    <a:pt x="428" y="297"/>
                  </a:lnTo>
                  <a:lnTo>
                    <a:pt x="428" y="300"/>
                  </a:lnTo>
                  <a:lnTo>
                    <a:pt x="428" y="326"/>
                  </a:lnTo>
                  <a:lnTo>
                    <a:pt x="428" y="610"/>
                  </a:lnTo>
                  <a:lnTo>
                    <a:pt x="423" y="639"/>
                  </a:lnTo>
                  <a:lnTo>
                    <a:pt x="413" y="667"/>
                  </a:lnTo>
                  <a:lnTo>
                    <a:pt x="399" y="695"/>
                  </a:lnTo>
                  <a:lnTo>
                    <a:pt x="84" y="695"/>
                  </a:lnTo>
                  <a:lnTo>
                    <a:pt x="60" y="692"/>
                  </a:lnTo>
                  <a:lnTo>
                    <a:pt x="42" y="686"/>
                  </a:lnTo>
                  <a:lnTo>
                    <a:pt x="29" y="679"/>
                  </a:lnTo>
                  <a:lnTo>
                    <a:pt x="17" y="669"/>
                  </a:lnTo>
                  <a:lnTo>
                    <a:pt x="10" y="657"/>
                  </a:lnTo>
                  <a:lnTo>
                    <a:pt x="4" y="646"/>
                  </a:lnTo>
                  <a:lnTo>
                    <a:pt x="1" y="633"/>
                  </a:lnTo>
                  <a:lnTo>
                    <a:pt x="0" y="623"/>
                  </a:lnTo>
                  <a:lnTo>
                    <a:pt x="0" y="458"/>
                  </a:lnTo>
                  <a:lnTo>
                    <a:pt x="0" y="458"/>
                  </a:lnTo>
                  <a:lnTo>
                    <a:pt x="0" y="403"/>
                  </a:lnTo>
                  <a:lnTo>
                    <a:pt x="1" y="385"/>
                  </a:lnTo>
                  <a:lnTo>
                    <a:pt x="1" y="382"/>
                  </a:lnTo>
                  <a:lnTo>
                    <a:pt x="1" y="374"/>
                  </a:lnTo>
                  <a:lnTo>
                    <a:pt x="2" y="362"/>
                  </a:lnTo>
                  <a:lnTo>
                    <a:pt x="2" y="358"/>
                  </a:lnTo>
                  <a:lnTo>
                    <a:pt x="4" y="342"/>
                  </a:lnTo>
                  <a:lnTo>
                    <a:pt x="4" y="342"/>
                  </a:lnTo>
                  <a:lnTo>
                    <a:pt x="14" y="293"/>
                  </a:lnTo>
                  <a:lnTo>
                    <a:pt x="27" y="249"/>
                  </a:lnTo>
                  <a:lnTo>
                    <a:pt x="46" y="210"/>
                  </a:lnTo>
                  <a:lnTo>
                    <a:pt x="66" y="174"/>
                  </a:lnTo>
                  <a:lnTo>
                    <a:pt x="91" y="144"/>
                  </a:lnTo>
                  <a:lnTo>
                    <a:pt x="115" y="116"/>
                  </a:lnTo>
                  <a:lnTo>
                    <a:pt x="117" y="115"/>
                  </a:lnTo>
                  <a:lnTo>
                    <a:pt x="124" y="107"/>
                  </a:lnTo>
                  <a:lnTo>
                    <a:pt x="128" y="104"/>
                  </a:lnTo>
                  <a:lnTo>
                    <a:pt x="133" y="100"/>
                  </a:lnTo>
                  <a:lnTo>
                    <a:pt x="141" y="93"/>
                  </a:lnTo>
                  <a:lnTo>
                    <a:pt x="141" y="93"/>
                  </a:lnTo>
                  <a:lnTo>
                    <a:pt x="175" y="68"/>
                  </a:lnTo>
                  <a:lnTo>
                    <a:pt x="206" y="51"/>
                  </a:lnTo>
                  <a:lnTo>
                    <a:pt x="234" y="39"/>
                  </a:lnTo>
                  <a:lnTo>
                    <a:pt x="235" y="39"/>
                  </a:lnTo>
                  <a:lnTo>
                    <a:pt x="235" y="39"/>
                  </a:lnTo>
                  <a:lnTo>
                    <a:pt x="235" y="38"/>
                  </a:lnTo>
                  <a:lnTo>
                    <a:pt x="332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03"/>
            <p:cNvSpPr>
              <a:spLocks/>
            </p:cNvSpPr>
            <p:nvPr/>
          </p:nvSpPr>
          <p:spPr bwMode="auto">
            <a:xfrm>
              <a:off x="3629" y="2845"/>
              <a:ext cx="303" cy="395"/>
            </a:xfrm>
            <a:custGeom>
              <a:avLst/>
              <a:gdLst>
                <a:gd name="T0" fmla="*/ 575 w 604"/>
                <a:gd name="T1" fmla="*/ 0 h 790"/>
                <a:gd name="T2" fmla="*/ 604 w 604"/>
                <a:gd name="T3" fmla="*/ 29 h 790"/>
                <a:gd name="T4" fmla="*/ 335 w 604"/>
                <a:gd name="T5" fmla="*/ 133 h 790"/>
                <a:gd name="T6" fmla="*/ 335 w 604"/>
                <a:gd name="T7" fmla="*/ 134 h 790"/>
                <a:gd name="T8" fmla="*/ 312 w 604"/>
                <a:gd name="T9" fmla="*/ 143 h 790"/>
                <a:gd name="T10" fmla="*/ 287 w 604"/>
                <a:gd name="T11" fmla="*/ 156 h 790"/>
                <a:gd name="T12" fmla="*/ 261 w 604"/>
                <a:gd name="T13" fmla="*/ 173 h 790"/>
                <a:gd name="T14" fmla="*/ 235 w 604"/>
                <a:gd name="T15" fmla="*/ 192 h 790"/>
                <a:gd name="T16" fmla="*/ 209 w 604"/>
                <a:gd name="T17" fmla="*/ 217 h 790"/>
                <a:gd name="T18" fmla="*/ 185 w 604"/>
                <a:gd name="T19" fmla="*/ 244 h 790"/>
                <a:gd name="T20" fmla="*/ 162 w 604"/>
                <a:gd name="T21" fmla="*/ 276 h 790"/>
                <a:gd name="T22" fmla="*/ 141 w 604"/>
                <a:gd name="T23" fmla="*/ 312 h 790"/>
                <a:gd name="T24" fmla="*/ 124 w 604"/>
                <a:gd name="T25" fmla="*/ 351 h 790"/>
                <a:gd name="T26" fmla="*/ 111 w 604"/>
                <a:gd name="T27" fmla="*/ 396 h 790"/>
                <a:gd name="T28" fmla="*/ 102 w 604"/>
                <a:gd name="T29" fmla="*/ 444 h 790"/>
                <a:gd name="T30" fmla="*/ 99 w 604"/>
                <a:gd name="T31" fmla="*/ 498 h 790"/>
                <a:gd name="T32" fmla="*/ 99 w 604"/>
                <a:gd name="T33" fmla="*/ 790 h 790"/>
                <a:gd name="T34" fmla="*/ 84 w 604"/>
                <a:gd name="T35" fmla="*/ 790 h 790"/>
                <a:gd name="T36" fmla="*/ 60 w 604"/>
                <a:gd name="T37" fmla="*/ 787 h 790"/>
                <a:gd name="T38" fmla="*/ 42 w 604"/>
                <a:gd name="T39" fmla="*/ 781 h 790"/>
                <a:gd name="T40" fmla="*/ 29 w 604"/>
                <a:gd name="T41" fmla="*/ 774 h 790"/>
                <a:gd name="T42" fmla="*/ 17 w 604"/>
                <a:gd name="T43" fmla="*/ 764 h 790"/>
                <a:gd name="T44" fmla="*/ 10 w 604"/>
                <a:gd name="T45" fmla="*/ 752 h 790"/>
                <a:gd name="T46" fmla="*/ 4 w 604"/>
                <a:gd name="T47" fmla="*/ 741 h 790"/>
                <a:gd name="T48" fmla="*/ 1 w 604"/>
                <a:gd name="T49" fmla="*/ 729 h 790"/>
                <a:gd name="T50" fmla="*/ 0 w 604"/>
                <a:gd name="T51" fmla="*/ 718 h 790"/>
                <a:gd name="T52" fmla="*/ 0 w 604"/>
                <a:gd name="T53" fmla="*/ 498 h 790"/>
                <a:gd name="T54" fmla="*/ 2 w 604"/>
                <a:gd name="T55" fmla="*/ 444 h 790"/>
                <a:gd name="T56" fmla="*/ 11 w 604"/>
                <a:gd name="T57" fmla="*/ 396 h 790"/>
                <a:gd name="T58" fmla="*/ 24 w 604"/>
                <a:gd name="T59" fmla="*/ 351 h 790"/>
                <a:gd name="T60" fmla="*/ 42 w 604"/>
                <a:gd name="T61" fmla="*/ 312 h 790"/>
                <a:gd name="T62" fmla="*/ 62 w 604"/>
                <a:gd name="T63" fmla="*/ 276 h 790"/>
                <a:gd name="T64" fmla="*/ 85 w 604"/>
                <a:gd name="T65" fmla="*/ 244 h 790"/>
                <a:gd name="T66" fmla="*/ 110 w 604"/>
                <a:gd name="T67" fmla="*/ 217 h 790"/>
                <a:gd name="T68" fmla="*/ 136 w 604"/>
                <a:gd name="T69" fmla="*/ 192 h 790"/>
                <a:gd name="T70" fmla="*/ 162 w 604"/>
                <a:gd name="T71" fmla="*/ 173 h 790"/>
                <a:gd name="T72" fmla="*/ 188 w 604"/>
                <a:gd name="T73" fmla="*/ 156 h 790"/>
                <a:gd name="T74" fmla="*/ 212 w 604"/>
                <a:gd name="T75" fmla="*/ 143 h 790"/>
                <a:gd name="T76" fmla="*/ 235 w 604"/>
                <a:gd name="T77" fmla="*/ 134 h 790"/>
                <a:gd name="T78" fmla="*/ 235 w 604"/>
                <a:gd name="T79" fmla="*/ 133 h 790"/>
                <a:gd name="T80" fmla="*/ 575 w 604"/>
                <a:gd name="T81" fmla="*/ 0 h 7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04" h="790">
                  <a:moveTo>
                    <a:pt x="575" y="0"/>
                  </a:moveTo>
                  <a:lnTo>
                    <a:pt x="604" y="29"/>
                  </a:lnTo>
                  <a:lnTo>
                    <a:pt x="335" y="133"/>
                  </a:lnTo>
                  <a:lnTo>
                    <a:pt x="335" y="134"/>
                  </a:lnTo>
                  <a:lnTo>
                    <a:pt x="312" y="143"/>
                  </a:lnTo>
                  <a:lnTo>
                    <a:pt x="287" y="156"/>
                  </a:lnTo>
                  <a:lnTo>
                    <a:pt x="261" y="173"/>
                  </a:lnTo>
                  <a:lnTo>
                    <a:pt x="235" y="192"/>
                  </a:lnTo>
                  <a:lnTo>
                    <a:pt x="209" y="217"/>
                  </a:lnTo>
                  <a:lnTo>
                    <a:pt x="185" y="244"/>
                  </a:lnTo>
                  <a:lnTo>
                    <a:pt x="162" y="276"/>
                  </a:lnTo>
                  <a:lnTo>
                    <a:pt x="141" y="312"/>
                  </a:lnTo>
                  <a:lnTo>
                    <a:pt x="124" y="351"/>
                  </a:lnTo>
                  <a:lnTo>
                    <a:pt x="111" y="396"/>
                  </a:lnTo>
                  <a:lnTo>
                    <a:pt x="102" y="444"/>
                  </a:lnTo>
                  <a:lnTo>
                    <a:pt x="99" y="498"/>
                  </a:lnTo>
                  <a:lnTo>
                    <a:pt x="99" y="790"/>
                  </a:lnTo>
                  <a:lnTo>
                    <a:pt x="84" y="790"/>
                  </a:lnTo>
                  <a:lnTo>
                    <a:pt x="60" y="787"/>
                  </a:lnTo>
                  <a:lnTo>
                    <a:pt x="42" y="781"/>
                  </a:lnTo>
                  <a:lnTo>
                    <a:pt x="29" y="774"/>
                  </a:lnTo>
                  <a:lnTo>
                    <a:pt x="17" y="764"/>
                  </a:lnTo>
                  <a:lnTo>
                    <a:pt x="10" y="752"/>
                  </a:lnTo>
                  <a:lnTo>
                    <a:pt x="4" y="741"/>
                  </a:lnTo>
                  <a:lnTo>
                    <a:pt x="1" y="729"/>
                  </a:lnTo>
                  <a:lnTo>
                    <a:pt x="0" y="718"/>
                  </a:lnTo>
                  <a:lnTo>
                    <a:pt x="0" y="498"/>
                  </a:lnTo>
                  <a:lnTo>
                    <a:pt x="2" y="444"/>
                  </a:lnTo>
                  <a:lnTo>
                    <a:pt x="11" y="396"/>
                  </a:lnTo>
                  <a:lnTo>
                    <a:pt x="24" y="351"/>
                  </a:lnTo>
                  <a:lnTo>
                    <a:pt x="42" y="312"/>
                  </a:lnTo>
                  <a:lnTo>
                    <a:pt x="62" y="276"/>
                  </a:lnTo>
                  <a:lnTo>
                    <a:pt x="85" y="244"/>
                  </a:lnTo>
                  <a:lnTo>
                    <a:pt x="110" y="217"/>
                  </a:lnTo>
                  <a:lnTo>
                    <a:pt x="136" y="192"/>
                  </a:lnTo>
                  <a:lnTo>
                    <a:pt x="162" y="173"/>
                  </a:lnTo>
                  <a:lnTo>
                    <a:pt x="188" y="156"/>
                  </a:lnTo>
                  <a:lnTo>
                    <a:pt x="212" y="143"/>
                  </a:lnTo>
                  <a:lnTo>
                    <a:pt x="235" y="134"/>
                  </a:lnTo>
                  <a:lnTo>
                    <a:pt x="235" y="133"/>
                  </a:lnTo>
                  <a:lnTo>
                    <a:pt x="575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04"/>
            <p:cNvSpPr>
              <a:spLocks noEditPoints="1"/>
            </p:cNvSpPr>
            <p:nvPr/>
          </p:nvSpPr>
          <p:spPr bwMode="auto">
            <a:xfrm>
              <a:off x="3767" y="2222"/>
              <a:ext cx="474" cy="335"/>
            </a:xfrm>
            <a:custGeom>
              <a:avLst/>
              <a:gdLst>
                <a:gd name="T0" fmla="*/ 834 w 949"/>
                <a:gd name="T1" fmla="*/ 581 h 671"/>
                <a:gd name="T2" fmla="*/ 828 w 949"/>
                <a:gd name="T3" fmla="*/ 592 h 671"/>
                <a:gd name="T4" fmla="*/ 829 w 949"/>
                <a:gd name="T5" fmla="*/ 592 h 671"/>
                <a:gd name="T6" fmla="*/ 834 w 949"/>
                <a:gd name="T7" fmla="*/ 581 h 671"/>
                <a:gd name="T8" fmla="*/ 824 w 949"/>
                <a:gd name="T9" fmla="*/ 588 h 671"/>
                <a:gd name="T10" fmla="*/ 824 w 949"/>
                <a:gd name="T11" fmla="*/ 588 h 671"/>
                <a:gd name="T12" fmla="*/ 834 w 949"/>
                <a:gd name="T13" fmla="*/ 579 h 671"/>
                <a:gd name="T14" fmla="*/ 838 w 949"/>
                <a:gd name="T15" fmla="*/ 577 h 671"/>
                <a:gd name="T16" fmla="*/ 842 w 949"/>
                <a:gd name="T17" fmla="*/ 574 h 671"/>
                <a:gd name="T18" fmla="*/ 838 w 949"/>
                <a:gd name="T19" fmla="*/ 574 h 671"/>
                <a:gd name="T20" fmla="*/ 835 w 949"/>
                <a:gd name="T21" fmla="*/ 578 h 671"/>
                <a:gd name="T22" fmla="*/ 838 w 949"/>
                <a:gd name="T23" fmla="*/ 574 h 671"/>
                <a:gd name="T24" fmla="*/ 456 w 949"/>
                <a:gd name="T25" fmla="*/ 0 h 671"/>
                <a:gd name="T26" fmla="*/ 556 w 949"/>
                <a:gd name="T27" fmla="*/ 3 h 671"/>
                <a:gd name="T28" fmla="*/ 672 w 949"/>
                <a:gd name="T29" fmla="*/ 35 h 671"/>
                <a:gd name="T30" fmla="*/ 773 w 949"/>
                <a:gd name="T31" fmla="*/ 95 h 671"/>
                <a:gd name="T32" fmla="*/ 855 w 949"/>
                <a:gd name="T33" fmla="*/ 177 h 671"/>
                <a:gd name="T34" fmla="*/ 915 w 949"/>
                <a:gd name="T35" fmla="*/ 278 h 671"/>
                <a:gd name="T36" fmla="*/ 945 w 949"/>
                <a:gd name="T37" fmla="*/ 394 h 671"/>
                <a:gd name="T38" fmla="*/ 949 w 949"/>
                <a:gd name="T39" fmla="*/ 671 h 671"/>
                <a:gd name="T40" fmla="*/ 936 w 949"/>
                <a:gd name="T41" fmla="*/ 669 h 671"/>
                <a:gd name="T42" fmla="*/ 906 w 949"/>
                <a:gd name="T43" fmla="*/ 662 h 671"/>
                <a:gd name="T44" fmla="*/ 870 w 949"/>
                <a:gd name="T45" fmla="*/ 647 h 671"/>
                <a:gd name="T46" fmla="*/ 841 w 949"/>
                <a:gd name="T47" fmla="*/ 626 h 671"/>
                <a:gd name="T48" fmla="*/ 834 w 949"/>
                <a:gd name="T49" fmla="*/ 608 h 671"/>
                <a:gd name="T50" fmla="*/ 827 w 949"/>
                <a:gd name="T51" fmla="*/ 598 h 671"/>
                <a:gd name="T52" fmla="*/ 785 w 949"/>
                <a:gd name="T53" fmla="*/ 578 h 671"/>
                <a:gd name="T54" fmla="*/ 721 w 949"/>
                <a:gd name="T55" fmla="*/ 539 h 671"/>
                <a:gd name="T56" fmla="*/ 672 w 949"/>
                <a:gd name="T57" fmla="*/ 491 h 671"/>
                <a:gd name="T58" fmla="*/ 638 w 949"/>
                <a:gd name="T59" fmla="*/ 442 h 671"/>
                <a:gd name="T60" fmla="*/ 620 w 949"/>
                <a:gd name="T61" fmla="*/ 400 h 671"/>
                <a:gd name="T62" fmla="*/ 540 w 949"/>
                <a:gd name="T63" fmla="*/ 475 h 671"/>
                <a:gd name="T64" fmla="*/ 450 w 949"/>
                <a:gd name="T65" fmla="*/ 527 h 671"/>
                <a:gd name="T66" fmla="*/ 359 w 949"/>
                <a:gd name="T67" fmla="*/ 561 h 671"/>
                <a:gd name="T68" fmla="*/ 272 w 949"/>
                <a:gd name="T69" fmla="*/ 581 h 671"/>
                <a:gd name="T70" fmla="*/ 199 w 949"/>
                <a:gd name="T71" fmla="*/ 590 h 671"/>
                <a:gd name="T72" fmla="*/ 145 w 949"/>
                <a:gd name="T73" fmla="*/ 592 h 671"/>
                <a:gd name="T74" fmla="*/ 123 w 949"/>
                <a:gd name="T75" fmla="*/ 603 h 671"/>
                <a:gd name="T76" fmla="*/ 118 w 949"/>
                <a:gd name="T77" fmla="*/ 610 h 671"/>
                <a:gd name="T78" fmla="*/ 97 w 949"/>
                <a:gd name="T79" fmla="*/ 637 h 671"/>
                <a:gd name="T80" fmla="*/ 63 w 949"/>
                <a:gd name="T81" fmla="*/ 656 h 671"/>
                <a:gd name="T82" fmla="*/ 28 w 949"/>
                <a:gd name="T83" fmla="*/ 666 h 671"/>
                <a:gd name="T84" fmla="*/ 3 w 949"/>
                <a:gd name="T85" fmla="*/ 671 h 671"/>
                <a:gd name="T86" fmla="*/ 0 w 949"/>
                <a:gd name="T87" fmla="*/ 456 h 671"/>
                <a:gd name="T88" fmla="*/ 16 w 949"/>
                <a:gd name="T89" fmla="*/ 335 h 671"/>
                <a:gd name="T90" fmla="*/ 63 w 949"/>
                <a:gd name="T91" fmla="*/ 226 h 671"/>
                <a:gd name="T92" fmla="*/ 135 w 949"/>
                <a:gd name="T93" fmla="*/ 134 h 671"/>
                <a:gd name="T94" fmla="*/ 226 w 949"/>
                <a:gd name="T95" fmla="*/ 63 h 671"/>
                <a:gd name="T96" fmla="*/ 336 w 949"/>
                <a:gd name="T97" fmla="*/ 16 h 671"/>
                <a:gd name="T98" fmla="*/ 456 w 949"/>
                <a:gd name="T99" fmla="*/ 0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949" h="671">
                  <a:moveTo>
                    <a:pt x="834" y="581"/>
                  </a:moveTo>
                  <a:lnTo>
                    <a:pt x="834" y="581"/>
                  </a:lnTo>
                  <a:lnTo>
                    <a:pt x="828" y="592"/>
                  </a:lnTo>
                  <a:lnTo>
                    <a:pt x="828" y="592"/>
                  </a:lnTo>
                  <a:lnTo>
                    <a:pt x="829" y="592"/>
                  </a:lnTo>
                  <a:lnTo>
                    <a:pt x="829" y="592"/>
                  </a:lnTo>
                  <a:lnTo>
                    <a:pt x="832" y="585"/>
                  </a:lnTo>
                  <a:lnTo>
                    <a:pt x="834" y="581"/>
                  </a:lnTo>
                  <a:close/>
                  <a:moveTo>
                    <a:pt x="834" y="579"/>
                  </a:moveTo>
                  <a:lnTo>
                    <a:pt x="824" y="588"/>
                  </a:lnTo>
                  <a:lnTo>
                    <a:pt x="824" y="588"/>
                  </a:lnTo>
                  <a:lnTo>
                    <a:pt x="824" y="588"/>
                  </a:lnTo>
                  <a:lnTo>
                    <a:pt x="832" y="582"/>
                  </a:lnTo>
                  <a:lnTo>
                    <a:pt x="834" y="579"/>
                  </a:lnTo>
                  <a:close/>
                  <a:moveTo>
                    <a:pt x="842" y="574"/>
                  </a:moveTo>
                  <a:lnTo>
                    <a:pt x="838" y="577"/>
                  </a:lnTo>
                  <a:lnTo>
                    <a:pt x="835" y="579"/>
                  </a:lnTo>
                  <a:lnTo>
                    <a:pt x="842" y="574"/>
                  </a:lnTo>
                  <a:lnTo>
                    <a:pt x="842" y="574"/>
                  </a:lnTo>
                  <a:close/>
                  <a:moveTo>
                    <a:pt x="838" y="574"/>
                  </a:moveTo>
                  <a:lnTo>
                    <a:pt x="837" y="577"/>
                  </a:lnTo>
                  <a:lnTo>
                    <a:pt x="835" y="578"/>
                  </a:lnTo>
                  <a:lnTo>
                    <a:pt x="837" y="578"/>
                  </a:lnTo>
                  <a:lnTo>
                    <a:pt x="838" y="574"/>
                  </a:lnTo>
                  <a:lnTo>
                    <a:pt x="838" y="574"/>
                  </a:lnTo>
                  <a:close/>
                  <a:moveTo>
                    <a:pt x="456" y="0"/>
                  </a:moveTo>
                  <a:lnTo>
                    <a:pt x="494" y="0"/>
                  </a:lnTo>
                  <a:lnTo>
                    <a:pt x="556" y="3"/>
                  </a:lnTo>
                  <a:lnTo>
                    <a:pt x="615" y="16"/>
                  </a:lnTo>
                  <a:lnTo>
                    <a:pt x="672" y="35"/>
                  </a:lnTo>
                  <a:lnTo>
                    <a:pt x="724" y="63"/>
                  </a:lnTo>
                  <a:lnTo>
                    <a:pt x="773" y="95"/>
                  </a:lnTo>
                  <a:lnTo>
                    <a:pt x="816" y="134"/>
                  </a:lnTo>
                  <a:lnTo>
                    <a:pt x="855" y="177"/>
                  </a:lnTo>
                  <a:lnTo>
                    <a:pt x="887" y="226"/>
                  </a:lnTo>
                  <a:lnTo>
                    <a:pt x="915" y="278"/>
                  </a:lnTo>
                  <a:lnTo>
                    <a:pt x="934" y="335"/>
                  </a:lnTo>
                  <a:lnTo>
                    <a:pt x="945" y="394"/>
                  </a:lnTo>
                  <a:lnTo>
                    <a:pt x="949" y="456"/>
                  </a:lnTo>
                  <a:lnTo>
                    <a:pt x="949" y="671"/>
                  </a:lnTo>
                  <a:lnTo>
                    <a:pt x="947" y="671"/>
                  </a:lnTo>
                  <a:lnTo>
                    <a:pt x="936" y="669"/>
                  </a:lnTo>
                  <a:lnTo>
                    <a:pt x="922" y="666"/>
                  </a:lnTo>
                  <a:lnTo>
                    <a:pt x="906" y="662"/>
                  </a:lnTo>
                  <a:lnTo>
                    <a:pt x="887" y="656"/>
                  </a:lnTo>
                  <a:lnTo>
                    <a:pt x="870" y="647"/>
                  </a:lnTo>
                  <a:lnTo>
                    <a:pt x="853" y="637"/>
                  </a:lnTo>
                  <a:lnTo>
                    <a:pt x="841" y="626"/>
                  </a:lnTo>
                  <a:lnTo>
                    <a:pt x="834" y="610"/>
                  </a:lnTo>
                  <a:lnTo>
                    <a:pt x="834" y="608"/>
                  </a:lnTo>
                  <a:lnTo>
                    <a:pt x="829" y="604"/>
                  </a:lnTo>
                  <a:lnTo>
                    <a:pt x="827" y="598"/>
                  </a:lnTo>
                  <a:lnTo>
                    <a:pt x="824" y="591"/>
                  </a:lnTo>
                  <a:lnTo>
                    <a:pt x="785" y="578"/>
                  </a:lnTo>
                  <a:lnTo>
                    <a:pt x="751" y="561"/>
                  </a:lnTo>
                  <a:lnTo>
                    <a:pt x="721" y="539"/>
                  </a:lnTo>
                  <a:lnTo>
                    <a:pt x="695" y="516"/>
                  </a:lnTo>
                  <a:lnTo>
                    <a:pt x="672" y="491"/>
                  </a:lnTo>
                  <a:lnTo>
                    <a:pt x="653" y="467"/>
                  </a:lnTo>
                  <a:lnTo>
                    <a:pt x="638" y="442"/>
                  </a:lnTo>
                  <a:lnTo>
                    <a:pt x="627" y="420"/>
                  </a:lnTo>
                  <a:lnTo>
                    <a:pt x="620" y="400"/>
                  </a:lnTo>
                  <a:lnTo>
                    <a:pt x="581" y="441"/>
                  </a:lnTo>
                  <a:lnTo>
                    <a:pt x="540" y="475"/>
                  </a:lnTo>
                  <a:lnTo>
                    <a:pt x="495" y="504"/>
                  </a:lnTo>
                  <a:lnTo>
                    <a:pt x="450" y="527"/>
                  </a:lnTo>
                  <a:lnTo>
                    <a:pt x="404" y="546"/>
                  </a:lnTo>
                  <a:lnTo>
                    <a:pt x="359" y="561"/>
                  </a:lnTo>
                  <a:lnTo>
                    <a:pt x="314" y="572"/>
                  </a:lnTo>
                  <a:lnTo>
                    <a:pt x="272" y="581"/>
                  </a:lnTo>
                  <a:lnTo>
                    <a:pt x="233" y="587"/>
                  </a:lnTo>
                  <a:lnTo>
                    <a:pt x="199" y="590"/>
                  </a:lnTo>
                  <a:lnTo>
                    <a:pt x="170" y="592"/>
                  </a:lnTo>
                  <a:lnTo>
                    <a:pt x="145" y="592"/>
                  </a:lnTo>
                  <a:lnTo>
                    <a:pt x="128" y="594"/>
                  </a:lnTo>
                  <a:lnTo>
                    <a:pt x="123" y="603"/>
                  </a:lnTo>
                  <a:lnTo>
                    <a:pt x="118" y="610"/>
                  </a:lnTo>
                  <a:lnTo>
                    <a:pt x="118" y="610"/>
                  </a:lnTo>
                  <a:lnTo>
                    <a:pt x="110" y="626"/>
                  </a:lnTo>
                  <a:lnTo>
                    <a:pt x="97" y="637"/>
                  </a:lnTo>
                  <a:lnTo>
                    <a:pt x="81" y="647"/>
                  </a:lnTo>
                  <a:lnTo>
                    <a:pt x="63" y="656"/>
                  </a:lnTo>
                  <a:lnTo>
                    <a:pt x="45" y="662"/>
                  </a:lnTo>
                  <a:lnTo>
                    <a:pt x="28" y="666"/>
                  </a:lnTo>
                  <a:lnTo>
                    <a:pt x="13" y="669"/>
                  </a:lnTo>
                  <a:lnTo>
                    <a:pt x="3" y="671"/>
                  </a:lnTo>
                  <a:lnTo>
                    <a:pt x="0" y="671"/>
                  </a:lnTo>
                  <a:lnTo>
                    <a:pt x="0" y="456"/>
                  </a:lnTo>
                  <a:lnTo>
                    <a:pt x="5" y="394"/>
                  </a:lnTo>
                  <a:lnTo>
                    <a:pt x="16" y="335"/>
                  </a:lnTo>
                  <a:lnTo>
                    <a:pt x="37" y="278"/>
                  </a:lnTo>
                  <a:lnTo>
                    <a:pt x="63" y="226"/>
                  </a:lnTo>
                  <a:lnTo>
                    <a:pt x="96" y="177"/>
                  </a:lnTo>
                  <a:lnTo>
                    <a:pt x="135" y="134"/>
                  </a:lnTo>
                  <a:lnTo>
                    <a:pt x="178" y="95"/>
                  </a:lnTo>
                  <a:lnTo>
                    <a:pt x="226" y="63"/>
                  </a:lnTo>
                  <a:lnTo>
                    <a:pt x="280" y="35"/>
                  </a:lnTo>
                  <a:lnTo>
                    <a:pt x="336" y="16"/>
                  </a:lnTo>
                  <a:lnTo>
                    <a:pt x="395" y="3"/>
                  </a:lnTo>
                  <a:lnTo>
                    <a:pt x="456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105"/>
            <p:cNvSpPr>
              <a:spLocks/>
            </p:cNvSpPr>
            <p:nvPr/>
          </p:nvSpPr>
          <p:spPr bwMode="auto">
            <a:xfrm>
              <a:off x="3767" y="2222"/>
              <a:ext cx="257" cy="335"/>
            </a:xfrm>
            <a:custGeom>
              <a:avLst/>
              <a:gdLst>
                <a:gd name="T0" fmla="*/ 456 w 515"/>
                <a:gd name="T1" fmla="*/ 0 h 671"/>
                <a:gd name="T2" fmla="*/ 494 w 515"/>
                <a:gd name="T3" fmla="*/ 0 h 671"/>
                <a:gd name="T4" fmla="*/ 515 w 515"/>
                <a:gd name="T5" fmla="*/ 0 h 671"/>
                <a:gd name="T6" fmla="*/ 456 w 515"/>
                <a:gd name="T7" fmla="*/ 8 h 671"/>
                <a:gd name="T8" fmla="*/ 400 w 515"/>
                <a:gd name="T9" fmla="*/ 21 h 671"/>
                <a:gd name="T10" fmla="*/ 346 w 515"/>
                <a:gd name="T11" fmla="*/ 42 h 671"/>
                <a:gd name="T12" fmla="*/ 296 w 515"/>
                <a:gd name="T13" fmla="*/ 70 h 671"/>
                <a:gd name="T14" fmla="*/ 249 w 515"/>
                <a:gd name="T15" fmla="*/ 103 h 671"/>
                <a:gd name="T16" fmla="*/ 207 w 515"/>
                <a:gd name="T17" fmla="*/ 141 h 671"/>
                <a:gd name="T18" fmla="*/ 171 w 515"/>
                <a:gd name="T19" fmla="*/ 184 h 671"/>
                <a:gd name="T20" fmla="*/ 139 w 515"/>
                <a:gd name="T21" fmla="*/ 232 h 671"/>
                <a:gd name="T22" fmla="*/ 115 w 515"/>
                <a:gd name="T23" fmla="*/ 284 h 671"/>
                <a:gd name="T24" fmla="*/ 96 w 515"/>
                <a:gd name="T25" fmla="*/ 339 h 671"/>
                <a:gd name="T26" fmla="*/ 84 w 515"/>
                <a:gd name="T27" fmla="*/ 396 h 671"/>
                <a:gd name="T28" fmla="*/ 81 w 515"/>
                <a:gd name="T29" fmla="*/ 456 h 671"/>
                <a:gd name="T30" fmla="*/ 81 w 515"/>
                <a:gd name="T31" fmla="*/ 574 h 671"/>
                <a:gd name="T32" fmla="*/ 81 w 515"/>
                <a:gd name="T33" fmla="*/ 574 h 671"/>
                <a:gd name="T34" fmla="*/ 81 w 515"/>
                <a:gd name="T35" fmla="*/ 649 h 671"/>
                <a:gd name="T36" fmla="*/ 63 w 515"/>
                <a:gd name="T37" fmla="*/ 656 h 671"/>
                <a:gd name="T38" fmla="*/ 45 w 515"/>
                <a:gd name="T39" fmla="*/ 662 h 671"/>
                <a:gd name="T40" fmla="*/ 28 w 515"/>
                <a:gd name="T41" fmla="*/ 666 h 671"/>
                <a:gd name="T42" fmla="*/ 13 w 515"/>
                <a:gd name="T43" fmla="*/ 669 h 671"/>
                <a:gd name="T44" fmla="*/ 3 w 515"/>
                <a:gd name="T45" fmla="*/ 671 h 671"/>
                <a:gd name="T46" fmla="*/ 0 w 515"/>
                <a:gd name="T47" fmla="*/ 671 h 671"/>
                <a:gd name="T48" fmla="*/ 0 w 515"/>
                <a:gd name="T49" fmla="*/ 456 h 671"/>
                <a:gd name="T50" fmla="*/ 5 w 515"/>
                <a:gd name="T51" fmla="*/ 394 h 671"/>
                <a:gd name="T52" fmla="*/ 16 w 515"/>
                <a:gd name="T53" fmla="*/ 335 h 671"/>
                <a:gd name="T54" fmla="*/ 37 w 515"/>
                <a:gd name="T55" fmla="*/ 278 h 671"/>
                <a:gd name="T56" fmla="*/ 63 w 515"/>
                <a:gd name="T57" fmla="*/ 226 h 671"/>
                <a:gd name="T58" fmla="*/ 96 w 515"/>
                <a:gd name="T59" fmla="*/ 177 h 671"/>
                <a:gd name="T60" fmla="*/ 134 w 515"/>
                <a:gd name="T61" fmla="*/ 134 h 671"/>
                <a:gd name="T62" fmla="*/ 178 w 515"/>
                <a:gd name="T63" fmla="*/ 95 h 671"/>
                <a:gd name="T64" fmla="*/ 226 w 515"/>
                <a:gd name="T65" fmla="*/ 63 h 671"/>
                <a:gd name="T66" fmla="*/ 280 w 515"/>
                <a:gd name="T67" fmla="*/ 35 h 671"/>
                <a:gd name="T68" fmla="*/ 336 w 515"/>
                <a:gd name="T69" fmla="*/ 16 h 671"/>
                <a:gd name="T70" fmla="*/ 395 w 515"/>
                <a:gd name="T71" fmla="*/ 3 h 671"/>
                <a:gd name="T72" fmla="*/ 456 w 515"/>
                <a:gd name="T73" fmla="*/ 0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15" h="671">
                  <a:moveTo>
                    <a:pt x="456" y="0"/>
                  </a:moveTo>
                  <a:lnTo>
                    <a:pt x="494" y="0"/>
                  </a:lnTo>
                  <a:lnTo>
                    <a:pt x="515" y="0"/>
                  </a:lnTo>
                  <a:lnTo>
                    <a:pt x="456" y="8"/>
                  </a:lnTo>
                  <a:lnTo>
                    <a:pt x="400" y="21"/>
                  </a:lnTo>
                  <a:lnTo>
                    <a:pt x="346" y="42"/>
                  </a:lnTo>
                  <a:lnTo>
                    <a:pt x="296" y="70"/>
                  </a:lnTo>
                  <a:lnTo>
                    <a:pt x="249" y="103"/>
                  </a:lnTo>
                  <a:lnTo>
                    <a:pt x="207" y="141"/>
                  </a:lnTo>
                  <a:lnTo>
                    <a:pt x="171" y="184"/>
                  </a:lnTo>
                  <a:lnTo>
                    <a:pt x="139" y="232"/>
                  </a:lnTo>
                  <a:lnTo>
                    <a:pt x="115" y="284"/>
                  </a:lnTo>
                  <a:lnTo>
                    <a:pt x="96" y="339"/>
                  </a:lnTo>
                  <a:lnTo>
                    <a:pt x="84" y="396"/>
                  </a:lnTo>
                  <a:lnTo>
                    <a:pt x="81" y="456"/>
                  </a:lnTo>
                  <a:lnTo>
                    <a:pt x="81" y="574"/>
                  </a:lnTo>
                  <a:lnTo>
                    <a:pt x="81" y="574"/>
                  </a:lnTo>
                  <a:lnTo>
                    <a:pt x="81" y="649"/>
                  </a:lnTo>
                  <a:lnTo>
                    <a:pt x="63" y="656"/>
                  </a:lnTo>
                  <a:lnTo>
                    <a:pt x="45" y="662"/>
                  </a:lnTo>
                  <a:lnTo>
                    <a:pt x="28" y="666"/>
                  </a:lnTo>
                  <a:lnTo>
                    <a:pt x="13" y="669"/>
                  </a:lnTo>
                  <a:lnTo>
                    <a:pt x="3" y="671"/>
                  </a:lnTo>
                  <a:lnTo>
                    <a:pt x="0" y="671"/>
                  </a:lnTo>
                  <a:lnTo>
                    <a:pt x="0" y="456"/>
                  </a:lnTo>
                  <a:lnTo>
                    <a:pt x="5" y="394"/>
                  </a:lnTo>
                  <a:lnTo>
                    <a:pt x="16" y="335"/>
                  </a:lnTo>
                  <a:lnTo>
                    <a:pt x="37" y="278"/>
                  </a:lnTo>
                  <a:lnTo>
                    <a:pt x="63" y="226"/>
                  </a:lnTo>
                  <a:lnTo>
                    <a:pt x="96" y="177"/>
                  </a:lnTo>
                  <a:lnTo>
                    <a:pt x="134" y="134"/>
                  </a:lnTo>
                  <a:lnTo>
                    <a:pt x="178" y="95"/>
                  </a:lnTo>
                  <a:lnTo>
                    <a:pt x="226" y="63"/>
                  </a:lnTo>
                  <a:lnTo>
                    <a:pt x="280" y="35"/>
                  </a:lnTo>
                  <a:lnTo>
                    <a:pt x="336" y="16"/>
                  </a:lnTo>
                  <a:lnTo>
                    <a:pt x="395" y="3"/>
                  </a:lnTo>
                  <a:lnTo>
                    <a:pt x="456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06"/>
            <p:cNvSpPr>
              <a:spLocks/>
            </p:cNvSpPr>
            <p:nvPr/>
          </p:nvSpPr>
          <p:spPr bwMode="auto">
            <a:xfrm>
              <a:off x="4177" y="2522"/>
              <a:ext cx="87" cy="140"/>
            </a:xfrm>
            <a:custGeom>
              <a:avLst/>
              <a:gdLst>
                <a:gd name="T0" fmla="*/ 56 w 175"/>
                <a:gd name="T1" fmla="*/ 0 h 280"/>
                <a:gd name="T2" fmla="*/ 74 w 175"/>
                <a:gd name="T3" fmla="*/ 3 h 280"/>
                <a:gd name="T4" fmla="*/ 102 w 175"/>
                <a:gd name="T5" fmla="*/ 16 h 280"/>
                <a:gd name="T6" fmla="*/ 127 w 175"/>
                <a:gd name="T7" fmla="*/ 33 h 280"/>
                <a:gd name="T8" fmla="*/ 147 w 175"/>
                <a:gd name="T9" fmla="*/ 55 h 280"/>
                <a:gd name="T10" fmla="*/ 162 w 175"/>
                <a:gd name="T11" fmla="*/ 81 h 280"/>
                <a:gd name="T12" fmla="*/ 172 w 175"/>
                <a:gd name="T13" fmla="*/ 110 h 280"/>
                <a:gd name="T14" fmla="*/ 175 w 175"/>
                <a:gd name="T15" fmla="*/ 141 h 280"/>
                <a:gd name="T16" fmla="*/ 172 w 175"/>
                <a:gd name="T17" fmla="*/ 167 h 280"/>
                <a:gd name="T18" fmla="*/ 166 w 175"/>
                <a:gd name="T19" fmla="*/ 191 h 280"/>
                <a:gd name="T20" fmla="*/ 155 w 175"/>
                <a:gd name="T21" fmla="*/ 214 h 280"/>
                <a:gd name="T22" fmla="*/ 139 w 175"/>
                <a:gd name="T23" fmla="*/ 235 h 280"/>
                <a:gd name="T24" fmla="*/ 131 w 175"/>
                <a:gd name="T25" fmla="*/ 242 h 280"/>
                <a:gd name="T26" fmla="*/ 123 w 175"/>
                <a:gd name="T27" fmla="*/ 248 h 280"/>
                <a:gd name="T28" fmla="*/ 115 w 175"/>
                <a:gd name="T29" fmla="*/ 256 h 280"/>
                <a:gd name="T30" fmla="*/ 107 w 175"/>
                <a:gd name="T31" fmla="*/ 262 h 280"/>
                <a:gd name="T32" fmla="*/ 91 w 175"/>
                <a:gd name="T33" fmla="*/ 271 h 280"/>
                <a:gd name="T34" fmla="*/ 74 w 175"/>
                <a:gd name="T35" fmla="*/ 277 h 280"/>
                <a:gd name="T36" fmla="*/ 66 w 175"/>
                <a:gd name="T37" fmla="*/ 280 h 280"/>
                <a:gd name="T38" fmla="*/ 58 w 175"/>
                <a:gd name="T39" fmla="*/ 280 h 280"/>
                <a:gd name="T40" fmla="*/ 39 w 175"/>
                <a:gd name="T41" fmla="*/ 277 h 280"/>
                <a:gd name="T42" fmla="*/ 23 w 175"/>
                <a:gd name="T43" fmla="*/ 268 h 280"/>
                <a:gd name="T44" fmla="*/ 10 w 175"/>
                <a:gd name="T45" fmla="*/ 256 h 280"/>
                <a:gd name="T46" fmla="*/ 3 w 175"/>
                <a:gd name="T47" fmla="*/ 240 h 280"/>
                <a:gd name="T48" fmla="*/ 0 w 175"/>
                <a:gd name="T49" fmla="*/ 222 h 280"/>
                <a:gd name="T50" fmla="*/ 0 w 175"/>
                <a:gd name="T51" fmla="*/ 58 h 280"/>
                <a:gd name="T52" fmla="*/ 3 w 175"/>
                <a:gd name="T53" fmla="*/ 41 h 280"/>
                <a:gd name="T54" fmla="*/ 10 w 175"/>
                <a:gd name="T55" fmla="*/ 25 h 280"/>
                <a:gd name="T56" fmla="*/ 23 w 175"/>
                <a:gd name="T57" fmla="*/ 12 h 280"/>
                <a:gd name="T58" fmla="*/ 39 w 175"/>
                <a:gd name="T59" fmla="*/ 3 h 280"/>
                <a:gd name="T60" fmla="*/ 56 w 175"/>
                <a:gd name="T61" fmla="*/ 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75" h="280">
                  <a:moveTo>
                    <a:pt x="56" y="0"/>
                  </a:moveTo>
                  <a:lnTo>
                    <a:pt x="74" y="3"/>
                  </a:lnTo>
                  <a:lnTo>
                    <a:pt x="102" y="16"/>
                  </a:lnTo>
                  <a:lnTo>
                    <a:pt x="127" y="33"/>
                  </a:lnTo>
                  <a:lnTo>
                    <a:pt x="147" y="55"/>
                  </a:lnTo>
                  <a:lnTo>
                    <a:pt x="162" y="81"/>
                  </a:lnTo>
                  <a:lnTo>
                    <a:pt x="172" y="110"/>
                  </a:lnTo>
                  <a:lnTo>
                    <a:pt x="175" y="141"/>
                  </a:lnTo>
                  <a:lnTo>
                    <a:pt x="172" y="167"/>
                  </a:lnTo>
                  <a:lnTo>
                    <a:pt x="166" y="191"/>
                  </a:lnTo>
                  <a:lnTo>
                    <a:pt x="155" y="214"/>
                  </a:lnTo>
                  <a:lnTo>
                    <a:pt x="139" y="235"/>
                  </a:lnTo>
                  <a:lnTo>
                    <a:pt x="131" y="242"/>
                  </a:lnTo>
                  <a:lnTo>
                    <a:pt x="123" y="248"/>
                  </a:lnTo>
                  <a:lnTo>
                    <a:pt x="115" y="256"/>
                  </a:lnTo>
                  <a:lnTo>
                    <a:pt x="107" y="262"/>
                  </a:lnTo>
                  <a:lnTo>
                    <a:pt x="91" y="271"/>
                  </a:lnTo>
                  <a:lnTo>
                    <a:pt x="74" y="277"/>
                  </a:lnTo>
                  <a:lnTo>
                    <a:pt x="66" y="280"/>
                  </a:lnTo>
                  <a:lnTo>
                    <a:pt x="58" y="280"/>
                  </a:lnTo>
                  <a:lnTo>
                    <a:pt x="39" y="277"/>
                  </a:lnTo>
                  <a:lnTo>
                    <a:pt x="23" y="268"/>
                  </a:lnTo>
                  <a:lnTo>
                    <a:pt x="10" y="256"/>
                  </a:lnTo>
                  <a:lnTo>
                    <a:pt x="3" y="240"/>
                  </a:lnTo>
                  <a:lnTo>
                    <a:pt x="0" y="222"/>
                  </a:lnTo>
                  <a:lnTo>
                    <a:pt x="0" y="58"/>
                  </a:lnTo>
                  <a:lnTo>
                    <a:pt x="3" y="41"/>
                  </a:lnTo>
                  <a:lnTo>
                    <a:pt x="10" y="25"/>
                  </a:lnTo>
                  <a:lnTo>
                    <a:pt x="23" y="12"/>
                  </a:lnTo>
                  <a:lnTo>
                    <a:pt x="39" y="3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107"/>
            <p:cNvSpPr>
              <a:spLocks/>
            </p:cNvSpPr>
            <p:nvPr/>
          </p:nvSpPr>
          <p:spPr bwMode="auto">
            <a:xfrm>
              <a:off x="3745" y="2522"/>
              <a:ext cx="88" cy="140"/>
            </a:xfrm>
            <a:custGeom>
              <a:avLst/>
              <a:gdLst>
                <a:gd name="T0" fmla="*/ 117 w 175"/>
                <a:gd name="T1" fmla="*/ 0 h 280"/>
                <a:gd name="T2" fmla="*/ 135 w 175"/>
                <a:gd name="T3" fmla="*/ 3 h 280"/>
                <a:gd name="T4" fmla="*/ 151 w 175"/>
                <a:gd name="T5" fmla="*/ 12 h 280"/>
                <a:gd name="T6" fmla="*/ 164 w 175"/>
                <a:gd name="T7" fmla="*/ 25 h 280"/>
                <a:gd name="T8" fmla="*/ 172 w 175"/>
                <a:gd name="T9" fmla="*/ 41 h 280"/>
                <a:gd name="T10" fmla="*/ 175 w 175"/>
                <a:gd name="T11" fmla="*/ 58 h 280"/>
                <a:gd name="T12" fmla="*/ 175 w 175"/>
                <a:gd name="T13" fmla="*/ 222 h 280"/>
                <a:gd name="T14" fmla="*/ 172 w 175"/>
                <a:gd name="T15" fmla="*/ 240 h 280"/>
                <a:gd name="T16" fmla="*/ 164 w 175"/>
                <a:gd name="T17" fmla="*/ 256 h 280"/>
                <a:gd name="T18" fmla="*/ 151 w 175"/>
                <a:gd name="T19" fmla="*/ 268 h 280"/>
                <a:gd name="T20" fmla="*/ 135 w 175"/>
                <a:gd name="T21" fmla="*/ 277 h 280"/>
                <a:gd name="T22" fmla="*/ 117 w 175"/>
                <a:gd name="T23" fmla="*/ 280 h 280"/>
                <a:gd name="T24" fmla="*/ 109 w 175"/>
                <a:gd name="T25" fmla="*/ 280 h 280"/>
                <a:gd name="T26" fmla="*/ 100 w 175"/>
                <a:gd name="T27" fmla="*/ 277 h 280"/>
                <a:gd name="T28" fmla="*/ 71 w 175"/>
                <a:gd name="T29" fmla="*/ 265 h 280"/>
                <a:gd name="T30" fmla="*/ 48 w 175"/>
                <a:gd name="T31" fmla="*/ 248 h 280"/>
                <a:gd name="T32" fmla="*/ 28 w 175"/>
                <a:gd name="T33" fmla="*/ 225 h 280"/>
                <a:gd name="T34" fmla="*/ 12 w 175"/>
                <a:gd name="T35" fmla="*/ 200 h 280"/>
                <a:gd name="T36" fmla="*/ 3 w 175"/>
                <a:gd name="T37" fmla="*/ 171 h 280"/>
                <a:gd name="T38" fmla="*/ 0 w 175"/>
                <a:gd name="T39" fmla="*/ 141 h 280"/>
                <a:gd name="T40" fmla="*/ 3 w 175"/>
                <a:gd name="T41" fmla="*/ 110 h 280"/>
                <a:gd name="T42" fmla="*/ 12 w 175"/>
                <a:gd name="T43" fmla="*/ 81 h 280"/>
                <a:gd name="T44" fmla="*/ 28 w 175"/>
                <a:gd name="T45" fmla="*/ 55 h 280"/>
                <a:gd name="T46" fmla="*/ 48 w 175"/>
                <a:gd name="T47" fmla="*/ 33 h 280"/>
                <a:gd name="T48" fmla="*/ 71 w 175"/>
                <a:gd name="T49" fmla="*/ 16 h 280"/>
                <a:gd name="T50" fmla="*/ 100 w 175"/>
                <a:gd name="T51" fmla="*/ 3 h 280"/>
                <a:gd name="T52" fmla="*/ 117 w 175"/>
                <a:gd name="T53" fmla="*/ 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75" h="280">
                  <a:moveTo>
                    <a:pt x="117" y="0"/>
                  </a:moveTo>
                  <a:lnTo>
                    <a:pt x="135" y="3"/>
                  </a:lnTo>
                  <a:lnTo>
                    <a:pt x="151" y="12"/>
                  </a:lnTo>
                  <a:lnTo>
                    <a:pt x="164" y="25"/>
                  </a:lnTo>
                  <a:lnTo>
                    <a:pt x="172" y="41"/>
                  </a:lnTo>
                  <a:lnTo>
                    <a:pt x="175" y="58"/>
                  </a:lnTo>
                  <a:lnTo>
                    <a:pt x="175" y="222"/>
                  </a:lnTo>
                  <a:lnTo>
                    <a:pt x="172" y="240"/>
                  </a:lnTo>
                  <a:lnTo>
                    <a:pt x="164" y="256"/>
                  </a:lnTo>
                  <a:lnTo>
                    <a:pt x="151" y="268"/>
                  </a:lnTo>
                  <a:lnTo>
                    <a:pt x="135" y="277"/>
                  </a:lnTo>
                  <a:lnTo>
                    <a:pt x="117" y="280"/>
                  </a:lnTo>
                  <a:lnTo>
                    <a:pt x="109" y="280"/>
                  </a:lnTo>
                  <a:lnTo>
                    <a:pt x="100" y="277"/>
                  </a:lnTo>
                  <a:lnTo>
                    <a:pt x="71" y="265"/>
                  </a:lnTo>
                  <a:lnTo>
                    <a:pt x="48" y="248"/>
                  </a:lnTo>
                  <a:lnTo>
                    <a:pt x="28" y="225"/>
                  </a:lnTo>
                  <a:lnTo>
                    <a:pt x="12" y="200"/>
                  </a:lnTo>
                  <a:lnTo>
                    <a:pt x="3" y="171"/>
                  </a:lnTo>
                  <a:lnTo>
                    <a:pt x="0" y="141"/>
                  </a:lnTo>
                  <a:lnTo>
                    <a:pt x="3" y="110"/>
                  </a:lnTo>
                  <a:lnTo>
                    <a:pt x="12" y="81"/>
                  </a:lnTo>
                  <a:lnTo>
                    <a:pt x="28" y="55"/>
                  </a:lnTo>
                  <a:lnTo>
                    <a:pt x="48" y="33"/>
                  </a:lnTo>
                  <a:lnTo>
                    <a:pt x="71" y="16"/>
                  </a:lnTo>
                  <a:lnTo>
                    <a:pt x="100" y="3"/>
                  </a:lnTo>
                  <a:lnTo>
                    <a:pt x="117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Freeform 108"/>
            <p:cNvSpPr>
              <a:spLocks/>
            </p:cNvSpPr>
            <p:nvPr/>
          </p:nvSpPr>
          <p:spPr bwMode="auto">
            <a:xfrm>
              <a:off x="3917" y="2767"/>
              <a:ext cx="175" cy="200"/>
            </a:xfrm>
            <a:custGeom>
              <a:avLst/>
              <a:gdLst>
                <a:gd name="T0" fmla="*/ 54 w 349"/>
                <a:gd name="T1" fmla="*/ 0 h 399"/>
                <a:gd name="T2" fmla="*/ 71 w 349"/>
                <a:gd name="T3" fmla="*/ 1 h 399"/>
                <a:gd name="T4" fmla="*/ 106 w 349"/>
                <a:gd name="T5" fmla="*/ 7 h 399"/>
                <a:gd name="T6" fmla="*/ 139 w 349"/>
                <a:gd name="T7" fmla="*/ 10 h 399"/>
                <a:gd name="T8" fmla="*/ 210 w 349"/>
                <a:gd name="T9" fmla="*/ 10 h 399"/>
                <a:gd name="T10" fmla="*/ 243 w 349"/>
                <a:gd name="T11" fmla="*/ 7 h 399"/>
                <a:gd name="T12" fmla="*/ 277 w 349"/>
                <a:gd name="T13" fmla="*/ 3 h 399"/>
                <a:gd name="T14" fmla="*/ 288 w 349"/>
                <a:gd name="T15" fmla="*/ 1 h 399"/>
                <a:gd name="T16" fmla="*/ 290 w 349"/>
                <a:gd name="T17" fmla="*/ 1 h 399"/>
                <a:gd name="T18" fmla="*/ 306 w 349"/>
                <a:gd name="T19" fmla="*/ 3 h 399"/>
                <a:gd name="T20" fmla="*/ 320 w 349"/>
                <a:gd name="T21" fmla="*/ 7 h 399"/>
                <a:gd name="T22" fmla="*/ 332 w 349"/>
                <a:gd name="T23" fmla="*/ 17 h 399"/>
                <a:gd name="T24" fmla="*/ 342 w 349"/>
                <a:gd name="T25" fmla="*/ 29 h 399"/>
                <a:gd name="T26" fmla="*/ 348 w 349"/>
                <a:gd name="T27" fmla="*/ 43 h 399"/>
                <a:gd name="T28" fmla="*/ 349 w 349"/>
                <a:gd name="T29" fmla="*/ 58 h 399"/>
                <a:gd name="T30" fmla="*/ 349 w 349"/>
                <a:gd name="T31" fmla="*/ 218 h 399"/>
                <a:gd name="T32" fmla="*/ 348 w 349"/>
                <a:gd name="T33" fmla="*/ 233 h 399"/>
                <a:gd name="T34" fmla="*/ 342 w 349"/>
                <a:gd name="T35" fmla="*/ 246 h 399"/>
                <a:gd name="T36" fmla="*/ 333 w 349"/>
                <a:gd name="T37" fmla="*/ 257 h 399"/>
                <a:gd name="T38" fmla="*/ 214 w 349"/>
                <a:gd name="T39" fmla="*/ 381 h 399"/>
                <a:gd name="T40" fmla="*/ 203 w 349"/>
                <a:gd name="T41" fmla="*/ 391 h 399"/>
                <a:gd name="T42" fmla="*/ 188 w 349"/>
                <a:gd name="T43" fmla="*/ 396 h 399"/>
                <a:gd name="T44" fmla="*/ 174 w 349"/>
                <a:gd name="T45" fmla="*/ 399 h 399"/>
                <a:gd name="T46" fmla="*/ 174 w 349"/>
                <a:gd name="T47" fmla="*/ 399 h 399"/>
                <a:gd name="T48" fmla="*/ 158 w 349"/>
                <a:gd name="T49" fmla="*/ 396 h 399"/>
                <a:gd name="T50" fmla="*/ 145 w 349"/>
                <a:gd name="T51" fmla="*/ 391 h 399"/>
                <a:gd name="T52" fmla="*/ 133 w 349"/>
                <a:gd name="T53" fmla="*/ 382 h 399"/>
                <a:gd name="T54" fmla="*/ 18 w 349"/>
                <a:gd name="T55" fmla="*/ 271 h 399"/>
                <a:gd name="T56" fmla="*/ 8 w 349"/>
                <a:gd name="T57" fmla="*/ 257 h 399"/>
                <a:gd name="T58" fmla="*/ 2 w 349"/>
                <a:gd name="T59" fmla="*/ 242 h 399"/>
                <a:gd name="T60" fmla="*/ 0 w 349"/>
                <a:gd name="T61" fmla="*/ 226 h 399"/>
                <a:gd name="T62" fmla="*/ 0 w 349"/>
                <a:gd name="T63" fmla="*/ 226 h 399"/>
                <a:gd name="T64" fmla="*/ 0 w 349"/>
                <a:gd name="T65" fmla="*/ 58 h 399"/>
                <a:gd name="T66" fmla="*/ 3 w 349"/>
                <a:gd name="T67" fmla="*/ 40 h 399"/>
                <a:gd name="T68" fmla="*/ 11 w 349"/>
                <a:gd name="T69" fmla="*/ 26 h 399"/>
                <a:gd name="T70" fmla="*/ 22 w 349"/>
                <a:gd name="T71" fmla="*/ 13 h 399"/>
                <a:gd name="T72" fmla="*/ 37 w 349"/>
                <a:gd name="T73" fmla="*/ 4 h 399"/>
                <a:gd name="T74" fmla="*/ 54 w 349"/>
                <a:gd name="T75" fmla="*/ 0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49" h="399">
                  <a:moveTo>
                    <a:pt x="54" y="0"/>
                  </a:moveTo>
                  <a:lnTo>
                    <a:pt x="71" y="1"/>
                  </a:lnTo>
                  <a:lnTo>
                    <a:pt x="106" y="7"/>
                  </a:lnTo>
                  <a:lnTo>
                    <a:pt x="139" y="10"/>
                  </a:lnTo>
                  <a:lnTo>
                    <a:pt x="210" y="10"/>
                  </a:lnTo>
                  <a:lnTo>
                    <a:pt x="243" y="7"/>
                  </a:lnTo>
                  <a:lnTo>
                    <a:pt x="277" y="3"/>
                  </a:lnTo>
                  <a:lnTo>
                    <a:pt x="288" y="1"/>
                  </a:lnTo>
                  <a:lnTo>
                    <a:pt x="290" y="1"/>
                  </a:lnTo>
                  <a:lnTo>
                    <a:pt x="306" y="3"/>
                  </a:lnTo>
                  <a:lnTo>
                    <a:pt x="320" y="7"/>
                  </a:lnTo>
                  <a:lnTo>
                    <a:pt x="332" y="17"/>
                  </a:lnTo>
                  <a:lnTo>
                    <a:pt x="342" y="29"/>
                  </a:lnTo>
                  <a:lnTo>
                    <a:pt x="348" y="43"/>
                  </a:lnTo>
                  <a:lnTo>
                    <a:pt x="349" y="58"/>
                  </a:lnTo>
                  <a:lnTo>
                    <a:pt x="349" y="218"/>
                  </a:lnTo>
                  <a:lnTo>
                    <a:pt x="348" y="233"/>
                  </a:lnTo>
                  <a:lnTo>
                    <a:pt x="342" y="246"/>
                  </a:lnTo>
                  <a:lnTo>
                    <a:pt x="333" y="257"/>
                  </a:lnTo>
                  <a:lnTo>
                    <a:pt x="214" y="381"/>
                  </a:lnTo>
                  <a:lnTo>
                    <a:pt x="203" y="391"/>
                  </a:lnTo>
                  <a:lnTo>
                    <a:pt x="188" y="396"/>
                  </a:lnTo>
                  <a:lnTo>
                    <a:pt x="174" y="399"/>
                  </a:lnTo>
                  <a:lnTo>
                    <a:pt x="174" y="399"/>
                  </a:lnTo>
                  <a:lnTo>
                    <a:pt x="158" y="396"/>
                  </a:lnTo>
                  <a:lnTo>
                    <a:pt x="145" y="391"/>
                  </a:lnTo>
                  <a:lnTo>
                    <a:pt x="133" y="382"/>
                  </a:lnTo>
                  <a:lnTo>
                    <a:pt x="18" y="271"/>
                  </a:lnTo>
                  <a:lnTo>
                    <a:pt x="8" y="257"/>
                  </a:lnTo>
                  <a:lnTo>
                    <a:pt x="2" y="242"/>
                  </a:lnTo>
                  <a:lnTo>
                    <a:pt x="0" y="226"/>
                  </a:lnTo>
                  <a:lnTo>
                    <a:pt x="0" y="226"/>
                  </a:lnTo>
                  <a:lnTo>
                    <a:pt x="0" y="58"/>
                  </a:lnTo>
                  <a:lnTo>
                    <a:pt x="3" y="40"/>
                  </a:lnTo>
                  <a:lnTo>
                    <a:pt x="11" y="26"/>
                  </a:lnTo>
                  <a:lnTo>
                    <a:pt x="22" y="13"/>
                  </a:lnTo>
                  <a:lnTo>
                    <a:pt x="37" y="4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Freeform 109"/>
            <p:cNvSpPr>
              <a:spLocks/>
            </p:cNvSpPr>
            <p:nvPr/>
          </p:nvSpPr>
          <p:spPr bwMode="auto">
            <a:xfrm>
              <a:off x="3917" y="2768"/>
              <a:ext cx="107" cy="199"/>
            </a:xfrm>
            <a:custGeom>
              <a:avLst/>
              <a:gdLst>
                <a:gd name="T0" fmla="*/ 51 w 214"/>
                <a:gd name="T1" fmla="*/ 0 h 398"/>
                <a:gd name="T2" fmla="*/ 68 w 214"/>
                <a:gd name="T3" fmla="*/ 0 h 398"/>
                <a:gd name="T4" fmla="*/ 57 w 214"/>
                <a:gd name="T5" fmla="*/ 18 h 398"/>
                <a:gd name="T6" fmla="*/ 52 w 214"/>
                <a:gd name="T7" fmla="*/ 39 h 398"/>
                <a:gd name="T8" fmla="*/ 52 w 214"/>
                <a:gd name="T9" fmla="*/ 207 h 398"/>
                <a:gd name="T10" fmla="*/ 52 w 214"/>
                <a:gd name="T11" fmla="*/ 207 h 398"/>
                <a:gd name="T12" fmla="*/ 54 w 214"/>
                <a:gd name="T13" fmla="*/ 223 h 398"/>
                <a:gd name="T14" fmla="*/ 60 w 214"/>
                <a:gd name="T15" fmla="*/ 239 h 398"/>
                <a:gd name="T16" fmla="*/ 70 w 214"/>
                <a:gd name="T17" fmla="*/ 252 h 398"/>
                <a:gd name="T18" fmla="*/ 186 w 214"/>
                <a:gd name="T19" fmla="*/ 364 h 398"/>
                <a:gd name="T20" fmla="*/ 199 w 214"/>
                <a:gd name="T21" fmla="*/ 374 h 398"/>
                <a:gd name="T22" fmla="*/ 214 w 214"/>
                <a:gd name="T23" fmla="*/ 380 h 398"/>
                <a:gd name="T24" fmla="*/ 214 w 214"/>
                <a:gd name="T25" fmla="*/ 380 h 398"/>
                <a:gd name="T26" fmla="*/ 203 w 214"/>
                <a:gd name="T27" fmla="*/ 390 h 398"/>
                <a:gd name="T28" fmla="*/ 188 w 214"/>
                <a:gd name="T29" fmla="*/ 395 h 398"/>
                <a:gd name="T30" fmla="*/ 174 w 214"/>
                <a:gd name="T31" fmla="*/ 398 h 398"/>
                <a:gd name="T32" fmla="*/ 174 w 214"/>
                <a:gd name="T33" fmla="*/ 398 h 398"/>
                <a:gd name="T34" fmla="*/ 158 w 214"/>
                <a:gd name="T35" fmla="*/ 395 h 398"/>
                <a:gd name="T36" fmla="*/ 145 w 214"/>
                <a:gd name="T37" fmla="*/ 390 h 398"/>
                <a:gd name="T38" fmla="*/ 133 w 214"/>
                <a:gd name="T39" fmla="*/ 381 h 398"/>
                <a:gd name="T40" fmla="*/ 18 w 214"/>
                <a:gd name="T41" fmla="*/ 270 h 398"/>
                <a:gd name="T42" fmla="*/ 8 w 214"/>
                <a:gd name="T43" fmla="*/ 256 h 398"/>
                <a:gd name="T44" fmla="*/ 2 w 214"/>
                <a:gd name="T45" fmla="*/ 241 h 398"/>
                <a:gd name="T46" fmla="*/ 0 w 214"/>
                <a:gd name="T47" fmla="*/ 225 h 398"/>
                <a:gd name="T48" fmla="*/ 0 w 214"/>
                <a:gd name="T49" fmla="*/ 225 h 398"/>
                <a:gd name="T50" fmla="*/ 0 w 214"/>
                <a:gd name="T51" fmla="*/ 57 h 398"/>
                <a:gd name="T52" fmla="*/ 3 w 214"/>
                <a:gd name="T53" fmla="*/ 39 h 398"/>
                <a:gd name="T54" fmla="*/ 11 w 214"/>
                <a:gd name="T55" fmla="*/ 25 h 398"/>
                <a:gd name="T56" fmla="*/ 22 w 214"/>
                <a:gd name="T57" fmla="*/ 12 h 398"/>
                <a:gd name="T58" fmla="*/ 37 w 214"/>
                <a:gd name="T59" fmla="*/ 3 h 398"/>
                <a:gd name="T60" fmla="*/ 51 w 214"/>
                <a:gd name="T61" fmla="*/ 0 h 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14" h="398">
                  <a:moveTo>
                    <a:pt x="51" y="0"/>
                  </a:moveTo>
                  <a:lnTo>
                    <a:pt x="68" y="0"/>
                  </a:lnTo>
                  <a:lnTo>
                    <a:pt x="57" y="18"/>
                  </a:lnTo>
                  <a:lnTo>
                    <a:pt x="52" y="39"/>
                  </a:lnTo>
                  <a:lnTo>
                    <a:pt x="52" y="207"/>
                  </a:lnTo>
                  <a:lnTo>
                    <a:pt x="52" y="207"/>
                  </a:lnTo>
                  <a:lnTo>
                    <a:pt x="54" y="223"/>
                  </a:lnTo>
                  <a:lnTo>
                    <a:pt x="60" y="239"/>
                  </a:lnTo>
                  <a:lnTo>
                    <a:pt x="70" y="252"/>
                  </a:lnTo>
                  <a:lnTo>
                    <a:pt x="186" y="364"/>
                  </a:lnTo>
                  <a:lnTo>
                    <a:pt x="199" y="374"/>
                  </a:lnTo>
                  <a:lnTo>
                    <a:pt x="214" y="380"/>
                  </a:lnTo>
                  <a:lnTo>
                    <a:pt x="214" y="380"/>
                  </a:lnTo>
                  <a:lnTo>
                    <a:pt x="203" y="390"/>
                  </a:lnTo>
                  <a:lnTo>
                    <a:pt x="188" y="395"/>
                  </a:lnTo>
                  <a:lnTo>
                    <a:pt x="174" y="398"/>
                  </a:lnTo>
                  <a:lnTo>
                    <a:pt x="174" y="398"/>
                  </a:lnTo>
                  <a:lnTo>
                    <a:pt x="158" y="395"/>
                  </a:lnTo>
                  <a:lnTo>
                    <a:pt x="145" y="390"/>
                  </a:lnTo>
                  <a:lnTo>
                    <a:pt x="133" y="381"/>
                  </a:lnTo>
                  <a:lnTo>
                    <a:pt x="18" y="270"/>
                  </a:lnTo>
                  <a:lnTo>
                    <a:pt x="8" y="256"/>
                  </a:lnTo>
                  <a:lnTo>
                    <a:pt x="2" y="241"/>
                  </a:lnTo>
                  <a:lnTo>
                    <a:pt x="0" y="225"/>
                  </a:lnTo>
                  <a:lnTo>
                    <a:pt x="0" y="225"/>
                  </a:lnTo>
                  <a:lnTo>
                    <a:pt x="0" y="57"/>
                  </a:lnTo>
                  <a:lnTo>
                    <a:pt x="3" y="39"/>
                  </a:lnTo>
                  <a:lnTo>
                    <a:pt x="11" y="25"/>
                  </a:lnTo>
                  <a:lnTo>
                    <a:pt x="22" y="12"/>
                  </a:lnTo>
                  <a:lnTo>
                    <a:pt x="37" y="3"/>
                  </a:lnTo>
                  <a:lnTo>
                    <a:pt x="51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Freeform 110"/>
            <p:cNvSpPr>
              <a:spLocks/>
            </p:cNvSpPr>
            <p:nvPr/>
          </p:nvSpPr>
          <p:spPr bwMode="auto">
            <a:xfrm>
              <a:off x="3818" y="2419"/>
              <a:ext cx="373" cy="399"/>
            </a:xfrm>
            <a:custGeom>
              <a:avLst/>
              <a:gdLst>
                <a:gd name="T0" fmla="*/ 518 w 747"/>
                <a:gd name="T1" fmla="*/ 0 h 799"/>
                <a:gd name="T2" fmla="*/ 525 w 747"/>
                <a:gd name="T3" fmla="*/ 3 h 799"/>
                <a:gd name="T4" fmla="*/ 534 w 747"/>
                <a:gd name="T5" fmla="*/ 12 h 799"/>
                <a:gd name="T6" fmla="*/ 537 w 747"/>
                <a:gd name="T7" fmla="*/ 16 h 799"/>
                <a:gd name="T8" fmla="*/ 544 w 747"/>
                <a:gd name="T9" fmla="*/ 32 h 799"/>
                <a:gd name="T10" fmla="*/ 557 w 747"/>
                <a:gd name="T11" fmla="*/ 51 h 799"/>
                <a:gd name="T12" fmla="*/ 573 w 747"/>
                <a:gd name="T13" fmla="*/ 71 h 799"/>
                <a:gd name="T14" fmla="*/ 593 w 747"/>
                <a:gd name="T15" fmla="*/ 93 h 799"/>
                <a:gd name="T16" fmla="*/ 619 w 747"/>
                <a:gd name="T17" fmla="*/ 113 h 799"/>
                <a:gd name="T18" fmla="*/ 651 w 747"/>
                <a:gd name="T19" fmla="*/ 135 h 799"/>
                <a:gd name="T20" fmla="*/ 689 w 747"/>
                <a:gd name="T21" fmla="*/ 155 h 799"/>
                <a:gd name="T22" fmla="*/ 699 w 747"/>
                <a:gd name="T23" fmla="*/ 159 h 799"/>
                <a:gd name="T24" fmla="*/ 709 w 747"/>
                <a:gd name="T25" fmla="*/ 164 h 799"/>
                <a:gd name="T26" fmla="*/ 725 w 747"/>
                <a:gd name="T27" fmla="*/ 172 h 799"/>
                <a:gd name="T28" fmla="*/ 737 w 747"/>
                <a:gd name="T29" fmla="*/ 184 h 799"/>
                <a:gd name="T30" fmla="*/ 744 w 747"/>
                <a:gd name="T31" fmla="*/ 200 h 799"/>
                <a:gd name="T32" fmla="*/ 747 w 747"/>
                <a:gd name="T33" fmla="*/ 217 h 799"/>
                <a:gd name="T34" fmla="*/ 747 w 747"/>
                <a:gd name="T35" fmla="*/ 462 h 799"/>
                <a:gd name="T36" fmla="*/ 742 w 747"/>
                <a:gd name="T37" fmla="*/ 515 h 799"/>
                <a:gd name="T38" fmla="*/ 729 w 747"/>
                <a:gd name="T39" fmla="*/ 568 h 799"/>
                <a:gd name="T40" fmla="*/ 709 w 747"/>
                <a:gd name="T41" fmla="*/ 617 h 799"/>
                <a:gd name="T42" fmla="*/ 682 w 747"/>
                <a:gd name="T43" fmla="*/ 662 h 799"/>
                <a:gd name="T44" fmla="*/ 647 w 747"/>
                <a:gd name="T45" fmla="*/ 701 h 799"/>
                <a:gd name="T46" fmla="*/ 608 w 747"/>
                <a:gd name="T47" fmla="*/ 734 h 799"/>
                <a:gd name="T48" fmla="*/ 563 w 747"/>
                <a:gd name="T49" fmla="*/ 762 h 799"/>
                <a:gd name="T50" fmla="*/ 515 w 747"/>
                <a:gd name="T51" fmla="*/ 782 h 799"/>
                <a:gd name="T52" fmla="*/ 463 w 747"/>
                <a:gd name="T53" fmla="*/ 795 h 799"/>
                <a:gd name="T54" fmla="*/ 408 w 747"/>
                <a:gd name="T55" fmla="*/ 799 h 799"/>
                <a:gd name="T56" fmla="*/ 337 w 747"/>
                <a:gd name="T57" fmla="*/ 799 h 799"/>
                <a:gd name="T58" fmla="*/ 284 w 747"/>
                <a:gd name="T59" fmla="*/ 795 h 799"/>
                <a:gd name="T60" fmla="*/ 232 w 747"/>
                <a:gd name="T61" fmla="*/ 782 h 799"/>
                <a:gd name="T62" fmla="*/ 182 w 747"/>
                <a:gd name="T63" fmla="*/ 762 h 799"/>
                <a:gd name="T64" fmla="*/ 139 w 747"/>
                <a:gd name="T65" fmla="*/ 734 h 799"/>
                <a:gd name="T66" fmla="*/ 99 w 747"/>
                <a:gd name="T67" fmla="*/ 701 h 799"/>
                <a:gd name="T68" fmla="*/ 65 w 747"/>
                <a:gd name="T69" fmla="*/ 662 h 799"/>
                <a:gd name="T70" fmla="*/ 38 w 747"/>
                <a:gd name="T71" fmla="*/ 617 h 799"/>
                <a:gd name="T72" fmla="*/ 18 w 747"/>
                <a:gd name="T73" fmla="*/ 568 h 799"/>
                <a:gd name="T74" fmla="*/ 5 w 747"/>
                <a:gd name="T75" fmla="*/ 515 h 799"/>
                <a:gd name="T76" fmla="*/ 0 w 747"/>
                <a:gd name="T77" fmla="*/ 462 h 799"/>
                <a:gd name="T78" fmla="*/ 0 w 747"/>
                <a:gd name="T79" fmla="*/ 227 h 799"/>
                <a:gd name="T80" fmla="*/ 5 w 747"/>
                <a:gd name="T81" fmla="*/ 206 h 799"/>
                <a:gd name="T82" fmla="*/ 15 w 747"/>
                <a:gd name="T83" fmla="*/ 187 h 799"/>
                <a:gd name="T84" fmla="*/ 32 w 747"/>
                <a:gd name="T85" fmla="*/ 175 h 799"/>
                <a:gd name="T86" fmla="*/ 54 w 747"/>
                <a:gd name="T87" fmla="*/ 170 h 799"/>
                <a:gd name="T88" fmla="*/ 57 w 747"/>
                <a:gd name="T89" fmla="*/ 170 h 799"/>
                <a:gd name="T90" fmla="*/ 70 w 747"/>
                <a:gd name="T91" fmla="*/ 168 h 799"/>
                <a:gd name="T92" fmla="*/ 88 w 747"/>
                <a:gd name="T93" fmla="*/ 167 h 799"/>
                <a:gd name="T94" fmla="*/ 113 w 747"/>
                <a:gd name="T95" fmla="*/ 164 h 799"/>
                <a:gd name="T96" fmla="*/ 143 w 747"/>
                <a:gd name="T97" fmla="*/ 158 h 799"/>
                <a:gd name="T98" fmla="*/ 187 w 747"/>
                <a:gd name="T99" fmla="*/ 149 h 799"/>
                <a:gd name="T100" fmla="*/ 233 w 747"/>
                <a:gd name="T101" fmla="*/ 136 h 799"/>
                <a:gd name="T102" fmla="*/ 284 w 747"/>
                <a:gd name="T103" fmla="*/ 120 h 799"/>
                <a:gd name="T104" fmla="*/ 337 w 747"/>
                <a:gd name="T105" fmla="*/ 100 h 799"/>
                <a:gd name="T106" fmla="*/ 394 w 747"/>
                <a:gd name="T107" fmla="*/ 74 h 799"/>
                <a:gd name="T108" fmla="*/ 449 w 747"/>
                <a:gd name="T109" fmla="*/ 42 h 799"/>
                <a:gd name="T110" fmla="*/ 504 w 747"/>
                <a:gd name="T111" fmla="*/ 3 h 799"/>
                <a:gd name="T112" fmla="*/ 504 w 747"/>
                <a:gd name="T113" fmla="*/ 3 h 799"/>
                <a:gd name="T114" fmla="*/ 507 w 747"/>
                <a:gd name="T115" fmla="*/ 3 h 799"/>
                <a:gd name="T116" fmla="*/ 511 w 747"/>
                <a:gd name="T117" fmla="*/ 0 h 799"/>
                <a:gd name="T118" fmla="*/ 518 w 747"/>
                <a:gd name="T119" fmla="*/ 0 h 7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47" h="799">
                  <a:moveTo>
                    <a:pt x="518" y="0"/>
                  </a:moveTo>
                  <a:lnTo>
                    <a:pt x="525" y="3"/>
                  </a:lnTo>
                  <a:lnTo>
                    <a:pt x="534" y="12"/>
                  </a:lnTo>
                  <a:lnTo>
                    <a:pt x="537" y="16"/>
                  </a:lnTo>
                  <a:lnTo>
                    <a:pt x="544" y="32"/>
                  </a:lnTo>
                  <a:lnTo>
                    <a:pt x="557" y="51"/>
                  </a:lnTo>
                  <a:lnTo>
                    <a:pt x="573" y="71"/>
                  </a:lnTo>
                  <a:lnTo>
                    <a:pt x="593" y="93"/>
                  </a:lnTo>
                  <a:lnTo>
                    <a:pt x="619" y="113"/>
                  </a:lnTo>
                  <a:lnTo>
                    <a:pt x="651" y="135"/>
                  </a:lnTo>
                  <a:lnTo>
                    <a:pt x="689" y="155"/>
                  </a:lnTo>
                  <a:lnTo>
                    <a:pt x="699" y="159"/>
                  </a:lnTo>
                  <a:lnTo>
                    <a:pt x="709" y="164"/>
                  </a:lnTo>
                  <a:lnTo>
                    <a:pt x="725" y="172"/>
                  </a:lnTo>
                  <a:lnTo>
                    <a:pt x="737" y="184"/>
                  </a:lnTo>
                  <a:lnTo>
                    <a:pt x="744" y="200"/>
                  </a:lnTo>
                  <a:lnTo>
                    <a:pt x="747" y="217"/>
                  </a:lnTo>
                  <a:lnTo>
                    <a:pt x="747" y="462"/>
                  </a:lnTo>
                  <a:lnTo>
                    <a:pt x="742" y="515"/>
                  </a:lnTo>
                  <a:lnTo>
                    <a:pt x="729" y="568"/>
                  </a:lnTo>
                  <a:lnTo>
                    <a:pt x="709" y="617"/>
                  </a:lnTo>
                  <a:lnTo>
                    <a:pt x="682" y="662"/>
                  </a:lnTo>
                  <a:lnTo>
                    <a:pt x="647" y="701"/>
                  </a:lnTo>
                  <a:lnTo>
                    <a:pt x="608" y="734"/>
                  </a:lnTo>
                  <a:lnTo>
                    <a:pt x="563" y="762"/>
                  </a:lnTo>
                  <a:lnTo>
                    <a:pt x="515" y="782"/>
                  </a:lnTo>
                  <a:lnTo>
                    <a:pt x="463" y="795"/>
                  </a:lnTo>
                  <a:lnTo>
                    <a:pt x="408" y="799"/>
                  </a:lnTo>
                  <a:lnTo>
                    <a:pt x="337" y="799"/>
                  </a:lnTo>
                  <a:lnTo>
                    <a:pt x="284" y="795"/>
                  </a:lnTo>
                  <a:lnTo>
                    <a:pt x="232" y="782"/>
                  </a:lnTo>
                  <a:lnTo>
                    <a:pt x="182" y="762"/>
                  </a:lnTo>
                  <a:lnTo>
                    <a:pt x="139" y="734"/>
                  </a:lnTo>
                  <a:lnTo>
                    <a:pt x="99" y="701"/>
                  </a:lnTo>
                  <a:lnTo>
                    <a:pt x="65" y="662"/>
                  </a:lnTo>
                  <a:lnTo>
                    <a:pt x="38" y="617"/>
                  </a:lnTo>
                  <a:lnTo>
                    <a:pt x="18" y="568"/>
                  </a:lnTo>
                  <a:lnTo>
                    <a:pt x="5" y="515"/>
                  </a:lnTo>
                  <a:lnTo>
                    <a:pt x="0" y="462"/>
                  </a:lnTo>
                  <a:lnTo>
                    <a:pt x="0" y="227"/>
                  </a:lnTo>
                  <a:lnTo>
                    <a:pt x="5" y="206"/>
                  </a:lnTo>
                  <a:lnTo>
                    <a:pt x="15" y="187"/>
                  </a:lnTo>
                  <a:lnTo>
                    <a:pt x="32" y="175"/>
                  </a:lnTo>
                  <a:lnTo>
                    <a:pt x="54" y="170"/>
                  </a:lnTo>
                  <a:lnTo>
                    <a:pt x="57" y="170"/>
                  </a:lnTo>
                  <a:lnTo>
                    <a:pt x="70" y="168"/>
                  </a:lnTo>
                  <a:lnTo>
                    <a:pt x="88" y="167"/>
                  </a:lnTo>
                  <a:lnTo>
                    <a:pt x="113" y="164"/>
                  </a:lnTo>
                  <a:lnTo>
                    <a:pt x="143" y="158"/>
                  </a:lnTo>
                  <a:lnTo>
                    <a:pt x="187" y="149"/>
                  </a:lnTo>
                  <a:lnTo>
                    <a:pt x="233" y="136"/>
                  </a:lnTo>
                  <a:lnTo>
                    <a:pt x="284" y="120"/>
                  </a:lnTo>
                  <a:lnTo>
                    <a:pt x="337" y="100"/>
                  </a:lnTo>
                  <a:lnTo>
                    <a:pt x="394" y="74"/>
                  </a:lnTo>
                  <a:lnTo>
                    <a:pt x="449" y="42"/>
                  </a:lnTo>
                  <a:lnTo>
                    <a:pt x="504" y="3"/>
                  </a:lnTo>
                  <a:lnTo>
                    <a:pt x="504" y="3"/>
                  </a:lnTo>
                  <a:lnTo>
                    <a:pt x="507" y="3"/>
                  </a:lnTo>
                  <a:lnTo>
                    <a:pt x="511" y="0"/>
                  </a:lnTo>
                  <a:lnTo>
                    <a:pt x="518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Freeform 111"/>
            <p:cNvSpPr>
              <a:spLocks/>
            </p:cNvSpPr>
            <p:nvPr/>
          </p:nvSpPr>
          <p:spPr bwMode="auto">
            <a:xfrm>
              <a:off x="3818" y="2419"/>
              <a:ext cx="271" cy="399"/>
            </a:xfrm>
            <a:custGeom>
              <a:avLst/>
              <a:gdLst>
                <a:gd name="T0" fmla="*/ 518 w 541"/>
                <a:gd name="T1" fmla="*/ 0 h 799"/>
                <a:gd name="T2" fmla="*/ 525 w 541"/>
                <a:gd name="T3" fmla="*/ 3 h 799"/>
                <a:gd name="T4" fmla="*/ 534 w 541"/>
                <a:gd name="T5" fmla="*/ 12 h 799"/>
                <a:gd name="T6" fmla="*/ 537 w 541"/>
                <a:gd name="T7" fmla="*/ 16 h 799"/>
                <a:gd name="T8" fmla="*/ 541 w 541"/>
                <a:gd name="T9" fmla="*/ 26 h 799"/>
                <a:gd name="T10" fmla="*/ 480 w 541"/>
                <a:gd name="T11" fmla="*/ 64 h 799"/>
                <a:gd name="T12" fmla="*/ 418 w 541"/>
                <a:gd name="T13" fmla="*/ 94 h 799"/>
                <a:gd name="T14" fmla="*/ 359 w 541"/>
                <a:gd name="T15" fmla="*/ 119 h 799"/>
                <a:gd name="T16" fmla="*/ 303 w 541"/>
                <a:gd name="T17" fmla="*/ 136 h 799"/>
                <a:gd name="T18" fmla="*/ 256 w 541"/>
                <a:gd name="T19" fmla="*/ 149 h 799"/>
                <a:gd name="T20" fmla="*/ 213 w 541"/>
                <a:gd name="T21" fmla="*/ 158 h 799"/>
                <a:gd name="T22" fmla="*/ 182 w 541"/>
                <a:gd name="T23" fmla="*/ 164 h 799"/>
                <a:gd name="T24" fmla="*/ 156 w 541"/>
                <a:gd name="T25" fmla="*/ 167 h 799"/>
                <a:gd name="T26" fmla="*/ 138 w 541"/>
                <a:gd name="T27" fmla="*/ 168 h 799"/>
                <a:gd name="T28" fmla="*/ 126 w 541"/>
                <a:gd name="T29" fmla="*/ 170 h 799"/>
                <a:gd name="T30" fmla="*/ 122 w 541"/>
                <a:gd name="T31" fmla="*/ 170 h 799"/>
                <a:gd name="T32" fmla="*/ 101 w 541"/>
                <a:gd name="T33" fmla="*/ 175 h 799"/>
                <a:gd name="T34" fmla="*/ 84 w 541"/>
                <a:gd name="T35" fmla="*/ 187 h 799"/>
                <a:gd name="T36" fmla="*/ 73 w 541"/>
                <a:gd name="T37" fmla="*/ 206 h 799"/>
                <a:gd name="T38" fmla="*/ 68 w 541"/>
                <a:gd name="T39" fmla="*/ 227 h 799"/>
                <a:gd name="T40" fmla="*/ 68 w 541"/>
                <a:gd name="T41" fmla="*/ 462 h 799"/>
                <a:gd name="T42" fmla="*/ 73 w 541"/>
                <a:gd name="T43" fmla="*/ 515 h 799"/>
                <a:gd name="T44" fmla="*/ 86 w 541"/>
                <a:gd name="T45" fmla="*/ 568 h 799"/>
                <a:gd name="T46" fmla="*/ 107 w 541"/>
                <a:gd name="T47" fmla="*/ 617 h 799"/>
                <a:gd name="T48" fmla="*/ 135 w 541"/>
                <a:gd name="T49" fmla="*/ 662 h 799"/>
                <a:gd name="T50" fmla="*/ 168 w 541"/>
                <a:gd name="T51" fmla="*/ 701 h 799"/>
                <a:gd name="T52" fmla="*/ 207 w 541"/>
                <a:gd name="T53" fmla="*/ 734 h 799"/>
                <a:gd name="T54" fmla="*/ 252 w 541"/>
                <a:gd name="T55" fmla="*/ 762 h 799"/>
                <a:gd name="T56" fmla="*/ 300 w 541"/>
                <a:gd name="T57" fmla="*/ 782 h 799"/>
                <a:gd name="T58" fmla="*/ 352 w 541"/>
                <a:gd name="T59" fmla="*/ 795 h 799"/>
                <a:gd name="T60" fmla="*/ 407 w 541"/>
                <a:gd name="T61" fmla="*/ 799 h 799"/>
                <a:gd name="T62" fmla="*/ 337 w 541"/>
                <a:gd name="T63" fmla="*/ 799 h 799"/>
                <a:gd name="T64" fmla="*/ 284 w 541"/>
                <a:gd name="T65" fmla="*/ 795 h 799"/>
                <a:gd name="T66" fmla="*/ 232 w 541"/>
                <a:gd name="T67" fmla="*/ 782 h 799"/>
                <a:gd name="T68" fmla="*/ 182 w 541"/>
                <a:gd name="T69" fmla="*/ 762 h 799"/>
                <a:gd name="T70" fmla="*/ 139 w 541"/>
                <a:gd name="T71" fmla="*/ 734 h 799"/>
                <a:gd name="T72" fmla="*/ 99 w 541"/>
                <a:gd name="T73" fmla="*/ 701 h 799"/>
                <a:gd name="T74" fmla="*/ 65 w 541"/>
                <a:gd name="T75" fmla="*/ 662 h 799"/>
                <a:gd name="T76" fmla="*/ 38 w 541"/>
                <a:gd name="T77" fmla="*/ 617 h 799"/>
                <a:gd name="T78" fmla="*/ 18 w 541"/>
                <a:gd name="T79" fmla="*/ 568 h 799"/>
                <a:gd name="T80" fmla="*/ 5 w 541"/>
                <a:gd name="T81" fmla="*/ 515 h 799"/>
                <a:gd name="T82" fmla="*/ 0 w 541"/>
                <a:gd name="T83" fmla="*/ 462 h 799"/>
                <a:gd name="T84" fmla="*/ 0 w 541"/>
                <a:gd name="T85" fmla="*/ 227 h 799"/>
                <a:gd name="T86" fmla="*/ 5 w 541"/>
                <a:gd name="T87" fmla="*/ 206 h 799"/>
                <a:gd name="T88" fmla="*/ 15 w 541"/>
                <a:gd name="T89" fmla="*/ 187 h 799"/>
                <a:gd name="T90" fmla="*/ 32 w 541"/>
                <a:gd name="T91" fmla="*/ 175 h 799"/>
                <a:gd name="T92" fmla="*/ 54 w 541"/>
                <a:gd name="T93" fmla="*/ 170 h 799"/>
                <a:gd name="T94" fmla="*/ 57 w 541"/>
                <a:gd name="T95" fmla="*/ 170 h 799"/>
                <a:gd name="T96" fmla="*/ 70 w 541"/>
                <a:gd name="T97" fmla="*/ 168 h 799"/>
                <a:gd name="T98" fmla="*/ 88 w 541"/>
                <a:gd name="T99" fmla="*/ 167 h 799"/>
                <a:gd name="T100" fmla="*/ 113 w 541"/>
                <a:gd name="T101" fmla="*/ 164 h 799"/>
                <a:gd name="T102" fmla="*/ 143 w 541"/>
                <a:gd name="T103" fmla="*/ 158 h 799"/>
                <a:gd name="T104" fmla="*/ 187 w 541"/>
                <a:gd name="T105" fmla="*/ 149 h 799"/>
                <a:gd name="T106" fmla="*/ 233 w 541"/>
                <a:gd name="T107" fmla="*/ 136 h 799"/>
                <a:gd name="T108" fmla="*/ 284 w 541"/>
                <a:gd name="T109" fmla="*/ 120 h 799"/>
                <a:gd name="T110" fmla="*/ 337 w 541"/>
                <a:gd name="T111" fmla="*/ 100 h 799"/>
                <a:gd name="T112" fmla="*/ 394 w 541"/>
                <a:gd name="T113" fmla="*/ 74 h 799"/>
                <a:gd name="T114" fmla="*/ 449 w 541"/>
                <a:gd name="T115" fmla="*/ 42 h 799"/>
                <a:gd name="T116" fmla="*/ 504 w 541"/>
                <a:gd name="T117" fmla="*/ 3 h 799"/>
                <a:gd name="T118" fmla="*/ 504 w 541"/>
                <a:gd name="T119" fmla="*/ 3 h 799"/>
                <a:gd name="T120" fmla="*/ 507 w 541"/>
                <a:gd name="T121" fmla="*/ 3 h 799"/>
                <a:gd name="T122" fmla="*/ 511 w 541"/>
                <a:gd name="T123" fmla="*/ 0 h 799"/>
                <a:gd name="T124" fmla="*/ 518 w 541"/>
                <a:gd name="T125" fmla="*/ 0 h 7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41" h="799">
                  <a:moveTo>
                    <a:pt x="518" y="0"/>
                  </a:moveTo>
                  <a:lnTo>
                    <a:pt x="525" y="3"/>
                  </a:lnTo>
                  <a:lnTo>
                    <a:pt x="534" y="12"/>
                  </a:lnTo>
                  <a:lnTo>
                    <a:pt x="537" y="16"/>
                  </a:lnTo>
                  <a:lnTo>
                    <a:pt x="541" y="26"/>
                  </a:lnTo>
                  <a:lnTo>
                    <a:pt x="480" y="64"/>
                  </a:lnTo>
                  <a:lnTo>
                    <a:pt x="418" y="94"/>
                  </a:lnTo>
                  <a:lnTo>
                    <a:pt x="359" y="119"/>
                  </a:lnTo>
                  <a:lnTo>
                    <a:pt x="303" y="136"/>
                  </a:lnTo>
                  <a:lnTo>
                    <a:pt x="256" y="149"/>
                  </a:lnTo>
                  <a:lnTo>
                    <a:pt x="213" y="158"/>
                  </a:lnTo>
                  <a:lnTo>
                    <a:pt x="182" y="164"/>
                  </a:lnTo>
                  <a:lnTo>
                    <a:pt x="156" y="167"/>
                  </a:lnTo>
                  <a:lnTo>
                    <a:pt x="138" y="168"/>
                  </a:lnTo>
                  <a:lnTo>
                    <a:pt x="126" y="170"/>
                  </a:lnTo>
                  <a:lnTo>
                    <a:pt x="122" y="170"/>
                  </a:lnTo>
                  <a:lnTo>
                    <a:pt x="101" y="175"/>
                  </a:lnTo>
                  <a:lnTo>
                    <a:pt x="84" y="187"/>
                  </a:lnTo>
                  <a:lnTo>
                    <a:pt x="73" y="206"/>
                  </a:lnTo>
                  <a:lnTo>
                    <a:pt x="68" y="227"/>
                  </a:lnTo>
                  <a:lnTo>
                    <a:pt x="68" y="462"/>
                  </a:lnTo>
                  <a:lnTo>
                    <a:pt x="73" y="515"/>
                  </a:lnTo>
                  <a:lnTo>
                    <a:pt x="86" y="568"/>
                  </a:lnTo>
                  <a:lnTo>
                    <a:pt x="107" y="617"/>
                  </a:lnTo>
                  <a:lnTo>
                    <a:pt x="135" y="662"/>
                  </a:lnTo>
                  <a:lnTo>
                    <a:pt x="168" y="701"/>
                  </a:lnTo>
                  <a:lnTo>
                    <a:pt x="207" y="734"/>
                  </a:lnTo>
                  <a:lnTo>
                    <a:pt x="252" y="762"/>
                  </a:lnTo>
                  <a:lnTo>
                    <a:pt x="300" y="782"/>
                  </a:lnTo>
                  <a:lnTo>
                    <a:pt x="352" y="795"/>
                  </a:lnTo>
                  <a:lnTo>
                    <a:pt x="407" y="799"/>
                  </a:lnTo>
                  <a:lnTo>
                    <a:pt x="337" y="799"/>
                  </a:lnTo>
                  <a:lnTo>
                    <a:pt x="284" y="795"/>
                  </a:lnTo>
                  <a:lnTo>
                    <a:pt x="232" y="782"/>
                  </a:lnTo>
                  <a:lnTo>
                    <a:pt x="182" y="762"/>
                  </a:lnTo>
                  <a:lnTo>
                    <a:pt x="139" y="734"/>
                  </a:lnTo>
                  <a:lnTo>
                    <a:pt x="99" y="701"/>
                  </a:lnTo>
                  <a:lnTo>
                    <a:pt x="65" y="662"/>
                  </a:lnTo>
                  <a:lnTo>
                    <a:pt x="38" y="617"/>
                  </a:lnTo>
                  <a:lnTo>
                    <a:pt x="18" y="568"/>
                  </a:lnTo>
                  <a:lnTo>
                    <a:pt x="5" y="515"/>
                  </a:lnTo>
                  <a:lnTo>
                    <a:pt x="0" y="462"/>
                  </a:lnTo>
                  <a:lnTo>
                    <a:pt x="0" y="227"/>
                  </a:lnTo>
                  <a:lnTo>
                    <a:pt x="5" y="206"/>
                  </a:lnTo>
                  <a:lnTo>
                    <a:pt x="15" y="187"/>
                  </a:lnTo>
                  <a:lnTo>
                    <a:pt x="32" y="175"/>
                  </a:lnTo>
                  <a:lnTo>
                    <a:pt x="54" y="170"/>
                  </a:lnTo>
                  <a:lnTo>
                    <a:pt x="57" y="170"/>
                  </a:lnTo>
                  <a:lnTo>
                    <a:pt x="70" y="168"/>
                  </a:lnTo>
                  <a:lnTo>
                    <a:pt x="88" y="167"/>
                  </a:lnTo>
                  <a:lnTo>
                    <a:pt x="113" y="164"/>
                  </a:lnTo>
                  <a:lnTo>
                    <a:pt x="143" y="158"/>
                  </a:lnTo>
                  <a:lnTo>
                    <a:pt x="187" y="149"/>
                  </a:lnTo>
                  <a:lnTo>
                    <a:pt x="233" y="136"/>
                  </a:lnTo>
                  <a:lnTo>
                    <a:pt x="284" y="120"/>
                  </a:lnTo>
                  <a:lnTo>
                    <a:pt x="337" y="100"/>
                  </a:lnTo>
                  <a:lnTo>
                    <a:pt x="394" y="74"/>
                  </a:lnTo>
                  <a:lnTo>
                    <a:pt x="449" y="42"/>
                  </a:lnTo>
                  <a:lnTo>
                    <a:pt x="504" y="3"/>
                  </a:lnTo>
                  <a:lnTo>
                    <a:pt x="504" y="3"/>
                  </a:lnTo>
                  <a:lnTo>
                    <a:pt x="507" y="3"/>
                  </a:lnTo>
                  <a:lnTo>
                    <a:pt x="511" y="0"/>
                  </a:lnTo>
                  <a:lnTo>
                    <a:pt x="518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Freeform 112"/>
            <p:cNvSpPr>
              <a:spLocks/>
            </p:cNvSpPr>
            <p:nvPr/>
          </p:nvSpPr>
          <p:spPr bwMode="auto">
            <a:xfrm>
              <a:off x="2246" y="2843"/>
              <a:ext cx="750" cy="397"/>
            </a:xfrm>
            <a:custGeom>
              <a:avLst/>
              <a:gdLst>
                <a:gd name="T0" fmla="*/ 663 w 1500"/>
                <a:gd name="T1" fmla="*/ 88 h 793"/>
                <a:gd name="T2" fmla="*/ 838 w 1500"/>
                <a:gd name="T3" fmla="*/ 88 h 793"/>
                <a:gd name="T4" fmla="*/ 1265 w 1500"/>
                <a:gd name="T5" fmla="*/ 136 h 793"/>
                <a:gd name="T6" fmla="*/ 1265 w 1500"/>
                <a:gd name="T7" fmla="*/ 137 h 793"/>
                <a:gd name="T8" fmla="*/ 1293 w 1500"/>
                <a:gd name="T9" fmla="*/ 149 h 793"/>
                <a:gd name="T10" fmla="*/ 1359 w 1500"/>
                <a:gd name="T11" fmla="*/ 191 h 793"/>
                <a:gd name="T12" fmla="*/ 1367 w 1500"/>
                <a:gd name="T13" fmla="*/ 198 h 793"/>
                <a:gd name="T14" fmla="*/ 1376 w 1500"/>
                <a:gd name="T15" fmla="*/ 205 h 793"/>
                <a:gd name="T16" fmla="*/ 1385 w 1500"/>
                <a:gd name="T17" fmla="*/ 214 h 793"/>
                <a:gd name="T18" fmla="*/ 1434 w 1500"/>
                <a:gd name="T19" fmla="*/ 272 h 793"/>
                <a:gd name="T20" fmla="*/ 1473 w 1500"/>
                <a:gd name="T21" fmla="*/ 347 h 793"/>
                <a:gd name="T22" fmla="*/ 1496 w 1500"/>
                <a:gd name="T23" fmla="*/ 440 h 793"/>
                <a:gd name="T24" fmla="*/ 1497 w 1500"/>
                <a:gd name="T25" fmla="*/ 456 h 793"/>
                <a:gd name="T26" fmla="*/ 1499 w 1500"/>
                <a:gd name="T27" fmla="*/ 472 h 793"/>
                <a:gd name="T28" fmla="*/ 1499 w 1500"/>
                <a:gd name="T29" fmla="*/ 483 h 793"/>
                <a:gd name="T30" fmla="*/ 1500 w 1500"/>
                <a:gd name="T31" fmla="*/ 501 h 793"/>
                <a:gd name="T32" fmla="*/ 1499 w 1500"/>
                <a:gd name="T33" fmla="*/ 732 h 793"/>
                <a:gd name="T34" fmla="*/ 1490 w 1500"/>
                <a:gd name="T35" fmla="*/ 755 h 793"/>
                <a:gd name="T36" fmla="*/ 1471 w 1500"/>
                <a:gd name="T37" fmla="*/ 777 h 793"/>
                <a:gd name="T38" fmla="*/ 1440 w 1500"/>
                <a:gd name="T39" fmla="*/ 790 h 793"/>
                <a:gd name="T40" fmla="*/ 83 w 1500"/>
                <a:gd name="T41" fmla="*/ 793 h 793"/>
                <a:gd name="T42" fmla="*/ 42 w 1500"/>
                <a:gd name="T43" fmla="*/ 784 h 793"/>
                <a:gd name="T44" fmla="*/ 17 w 1500"/>
                <a:gd name="T45" fmla="*/ 767 h 793"/>
                <a:gd name="T46" fmla="*/ 4 w 1500"/>
                <a:gd name="T47" fmla="*/ 744 h 793"/>
                <a:gd name="T48" fmla="*/ 0 w 1500"/>
                <a:gd name="T49" fmla="*/ 721 h 793"/>
                <a:gd name="T50" fmla="*/ 0 w 1500"/>
                <a:gd name="T51" fmla="*/ 556 h 793"/>
                <a:gd name="T52" fmla="*/ 0 w 1500"/>
                <a:gd name="T53" fmla="*/ 483 h 793"/>
                <a:gd name="T54" fmla="*/ 2 w 1500"/>
                <a:gd name="T55" fmla="*/ 472 h 793"/>
                <a:gd name="T56" fmla="*/ 2 w 1500"/>
                <a:gd name="T57" fmla="*/ 456 h 793"/>
                <a:gd name="T58" fmla="*/ 4 w 1500"/>
                <a:gd name="T59" fmla="*/ 440 h 793"/>
                <a:gd name="T60" fmla="*/ 28 w 1500"/>
                <a:gd name="T61" fmla="*/ 347 h 793"/>
                <a:gd name="T62" fmla="*/ 67 w 1500"/>
                <a:gd name="T63" fmla="*/ 272 h 793"/>
                <a:gd name="T64" fmla="*/ 116 w 1500"/>
                <a:gd name="T65" fmla="*/ 214 h 793"/>
                <a:gd name="T66" fmla="*/ 125 w 1500"/>
                <a:gd name="T67" fmla="*/ 205 h 793"/>
                <a:gd name="T68" fmla="*/ 133 w 1500"/>
                <a:gd name="T69" fmla="*/ 198 h 793"/>
                <a:gd name="T70" fmla="*/ 142 w 1500"/>
                <a:gd name="T71" fmla="*/ 191 h 793"/>
                <a:gd name="T72" fmla="*/ 206 w 1500"/>
                <a:gd name="T73" fmla="*/ 149 h 793"/>
                <a:gd name="T74" fmla="*/ 234 w 1500"/>
                <a:gd name="T75" fmla="*/ 137 h 793"/>
                <a:gd name="T76" fmla="*/ 236 w 1500"/>
                <a:gd name="T77" fmla="*/ 136 h 7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500" h="793">
                  <a:moveTo>
                    <a:pt x="577" y="0"/>
                  </a:moveTo>
                  <a:lnTo>
                    <a:pt x="663" y="88"/>
                  </a:lnTo>
                  <a:lnTo>
                    <a:pt x="750" y="174"/>
                  </a:lnTo>
                  <a:lnTo>
                    <a:pt x="838" y="88"/>
                  </a:lnTo>
                  <a:lnTo>
                    <a:pt x="923" y="0"/>
                  </a:lnTo>
                  <a:lnTo>
                    <a:pt x="1265" y="136"/>
                  </a:lnTo>
                  <a:lnTo>
                    <a:pt x="1265" y="137"/>
                  </a:lnTo>
                  <a:lnTo>
                    <a:pt x="1265" y="137"/>
                  </a:lnTo>
                  <a:lnTo>
                    <a:pt x="1266" y="137"/>
                  </a:lnTo>
                  <a:lnTo>
                    <a:pt x="1293" y="149"/>
                  </a:lnTo>
                  <a:lnTo>
                    <a:pt x="1325" y="166"/>
                  </a:lnTo>
                  <a:lnTo>
                    <a:pt x="1359" y="191"/>
                  </a:lnTo>
                  <a:lnTo>
                    <a:pt x="1359" y="191"/>
                  </a:lnTo>
                  <a:lnTo>
                    <a:pt x="1367" y="198"/>
                  </a:lnTo>
                  <a:lnTo>
                    <a:pt x="1372" y="202"/>
                  </a:lnTo>
                  <a:lnTo>
                    <a:pt x="1376" y="205"/>
                  </a:lnTo>
                  <a:lnTo>
                    <a:pt x="1383" y="213"/>
                  </a:lnTo>
                  <a:lnTo>
                    <a:pt x="1385" y="214"/>
                  </a:lnTo>
                  <a:lnTo>
                    <a:pt x="1409" y="242"/>
                  </a:lnTo>
                  <a:lnTo>
                    <a:pt x="1434" y="272"/>
                  </a:lnTo>
                  <a:lnTo>
                    <a:pt x="1454" y="308"/>
                  </a:lnTo>
                  <a:lnTo>
                    <a:pt x="1473" y="347"/>
                  </a:lnTo>
                  <a:lnTo>
                    <a:pt x="1486" y="391"/>
                  </a:lnTo>
                  <a:lnTo>
                    <a:pt x="1496" y="440"/>
                  </a:lnTo>
                  <a:lnTo>
                    <a:pt x="1496" y="440"/>
                  </a:lnTo>
                  <a:lnTo>
                    <a:pt x="1497" y="456"/>
                  </a:lnTo>
                  <a:lnTo>
                    <a:pt x="1497" y="460"/>
                  </a:lnTo>
                  <a:lnTo>
                    <a:pt x="1499" y="472"/>
                  </a:lnTo>
                  <a:lnTo>
                    <a:pt x="1499" y="480"/>
                  </a:lnTo>
                  <a:lnTo>
                    <a:pt x="1499" y="483"/>
                  </a:lnTo>
                  <a:lnTo>
                    <a:pt x="1500" y="501"/>
                  </a:lnTo>
                  <a:lnTo>
                    <a:pt x="1500" y="501"/>
                  </a:lnTo>
                  <a:lnTo>
                    <a:pt x="1500" y="721"/>
                  </a:lnTo>
                  <a:lnTo>
                    <a:pt x="1499" y="732"/>
                  </a:lnTo>
                  <a:lnTo>
                    <a:pt x="1496" y="744"/>
                  </a:lnTo>
                  <a:lnTo>
                    <a:pt x="1490" y="755"/>
                  </a:lnTo>
                  <a:lnTo>
                    <a:pt x="1483" y="767"/>
                  </a:lnTo>
                  <a:lnTo>
                    <a:pt x="1471" y="777"/>
                  </a:lnTo>
                  <a:lnTo>
                    <a:pt x="1458" y="784"/>
                  </a:lnTo>
                  <a:lnTo>
                    <a:pt x="1440" y="790"/>
                  </a:lnTo>
                  <a:lnTo>
                    <a:pt x="1416" y="793"/>
                  </a:lnTo>
                  <a:lnTo>
                    <a:pt x="83" y="793"/>
                  </a:lnTo>
                  <a:lnTo>
                    <a:pt x="59" y="790"/>
                  </a:lnTo>
                  <a:lnTo>
                    <a:pt x="42" y="784"/>
                  </a:lnTo>
                  <a:lnTo>
                    <a:pt x="28" y="777"/>
                  </a:lnTo>
                  <a:lnTo>
                    <a:pt x="17" y="767"/>
                  </a:lnTo>
                  <a:lnTo>
                    <a:pt x="9" y="755"/>
                  </a:lnTo>
                  <a:lnTo>
                    <a:pt x="4" y="744"/>
                  </a:lnTo>
                  <a:lnTo>
                    <a:pt x="2" y="732"/>
                  </a:lnTo>
                  <a:lnTo>
                    <a:pt x="0" y="721"/>
                  </a:lnTo>
                  <a:lnTo>
                    <a:pt x="0" y="556"/>
                  </a:lnTo>
                  <a:lnTo>
                    <a:pt x="0" y="556"/>
                  </a:lnTo>
                  <a:lnTo>
                    <a:pt x="0" y="501"/>
                  </a:lnTo>
                  <a:lnTo>
                    <a:pt x="0" y="483"/>
                  </a:lnTo>
                  <a:lnTo>
                    <a:pt x="0" y="480"/>
                  </a:lnTo>
                  <a:lnTo>
                    <a:pt x="2" y="472"/>
                  </a:lnTo>
                  <a:lnTo>
                    <a:pt x="2" y="460"/>
                  </a:lnTo>
                  <a:lnTo>
                    <a:pt x="2" y="456"/>
                  </a:lnTo>
                  <a:lnTo>
                    <a:pt x="4" y="440"/>
                  </a:lnTo>
                  <a:lnTo>
                    <a:pt x="4" y="440"/>
                  </a:lnTo>
                  <a:lnTo>
                    <a:pt x="13" y="391"/>
                  </a:lnTo>
                  <a:lnTo>
                    <a:pt x="28" y="347"/>
                  </a:lnTo>
                  <a:lnTo>
                    <a:pt x="45" y="308"/>
                  </a:lnTo>
                  <a:lnTo>
                    <a:pt x="67" y="272"/>
                  </a:lnTo>
                  <a:lnTo>
                    <a:pt x="90" y="242"/>
                  </a:lnTo>
                  <a:lnTo>
                    <a:pt x="116" y="214"/>
                  </a:lnTo>
                  <a:lnTo>
                    <a:pt x="116" y="213"/>
                  </a:lnTo>
                  <a:lnTo>
                    <a:pt x="125" y="205"/>
                  </a:lnTo>
                  <a:lnTo>
                    <a:pt x="129" y="202"/>
                  </a:lnTo>
                  <a:lnTo>
                    <a:pt x="133" y="198"/>
                  </a:lnTo>
                  <a:lnTo>
                    <a:pt x="140" y="191"/>
                  </a:lnTo>
                  <a:lnTo>
                    <a:pt x="142" y="191"/>
                  </a:lnTo>
                  <a:lnTo>
                    <a:pt x="175" y="166"/>
                  </a:lnTo>
                  <a:lnTo>
                    <a:pt x="206" y="149"/>
                  </a:lnTo>
                  <a:lnTo>
                    <a:pt x="234" y="137"/>
                  </a:lnTo>
                  <a:lnTo>
                    <a:pt x="234" y="137"/>
                  </a:lnTo>
                  <a:lnTo>
                    <a:pt x="234" y="137"/>
                  </a:lnTo>
                  <a:lnTo>
                    <a:pt x="236" y="136"/>
                  </a:lnTo>
                  <a:lnTo>
                    <a:pt x="577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Freeform 113"/>
            <p:cNvSpPr>
              <a:spLocks/>
            </p:cNvSpPr>
            <p:nvPr/>
          </p:nvSpPr>
          <p:spPr bwMode="auto">
            <a:xfrm>
              <a:off x="2246" y="2845"/>
              <a:ext cx="301" cy="395"/>
            </a:xfrm>
            <a:custGeom>
              <a:avLst/>
              <a:gdLst>
                <a:gd name="T0" fmla="*/ 576 w 603"/>
                <a:gd name="T1" fmla="*/ 0 h 790"/>
                <a:gd name="T2" fmla="*/ 603 w 603"/>
                <a:gd name="T3" fmla="*/ 29 h 790"/>
                <a:gd name="T4" fmla="*/ 336 w 603"/>
                <a:gd name="T5" fmla="*/ 133 h 790"/>
                <a:gd name="T6" fmla="*/ 334 w 603"/>
                <a:gd name="T7" fmla="*/ 134 h 790"/>
                <a:gd name="T8" fmla="*/ 311 w 603"/>
                <a:gd name="T9" fmla="*/ 143 h 790"/>
                <a:gd name="T10" fmla="*/ 287 w 603"/>
                <a:gd name="T11" fmla="*/ 156 h 790"/>
                <a:gd name="T12" fmla="*/ 261 w 603"/>
                <a:gd name="T13" fmla="*/ 173 h 790"/>
                <a:gd name="T14" fmla="*/ 234 w 603"/>
                <a:gd name="T15" fmla="*/ 192 h 790"/>
                <a:gd name="T16" fmla="*/ 208 w 603"/>
                <a:gd name="T17" fmla="*/ 217 h 790"/>
                <a:gd name="T18" fmla="*/ 184 w 603"/>
                <a:gd name="T19" fmla="*/ 244 h 790"/>
                <a:gd name="T20" fmla="*/ 162 w 603"/>
                <a:gd name="T21" fmla="*/ 276 h 790"/>
                <a:gd name="T22" fmla="*/ 142 w 603"/>
                <a:gd name="T23" fmla="*/ 312 h 790"/>
                <a:gd name="T24" fmla="*/ 125 w 603"/>
                <a:gd name="T25" fmla="*/ 351 h 790"/>
                <a:gd name="T26" fmla="*/ 112 w 603"/>
                <a:gd name="T27" fmla="*/ 396 h 790"/>
                <a:gd name="T28" fmla="*/ 103 w 603"/>
                <a:gd name="T29" fmla="*/ 444 h 790"/>
                <a:gd name="T30" fmla="*/ 100 w 603"/>
                <a:gd name="T31" fmla="*/ 498 h 790"/>
                <a:gd name="T32" fmla="*/ 100 w 603"/>
                <a:gd name="T33" fmla="*/ 790 h 790"/>
                <a:gd name="T34" fmla="*/ 83 w 603"/>
                <a:gd name="T35" fmla="*/ 790 h 790"/>
                <a:gd name="T36" fmla="*/ 59 w 603"/>
                <a:gd name="T37" fmla="*/ 787 h 790"/>
                <a:gd name="T38" fmla="*/ 42 w 603"/>
                <a:gd name="T39" fmla="*/ 781 h 790"/>
                <a:gd name="T40" fmla="*/ 28 w 603"/>
                <a:gd name="T41" fmla="*/ 774 h 790"/>
                <a:gd name="T42" fmla="*/ 17 w 603"/>
                <a:gd name="T43" fmla="*/ 764 h 790"/>
                <a:gd name="T44" fmla="*/ 9 w 603"/>
                <a:gd name="T45" fmla="*/ 752 h 790"/>
                <a:gd name="T46" fmla="*/ 4 w 603"/>
                <a:gd name="T47" fmla="*/ 741 h 790"/>
                <a:gd name="T48" fmla="*/ 2 w 603"/>
                <a:gd name="T49" fmla="*/ 729 h 790"/>
                <a:gd name="T50" fmla="*/ 0 w 603"/>
                <a:gd name="T51" fmla="*/ 718 h 790"/>
                <a:gd name="T52" fmla="*/ 0 w 603"/>
                <a:gd name="T53" fmla="*/ 498 h 790"/>
                <a:gd name="T54" fmla="*/ 3 w 603"/>
                <a:gd name="T55" fmla="*/ 444 h 790"/>
                <a:gd name="T56" fmla="*/ 12 w 603"/>
                <a:gd name="T57" fmla="*/ 396 h 790"/>
                <a:gd name="T58" fmla="*/ 25 w 603"/>
                <a:gd name="T59" fmla="*/ 351 h 790"/>
                <a:gd name="T60" fmla="*/ 42 w 603"/>
                <a:gd name="T61" fmla="*/ 312 h 790"/>
                <a:gd name="T62" fmla="*/ 62 w 603"/>
                <a:gd name="T63" fmla="*/ 276 h 790"/>
                <a:gd name="T64" fmla="*/ 84 w 603"/>
                <a:gd name="T65" fmla="*/ 244 h 790"/>
                <a:gd name="T66" fmla="*/ 109 w 603"/>
                <a:gd name="T67" fmla="*/ 217 h 790"/>
                <a:gd name="T68" fmla="*/ 135 w 603"/>
                <a:gd name="T69" fmla="*/ 192 h 790"/>
                <a:gd name="T70" fmla="*/ 161 w 603"/>
                <a:gd name="T71" fmla="*/ 173 h 790"/>
                <a:gd name="T72" fmla="*/ 187 w 603"/>
                <a:gd name="T73" fmla="*/ 156 h 790"/>
                <a:gd name="T74" fmla="*/ 211 w 603"/>
                <a:gd name="T75" fmla="*/ 143 h 790"/>
                <a:gd name="T76" fmla="*/ 234 w 603"/>
                <a:gd name="T77" fmla="*/ 134 h 790"/>
                <a:gd name="T78" fmla="*/ 236 w 603"/>
                <a:gd name="T79" fmla="*/ 133 h 790"/>
                <a:gd name="T80" fmla="*/ 576 w 603"/>
                <a:gd name="T81" fmla="*/ 0 h 7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603" h="790">
                  <a:moveTo>
                    <a:pt x="576" y="0"/>
                  </a:moveTo>
                  <a:lnTo>
                    <a:pt x="603" y="29"/>
                  </a:lnTo>
                  <a:lnTo>
                    <a:pt x="336" y="133"/>
                  </a:lnTo>
                  <a:lnTo>
                    <a:pt x="334" y="134"/>
                  </a:lnTo>
                  <a:lnTo>
                    <a:pt x="311" y="143"/>
                  </a:lnTo>
                  <a:lnTo>
                    <a:pt x="287" y="156"/>
                  </a:lnTo>
                  <a:lnTo>
                    <a:pt x="261" y="173"/>
                  </a:lnTo>
                  <a:lnTo>
                    <a:pt x="234" y="192"/>
                  </a:lnTo>
                  <a:lnTo>
                    <a:pt x="208" y="217"/>
                  </a:lnTo>
                  <a:lnTo>
                    <a:pt x="184" y="244"/>
                  </a:lnTo>
                  <a:lnTo>
                    <a:pt x="162" y="276"/>
                  </a:lnTo>
                  <a:lnTo>
                    <a:pt x="142" y="312"/>
                  </a:lnTo>
                  <a:lnTo>
                    <a:pt x="125" y="351"/>
                  </a:lnTo>
                  <a:lnTo>
                    <a:pt x="112" y="396"/>
                  </a:lnTo>
                  <a:lnTo>
                    <a:pt x="103" y="444"/>
                  </a:lnTo>
                  <a:lnTo>
                    <a:pt x="100" y="498"/>
                  </a:lnTo>
                  <a:lnTo>
                    <a:pt x="100" y="790"/>
                  </a:lnTo>
                  <a:lnTo>
                    <a:pt x="83" y="790"/>
                  </a:lnTo>
                  <a:lnTo>
                    <a:pt x="59" y="787"/>
                  </a:lnTo>
                  <a:lnTo>
                    <a:pt x="42" y="781"/>
                  </a:lnTo>
                  <a:lnTo>
                    <a:pt x="28" y="774"/>
                  </a:lnTo>
                  <a:lnTo>
                    <a:pt x="17" y="764"/>
                  </a:lnTo>
                  <a:lnTo>
                    <a:pt x="9" y="752"/>
                  </a:lnTo>
                  <a:lnTo>
                    <a:pt x="4" y="741"/>
                  </a:lnTo>
                  <a:lnTo>
                    <a:pt x="2" y="729"/>
                  </a:lnTo>
                  <a:lnTo>
                    <a:pt x="0" y="718"/>
                  </a:lnTo>
                  <a:lnTo>
                    <a:pt x="0" y="498"/>
                  </a:lnTo>
                  <a:lnTo>
                    <a:pt x="3" y="444"/>
                  </a:lnTo>
                  <a:lnTo>
                    <a:pt x="12" y="396"/>
                  </a:lnTo>
                  <a:lnTo>
                    <a:pt x="25" y="351"/>
                  </a:lnTo>
                  <a:lnTo>
                    <a:pt x="42" y="312"/>
                  </a:lnTo>
                  <a:lnTo>
                    <a:pt x="62" y="276"/>
                  </a:lnTo>
                  <a:lnTo>
                    <a:pt x="84" y="244"/>
                  </a:lnTo>
                  <a:lnTo>
                    <a:pt x="109" y="217"/>
                  </a:lnTo>
                  <a:lnTo>
                    <a:pt x="135" y="192"/>
                  </a:lnTo>
                  <a:lnTo>
                    <a:pt x="161" y="173"/>
                  </a:lnTo>
                  <a:lnTo>
                    <a:pt x="187" y="156"/>
                  </a:lnTo>
                  <a:lnTo>
                    <a:pt x="211" y="143"/>
                  </a:lnTo>
                  <a:lnTo>
                    <a:pt x="234" y="134"/>
                  </a:lnTo>
                  <a:lnTo>
                    <a:pt x="236" y="133"/>
                  </a:lnTo>
                  <a:lnTo>
                    <a:pt x="576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114"/>
            <p:cNvSpPr>
              <a:spLocks noEditPoints="1"/>
            </p:cNvSpPr>
            <p:nvPr/>
          </p:nvSpPr>
          <p:spPr bwMode="auto">
            <a:xfrm>
              <a:off x="2382" y="2222"/>
              <a:ext cx="476" cy="335"/>
            </a:xfrm>
            <a:custGeom>
              <a:avLst/>
              <a:gdLst>
                <a:gd name="T0" fmla="*/ 834 w 950"/>
                <a:gd name="T1" fmla="*/ 581 h 671"/>
                <a:gd name="T2" fmla="*/ 828 w 950"/>
                <a:gd name="T3" fmla="*/ 592 h 671"/>
                <a:gd name="T4" fmla="*/ 828 w 950"/>
                <a:gd name="T5" fmla="*/ 592 h 671"/>
                <a:gd name="T6" fmla="*/ 834 w 950"/>
                <a:gd name="T7" fmla="*/ 581 h 671"/>
                <a:gd name="T8" fmla="*/ 823 w 950"/>
                <a:gd name="T9" fmla="*/ 588 h 671"/>
                <a:gd name="T10" fmla="*/ 823 w 950"/>
                <a:gd name="T11" fmla="*/ 588 h 671"/>
                <a:gd name="T12" fmla="*/ 834 w 950"/>
                <a:gd name="T13" fmla="*/ 579 h 671"/>
                <a:gd name="T14" fmla="*/ 837 w 950"/>
                <a:gd name="T15" fmla="*/ 577 h 671"/>
                <a:gd name="T16" fmla="*/ 843 w 950"/>
                <a:gd name="T17" fmla="*/ 574 h 671"/>
                <a:gd name="T18" fmla="*/ 837 w 950"/>
                <a:gd name="T19" fmla="*/ 574 h 671"/>
                <a:gd name="T20" fmla="*/ 836 w 950"/>
                <a:gd name="T21" fmla="*/ 578 h 671"/>
                <a:gd name="T22" fmla="*/ 837 w 950"/>
                <a:gd name="T23" fmla="*/ 574 h 671"/>
                <a:gd name="T24" fmla="*/ 457 w 950"/>
                <a:gd name="T25" fmla="*/ 0 h 671"/>
                <a:gd name="T26" fmla="*/ 555 w 950"/>
                <a:gd name="T27" fmla="*/ 3 h 671"/>
                <a:gd name="T28" fmla="*/ 671 w 950"/>
                <a:gd name="T29" fmla="*/ 35 h 671"/>
                <a:gd name="T30" fmla="*/ 772 w 950"/>
                <a:gd name="T31" fmla="*/ 95 h 671"/>
                <a:gd name="T32" fmla="*/ 855 w 950"/>
                <a:gd name="T33" fmla="*/ 177 h 671"/>
                <a:gd name="T34" fmla="*/ 914 w 950"/>
                <a:gd name="T35" fmla="*/ 278 h 671"/>
                <a:gd name="T36" fmla="*/ 946 w 950"/>
                <a:gd name="T37" fmla="*/ 394 h 671"/>
                <a:gd name="T38" fmla="*/ 950 w 950"/>
                <a:gd name="T39" fmla="*/ 671 h 671"/>
                <a:gd name="T40" fmla="*/ 937 w 950"/>
                <a:gd name="T41" fmla="*/ 669 h 671"/>
                <a:gd name="T42" fmla="*/ 905 w 950"/>
                <a:gd name="T43" fmla="*/ 662 h 671"/>
                <a:gd name="T44" fmla="*/ 869 w 950"/>
                <a:gd name="T45" fmla="*/ 647 h 671"/>
                <a:gd name="T46" fmla="*/ 840 w 950"/>
                <a:gd name="T47" fmla="*/ 626 h 671"/>
                <a:gd name="T48" fmla="*/ 834 w 950"/>
                <a:gd name="T49" fmla="*/ 608 h 671"/>
                <a:gd name="T50" fmla="*/ 826 w 950"/>
                <a:gd name="T51" fmla="*/ 598 h 671"/>
                <a:gd name="T52" fmla="*/ 785 w 950"/>
                <a:gd name="T53" fmla="*/ 578 h 671"/>
                <a:gd name="T54" fmla="*/ 720 w 950"/>
                <a:gd name="T55" fmla="*/ 539 h 671"/>
                <a:gd name="T56" fmla="*/ 672 w 950"/>
                <a:gd name="T57" fmla="*/ 491 h 671"/>
                <a:gd name="T58" fmla="*/ 638 w 950"/>
                <a:gd name="T59" fmla="*/ 442 h 671"/>
                <a:gd name="T60" fmla="*/ 619 w 950"/>
                <a:gd name="T61" fmla="*/ 400 h 671"/>
                <a:gd name="T62" fmla="*/ 539 w 950"/>
                <a:gd name="T63" fmla="*/ 475 h 671"/>
                <a:gd name="T64" fmla="*/ 449 w 950"/>
                <a:gd name="T65" fmla="*/ 527 h 671"/>
                <a:gd name="T66" fmla="*/ 358 w 950"/>
                <a:gd name="T67" fmla="*/ 561 h 671"/>
                <a:gd name="T68" fmla="*/ 273 w 950"/>
                <a:gd name="T69" fmla="*/ 581 h 671"/>
                <a:gd name="T70" fmla="*/ 199 w 950"/>
                <a:gd name="T71" fmla="*/ 590 h 671"/>
                <a:gd name="T72" fmla="*/ 144 w 950"/>
                <a:gd name="T73" fmla="*/ 592 h 671"/>
                <a:gd name="T74" fmla="*/ 123 w 950"/>
                <a:gd name="T75" fmla="*/ 603 h 671"/>
                <a:gd name="T76" fmla="*/ 117 w 950"/>
                <a:gd name="T77" fmla="*/ 610 h 671"/>
                <a:gd name="T78" fmla="*/ 96 w 950"/>
                <a:gd name="T79" fmla="*/ 637 h 671"/>
                <a:gd name="T80" fmla="*/ 63 w 950"/>
                <a:gd name="T81" fmla="*/ 656 h 671"/>
                <a:gd name="T82" fmla="*/ 27 w 950"/>
                <a:gd name="T83" fmla="*/ 666 h 671"/>
                <a:gd name="T84" fmla="*/ 4 w 950"/>
                <a:gd name="T85" fmla="*/ 671 h 671"/>
                <a:gd name="T86" fmla="*/ 0 w 950"/>
                <a:gd name="T87" fmla="*/ 456 h 671"/>
                <a:gd name="T88" fmla="*/ 17 w 950"/>
                <a:gd name="T89" fmla="*/ 335 h 671"/>
                <a:gd name="T90" fmla="*/ 63 w 950"/>
                <a:gd name="T91" fmla="*/ 226 h 671"/>
                <a:gd name="T92" fmla="*/ 134 w 950"/>
                <a:gd name="T93" fmla="*/ 134 h 671"/>
                <a:gd name="T94" fmla="*/ 227 w 950"/>
                <a:gd name="T95" fmla="*/ 63 h 671"/>
                <a:gd name="T96" fmla="*/ 335 w 950"/>
                <a:gd name="T97" fmla="*/ 16 h 671"/>
                <a:gd name="T98" fmla="*/ 457 w 950"/>
                <a:gd name="T99" fmla="*/ 0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950" h="671">
                  <a:moveTo>
                    <a:pt x="834" y="581"/>
                  </a:moveTo>
                  <a:lnTo>
                    <a:pt x="834" y="581"/>
                  </a:lnTo>
                  <a:lnTo>
                    <a:pt x="828" y="592"/>
                  </a:lnTo>
                  <a:lnTo>
                    <a:pt x="828" y="592"/>
                  </a:lnTo>
                  <a:lnTo>
                    <a:pt x="828" y="592"/>
                  </a:lnTo>
                  <a:lnTo>
                    <a:pt x="828" y="592"/>
                  </a:lnTo>
                  <a:lnTo>
                    <a:pt x="833" y="585"/>
                  </a:lnTo>
                  <a:lnTo>
                    <a:pt x="834" y="581"/>
                  </a:lnTo>
                  <a:close/>
                  <a:moveTo>
                    <a:pt x="834" y="579"/>
                  </a:moveTo>
                  <a:lnTo>
                    <a:pt x="823" y="588"/>
                  </a:lnTo>
                  <a:lnTo>
                    <a:pt x="823" y="588"/>
                  </a:lnTo>
                  <a:lnTo>
                    <a:pt x="823" y="588"/>
                  </a:lnTo>
                  <a:lnTo>
                    <a:pt x="831" y="582"/>
                  </a:lnTo>
                  <a:lnTo>
                    <a:pt x="834" y="579"/>
                  </a:lnTo>
                  <a:close/>
                  <a:moveTo>
                    <a:pt x="842" y="574"/>
                  </a:moveTo>
                  <a:lnTo>
                    <a:pt x="837" y="577"/>
                  </a:lnTo>
                  <a:lnTo>
                    <a:pt x="836" y="579"/>
                  </a:lnTo>
                  <a:lnTo>
                    <a:pt x="843" y="574"/>
                  </a:lnTo>
                  <a:lnTo>
                    <a:pt x="842" y="574"/>
                  </a:lnTo>
                  <a:close/>
                  <a:moveTo>
                    <a:pt x="837" y="574"/>
                  </a:moveTo>
                  <a:lnTo>
                    <a:pt x="836" y="577"/>
                  </a:lnTo>
                  <a:lnTo>
                    <a:pt x="836" y="578"/>
                  </a:lnTo>
                  <a:lnTo>
                    <a:pt x="836" y="578"/>
                  </a:lnTo>
                  <a:lnTo>
                    <a:pt x="837" y="574"/>
                  </a:lnTo>
                  <a:lnTo>
                    <a:pt x="837" y="574"/>
                  </a:lnTo>
                  <a:close/>
                  <a:moveTo>
                    <a:pt x="457" y="0"/>
                  </a:moveTo>
                  <a:lnTo>
                    <a:pt x="493" y="0"/>
                  </a:lnTo>
                  <a:lnTo>
                    <a:pt x="555" y="3"/>
                  </a:lnTo>
                  <a:lnTo>
                    <a:pt x="614" y="16"/>
                  </a:lnTo>
                  <a:lnTo>
                    <a:pt x="671" y="35"/>
                  </a:lnTo>
                  <a:lnTo>
                    <a:pt x="723" y="63"/>
                  </a:lnTo>
                  <a:lnTo>
                    <a:pt x="772" y="95"/>
                  </a:lnTo>
                  <a:lnTo>
                    <a:pt x="815" y="134"/>
                  </a:lnTo>
                  <a:lnTo>
                    <a:pt x="855" y="177"/>
                  </a:lnTo>
                  <a:lnTo>
                    <a:pt x="888" y="226"/>
                  </a:lnTo>
                  <a:lnTo>
                    <a:pt x="914" y="278"/>
                  </a:lnTo>
                  <a:lnTo>
                    <a:pt x="934" y="335"/>
                  </a:lnTo>
                  <a:lnTo>
                    <a:pt x="946" y="394"/>
                  </a:lnTo>
                  <a:lnTo>
                    <a:pt x="950" y="456"/>
                  </a:lnTo>
                  <a:lnTo>
                    <a:pt x="950" y="671"/>
                  </a:lnTo>
                  <a:lnTo>
                    <a:pt x="946" y="671"/>
                  </a:lnTo>
                  <a:lnTo>
                    <a:pt x="937" y="669"/>
                  </a:lnTo>
                  <a:lnTo>
                    <a:pt x="923" y="666"/>
                  </a:lnTo>
                  <a:lnTo>
                    <a:pt x="905" y="662"/>
                  </a:lnTo>
                  <a:lnTo>
                    <a:pt x="886" y="656"/>
                  </a:lnTo>
                  <a:lnTo>
                    <a:pt x="869" y="647"/>
                  </a:lnTo>
                  <a:lnTo>
                    <a:pt x="853" y="637"/>
                  </a:lnTo>
                  <a:lnTo>
                    <a:pt x="840" y="626"/>
                  </a:lnTo>
                  <a:lnTo>
                    <a:pt x="833" y="610"/>
                  </a:lnTo>
                  <a:lnTo>
                    <a:pt x="834" y="608"/>
                  </a:lnTo>
                  <a:lnTo>
                    <a:pt x="830" y="604"/>
                  </a:lnTo>
                  <a:lnTo>
                    <a:pt x="826" y="598"/>
                  </a:lnTo>
                  <a:lnTo>
                    <a:pt x="823" y="591"/>
                  </a:lnTo>
                  <a:lnTo>
                    <a:pt x="785" y="578"/>
                  </a:lnTo>
                  <a:lnTo>
                    <a:pt x="750" y="561"/>
                  </a:lnTo>
                  <a:lnTo>
                    <a:pt x="720" y="539"/>
                  </a:lnTo>
                  <a:lnTo>
                    <a:pt x="694" y="516"/>
                  </a:lnTo>
                  <a:lnTo>
                    <a:pt x="672" y="491"/>
                  </a:lnTo>
                  <a:lnTo>
                    <a:pt x="653" y="467"/>
                  </a:lnTo>
                  <a:lnTo>
                    <a:pt x="638" y="442"/>
                  </a:lnTo>
                  <a:lnTo>
                    <a:pt x="627" y="420"/>
                  </a:lnTo>
                  <a:lnTo>
                    <a:pt x="619" y="400"/>
                  </a:lnTo>
                  <a:lnTo>
                    <a:pt x="581" y="441"/>
                  </a:lnTo>
                  <a:lnTo>
                    <a:pt x="539" y="475"/>
                  </a:lnTo>
                  <a:lnTo>
                    <a:pt x="496" y="504"/>
                  </a:lnTo>
                  <a:lnTo>
                    <a:pt x="449" y="527"/>
                  </a:lnTo>
                  <a:lnTo>
                    <a:pt x="405" y="546"/>
                  </a:lnTo>
                  <a:lnTo>
                    <a:pt x="358" y="561"/>
                  </a:lnTo>
                  <a:lnTo>
                    <a:pt x="315" y="572"/>
                  </a:lnTo>
                  <a:lnTo>
                    <a:pt x="273" y="581"/>
                  </a:lnTo>
                  <a:lnTo>
                    <a:pt x="234" y="587"/>
                  </a:lnTo>
                  <a:lnTo>
                    <a:pt x="199" y="590"/>
                  </a:lnTo>
                  <a:lnTo>
                    <a:pt x="169" y="592"/>
                  </a:lnTo>
                  <a:lnTo>
                    <a:pt x="144" y="592"/>
                  </a:lnTo>
                  <a:lnTo>
                    <a:pt x="127" y="594"/>
                  </a:lnTo>
                  <a:lnTo>
                    <a:pt x="123" y="603"/>
                  </a:lnTo>
                  <a:lnTo>
                    <a:pt x="117" y="610"/>
                  </a:lnTo>
                  <a:lnTo>
                    <a:pt x="117" y="610"/>
                  </a:lnTo>
                  <a:lnTo>
                    <a:pt x="109" y="626"/>
                  </a:lnTo>
                  <a:lnTo>
                    <a:pt x="96" y="637"/>
                  </a:lnTo>
                  <a:lnTo>
                    <a:pt x="81" y="647"/>
                  </a:lnTo>
                  <a:lnTo>
                    <a:pt x="63" y="656"/>
                  </a:lnTo>
                  <a:lnTo>
                    <a:pt x="44" y="662"/>
                  </a:lnTo>
                  <a:lnTo>
                    <a:pt x="27" y="666"/>
                  </a:lnTo>
                  <a:lnTo>
                    <a:pt x="14" y="669"/>
                  </a:lnTo>
                  <a:lnTo>
                    <a:pt x="4" y="671"/>
                  </a:lnTo>
                  <a:lnTo>
                    <a:pt x="0" y="671"/>
                  </a:lnTo>
                  <a:lnTo>
                    <a:pt x="0" y="456"/>
                  </a:lnTo>
                  <a:lnTo>
                    <a:pt x="4" y="394"/>
                  </a:lnTo>
                  <a:lnTo>
                    <a:pt x="17" y="335"/>
                  </a:lnTo>
                  <a:lnTo>
                    <a:pt x="36" y="278"/>
                  </a:lnTo>
                  <a:lnTo>
                    <a:pt x="63" y="226"/>
                  </a:lnTo>
                  <a:lnTo>
                    <a:pt x="95" y="177"/>
                  </a:lnTo>
                  <a:lnTo>
                    <a:pt x="134" y="134"/>
                  </a:lnTo>
                  <a:lnTo>
                    <a:pt x="177" y="95"/>
                  </a:lnTo>
                  <a:lnTo>
                    <a:pt x="227" y="63"/>
                  </a:lnTo>
                  <a:lnTo>
                    <a:pt x="279" y="35"/>
                  </a:lnTo>
                  <a:lnTo>
                    <a:pt x="335" y="16"/>
                  </a:lnTo>
                  <a:lnTo>
                    <a:pt x="394" y="3"/>
                  </a:lnTo>
                  <a:lnTo>
                    <a:pt x="457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115"/>
            <p:cNvSpPr>
              <a:spLocks/>
            </p:cNvSpPr>
            <p:nvPr/>
          </p:nvSpPr>
          <p:spPr bwMode="auto">
            <a:xfrm>
              <a:off x="2382" y="2222"/>
              <a:ext cx="258" cy="335"/>
            </a:xfrm>
            <a:custGeom>
              <a:avLst/>
              <a:gdLst>
                <a:gd name="T0" fmla="*/ 457 w 515"/>
                <a:gd name="T1" fmla="*/ 0 h 671"/>
                <a:gd name="T2" fmla="*/ 493 w 515"/>
                <a:gd name="T3" fmla="*/ 0 h 671"/>
                <a:gd name="T4" fmla="*/ 515 w 515"/>
                <a:gd name="T5" fmla="*/ 0 h 671"/>
                <a:gd name="T6" fmla="*/ 455 w 515"/>
                <a:gd name="T7" fmla="*/ 8 h 671"/>
                <a:gd name="T8" fmla="*/ 399 w 515"/>
                <a:gd name="T9" fmla="*/ 21 h 671"/>
                <a:gd name="T10" fmla="*/ 345 w 515"/>
                <a:gd name="T11" fmla="*/ 42 h 671"/>
                <a:gd name="T12" fmla="*/ 295 w 515"/>
                <a:gd name="T13" fmla="*/ 70 h 671"/>
                <a:gd name="T14" fmla="*/ 248 w 515"/>
                <a:gd name="T15" fmla="*/ 103 h 671"/>
                <a:gd name="T16" fmla="*/ 208 w 515"/>
                <a:gd name="T17" fmla="*/ 141 h 671"/>
                <a:gd name="T18" fmla="*/ 170 w 515"/>
                <a:gd name="T19" fmla="*/ 184 h 671"/>
                <a:gd name="T20" fmla="*/ 140 w 515"/>
                <a:gd name="T21" fmla="*/ 232 h 671"/>
                <a:gd name="T22" fmla="*/ 115 w 515"/>
                <a:gd name="T23" fmla="*/ 284 h 671"/>
                <a:gd name="T24" fmla="*/ 96 w 515"/>
                <a:gd name="T25" fmla="*/ 339 h 671"/>
                <a:gd name="T26" fmla="*/ 85 w 515"/>
                <a:gd name="T27" fmla="*/ 396 h 671"/>
                <a:gd name="T28" fmla="*/ 81 w 515"/>
                <a:gd name="T29" fmla="*/ 456 h 671"/>
                <a:gd name="T30" fmla="*/ 81 w 515"/>
                <a:gd name="T31" fmla="*/ 574 h 671"/>
                <a:gd name="T32" fmla="*/ 81 w 515"/>
                <a:gd name="T33" fmla="*/ 574 h 671"/>
                <a:gd name="T34" fmla="*/ 81 w 515"/>
                <a:gd name="T35" fmla="*/ 649 h 671"/>
                <a:gd name="T36" fmla="*/ 63 w 515"/>
                <a:gd name="T37" fmla="*/ 656 h 671"/>
                <a:gd name="T38" fmla="*/ 44 w 515"/>
                <a:gd name="T39" fmla="*/ 662 h 671"/>
                <a:gd name="T40" fmla="*/ 27 w 515"/>
                <a:gd name="T41" fmla="*/ 666 h 671"/>
                <a:gd name="T42" fmla="*/ 14 w 515"/>
                <a:gd name="T43" fmla="*/ 669 h 671"/>
                <a:gd name="T44" fmla="*/ 4 w 515"/>
                <a:gd name="T45" fmla="*/ 671 h 671"/>
                <a:gd name="T46" fmla="*/ 0 w 515"/>
                <a:gd name="T47" fmla="*/ 671 h 671"/>
                <a:gd name="T48" fmla="*/ 0 w 515"/>
                <a:gd name="T49" fmla="*/ 456 h 671"/>
                <a:gd name="T50" fmla="*/ 4 w 515"/>
                <a:gd name="T51" fmla="*/ 394 h 671"/>
                <a:gd name="T52" fmla="*/ 17 w 515"/>
                <a:gd name="T53" fmla="*/ 335 h 671"/>
                <a:gd name="T54" fmla="*/ 36 w 515"/>
                <a:gd name="T55" fmla="*/ 278 h 671"/>
                <a:gd name="T56" fmla="*/ 63 w 515"/>
                <a:gd name="T57" fmla="*/ 226 h 671"/>
                <a:gd name="T58" fmla="*/ 95 w 515"/>
                <a:gd name="T59" fmla="*/ 177 h 671"/>
                <a:gd name="T60" fmla="*/ 134 w 515"/>
                <a:gd name="T61" fmla="*/ 134 h 671"/>
                <a:gd name="T62" fmla="*/ 177 w 515"/>
                <a:gd name="T63" fmla="*/ 95 h 671"/>
                <a:gd name="T64" fmla="*/ 227 w 515"/>
                <a:gd name="T65" fmla="*/ 63 h 671"/>
                <a:gd name="T66" fmla="*/ 279 w 515"/>
                <a:gd name="T67" fmla="*/ 35 h 671"/>
                <a:gd name="T68" fmla="*/ 335 w 515"/>
                <a:gd name="T69" fmla="*/ 16 h 671"/>
                <a:gd name="T70" fmla="*/ 394 w 515"/>
                <a:gd name="T71" fmla="*/ 3 h 671"/>
                <a:gd name="T72" fmla="*/ 457 w 515"/>
                <a:gd name="T73" fmla="*/ 0 h 6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15" h="671">
                  <a:moveTo>
                    <a:pt x="457" y="0"/>
                  </a:moveTo>
                  <a:lnTo>
                    <a:pt x="493" y="0"/>
                  </a:lnTo>
                  <a:lnTo>
                    <a:pt x="515" y="0"/>
                  </a:lnTo>
                  <a:lnTo>
                    <a:pt x="455" y="8"/>
                  </a:lnTo>
                  <a:lnTo>
                    <a:pt x="399" y="21"/>
                  </a:lnTo>
                  <a:lnTo>
                    <a:pt x="345" y="42"/>
                  </a:lnTo>
                  <a:lnTo>
                    <a:pt x="295" y="70"/>
                  </a:lnTo>
                  <a:lnTo>
                    <a:pt x="248" y="103"/>
                  </a:lnTo>
                  <a:lnTo>
                    <a:pt x="208" y="141"/>
                  </a:lnTo>
                  <a:lnTo>
                    <a:pt x="170" y="184"/>
                  </a:lnTo>
                  <a:lnTo>
                    <a:pt x="140" y="232"/>
                  </a:lnTo>
                  <a:lnTo>
                    <a:pt x="115" y="284"/>
                  </a:lnTo>
                  <a:lnTo>
                    <a:pt x="96" y="339"/>
                  </a:lnTo>
                  <a:lnTo>
                    <a:pt x="85" y="396"/>
                  </a:lnTo>
                  <a:lnTo>
                    <a:pt x="81" y="456"/>
                  </a:lnTo>
                  <a:lnTo>
                    <a:pt x="81" y="574"/>
                  </a:lnTo>
                  <a:lnTo>
                    <a:pt x="81" y="574"/>
                  </a:lnTo>
                  <a:lnTo>
                    <a:pt x="81" y="649"/>
                  </a:lnTo>
                  <a:lnTo>
                    <a:pt x="63" y="656"/>
                  </a:lnTo>
                  <a:lnTo>
                    <a:pt x="44" y="662"/>
                  </a:lnTo>
                  <a:lnTo>
                    <a:pt x="27" y="666"/>
                  </a:lnTo>
                  <a:lnTo>
                    <a:pt x="14" y="669"/>
                  </a:lnTo>
                  <a:lnTo>
                    <a:pt x="4" y="671"/>
                  </a:lnTo>
                  <a:lnTo>
                    <a:pt x="0" y="671"/>
                  </a:lnTo>
                  <a:lnTo>
                    <a:pt x="0" y="456"/>
                  </a:lnTo>
                  <a:lnTo>
                    <a:pt x="4" y="394"/>
                  </a:lnTo>
                  <a:lnTo>
                    <a:pt x="17" y="335"/>
                  </a:lnTo>
                  <a:lnTo>
                    <a:pt x="36" y="278"/>
                  </a:lnTo>
                  <a:lnTo>
                    <a:pt x="63" y="226"/>
                  </a:lnTo>
                  <a:lnTo>
                    <a:pt x="95" y="177"/>
                  </a:lnTo>
                  <a:lnTo>
                    <a:pt x="134" y="134"/>
                  </a:lnTo>
                  <a:lnTo>
                    <a:pt x="177" y="95"/>
                  </a:lnTo>
                  <a:lnTo>
                    <a:pt x="227" y="63"/>
                  </a:lnTo>
                  <a:lnTo>
                    <a:pt x="279" y="35"/>
                  </a:lnTo>
                  <a:lnTo>
                    <a:pt x="335" y="16"/>
                  </a:lnTo>
                  <a:lnTo>
                    <a:pt x="394" y="3"/>
                  </a:lnTo>
                  <a:lnTo>
                    <a:pt x="457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1" name="Freeform 116"/>
            <p:cNvSpPr>
              <a:spLocks/>
            </p:cNvSpPr>
            <p:nvPr/>
          </p:nvSpPr>
          <p:spPr bwMode="auto">
            <a:xfrm>
              <a:off x="2792" y="2522"/>
              <a:ext cx="88" cy="140"/>
            </a:xfrm>
            <a:custGeom>
              <a:avLst/>
              <a:gdLst>
                <a:gd name="T0" fmla="*/ 58 w 175"/>
                <a:gd name="T1" fmla="*/ 0 h 280"/>
                <a:gd name="T2" fmla="*/ 75 w 175"/>
                <a:gd name="T3" fmla="*/ 3 h 280"/>
                <a:gd name="T4" fmla="*/ 104 w 175"/>
                <a:gd name="T5" fmla="*/ 16 h 280"/>
                <a:gd name="T6" fmla="*/ 127 w 175"/>
                <a:gd name="T7" fmla="*/ 33 h 280"/>
                <a:gd name="T8" fmla="*/ 147 w 175"/>
                <a:gd name="T9" fmla="*/ 55 h 280"/>
                <a:gd name="T10" fmla="*/ 163 w 175"/>
                <a:gd name="T11" fmla="*/ 81 h 280"/>
                <a:gd name="T12" fmla="*/ 172 w 175"/>
                <a:gd name="T13" fmla="*/ 110 h 280"/>
                <a:gd name="T14" fmla="*/ 175 w 175"/>
                <a:gd name="T15" fmla="*/ 141 h 280"/>
                <a:gd name="T16" fmla="*/ 173 w 175"/>
                <a:gd name="T17" fmla="*/ 167 h 280"/>
                <a:gd name="T18" fmla="*/ 166 w 175"/>
                <a:gd name="T19" fmla="*/ 191 h 280"/>
                <a:gd name="T20" fmla="*/ 155 w 175"/>
                <a:gd name="T21" fmla="*/ 214 h 280"/>
                <a:gd name="T22" fmla="*/ 140 w 175"/>
                <a:gd name="T23" fmla="*/ 235 h 280"/>
                <a:gd name="T24" fmla="*/ 131 w 175"/>
                <a:gd name="T25" fmla="*/ 242 h 280"/>
                <a:gd name="T26" fmla="*/ 123 w 175"/>
                <a:gd name="T27" fmla="*/ 248 h 280"/>
                <a:gd name="T28" fmla="*/ 116 w 175"/>
                <a:gd name="T29" fmla="*/ 256 h 280"/>
                <a:gd name="T30" fmla="*/ 107 w 175"/>
                <a:gd name="T31" fmla="*/ 262 h 280"/>
                <a:gd name="T32" fmla="*/ 91 w 175"/>
                <a:gd name="T33" fmla="*/ 271 h 280"/>
                <a:gd name="T34" fmla="*/ 75 w 175"/>
                <a:gd name="T35" fmla="*/ 277 h 280"/>
                <a:gd name="T36" fmla="*/ 66 w 175"/>
                <a:gd name="T37" fmla="*/ 280 h 280"/>
                <a:gd name="T38" fmla="*/ 58 w 175"/>
                <a:gd name="T39" fmla="*/ 280 h 280"/>
                <a:gd name="T40" fmla="*/ 40 w 175"/>
                <a:gd name="T41" fmla="*/ 277 h 280"/>
                <a:gd name="T42" fmla="*/ 24 w 175"/>
                <a:gd name="T43" fmla="*/ 268 h 280"/>
                <a:gd name="T44" fmla="*/ 11 w 175"/>
                <a:gd name="T45" fmla="*/ 256 h 280"/>
                <a:gd name="T46" fmla="*/ 3 w 175"/>
                <a:gd name="T47" fmla="*/ 240 h 280"/>
                <a:gd name="T48" fmla="*/ 0 w 175"/>
                <a:gd name="T49" fmla="*/ 222 h 280"/>
                <a:gd name="T50" fmla="*/ 0 w 175"/>
                <a:gd name="T51" fmla="*/ 58 h 280"/>
                <a:gd name="T52" fmla="*/ 3 w 175"/>
                <a:gd name="T53" fmla="*/ 41 h 280"/>
                <a:gd name="T54" fmla="*/ 11 w 175"/>
                <a:gd name="T55" fmla="*/ 25 h 280"/>
                <a:gd name="T56" fmla="*/ 24 w 175"/>
                <a:gd name="T57" fmla="*/ 12 h 280"/>
                <a:gd name="T58" fmla="*/ 40 w 175"/>
                <a:gd name="T59" fmla="*/ 3 h 280"/>
                <a:gd name="T60" fmla="*/ 58 w 175"/>
                <a:gd name="T61" fmla="*/ 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75" h="280">
                  <a:moveTo>
                    <a:pt x="58" y="0"/>
                  </a:moveTo>
                  <a:lnTo>
                    <a:pt x="75" y="3"/>
                  </a:lnTo>
                  <a:lnTo>
                    <a:pt x="104" y="16"/>
                  </a:lnTo>
                  <a:lnTo>
                    <a:pt x="127" y="33"/>
                  </a:lnTo>
                  <a:lnTo>
                    <a:pt x="147" y="55"/>
                  </a:lnTo>
                  <a:lnTo>
                    <a:pt x="163" y="81"/>
                  </a:lnTo>
                  <a:lnTo>
                    <a:pt x="172" y="110"/>
                  </a:lnTo>
                  <a:lnTo>
                    <a:pt x="175" y="141"/>
                  </a:lnTo>
                  <a:lnTo>
                    <a:pt x="173" y="167"/>
                  </a:lnTo>
                  <a:lnTo>
                    <a:pt x="166" y="191"/>
                  </a:lnTo>
                  <a:lnTo>
                    <a:pt x="155" y="214"/>
                  </a:lnTo>
                  <a:lnTo>
                    <a:pt x="140" y="235"/>
                  </a:lnTo>
                  <a:lnTo>
                    <a:pt x="131" y="242"/>
                  </a:lnTo>
                  <a:lnTo>
                    <a:pt x="123" y="248"/>
                  </a:lnTo>
                  <a:lnTo>
                    <a:pt x="116" y="256"/>
                  </a:lnTo>
                  <a:lnTo>
                    <a:pt x="107" y="262"/>
                  </a:lnTo>
                  <a:lnTo>
                    <a:pt x="91" y="271"/>
                  </a:lnTo>
                  <a:lnTo>
                    <a:pt x="75" y="277"/>
                  </a:lnTo>
                  <a:lnTo>
                    <a:pt x="66" y="280"/>
                  </a:lnTo>
                  <a:lnTo>
                    <a:pt x="58" y="280"/>
                  </a:lnTo>
                  <a:lnTo>
                    <a:pt x="40" y="277"/>
                  </a:lnTo>
                  <a:lnTo>
                    <a:pt x="24" y="268"/>
                  </a:lnTo>
                  <a:lnTo>
                    <a:pt x="11" y="256"/>
                  </a:lnTo>
                  <a:lnTo>
                    <a:pt x="3" y="240"/>
                  </a:lnTo>
                  <a:lnTo>
                    <a:pt x="0" y="222"/>
                  </a:lnTo>
                  <a:lnTo>
                    <a:pt x="0" y="58"/>
                  </a:lnTo>
                  <a:lnTo>
                    <a:pt x="3" y="41"/>
                  </a:lnTo>
                  <a:lnTo>
                    <a:pt x="11" y="25"/>
                  </a:lnTo>
                  <a:lnTo>
                    <a:pt x="24" y="12"/>
                  </a:lnTo>
                  <a:lnTo>
                    <a:pt x="40" y="3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2" name="Freeform 117"/>
            <p:cNvSpPr>
              <a:spLocks/>
            </p:cNvSpPr>
            <p:nvPr/>
          </p:nvSpPr>
          <p:spPr bwMode="auto">
            <a:xfrm>
              <a:off x="2361" y="2522"/>
              <a:ext cx="87" cy="140"/>
            </a:xfrm>
            <a:custGeom>
              <a:avLst/>
              <a:gdLst>
                <a:gd name="T0" fmla="*/ 119 w 175"/>
                <a:gd name="T1" fmla="*/ 0 h 280"/>
                <a:gd name="T2" fmla="*/ 136 w 175"/>
                <a:gd name="T3" fmla="*/ 3 h 280"/>
                <a:gd name="T4" fmla="*/ 152 w 175"/>
                <a:gd name="T5" fmla="*/ 12 h 280"/>
                <a:gd name="T6" fmla="*/ 165 w 175"/>
                <a:gd name="T7" fmla="*/ 25 h 280"/>
                <a:gd name="T8" fmla="*/ 172 w 175"/>
                <a:gd name="T9" fmla="*/ 41 h 280"/>
                <a:gd name="T10" fmla="*/ 175 w 175"/>
                <a:gd name="T11" fmla="*/ 58 h 280"/>
                <a:gd name="T12" fmla="*/ 175 w 175"/>
                <a:gd name="T13" fmla="*/ 222 h 280"/>
                <a:gd name="T14" fmla="*/ 172 w 175"/>
                <a:gd name="T15" fmla="*/ 240 h 280"/>
                <a:gd name="T16" fmla="*/ 165 w 175"/>
                <a:gd name="T17" fmla="*/ 256 h 280"/>
                <a:gd name="T18" fmla="*/ 152 w 175"/>
                <a:gd name="T19" fmla="*/ 268 h 280"/>
                <a:gd name="T20" fmla="*/ 136 w 175"/>
                <a:gd name="T21" fmla="*/ 277 h 280"/>
                <a:gd name="T22" fmla="*/ 117 w 175"/>
                <a:gd name="T23" fmla="*/ 280 h 280"/>
                <a:gd name="T24" fmla="*/ 109 w 175"/>
                <a:gd name="T25" fmla="*/ 280 h 280"/>
                <a:gd name="T26" fmla="*/ 100 w 175"/>
                <a:gd name="T27" fmla="*/ 277 h 280"/>
                <a:gd name="T28" fmla="*/ 72 w 175"/>
                <a:gd name="T29" fmla="*/ 265 h 280"/>
                <a:gd name="T30" fmla="*/ 48 w 175"/>
                <a:gd name="T31" fmla="*/ 248 h 280"/>
                <a:gd name="T32" fmla="*/ 28 w 175"/>
                <a:gd name="T33" fmla="*/ 225 h 280"/>
                <a:gd name="T34" fmla="*/ 13 w 175"/>
                <a:gd name="T35" fmla="*/ 200 h 280"/>
                <a:gd name="T36" fmla="*/ 3 w 175"/>
                <a:gd name="T37" fmla="*/ 171 h 280"/>
                <a:gd name="T38" fmla="*/ 0 w 175"/>
                <a:gd name="T39" fmla="*/ 141 h 280"/>
                <a:gd name="T40" fmla="*/ 3 w 175"/>
                <a:gd name="T41" fmla="*/ 110 h 280"/>
                <a:gd name="T42" fmla="*/ 13 w 175"/>
                <a:gd name="T43" fmla="*/ 81 h 280"/>
                <a:gd name="T44" fmla="*/ 28 w 175"/>
                <a:gd name="T45" fmla="*/ 55 h 280"/>
                <a:gd name="T46" fmla="*/ 48 w 175"/>
                <a:gd name="T47" fmla="*/ 33 h 280"/>
                <a:gd name="T48" fmla="*/ 72 w 175"/>
                <a:gd name="T49" fmla="*/ 16 h 280"/>
                <a:gd name="T50" fmla="*/ 100 w 175"/>
                <a:gd name="T51" fmla="*/ 3 h 280"/>
                <a:gd name="T52" fmla="*/ 119 w 175"/>
                <a:gd name="T53" fmla="*/ 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75" h="280">
                  <a:moveTo>
                    <a:pt x="119" y="0"/>
                  </a:moveTo>
                  <a:lnTo>
                    <a:pt x="136" y="3"/>
                  </a:lnTo>
                  <a:lnTo>
                    <a:pt x="152" y="12"/>
                  </a:lnTo>
                  <a:lnTo>
                    <a:pt x="165" y="25"/>
                  </a:lnTo>
                  <a:lnTo>
                    <a:pt x="172" y="41"/>
                  </a:lnTo>
                  <a:lnTo>
                    <a:pt x="175" y="58"/>
                  </a:lnTo>
                  <a:lnTo>
                    <a:pt x="175" y="222"/>
                  </a:lnTo>
                  <a:lnTo>
                    <a:pt x="172" y="240"/>
                  </a:lnTo>
                  <a:lnTo>
                    <a:pt x="165" y="256"/>
                  </a:lnTo>
                  <a:lnTo>
                    <a:pt x="152" y="268"/>
                  </a:lnTo>
                  <a:lnTo>
                    <a:pt x="136" y="277"/>
                  </a:lnTo>
                  <a:lnTo>
                    <a:pt x="117" y="280"/>
                  </a:lnTo>
                  <a:lnTo>
                    <a:pt x="109" y="280"/>
                  </a:lnTo>
                  <a:lnTo>
                    <a:pt x="100" y="277"/>
                  </a:lnTo>
                  <a:lnTo>
                    <a:pt x="72" y="265"/>
                  </a:lnTo>
                  <a:lnTo>
                    <a:pt x="48" y="248"/>
                  </a:lnTo>
                  <a:lnTo>
                    <a:pt x="28" y="225"/>
                  </a:lnTo>
                  <a:lnTo>
                    <a:pt x="13" y="200"/>
                  </a:lnTo>
                  <a:lnTo>
                    <a:pt x="3" y="171"/>
                  </a:lnTo>
                  <a:lnTo>
                    <a:pt x="0" y="141"/>
                  </a:lnTo>
                  <a:lnTo>
                    <a:pt x="3" y="110"/>
                  </a:lnTo>
                  <a:lnTo>
                    <a:pt x="13" y="81"/>
                  </a:lnTo>
                  <a:lnTo>
                    <a:pt x="28" y="55"/>
                  </a:lnTo>
                  <a:lnTo>
                    <a:pt x="48" y="33"/>
                  </a:lnTo>
                  <a:lnTo>
                    <a:pt x="72" y="16"/>
                  </a:lnTo>
                  <a:lnTo>
                    <a:pt x="100" y="3"/>
                  </a:lnTo>
                  <a:lnTo>
                    <a:pt x="119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3" name="Freeform 118"/>
            <p:cNvSpPr>
              <a:spLocks/>
            </p:cNvSpPr>
            <p:nvPr/>
          </p:nvSpPr>
          <p:spPr bwMode="auto">
            <a:xfrm>
              <a:off x="2533" y="2767"/>
              <a:ext cx="175" cy="200"/>
            </a:xfrm>
            <a:custGeom>
              <a:avLst/>
              <a:gdLst>
                <a:gd name="T0" fmla="*/ 54 w 351"/>
                <a:gd name="T1" fmla="*/ 0 h 399"/>
                <a:gd name="T2" fmla="*/ 71 w 351"/>
                <a:gd name="T3" fmla="*/ 1 h 399"/>
                <a:gd name="T4" fmla="*/ 106 w 351"/>
                <a:gd name="T5" fmla="*/ 7 h 399"/>
                <a:gd name="T6" fmla="*/ 141 w 351"/>
                <a:gd name="T7" fmla="*/ 10 h 399"/>
                <a:gd name="T8" fmla="*/ 210 w 351"/>
                <a:gd name="T9" fmla="*/ 10 h 399"/>
                <a:gd name="T10" fmla="*/ 245 w 351"/>
                <a:gd name="T11" fmla="*/ 7 h 399"/>
                <a:gd name="T12" fmla="*/ 278 w 351"/>
                <a:gd name="T13" fmla="*/ 3 h 399"/>
                <a:gd name="T14" fmla="*/ 288 w 351"/>
                <a:gd name="T15" fmla="*/ 1 h 399"/>
                <a:gd name="T16" fmla="*/ 290 w 351"/>
                <a:gd name="T17" fmla="*/ 1 h 399"/>
                <a:gd name="T18" fmla="*/ 306 w 351"/>
                <a:gd name="T19" fmla="*/ 3 h 399"/>
                <a:gd name="T20" fmla="*/ 320 w 351"/>
                <a:gd name="T21" fmla="*/ 7 h 399"/>
                <a:gd name="T22" fmla="*/ 333 w 351"/>
                <a:gd name="T23" fmla="*/ 17 h 399"/>
                <a:gd name="T24" fmla="*/ 342 w 351"/>
                <a:gd name="T25" fmla="*/ 29 h 399"/>
                <a:gd name="T26" fmla="*/ 348 w 351"/>
                <a:gd name="T27" fmla="*/ 43 h 399"/>
                <a:gd name="T28" fmla="*/ 351 w 351"/>
                <a:gd name="T29" fmla="*/ 58 h 399"/>
                <a:gd name="T30" fmla="*/ 351 w 351"/>
                <a:gd name="T31" fmla="*/ 218 h 399"/>
                <a:gd name="T32" fmla="*/ 349 w 351"/>
                <a:gd name="T33" fmla="*/ 233 h 399"/>
                <a:gd name="T34" fmla="*/ 343 w 351"/>
                <a:gd name="T35" fmla="*/ 246 h 399"/>
                <a:gd name="T36" fmla="*/ 335 w 351"/>
                <a:gd name="T37" fmla="*/ 257 h 399"/>
                <a:gd name="T38" fmla="*/ 216 w 351"/>
                <a:gd name="T39" fmla="*/ 381 h 399"/>
                <a:gd name="T40" fmla="*/ 203 w 351"/>
                <a:gd name="T41" fmla="*/ 391 h 399"/>
                <a:gd name="T42" fmla="*/ 190 w 351"/>
                <a:gd name="T43" fmla="*/ 396 h 399"/>
                <a:gd name="T44" fmla="*/ 176 w 351"/>
                <a:gd name="T45" fmla="*/ 399 h 399"/>
                <a:gd name="T46" fmla="*/ 174 w 351"/>
                <a:gd name="T47" fmla="*/ 399 h 399"/>
                <a:gd name="T48" fmla="*/ 160 w 351"/>
                <a:gd name="T49" fmla="*/ 396 h 399"/>
                <a:gd name="T50" fmla="*/ 145 w 351"/>
                <a:gd name="T51" fmla="*/ 391 h 399"/>
                <a:gd name="T52" fmla="*/ 134 w 351"/>
                <a:gd name="T53" fmla="*/ 382 h 399"/>
                <a:gd name="T54" fmla="*/ 18 w 351"/>
                <a:gd name="T55" fmla="*/ 271 h 399"/>
                <a:gd name="T56" fmla="*/ 9 w 351"/>
                <a:gd name="T57" fmla="*/ 257 h 399"/>
                <a:gd name="T58" fmla="*/ 2 w 351"/>
                <a:gd name="T59" fmla="*/ 242 h 399"/>
                <a:gd name="T60" fmla="*/ 0 w 351"/>
                <a:gd name="T61" fmla="*/ 226 h 399"/>
                <a:gd name="T62" fmla="*/ 2 w 351"/>
                <a:gd name="T63" fmla="*/ 226 h 399"/>
                <a:gd name="T64" fmla="*/ 2 w 351"/>
                <a:gd name="T65" fmla="*/ 58 h 399"/>
                <a:gd name="T66" fmla="*/ 3 w 351"/>
                <a:gd name="T67" fmla="*/ 40 h 399"/>
                <a:gd name="T68" fmla="*/ 11 w 351"/>
                <a:gd name="T69" fmla="*/ 26 h 399"/>
                <a:gd name="T70" fmla="*/ 24 w 351"/>
                <a:gd name="T71" fmla="*/ 13 h 399"/>
                <a:gd name="T72" fmla="*/ 38 w 351"/>
                <a:gd name="T73" fmla="*/ 4 h 399"/>
                <a:gd name="T74" fmla="*/ 54 w 351"/>
                <a:gd name="T75" fmla="*/ 0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51" h="399">
                  <a:moveTo>
                    <a:pt x="54" y="0"/>
                  </a:moveTo>
                  <a:lnTo>
                    <a:pt x="71" y="1"/>
                  </a:lnTo>
                  <a:lnTo>
                    <a:pt x="106" y="7"/>
                  </a:lnTo>
                  <a:lnTo>
                    <a:pt x="141" y="10"/>
                  </a:lnTo>
                  <a:lnTo>
                    <a:pt x="210" y="10"/>
                  </a:lnTo>
                  <a:lnTo>
                    <a:pt x="245" y="7"/>
                  </a:lnTo>
                  <a:lnTo>
                    <a:pt x="278" y="3"/>
                  </a:lnTo>
                  <a:lnTo>
                    <a:pt x="288" y="1"/>
                  </a:lnTo>
                  <a:lnTo>
                    <a:pt x="290" y="1"/>
                  </a:lnTo>
                  <a:lnTo>
                    <a:pt x="306" y="3"/>
                  </a:lnTo>
                  <a:lnTo>
                    <a:pt x="320" y="7"/>
                  </a:lnTo>
                  <a:lnTo>
                    <a:pt x="333" y="17"/>
                  </a:lnTo>
                  <a:lnTo>
                    <a:pt x="342" y="29"/>
                  </a:lnTo>
                  <a:lnTo>
                    <a:pt x="348" y="43"/>
                  </a:lnTo>
                  <a:lnTo>
                    <a:pt x="351" y="58"/>
                  </a:lnTo>
                  <a:lnTo>
                    <a:pt x="351" y="218"/>
                  </a:lnTo>
                  <a:lnTo>
                    <a:pt x="349" y="233"/>
                  </a:lnTo>
                  <a:lnTo>
                    <a:pt x="343" y="246"/>
                  </a:lnTo>
                  <a:lnTo>
                    <a:pt x="335" y="257"/>
                  </a:lnTo>
                  <a:lnTo>
                    <a:pt x="216" y="381"/>
                  </a:lnTo>
                  <a:lnTo>
                    <a:pt x="203" y="391"/>
                  </a:lnTo>
                  <a:lnTo>
                    <a:pt x="190" y="396"/>
                  </a:lnTo>
                  <a:lnTo>
                    <a:pt x="176" y="399"/>
                  </a:lnTo>
                  <a:lnTo>
                    <a:pt x="174" y="399"/>
                  </a:lnTo>
                  <a:lnTo>
                    <a:pt x="160" y="396"/>
                  </a:lnTo>
                  <a:lnTo>
                    <a:pt x="145" y="391"/>
                  </a:lnTo>
                  <a:lnTo>
                    <a:pt x="134" y="382"/>
                  </a:lnTo>
                  <a:lnTo>
                    <a:pt x="18" y="271"/>
                  </a:lnTo>
                  <a:lnTo>
                    <a:pt x="9" y="257"/>
                  </a:lnTo>
                  <a:lnTo>
                    <a:pt x="2" y="242"/>
                  </a:lnTo>
                  <a:lnTo>
                    <a:pt x="0" y="226"/>
                  </a:lnTo>
                  <a:lnTo>
                    <a:pt x="2" y="226"/>
                  </a:lnTo>
                  <a:lnTo>
                    <a:pt x="2" y="58"/>
                  </a:lnTo>
                  <a:lnTo>
                    <a:pt x="3" y="40"/>
                  </a:lnTo>
                  <a:lnTo>
                    <a:pt x="11" y="26"/>
                  </a:lnTo>
                  <a:lnTo>
                    <a:pt x="24" y="13"/>
                  </a:lnTo>
                  <a:lnTo>
                    <a:pt x="38" y="4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4" name="Freeform 119"/>
            <p:cNvSpPr>
              <a:spLocks/>
            </p:cNvSpPr>
            <p:nvPr/>
          </p:nvSpPr>
          <p:spPr bwMode="auto">
            <a:xfrm>
              <a:off x="2533" y="2768"/>
              <a:ext cx="108" cy="199"/>
            </a:xfrm>
            <a:custGeom>
              <a:avLst/>
              <a:gdLst>
                <a:gd name="T0" fmla="*/ 53 w 216"/>
                <a:gd name="T1" fmla="*/ 0 h 398"/>
                <a:gd name="T2" fmla="*/ 68 w 216"/>
                <a:gd name="T3" fmla="*/ 0 h 398"/>
                <a:gd name="T4" fmla="*/ 57 w 216"/>
                <a:gd name="T5" fmla="*/ 18 h 398"/>
                <a:gd name="T6" fmla="*/ 53 w 216"/>
                <a:gd name="T7" fmla="*/ 39 h 398"/>
                <a:gd name="T8" fmla="*/ 53 w 216"/>
                <a:gd name="T9" fmla="*/ 207 h 398"/>
                <a:gd name="T10" fmla="*/ 53 w 216"/>
                <a:gd name="T11" fmla="*/ 207 h 398"/>
                <a:gd name="T12" fmla="*/ 54 w 216"/>
                <a:gd name="T13" fmla="*/ 223 h 398"/>
                <a:gd name="T14" fmla="*/ 60 w 216"/>
                <a:gd name="T15" fmla="*/ 239 h 398"/>
                <a:gd name="T16" fmla="*/ 70 w 216"/>
                <a:gd name="T17" fmla="*/ 252 h 398"/>
                <a:gd name="T18" fmla="*/ 186 w 216"/>
                <a:gd name="T19" fmla="*/ 364 h 398"/>
                <a:gd name="T20" fmla="*/ 200 w 216"/>
                <a:gd name="T21" fmla="*/ 374 h 398"/>
                <a:gd name="T22" fmla="*/ 216 w 216"/>
                <a:gd name="T23" fmla="*/ 380 h 398"/>
                <a:gd name="T24" fmla="*/ 216 w 216"/>
                <a:gd name="T25" fmla="*/ 380 h 398"/>
                <a:gd name="T26" fmla="*/ 203 w 216"/>
                <a:gd name="T27" fmla="*/ 390 h 398"/>
                <a:gd name="T28" fmla="*/ 190 w 216"/>
                <a:gd name="T29" fmla="*/ 395 h 398"/>
                <a:gd name="T30" fmla="*/ 176 w 216"/>
                <a:gd name="T31" fmla="*/ 398 h 398"/>
                <a:gd name="T32" fmla="*/ 174 w 216"/>
                <a:gd name="T33" fmla="*/ 398 h 398"/>
                <a:gd name="T34" fmla="*/ 160 w 216"/>
                <a:gd name="T35" fmla="*/ 395 h 398"/>
                <a:gd name="T36" fmla="*/ 145 w 216"/>
                <a:gd name="T37" fmla="*/ 390 h 398"/>
                <a:gd name="T38" fmla="*/ 134 w 216"/>
                <a:gd name="T39" fmla="*/ 381 h 398"/>
                <a:gd name="T40" fmla="*/ 18 w 216"/>
                <a:gd name="T41" fmla="*/ 270 h 398"/>
                <a:gd name="T42" fmla="*/ 9 w 216"/>
                <a:gd name="T43" fmla="*/ 256 h 398"/>
                <a:gd name="T44" fmla="*/ 2 w 216"/>
                <a:gd name="T45" fmla="*/ 241 h 398"/>
                <a:gd name="T46" fmla="*/ 0 w 216"/>
                <a:gd name="T47" fmla="*/ 225 h 398"/>
                <a:gd name="T48" fmla="*/ 2 w 216"/>
                <a:gd name="T49" fmla="*/ 225 h 398"/>
                <a:gd name="T50" fmla="*/ 2 w 216"/>
                <a:gd name="T51" fmla="*/ 57 h 398"/>
                <a:gd name="T52" fmla="*/ 3 w 216"/>
                <a:gd name="T53" fmla="*/ 39 h 398"/>
                <a:gd name="T54" fmla="*/ 11 w 216"/>
                <a:gd name="T55" fmla="*/ 25 h 398"/>
                <a:gd name="T56" fmla="*/ 24 w 216"/>
                <a:gd name="T57" fmla="*/ 12 h 398"/>
                <a:gd name="T58" fmla="*/ 37 w 216"/>
                <a:gd name="T59" fmla="*/ 3 h 398"/>
                <a:gd name="T60" fmla="*/ 53 w 216"/>
                <a:gd name="T61" fmla="*/ 0 h 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16" h="398">
                  <a:moveTo>
                    <a:pt x="53" y="0"/>
                  </a:moveTo>
                  <a:lnTo>
                    <a:pt x="68" y="0"/>
                  </a:lnTo>
                  <a:lnTo>
                    <a:pt x="57" y="18"/>
                  </a:lnTo>
                  <a:lnTo>
                    <a:pt x="53" y="39"/>
                  </a:lnTo>
                  <a:lnTo>
                    <a:pt x="53" y="207"/>
                  </a:lnTo>
                  <a:lnTo>
                    <a:pt x="53" y="207"/>
                  </a:lnTo>
                  <a:lnTo>
                    <a:pt x="54" y="223"/>
                  </a:lnTo>
                  <a:lnTo>
                    <a:pt x="60" y="239"/>
                  </a:lnTo>
                  <a:lnTo>
                    <a:pt x="70" y="252"/>
                  </a:lnTo>
                  <a:lnTo>
                    <a:pt x="186" y="364"/>
                  </a:lnTo>
                  <a:lnTo>
                    <a:pt x="200" y="374"/>
                  </a:lnTo>
                  <a:lnTo>
                    <a:pt x="216" y="380"/>
                  </a:lnTo>
                  <a:lnTo>
                    <a:pt x="216" y="380"/>
                  </a:lnTo>
                  <a:lnTo>
                    <a:pt x="203" y="390"/>
                  </a:lnTo>
                  <a:lnTo>
                    <a:pt x="190" y="395"/>
                  </a:lnTo>
                  <a:lnTo>
                    <a:pt x="176" y="398"/>
                  </a:lnTo>
                  <a:lnTo>
                    <a:pt x="174" y="398"/>
                  </a:lnTo>
                  <a:lnTo>
                    <a:pt x="160" y="395"/>
                  </a:lnTo>
                  <a:lnTo>
                    <a:pt x="145" y="390"/>
                  </a:lnTo>
                  <a:lnTo>
                    <a:pt x="134" y="381"/>
                  </a:lnTo>
                  <a:lnTo>
                    <a:pt x="18" y="270"/>
                  </a:lnTo>
                  <a:lnTo>
                    <a:pt x="9" y="256"/>
                  </a:lnTo>
                  <a:lnTo>
                    <a:pt x="2" y="241"/>
                  </a:lnTo>
                  <a:lnTo>
                    <a:pt x="0" y="225"/>
                  </a:lnTo>
                  <a:lnTo>
                    <a:pt x="2" y="225"/>
                  </a:lnTo>
                  <a:lnTo>
                    <a:pt x="2" y="57"/>
                  </a:lnTo>
                  <a:lnTo>
                    <a:pt x="3" y="39"/>
                  </a:lnTo>
                  <a:lnTo>
                    <a:pt x="11" y="25"/>
                  </a:lnTo>
                  <a:lnTo>
                    <a:pt x="24" y="12"/>
                  </a:lnTo>
                  <a:lnTo>
                    <a:pt x="37" y="3"/>
                  </a:lnTo>
                  <a:lnTo>
                    <a:pt x="53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5" name="Freeform 120"/>
            <p:cNvSpPr>
              <a:spLocks/>
            </p:cNvSpPr>
            <p:nvPr/>
          </p:nvSpPr>
          <p:spPr bwMode="auto">
            <a:xfrm>
              <a:off x="2434" y="2419"/>
              <a:ext cx="373" cy="399"/>
            </a:xfrm>
            <a:custGeom>
              <a:avLst/>
              <a:gdLst>
                <a:gd name="T0" fmla="*/ 518 w 747"/>
                <a:gd name="T1" fmla="*/ 0 h 799"/>
                <a:gd name="T2" fmla="*/ 527 w 747"/>
                <a:gd name="T3" fmla="*/ 3 h 799"/>
                <a:gd name="T4" fmla="*/ 534 w 747"/>
                <a:gd name="T5" fmla="*/ 12 h 799"/>
                <a:gd name="T6" fmla="*/ 537 w 747"/>
                <a:gd name="T7" fmla="*/ 16 h 799"/>
                <a:gd name="T8" fmla="*/ 546 w 747"/>
                <a:gd name="T9" fmla="*/ 32 h 799"/>
                <a:gd name="T10" fmla="*/ 557 w 747"/>
                <a:gd name="T11" fmla="*/ 51 h 799"/>
                <a:gd name="T12" fmla="*/ 573 w 747"/>
                <a:gd name="T13" fmla="*/ 71 h 799"/>
                <a:gd name="T14" fmla="*/ 595 w 747"/>
                <a:gd name="T15" fmla="*/ 93 h 799"/>
                <a:gd name="T16" fmla="*/ 619 w 747"/>
                <a:gd name="T17" fmla="*/ 113 h 799"/>
                <a:gd name="T18" fmla="*/ 651 w 747"/>
                <a:gd name="T19" fmla="*/ 135 h 799"/>
                <a:gd name="T20" fmla="*/ 690 w 747"/>
                <a:gd name="T21" fmla="*/ 155 h 799"/>
                <a:gd name="T22" fmla="*/ 699 w 747"/>
                <a:gd name="T23" fmla="*/ 159 h 799"/>
                <a:gd name="T24" fmla="*/ 709 w 747"/>
                <a:gd name="T25" fmla="*/ 164 h 799"/>
                <a:gd name="T26" fmla="*/ 725 w 747"/>
                <a:gd name="T27" fmla="*/ 172 h 799"/>
                <a:gd name="T28" fmla="*/ 737 w 747"/>
                <a:gd name="T29" fmla="*/ 184 h 799"/>
                <a:gd name="T30" fmla="*/ 744 w 747"/>
                <a:gd name="T31" fmla="*/ 200 h 799"/>
                <a:gd name="T32" fmla="*/ 747 w 747"/>
                <a:gd name="T33" fmla="*/ 217 h 799"/>
                <a:gd name="T34" fmla="*/ 747 w 747"/>
                <a:gd name="T35" fmla="*/ 462 h 799"/>
                <a:gd name="T36" fmla="*/ 742 w 747"/>
                <a:gd name="T37" fmla="*/ 515 h 799"/>
                <a:gd name="T38" fmla="*/ 729 w 747"/>
                <a:gd name="T39" fmla="*/ 568 h 799"/>
                <a:gd name="T40" fmla="*/ 709 w 747"/>
                <a:gd name="T41" fmla="*/ 617 h 799"/>
                <a:gd name="T42" fmla="*/ 682 w 747"/>
                <a:gd name="T43" fmla="*/ 662 h 799"/>
                <a:gd name="T44" fmla="*/ 648 w 747"/>
                <a:gd name="T45" fmla="*/ 701 h 799"/>
                <a:gd name="T46" fmla="*/ 608 w 747"/>
                <a:gd name="T47" fmla="*/ 734 h 799"/>
                <a:gd name="T48" fmla="*/ 564 w 747"/>
                <a:gd name="T49" fmla="*/ 762 h 799"/>
                <a:gd name="T50" fmla="*/ 515 w 747"/>
                <a:gd name="T51" fmla="*/ 782 h 799"/>
                <a:gd name="T52" fmla="*/ 463 w 747"/>
                <a:gd name="T53" fmla="*/ 795 h 799"/>
                <a:gd name="T54" fmla="*/ 408 w 747"/>
                <a:gd name="T55" fmla="*/ 799 h 799"/>
                <a:gd name="T56" fmla="*/ 339 w 747"/>
                <a:gd name="T57" fmla="*/ 799 h 799"/>
                <a:gd name="T58" fmla="*/ 284 w 747"/>
                <a:gd name="T59" fmla="*/ 795 h 799"/>
                <a:gd name="T60" fmla="*/ 232 w 747"/>
                <a:gd name="T61" fmla="*/ 782 h 799"/>
                <a:gd name="T62" fmla="*/ 184 w 747"/>
                <a:gd name="T63" fmla="*/ 762 h 799"/>
                <a:gd name="T64" fmla="*/ 139 w 747"/>
                <a:gd name="T65" fmla="*/ 734 h 799"/>
                <a:gd name="T66" fmla="*/ 100 w 747"/>
                <a:gd name="T67" fmla="*/ 701 h 799"/>
                <a:gd name="T68" fmla="*/ 65 w 747"/>
                <a:gd name="T69" fmla="*/ 662 h 799"/>
                <a:gd name="T70" fmla="*/ 38 w 747"/>
                <a:gd name="T71" fmla="*/ 617 h 799"/>
                <a:gd name="T72" fmla="*/ 18 w 747"/>
                <a:gd name="T73" fmla="*/ 568 h 799"/>
                <a:gd name="T74" fmla="*/ 5 w 747"/>
                <a:gd name="T75" fmla="*/ 515 h 799"/>
                <a:gd name="T76" fmla="*/ 0 w 747"/>
                <a:gd name="T77" fmla="*/ 462 h 799"/>
                <a:gd name="T78" fmla="*/ 0 w 747"/>
                <a:gd name="T79" fmla="*/ 227 h 799"/>
                <a:gd name="T80" fmla="*/ 5 w 747"/>
                <a:gd name="T81" fmla="*/ 206 h 799"/>
                <a:gd name="T82" fmla="*/ 16 w 747"/>
                <a:gd name="T83" fmla="*/ 187 h 799"/>
                <a:gd name="T84" fmla="*/ 34 w 747"/>
                <a:gd name="T85" fmla="*/ 175 h 799"/>
                <a:gd name="T86" fmla="*/ 54 w 747"/>
                <a:gd name="T87" fmla="*/ 170 h 799"/>
                <a:gd name="T88" fmla="*/ 58 w 747"/>
                <a:gd name="T89" fmla="*/ 170 h 799"/>
                <a:gd name="T90" fmla="*/ 70 w 747"/>
                <a:gd name="T91" fmla="*/ 168 h 799"/>
                <a:gd name="T92" fmla="*/ 89 w 747"/>
                <a:gd name="T93" fmla="*/ 167 h 799"/>
                <a:gd name="T94" fmla="*/ 113 w 747"/>
                <a:gd name="T95" fmla="*/ 164 h 799"/>
                <a:gd name="T96" fmla="*/ 143 w 747"/>
                <a:gd name="T97" fmla="*/ 158 h 799"/>
                <a:gd name="T98" fmla="*/ 187 w 747"/>
                <a:gd name="T99" fmla="*/ 149 h 799"/>
                <a:gd name="T100" fmla="*/ 235 w 747"/>
                <a:gd name="T101" fmla="*/ 136 h 799"/>
                <a:gd name="T102" fmla="*/ 285 w 747"/>
                <a:gd name="T103" fmla="*/ 120 h 799"/>
                <a:gd name="T104" fmla="*/ 339 w 747"/>
                <a:gd name="T105" fmla="*/ 100 h 799"/>
                <a:gd name="T106" fmla="*/ 394 w 747"/>
                <a:gd name="T107" fmla="*/ 74 h 799"/>
                <a:gd name="T108" fmla="*/ 450 w 747"/>
                <a:gd name="T109" fmla="*/ 42 h 799"/>
                <a:gd name="T110" fmla="*/ 505 w 747"/>
                <a:gd name="T111" fmla="*/ 3 h 799"/>
                <a:gd name="T112" fmla="*/ 505 w 747"/>
                <a:gd name="T113" fmla="*/ 3 h 799"/>
                <a:gd name="T114" fmla="*/ 507 w 747"/>
                <a:gd name="T115" fmla="*/ 3 h 799"/>
                <a:gd name="T116" fmla="*/ 512 w 747"/>
                <a:gd name="T117" fmla="*/ 0 h 799"/>
                <a:gd name="T118" fmla="*/ 518 w 747"/>
                <a:gd name="T119" fmla="*/ 0 h 7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47" h="799">
                  <a:moveTo>
                    <a:pt x="518" y="0"/>
                  </a:moveTo>
                  <a:lnTo>
                    <a:pt x="527" y="3"/>
                  </a:lnTo>
                  <a:lnTo>
                    <a:pt x="534" y="12"/>
                  </a:lnTo>
                  <a:lnTo>
                    <a:pt x="537" y="16"/>
                  </a:lnTo>
                  <a:lnTo>
                    <a:pt x="546" y="32"/>
                  </a:lnTo>
                  <a:lnTo>
                    <a:pt x="557" y="51"/>
                  </a:lnTo>
                  <a:lnTo>
                    <a:pt x="573" y="71"/>
                  </a:lnTo>
                  <a:lnTo>
                    <a:pt x="595" y="93"/>
                  </a:lnTo>
                  <a:lnTo>
                    <a:pt x="619" y="113"/>
                  </a:lnTo>
                  <a:lnTo>
                    <a:pt x="651" y="135"/>
                  </a:lnTo>
                  <a:lnTo>
                    <a:pt x="690" y="155"/>
                  </a:lnTo>
                  <a:lnTo>
                    <a:pt x="699" y="159"/>
                  </a:lnTo>
                  <a:lnTo>
                    <a:pt x="709" y="164"/>
                  </a:lnTo>
                  <a:lnTo>
                    <a:pt x="725" y="172"/>
                  </a:lnTo>
                  <a:lnTo>
                    <a:pt x="737" y="184"/>
                  </a:lnTo>
                  <a:lnTo>
                    <a:pt x="744" y="200"/>
                  </a:lnTo>
                  <a:lnTo>
                    <a:pt x="747" y="217"/>
                  </a:lnTo>
                  <a:lnTo>
                    <a:pt x="747" y="462"/>
                  </a:lnTo>
                  <a:lnTo>
                    <a:pt x="742" y="515"/>
                  </a:lnTo>
                  <a:lnTo>
                    <a:pt x="729" y="568"/>
                  </a:lnTo>
                  <a:lnTo>
                    <a:pt x="709" y="617"/>
                  </a:lnTo>
                  <a:lnTo>
                    <a:pt x="682" y="662"/>
                  </a:lnTo>
                  <a:lnTo>
                    <a:pt x="648" y="701"/>
                  </a:lnTo>
                  <a:lnTo>
                    <a:pt x="608" y="734"/>
                  </a:lnTo>
                  <a:lnTo>
                    <a:pt x="564" y="762"/>
                  </a:lnTo>
                  <a:lnTo>
                    <a:pt x="515" y="782"/>
                  </a:lnTo>
                  <a:lnTo>
                    <a:pt x="463" y="795"/>
                  </a:lnTo>
                  <a:lnTo>
                    <a:pt x="408" y="799"/>
                  </a:lnTo>
                  <a:lnTo>
                    <a:pt x="339" y="799"/>
                  </a:lnTo>
                  <a:lnTo>
                    <a:pt x="284" y="795"/>
                  </a:lnTo>
                  <a:lnTo>
                    <a:pt x="232" y="782"/>
                  </a:lnTo>
                  <a:lnTo>
                    <a:pt x="184" y="762"/>
                  </a:lnTo>
                  <a:lnTo>
                    <a:pt x="139" y="734"/>
                  </a:lnTo>
                  <a:lnTo>
                    <a:pt x="100" y="701"/>
                  </a:lnTo>
                  <a:lnTo>
                    <a:pt x="65" y="662"/>
                  </a:lnTo>
                  <a:lnTo>
                    <a:pt x="38" y="617"/>
                  </a:lnTo>
                  <a:lnTo>
                    <a:pt x="18" y="568"/>
                  </a:lnTo>
                  <a:lnTo>
                    <a:pt x="5" y="515"/>
                  </a:lnTo>
                  <a:lnTo>
                    <a:pt x="0" y="462"/>
                  </a:lnTo>
                  <a:lnTo>
                    <a:pt x="0" y="227"/>
                  </a:lnTo>
                  <a:lnTo>
                    <a:pt x="5" y="206"/>
                  </a:lnTo>
                  <a:lnTo>
                    <a:pt x="16" y="187"/>
                  </a:lnTo>
                  <a:lnTo>
                    <a:pt x="34" y="175"/>
                  </a:lnTo>
                  <a:lnTo>
                    <a:pt x="54" y="170"/>
                  </a:lnTo>
                  <a:lnTo>
                    <a:pt x="58" y="170"/>
                  </a:lnTo>
                  <a:lnTo>
                    <a:pt x="70" y="168"/>
                  </a:lnTo>
                  <a:lnTo>
                    <a:pt x="89" y="167"/>
                  </a:lnTo>
                  <a:lnTo>
                    <a:pt x="113" y="164"/>
                  </a:lnTo>
                  <a:lnTo>
                    <a:pt x="143" y="158"/>
                  </a:lnTo>
                  <a:lnTo>
                    <a:pt x="187" y="149"/>
                  </a:lnTo>
                  <a:lnTo>
                    <a:pt x="235" y="136"/>
                  </a:lnTo>
                  <a:lnTo>
                    <a:pt x="285" y="120"/>
                  </a:lnTo>
                  <a:lnTo>
                    <a:pt x="339" y="100"/>
                  </a:lnTo>
                  <a:lnTo>
                    <a:pt x="394" y="74"/>
                  </a:lnTo>
                  <a:lnTo>
                    <a:pt x="450" y="42"/>
                  </a:lnTo>
                  <a:lnTo>
                    <a:pt x="505" y="3"/>
                  </a:lnTo>
                  <a:lnTo>
                    <a:pt x="505" y="3"/>
                  </a:lnTo>
                  <a:lnTo>
                    <a:pt x="507" y="3"/>
                  </a:lnTo>
                  <a:lnTo>
                    <a:pt x="512" y="0"/>
                  </a:lnTo>
                  <a:lnTo>
                    <a:pt x="518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6" name="Freeform 121"/>
            <p:cNvSpPr>
              <a:spLocks/>
            </p:cNvSpPr>
            <p:nvPr/>
          </p:nvSpPr>
          <p:spPr bwMode="auto">
            <a:xfrm>
              <a:off x="2434" y="2419"/>
              <a:ext cx="271" cy="399"/>
            </a:xfrm>
            <a:custGeom>
              <a:avLst/>
              <a:gdLst>
                <a:gd name="T0" fmla="*/ 518 w 543"/>
                <a:gd name="T1" fmla="*/ 0 h 799"/>
                <a:gd name="T2" fmla="*/ 527 w 543"/>
                <a:gd name="T3" fmla="*/ 3 h 799"/>
                <a:gd name="T4" fmla="*/ 534 w 543"/>
                <a:gd name="T5" fmla="*/ 12 h 799"/>
                <a:gd name="T6" fmla="*/ 537 w 543"/>
                <a:gd name="T7" fmla="*/ 16 h 799"/>
                <a:gd name="T8" fmla="*/ 543 w 543"/>
                <a:gd name="T9" fmla="*/ 26 h 799"/>
                <a:gd name="T10" fmla="*/ 481 w 543"/>
                <a:gd name="T11" fmla="*/ 64 h 799"/>
                <a:gd name="T12" fmla="*/ 420 w 543"/>
                <a:gd name="T13" fmla="*/ 94 h 799"/>
                <a:gd name="T14" fmla="*/ 359 w 543"/>
                <a:gd name="T15" fmla="*/ 119 h 799"/>
                <a:gd name="T16" fmla="*/ 303 w 543"/>
                <a:gd name="T17" fmla="*/ 136 h 799"/>
                <a:gd name="T18" fmla="*/ 256 w 543"/>
                <a:gd name="T19" fmla="*/ 149 h 799"/>
                <a:gd name="T20" fmla="*/ 213 w 543"/>
                <a:gd name="T21" fmla="*/ 158 h 799"/>
                <a:gd name="T22" fmla="*/ 183 w 543"/>
                <a:gd name="T23" fmla="*/ 164 h 799"/>
                <a:gd name="T24" fmla="*/ 158 w 543"/>
                <a:gd name="T25" fmla="*/ 167 h 799"/>
                <a:gd name="T26" fmla="*/ 139 w 543"/>
                <a:gd name="T27" fmla="*/ 168 h 799"/>
                <a:gd name="T28" fmla="*/ 128 w 543"/>
                <a:gd name="T29" fmla="*/ 170 h 799"/>
                <a:gd name="T30" fmla="*/ 123 w 543"/>
                <a:gd name="T31" fmla="*/ 170 h 799"/>
                <a:gd name="T32" fmla="*/ 102 w 543"/>
                <a:gd name="T33" fmla="*/ 175 h 799"/>
                <a:gd name="T34" fmla="*/ 84 w 543"/>
                <a:gd name="T35" fmla="*/ 187 h 799"/>
                <a:gd name="T36" fmla="*/ 74 w 543"/>
                <a:gd name="T37" fmla="*/ 206 h 799"/>
                <a:gd name="T38" fmla="*/ 70 w 543"/>
                <a:gd name="T39" fmla="*/ 227 h 799"/>
                <a:gd name="T40" fmla="*/ 70 w 543"/>
                <a:gd name="T41" fmla="*/ 462 h 799"/>
                <a:gd name="T42" fmla="*/ 74 w 543"/>
                <a:gd name="T43" fmla="*/ 515 h 799"/>
                <a:gd name="T44" fmla="*/ 87 w 543"/>
                <a:gd name="T45" fmla="*/ 568 h 799"/>
                <a:gd name="T46" fmla="*/ 107 w 543"/>
                <a:gd name="T47" fmla="*/ 617 h 799"/>
                <a:gd name="T48" fmla="*/ 135 w 543"/>
                <a:gd name="T49" fmla="*/ 662 h 799"/>
                <a:gd name="T50" fmla="*/ 168 w 543"/>
                <a:gd name="T51" fmla="*/ 701 h 799"/>
                <a:gd name="T52" fmla="*/ 209 w 543"/>
                <a:gd name="T53" fmla="*/ 734 h 799"/>
                <a:gd name="T54" fmla="*/ 252 w 543"/>
                <a:gd name="T55" fmla="*/ 762 h 799"/>
                <a:gd name="T56" fmla="*/ 301 w 543"/>
                <a:gd name="T57" fmla="*/ 782 h 799"/>
                <a:gd name="T58" fmla="*/ 353 w 543"/>
                <a:gd name="T59" fmla="*/ 795 h 799"/>
                <a:gd name="T60" fmla="*/ 408 w 543"/>
                <a:gd name="T61" fmla="*/ 799 h 799"/>
                <a:gd name="T62" fmla="*/ 339 w 543"/>
                <a:gd name="T63" fmla="*/ 799 h 799"/>
                <a:gd name="T64" fmla="*/ 284 w 543"/>
                <a:gd name="T65" fmla="*/ 795 h 799"/>
                <a:gd name="T66" fmla="*/ 232 w 543"/>
                <a:gd name="T67" fmla="*/ 782 h 799"/>
                <a:gd name="T68" fmla="*/ 184 w 543"/>
                <a:gd name="T69" fmla="*/ 762 h 799"/>
                <a:gd name="T70" fmla="*/ 139 w 543"/>
                <a:gd name="T71" fmla="*/ 734 h 799"/>
                <a:gd name="T72" fmla="*/ 100 w 543"/>
                <a:gd name="T73" fmla="*/ 701 h 799"/>
                <a:gd name="T74" fmla="*/ 65 w 543"/>
                <a:gd name="T75" fmla="*/ 662 h 799"/>
                <a:gd name="T76" fmla="*/ 38 w 543"/>
                <a:gd name="T77" fmla="*/ 617 h 799"/>
                <a:gd name="T78" fmla="*/ 18 w 543"/>
                <a:gd name="T79" fmla="*/ 568 h 799"/>
                <a:gd name="T80" fmla="*/ 5 w 543"/>
                <a:gd name="T81" fmla="*/ 515 h 799"/>
                <a:gd name="T82" fmla="*/ 0 w 543"/>
                <a:gd name="T83" fmla="*/ 462 h 799"/>
                <a:gd name="T84" fmla="*/ 0 w 543"/>
                <a:gd name="T85" fmla="*/ 227 h 799"/>
                <a:gd name="T86" fmla="*/ 5 w 543"/>
                <a:gd name="T87" fmla="*/ 206 h 799"/>
                <a:gd name="T88" fmla="*/ 16 w 543"/>
                <a:gd name="T89" fmla="*/ 187 h 799"/>
                <a:gd name="T90" fmla="*/ 34 w 543"/>
                <a:gd name="T91" fmla="*/ 175 h 799"/>
                <a:gd name="T92" fmla="*/ 54 w 543"/>
                <a:gd name="T93" fmla="*/ 170 h 799"/>
                <a:gd name="T94" fmla="*/ 58 w 543"/>
                <a:gd name="T95" fmla="*/ 170 h 799"/>
                <a:gd name="T96" fmla="*/ 70 w 543"/>
                <a:gd name="T97" fmla="*/ 168 h 799"/>
                <a:gd name="T98" fmla="*/ 89 w 543"/>
                <a:gd name="T99" fmla="*/ 167 h 799"/>
                <a:gd name="T100" fmla="*/ 113 w 543"/>
                <a:gd name="T101" fmla="*/ 164 h 799"/>
                <a:gd name="T102" fmla="*/ 143 w 543"/>
                <a:gd name="T103" fmla="*/ 158 h 799"/>
                <a:gd name="T104" fmla="*/ 187 w 543"/>
                <a:gd name="T105" fmla="*/ 149 h 799"/>
                <a:gd name="T106" fmla="*/ 235 w 543"/>
                <a:gd name="T107" fmla="*/ 136 h 799"/>
                <a:gd name="T108" fmla="*/ 285 w 543"/>
                <a:gd name="T109" fmla="*/ 120 h 799"/>
                <a:gd name="T110" fmla="*/ 339 w 543"/>
                <a:gd name="T111" fmla="*/ 100 h 799"/>
                <a:gd name="T112" fmla="*/ 394 w 543"/>
                <a:gd name="T113" fmla="*/ 74 h 799"/>
                <a:gd name="T114" fmla="*/ 450 w 543"/>
                <a:gd name="T115" fmla="*/ 42 h 799"/>
                <a:gd name="T116" fmla="*/ 505 w 543"/>
                <a:gd name="T117" fmla="*/ 3 h 799"/>
                <a:gd name="T118" fmla="*/ 505 w 543"/>
                <a:gd name="T119" fmla="*/ 3 h 799"/>
                <a:gd name="T120" fmla="*/ 507 w 543"/>
                <a:gd name="T121" fmla="*/ 3 h 799"/>
                <a:gd name="T122" fmla="*/ 512 w 543"/>
                <a:gd name="T123" fmla="*/ 0 h 799"/>
                <a:gd name="T124" fmla="*/ 518 w 543"/>
                <a:gd name="T125" fmla="*/ 0 h 7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43" h="799">
                  <a:moveTo>
                    <a:pt x="518" y="0"/>
                  </a:moveTo>
                  <a:lnTo>
                    <a:pt x="527" y="3"/>
                  </a:lnTo>
                  <a:lnTo>
                    <a:pt x="534" y="12"/>
                  </a:lnTo>
                  <a:lnTo>
                    <a:pt x="537" y="16"/>
                  </a:lnTo>
                  <a:lnTo>
                    <a:pt x="543" y="26"/>
                  </a:lnTo>
                  <a:lnTo>
                    <a:pt x="481" y="64"/>
                  </a:lnTo>
                  <a:lnTo>
                    <a:pt x="420" y="94"/>
                  </a:lnTo>
                  <a:lnTo>
                    <a:pt x="359" y="119"/>
                  </a:lnTo>
                  <a:lnTo>
                    <a:pt x="303" y="136"/>
                  </a:lnTo>
                  <a:lnTo>
                    <a:pt x="256" y="149"/>
                  </a:lnTo>
                  <a:lnTo>
                    <a:pt x="213" y="158"/>
                  </a:lnTo>
                  <a:lnTo>
                    <a:pt x="183" y="164"/>
                  </a:lnTo>
                  <a:lnTo>
                    <a:pt x="158" y="167"/>
                  </a:lnTo>
                  <a:lnTo>
                    <a:pt x="139" y="168"/>
                  </a:lnTo>
                  <a:lnTo>
                    <a:pt x="128" y="170"/>
                  </a:lnTo>
                  <a:lnTo>
                    <a:pt x="123" y="170"/>
                  </a:lnTo>
                  <a:lnTo>
                    <a:pt x="102" y="175"/>
                  </a:lnTo>
                  <a:lnTo>
                    <a:pt x="84" y="187"/>
                  </a:lnTo>
                  <a:lnTo>
                    <a:pt x="74" y="206"/>
                  </a:lnTo>
                  <a:lnTo>
                    <a:pt x="70" y="227"/>
                  </a:lnTo>
                  <a:lnTo>
                    <a:pt x="70" y="462"/>
                  </a:lnTo>
                  <a:lnTo>
                    <a:pt x="74" y="515"/>
                  </a:lnTo>
                  <a:lnTo>
                    <a:pt x="87" y="568"/>
                  </a:lnTo>
                  <a:lnTo>
                    <a:pt x="107" y="617"/>
                  </a:lnTo>
                  <a:lnTo>
                    <a:pt x="135" y="662"/>
                  </a:lnTo>
                  <a:lnTo>
                    <a:pt x="168" y="701"/>
                  </a:lnTo>
                  <a:lnTo>
                    <a:pt x="209" y="734"/>
                  </a:lnTo>
                  <a:lnTo>
                    <a:pt x="252" y="762"/>
                  </a:lnTo>
                  <a:lnTo>
                    <a:pt x="301" y="782"/>
                  </a:lnTo>
                  <a:lnTo>
                    <a:pt x="353" y="795"/>
                  </a:lnTo>
                  <a:lnTo>
                    <a:pt x="408" y="799"/>
                  </a:lnTo>
                  <a:lnTo>
                    <a:pt x="339" y="799"/>
                  </a:lnTo>
                  <a:lnTo>
                    <a:pt x="284" y="795"/>
                  </a:lnTo>
                  <a:lnTo>
                    <a:pt x="232" y="782"/>
                  </a:lnTo>
                  <a:lnTo>
                    <a:pt x="184" y="762"/>
                  </a:lnTo>
                  <a:lnTo>
                    <a:pt x="139" y="734"/>
                  </a:lnTo>
                  <a:lnTo>
                    <a:pt x="100" y="701"/>
                  </a:lnTo>
                  <a:lnTo>
                    <a:pt x="65" y="662"/>
                  </a:lnTo>
                  <a:lnTo>
                    <a:pt x="38" y="617"/>
                  </a:lnTo>
                  <a:lnTo>
                    <a:pt x="18" y="568"/>
                  </a:lnTo>
                  <a:lnTo>
                    <a:pt x="5" y="515"/>
                  </a:lnTo>
                  <a:lnTo>
                    <a:pt x="0" y="462"/>
                  </a:lnTo>
                  <a:lnTo>
                    <a:pt x="0" y="227"/>
                  </a:lnTo>
                  <a:lnTo>
                    <a:pt x="5" y="206"/>
                  </a:lnTo>
                  <a:lnTo>
                    <a:pt x="16" y="187"/>
                  </a:lnTo>
                  <a:lnTo>
                    <a:pt x="34" y="175"/>
                  </a:lnTo>
                  <a:lnTo>
                    <a:pt x="54" y="170"/>
                  </a:lnTo>
                  <a:lnTo>
                    <a:pt x="58" y="170"/>
                  </a:lnTo>
                  <a:lnTo>
                    <a:pt x="70" y="168"/>
                  </a:lnTo>
                  <a:lnTo>
                    <a:pt x="89" y="167"/>
                  </a:lnTo>
                  <a:lnTo>
                    <a:pt x="113" y="164"/>
                  </a:lnTo>
                  <a:lnTo>
                    <a:pt x="143" y="158"/>
                  </a:lnTo>
                  <a:lnTo>
                    <a:pt x="187" y="149"/>
                  </a:lnTo>
                  <a:lnTo>
                    <a:pt x="235" y="136"/>
                  </a:lnTo>
                  <a:lnTo>
                    <a:pt x="285" y="120"/>
                  </a:lnTo>
                  <a:lnTo>
                    <a:pt x="339" y="100"/>
                  </a:lnTo>
                  <a:lnTo>
                    <a:pt x="394" y="74"/>
                  </a:lnTo>
                  <a:lnTo>
                    <a:pt x="450" y="42"/>
                  </a:lnTo>
                  <a:lnTo>
                    <a:pt x="505" y="3"/>
                  </a:lnTo>
                  <a:lnTo>
                    <a:pt x="505" y="3"/>
                  </a:lnTo>
                  <a:lnTo>
                    <a:pt x="507" y="3"/>
                  </a:lnTo>
                  <a:lnTo>
                    <a:pt x="512" y="0"/>
                  </a:lnTo>
                  <a:lnTo>
                    <a:pt x="518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7" name="Freeform 122"/>
            <p:cNvSpPr>
              <a:spLocks/>
            </p:cNvSpPr>
            <p:nvPr/>
          </p:nvSpPr>
          <p:spPr bwMode="auto">
            <a:xfrm>
              <a:off x="2865" y="2739"/>
              <a:ext cx="947" cy="501"/>
            </a:xfrm>
            <a:custGeom>
              <a:avLst/>
              <a:gdLst>
                <a:gd name="T0" fmla="*/ 837 w 1894"/>
                <a:gd name="T1" fmla="*/ 112 h 1002"/>
                <a:gd name="T2" fmla="*/ 1058 w 1894"/>
                <a:gd name="T3" fmla="*/ 112 h 1002"/>
                <a:gd name="T4" fmla="*/ 1596 w 1894"/>
                <a:gd name="T5" fmla="*/ 174 h 1002"/>
                <a:gd name="T6" fmla="*/ 1598 w 1894"/>
                <a:gd name="T7" fmla="*/ 174 h 1002"/>
                <a:gd name="T8" fmla="*/ 1625 w 1894"/>
                <a:gd name="T9" fmla="*/ 184 h 1002"/>
                <a:gd name="T10" fmla="*/ 1684 w 1894"/>
                <a:gd name="T11" fmla="*/ 219 h 1002"/>
                <a:gd name="T12" fmla="*/ 1716 w 1894"/>
                <a:gd name="T13" fmla="*/ 242 h 1002"/>
                <a:gd name="T14" fmla="*/ 1732 w 1894"/>
                <a:gd name="T15" fmla="*/ 257 h 1002"/>
                <a:gd name="T16" fmla="*/ 1748 w 1894"/>
                <a:gd name="T17" fmla="*/ 270 h 1002"/>
                <a:gd name="T18" fmla="*/ 1776 w 1894"/>
                <a:gd name="T19" fmla="*/ 300 h 1002"/>
                <a:gd name="T20" fmla="*/ 1826 w 1894"/>
                <a:gd name="T21" fmla="*/ 369 h 1002"/>
                <a:gd name="T22" fmla="*/ 1865 w 1894"/>
                <a:gd name="T23" fmla="*/ 455 h 1002"/>
                <a:gd name="T24" fmla="*/ 1888 w 1894"/>
                <a:gd name="T25" fmla="*/ 556 h 1002"/>
                <a:gd name="T26" fmla="*/ 1891 w 1894"/>
                <a:gd name="T27" fmla="*/ 576 h 1002"/>
                <a:gd name="T28" fmla="*/ 1893 w 1894"/>
                <a:gd name="T29" fmla="*/ 597 h 1002"/>
                <a:gd name="T30" fmla="*/ 1894 w 1894"/>
                <a:gd name="T31" fmla="*/ 610 h 1002"/>
                <a:gd name="T32" fmla="*/ 1894 w 1894"/>
                <a:gd name="T33" fmla="*/ 633 h 1002"/>
                <a:gd name="T34" fmla="*/ 1893 w 1894"/>
                <a:gd name="T35" fmla="*/ 922 h 1002"/>
                <a:gd name="T36" fmla="*/ 1884 w 1894"/>
                <a:gd name="T37" fmla="*/ 950 h 1002"/>
                <a:gd name="T38" fmla="*/ 1867 w 1894"/>
                <a:gd name="T39" fmla="*/ 974 h 1002"/>
                <a:gd name="T40" fmla="*/ 1836 w 1894"/>
                <a:gd name="T41" fmla="*/ 993 h 1002"/>
                <a:gd name="T42" fmla="*/ 1790 w 1894"/>
                <a:gd name="T43" fmla="*/ 1002 h 1002"/>
                <a:gd name="T44" fmla="*/ 80 w 1894"/>
                <a:gd name="T45" fmla="*/ 999 h 1002"/>
                <a:gd name="T46" fmla="*/ 41 w 1894"/>
                <a:gd name="T47" fmla="*/ 986 h 1002"/>
                <a:gd name="T48" fmla="*/ 18 w 1894"/>
                <a:gd name="T49" fmla="*/ 963 h 1002"/>
                <a:gd name="T50" fmla="*/ 5 w 1894"/>
                <a:gd name="T51" fmla="*/ 935 h 1002"/>
                <a:gd name="T52" fmla="*/ 0 w 1894"/>
                <a:gd name="T53" fmla="*/ 911 h 1002"/>
                <a:gd name="T54" fmla="*/ 0 w 1894"/>
                <a:gd name="T55" fmla="*/ 702 h 1002"/>
                <a:gd name="T56" fmla="*/ 2 w 1894"/>
                <a:gd name="T57" fmla="*/ 610 h 1002"/>
                <a:gd name="T58" fmla="*/ 2 w 1894"/>
                <a:gd name="T59" fmla="*/ 597 h 1002"/>
                <a:gd name="T60" fmla="*/ 3 w 1894"/>
                <a:gd name="T61" fmla="*/ 576 h 1002"/>
                <a:gd name="T62" fmla="*/ 6 w 1894"/>
                <a:gd name="T63" fmla="*/ 556 h 1002"/>
                <a:gd name="T64" fmla="*/ 29 w 1894"/>
                <a:gd name="T65" fmla="*/ 455 h 1002"/>
                <a:gd name="T66" fmla="*/ 68 w 1894"/>
                <a:gd name="T67" fmla="*/ 369 h 1002"/>
                <a:gd name="T68" fmla="*/ 119 w 1894"/>
                <a:gd name="T69" fmla="*/ 300 h 1002"/>
                <a:gd name="T70" fmla="*/ 148 w 1894"/>
                <a:gd name="T71" fmla="*/ 270 h 1002"/>
                <a:gd name="T72" fmla="*/ 163 w 1894"/>
                <a:gd name="T73" fmla="*/ 257 h 1002"/>
                <a:gd name="T74" fmla="*/ 178 w 1894"/>
                <a:gd name="T75" fmla="*/ 242 h 1002"/>
                <a:gd name="T76" fmla="*/ 212 w 1894"/>
                <a:gd name="T77" fmla="*/ 219 h 1002"/>
                <a:gd name="T78" fmla="*/ 271 w 1894"/>
                <a:gd name="T79" fmla="*/ 184 h 1002"/>
                <a:gd name="T80" fmla="*/ 297 w 1894"/>
                <a:gd name="T81" fmla="*/ 174 h 1002"/>
                <a:gd name="T82" fmla="*/ 298 w 1894"/>
                <a:gd name="T83" fmla="*/ 174 h 10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894" h="1002">
                  <a:moveTo>
                    <a:pt x="730" y="0"/>
                  </a:moveTo>
                  <a:lnTo>
                    <a:pt x="837" y="112"/>
                  </a:lnTo>
                  <a:lnTo>
                    <a:pt x="948" y="220"/>
                  </a:lnTo>
                  <a:lnTo>
                    <a:pt x="1058" y="112"/>
                  </a:lnTo>
                  <a:lnTo>
                    <a:pt x="1165" y="0"/>
                  </a:lnTo>
                  <a:lnTo>
                    <a:pt x="1596" y="174"/>
                  </a:lnTo>
                  <a:lnTo>
                    <a:pt x="1598" y="174"/>
                  </a:lnTo>
                  <a:lnTo>
                    <a:pt x="1598" y="174"/>
                  </a:lnTo>
                  <a:lnTo>
                    <a:pt x="1599" y="174"/>
                  </a:lnTo>
                  <a:lnTo>
                    <a:pt x="1625" y="184"/>
                  </a:lnTo>
                  <a:lnTo>
                    <a:pt x="1654" y="199"/>
                  </a:lnTo>
                  <a:lnTo>
                    <a:pt x="1684" y="219"/>
                  </a:lnTo>
                  <a:lnTo>
                    <a:pt x="1715" y="242"/>
                  </a:lnTo>
                  <a:lnTo>
                    <a:pt x="1716" y="242"/>
                  </a:lnTo>
                  <a:lnTo>
                    <a:pt x="1726" y="251"/>
                  </a:lnTo>
                  <a:lnTo>
                    <a:pt x="1732" y="257"/>
                  </a:lnTo>
                  <a:lnTo>
                    <a:pt x="1738" y="261"/>
                  </a:lnTo>
                  <a:lnTo>
                    <a:pt x="1748" y="270"/>
                  </a:lnTo>
                  <a:lnTo>
                    <a:pt x="1748" y="271"/>
                  </a:lnTo>
                  <a:lnTo>
                    <a:pt x="1776" y="300"/>
                  </a:lnTo>
                  <a:lnTo>
                    <a:pt x="1802" y="333"/>
                  </a:lnTo>
                  <a:lnTo>
                    <a:pt x="1826" y="369"/>
                  </a:lnTo>
                  <a:lnTo>
                    <a:pt x="1846" y="410"/>
                  </a:lnTo>
                  <a:lnTo>
                    <a:pt x="1865" y="455"/>
                  </a:lnTo>
                  <a:lnTo>
                    <a:pt x="1880" y="503"/>
                  </a:lnTo>
                  <a:lnTo>
                    <a:pt x="1888" y="556"/>
                  </a:lnTo>
                  <a:lnTo>
                    <a:pt x="1888" y="558"/>
                  </a:lnTo>
                  <a:lnTo>
                    <a:pt x="1891" y="576"/>
                  </a:lnTo>
                  <a:lnTo>
                    <a:pt x="1891" y="582"/>
                  </a:lnTo>
                  <a:lnTo>
                    <a:pt x="1893" y="597"/>
                  </a:lnTo>
                  <a:lnTo>
                    <a:pt x="1893" y="607"/>
                  </a:lnTo>
                  <a:lnTo>
                    <a:pt x="1894" y="610"/>
                  </a:lnTo>
                  <a:lnTo>
                    <a:pt x="1894" y="633"/>
                  </a:lnTo>
                  <a:lnTo>
                    <a:pt x="1894" y="633"/>
                  </a:lnTo>
                  <a:lnTo>
                    <a:pt x="1894" y="911"/>
                  </a:lnTo>
                  <a:lnTo>
                    <a:pt x="1893" y="922"/>
                  </a:lnTo>
                  <a:lnTo>
                    <a:pt x="1890" y="935"/>
                  </a:lnTo>
                  <a:lnTo>
                    <a:pt x="1884" y="950"/>
                  </a:lnTo>
                  <a:lnTo>
                    <a:pt x="1877" y="963"/>
                  </a:lnTo>
                  <a:lnTo>
                    <a:pt x="1867" y="974"/>
                  </a:lnTo>
                  <a:lnTo>
                    <a:pt x="1854" y="986"/>
                  </a:lnTo>
                  <a:lnTo>
                    <a:pt x="1836" y="993"/>
                  </a:lnTo>
                  <a:lnTo>
                    <a:pt x="1816" y="999"/>
                  </a:lnTo>
                  <a:lnTo>
                    <a:pt x="1790" y="1002"/>
                  </a:lnTo>
                  <a:lnTo>
                    <a:pt x="105" y="1002"/>
                  </a:lnTo>
                  <a:lnTo>
                    <a:pt x="80" y="999"/>
                  </a:lnTo>
                  <a:lnTo>
                    <a:pt x="58" y="993"/>
                  </a:lnTo>
                  <a:lnTo>
                    <a:pt x="41" y="986"/>
                  </a:lnTo>
                  <a:lnTo>
                    <a:pt x="28" y="974"/>
                  </a:lnTo>
                  <a:lnTo>
                    <a:pt x="18" y="963"/>
                  </a:lnTo>
                  <a:lnTo>
                    <a:pt x="11" y="950"/>
                  </a:lnTo>
                  <a:lnTo>
                    <a:pt x="5" y="935"/>
                  </a:lnTo>
                  <a:lnTo>
                    <a:pt x="2" y="922"/>
                  </a:lnTo>
                  <a:lnTo>
                    <a:pt x="0" y="911"/>
                  </a:lnTo>
                  <a:lnTo>
                    <a:pt x="0" y="702"/>
                  </a:lnTo>
                  <a:lnTo>
                    <a:pt x="0" y="702"/>
                  </a:lnTo>
                  <a:lnTo>
                    <a:pt x="0" y="633"/>
                  </a:lnTo>
                  <a:lnTo>
                    <a:pt x="2" y="610"/>
                  </a:lnTo>
                  <a:lnTo>
                    <a:pt x="2" y="607"/>
                  </a:lnTo>
                  <a:lnTo>
                    <a:pt x="2" y="597"/>
                  </a:lnTo>
                  <a:lnTo>
                    <a:pt x="3" y="582"/>
                  </a:lnTo>
                  <a:lnTo>
                    <a:pt x="3" y="576"/>
                  </a:lnTo>
                  <a:lnTo>
                    <a:pt x="6" y="558"/>
                  </a:lnTo>
                  <a:lnTo>
                    <a:pt x="6" y="556"/>
                  </a:lnTo>
                  <a:lnTo>
                    <a:pt x="16" y="503"/>
                  </a:lnTo>
                  <a:lnTo>
                    <a:pt x="29" y="455"/>
                  </a:lnTo>
                  <a:lnTo>
                    <a:pt x="48" y="410"/>
                  </a:lnTo>
                  <a:lnTo>
                    <a:pt x="68" y="369"/>
                  </a:lnTo>
                  <a:lnTo>
                    <a:pt x="93" y="333"/>
                  </a:lnTo>
                  <a:lnTo>
                    <a:pt x="119" y="300"/>
                  </a:lnTo>
                  <a:lnTo>
                    <a:pt x="147" y="271"/>
                  </a:lnTo>
                  <a:lnTo>
                    <a:pt x="148" y="270"/>
                  </a:lnTo>
                  <a:lnTo>
                    <a:pt x="158" y="261"/>
                  </a:lnTo>
                  <a:lnTo>
                    <a:pt x="163" y="257"/>
                  </a:lnTo>
                  <a:lnTo>
                    <a:pt x="168" y="251"/>
                  </a:lnTo>
                  <a:lnTo>
                    <a:pt x="178" y="242"/>
                  </a:lnTo>
                  <a:lnTo>
                    <a:pt x="180" y="242"/>
                  </a:lnTo>
                  <a:lnTo>
                    <a:pt x="212" y="219"/>
                  </a:lnTo>
                  <a:lnTo>
                    <a:pt x="242" y="199"/>
                  </a:lnTo>
                  <a:lnTo>
                    <a:pt x="271" y="184"/>
                  </a:lnTo>
                  <a:lnTo>
                    <a:pt x="297" y="174"/>
                  </a:lnTo>
                  <a:lnTo>
                    <a:pt x="297" y="174"/>
                  </a:lnTo>
                  <a:lnTo>
                    <a:pt x="298" y="174"/>
                  </a:lnTo>
                  <a:lnTo>
                    <a:pt x="298" y="174"/>
                  </a:lnTo>
                  <a:lnTo>
                    <a:pt x="730" y="0"/>
                  </a:lnTo>
                  <a:close/>
                </a:path>
              </a:pathLst>
            </a:custGeom>
            <a:solidFill>
              <a:srgbClr val="63B0F8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8" name="Freeform 123"/>
            <p:cNvSpPr>
              <a:spLocks/>
            </p:cNvSpPr>
            <p:nvPr/>
          </p:nvSpPr>
          <p:spPr bwMode="auto">
            <a:xfrm>
              <a:off x="2865" y="2739"/>
              <a:ext cx="947" cy="501"/>
            </a:xfrm>
            <a:custGeom>
              <a:avLst/>
              <a:gdLst>
                <a:gd name="T0" fmla="*/ 837 w 1894"/>
                <a:gd name="T1" fmla="*/ 112 h 1002"/>
                <a:gd name="T2" fmla="*/ 1058 w 1894"/>
                <a:gd name="T3" fmla="*/ 112 h 1002"/>
                <a:gd name="T4" fmla="*/ 1596 w 1894"/>
                <a:gd name="T5" fmla="*/ 174 h 1002"/>
                <a:gd name="T6" fmla="*/ 1598 w 1894"/>
                <a:gd name="T7" fmla="*/ 174 h 1002"/>
                <a:gd name="T8" fmla="*/ 1625 w 1894"/>
                <a:gd name="T9" fmla="*/ 184 h 1002"/>
                <a:gd name="T10" fmla="*/ 1684 w 1894"/>
                <a:gd name="T11" fmla="*/ 219 h 1002"/>
                <a:gd name="T12" fmla="*/ 1716 w 1894"/>
                <a:gd name="T13" fmla="*/ 242 h 1002"/>
                <a:gd name="T14" fmla="*/ 1732 w 1894"/>
                <a:gd name="T15" fmla="*/ 257 h 1002"/>
                <a:gd name="T16" fmla="*/ 1748 w 1894"/>
                <a:gd name="T17" fmla="*/ 270 h 1002"/>
                <a:gd name="T18" fmla="*/ 1776 w 1894"/>
                <a:gd name="T19" fmla="*/ 300 h 1002"/>
                <a:gd name="T20" fmla="*/ 1826 w 1894"/>
                <a:gd name="T21" fmla="*/ 369 h 1002"/>
                <a:gd name="T22" fmla="*/ 1865 w 1894"/>
                <a:gd name="T23" fmla="*/ 455 h 1002"/>
                <a:gd name="T24" fmla="*/ 1888 w 1894"/>
                <a:gd name="T25" fmla="*/ 556 h 1002"/>
                <a:gd name="T26" fmla="*/ 1891 w 1894"/>
                <a:gd name="T27" fmla="*/ 576 h 1002"/>
                <a:gd name="T28" fmla="*/ 1893 w 1894"/>
                <a:gd name="T29" fmla="*/ 597 h 1002"/>
                <a:gd name="T30" fmla="*/ 1894 w 1894"/>
                <a:gd name="T31" fmla="*/ 610 h 1002"/>
                <a:gd name="T32" fmla="*/ 1894 w 1894"/>
                <a:gd name="T33" fmla="*/ 633 h 1002"/>
                <a:gd name="T34" fmla="*/ 1893 w 1894"/>
                <a:gd name="T35" fmla="*/ 922 h 1002"/>
                <a:gd name="T36" fmla="*/ 1884 w 1894"/>
                <a:gd name="T37" fmla="*/ 950 h 1002"/>
                <a:gd name="T38" fmla="*/ 1867 w 1894"/>
                <a:gd name="T39" fmla="*/ 974 h 1002"/>
                <a:gd name="T40" fmla="*/ 1836 w 1894"/>
                <a:gd name="T41" fmla="*/ 993 h 1002"/>
                <a:gd name="T42" fmla="*/ 1790 w 1894"/>
                <a:gd name="T43" fmla="*/ 1002 h 1002"/>
                <a:gd name="T44" fmla="*/ 80 w 1894"/>
                <a:gd name="T45" fmla="*/ 999 h 1002"/>
                <a:gd name="T46" fmla="*/ 41 w 1894"/>
                <a:gd name="T47" fmla="*/ 986 h 1002"/>
                <a:gd name="T48" fmla="*/ 18 w 1894"/>
                <a:gd name="T49" fmla="*/ 963 h 1002"/>
                <a:gd name="T50" fmla="*/ 5 w 1894"/>
                <a:gd name="T51" fmla="*/ 935 h 1002"/>
                <a:gd name="T52" fmla="*/ 0 w 1894"/>
                <a:gd name="T53" fmla="*/ 911 h 1002"/>
                <a:gd name="T54" fmla="*/ 0 w 1894"/>
                <a:gd name="T55" fmla="*/ 702 h 1002"/>
                <a:gd name="T56" fmla="*/ 2 w 1894"/>
                <a:gd name="T57" fmla="*/ 610 h 1002"/>
                <a:gd name="T58" fmla="*/ 2 w 1894"/>
                <a:gd name="T59" fmla="*/ 597 h 1002"/>
                <a:gd name="T60" fmla="*/ 3 w 1894"/>
                <a:gd name="T61" fmla="*/ 576 h 1002"/>
                <a:gd name="T62" fmla="*/ 6 w 1894"/>
                <a:gd name="T63" fmla="*/ 556 h 1002"/>
                <a:gd name="T64" fmla="*/ 29 w 1894"/>
                <a:gd name="T65" fmla="*/ 455 h 1002"/>
                <a:gd name="T66" fmla="*/ 68 w 1894"/>
                <a:gd name="T67" fmla="*/ 369 h 1002"/>
                <a:gd name="T68" fmla="*/ 119 w 1894"/>
                <a:gd name="T69" fmla="*/ 300 h 1002"/>
                <a:gd name="T70" fmla="*/ 148 w 1894"/>
                <a:gd name="T71" fmla="*/ 270 h 1002"/>
                <a:gd name="T72" fmla="*/ 163 w 1894"/>
                <a:gd name="T73" fmla="*/ 257 h 1002"/>
                <a:gd name="T74" fmla="*/ 178 w 1894"/>
                <a:gd name="T75" fmla="*/ 242 h 1002"/>
                <a:gd name="T76" fmla="*/ 212 w 1894"/>
                <a:gd name="T77" fmla="*/ 219 h 1002"/>
                <a:gd name="T78" fmla="*/ 271 w 1894"/>
                <a:gd name="T79" fmla="*/ 184 h 1002"/>
                <a:gd name="T80" fmla="*/ 297 w 1894"/>
                <a:gd name="T81" fmla="*/ 174 h 1002"/>
                <a:gd name="T82" fmla="*/ 298 w 1894"/>
                <a:gd name="T83" fmla="*/ 174 h 10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894" h="1002">
                  <a:moveTo>
                    <a:pt x="730" y="0"/>
                  </a:moveTo>
                  <a:lnTo>
                    <a:pt x="837" y="112"/>
                  </a:lnTo>
                  <a:lnTo>
                    <a:pt x="948" y="220"/>
                  </a:lnTo>
                  <a:lnTo>
                    <a:pt x="1058" y="112"/>
                  </a:lnTo>
                  <a:lnTo>
                    <a:pt x="1165" y="0"/>
                  </a:lnTo>
                  <a:lnTo>
                    <a:pt x="1596" y="174"/>
                  </a:lnTo>
                  <a:lnTo>
                    <a:pt x="1598" y="174"/>
                  </a:lnTo>
                  <a:lnTo>
                    <a:pt x="1598" y="174"/>
                  </a:lnTo>
                  <a:lnTo>
                    <a:pt x="1599" y="174"/>
                  </a:lnTo>
                  <a:lnTo>
                    <a:pt x="1625" y="184"/>
                  </a:lnTo>
                  <a:lnTo>
                    <a:pt x="1654" y="199"/>
                  </a:lnTo>
                  <a:lnTo>
                    <a:pt x="1684" y="219"/>
                  </a:lnTo>
                  <a:lnTo>
                    <a:pt x="1715" y="242"/>
                  </a:lnTo>
                  <a:lnTo>
                    <a:pt x="1716" y="242"/>
                  </a:lnTo>
                  <a:lnTo>
                    <a:pt x="1726" y="251"/>
                  </a:lnTo>
                  <a:lnTo>
                    <a:pt x="1732" y="257"/>
                  </a:lnTo>
                  <a:lnTo>
                    <a:pt x="1738" y="261"/>
                  </a:lnTo>
                  <a:lnTo>
                    <a:pt x="1748" y="270"/>
                  </a:lnTo>
                  <a:lnTo>
                    <a:pt x="1748" y="271"/>
                  </a:lnTo>
                  <a:lnTo>
                    <a:pt x="1776" y="300"/>
                  </a:lnTo>
                  <a:lnTo>
                    <a:pt x="1802" y="333"/>
                  </a:lnTo>
                  <a:lnTo>
                    <a:pt x="1826" y="369"/>
                  </a:lnTo>
                  <a:lnTo>
                    <a:pt x="1846" y="410"/>
                  </a:lnTo>
                  <a:lnTo>
                    <a:pt x="1865" y="455"/>
                  </a:lnTo>
                  <a:lnTo>
                    <a:pt x="1880" y="503"/>
                  </a:lnTo>
                  <a:lnTo>
                    <a:pt x="1888" y="556"/>
                  </a:lnTo>
                  <a:lnTo>
                    <a:pt x="1888" y="558"/>
                  </a:lnTo>
                  <a:lnTo>
                    <a:pt x="1891" y="576"/>
                  </a:lnTo>
                  <a:lnTo>
                    <a:pt x="1891" y="582"/>
                  </a:lnTo>
                  <a:lnTo>
                    <a:pt x="1893" y="597"/>
                  </a:lnTo>
                  <a:lnTo>
                    <a:pt x="1893" y="607"/>
                  </a:lnTo>
                  <a:lnTo>
                    <a:pt x="1894" y="610"/>
                  </a:lnTo>
                  <a:lnTo>
                    <a:pt x="1894" y="633"/>
                  </a:lnTo>
                  <a:lnTo>
                    <a:pt x="1894" y="633"/>
                  </a:lnTo>
                  <a:lnTo>
                    <a:pt x="1894" y="911"/>
                  </a:lnTo>
                  <a:lnTo>
                    <a:pt x="1893" y="922"/>
                  </a:lnTo>
                  <a:lnTo>
                    <a:pt x="1890" y="935"/>
                  </a:lnTo>
                  <a:lnTo>
                    <a:pt x="1884" y="950"/>
                  </a:lnTo>
                  <a:lnTo>
                    <a:pt x="1877" y="963"/>
                  </a:lnTo>
                  <a:lnTo>
                    <a:pt x="1867" y="974"/>
                  </a:lnTo>
                  <a:lnTo>
                    <a:pt x="1854" y="986"/>
                  </a:lnTo>
                  <a:lnTo>
                    <a:pt x="1836" y="993"/>
                  </a:lnTo>
                  <a:lnTo>
                    <a:pt x="1816" y="999"/>
                  </a:lnTo>
                  <a:lnTo>
                    <a:pt x="1790" y="1002"/>
                  </a:lnTo>
                  <a:lnTo>
                    <a:pt x="105" y="1002"/>
                  </a:lnTo>
                  <a:lnTo>
                    <a:pt x="80" y="999"/>
                  </a:lnTo>
                  <a:lnTo>
                    <a:pt x="58" y="993"/>
                  </a:lnTo>
                  <a:lnTo>
                    <a:pt x="41" y="986"/>
                  </a:lnTo>
                  <a:lnTo>
                    <a:pt x="28" y="974"/>
                  </a:lnTo>
                  <a:lnTo>
                    <a:pt x="18" y="963"/>
                  </a:lnTo>
                  <a:lnTo>
                    <a:pt x="11" y="950"/>
                  </a:lnTo>
                  <a:lnTo>
                    <a:pt x="5" y="935"/>
                  </a:lnTo>
                  <a:lnTo>
                    <a:pt x="2" y="922"/>
                  </a:lnTo>
                  <a:lnTo>
                    <a:pt x="0" y="911"/>
                  </a:lnTo>
                  <a:lnTo>
                    <a:pt x="0" y="702"/>
                  </a:lnTo>
                  <a:lnTo>
                    <a:pt x="0" y="702"/>
                  </a:lnTo>
                  <a:lnTo>
                    <a:pt x="0" y="633"/>
                  </a:lnTo>
                  <a:lnTo>
                    <a:pt x="2" y="610"/>
                  </a:lnTo>
                  <a:lnTo>
                    <a:pt x="2" y="607"/>
                  </a:lnTo>
                  <a:lnTo>
                    <a:pt x="2" y="597"/>
                  </a:lnTo>
                  <a:lnTo>
                    <a:pt x="3" y="582"/>
                  </a:lnTo>
                  <a:lnTo>
                    <a:pt x="3" y="576"/>
                  </a:lnTo>
                  <a:lnTo>
                    <a:pt x="6" y="558"/>
                  </a:lnTo>
                  <a:lnTo>
                    <a:pt x="6" y="556"/>
                  </a:lnTo>
                  <a:lnTo>
                    <a:pt x="16" y="503"/>
                  </a:lnTo>
                  <a:lnTo>
                    <a:pt x="29" y="455"/>
                  </a:lnTo>
                  <a:lnTo>
                    <a:pt x="48" y="410"/>
                  </a:lnTo>
                  <a:lnTo>
                    <a:pt x="68" y="369"/>
                  </a:lnTo>
                  <a:lnTo>
                    <a:pt x="93" y="333"/>
                  </a:lnTo>
                  <a:lnTo>
                    <a:pt x="119" y="300"/>
                  </a:lnTo>
                  <a:lnTo>
                    <a:pt x="147" y="271"/>
                  </a:lnTo>
                  <a:lnTo>
                    <a:pt x="148" y="270"/>
                  </a:lnTo>
                  <a:lnTo>
                    <a:pt x="158" y="261"/>
                  </a:lnTo>
                  <a:lnTo>
                    <a:pt x="163" y="257"/>
                  </a:lnTo>
                  <a:lnTo>
                    <a:pt x="168" y="251"/>
                  </a:lnTo>
                  <a:lnTo>
                    <a:pt x="178" y="242"/>
                  </a:lnTo>
                  <a:lnTo>
                    <a:pt x="180" y="242"/>
                  </a:lnTo>
                  <a:lnTo>
                    <a:pt x="212" y="219"/>
                  </a:lnTo>
                  <a:lnTo>
                    <a:pt x="242" y="199"/>
                  </a:lnTo>
                  <a:lnTo>
                    <a:pt x="271" y="184"/>
                  </a:lnTo>
                  <a:lnTo>
                    <a:pt x="297" y="174"/>
                  </a:lnTo>
                  <a:lnTo>
                    <a:pt x="297" y="174"/>
                  </a:lnTo>
                  <a:lnTo>
                    <a:pt x="298" y="174"/>
                  </a:lnTo>
                  <a:lnTo>
                    <a:pt x="298" y="174"/>
                  </a:lnTo>
                  <a:lnTo>
                    <a:pt x="73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9" name="Freeform 124"/>
            <p:cNvSpPr>
              <a:spLocks/>
            </p:cNvSpPr>
            <p:nvPr/>
          </p:nvSpPr>
          <p:spPr bwMode="auto">
            <a:xfrm>
              <a:off x="2865" y="2741"/>
              <a:ext cx="381" cy="499"/>
            </a:xfrm>
            <a:custGeom>
              <a:avLst/>
              <a:gdLst>
                <a:gd name="T0" fmla="*/ 728 w 763"/>
                <a:gd name="T1" fmla="*/ 0 h 997"/>
                <a:gd name="T2" fmla="*/ 763 w 763"/>
                <a:gd name="T3" fmla="*/ 36 h 997"/>
                <a:gd name="T4" fmla="*/ 424 w 763"/>
                <a:gd name="T5" fmla="*/ 169 h 997"/>
                <a:gd name="T6" fmla="*/ 423 w 763"/>
                <a:gd name="T7" fmla="*/ 169 h 997"/>
                <a:gd name="T8" fmla="*/ 397 w 763"/>
                <a:gd name="T9" fmla="*/ 179 h 997"/>
                <a:gd name="T10" fmla="*/ 368 w 763"/>
                <a:gd name="T11" fmla="*/ 195 h 997"/>
                <a:gd name="T12" fmla="*/ 338 w 763"/>
                <a:gd name="T13" fmla="*/ 213 h 997"/>
                <a:gd name="T14" fmla="*/ 307 w 763"/>
                <a:gd name="T15" fmla="*/ 236 h 997"/>
                <a:gd name="T16" fmla="*/ 277 w 763"/>
                <a:gd name="T17" fmla="*/ 262 h 997"/>
                <a:gd name="T18" fmla="*/ 248 w 763"/>
                <a:gd name="T19" fmla="*/ 292 h 997"/>
                <a:gd name="T20" fmla="*/ 220 w 763"/>
                <a:gd name="T21" fmla="*/ 327 h 997"/>
                <a:gd name="T22" fmla="*/ 194 w 763"/>
                <a:gd name="T23" fmla="*/ 366 h 997"/>
                <a:gd name="T24" fmla="*/ 173 w 763"/>
                <a:gd name="T25" fmla="*/ 409 h 997"/>
                <a:gd name="T26" fmla="*/ 154 w 763"/>
                <a:gd name="T27" fmla="*/ 457 h 997"/>
                <a:gd name="T28" fmla="*/ 139 w 763"/>
                <a:gd name="T29" fmla="*/ 509 h 997"/>
                <a:gd name="T30" fmla="*/ 131 w 763"/>
                <a:gd name="T31" fmla="*/ 566 h 997"/>
                <a:gd name="T32" fmla="*/ 126 w 763"/>
                <a:gd name="T33" fmla="*/ 628 h 997"/>
                <a:gd name="T34" fmla="*/ 126 w 763"/>
                <a:gd name="T35" fmla="*/ 997 h 997"/>
                <a:gd name="T36" fmla="*/ 105 w 763"/>
                <a:gd name="T37" fmla="*/ 997 h 997"/>
                <a:gd name="T38" fmla="*/ 80 w 763"/>
                <a:gd name="T39" fmla="*/ 994 h 997"/>
                <a:gd name="T40" fmla="*/ 58 w 763"/>
                <a:gd name="T41" fmla="*/ 988 h 997"/>
                <a:gd name="T42" fmla="*/ 41 w 763"/>
                <a:gd name="T43" fmla="*/ 981 h 997"/>
                <a:gd name="T44" fmla="*/ 28 w 763"/>
                <a:gd name="T45" fmla="*/ 969 h 997"/>
                <a:gd name="T46" fmla="*/ 18 w 763"/>
                <a:gd name="T47" fmla="*/ 958 h 997"/>
                <a:gd name="T48" fmla="*/ 11 w 763"/>
                <a:gd name="T49" fmla="*/ 945 h 997"/>
                <a:gd name="T50" fmla="*/ 5 w 763"/>
                <a:gd name="T51" fmla="*/ 930 h 997"/>
                <a:gd name="T52" fmla="*/ 2 w 763"/>
                <a:gd name="T53" fmla="*/ 917 h 997"/>
                <a:gd name="T54" fmla="*/ 0 w 763"/>
                <a:gd name="T55" fmla="*/ 906 h 997"/>
                <a:gd name="T56" fmla="*/ 0 w 763"/>
                <a:gd name="T57" fmla="*/ 628 h 997"/>
                <a:gd name="T58" fmla="*/ 5 w 763"/>
                <a:gd name="T59" fmla="*/ 566 h 997"/>
                <a:gd name="T60" fmla="*/ 13 w 763"/>
                <a:gd name="T61" fmla="*/ 509 h 997"/>
                <a:gd name="T62" fmla="*/ 28 w 763"/>
                <a:gd name="T63" fmla="*/ 457 h 997"/>
                <a:gd name="T64" fmla="*/ 47 w 763"/>
                <a:gd name="T65" fmla="*/ 409 h 997"/>
                <a:gd name="T66" fmla="*/ 68 w 763"/>
                <a:gd name="T67" fmla="*/ 366 h 997"/>
                <a:gd name="T68" fmla="*/ 95 w 763"/>
                <a:gd name="T69" fmla="*/ 327 h 997"/>
                <a:gd name="T70" fmla="*/ 122 w 763"/>
                <a:gd name="T71" fmla="*/ 292 h 997"/>
                <a:gd name="T72" fmla="*/ 151 w 763"/>
                <a:gd name="T73" fmla="*/ 262 h 997"/>
                <a:gd name="T74" fmla="*/ 181 w 763"/>
                <a:gd name="T75" fmla="*/ 236 h 997"/>
                <a:gd name="T76" fmla="*/ 212 w 763"/>
                <a:gd name="T77" fmla="*/ 213 h 997"/>
                <a:gd name="T78" fmla="*/ 242 w 763"/>
                <a:gd name="T79" fmla="*/ 195 h 997"/>
                <a:gd name="T80" fmla="*/ 271 w 763"/>
                <a:gd name="T81" fmla="*/ 179 h 997"/>
                <a:gd name="T82" fmla="*/ 297 w 763"/>
                <a:gd name="T83" fmla="*/ 169 h 997"/>
                <a:gd name="T84" fmla="*/ 298 w 763"/>
                <a:gd name="T85" fmla="*/ 169 h 997"/>
                <a:gd name="T86" fmla="*/ 728 w 763"/>
                <a:gd name="T87" fmla="*/ 0 h 9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763" h="997">
                  <a:moveTo>
                    <a:pt x="728" y="0"/>
                  </a:moveTo>
                  <a:lnTo>
                    <a:pt x="763" y="36"/>
                  </a:lnTo>
                  <a:lnTo>
                    <a:pt x="424" y="169"/>
                  </a:lnTo>
                  <a:lnTo>
                    <a:pt x="423" y="169"/>
                  </a:lnTo>
                  <a:lnTo>
                    <a:pt x="397" y="179"/>
                  </a:lnTo>
                  <a:lnTo>
                    <a:pt x="368" y="195"/>
                  </a:lnTo>
                  <a:lnTo>
                    <a:pt x="338" y="213"/>
                  </a:lnTo>
                  <a:lnTo>
                    <a:pt x="307" y="236"/>
                  </a:lnTo>
                  <a:lnTo>
                    <a:pt x="277" y="262"/>
                  </a:lnTo>
                  <a:lnTo>
                    <a:pt x="248" y="292"/>
                  </a:lnTo>
                  <a:lnTo>
                    <a:pt x="220" y="327"/>
                  </a:lnTo>
                  <a:lnTo>
                    <a:pt x="194" y="366"/>
                  </a:lnTo>
                  <a:lnTo>
                    <a:pt x="173" y="409"/>
                  </a:lnTo>
                  <a:lnTo>
                    <a:pt x="154" y="457"/>
                  </a:lnTo>
                  <a:lnTo>
                    <a:pt x="139" y="509"/>
                  </a:lnTo>
                  <a:lnTo>
                    <a:pt x="131" y="566"/>
                  </a:lnTo>
                  <a:lnTo>
                    <a:pt x="126" y="628"/>
                  </a:lnTo>
                  <a:lnTo>
                    <a:pt x="126" y="997"/>
                  </a:lnTo>
                  <a:lnTo>
                    <a:pt x="105" y="997"/>
                  </a:lnTo>
                  <a:lnTo>
                    <a:pt x="80" y="994"/>
                  </a:lnTo>
                  <a:lnTo>
                    <a:pt x="58" y="988"/>
                  </a:lnTo>
                  <a:lnTo>
                    <a:pt x="41" y="981"/>
                  </a:lnTo>
                  <a:lnTo>
                    <a:pt x="28" y="969"/>
                  </a:lnTo>
                  <a:lnTo>
                    <a:pt x="18" y="958"/>
                  </a:lnTo>
                  <a:lnTo>
                    <a:pt x="11" y="945"/>
                  </a:lnTo>
                  <a:lnTo>
                    <a:pt x="5" y="930"/>
                  </a:lnTo>
                  <a:lnTo>
                    <a:pt x="2" y="917"/>
                  </a:lnTo>
                  <a:lnTo>
                    <a:pt x="0" y="906"/>
                  </a:lnTo>
                  <a:lnTo>
                    <a:pt x="0" y="628"/>
                  </a:lnTo>
                  <a:lnTo>
                    <a:pt x="5" y="566"/>
                  </a:lnTo>
                  <a:lnTo>
                    <a:pt x="13" y="509"/>
                  </a:lnTo>
                  <a:lnTo>
                    <a:pt x="28" y="457"/>
                  </a:lnTo>
                  <a:lnTo>
                    <a:pt x="47" y="409"/>
                  </a:lnTo>
                  <a:lnTo>
                    <a:pt x="68" y="366"/>
                  </a:lnTo>
                  <a:lnTo>
                    <a:pt x="95" y="327"/>
                  </a:lnTo>
                  <a:lnTo>
                    <a:pt x="122" y="292"/>
                  </a:lnTo>
                  <a:lnTo>
                    <a:pt x="151" y="262"/>
                  </a:lnTo>
                  <a:lnTo>
                    <a:pt x="181" y="236"/>
                  </a:lnTo>
                  <a:lnTo>
                    <a:pt x="212" y="213"/>
                  </a:lnTo>
                  <a:lnTo>
                    <a:pt x="242" y="195"/>
                  </a:lnTo>
                  <a:lnTo>
                    <a:pt x="271" y="179"/>
                  </a:lnTo>
                  <a:lnTo>
                    <a:pt x="297" y="169"/>
                  </a:lnTo>
                  <a:lnTo>
                    <a:pt x="298" y="169"/>
                  </a:lnTo>
                  <a:lnTo>
                    <a:pt x="728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0" name="Freeform 125"/>
            <p:cNvSpPr>
              <a:spLocks noEditPoints="1"/>
            </p:cNvSpPr>
            <p:nvPr/>
          </p:nvSpPr>
          <p:spPr bwMode="auto">
            <a:xfrm>
              <a:off x="3038" y="1955"/>
              <a:ext cx="599" cy="423"/>
            </a:xfrm>
            <a:custGeom>
              <a:avLst/>
              <a:gdLst>
                <a:gd name="T0" fmla="*/ 1051 w 1198"/>
                <a:gd name="T1" fmla="*/ 733 h 847"/>
                <a:gd name="T2" fmla="*/ 1044 w 1198"/>
                <a:gd name="T3" fmla="*/ 747 h 847"/>
                <a:gd name="T4" fmla="*/ 1046 w 1198"/>
                <a:gd name="T5" fmla="*/ 747 h 847"/>
                <a:gd name="T6" fmla="*/ 1051 w 1198"/>
                <a:gd name="T7" fmla="*/ 733 h 847"/>
                <a:gd name="T8" fmla="*/ 1037 w 1198"/>
                <a:gd name="T9" fmla="*/ 741 h 847"/>
                <a:gd name="T10" fmla="*/ 1038 w 1198"/>
                <a:gd name="T11" fmla="*/ 743 h 847"/>
                <a:gd name="T12" fmla="*/ 1051 w 1198"/>
                <a:gd name="T13" fmla="*/ 731 h 847"/>
                <a:gd name="T14" fmla="*/ 1054 w 1198"/>
                <a:gd name="T15" fmla="*/ 728 h 847"/>
                <a:gd name="T16" fmla="*/ 1054 w 1198"/>
                <a:gd name="T17" fmla="*/ 730 h 847"/>
                <a:gd name="T18" fmla="*/ 1056 w 1198"/>
                <a:gd name="T19" fmla="*/ 724 h 847"/>
                <a:gd name="T20" fmla="*/ 1056 w 1198"/>
                <a:gd name="T21" fmla="*/ 728 h 847"/>
                <a:gd name="T22" fmla="*/ 1062 w 1198"/>
                <a:gd name="T23" fmla="*/ 724 h 847"/>
                <a:gd name="T24" fmla="*/ 575 w 1198"/>
                <a:gd name="T25" fmla="*/ 0 h 847"/>
                <a:gd name="T26" fmla="*/ 694 w 1198"/>
                <a:gd name="T27" fmla="*/ 5 h 847"/>
                <a:gd name="T28" fmla="*/ 830 w 1198"/>
                <a:gd name="T29" fmla="*/ 38 h 847"/>
                <a:gd name="T30" fmla="*/ 950 w 1198"/>
                <a:gd name="T31" fmla="*/ 103 h 847"/>
                <a:gd name="T32" fmla="*/ 1051 w 1198"/>
                <a:gd name="T33" fmla="*/ 193 h 847"/>
                <a:gd name="T34" fmla="*/ 1130 w 1198"/>
                <a:gd name="T35" fmla="*/ 306 h 847"/>
                <a:gd name="T36" fmla="*/ 1180 w 1198"/>
                <a:gd name="T37" fmla="*/ 435 h 847"/>
                <a:gd name="T38" fmla="*/ 1198 w 1198"/>
                <a:gd name="T39" fmla="*/ 576 h 847"/>
                <a:gd name="T40" fmla="*/ 1195 w 1198"/>
                <a:gd name="T41" fmla="*/ 846 h 847"/>
                <a:gd name="T42" fmla="*/ 1169 w 1198"/>
                <a:gd name="T43" fmla="*/ 841 h 847"/>
                <a:gd name="T44" fmla="*/ 1130 w 1198"/>
                <a:gd name="T45" fmla="*/ 833 h 847"/>
                <a:gd name="T46" fmla="*/ 1089 w 1198"/>
                <a:gd name="T47" fmla="*/ 814 h 847"/>
                <a:gd name="T48" fmla="*/ 1059 w 1198"/>
                <a:gd name="T49" fmla="*/ 788 h 847"/>
                <a:gd name="T50" fmla="*/ 1051 w 1198"/>
                <a:gd name="T51" fmla="*/ 769 h 847"/>
                <a:gd name="T52" fmla="*/ 1041 w 1198"/>
                <a:gd name="T53" fmla="*/ 755 h 847"/>
                <a:gd name="T54" fmla="*/ 994 w 1198"/>
                <a:gd name="T55" fmla="*/ 731 h 847"/>
                <a:gd name="T56" fmla="*/ 918 w 1198"/>
                <a:gd name="T57" fmla="*/ 689 h 847"/>
                <a:gd name="T58" fmla="*/ 860 w 1198"/>
                <a:gd name="T59" fmla="*/ 636 h 847"/>
                <a:gd name="T60" fmla="*/ 817 w 1198"/>
                <a:gd name="T61" fmla="*/ 579 h 847"/>
                <a:gd name="T62" fmla="*/ 790 w 1198"/>
                <a:gd name="T63" fmla="*/ 527 h 847"/>
                <a:gd name="T64" fmla="*/ 739 w 1198"/>
                <a:gd name="T65" fmla="*/ 549 h 847"/>
                <a:gd name="T66" fmla="*/ 646 w 1198"/>
                <a:gd name="T67" fmla="*/ 621 h 847"/>
                <a:gd name="T68" fmla="*/ 548 w 1198"/>
                <a:gd name="T69" fmla="*/ 673 h 847"/>
                <a:gd name="T70" fmla="*/ 448 w 1198"/>
                <a:gd name="T71" fmla="*/ 710 h 847"/>
                <a:gd name="T72" fmla="*/ 353 w 1198"/>
                <a:gd name="T73" fmla="*/ 731 h 847"/>
                <a:gd name="T74" fmla="*/ 270 w 1198"/>
                <a:gd name="T75" fmla="*/ 743 h 847"/>
                <a:gd name="T76" fmla="*/ 204 w 1198"/>
                <a:gd name="T77" fmla="*/ 747 h 847"/>
                <a:gd name="T78" fmla="*/ 160 w 1198"/>
                <a:gd name="T79" fmla="*/ 749 h 847"/>
                <a:gd name="T80" fmla="*/ 152 w 1198"/>
                <a:gd name="T81" fmla="*/ 763 h 847"/>
                <a:gd name="T82" fmla="*/ 146 w 1198"/>
                <a:gd name="T83" fmla="*/ 770 h 847"/>
                <a:gd name="T84" fmla="*/ 126 w 1198"/>
                <a:gd name="T85" fmla="*/ 802 h 847"/>
                <a:gd name="T86" fmla="*/ 88 w 1198"/>
                <a:gd name="T87" fmla="*/ 824 h 847"/>
                <a:gd name="T88" fmla="*/ 46 w 1198"/>
                <a:gd name="T89" fmla="*/ 838 h 847"/>
                <a:gd name="T90" fmla="*/ 13 w 1198"/>
                <a:gd name="T91" fmla="*/ 844 h 847"/>
                <a:gd name="T92" fmla="*/ 0 w 1198"/>
                <a:gd name="T93" fmla="*/ 847 h 847"/>
                <a:gd name="T94" fmla="*/ 4 w 1198"/>
                <a:gd name="T95" fmla="*/ 504 h 847"/>
                <a:gd name="T96" fmla="*/ 37 w 1198"/>
                <a:gd name="T97" fmla="*/ 368 h 847"/>
                <a:gd name="T98" fmla="*/ 102 w 1198"/>
                <a:gd name="T99" fmla="*/ 246 h 847"/>
                <a:gd name="T100" fmla="*/ 194 w 1198"/>
                <a:gd name="T101" fmla="*/ 145 h 847"/>
                <a:gd name="T102" fmla="*/ 305 w 1198"/>
                <a:gd name="T103" fmla="*/ 67 h 847"/>
                <a:gd name="T104" fmla="*/ 434 w 1198"/>
                <a:gd name="T105" fmla="*/ 18 h 847"/>
                <a:gd name="T106" fmla="*/ 575 w 1198"/>
                <a:gd name="T107" fmla="*/ 0 h 8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98" h="847">
                  <a:moveTo>
                    <a:pt x="1051" y="733"/>
                  </a:moveTo>
                  <a:lnTo>
                    <a:pt x="1051" y="733"/>
                  </a:lnTo>
                  <a:lnTo>
                    <a:pt x="1044" y="747"/>
                  </a:lnTo>
                  <a:lnTo>
                    <a:pt x="1044" y="747"/>
                  </a:lnTo>
                  <a:lnTo>
                    <a:pt x="1046" y="747"/>
                  </a:lnTo>
                  <a:lnTo>
                    <a:pt x="1046" y="747"/>
                  </a:lnTo>
                  <a:lnTo>
                    <a:pt x="1050" y="739"/>
                  </a:lnTo>
                  <a:lnTo>
                    <a:pt x="1051" y="733"/>
                  </a:lnTo>
                  <a:close/>
                  <a:moveTo>
                    <a:pt x="1051" y="731"/>
                  </a:moveTo>
                  <a:lnTo>
                    <a:pt x="1037" y="741"/>
                  </a:lnTo>
                  <a:lnTo>
                    <a:pt x="1038" y="741"/>
                  </a:lnTo>
                  <a:lnTo>
                    <a:pt x="1038" y="743"/>
                  </a:lnTo>
                  <a:lnTo>
                    <a:pt x="1049" y="734"/>
                  </a:lnTo>
                  <a:lnTo>
                    <a:pt x="1051" y="731"/>
                  </a:lnTo>
                  <a:close/>
                  <a:moveTo>
                    <a:pt x="1056" y="724"/>
                  </a:moveTo>
                  <a:lnTo>
                    <a:pt x="1054" y="728"/>
                  </a:lnTo>
                  <a:lnTo>
                    <a:pt x="1053" y="730"/>
                  </a:lnTo>
                  <a:lnTo>
                    <a:pt x="1054" y="730"/>
                  </a:lnTo>
                  <a:lnTo>
                    <a:pt x="1056" y="724"/>
                  </a:lnTo>
                  <a:lnTo>
                    <a:pt x="1056" y="724"/>
                  </a:lnTo>
                  <a:close/>
                  <a:moveTo>
                    <a:pt x="1062" y="724"/>
                  </a:moveTo>
                  <a:lnTo>
                    <a:pt x="1056" y="728"/>
                  </a:lnTo>
                  <a:lnTo>
                    <a:pt x="1053" y="731"/>
                  </a:lnTo>
                  <a:lnTo>
                    <a:pt x="1062" y="724"/>
                  </a:lnTo>
                  <a:lnTo>
                    <a:pt x="1062" y="724"/>
                  </a:lnTo>
                  <a:close/>
                  <a:moveTo>
                    <a:pt x="575" y="0"/>
                  </a:moveTo>
                  <a:lnTo>
                    <a:pt x="622" y="0"/>
                  </a:lnTo>
                  <a:lnTo>
                    <a:pt x="694" y="5"/>
                  </a:lnTo>
                  <a:lnTo>
                    <a:pt x="764" y="18"/>
                  </a:lnTo>
                  <a:lnTo>
                    <a:pt x="830" y="38"/>
                  </a:lnTo>
                  <a:lnTo>
                    <a:pt x="892" y="67"/>
                  </a:lnTo>
                  <a:lnTo>
                    <a:pt x="950" y="103"/>
                  </a:lnTo>
                  <a:lnTo>
                    <a:pt x="1004" y="145"/>
                  </a:lnTo>
                  <a:lnTo>
                    <a:pt x="1051" y="193"/>
                  </a:lnTo>
                  <a:lnTo>
                    <a:pt x="1095" y="246"/>
                  </a:lnTo>
                  <a:lnTo>
                    <a:pt x="1130" y="306"/>
                  </a:lnTo>
                  <a:lnTo>
                    <a:pt x="1158" y="368"/>
                  </a:lnTo>
                  <a:lnTo>
                    <a:pt x="1180" y="435"/>
                  </a:lnTo>
                  <a:lnTo>
                    <a:pt x="1193" y="504"/>
                  </a:lnTo>
                  <a:lnTo>
                    <a:pt x="1198" y="576"/>
                  </a:lnTo>
                  <a:lnTo>
                    <a:pt x="1198" y="847"/>
                  </a:lnTo>
                  <a:lnTo>
                    <a:pt x="1195" y="846"/>
                  </a:lnTo>
                  <a:lnTo>
                    <a:pt x="1184" y="844"/>
                  </a:lnTo>
                  <a:lnTo>
                    <a:pt x="1169" y="841"/>
                  </a:lnTo>
                  <a:lnTo>
                    <a:pt x="1150" y="838"/>
                  </a:lnTo>
                  <a:lnTo>
                    <a:pt x="1130" y="833"/>
                  </a:lnTo>
                  <a:lnTo>
                    <a:pt x="1109" y="824"/>
                  </a:lnTo>
                  <a:lnTo>
                    <a:pt x="1089" y="814"/>
                  </a:lnTo>
                  <a:lnTo>
                    <a:pt x="1072" y="802"/>
                  </a:lnTo>
                  <a:lnTo>
                    <a:pt x="1059" y="788"/>
                  </a:lnTo>
                  <a:lnTo>
                    <a:pt x="1050" y="770"/>
                  </a:lnTo>
                  <a:lnTo>
                    <a:pt x="1051" y="769"/>
                  </a:lnTo>
                  <a:lnTo>
                    <a:pt x="1046" y="762"/>
                  </a:lnTo>
                  <a:lnTo>
                    <a:pt x="1041" y="755"/>
                  </a:lnTo>
                  <a:lnTo>
                    <a:pt x="1038" y="746"/>
                  </a:lnTo>
                  <a:lnTo>
                    <a:pt x="994" y="731"/>
                  </a:lnTo>
                  <a:lnTo>
                    <a:pt x="954" y="713"/>
                  </a:lnTo>
                  <a:lnTo>
                    <a:pt x="918" y="689"/>
                  </a:lnTo>
                  <a:lnTo>
                    <a:pt x="888" y="663"/>
                  </a:lnTo>
                  <a:lnTo>
                    <a:pt x="860" y="636"/>
                  </a:lnTo>
                  <a:lnTo>
                    <a:pt x="837" y="608"/>
                  </a:lnTo>
                  <a:lnTo>
                    <a:pt x="817" y="579"/>
                  </a:lnTo>
                  <a:lnTo>
                    <a:pt x="801" y="552"/>
                  </a:lnTo>
                  <a:lnTo>
                    <a:pt x="790" y="527"/>
                  </a:lnTo>
                  <a:lnTo>
                    <a:pt x="779" y="504"/>
                  </a:lnTo>
                  <a:lnTo>
                    <a:pt x="739" y="549"/>
                  </a:lnTo>
                  <a:lnTo>
                    <a:pt x="694" y="588"/>
                  </a:lnTo>
                  <a:lnTo>
                    <a:pt x="646" y="621"/>
                  </a:lnTo>
                  <a:lnTo>
                    <a:pt x="597" y="650"/>
                  </a:lnTo>
                  <a:lnTo>
                    <a:pt x="548" y="673"/>
                  </a:lnTo>
                  <a:lnTo>
                    <a:pt x="497" y="694"/>
                  </a:lnTo>
                  <a:lnTo>
                    <a:pt x="448" y="710"/>
                  </a:lnTo>
                  <a:lnTo>
                    <a:pt x="399" y="721"/>
                  </a:lnTo>
                  <a:lnTo>
                    <a:pt x="353" y="731"/>
                  </a:lnTo>
                  <a:lnTo>
                    <a:pt x="309" y="739"/>
                  </a:lnTo>
                  <a:lnTo>
                    <a:pt x="270" y="743"/>
                  </a:lnTo>
                  <a:lnTo>
                    <a:pt x="234" y="746"/>
                  </a:lnTo>
                  <a:lnTo>
                    <a:pt x="204" y="747"/>
                  </a:lnTo>
                  <a:lnTo>
                    <a:pt x="178" y="749"/>
                  </a:lnTo>
                  <a:lnTo>
                    <a:pt x="160" y="749"/>
                  </a:lnTo>
                  <a:lnTo>
                    <a:pt x="156" y="756"/>
                  </a:lnTo>
                  <a:lnTo>
                    <a:pt x="152" y="763"/>
                  </a:lnTo>
                  <a:lnTo>
                    <a:pt x="146" y="770"/>
                  </a:lnTo>
                  <a:lnTo>
                    <a:pt x="146" y="770"/>
                  </a:lnTo>
                  <a:lnTo>
                    <a:pt x="139" y="788"/>
                  </a:lnTo>
                  <a:lnTo>
                    <a:pt x="126" y="802"/>
                  </a:lnTo>
                  <a:lnTo>
                    <a:pt x="108" y="814"/>
                  </a:lnTo>
                  <a:lnTo>
                    <a:pt x="88" y="824"/>
                  </a:lnTo>
                  <a:lnTo>
                    <a:pt x="66" y="833"/>
                  </a:lnTo>
                  <a:lnTo>
                    <a:pt x="46" y="838"/>
                  </a:lnTo>
                  <a:lnTo>
                    <a:pt x="29" y="841"/>
                  </a:lnTo>
                  <a:lnTo>
                    <a:pt x="13" y="844"/>
                  </a:lnTo>
                  <a:lnTo>
                    <a:pt x="3" y="846"/>
                  </a:lnTo>
                  <a:lnTo>
                    <a:pt x="0" y="847"/>
                  </a:lnTo>
                  <a:lnTo>
                    <a:pt x="0" y="576"/>
                  </a:lnTo>
                  <a:lnTo>
                    <a:pt x="4" y="504"/>
                  </a:lnTo>
                  <a:lnTo>
                    <a:pt x="17" y="435"/>
                  </a:lnTo>
                  <a:lnTo>
                    <a:pt x="37" y="368"/>
                  </a:lnTo>
                  <a:lnTo>
                    <a:pt x="66" y="306"/>
                  </a:lnTo>
                  <a:lnTo>
                    <a:pt x="102" y="246"/>
                  </a:lnTo>
                  <a:lnTo>
                    <a:pt x="144" y="193"/>
                  </a:lnTo>
                  <a:lnTo>
                    <a:pt x="194" y="145"/>
                  </a:lnTo>
                  <a:lnTo>
                    <a:pt x="246" y="103"/>
                  </a:lnTo>
                  <a:lnTo>
                    <a:pt x="305" y="67"/>
                  </a:lnTo>
                  <a:lnTo>
                    <a:pt x="367" y="38"/>
                  </a:lnTo>
                  <a:lnTo>
                    <a:pt x="434" y="18"/>
                  </a:lnTo>
                  <a:lnTo>
                    <a:pt x="503" y="5"/>
                  </a:lnTo>
                  <a:lnTo>
                    <a:pt x="575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1" name="Freeform 126"/>
            <p:cNvSpPr>
              <a:spLocks/>
            </p:cNvSpPr>
            <p:nvPr/>
          </p:nvSpPr>
          <p:spPr bwMode="auto">
            <a:xfrm>
              <a:off x="3038" y="1955"/>
              <a:ext cx="325" cy="423"/>
            </a:xfrm>
            <a:custGeom>
              <a:avLst/>
              <a:gdLst>
                <a:gd name="T0" fmla="*/ 575 w 649"/>
                <a:gd name="T1" fmla="*/ 0 h 847"/>
                <a:gd name="T2" fmla="*/ 622 w 649"/>
                <a:gd name="T3" fmla="*/ 0 h 847"/>
                <a:gd name="T4" fmla="*/ 649 w 649"/>
                <a:gd name="T5" fmla="*/ 0 h 847"/>
                <a:gd name="T6" fmla="*/ 580 w 649"/>
                <a:gd name="T7" fmla="*/ 8 h 847"/>
                <a:gd name="T8" fmla="*/ 513 w 649"/>
                <a:gd name="T9" fmla="*/ 24 h 847"/>
                <a:gd name="T10" fmla="*/ 450 w 649"/>
                <a:gd name="T11" fmla="*/ 47 h 847"/>
                <a:gd name="T12" fmla="*/ 390 w 649"/>
                <a:gd name="T13" fmla="*/ 76 h 847"/>
                <a:gd name="T14" fmla="*/ 335 w 649"/>
                <a:gd name="T15" fmla="*/ 112 h 847"/>
                <a:gd name="T16" fmla="*/ 285 w 649"/>
                <a:gd name="T17" fmla="*/ 155 h 847"/>
                <a:gd name="T18" fmla="*/ 238 w 649"/>
                <a:gd name="T19" fmla="*/ 203 h 847"/>
                <a:gd name="T20" fmla="*/ 198 w 649"/>
                <a:gd name="T21" fmla="*/ 255 h 847"/>
                <a:gd name="T22" fmla="*/ 165 w 649"/>
                <a:gd name="T23" fmla="*/ 313 h 847"/>
                <a:gd name="T24" fmla="*/ 137 w 649"/>
                <a:gd name="T25" fmla="*/ 374 h 847"/>
                <a:gd name="T26" fmla="*/ 117 w 649"/>
                <a:gd name="T27" fmla="*/ 439 h 847"/>
                <a:gd name="T28" fmla="*/ 105 w 649"/>
                <a:gd name="T29" fmla="*/ 506 h 847"/>
                <a:gd name="T30" fmla="*/ 101 w 649"/>
                <a:gd name="T31" fmla="*/ 576 h 847"/>
                <a:gd name="T32" fmla="*/ 101 w 649"/>
                <a:gd name="T33" fmla="*/ 726 h 847"/>
                <a:gd name="T34" fmla="*/ 101 w 649"/>
                <a:gd name="T35" fmla="*/ 726 h 847"/>
                <a:gd name="T36" fmla="*/ 101 w 649"/>
                <a:gd name="T37" fmla="*/ 818 h 847"/>
                <a:gd name="T38" fmla="*/ 78 w 649"/>
                <a:gd name="T39" fmla="*/ 828 h 847"/>
                <a:gd name="T40" fmla="*/ 55 w 649"/>
                <a:gd name="T41" fmla="*/ 836 h 847"/>
                <a:gd name="T42" fmla="*/ 33 w 649"/>
                <a:gd name="T43" fmla="*/ 841 h 847"/>
                <a:gd name="T44" fmla="*/ 16 w 649"/>
                <a:gd name="T45" fmla="*/ 844 h 847"/>
                <a:gd name="T46" fmla="*/ 4 w 649"/>
                <a:gd name="T47" fmla="*/ 846 h 847"/>
                <a:gd name="T48" fmla="*/ 0 w 649"/>
                <a:gd name="T49" fmla="*/ 847 h 847"/>
                <a:gd name="T50" fmla="*/ 0 w 649"/>
                <a:gd name="T51" fmla="*/ 576 h 847"/>
                <a:gd name="T52" fmla="*/ 4 w 649"/>
                <a:gd name="T53" fmla="*/ 504 h 847"/>
                <a:gd name="T54" fmla="*/ 17 w 649"/>
                <a:gd name="T55" fmla="*/ 435 h 847"/>
                <a:gd name="T56" fmla="*/ 39 w 649"/>
                <a:gd name="T57" fmla="*/ 368 h 847"/>
                <a:gd name="T58" fmla="*/ 66 w 649"/>
                <a:gd name="T59" fmla="*/ 306 h 847"/>
                <a:gd name="T60" fmla="*/ 102 w 649"/>
                <a:gd name="T61" fmla="*/ 246 h 847"/>
                <a:gd name="T62" fmla="*/ 144 w 649"/>
                <a:gd name="T63" fmla="*/ 193 h 847"/>
                <a:gd name="T64" fmla="*/ 194 w 649"/>
                <a:gd name="T65" fmla="*/ 145 h 847"/>
                <a:gd name="T66" fmla="*/ 246 w 649"/>
                <a:gd name="T67" fmla="*/ 103 h 847"/>
                <a:gd name="T68" fmla="*/ 305 w 649"/>
                <a:gd name="T69" fmla="*/ 67 h 847"/>
                <a:gd name="T70" fmla="*/ 367 w 649"/>
                <a:gd name="T71" fmla="*/ 38 h 847"/>
                <a:gd name="T72" fmla="*/ 434 w 649"/>
                <a:gd name="T73" fmla="*/ 18 h 847"/>
                <a:gd name="T74" fmla="*/ 503 w 649"/>
                <a:gd name="T75" fmla="*/ 5 h 847"/>
                <a:gd name="T76" fmla="*/ 575 w 649"/>
                <a:gd name="T77" fmla="*/ 0 h 8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649" h="847">
                  <a:moveTo>
                    <a:pt x="575" y="0"/>
                  </a:moveTo>
                  <a:lnTo>
                    <a:pt x="622" y="0"/>
                  </a:lnTo>
                  <a:lnTo>
                    <a:pt x="649" y="0"/>
                  </a:lnTo>
                  <a:lnTo>
                    <a:pt x="580" y="8"/>
                  </a:lnTo>
                  <a:lnTo>
                    <a:pt x="513" y="24"/>
                  </a:lnTo>
                  <a:lnTo>
                    <a:pt x="450" y="47"/>
                  </a:lnTo>
                  <a:lnTo>
                    <a:pt x="390" y="76"/>
                  </a:lnTo>
                  <a:lnTo>
                    <a:pt x="335" y="112"/>
                  </a:lnTo>
                  <a:lnTo>
                    <a:pt x="285" y="155"/>
                  </a:lnTo>
                  <a:lnTo>
                    <a:pt x="238" y="203"/>
                  </a:lnTo>
                  <a:lnTo>
                    <a:pt x="198" y="255"/>
                  </a:lnTo>
                  <a:lnTo>
                    <a:pt x="165" y="313"/>
                  </a:lnTo>
                  <a:lnTo>
                    <a:pt x="137" y="374"/>
                  </a:lnTo>
                  <a:lnTo>
                    <a:pt x="117" y="439"/>
                  </a:lnTo>
                  <a:lnTo>
                    <a:pt x="105" y="506"/>
                  </a:lnTo>
                  <a:lnTo>
                    <a:pt x="101" y="576"/>
                  </a:lnTo>
                  <a:lnTo>
                    <a:pt x="101" y="726"/>
                  </a:lnTo>
                  <a:lnTo>
                    <a:pt x="101" y="726"/>
                  </a:lnTo>
                  <a:lnTo>
                    <a:pt x="101" y="818"/>
                  </a:lnTo>
                  <a:lnTo>
                    <a:pt x="78" y="828"/>
                  </a:lnTo>
                  <a:lnTo>
                    <a:pt x="55" y="836"/>
                  </a:lnTo>
                  <a:lnTo>
                    <a:pt x="33" y="841"/>
                  </a:lnTo>
                  <a:lnTo>
                    <a:pt x="16" y="844"/>
                  </a:lnTo>
                  <a:lnTo>
                    <a:pt x="4" y="846"/>
                  </a:lnTo>
                  <a:lnTo>
                    <a:pt x="0" y="847"/>
                  </a:lnTo>
                  <a:lnTo>
                    <a:pt x="0" y="576"/>
                  </a:lnTo>
                  <a:lnTo>
                    <a:pt x="4" y="504"/>
                  </a:lnTo>
                  <a:lnTo>
                    <a:pt x="17" y="435"/>
                  </a:lnTo>
                  <a:lnTo>
                    <a:pt x="39" y="368"/>
                  </a:lnTo>
                  <a:lnTo>
                    <a:pt x="66" y="306"/>
                  </a:lnTo>
                  <a:lnTo>
                    <a:pt x="102" y="246"/>
                  </a:lnTo>
                  <a:lnTo>
                    <a:pt x="144" y="193"/>
                  </a:lnTo>
                  <a:lnTo>
                    <a:pt x="194" y="145"/>
                  </a:lnTo>
                  <a:lnTo>
                    <a:pt x="246" y="103"/>
                  </a:lnTo>
                  <a:lnTo>
                    <a:pt x="305" y="67"/>
                  </a:lnTo>
                  <a:lnTo>
                    <a:pt x="367" y="38"/>
                  </a:lnTo>
                  <a:lnTo>
                    <a:pt x="434" y="18"/>
                  </a:lnTo>
                  <a:lnTo>
                    <a:pt x="503" y="5"/>
                  </a:lnTo>
                  <a:lnTo>
                    <a:pt x="575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2" name="Freeform 127"/>
            <p:cNvSpPr>
              <a:spLocks/>
            </p:cNvSpPr>
            <p:nvPr/>
          </p:nvSpPr>
          <p:spPr bwMode="auto">
            <a:xfrm>
              <a:off x="3556" y="2335"/>
              <a:ext cx="110" cy="176"/>
            </a:xfrm>
            <a:custGeom>
              <a:avLst/>
              <a:gdLst>
                <a:gd name="T0" fmla="*/ 72 w 221"/>
                <a:gd name="T1" fmla="*/ 0 h 352"/>
                <a:gd name="T2" fmla="*/ 94 w 221"/>
                <a:gd name="T3" fmla="*/ 3 h 352"/>
                <a:gd name="T4" fmla="*/ 126 w 221"/>
                <a:gd name="T5" fmla="*/ 16 h 352"/>
                <a:gd name="T6" fmla="*/ 153 w 221"/>
                <a:gd name="T7" fmla="*/ 34 h 352"/>
                <a:gd name="T8" fmla="*/ 177 w 221"/>
                <a:gd name="T9" fmla="*/ 55 h 352"/>
                <a:gd name="T10" fmla="*/ 195 w 221"/>
                <a:gd name="T11" fmla="*/ 81 h 352"/>
                <a:gd name="T12" fmla="*/ 210 w 221"/>
                <a:gd name="T13" fmla="*/ 110 h 352"/>
                <a:gd name="T14" fmla="*/ 218 w 221"/>
                <a:gd name="T15" fmla="*/ 142 h 352"/>
                <a:gd name="T16" fmla="*/ 221 w 221"/>
                <a:gd name="T17" fmla="*/ 175 h 352"/>
                <a:gd name="T18" fmla="*/ 218 w 221"/>
                <a:gd name="T19" fmla="*/ 209 h 352"/>
                <a:gd name="T20" fmla="*/ 210 w 221"/>
                <a:gd name="T21" fmla="*/ 239 h 352"/>
                <a:gd name="T22" fmla="*/ 195 w 221"/>
                <a:gd name="T23" fmla="*/ 268 h 352"/>
                <a:gd name="T24" fmla="*/ 177 w 221"/>
                <a:gd name="T25" fmla="*/ 296 h 352"/>
                <a:gd name="T26" fmla="*/ 169 w 221"/>
                <a:gd name="T27" fmla="*/ 301 h 352"/>
                <a:gd name="T28" fmla="*/ 162 w 221"/>
                <a:gd name="T29" fmla="*/ 307 h 352"/>
                <a:gd name="T30" fmla="*/ 155 w 221"/>
                <a:gd name="T31" fmla="*/ 311 h 352"/>
                <a:gd name="T32" fmla="*/ 149 w 221"/>
                <a:gd name="T33" fmla="*/ 319 h 352"/>
                <a:gd name="T34" fmla="*/ 142 w 221"/>
                <a:gd name="T35" fmla="*/ 325 h 352"/>
                <a:gd name="T36" fmla="*/ 135 w 221"/>
                <a:gd name="T37" fmla="*/ 330 h 352"/>
                <a:gd name="T38" fmla="*/ 116 w 221"/>
                <a:gd name="T39" fmla="*/ 340 h 352"/>
                <a:gd name="T40" fmla="*/ 94 w 221"/>
                <a:gd name="T41" fmla="*/ 348 h 352"/>
                <a:gd name="T42" fmla="*/ 84 w 221"/>
                <a:gd name="T43" fmla="*/ 351 h 352"/>
                <a:gd name="T44" fmla="*/ 72 w 221"/>
                <a:gd name="T45" fmla="*/ 352 h 352"/>
                <a:gd name="T46" fmla="*/ 51 w 221"/>
                <a:gd name="T47" fmla="*/ 348 h 352"/>
                <a:gd name="T48" fmla="*/ 30 w 221"/>
                <a:gd name="T49" fmla="*/ 338 h 352"/>
                <a:gd name="T50" fmla="*/ 15 w 221"/>
                <a:gd name="T51" fmla="*/ 322 h 352"/>
                <a:gd name="T52" fmla="*/ 4 w 221"/>
                <a:gd name="T53" fmla="*/ 301 h 352"/>
                <a:gd name="T54" fmla="*/ 0 w 221"/>
                <a:gd name="T55" fmla="*/ 280 h 352"/>
                <a:gd name="T56" fmla="*/ 0 w 221"/>
                <a:gd name="T57" fmla="*/ 73 h 352"/>
                <a:gd name="T58" fmla="*/ 4 w 221"/>
                <a:gd name="T59" fmla="*/ 50 h 352"/>
                <a:gd name="T60" fmla="*/ 15 w 221"/>
                <a:gd name="T61" fmla="*/ 29 h 352"/>
                <a:gd name="T62" fmla="*/ 30 w 221"/>
                <a:gd name="T63" fmla="*/ 13 h 352"/>
                <a:gd name="T64" fmla="*/ 51 w 221"/>
                <a:gd name="T65" fmla="*/ 3 h 352"/>
                <a:gd name="T66" fmla="*/ 72 w 221"/>
                <a:gd name="T67" fmla="*/ 0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21" h="352">
                  <a:moveTo>
                    <a:pt x="72" y="0"/>
                  </a:moveTo>
                  <a:lnTo>
                    <a:pt x="94" y="3"/>
                  </a:lnTo>
                  <a:lnTo>
                    <a:pt x="126" y="16"/>
                  </a:lnTo>
                  <a:lnTo>
                    <a:pt x="153" y="34"/>
                  </a:lnTo>
                  <a:lnTo>
                    <a:pt x="177" y="55"/>
                  </a:lnTo>
                  <a:lnTo>
                    <a:pt x="195" y="81"/>
                  </a:lnTo>
                  <a:lnTo>
                    <a:pt x="210" y="110"/>
                  </a:lnTo>
                  <a:lnTo>
                    <a:pt x="218" y="142"/>
                  </a:lnTo>
                  <a:lnTo>
                    <a:pt x="221" y="175"/>
                  </a:lnTo>
                  <a:lnTo>
                    <a:pt x="218" y="209"/>
                  </a:lnTo>
                  <a:lnTo>
                    <a:pt x="210" y="239"/>
                  </a:lnTo>
                  <a:lnTo>
                    <a:pt x="195" y="268"/>
                  </a:lnTo>
                  <a:lnTo>
                    <a:pt x="177" y="296"/>
                  </a:lnTo>
                  <a:lnTo>
                    <a:pt x="169" y="301"/>
                  </a:lnTo>
                  <a:lnTo>
                    <a:pt x="162" y="307"/>
                  </a:lnTo>
                  <a:lnTo>
                    <a:pt x="155" y="311"/>
                  </a:lnTo>
                  <a:lnTo>
                    <a:pt x="149" y="319"/>
                  </a:lnTo>
                  <a:lnTo>
                    <a:pt x="142" y="325"/>
                  </a:lnTo>
                  <a:lnTo>
                    <a:pt x="135" y="330"/>
                  </a:lnTo>
                  <a:lnTo>
                    <a:pt x="116" y="340"/>
                  </a:lnTo>
                  <a:lnTo>
                    <a:pt x="94" y="348"/>
                  </a:lnTo>
                  <a:lnTo>
                    <a:pt x="84" y="351"/>
                  </a:lnTo>
                  <a:lnTo>
                    <a:pt x="72" y="352"/>
                  </a:lnTo>
                  <a:lnTo>
                    <a:pt x="51" y="348"/>
                  </a:lnTo>
                  <a:lnTo>
                    <a:pt x="30" y="338"/>
                  </a:lnTo>
                  <a:lnTo>
                    <a:pt x="15" y="322"/>
                  </a:lnTo>
                  <a:lnTo>
                    <a:pt x="4" y="301"/>
                  </a:lnTo>
                  <a:lnTo>
                    <a:pt x="0" y="280"/>
                  </a:lnTo>
                  <a:lnTo>
                    <a:pt x="0" y="73"/>
                  </a:lnTo>
                  <a:lnTo>
                    <a:pt x="4" y="50"/>
                  </a:lnTo>
                  <a:lnTo>
                    <a:pt x="15" y="29"/>
                  </a:lnTo>
                  <a:lnTo>
                    <a:pt x="30" y="13"/>
                  </a:lnTo>
                  <a:lnTo>
                    <a:pt x="51" y="3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3" name="Freeform 128"/>
            <p:cNvSpPr>
              <a:spLocks/>
            </p:cNvSpPr>
            <p:nvPr/>
          </p:nvSpPr>
          <p:spPr bwMode="auto">
            <a:xfrm>
              <a:off x="3010" y="2335"/>
              <a:ext cx="111" cy="176"/>
            </a:xfrm>
            <a:custGeom>
              <a:avLst/>
              <a:gdLst>
                <a:gd name="T0" fmla="*/ 149 w 222"/>
                <a:gd name="T1" fmla="*/ 0 h 352"/>
                <a:gd name="T2" fmla="*/ 172 w 222"/>
                <a:gd name="T3" fmla="*/ 3 h 352"/>
                <a:gd name="T4" fmla="*/ 193 w 222"/>
                <a:gd name="T5" fmla="*/ 13 h 352"/>
                <a:gd name="T6" fmla="*/ 209 w 222"/>
                <a:gd name="T7" fmla="*/ 29 h 352"/>
                <a:gd name="T8" fmla="*/ 219 w 222"/>
                <a:gd name="T9" fmla="*/ 50 h 352"/>
                <a:gd name="T10" fmla="*/ 222 w 222"/>
                <a:gd name="T11" fmla="*/ 73 h 352"/>
                <a:gd name="T12" fmla="*/ 222 w 222"/>
                <a:gd name="T13" fmla="*/ 280 h 352"/>
                <a:gd name="T14" fmla="*/ 219 w 222"/>
                <a:gd name="T15" fmla="*/ 301 h 352"/>
                <a:gd name="T16" fmla="*/ 209 w 222"/>
                <a:gd name="T17" fmla="*/ 322 h 352"/>
                <a:gd name="T18" fmla="*/ 193 w 222"/>
                <a:gd name="T19" fmla="*/ 338 h 352"/>
                <a:gd name="T20" fmla="*/ 171 w 222"/>
                <a:gd name="T21" fmla="*/ 348 h 352"/>
                <a:gd name="T22" fmla="*/ 149 w 222"/>
                <a:gd name="T23" fmla="*/ 352 h 352"/>
                <a:gd name="T24" fmla="*/ 138 w 222"/>
                <a:gd name="T25" fmla="*/ 351 h 352"/>
                <a:gd name="T26" fmla="*/ 128 w 222"/>
                <a:gd name="T27" fmla="*/ 348 h 352"/>
                <a:gd name="T28" fmla="*/ 97 w 222"/>
                <a:gd name="T29" fmla="*/ 336 h 352"/>
                <a:gd name="T30" fmla="*/ 70 w 222"/>
                <a:gd name="T31" fmla="*/ 317 h 352"/>
                <a:gd name="T32" fmla="*/ 45 w 222"/>
                <a:gd name="T33" fmla="*/ 296 h 352"/>
                <a:gd name="T34" fmla="*/ 26 w 222"/>
                <a:gd name="T35" fmla="*/ 270 h 352"/>
                <a:gd name="T36" fmla="*/ 12 w 222"/>
                <a:gd name="T37" fmla="*/ 241 h 352"/>
                <a:gd name="T38" fmla="*/ 3 w 222"/>
                <a:gd name="T39" fmla="*/ 209 h 352"/>
                <a:gd name="T40" fmla="*/ 0 w 222"/>
                <a:gd name="T41" fmla="*/ 175 h 352"/>
                <a:gd name="T42" fmla="*/ 3 w 222"/>
                <a:gd name="T43" fmla="*/ 142 h 352"/>
                <a:gd name="T44" fmla="*/ 12 w 222"/>
                <a:gd name="T45" fmla="*/ 110 h 352"/>
                <a:gd name="T46" fmla="*/ 26 w 222"/>
                <a:gd name="T47" fmla="*/ 81 h 352"/>
                <a:gd name="T48" fmla="*/ 45 w 222"/>
                <a:gd name="T49" fmla="*/ 55 h 352"/>
                <a:gd name="T50" fmla="*/ 70 w 222"/>
                <a:gd name="T51" fmla="*/ 34 h 352"/>
                <a:gd name="T52" fmla="*/ 97 w 222"/>
                <a:gd name="T53" fmla="*/ 16 h 352"/>
                <a:gd name="T54" fmla="*/ 128 w 222"/>
                <a:gd name="T55" fmla="*/ 3 h 352"/>
                <a:gd name="T56" fmla="*/ 149 w 222"/>
                <a:gd name="T57" fmla="*/ 0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22" h="352">
                  <a:moveTo>
                    <a:pt x="149" y="0"/>
                  </a:moveTo>
                  <a:lnTo>
                    <a:pt x="172" y="3"/>
                  </a:lnTo>
                  <a:lnTo>
                    <a:pt x="193" y="13"/>
                  </a:lnTo>
                  <a:lnTo>
                    <a:pt x="209" y="29"/>
                  </a:lnTo>
                  <a:lnTo>
                    <a:pt x="219" y="50"/>
                  </a:lnTo>
                  <a:lnTo>
                    <a:pt x="222" y="73"/>
                  </a:lnTo>
                  <a:lnTo>
                    <a:pt x="222" y="280"/>
                  </a:lnTo>
                  <a:lnTo>
                    <a:pt x="219" y="301"/>
                  </a:lnTo>
                  <a:lnTo>
                    <a:pt x="209" y="322"/>
                  </a:lnTo>
                  <a:lnTo>
                    <a:pt x="193" y="338"/>
                  </a:lnTo>
                  <a:lnTo>
                    <a:pt x="171" y="348"/>
                  </a:lnTo>
                  <a:lnTo>
                    <a:pt x="149" y="352"/>
                  </a:lnTo>
                  <a:lnTo>
                    <a:pt x="138" y="351"/>
                  </a:lnTo>
                  <a:lnTo>
                    <a:pt x="128" y="348"/>
                  </a:lnTo>
                  <a:lnTo>
                    <a:pt x="97" y="336"/>
                  </a:lnTo>
                  <a:lnTo>
                    <a:pt x="70" y="317"/>
                  </a:lnTo>
                  <a:lnTo>
                    <a:pt x="45" y="296"/>
                  </a:lnTo>
                  <a:lnTo>
                    <a:pt x="26" y="270"/>
                  </a:lnTo>
                  <a:lnTo>
                    <a:pt x="12" y="241"/>
                  </a:lnTo>
                  <a:lnTo>
                    <a:pt x="3" y="209"/>
                  </a:lnTo>
                  <a:lnTo>
                    <a:pt x="0" y="175"/>
                  </a:lnTo>
                  <a:lnTo>
                    <a:pt x="3" y="142"/>
                  </a:lnTo>
                  <a:lnTo>
                    <a:pt x="12" y="110"/>
                  </a:lnTo>
                  <a:lnTo>
                    <a:pt x="26" y="81"/>
                  </a:lnTo>
                  <a:lnTo>
                    <a:pt x="45" y="55"/>
                  </a:lnTo>
                  <a:lnTo>
                    <a:pt x="70" y="34"/>
                  </a:lnTo>
                  <a:lnTo>
                    <a:pt x="97" y="16"/>
                  </a:lnTo>
                  <a:lnTo>
                    <a:pt x="128" y="3"/>
                  </a:lnTo>
                  <a:lnTo>
                    <a:pt x="149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4" name="Freeform 129"/>
            <p:cNvSpPr>
              <a:spLocks/>
            </p:cNvSpPr>
            <p:nvPr/>
          </p:nvSpPr>
          <p:spPr bwMode="auto">
            <a:xfrm>
              <a:off x="3228" y="2644"/>
              <a:ext cx="220" cy="252"/>
            </a:xfrm>
            <a:custGeom>
              <a:avLst/>
              <a:gdLst>
                <a:gd name="T0" fmla="*/ 68 w 441"/>
                <a:gd name="T1" fmla="*/ 0 h 504"/>
                <a:gd name="T2" fmla="*/ 89 w 441"/>
                <a:gd name="T3" fmla="*/ 3 h 504"/>
                <a:gd name="T4" fmla="*/ 133 w 441"/>
                <a:gd name="T5" fmla="*/ 10 h 504"/>
                <a:gd name="T6" fmla="*/ 176 w 441"/>
                <a:gd name="T7" fmla="*/ 12 h 504"/>
                <a:gd name="T8" fmla="*/ 264 w 441"/>
                <a:gd name="T9" fmla="*/ 12 h 504"/>
                <a:gd name="T10" fmla="*/ 308 w 441"/>
                <a:gd name="T11" fmla="*/ 10 h 504"/>
                <a:gd name="T12" fmla="*/ 350 w 441"/>
                <a:gd name="T13" fmla="*/ 3 h 504"/>
                <a:gd name="T14" fmla="*/ 356 w 441"/>
                <a:gd name="T15" fmla="*/ 2 h 504"/>
                <a:gd name="T16" fmla="*/ 363 w 441"/>
                <a:gd name="T17" fmla="*/ 2 h 504"/>
                <a:gd name="T18" fmla="*/ 366 w 441"/>
                <a:gd name="T19" fmla="*/ 2 h 504"/>
                <a:gd name="T20" fmla="*/ 385 w 441"/>
                <a:gd name="T21" fmla="*/ 3 h 504"/>
                <a:gd name="T22" fmla="*/ 403 w 441"/>
                <a:gd name="T23" fmla="*/ 10 h 504"/>
                <a:gd name="T24" fmla="*/ 418 w 441"/>
                <a:gd name="T25" fmla="*/ 22 h 504"/>
                <a:gd name="T26" fmla="*/ 431 w 441"/>
                <a:gd name="T27" fmla="*/ 37 h 504"/>
                <a:gd name="T28" fmla="*/ 438 w 441"/>
                <a:gd name="T29" fmla="*/ 54 h 504"/>
                <a:gd name="T30" fmla="*/ 441 w 441"/>
                <a:gd name="T31" fmla="*/ 74 h 504"/>
                <a:gd name="T32" fmla="*/ 441 w 441"/>
                <a:gd name="T33" fmla="*/ 275 h 504"/>
                <a:gd name="T34" fmla="*/ 438 w 441"/>
                <a:gd name="T35" fmla="*/ 294 h 504"/>
                <a:gd name="T36" fmla="*/ 432 w 441"/>
                <a:gd name="T37" fmla="*/ 310 h 504"/>
                <a:gd name="T38" fmla="*/ 421 w 441"/>
                <a:gd name="T39" fmla="*/ 326 h 504"/>
                <a:gd name="T40" fmla="*/ 270 w 441"/>
                <a:gd name="T41" fmla="*/ 481 h 504"/>
                <a:gd name="T42" fmla="*/ 256 w 441"/>
                <a:gd name="T43" fmla="*/ 494 h 504"/>
                <a:gd name="T44" fmla="*/ 238 w 441"/>
                <a:gd name="T45" fmla="*/ 501 h 504"/>
                <a:gd name="T46" fmla="*/ 220 w 441"/>
                <a:gd name="T47" fmla="*/ 504 h 504"/>
                <a:gd name="T48" fmla="*/ 218 w 441"/>
                <a:gd name="T49" fmla="*/ 504 h 504"/>
                <a:gd name="T50" fmla="*/ 199 w 441"/>
                <a:gd name="T51" fmla="*/ 501 h 504"/>
                <a:gd name="T52" fmla="*/ 182 w 441"/>
                <a:gd name="T53" fmla="*/ 494 h 504"/>
                <a:gd name="T54" fmla="*/ 168 w 441"/>
                <a:gd name="T55" fmla="*/ 484 h 504"/>
                <a:gd name="T56" fmla="*/ 21 w 441"/>
                <a:gd name="T57" fmla="*/ 340 h 504"/>
                <a:gd name="T58" fmla="*/ 10 w 441"/>
                <a:gd name="T59" fmla="*/ 325 h 504"/>
                <a:gd name="T60" fmla="*/ 1 w 441"/>
                <a:gd name="T61" fmla="*/ 306 h 504"/>
                <a:gd name="T62" fmla="*/ 0 w 441"/>
                <a:gd name="T63" fmla="*/ 285 h 504"/>
                <a:gd name="T64" fmla="*/ 0 w 441"/>
                <a:gd name="T65" fmla="*/ 284 h 504"/>
                <a:gd name="T66" fmla="*/ 0 w 441"/>
                <a:gd name="T67" fmla="*/ 73 h 504"/>
                <a:gd name="T68" fmla="*/ 4 w 441"/>
                <a:gd name="T69" fmla="*/ 52 h 504"/>
                <a:gd name="T70" fmla="*/ 13 w 441"/>
                <a:gd name="T71" fmla="*/ 32 h 504"/>
                <a:gd name="T72" fmla="*/ 27 w 441"/>
                <a:gd name="T73" fmla="*/ 16 h 504"/>
                <a:gd name="T74" fmla="*/ 46 w 441"/>
                <a:gd name="T75" fmla="*/ 6 h 504"/>
                <a:gd name="T76" fmla="*/ 68 w 441"/>
                <a:gd name="T77" fmla="*/ 0 h 5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441" h="504">
                  <a:moveTo>
                    <a:pt x="68" y="0"/>
                  </a:moveTo>
                  <a:lnTo>
                    <a:pt x="89" y="3"/>
                  </a:lnTo>
                  <a:lnTo>
                    <a:pt x="133" y="10"/>
                  </a:lnTo>
                  <a:lnTo>
                    <a:pt x="176" y="12"/>
                  </a:lnTo>
                  <a:lnTo>
                    <a:pt x="264" y="12"/>
                  </a:lnTo>
                  <a:lnTo>
                    <a:pt x="308" y="10"/>
                  </a:lnTo>
                  <a:lnTo>
                    <a:pt x="350" y="3"/>
                  </a:lnTo>
                  <a:lnTo>
                    <a:pt x="356" y="2"/>
                  </a:lnTo>
                  <a:lnTo>
                    <a:pt x="363" y="2"/>
                  </a:lnTo>
                  <a:lnTo>
                    <a:pt x="366" y="2"/>
                  </a:lnTo>
                  <a:lnTo>
                    <a:pt x="385" y="3"/>
                  </a:lnTo>
                  <a:lnTo>
                    <a:pt x="403" y="10"/>
                  </a:lnTo>
                  <a:lnTo>
                    <a:pt x="418" y="22"/>
                  </a:lnTo>
                  <a:lnTo>
                    <a:pt x="431" y="37"/>
                  </a:lnTo>
                  <a:lnTo>
                    <a:pt x="438" y="54"/>
                  </a:lnTo>
                  <a:lnTo>
                    <a:pt x="441" y="74"/>
                  </a:lnTo>
                  <a:lnTo>
                    <a:pt x="441" y="275"/>
                  </a:lnTo>
                  <a:lnTo>
                    <a:pt x="438" y="294"/>
                  </a:lnTo>
                  <a:lnTo>
                    <a:pt x="432" y="310"/>
                  </a:lnTo>
                  <a:lnTo>
                    <a:pt x="421" y="326"/>
                  </a:lnTo>
                  <a:lnTo>
                    <a:pt x="270" y="481"/>
                  </a:lnTo>
                  <a:lnTo>
                    <a:pt x="256" y="494"/>
                  </a:lnTo>
                  <a:lnTo>
                    <a:pt x="238" y="501"/>
                  </a:lnTo>
                  <a:lnTo>
                    <a:pt x="220" y="504"/>
                  </a:lnTo>
                  <a:lnTo>
                    <a:pt x="218" y="504"/>
                  </a:lnTo>
                  <a:lnTo>
                    <a:pt x="199" y="501"/>
                  </a:lnTo>
                  <a:lnTo>
                    <a:pt x="182" y="494"/>
                  </a:lnTo>
                  <a:lnTo>
                    <a:pt x="168" y="484"/>
                  </a:lnTo>
                  <a:lnTo>
                    <a:pt x="21" y="340"/>
                  </a:lnTo>
                  <a:lnTo>
                    <a:pt x="10" y="325"/>
                  </a:lnTo>
                  <a:lnTo>
                    <a:pt x="1" y="306"/>
                  </a:lnTo>
                  <a:lnTo>
                    <a:pt x="0" y="285"/>
                  </a:lnTo>
                  <a:lnTo>
                    <a:pt x="0" y="284"/>
                  </a:lnTo>
                  <a:lnTo>
                    <a:pt x="0" y="73"/>
                  </a:lnTo>
                  <a:lnTo>
                    <a:pt x="4" y="52"/>
                  </a:lnTo>
                  <a:lnTo>
                    <a:pt x="13" y="32"/>
                  </a:lnTo>
                  <a:lnTo>
                    <a:pt x="27" y="16"/>
                  </a:lnTo>
                  <a:lnTo>
                    <a:pt x="46" y="6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5" name="Freeform 130"/>
            <p:cNvSpPr>
              <a:spLocks/>
            </p:cNvSpPr>
            <p:nvPr/>
          </p:nvSpPr>
          <p:spPr bwMode="auto">
            <a:xfrm>
              <a:off x="3228" y="2644"/>
              <a:ext cx="136" cy="252"/>
            </a:xfrm>
            <a:custGeom>
              <a:avLst/>
              <a:gdLst>
                <a:gd name="T0" fmla="*/ 65 w 272"/>
                <a:gd name="T1" fmla="*/ 0 h 502"/>
                <a:gd name="T2" fmla="*/ 85 w 272"/>
                <a:gd name="T3" fmla="*/ 0 h 502"/>
                <a:gd name="T4" fmla="*/ 75 w 272"/>
                <a:gd name="T5" fmla="*/ 14 h 502"/>
                <a:gd name="T6" fmla="*/ 68 w 272"/>
                <a:gd name="T7" fmla="*/ 32 h 502"/>
                <a:gd name="T8" fmla="*/ 65 w 272"/>
                <a:gd name="T9" fmla="*/ 49 h 502"/>
                <a:gd name="T10" fmla="*/ 65 w 272"/>
                <a:gd name="T11" fmla="*/ 260 h 502"/>
                <a:gd name="T12" fmla="*/ 65 w 272"/>
                <a:gd name="T13" fmla="*/ 262 h 502"/>
                <a:gd name="T14" fmla="*/ 68 w 272"/>
                <a:gd name="T15" fmla="*/ 282 h 502"/>
                <a:gd name="T16" fmla="*/ 75 w 272"/>
                <a:gd name="T17" fmla="*/ 301 h 502"/>
                <a:gd name="T18" fmla="*/ 87 w 272"/>
                <a:gd name="T19" fmla="*/ 317 h 502"/>
                <a:gd name="T20" fmla="*/ 233 w 272"/>
                <a:gd name="T21" fmla="*/ 459 h 502"/>
                <a:gd name="T22" fmla="*/ 250 w 272"/>
                <a:gd name="T23" fmla="*/ 472 h 502"/>
                <a:gd name="T24" fmla="*/ 272 w 272"/>
                <a:gd name="T25" fmla="*/ 479 h 502"/>
                <a:gd name="T26" fmla="*/ 270 w 272"/>
                <a:gd name="T27" fmla="*/ 479 h 502"/>
                <a:gd name="T28" fmla="*/ 256 w 272"/>
                <a:gd name="T29" fmla="*/ 492 h 502"/>
                <a:gd name="T30" fmla="*/ 238 w 272"/>
                <a:gd name="T31" fmla="*/ 499 h 502"/>
                <a:gd name="T32" fmla="*/ 220 w 272"/>
                <a:gd name="T33" fmla="*/ 502 h 502"/>
                <a:gd name="T34" fmla="*/ 218 w 272"/>
                <a:gd name="T35" fmla="*/ 502 h 502"/>
                <a:gd name="T36" fmla="*/ 199 w 272"/>
                <a:gd name="T37" fmla="*/ 499 h 502"/>
                <a:gd name="T38" fmla="*/ 182 w 272"/>
                <a:gd name="T39" fmla="*/ 492 h 502"/>
                <a:gd name="T40" fmla="*/ 168 w 272"/>
                <a:gd name="T41" fmla="*/ 482 h 502"/>
                <a:gd name="T42" fmla="*/ 21 w 272"/>
                <a:gd name="T43" fmla="*/ 338 h 502"/>
                <a:gd name="T44" fmla="*/ 10 w 272"/>
                <a:gd name="T45" fmla="*/ 323 h 502"/>
                <a:gd name="T46" fmla="*/ 3 w 272"/>
                <a:gd name="T47" fmla="*/ 304 h 502"/>
                <a:gd name="T48" fmla="*/ 0 w 272"/>
                <a:gd name="T49" fmla="*/ 283 h 502"/>
                <a:gd name="T50" fmla="*/ 0 w 272"/>
                <a:gd name="T51" fmla="*/ 282 h 502"/>
                <a:gd name="T52" fmla="*/ 0 w 272"/>
                <a:gd name="T53" fmla="*/ 71 h 502"/>
                <a:gd name="T54" fmla="*/ 4 w 272"/>
                <a:gd name="T55" fmla="*/ 50 h 502"/>
                <a:gd name="T56" fmla="*/ 13 w 272"/>
                <a:gd name="T57" fmla="*/ 30 h 502"/>
                <a:gd name="T58" fmla="*/ 27 w 272"/>
                <a:gd name="T59" fmla="*/ 14 h 502"/>
                <a:gd name="T60" fmla="*/ 45 w 272"/>
                <a:gd name="T61" fmla="*/ 4 h 502"/>
                <a:gd name="T62" fmla="*/ 65 w 272"/>
                <a:gd name="T63" fmla="*/ 0 h 5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72" h="502">
                  <a:moveTo>
                    <a:pt x="65" y="0"/>
                  </a:moveTo>
                  <a:lnTo>
                    <a:pt x="85" y="0"/>
                  </a:lnTo>
                  <a:lnTo>
                    <a:pt x="75" y="14"/>
                  </a:lnTo>
                  <a:lnTo>
                    <a:pt x="68" y="32"/>
                  </a:lnTo>
                  <a:lnTo>
                    <a:pt x="65" y="49"/>
                  </a:lnTo>
                  <a:lnTo>
                    <a:pt x="65" y="260"/>
                  </a:lnTo>
                  <a:lnTo>
                    <a:pt x="65" y="262"/>
                  </a:lnTo>
                  <a:lnTo>
                    <a:pt x="68" y="282"/>
                  </a:lnTo>
                  <a:lnTo>
                    <a:pt x="75" y="301"/>
                  </a:lnTo>
                  <a:lnTo>
                    <a:pt x="87" y="317"/>
                  </a:lnTo>
                  <a:lnTo>
                    <a:pt x="233" y="459"/>
                  </a:lnTo>
                  <a:lnTo>
                    <a:pt x="250" y="472"/>
                  </a:lnTo>
                  <a:lnTo>
                    <a:pt x="272" y="479"/>
                  </a:lnTo>
                  <a:lnTo>
                    <a:pt x="270" y="479"/>
                  </a:lnTo>
                  <a:lnTo>
                    <a:pt x="256" y="492"/>
                  </a:lnTo>
                  <a:lnTo>
                    <a:pt x="238" y="499"/>
                  </a:lnTo>
                  <a:lnTo>
                    <a:pt x="220" y="502"/>
                  </a:lnTo>
                  <a:lnTo>
                    <a:pt x="218" y="502"/>
                  </a:lnTo>
                  <a:lnTo>
                    <a:pt x="199" y="499"/>
                  </a:lnTo>
                  <a:lnTo>
                    <a:pt x="182" y="492"/>
                  </a:lnTo>
                  <a:lnTo>
                    <a:pt x="168" y="482"/>
                  </a:lnTo>
                  <a:lnTo>
                    <a:pt x="21" y="338"/>
                  </a:lnTo>
                  <a:lnTo>
                    <a:pt x="10" y="323"/>
                  </a:lnTo>
                  <a:lnTo>
                    <a:pt x="3" y="304"/>
                  </a:lnTo>
                  <a:lnTo>
                    <a:pt x="0" y="283"/>
                  </a:lnTo>
                  <a:lnTo>
                    <a:pt x="0" y="282"/>
                  </a:lnTo>
                  <a:lnTo>
                    <a:pt x="0" y="71"/>
                  </a:lnTo>
                  <a:lnTo>
                    <a:pt x="4" y="50"/>
                  </a:lnTo>
                  <a:lnTo>
                    <a:pt x="13" y="30"/>
                  </a:lnTo>
                  <a:lnTo>
                    <a:pt x="27" y="14"/>
                  </a:lnTo>
                  <a:lnTo>
                    <a:pt x="45" y="4"/>
                  </a:lnTo>
                  <a:lnTo>
                    <a:pt x="65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6" name="Freeform 131"/>
            <p:cNvSpPr>
              <a:spLocks/>
            </p:cNvSpPr>
            <p:nvPr/>
          </p:nvSpPr>
          <p:spPr bwMode="auto">
            <a:xfrm>
              <a:off x="3103" y="2203"/>
              <a:ext cx="471" cy="505"/>
            </a:xfrm>
            <a:custGeom>
              <a:avLst/>
              <a:gdLst>
                <a:gd name="T0" fmla="*/ 657 w 942"/>
                <a:gd name="T1" fmla="*/ 0 h 1010"/>
                <a:gd name="T2" fmla="*/ 673 w 942"/>
                <a:gd name="T3" fmla="*/ 14 h 1010"/>
                <a:gd name="T4" fmla="*/ 677 w 942"/>
                <a:gd name="T5" fmla="*/ 20 h 1010"/>
                <a:gd name="T6" fmla="*/ 704 w 942"/>
                <a:gd name="T7" fmla="*/ 65 h 1010"/>
                <a:gd name="T8" fmla="*/ 750 w 942"/>
                <a:gd name="T9" fmla="*/ 117 h 1010"/>
                <a:gd name="T10" fmla="*/ 822 w 942"/>
                <a:gd name="T11" fmla="*/ 171 h 1010"/>
                <a:gd name="T12" fmla="*/ 896 w 942"/>
                <a:gd name="T13" fmla="*/ 207 h 1010"/>
                <a:gd name="T14" fmla="*/ 929 w 942"/>
                <a:gd name="T15" fmla="*/ 233 h 1010"/>
                <a:gd name="T16" fmla="*/ 942 w 942"/>
                <a:gd name="T17" fmla="*/ 275 h 1010"/>
                <a:gd name="T18" fmla="*/ 939 w 942"/>
                <a:gd name="T19" fmla="*/ 641 h 1010"/>
                <a:gd name="T20" fmla="*/ 909 w 942"/>
                <a:gd name="T21" fmla="*/ 748 h 1010"/>
                <a:gd name="T22" fmla="*/ 854 w 942"/>
                <a:gd name="T23" fmla="*/ 844 h 1010"/>
                <a:gd name="T24" fmla="*/ 776 w 942"/>
                <a:gd name="T25" fmla="*/ 920 h 1010"/>
                <a:gd name="T26" fmla="*/ 682 w 942"/>
                <a:gd name="T27" fmla="*/ 975 h 1010"/>
                <a:gd name="T28" fmla="*/ 573 w 942"/>
                <a:gd name="T29" fmla="*/ 1006 h 1010"/>
                <a:gd name="T30" fmla="*/ 427 w 942"/>
                <a:gd name="T31" fmla="*/ 1010 h 1010"/>
                <a:gd name="T32" fmla="*/ 314 w 942"/>
                <a:gd name="T33" fmla="*/ 994 h 1010"/>
                <a:gd name="T34" fmla="*/ 212 w 942"/>
                <a:gd name="T35" fmla="*/ 951 h 1010"/>
                <a:gd name="T36" fmla="*/ 125 w 942"/>
                <a:gd name="T37" fmla="*/ 884 h 1010"/>
                <a:gd name="T38" fmla="*/ 58 w 942"/>
                <a:gd name="T39" fmla="*/ 797 h 1010"/>
                <a:gd name="T40" fmla="*/ 15 w 942"/>
                <a:gd name="T41" fmla="*/ 696 h 1010"/>
                <a:gd name="T42" fmla="*/ 0 w 942"/>
                <a:gd name="T43" fmla="*/ 583 h 1010"/>
                <a:gd name="T44" fmla="*/ 3 w 942"/>
                <a:gd name="T45" fmla="*/ 265 h 1010"/>
                <a:gd name="T46" fmla="*/ 28 w 942"/>
                <a:gd name="T47" fmla="*/ 230 h 1010"/>
                <a:gd name="T48" fmla="*/ 67 w 942"/>
                <a:gd name="T49" fmla="*/ 214 h 1010"/>
                <a:gd name="T50" fmla="*/ 87 w 942"/>
                <a:gd name="T51" fmla="*/ 213 h 1010"/>
                <a:gd name="T52" fmla="*/ 144 w 942"/>
                <a:gd name="T53" fmla="*/ 207 h 1010"/>
                <a:gd name="T54" fmla="*/ 236 w 942"/>
                <a:gd name="T55" fmla="*/ 188 h 1010"/>
                <a:gd name="T56" fmla="*/ 359 w 942"/>
                <a:gd name="T57" fmla="*/ 152 h 1010"/>
                <a:gd name="T58" fmla="*/ 497 w 942"/>
                <a:gd name="T59" fmla="*/ 94 h 1010"/>
                <a:gd name="T60" fmla="*/ 637 w 942"/>
                <a:gd name="T61" fmla="*/ 4 h 1010"/>
                <a:gd name="T62" fmla="*/ 638 w 942"/>
                <a:gd name="T63" fmla="*/ 4 h 1010"/>
                <a:gd name="T64" fmla="*/ 650 w 942"/>
                <a:gd name="T65" fmla="*/ 0 h 10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42" h="1010">
                  <a:moveTo>
                    <a:pt x="650" y="0"/>
                  </a:moveTo>
                  <a:lnTo>
                    <a:pt x="657" y="0"/>
                  </a:lnTo>
                  <a:lnTo>
                    <a:pt x="666" y="4"/>
                  </a:lnTo>
                  <a:lnTo>
                    <a:pt x="673" y="14"/>
                  </a:lnTo>
                  <a:lnTo>
                    <a:pt x="676" y="17"/>
                  </a:lnTo>
                  <a:lnTo>
                    <a:pt x="677" y="20"/>
                  </a:lnTo>
                  <a:lnTo>
                    <a:pt x="688" y="42"/>
                  </a:lnTo>
                  <a:lnTo>
                    <a:pt x="704" y="65"/>
                  </a:lnTo>
                  <a:lnTo>
                    <a:pt x="724" y="90"/>
                  </a:lnTo>
                  <a:lnTo>
                    <a:pt x="750" y="117"/>
                  </a:lnTo>
                  <a:lnTo>
                    <a:pt x="783" y="143"/>
                  </a:lnTo>
                  <a:lnTo>
                    <a:pt x="822" y="171"/>
                  </a:lnTo>
                  <a:lnTo>
                    <a:pt x="870" y="195"/>
                  </a:lnTo>
                  <a:lnTo>
                    <a:pt x="896" y="207"/>
                  </a:lnTo>
                  <a:lnTo>
                    <a:pt x="915" y="217"/>
                  </a:lnTo>
                  <a:lnTo>
                    <a:pt x="929" y="233"/>
                  </a:lnTo>
                  <a:lnTo>
                    <a:pt x="939" y="253"/>
                  </a:lnTo>
                  <a:lnTo>
                    <a:pt x="942" y="275"/>
                  </a:lnTo>
                  <a:lnTo>
                    <a:pt x="942" y="583"/>
                  </a:lnTo>
                  <a:lnTo>
                    <a:pt x="939" y="641"/>
                  </a:lnTo>
                  <a:lnTo>
                    <a:pt x="928" y="696"/>
                  </a:lnTo>
                  <a:lnTo>
                    <a:pt x="909" y="748"/>
                  </a:lnTo>
                  <a:lnTo>
                    <a:pt x="884" y="797"/>
                  </a:lnTo>
                  <a:lnTo>
                    <a:pt x="854" y="844"/>
                  </a:lnTo>
                  <a:lnTo>
                    <a:pt x="818" y="884"/>
                  </a:lnTo>
                  <a:lnTo>
                    <a:pt x="776" y="920"/>
                  </a:lnTo>
                  <a:lnTo>
                    <a:pt x="731" y="951"/>
                  </a:lnTo>
                  <a:lnTo>
                    <a:pt x="682" y="975"/>
                  </a:lnTo>
                  <a:lnTo>
                    <a:pt x="630" y="994"/>
                  </a:lnTo>
                  <a:lnTo>
                    <a:pt x="573" y="1006"/>
                  </a:lnTo>
                  <a:lnTo>
                    <a:pt x="515" y="1010"/>
                  </a:lnTo>
                  <a:lnTo>
                    <a:pt x="427" y="1010"/>
                  </a:lnTo>
                  <a:lnTo>
                    <a:pt x="369" y="1006"/>
                  </a:lnTo>
                  <a:lnTo>
                    <a:pt x="314" y="994"/>
                  </a:lnTo>
                  <a:lnTo>
                    <a:pt x="261" y="975"/>
                  </a:lnTo>
                  <a:lnTo>
                    <a:pt x="212" y="951"/>
                  </a:lnTo>
                  <a:lnTo>
                    <a:pt x="167" y="920"/>
                  </a:lnTo>
                  <a:lnTo>
                    <a:pt x="125" y="884"/>
                  </a:lnTo>
                  <a:lnTo>
                    <a:pt x="89" y="844"/>
                  </a:lnTo>
                  <a:lnTo>
                    <a:pt x="58" y="797"/>
                  </a:lnTo>
                  <a:lnTo>
                    <a:pt x="34" y="748"/>
                  </a:lnTo>
                  <a:lnTo>
                    <a:pt x="15" y="696"/>
                  </a:lnTo>
                  <a:lnTo>
                    <a:pt x="5" y="641"/>
                  </a:lnTo>
                  <a:lnTo>
                    <a:pt x="0" y="583"/>
                  </a:lnTo>
                  <a:lnTo>
                    <a:pt x="0" y="286"/>
                  </a:lnTo>
                  <a:lnTo>
                    <a:pt x="3" y="265"/>
                  </a:lnTo>
                  <a:lnTo>
                    <a:pt x="13" y="246"/>
                  </a:lnTo>
                  <a:lnTo>
                    <a:pt x="28" y="230"/>
                  </a:lnTo>
                  <a:lnTo>
                    <a:pt x="47" y="218"/>
                  </a:lnTo>
                  <a:lnTo>
                    <a:pt x="67" y="214"/>
                  </a:lnTo>
                  <a:lnTo>
                    <a:pt x="73" y="214"/>
                  </a:lnTo>
                  <a:lnTo>
                    <a:pt x="87" y="213"/>
                  </a:lnTo>
                  <a:lnTo>
                    <a:pt x="112" y="210"/>
                  </a:lnTo>
                  <a:lnTo>
                    <a:pt x="144" y="207"/>
                  </a:lnTo>
                  <a:lnTo>
                    <a:pt x="181" y="200"/>
                  </a:lnTo>
                  <a:lnTo>
                    <a:pt x="236" y="188"/>
                  </a:lnTo>
                  <a:lnTo>
                    <a:pt x="296" y="174"/>
                  </a:lnTo>
                  <a:lnTo>
                    <a:pt x="359" y="152"/>
                  </a:lnTo>
                  <a:lnTo>
                    <a:pt x="427" y="126"/>
                  </a:lnTo>
                  <a:lnTo>
                    <a:pt x="497" y="94"/>
                  </a:lnTo>
                  <a:lnTo>
                    <a:pt x="568" y="53"/>
                  </a:lnTo>
                  <a:lnTo>
                    <a:pt x="637" y="4"/>
                  </a:lnTo>
                  <a:lnTo>
                    <a:pt x="637" y="6"/>
                  </a:lnTo>
                  <a:lnTo>
                    <a:pt x="638" y="4"/>
                  </a:lnTo>
                  <a:lnTo>
                    <a:pt x="643" y="1"/>
                  </a:lnTo>
                  <a:lnTo>
                    <a:pt x="65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7" name="Freeform 132"/>
            <p:cNvSpPr>
              <a:spLocks/>
            </p:cNvSpPr>
            <p:nvPr/>
          </p:nvSpPr>
          <p:spPr bwMode="auto">
            <a:xfrm>
              <a:off x="3103" y="2203"/>
              <a:ext cx="341" cy="505"/>
            </a:xfrm>
            <a:custGeom>
              <a:avLst/>
              <a:gdLst>
                <a:gd name="T0" fmla="*/ 657 w 683"/>
                <a:gd name="T1" fmla="*/ 0 h 1010"/>
                <a:gd name="T2" fmla="*/ 673 w 683"/>
                <a:gd name="T3" fmla="*/ 14 h 1010"/>
                <a:gd name="T4" fmla="*/ 677 w 683"/>
                <a:gd name="T5" fmla="*/ 20 h 1010"/>
                <a:gd name="T6" fmla="*/ 622 w 683"/>
                <a:gd name="T7" fmla="*/ 72 h 1010"/>
                <a:gd name="T8" fmla="*/ 498 w 683"/>
                <a:gd name="T9" fmla="*/ 133 h 1010"/>
                <a:gd name="T10" fmla="*/ 382 w 683"/>
                <a:gd name="T11" fmla="*/ 174 h 1010"/>
                <a:gd name="T12" fmla="*/ 268 w 683"/>
                <a:gd name="T13" fmla="*/ 200 h 1010"/>
                <a:gd name="T14" fmla="*/ 199 w 683"/>
                <a:gd name="T15" fmla="*/ 210 h 1010"/>
                <a:gd name="T16" fmla="*/ 160 w 683"/>
                <a:gd name="T17" fmla="*/ 214 h 1010"/>
                <a:gd name="T18" fmla="*/ 134 w 683"/>
                <a:gd name="T19" fmla="*/ 218 h 1010"/>
                <a:gd name="T20" fmla="*/ 100 w 683"/>
                <a:gd name="T21" fmla="*/ 246 h 1010"/>
                <a:gd name="T22" fmla="*/ 87 w 683"/>
                <a:gd name="T23" fmla="*/ 286 h 1010"/>
                <a:gd name="T24" fmla="*/ 92 w 683"/>
                <a:gd name="T25" fmla="*/ 641 h 1010"/>
                <a:gd name="T26" fmla="*/ 121 w 683"/>
                <a:gd name="T27" fmla="*/ 748 h 1010"/>
                <a:gd name="T28" fmla="*/ 177 w 683"/>
                <a:gd name="T29" fmla="*/ 844 h 1010"/>
                <a:gd name="T30" fmla="*/ 254 w 683"/>
                <a:gd name="T31" fmla="*/ 920 h 1010"/>
                <a:gd name="T32" fmla="*/ 348 w 683"/>
                <a:gd name="T33" fmla="*/ 975 h 1010"/>
                <a:gd name="T34" fmla="*/ 456 w 683"/>
                <a:gd name="T35" fmla="*/ 1006 h 1010"/>
                <a:gd name="T36" fmla="*/ 427 w 683"/>
                <a:gd name="T37" fmla="*/ 1010 h 1010"/>
                <a:gd name="T38" fmla="*/ 314 w 683"/>
                <a:gd name="T39" fmla="*/ 994 h 1010"/>
                <a:gd name="T40" fmla="*/ 212 w 683"/>
                <a:gd name="T41" fmla="*/ 951 h 1010"/>
                <a:gd name="T42" fmla="*/ 125 w 683"/>
                <a:gd name="T43" fmla="*/ 884 h 1010"/>
                <a:gd name="T44" fmla="*/ 58 w 683"/>
                <a:gd name="T45" fmla="*/ 797 h 1010"/>
                <a:gd name="T46" fmla="*/ 15 w 683"/>
                <a:gd name="T47" fmla="*/ 696 h 1010"/>
                <a:gd name="T48" fmla="*/ 0 w 683"/>
                <a:gd name="T49" fmla="*/ 583 h 1010"/>
                <a:gd name="T50" fmla="*/ 3 w 683"/>
                <a:gd name="T51" fmla="*/ 265 h 1010"/>
                <a:gd name="T52" fmla="*/ 28 w 683"/>
                <a:gd name="T53" fmla="*/ 230 h 1010"/>
                <a:gd name="T54" fmla="*/ 67 w 683"/>
                <a:gd name="T55" fmla="*/ 214 h 1010"/>
                <a:gd name="T56" fmla="*/ 87 w 683"/>
                <a:gd name="T57" fmla="*/ 213 h 1010"/>
                <a:gd name="T58" fmla="*/ 144 w 683"/>
                <a:gd name="T59" fmla="*/ 207 h 1010"/>
                <a:gd name="T60" fmla="*/ 236 w 683"/>
                <a:gd name="T61" fmla="*/ 188 h 1010"/>
                <a:gd name="T62" fmla="*/ 359 w 683"/>
                <a:gd name="T63" fmla="*/ 152 h 1010"/>
                <a:gd name="T64" fmla="*/ 497 w 683"/>
                <a:gd name="T65" fmla="*/ 94 h 1010"/>
                <a:gd name="T66" fmla="*/ 637 w 683"/>
                <a:gd name="T67" fmla="*/ 4 h 1010"/>
                <a:gd name="T68" fmla="*/ 638 w 683"/>
                <a:gd name="T69" fmla="*/ 4 h 1010"/>
                <a:gd name="T70" fmla="*/ 650 w 683"/>
                <a:gd name="T71" fmla="*/ 0 h 10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683" h="1010">
                  <a:moveTo>
                    <a:pt x="650" y="0"/>
                  </a:moveTo>
                  <a:lnTo>
                    <a:pt x="657" y="0"/>
                  </a:lnTo>
                  <a:lnTo>
                    <a:pt x="666" y="4"/>
                  </a:lnTo>
                  <a:lnTo>
                    <a:pt x="673" y="14"/>
                  </a:lnTo>
                  <a:lnTo>
                    <a:pt x="676" y="17"/>
                  </a:lnTo>
                  <a:lnTo>
                    <a:pt x="677" y="20"/>
                  </a:lnTo>
                  <a:lnTo>
                    <a:pt x="683" y="33"/>
                  </a:lnTo>
                  <a:lnTo>
                    <a:pt x="622" y="72"/>
                  </a:lnTo>
                  <a:lnTo>
                    <a:pt x="560" y="106"/>
                  </a:lnTo>
                  <a:lnTo>
                    <a:pt x="498" y="133"/>
                  </a:lnTo>
                  <a:lnTo>
                    <a:pt x="439" y="155"/>
                  </a:lnTo>
                  <a:lnTo>
                    <a:pt x="382" y="174"/>
                  </a:lnTo>
                  <a:lnTo>
                    <a:pt x="323" y="188"/>
                  </a:lnTo>
                  <a:lnTo>
                    <a:pt x="268" y="200"/>
                  </a:lnTo>
                  <a:lnTo>
                    <a:pt x="230" y="207"/>
                  </a:lnTo>
                  <a:lnTo>
                    <a:pt x="199" y="210"/>
                  </a:lnTo>
                  <a:lnTo>
                    <a:pt x="174" y="213"/>
                  </a:lnTo>
                  <a:lnTo>
                    <a:pt x="160" y="214"/>
                  </a:lnTo>
                  <a:lnTo>
                    <a:pt x="155" y="214"/>
                  </a:lnTo>
                  <a:lnTo>
                    <a:pt x="134" y="218"/>
                  </a:lnTo>
                  <a:lnTo>
                    <a:pt x="115" y="230"/>
                  </a:lnTo>
                  <a:lnTo>
                    <a:pt x="100" y="246"/>
                  </a:lnTo>
                  <a:lnTo>
                    <a:pt x="90" y="265"/>
                  </a:lnTo>
                  <a:lnTo>
                    <a:pt x="87" y="286"/>
                  </a:lnTo>
                  <a:lnTo>
                    <a:pt x="87" y="583"/>
                  </a:lnTo>
                  <a:lnTo>
                    <a:pt x="92" y="641"/>
                  </a:lnTo>
                  <a:lnTo>
                    <a:pt x="103" y="696"/>
                  </a:lnTo>
                  <a:lnTo>
                    <a:pt x="121" y="748"/>
                  </a:lnTo>
                  <a:lnTo>
                    <a:pt x="145" y="797"/>
                  </a:lnTo>
                  <a:lnTo>
                    <a:pt x="177" y="844"/>
                  </a:lnTo>
                  <a:lnTo>
                    <a:pt x="213" y="884"/>
                  </a:lnTo>
                  <a:lnTo>
                    <a:pt x="254" y="920"/>
                  </a:lnTo>
                  <a:lnTo>
                    <a:pt x="298" y="951"/>
                  </a:lnTo>
                  <a:lnTo>
                    <a:pt x="348" y="975"/>
                  </a:lnTo>
                  <a:lnTo>
                    <a:pt x="401" y="994"/>
                  </a:lnTo>
                  <a:lnTo>
                    <a:pt x="456" y="1006"/>
                  </a:lnTo>
                  <a:lnTo>
                    <a:pt x="514" y="1010"/>
                  </a:lnTo>
                  <a:lnTo>
                    <a:pt x="427" y="1010"/>
                  </a:lnTo>
                  <a:lnTo>
                    <a:pt x="369" y="1006"/>
                  </a:lnTo>
                  <a:lnTo>
                    <a:pt x="314" y="994"/>
                  </a:lnTo>
                  <a:lnTo>
                    <a:pt x="261" y="975"/>
                  </a:lnTo>
                  <a:lnTo>
                    <a:pt x="212" y="951"/>
                  </a:lnTo>
                  <a:lnTo>
                    <a:pt x="167" y="920"/>
                  </a:lnTo>
                  <a:lnTo>
                    <a:pt x="125" y="884"/>
                  </a:lnTo>
                  <a:lnTo>
                    <a:pt x="89" y="844"/>
                  </a:lnTo>
                  <a:lnTo>
                    <a:pt x="58" y="797"/>
                  </a:lnTo>
                  <a:lnTo>
                    <a:pt x="34" y="748"/>
                  </a:lnTo>
                  <a:lnTo>
                    <a:pt x="15" y="696"/>
                  </a:lnTo>
                  <a:lnTo>
                    <a:pt x="5" y="641"/>
                  </a:lnTo>
                  <a:lnTo>
                    <a:pt x="0" y="583"/>
                  </a:lnTo>
                  <a:lnTo>
                    <a:pt x="0" y="286"/>
                  </a:lnTo>
                  <a:lnTo>
                    <a:pt x="3" y="265"/>
                  </a:lnTo>
                  <a:lnTo>
                    <a:pt x="13" y="246"/>
                  </a:lnTo>
                  <a:lnTo>
                    <a:pt x="28" y="230"/>
                  </a:lnTo>
                  <a:lnTo>
                    <a:pt x="47" y="218"/>
                  </a:lnTo>
                  <a:lnTo>
                    <a:pt x="67" y="214"/>
                  </a:lnTo>
                  <a:lnTo>
                    <a:pt x="73" y="214"/>
                  </a:lnTo>
                  <a:lnTo>
                    <a:pt x="87" y="213"/>
                  </a:lnTo>
                  <a:lnTo>
                    <a:pt x="112" y="210"/>
                  </a:lnTo>
                  <a:lnTo>
                    <a:pt x="144" y="207"/>
                  </a:lnTo>
                  <a:lnTo>
                    <a:pt x="181" y="200"/>
                  </a:lnTo>
                  <a:lnTo>
                    <a:pt x="236" y="188"/>
                  </a:lnTo>
                  <a:lnTo>
                    <a:pt x="296" y="174"/>
                  </a:lnTo>
                  <a:lnTo>
                    <a:pt x="359" y="152"/>
                  </a:lnTo>
                  <a:lnTo>
                    <a:pt x="427" y="126"/>
                  </a:lnTo>
                  <a:lnTo>
                    <a:pt x="497" y="94"/>
                  </a:lnTo>
                  <a:lnTo>
                    <a:pt x="568" y="53"/>
                  </a:lnTo>
                  <a:lnTo>
                    <a:pt x="637" y="4"/>
                  </a:lnTo>
                  <a:lnTo>
                    <a:pt x="637" y="6"/>
                  </a:lnTo>
                  <a:lnTo>
                    <a:pt x="638" y="4"/>
                  </a:lnTo>
                  <a:lnTo>
                    <a:pt x="643" y="1"/>
                  </a:lnTo>
                  <a:lnTo>
                    <a:pt x="65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48" name="TextBox 147"/>
          <p:cNvSpPr txBox="1"/>
          <p:nvPr/>
        </p:nvSpPr>
        <p:spPr>
          <a:xfrm>
            <a:off x="301050" y="3113906"/>
            <a:ext cx="85396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ctr"/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Принципы развития </a:t>
            </a:r>
            <a:r>
              <a:rPr lang="ru-RU" sz="16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инфраструктуры </a:t>
            </a: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ОФР</a:t>
            </a:r>
            <a:endParaRPr lang="ru-RU" sz="1600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51" name="Group 135"/>
          <p:cNvGrpSpPr>
            <a:grpSpLocks noChangeAspect="1"/>
          </p:cNvGrpSpPr>
          <p:nvPr/>
        </p:nvGrpSpPr>
        <p:grpSpPr bwMode="auto">
          <a:xfrm>
            <a:off x="4926490" y="4239876"/>
            <a:ext cx="380882" cy="507843"/>
            <a:chOff x="4735" y="1164"/>
            <a:chExt cx="189" cy="252"/>
          </a:xfrm>
        </p:grpSpPr>
        <p:sp>
          <p:nvSpPr>
            <p:cNvPr id="152" name="AutoShape 134"/>
            <p:cNvSpPr>
              <a:spLocks noChangeAspect="1" noChangeArrowheads="1" noTextEdit="1"/>
            </p:cNvSpPr>
            <p:nvPr/>
          </p:nvSpPr>
          <p:spPr bwMode="auto">
            <a:xfrm>
              <a:off x="4735" y="1164"/>
              <a:ext cx="189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3" name="Rectangle 136"/>
            <p:cNvSpPr>
              <a:spLocks noChangeArrowheads="1"/>
            </p:cNvSpPr>
            <p:nvPr/>
          </p:nvSpPr>
          <p:spPr bwMode="auto">
            <a:xfrm>
              <a:off x="4735" y="1164"/>
              <a:ext cx="189" cy="252"/>
            </a:xfrm>
            <a:prstGeom prst="rect">
              <a:avLst/>
            </a:prstGeom>
            <a:noFill/>
            <a:ln w="0">
              <a:noFill/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4" name="Freeform 137"/>
            <p:cNvSpPr>
              <a:spLocks/>
            </p:cNvSpPr>
            <p:nvPr/>
          </p:nvSpPr>
          <p:spPr bwMode="auto">
            <a:xfrm>
              <a:off x="4735" y="1167"/>
              <a:ext cx="185" cy="244"/>
            </a:xfrm>
            <a:custGeom>
              <a:avLst/>
              <a:gdLst>
                <a:gd name="T0" fmla="*/ 1296 w 2587"/>
                <a:gd name="T1" fmla="*/ 2 h 3410"/>
                <a:gd name="T2" fmla="*/ 1308 w 2587"/>
                <a:gd name="T3" fmla="*/ 16 h 3410"/>
                <a:gd name="T4" fmla="*/ 1335 w 2587"/>
                <a:gd name="T5" fmla="*/ 43 h 3410"/>
                <a:gd name="T6" fmla="*/ 1375 w 2587"/>
                <a:gd name="T7" fmla="*/ 79 h 3410"/>
                <a:gd name="T8" fmla="*/ 1429 w 2587"/>
                <a:gd name="T9" fmla="*/ 122 h 3410"/>
                <a:gd name="T10" fmla="*/ 1498 w 2587"/>
                <a:gd name="T11" fmla="*/ 171 h 3410"/>
                <a:gd name="T12" fmla="*/ 1580 w 2587"/>
                <a:gd name="T13" fmla="*/ 222 h 3410"/>
                <a:gd name="T14" fmla="*/ 1677 w 2587"/>
                <a:gd name="T15" fmla="*/ 275 h 3410"/>
                <a:gd name="T16" fmla="*/ 1790 w 2587"/>
                <a:gd name="T17" fmla="*/ 325 h 3410"/>
                <a:gd name="T18" fmla="*/ 1918 w 2587"/>
                <a:gd name="T19" fmla="*/ 371 h 3410"/>
                <a:gd name="T20" fmla="*/ 2061 w 2587"/>
                <a:gd name="T21" fmla="*/ 411 h 3410"/>
                <a:gd name="T22" fmla="*/ 2220 w 2587"/>
                <a:gd name="T23" fmla="*/ 442 h 3410"/>
                <a:gd name="T24" fmla="*/ 2396 w 2587"/>
                <a:gd name="T25" fmla="*/ 463 h 3410"/>
                <a:gd name="T26" fmla="*/ 2587 w 2587"/>
                <a:gd name="T27" fmla="*/ 470 h 3410"/>
                <a:gd name="T28" fmla="*/ 2585 w 2587"/>
                <a:gd name="T29" fmla="*/ 1695 h 3410"/>
                <a:gd name="T30" fmla="*/ 2564 w 2587"/>
                <a:gd name="T31" fmla="*/ 1900 h 3410"/>
                <a:gd name="T32" fmla="*/ 2523 w 2587"/>
                <a:gd name="T33" fmla="*/ 2100 h 3410"/>
                <a:gd name="T34" fmla="*/ 2462 w 2587"/>
                <a:gd name="T35" fmla="*/ 2293 h 3410"/>
                <a:gd name="T36" fmla="*/ 2381 w 2587"/>
                <a:gd name="T37" fmla="*/ 2479 h 3410"/>
                <a:gd name="T38" fmla="*/ 2281 w 2587"/>
                <a:gd name="T39" fmla="*/ 2654 h 3410"/>
                <a:gd name="T40" fmla="*/ 2163 w 2587"/>
                <a:gd name="T41" fmla="*/ 2819 h 3410"/>
                <a:gd name="T42" fmla="*/ 2027 w 2587"/>
                <a:gd name="T43" fmla="*/ 2970 h 3410"/>
                <a:gd name="T44" fmla="*/ 1872 w 2587"/>
                <a:gd name="T45" fmla="*/ 3106 h 3410"/>
                <a:gd name="T46" fmla="*/ 1745 w 2587"/>
                <a:gd name="T47" fmla="*/ 3199 h 3410"/>
                <a:gd name="T48" fmla="*/ 1606 w 2587"/>
                <a:gd name="T49" fmla="*/ 3282 h 3410"/>
                <a:gd name="T50" fmla="*/ 1456 w 2587"/>
                <a:gd name="T51" fmla="*/ 3353 h 3410"/>
                <a:gd name="T52" fmla="*/ 1295 w 2587"/>
                <a:gd name="T53" fmla="*/ 3410 h 3410"/>
                <a:gd name="T54" fmla="*/ 1132 w 2587"/>
                <a:gd name="T55" fmla="*/ 3353 h 3410"/>
                <a:gd name="T56" fmla="*/ 982 w 2587"/>
                <a:gd name="T57" fmla="*/ 3282 h 3410"/>
                <a:gd name="T58" fmla="*/ 843 w 2587"/>
                <a:gd name="T59" fmla="*/ 3199 h 3410"/>
                <a:gd name="T60" fmla="*/ 715 w 2587"/>
                <a:gd name="T61" fmla="*/ 3106 h 3410"/>
                <a:gd name="T62" fmla="*/ 561 w 2587"/>
                <a:gd name="T63" fmla="*/ 2970 h 3410"/>
                <a:gd name="T64" fmla="*/ 425 w 2587"/>
                <a:gd name="T65" fmla="*/ 2819 h 3410"/>
                <a:gd name="T66" fmla="*/ 307 w 2587"/>
                <a:gd name="T67" fmla="*/ 2654 h 3410"/>
                <a:gd name="T68" fmla="*/ 207 w 2587"/>
                <a:gd name="T69" fmla="*/ 2479 h 3410"/>
                <a:gd name="T70" fmla="*/ 126 w 2587"/>
                <a:gd name="T71" fmla="*/ 2293 h 3410"/>
                <a:gd name="T72" fmla="*/ 65 w 2587"/>
                <a:gd name="T73" fmla="*/ 2100 h 3410"/>
                <a:gd name="T74" fmla="*/ 23 w 2587"/>
                <a:gd name="T75" fmla="*/ 1900 h 3410"/>
                <a:gd name="T76" fmla="*/ 3 w 2587"/>
                <a:gd name="T77" fmla="*/ 1695 h 3410"/>
                <a:gd name="T78" fmla="*/ 0 w 2587"/>
                <a:gd name="T79" fmla="*/ 470 h 3410"/>
                <a:gd name="T80" fmla="*/ 192 w 2587"/>
                <a:gd name="T81" fmla="*/ 463 h 3410"/>
                <a:gd name="T82" fmla="*/ 368 w 2587"/>
                <a:gd name="T83" fmla="*/ 442 h 3410"/>
                <a:gd name="T84" fmla="*/ 527 w 2587"/>
                <a:gd name="T85" fmla="*/ 411 h 3410"/>
                <a:gd name="T86" fmla="*/ 670 w 2587"/>
                <a:gd name="T87" fmla="*/ 371 h 3410"/>
                <a:gd name="T88" fmla="*/ 799 w 2587"/>
                <a:gd name="T89" fmla="*/ 325 h 3410"/>
                <a:gd name="T90" fmla="*/ 911 w 2587"/>
                <a:gd name="T91" fmla="*/ 275 h 3410"/>
                <a:gd name="T92" fmla="*/ 1008 w 2587"/>
                <a:gd name="T93" fmla="*/ 222 h 3410"/>
                <a:gd name="T94" fmla="*/ 1091 w 2587"/>
                <a:gd name="T95" fmla="*/ 171 h 3410"/>
                <a:gd name="T96" fmla="*/ 1159 w 2587"/>
                <a:gd name="T97" fmla="*/ 122 h 3410"/>
                <a:gd name="T98" fmla="*/ 1213 w 2587"/>
                <a:gd name="T99" fmla="*/ 79 h 3410"/>
                <a:gd name="T100" fmla="*/ 1253 w 2587"/>
                <a:gd name="T101" fmla="*/ 43 h 3410"/>
                <a:gd name="T102" fmla="*/ 1280 w 2587"/>
                <a:gd name="T103" fmla="*/ 16 h 3410"/>
                <a:gd name="T104" fmla="*/ 1292 w 2587"/>
                <a:gd name="T105" fmla="*/ 2 h 34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587" h="3410">
                  <a:moveTo>
                    <a:pt x="1295" y="0"/>
                  </a:moveTo>
                  <a:lnTo>
                    <a:pt x="1296" y="2"/>
                  </a:lnTo>
                  <a:lnTo>
                    <a:pt x="1301" y="7"/>
                  </a:lnTo>
                  <a:lnTo>
                    <a:pt x="1308" y="16"/>
                  </a:lnTo>
                  <a:lnTo>
                    <a:pt x="1320" y="28"/>
                  </a:lnTo>
                  <a:lnTo>
                    <a:pt x="1335" y="43"/>
                  </a:lnTo>
                  <a:lnTo>
                    <a:pt x="1353" y="60"/>
                  </a:lnTo>
                  <a:lnTo>
                    <a:pt x="1375" y="79"/>
                  </a:lnTo>
                  <a:lnTo>
                    <a:pt x="1400" y="99"/>
                  </a:lnTo>
                  <a:lnTo>
                    <a:pt x="1429" y="122"/>
                  </a:lnTo>
                  <a:lnTo>
                    <a:pt x="1461" y="146"/>
                  </a:lnTo>
                  <a:lnTo>
                    <a:pt x="1498" y="171"/>
                  </a:lnTo>
                  <a:lnTo>
                    <a:pt x="1537" y="197"/>
                  </a:lnTo>
                  <a:lnTo>
                    <a:pt x="1580" y="222"/>
                  </a:lnTo>
                  <a:lnTo>
                    <a:pt x="1627" y="248"/>
                  </a:lnTo>
                  <a:lnTo>
                    <a:pt x="1677" y="275"/>
                  </a:lnTo>
                  <a:lnTo>
                    <a:pt x="1732" y="300"/>
                  </a:lnTo>
                  <a:lnTo>
                    <a:pt x="1790" y="325"/>
                  </a:lnTo>
                  <a:lnTo>
                    <a:pt x="1852" y="348"/>
                  </a:lnTo>
                  <a:lnTo>
                    <a:pt x="1918" y="371"/>
                  </a:lnTo>
                  <a:lnTo>
                    <a:pt x="1987" y="392"/>
                  </a:lnTo>
                  <a:lnTo>
                    <a:pt x="2061" y="411"/>
                  </a:lnTo>
                  <a:lnTo>
                    <a:pt x="2138" y="427"/>
                  </a:lnTo>
                  <a:lnTo>
                    <a:pt x="2220" y="442"/>
                  </a:lnTo>
                  <a:lnTo>
                    <a:pt x="2306" y="454"/>
                  </a:lnTo>
                  <a:lnTo>
                    <a:pt x="2396" y="463"/>
                  </a:lnTo>
                  <a:lnTo>
                    <a:pt x="2490" y="468"/>
                  </a:lnTo>
                  <a:lnTo>
                    <a:pt x="2587" y="470"/>
                  </a:lnTo>
                  <a:lnTo>
                    <a:pt x="2587" y="1593"/>
                  </a:lnTo>
                  <a:lnTo>
                    <a:pt x="2585" y="1695"/>
                  </a:lnTo>
                  <a:lnTo>
                    <a:pt x="2578" y="1798"/>
                  </a:lnTo>
                  <a:lnTo>
                    <a:pt x="2564" y="1900"/>
                  </a:lnTo>
                  <a:lnTo>
                    <a:pt x="2545" y="2000"/>
                  </a:lnTo>
                  <a:lnTo>
                    <a:pt x="2523" y="2100"/>
                  </a:lnTo>
                  <a:lnTo>
                    <a:pt x="2494" y="2197"/>
                  </a:lnTo>
                  <a:lnTo>
                    <a:pt x="2462" y="2293"/>
                  </a:lnTo>
                  <a:lnTo>
                    <a:pt x="2424" y="2387"/>
                  </a:lnTo>
                  <a:lnTo>
                    <a:pt x="2381" y="2479"/>
                  </a:lnTo>
                  <a:lnTo>
                    <a:pt x="2334" y="2568"/>
                  </a:lnTo>
                  <a:lnTo>
                    <a:pt x="2281" y="2654"/>
                  </a:lnTo>
                  <a:lnTo>
                    <a:pt x="2225" y="2739"/>
                  </a:lnTo>
                  <a:lnTo>
                    <a:pt x="2163" y="2819"/>
                  </a:lnTo>
                  <a:lnTo>
                    <a:pt x="2096" y="2896"/>
                  </a:lnTo>
                  <a:lnTo>
                    <a:pt x="2027" y="2970"/>
                  </a:lnTo>
                  <a:lnTo>
                    <a:pt x="1952" y="3040"/>
                  </a:lnTo>
                  <a:lnTo>
                    <a:pt x="1872" y="3106"/>
                  </a:lnTo>
                  <a:lnTo>
                    <a:pt x="1810" y="3154"/>
                  </a:lnTo>
                  <a:lnTo>
                    <a:pt x="1745" y="3199"/>
                  </a:lnTo>
                  <a:lnTo>
                    <a:pt x="1676" y="3241"/>
                  </a:lnTo>
                  <a:lnTo>
                    <a:pt x="1606" y="3282"/>
                  </a:lnTo>
                  <a:lnTo>
                    <a:pt x="1532" y="3319"/>
                  </a:lnTo>
                  <a:lnTo>
                    <a:pt x="1456" y="3353"/>
                  </a:lnTo>
                  <a:lnTo>
                    <a:pt x="1376" y="3384"/>
                  </a:lnTo>
                  <a:lnTo>
                    <a:pt x="1295" y="3410"/>
                  </a:lnTo>
                  <a:lnTo>
                    <a:pt x="1212" y="3384"/>
                  </a:lnTo>
                  <a:lnTo>
                    <a:pt x="1132" y="3353"/>
                  </a:lnTo>
                  <a:lnTo>
                    <a:pt x="1056" y="3319"/>
                  </a:lnTo>
                  <a:lnTo>
                    <a:pt x="982" y="3282"/>
                  </a:lnTo>
                  <a:lnTo>
                    <a:pt x="912" y="3241"/>
                  </a:lnTo>
                  <a:lnTo>
                    <a:pt x="843" y="3199"/>
                  </a:lnTo>
                  <a:lnTo>
                    <a:pt x="778" y="3154"/>
                  </a:lnTo>
                  <a:lnTo>
                    <a:pt x="715" y="3106"/>
                  </a:lnTo>
                  <a:lnTo>
                    <a:pt x="636" y="3040"/>
                  </a:lnTo>
                  <a:lnTo>
                    <a:pt x="561" y="2970"/>
                  </a:lnTo>
                  <a:lnTo>
                    <a:pt x="492" y="2896"/>
                  </a:lnTo>
                  <a:lnTo>
                    <a:pt x="425" y="2819"/>
                  </a:lnTo>
                  <a:lnTo>
                    <a:pt x="363" y="2739"/>
                  </a:lnTo>
                  <a:lnTo>
                    <a:pt x="307" y="2654"/>
                  </a:lnTo>
                  <a:lnTo>
                    <a:pt x="254" y="2568"/>
                  </a:lnTo>
                  <a:lnTo>
                    <a:pt x="207" y="2479"/>
                  </a:lnTo>
                  <a:lnTo>
                    <a:pt x="165" y="2387"/>
                  </a:lnTo>
                  <a:lnTo>
                    <a:pt x="126" y="2293"/>
                  </a:lnTo>
                  <a:lnTo>
                    <a:pt x="93" y="2197"/>
                  </a:lnTo>
                  <a:lnTo>
                    <a:pt x="65" y="2100"/>
                  </a:lnTo>
                  <a:lnTo>
                    <a:pt x="42" y="2000"/>
                  </a:lnTo>
                  <a:lnTo>
                    <a:pt x="23" y="1900"/>
                  </a:lnTo>
                  <a:lnTo>
                    <a:pt x="11" y="1798"/>
                  </a:lnTo>
                  <a:lnTo>
                    <a:pt x="3" y="1695"/>
                  </a:lnTo>
                  <a:lnTo>
                    <a:pt x="0" y="1593"/>
                  </a:lnTo>
                  <a:lnTo>
                    <a:pt x="0" y="470"/>
                  </a:lnTo>
                  <a:lnTo>
                    <a:pt x="98" y="468"/>
                  </a:lnTo>
                  <a:lnTo>
                    <a:pt x="192" y="463"/>
                  </a:lnTo>
                  <a:lnTo>
                    <a:pt x="282" y="454"/>
                  </a:lnTo>
                  <a:lnTo>
                    <a:pt x="368" y="442"/>
                  </a:lnTo>
                  <a:lnTo>
                    <a:pt x="450" y="427"/>
                  </a:lnTo>
                  <a:lnTo>
                    <a:pt x="527" y="411"/>
                  </a:lnTo>
                  <a:lnTo>
                    <a:pt x="601" y="392"/>
                  </a:lnTo>
                  <a:lnTo>
                    <a:pt x="670" y="371"/>
                  </a:lnTo>
                  <a:lnTo>
                    <a:pt x="737" y="348"/>
                  </a:lnTo>
                  <a:lnTo>
                    <a:pt x="799" y="325"/>
                  </a:lnTo>
                  <a:lnTo>
                    <a:pt x="856" y="300"/>
                  </a:lnTo>
                  <a:lnTo>
                    <a:pt x="911" y="275"/>
                  </a:lnTo>
                  <a:lnTo>
                    <a:pt x="961" y="248"/>
                  </a:lnTo>
                  <a:lnTo>
                    <a:pt x="1008" y="222"/>
                  </a:lnTo>
                  <a:lnTo>
                    <a:pt x="1052" y="197"/>
                  </a:lnTo>
                  <a:lnTo>
                    <a:pt x="1091" y="171"/>
                  </a:lnTo>
                  <a:lnTo>
                    <a:pt x="1127" y="146"/>
                  </a:lnTo>
                  <a:lnTo>
                    <a:pt x="1159" y="122"/>
                  </a:lnTo>
                  <a:lnTo>
                    <a:pt x="1188" y="99"/>
                  </a:lnTo>
                  <a:lnTo>
                    <a:pt x="1213" y="79"/>
                  </a:lnTo>
                  <a:lnTo>
                    <a:pt x="1235" y="60"/>
                  </a:lnTo>
                  <a:lnTo>
                    <a:pt x="1253" y="43"/>
                  </a:lnTo>
                  <a:lnTo>
                    <a:pt x="1268" y="28"/>
                  </a:lnTo>
                  <a:lnTo>
                    <a:pt x="1280" y="16"/>
                  </a:lnTo>
                  <a:lnTo>
                    <a:pt x="1288" y="7"/>
                  </a:lnTo>
                  <a:lnTo>
                    <a:pt x="1292" y="2"/>
                  </a:lnTo>
                  <a:lnTo>
                    <a:pt x="1295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5" name="Freeform 138"/>
            <p:cNvSpPr>
              <a:spLocks/>
            </p:cNvSpPr>
            <p:nvPr/>
          </p:nvSpPr>
          <p:spPr bwMode="auto">
            <a:xfrm>
              <a:off x="4760" y="1200"/>
              <a:ext cx="135" cy="184"/>
            </a:xfrm>
            <a:custGeom>
              <a:avLst/>
              <a:gdLst>
                <a:gd name="T0" fmla="*/ 988 w 1880"/>
                <a:gd name="T1" fmla="*/ 31 h 2577"/>
                <a:gd name="T2" fmla="*/ 1095 w 1880"/>
                <a:gd name="T3" fmla="*/ 94 h 2577"/>
                <a:gd name="T4" fmla="*/ 1219 w 1880"/>
                <a:gd name="T5" fmla="*/ 156 h 2577"/>
                <a:gd name="T6" fmla="*/ 1359 w 1880"/>
                <a:gd name="T7" fmla="*/ 213 h 2577"/>
                <a:gd name="T8" fmla="*/ 1515 w 1880"/>
                <a:gd name="T9" fmla="*/ 266 h 2577"/>
                <a:gd name="T10" fmla="*/ 1689 w 1880"/>
                <a:gd name="T11" fmla="*/ 309 h 2577"/>
                <a:gd name="T12" fmla="*/ 1880 w 1880"/>
                <a:gd name="T13" fmla="*/ 341 h 2577"/>
                <a:gd name="T14" fmla="*/ 1878 w 1880"/>
                <a:gd name="T15" fmla="*/ 1223 h 2577"/>
                <a:gd name="T16" fmla="*/ 1858 w 1880"/>
                <a:gd name="T17" fmla="*/ 1402 h 2577"/>
                <a:gd name="T18" fmla="*/ 1819 w 1880"/>
                <a:gd name="T19" fmla="*/ 1578 h 2577"/>
                <a:gd name="T20" fmla="*/ 1762 w 1880"/>
                <a:gd name="T21" fmla="*/ 1744 h 2577"/>
                <a:gd name="T22" fmla="*/ 1688 w 1880"/>
                <a:gd name="T23" fmla="*/ 1904 h 2577"/>
                <a:gd name="T24" fmla="*/ 1596 w 1880"/>
                <a:gd name="T25" fmla="*/ 2052 h 2577"/>
                <a:gd name="T26" fmla="*/ 1489 w 1880"/>
                <a:gd name="T27" fmla="*/ 2189 h 2577"/>
                <a:gd name="T28" fmla="*/ 1367 w 1880"/>
                <a:gd name="T29" fmla="*/ 2312 h 2577"/>
                <a:gd name="T30" fmla="*/ 1231 w 1880"/>
                <a:gd name="T31" fmla="*/ 2419 h 2577"/>
                <a:gd name="T32" fmla="*/ 1088 w 1880"/>
                <a:gd name="T33" fmla="*/ 2508 h 2577"/>
                <a:gd name="T34" fmla="*/ 941 w 1880"/>
                <a:gd name="T35" fmla="*/ 2577 h 2577"/>
                <a:gd name="T36" fmla="*/ 792 w 1880"/>
                <a:gd name="T37" fmla="*/ 2508 h 2577"/>
                <a:gd name="T38" fmla="*/ 650 w 1880"/>
                <a:gd name="T39" fmla="*/ 2419 h 2577"/>
                <a:gd name="T40" fmla="*/ 513 w 1880"/>
                <a:gd name="T41" fmla="*/ 2312 h 2577"/>
                <a:gd name="T42" fmla="*/ 391 w 1880"/>
                <a:gd name="T43" fmla="*/ 2189 h 2577"/>
                <a:gd name="T44" fmla="*/ 284 w 1880"/>
                <a:gd name="T45" fmla="*/ 2052 h 2577"/>
                <a:gd name="T46" fmla="*/ 193 w 1880"/>
                <a:gd name="T47" fmla="*/ 1904 h 2577"/>
                <a:gd name="T48" fmla="*/ 118 w 1880"/>
                <a:gd name="T49" fmla="*/ 1744 h 2577"/>
                <a:gd name="T50" fmla="*/ 61 w 1880"/>
                <a:gd name="T51" fmla="*/ 1578 h 2577"/>
                <a:gd name="T52" fmla="*/ 22 w 1880"/>
                <a:gd name="T53" fmla="*/ 1402 h 2577"/>
                <a:gd name="T54" fmla="*/ 2 w 1880"/>
                <a:gd name="T55" fmla="*/ 1223 h 2577"/>
                <a:gd name="T56" fmla="*/ 0 w 1880"/>
                <a:gd name="T57" fmla="*/ 341 h 2577"/>
                <a:gd name="T58" fmla="*/ 191 w 1880"/>
                <a:gd name="T59" fmla="*/ 309 h 2577"/>
                <a:gd name="T60" fmla="*/ 365 w 1880"/>
                <a:gd name="T61" fmla="*/ 266 h 2577"/>
                <a:gd name="T62" fmla="*/ 522 w 1880"/>
                <a:gd name="T63" fmla="*/ 213 h 2577"/>
                <a:gd name="T64" fmla="*/ 662 w 1880"/>
                <a:gd name="T65" fmla="*/ 156 h 2577"/>
                <a:gd name="T66" fmla="*/ 786 w 1880"/>
                <a:gd name="T67" fmla="*/ 94 h 2577"/>
                <a:gd name="T68" fmla="*/ 892 w 1880"/>
                <a:gd name="T69" fmla="*/ 31 h 2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880" h="2577">
                  <a:moveTo>
                    <a:pt x="941" y="0"/>
                  </a:moveTo>
                  <a:lnTo>
                    <a:pt x="988" y="31"/>
                  </a:lnTo>
                  <a:lnTo>
                    <a:pt x="1039" y="63"/>
                  </a:lnTo>
                  <a:lnTo>
                    <a:pt x="1095" y="94"/>
                  </a:lnTo>
                  <a:lnTo>
                    <a:pt x="1154" y="125"/>
                  </a:lnTo>
                  <a:lnTo>
                    <a:pt x="1219" y="156"/>
                  </a:lnTo>
                  <a:lnTo>
                    <a:pt x="1286" y="186"/>
                  </a:lnTo>
                  <a:lnTo>
                    <a:pt x="1359" y="213"/>
                  </a:lnTo>
                  <a:lnTo>
                    <a:pt x="1435" y="240"/>
                  </a:lnTo>
                  <a:lnTo>
                    <a:pt x="1515" y="266"/>
                  </a:lnTo>
                  <a:lnTo>
                    <a:pt x="1600" y="288"/>
                  </a:lnTo>
                  <a:lnTo>
                    <a:pt x="1689" y="309"/>
                  </a:lnTo>
                  <a:lnTo>
                    <a:pt x="1783" y="326"/>
                  </a:lnTo>
                  <a:lnTo>
                    <a:pt x="1880" y="341"/>
                  </a:lnTo>
                  <a:lnTo>
                    <a:pt x="1880" y="1132"/>
                  </a:lnTo>
                  <a:lnTo>
                    <a:pt x="1878" y="1223"/>
                  </a:lnTo>
                  <a:lnTo>
                    <a:pt x="1871" y="1314"/>
                  </a:lnTo>
                  <a:lnTo>
                    <a:pt x="1858" y="1402"/>
                  </a:lnTo>
                  <a:lnTo>
                    <a:pt x="1841" y="1491"/>
                  </a:lnTo>
                  <a:lnTo>
                    <a:pt x="1819" y="1578"/>
                  </a:lnTo>
                  <a:lnTo>
                    <a:pt x="1793" y="1662"/>
                  </a:lnTo>
                  <a:lnTo>
                    <a:pt x="1762" y="1744"/>
                  </a:lnTo>
                  <a:lnTo>
                    <a:pt x="1726" y="1826"/>
                  </a:lnTo>
                  <a:lnTo>
                    <a:pt x="1688" y="1904"/>
                  </a:lnTo>
                  <a:lnTo>
                    <a:pt x="1644" y="1980"/>
                  </a:lnTo>
                  <a:lnTo>
                    <a:pt x="1596" y="2052"/>
                  </a:lnTo>
                  <a:lnTo>
                    <a:pt x="1545" y="2123"/>
                  </a:lnTo>
                  <a:lnTo>
                    <a:pt x="1489" y="2189"/>
                  </a:lnTo>
                  <a:lnTo>
                    <a:pt x="1430" y="2252"/>
                  </a:lnTo>
                  <a:lnTo>
                    <a:pt x="1367" y="2312"/>
                  </a:lnTo>
                  <a:lnTo>
                    <a:pt x="1301" y="2368"/>
                  </a:lnTo>
                  <a:lnTo>
                    <a:pt x="1231" y="2419"/>
                  </a:lnTo>
                  <a:lnTo>
                    <a:pt x="1160" y="2466"/>
                  </a:lnTo>
                  <a:lnTo>
                    <a:pt x="1088" y="2508"/>
                  </a:lnTo>
                  <a:lnTo>
                    <a:pt x="1014" y="2545"/>
                  </a:lnTo>
                  <a:lnTo>
                    <a:pt x="941" y="2577"/>
                  </a:lnTo>
                  <a:lnTo>
                    <a:pt x="866" y="2545"/>
                  </a:lnTo>
                  <a:lnTo>
                    <a:pt x="792" y="2508"/>
                  </a:lnTo>
                  <a:lnTo>
                    <a:pt x="720" y="2466"/>
                  </a:lnTo>
                  <a:lnTo>
                    <a:pt x="650" y="2419"/>
                  </a:lnTo>
                  <a:lnTo>
                    <a:pt x="580" y="2368"/>
                  </a:lnTo>
                  <a:lnTo>
                    <a:pt x="513" y="2312"/>
                  </a:lnTo>
                  <a:lnTo>
                    <a:pt x="451" y="2252"/>
                  </a:lnTo>
                  <a:lnTo>
                    <a:pt x="391" y="2189"/>
                  </a:lnTo>
                  <a:lnTo>
                    <a:pt x="335" y="2123"/>
                  </a:lnTo>
                  <a:lnTo>
                    <a:pt x="284" y="2052"/>
                  </a:lnTo>
                  <a:lnTo>
                    <a:pt x="236" y="1980"/>
                  </a:lnTo>
                  <a:lnTo>
                    <a:pt x="193" y="1904"/>
                  </a:lnTo>
                  <a:lnTo>
                    <a:pt x="154" y="1826"/>
                  </a:lnTo>
                  <a:lnTo>
                    <a:pt x="118" y="1744"/>
                  </a:lnTo>
                  <a:lnTo>
                    <a:pt x="87" y="1662"/>
                  </a:lnTo>
                  <a:lnTo>
                    <a:pt x="61" y="1578"/>
                  </a:lnTo>
                  <a:lnTo>
                    <a:pt x="39" y="1491"/>
                  </a:lnTo>
                  <a:lnTo>
                    <a:pt x="22" y="1402"/>
                  </a:lnTo>
                  <a:lnTo>
                    <a:pt x="9" y="1314"/>
                  </a:lnTo>
                  <a:lnTo>
                    <a:pt x="2" y="1223"/>
                  </a:lnTo>
                  <a:lnTo>
                    <a:pt x="0" y="1132"/>
                  </a:lnTo>
                  <a:lnTo>
                    <a:pt x="0" y="341"/>
                  </a:lnTo>
                  <a:lnTo>
                    <a:pt x="97" y="326"/>
                  </a:lnTo>
                  <a:lnTo>
                    <a:pt x="191" y="309"/>
                  </a:lnTo>
                  <a:lnTo>
                    <a:pt x="280" y="288"/>
                  </a:lnTo>
                  <a:lnTo>
                    <a:pt x="365" y="266"/>
                  </a:lnTo>
                  <a:lnTo>
                    <a:pt x="446" y="240"/>
                  </a:lnTo>
                  <a:lnTo>
                    <a:pt x="522" y="213"/>
                  </a:lnTo>
                  <a:lnTo>
                    <a:pt x="594" y="186"/>
                  </a:lnTo>
                  <a:lnTo>
                    <a:pt x="662" y="156"/>
                  </a:lnTo>
                  <a:lnTo>
                    <a:pt x="726" y="125"/>
                  </a:lnTo>
                  <a:lnTo>
                    <a:pt x="786" y="94"/>
                  </a:lnTo>
                  <a:lnTo>
                    <a:pt x="841" y="63"/>
                  </a:lnTo>
                  <a:lnTo>
                    <a:pt x="892" y="31"/>
                  </a:lnTo>
                  <a:lnTo>
                    <a:pt x="941" y="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6" name="Freeform 139"/>
            <p:cNvSpPr>
              <a:spLocks/>
            </p:cNvSpPr>
            <p:nvPr/>
          </p:nvSpPr>
          <p:spPr bwMode="auto">
            <a:xfrm>
              <a:off x="4781" y="1251"/>
              <a:ext cx="101" cy="76"/>
            </a:xfrm>
            <a:custGeom>
              <a:avLst/>
              <a:gdLst>
                <a:gd name="T0" fmla="*/ 1348 w 1410"/>
                <a:gd name="T1" fmla="*/ 0 h 1058"/>
                <a:gd name="T2" fmla="*/ 1363 w 1410"/>
                <a:gd name="T3" fmla="*/ 1 h 1058"/>
                <a:gd name="T4" fmla="*/ 1377 w 1410"/>
                <a:gd name="T5" fmla="*/ 6 h 1058"/>
                <a:gd name="T6" fmla="*/ 1391 w 1410"/>
                <a:gd name="T7" fmla="*/ 15 h 1058"/>
                <a:gd name="T8" fmla="*/ 1400 w 1410"/>
                <a:gd name="T9" fmla="*/ 27 h 1058"/>
                <a:gd name="T10" fmla="*/ 1408 w 1410"/>
                <a:gd name="T11" fmla="*/ 40 h 1058"/>
                <a:gd name="T12" fmla="*/ 1410 w 1410"/>
                <a:gd name="T13" fmla="*/ 55 h 1058"/>
                <a:gd name="T14" fmla="*/ 1410 w 1410"/>
                <a:gd name="T15" fmla="*/ 70 h 1058"/>
                <a:gd name="T16" fmla="*/ 1405 w 1410"/>
                <a:gd name="T17" fmla="*/ 84 h 1058"/>
                <a:gd name="T18" fmla="*/ 1396 w 1410"/>
                <a:gd name="T19" fmla="*/ 98 h 1058"/>
                <a:gd name="T20" fmla="*/ 573 w 1410"/>
                <a:gd name="T21" fmla="*/ 1039 h 1058"/>
                <a:gd name="T22" fmla="*/ 561 w 1410"/>
                <a:gd name="T23" fmla="*/ 1049 h 1058"/>
                <a:gd name="T24" fmla="*/ 546 w 1410"/>
                <a:gd name="T25" fmla="*/ 1056 h 1058"/>
                <a:gd name="T26" fmla="*/ 530 w 1410"/>
                <a:gd name="T27" fmla="*/ 1058 h 1058"/>
                <a:gd name="T28" fmla="*/ 529 w 1410"/>
                <a:gd name="T29" fmla="*/ 1058 h 1058"/>
                <a:gd name="T30" fmla="*/ 513 w 1410"/>
                <a:gd name="T31" fmla="*/ 1056 h 1058"/>
                <a:gd name="T32" fmla="*/ 499 w 1410"/>
                <a:gd name="T33" fmla="*/ 1051 h 1058"/>
                <a:gd name="T34" fmla="*/ 487 w 1410"/>
                <a:gd name="T35" fmla="*/ 1041 h 1058"/>
                <a:gd name="T36" fmla="*/ 17 w 1410"/>
                <a:gd name="T37" fmla="*/ 571 h 1058"/>
                <a:gd name="T38" fmla="*/ 7 w 1410"/>
                <a:gd name="T39" fmla="*/ 558 h 1058"/>
                <a:gd name="T40" fmla="*/ 1 w 1410"/>
                <a:gd name="T41" fmla="*/ 544 h 1058"/>
                <a:gd name="T42" fmla="*/ 0 w 1410"/>
                <a:gd name="T43" fmla="*/ 529 h 1058"/>
                <a:gd name="T44" fmla="*/ 1 w 1410"/>
                <a:gd name="T45" fmla="*/ 514 h 1058"/>
                <a:gd name="T46" fmla="*/ 7 w 1410"/>
                <a:gd name="T47" fmla="*/ 500 h 1058"/>
                <a:gd name="T48" fmla="*/ 17 w 1410"/>
                <a:gd name="T49" fmla="*/ 487 h 1058"/>
                <a:gd name="T50" fmla="*/ 29 w 1410"/>
                <a:gd name="T51" fmla="*/ 478 h 1058"/>
                <a:gd name="T52" fmla="*/ 44 w 1410"/>
                <a:gd name="T53" fmla="*/ 472 h 1058"/>
                <a:gd name="T54" fmla="*/ 58 w 1410"/>
                <a:gd name="T55" fmla="*/ 470 h 1058"/>
                <a:gd name="T56" fmla="*/ 72 w 1410"/>
                <a:gd name="T57" fmla="*/ 472 h 1058"/>
                <a:gd name="T58" fmla="*/ 87 w 1410"/>
                <a:gd name="T59" fmla="*/ 478 h 1058"/>
                <a:gd name="T60" fmla="*/ 99 w 1410"/>
                <a:gd name="T61" fmla="*/ 487 h 1058"/>
                <a:gd name="T62" fmla="*/ 526 w 1410"/>
                <a:gd name="T63" fmla="*/ 914 h 1058"/>
                <a:gd name="T64" fmla="*/ 1307 w 1410"/>
                <a:gd name="T65" fmla="*/ 20 h 1058"/>
                <a:gd name="T66" fmla="*/ 1319 w 1410"/>
                <a:gd name="T67" fmla="*/ 9 h 1058"/>
                <a:gd name="T68" fmla="*/ 1333 w 1410"/>
                <a:gd name="T69" fmla="*/ 3 h 1058"/>
                <a:gd name="T70" fmla="*/ 1348 w 1410"/>
                <a:gd name="T71" fmla="*/ 0 h 10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10" h="1058">
                  <a:moveTo>
                    <a:pt x="1348" y="0"/>
                  </a:moveTo>
                  <a:lnTo>
                    <a:pt x="1363" y="1"/>
                  </a:lnTo>
                  <a:lnTo>
                    <a:pt x="1377" y="6"/>
                  </a:lnTo>
                  <a:lnTo>
                    <a:pt x="1391" y="15"/>
                  </a:lnTo>
                  <a:lnTo>
                    <a:pt x="1400" y="27"/>
                  </a:lnTo>
                  <a:lnTo>
                    <a:pt x="1408" y="40"/>
                  </a:lnTo>
                  <a:lnTo>
                    <a:pt x="1410" y="55"/>
                  </a:lnTo>
                  <a:lnTo>
                    <a:pt x="1410" y="70"/>
                  </a:lnTo>
                  <a:lnTo>
                    <a:pt x="1405" y="84"/>
                  </a:lnTo>
                  <a:lnTo>
                    <a:pt x="1396" y="98"/>
                  </a:lnTo>
                  <a:lnTo>
                    <a:pt x="573" y="1039"/>
                  </a:lnTo>
                  <a:lnTo>
                    <a:pt x="561" y="1049"/>
                  </a:lnTo>
                  <a:lnTo>
                    <a:pt x="546" y="1056"/>
                  </a:lnTo>
                  <a:lnTo>
                    <a:pt x="530" y="1058"/>
                  </a:lnTo>
                  <a:lnTo>
                    <a:pt x="529" y="1058"/>
                  </a:lnTo>
                  <a:lnTo>
                    <a:pt x="513" y="1056"/>
                  </a:lnTo>
                  <a:lnTo>
                    <a:pt x="499" y="1051"/>
                  </a:lnTo>
                  <a:lnTo>
                    <a:pt x="487" y="1041"/>
                  </a:lnTo>
                  <a:lnTo>
                    <a:pt x="17" y="571"/>
                  </a:lnTo>
                  <a:lnTo>
                    <a:pt x="7" y="558"/>
                  </a:lnTo>
                  <a:lnTo>
                    <a:pt x="1" y="544"/>
                  </a:lnTo>
                  <a:lnTo>
                    <a:pt x="0" y="529"/>
                  </a:lnTo>
                  <a:lnTo>
                    <a:pt x="1" y="514"/>
                  </a:lnTo>
                  <a:lnTo>
                    <a:pt x="7" y="500"/>
                  </a:lnTo>
                  <a:lnTo>
                    <a:pt x="17" y="487"/>
                  </a:lnTo>
                  <a:lnTo>
                    <a:pt x="29" y="478"/>
                  </a:lnTo>
                  <a:lnTo>
                    <a:pt x="44" y="472"/>
                  </a:lnTo>
                  <a:lnTo>
                    <a:pt x="58" y="470"/>
                  </a:lnTo>
                  <a:lnTo>
                    <a:pt x="72" y="472"/>
                  </a:lnTo>
                  <a:lnTo>
                    <a:pt x="87" y="478"/>
                  </a:lnTo>
                  <a:lnTo>
                    <a:pt x="99" y="487"/>
                  </a:lnTo>
                  <a:lnTo>
                    <a:pt x="526" y="914"/>
                  </a:lnTo>
                  <a:lnTo>
                    <a:pt x="1307" y="20"/>
                  </a:lnTo>
                  <a:lnTo>
                    <a:pt x="1319" y="9"/>
                  </a:lnTo>
                  <a:lnTo>
                    <a:pt x="1333" y="3"/>
                  </a:lnTo>
                  <a:lnTo>
                    <a:pt x="1348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pic>
        <p:nvPicPr>
          <p:cNvPr id="15" name="Picture 3" descr="C:\Users\alibekuly\Desktop\BLOCKCHAIN\GRAPHICS\Icons\eaeunion.or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481" y="4857182"/>
            <a:ext cx="303039" cy="193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7" name="Group 46"/>
          <p:cNvGrpSpPr/>
          <p:nvPr/>
        </p:nvGrpSpPr>
        <p:grpSpPr>
          <a:xfrm>
            <a:off x="6409590" y="1369676"/>
            <a:ext cx="998987" cy="936841"/>
            <a:chOff x="6409590" y="1369676"/>
            <a:chExt cx="998987" cy="936841"/>
          </a:xfrm>
        </p:grpSpPr>
        <p:grpSp>
          <p:nvGrpSpPr>
            <p:cNvPr id="169" name="Group 154"/>
            <p:cNvGrpSpPr>
              <a:grpSpLocks noChangeAspect="1"/>
            </p:cNvGrpSpPr>
            <p:nvPr/>
          </p:nvGrpSpPr>
          <p:grpSpPr bwMode="auto">
            <a:xfrm>
              <a:off x="6409590" y="1369676"/>
              <a:ext cx="942539" cy="936841"/>
              <a:chOff x="1308" y="57"/>
              <a:chExt cx="3144" cy="3125"/>
            </a:xfrm>
          </p:grpSpPr>
          <p:sp>
            <p:nvSpPr>
              <p:cNvPr id="171" name="Rectangle 155"/>
              <p:cNvSpPr>
                <a:spLocks noChangeArrowheads="1"/>
              </p:cNvSpPr>
              <p:nvPr/>
            </p:nvSpPr>
            <p:spPr bwMode="auto">
              <a:xfrm>
                <a:off x="1308" y="57"/>
                <a:ext cx="3144" cy="3125"/>
              </a:xfrm>
              <a:prstGeom prst="rect">
                <a:avLst/>
              </a:prstGeom>
              <a:noFill/>
              <a:ln w="0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2" name="Freeform 156"/>
              <p:cNvSpPr>
                <a:spLocks/>
              </p:cNvSpPr>
              <p:nvPr/>
            </p:nvSpPr>
            <p:spPr bwMode="auto">
              <a:xfrm>
                <a:off x="2341" y="2944"/>
                <a:ext cx="130" cy="131"/>
              </a:xfrm>
              <a:custGeom>
                <a:avLst/>
                <a:gdLst>
                  <a:gd name="T0" fmla="*/ 116 w 261"/>
                  <a:gd name="T1" fmla="*/ 0 h 263"/>
                  <a:gd name="T2" fmla="*/ 150 w 261"/>
                  <a:gd name="T3" fmla="*/ 2 h 263"/>
                  <a:gd name="T4" fmla="*/ 184 w 261"/>
                  <a:gd name="T5" fmla="*/ 11 h 263"/>
                  <a:gd name="T6" fmla="*/ 215 w 261"/>
                  <a:gd name="T7" fmla="*/ 29 h 263"/>
                  <a:gd name="T8" fmla="*/ 238 w 261"/>
                  <a:gd name="T9" fmla="*/ 55 h 263"/>
                  <a:gd name="T10" fmla="*/ 253 w 261"/>
                  <a:gd name="T11" fmla="*/ 84 h 263"/>
                  <a:gd name="T12" fmla="*/ 261 w 261"/>
                  <a:gd name="T13" fmla="*/ 116 h 263"/>
                  <a:gd name="T14" fmla="*/ 261 w 261"/>
                  <a:gd name="T15" fmla="*/ 150 h 263"/>
                  <a:gd name="T16" fmla="*/ 251 w 261"/>
                  <a:gd name="T17" fmla="*/ 185 h 263"/>
                  <a:gd name="T18" fmla="*/ 234 w 261"/>
                  <a:gd name="T19" fmla="*/ 213 h 263"/>
                  <a:gd name="T20" fmla="*/ 213 w 261"/>
                  <a:gd name="T21" fmla="*/ 234 h 263"/>
                  <a:gd name="T22" fmla="*/ 186 w 261"/>
                  <a:gd name="T23" fmla="*/ 251 h 263"/>
                  <a:gd name="T24" fmla="*/ 158 w 261"/>
                  <a:gd name="T25" fmla="*/ 261 h 263"/>
                  <a:gd name="T26" fmla="*/ 127 w 261"/>
                  <a:gd name="T27" fmla="*/ 263 h 263"/>
                  <a:gd name="T28" fmla="*/ 102 w 261"/>
                  <a:gd name="T29" fmla="*/ 259 h 263"/>
                  <a:gd name="T30" fmla="*/ 78 w 261"/>
                  <a:gd name="T31" fmla="*/ 251 h 263"/>
                  <a:gd name="T32" fmla="*/ 47 w 261"/>
                  <a:gd name="T33" fmla="*/ 232 h 263"/>
                  <a:gd name="T34" fmla="*/ 24 w 261"/>
                  <a:gd name="T35" fmla="*/ 208 h 263"/>
                  <a:gd name="T36" fmla="*/ 7 w 261"/>
                  <a:gd name="T37" fmla="*/ 179 h 263"/>
                  <a:gd name="T38" fmla="*/ 0 w 261"/>
                  <a:gd name="T39" fmla="*/ 145 h 263"/>
                  <a:gd name="T40" fmla="*/ 0 w 261"/>
                  <a:gd name="T41" fmla="*/ 112 h 263"/>
                  <a:gd name="T42" fmla="*/ 11 w 261"/>
                  <a:gd name="T43" fmla="*/ 78 h 263"/>
                  <a:gd name="T44" fmla="*/ 28 w 261"/>
                  <a:gd name="T45" fmla="*/ 48 h 263"/>
                  <a:gd name="T46" fmla="*/ 53 w 261"/>
                  <a:gd name="T47" fmla="*/ 25 h 263"/>
                  <a:gd name="T48" fmla="*/ 83 w 261"/>
                  <a:gd name="T49" fmla="*/ 8 h 263"/>
                  <a:gd name="T50" fmla="*/ 116 w 261"/>
                  <a:gd name="T51" fmla="*/ 0 h 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261" h="263">
                    <a:moveTo>
                      <a:pt x="116" y="0"/>
                    </a:moveTo>
                    <a:lnTo>
                      <a:pt x="150" y="2"/>
                    </a:lnTo>
                    <a:lnTo>
                      <a:pt x="184" y="11"/>
                    </a:lnTo>
                    <a:lnTo>
                      <a:pt x="215" y="29"/>
                    </a:lnTo>
                    <a:lnTo>
                      <a:pt x="238" y="55"/>
                    </a:lnTo>
                    <a:lnTo>
                      <a:pt x="253" y="84"/>
                    </a:lnTo>
                    <a:lnTo>
                      <a:pt x="261" y="116"/>
                    </a:lnTo>
                    <a:lnTo>
                      <a:pt x="261" y="150"/>
                    </a:lnTo>
                    <a:lnTo>
                      <a:pt x="251" y="185"/>
                    </a:lnTo>
                    <a:lnTo>
                      <a:pt x="234" y="213"/>
                    </a:lnTo>
                    <a:lnTo>
                      <a:pt x="213" y="234"/>
                    </a:lnTo>
                    <a:lnTo>
                      <a:pt x="186" y="251"/>
                    </a:lnTo>
                    <a:lnTo>
                      <a:pt x="158" y="261"/>
                    </a:lnTo>
                    <a:lnTo>
                      <a:pt x="127" y="263"/>
                    </a:lnTo>
                    <a:lnTo>
                      <a:pt x="102" y="259"/>
                    </a:lnTo>
                    <a:lnTo>
                      <a:pt x="78" y="251"/>
                    </a:lnTo>
                    <a:lnTo>
                      <a:pt x="47" y="232"/>
                    </a:lnTo>
                    <a:lnTo>
                      <a:pt x="24" y="208"/>
                    </a:lnTo>
                    <a:lnTo>
                      <a:pt x="7" y="179"/>
                    </a:lnTo>
                    <a:lnTo>
                      <a:pt x="0" y="145"/>
                    </a:lnTo>
                    <a:lnTo>
                      <a:pt x="0" y="112"/>
                    </a:lnTo>
                    <a:lnTo>
                      <a:pt x="11" y="78"/>
                    </a:lnTo>
                    <a:lnTo>
                      <a:pt x="28" y="48"/>
                    </a:lnTo>
                    <a:lnTo>
                      <a:pt x="53" y="25"/>
                    </a:lnTo>
                    <a:lnTo>
                      <a:pt x="83" y="8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3" name="Freeform 157"/>
              <p:cNvSpPr>
                <a:spLocks/>
              </p:cNvSpPr>
              <p:nvPr/>
            </p:nvSpPr>
            <p:spPr bwMode="auto">
              <a:xfrm>
                <a:off x="2809" y="3043"/>
                <a:ext cx="132" cy="131"/>
              </a:xfrm>
              <a:custGeom>
                <a:avLst/>
                <a:gdLst>
                  <a:gd name="T0" fmla="*/ 131 w 263"/>
                  <a:gd name="T1" fmla="*/ 0 h 263"/>
                  <a:gd name="T2" fmla="*/ 168 w 263"/>
                  <a:gd name="T3" fmla="*/ 4 h 263"/>
                  <a:gd name="T4" fmla="*/ 198 w 263"/>
                  <a:gd name="T5" fmla="*/ 17 h 263"/>
                  <a:gd name="T6" fmla="*/ 225 w 263"/>
                  <a:gd name="T7" fmla="*/ 38 h 263"/>
                  <a:gd name="T8" fmla="*/ 246 w 263"/>
                  <a:gd name="T9" fmla="*/ 65 h 263"/>
                  <a:gd name="T10" fmla="*/ 259 w 263"/>
                  <a:gd name="T11" fmla="*/ 97 h 263"/>
                  <a:gd name="T12" fmla="*/ 263 w 263"/>
                  <a:gd name="T13" fmla="*/ 131 h 263"/>
                  <a:gd name="T14" fmla="*/ 259 w 263"/>
                  <a:gd name="T15" fmla="*/ 166 h 263"/>
                  <a:gd name="T16" fmla="*/ 246 w 263"/>
                  <a:gd name="T17" fmla="*/ 198 h 263"/>
                  <a:gd name="T18" fmla="*/ 225 w 263"/>
                  <a:gd name="T19" fmla="*/ 225 h 263"/>
                  <a:gd name="T20" fmla="*/ 198 w 263"/>
                  <a:gd name="T21" fmla="*/ 246 h 263"/>
                  <a:gd name="T22" fmla="*/ 168 w 263"/>
                  <a:gd name="T23" fmla="*/ 259 h 263"/>
                  <a:gd name="T24" fmla="*/ 131 w 263"/>
                  <a:gd name="T25" fmla="*/ 263 h 263"/>
                  <a:gd name="T26" fmla="*/ 130 w 263"/>
                  <a:gd name="T27" fmla="*/ 263 h 263"/>
                  <a:gd name="T28" fmla="*/ 95 w 263"/>
                  <a:gd name="T29" fmla="*/ 259 h 263"/>
                  <a:gd name="T30" fmla="*/ 63 w 263"/>
                  <a:gd name="T31" fmla="*/ 244 h 263"/>
                  <a:gd name="T32" fmla="*/ 38 w 263"/>
                  <a:gd name="T33" fmla="*/ 225 h 263"/>
                  <a:gd name="T34" fmla="*/ 17 w 263"/>
                  <a:gd name="T35" fmla="*/ 198 h 263"/>
                  <a:gd name="T36" fmla="*/ 4 w 263"/>
                  <a:gd name="T37" fmla="*/ 166 h 263"/>
                  <a:gd name="T38" fmla="*/ 0 w 263"/>
                  <a:gd name="T39" fmla="*/ 131 h 263"/>
                  <a:gd name="T40" fmla="*/ 4 w 263"/>
                  <a:gd name="T41" fmla="*/ 97 h 263"/>
                  <a:gd name="T42" fmla="*/ 17 w 263"/>
                  <a:gd name="T43" fmla="*/ 65 h 263"/>
                  <a:gd name="T44" fmla="*/ 38 w 263"/>
                  <a:gd name="T45" fmla="*/ 38 h 263"/>
                  <a:gd name="T46" fmla="*/ 65 w 263"/>
                  <a:gd name="T47" fmla="*/ 17 h 263"/>
                  <a:gd name="T48" fmla="*/ 97 w 263"/>
                  <a:gd name="T49" fmla="*/ 4 h 263"/>
                  <a:gd name="T50" fmla="*/ 131 w 263"/>
                  <a:gd name="T51" fmla="*/ 0 h 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263" h="263">
                    <a:moveTo>
                      <a:pt x="131" y="0"/>
                    </a:moveTo>
                    <a:lnTo>
                      <a:pt x="168" y="4"/>
                    </a:lnTo>
                    <a:lnTo>
                      <a:pt x="198" y="17"/>
                    </a:lnTo>
                    <a:lnTo>
                      <a:pt x="225" y="38"/>
                    </a:lnTo>
                    <a:lnTo>
                      <a:pt x="246" y="65"/>
                    </a:lnTo>
                    <a:lnTo>
                      <a:pt x="259" y="97"/>
                    </a:lnTo>
                    <a:lnTo>
                      <a:pt x="263" y="131"/>
                    </a:lnTo>
                    <a:lnTo>
                      <a:pt x="259" y="166"/>
                    </a:lnTo>
                    <a:lnTo>
                      <a:pt x="246" y="198"/>
                    </a:lnTo>
                    <a:lnTo>
                      <a:pt x="225" y="225"/>
                    </a:lnTo>
                    <a:lnTo>
                      <a:pt x="198" y="246"/>
                    </a:lnTo>
                    <a:lnTo>
                      <a:pt x="168" y="259"/>
                    </a:lnTo>
                    <a:lnTo>
                      <a:pt x="131" y="263"/>
                    </a:lnTo>
                    <a:lnTo>
                      <a:pt x="130" y="263"/>
                    </a:lnTo>
                    <a:lnTo>
                      <a:pt x="95" y="259"/>
                    </a:lnTo>
                    <a:lnTo>
                      <a:pt x="63" y="244"/>
                    </a:lnTo>
                    <a:lnTo>
                      <a:pt x="38" y="225"/>
                    </a:lnTo>
                    <a:lnTo>
                      <a:pt x="17" y="198"/>
                    </a:lnTo>
                    <a:lnTo>
                      <a:pt x="4" y="166"/>
                    </a:lnTo>
                    <a:lnTo>
                      <a:pt x="0" y="131"/>
                    </a:lnTo>
                    <a:lnTo>
                      <a:pt x="4" y="97"/>
                    </a:lnTo>
                    <a:lnTo>
                      <a:pt x="17" y="65"/>
                    </a:lnTo>
                    <a:lnTo>
                      <a:pt x="38" y="38"/>
                    </a:lnTo>
                    <a:lnTo>
                      <a:pt x="65" y="17"/>
                    </a:lnTo>
                    <a:lnTo>
                      <a:pt x="97" y="4"/>
                    </a:lnTo>
                    <a:lnTo>
                      <a:pt x="131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4" name="Freeform 158"/>
              <p:cNvSpPr>
                <a:spLocks/>
              </p:cNvSpPr>
              <p:nvPr/>
            </p:nvSpPr>
            <p:spPr bwMode="auto">
              <a:xfrm>
                <a:off x="3279" y="2945"/>
                <a:ext cx="131" cy="131"/>
              </a:xfrm>
              <a:custGeom>
                <a:avLst/>
                <a:gdLst>
                  <a:gd name="T0" fmla="*/ 145 w 261"/>
                  <a:gd name="T1" fmla="*/ 0 h 263"/>
                  <a:gd name="T2" fmla="*/ 178 w 261"/>
                  <a:gd name="T3" fmla="*/ 8 h 263"/>
                  <a:gd name="T4" fmla="*/ 208 w 261"/>
                  <a:gd name="T5" fmla="*/ 23 h 263"/>
                  <a:gd name="T6" fmla="*/ 233 w 261"/>
                  <a:gd name="T7" fmla="*/ 48 h 263"/>
                  <a:gd name="T8" fmla="*/ 252 w 261"/>
                  <a:gd name="T9" fmla="*/ 76 h 263"/>
                  <a:gd name="T10" fmla="*/ 261 w 261"/>
                  <a:gd name="T11" fmla="*/ 110 h 263"/>
                  <a:gd name="T12" fmla="*/ 261 w 261"/>
                  <a:gd name="T13" fmla="*/ 145 h 263"/>
                  <a:gd name="T14" fmla="*/ 254 w 261"/>
                  <a:gd name="T15" fmla="*/ 177 h 263"/>
                  <a:gd name="T16" fmla="*/ 239 w 261"/>
                  <a:gd name="T17" fmla="*/ 207 h 263"/>
                  <a:gd name="T18" fmla="*/ 216 w 261"/>
                  <a:gd name="T19" fmla="*/ 232 h 263"/>
                  <a:gd name="T20" fmla="*/ 185 w 261"/>
                  <a:gd name="T21" fmla="*/ 251 h 263"/>
                  <a:gd name="T22" fmla="*/ 157 w 261"/>
                  <a:gd name="T23" fmla="*/ 259 h 263"/>
                  <a:gd name="T24" fmla="*/ 128 w 261"/>
                  <a:gd name="T25" fmla="*/ 263 h 263"/>
                  <a:gd name="T26" fmla="*/ 99 w 261"/>
                  <a:gd name="T27" fmla="*/ 259 h 263"/>
                  <a:gd name="T28" fmla="*/ 71 w 261"/>
                  <a:gd name="T29" fmla="*/ 247 h 263"/>
                  <a:gd name="T30" fmla="*/ 48 w 261"/>
                  <a:gd name="T31" fmla="*/ 232 h 263"/>
                  <a:gd name="T32" fmla="*/ 27 w 261"/>
                  <a:gd name="T33" fmla="*/ 211 h 263"/>
                  <a:gd name="T34" fmla="*/ 10 w 261"/>
                  <a:gd name="T35" fmla="*/ 185 h 263"/>
                  <a:gd name="T36" fmla="*/ 0 w 261"/>
                  <a:gd name="T37" fmla="*/ 150 h 263"/>
                  <a:gd name="T38" fmla="*/ 0 w 261"/>
                  <a:gd name="T39" fmla="*/ 116 h 263"/>
                  <a:gd name="T40" fmla="*/ 8 w 261"/>
                  <a:gd name="T41" fmla="*/ 84 h 263"/>
                  <a:gd name="T42" fmla="*/ 23 w 261"/>
                  <a:gd name="T43" fmla="*/ 53 h 263"/>
                  <a:gd name="T44" fmla="*/ 48 w 261"/>
                  <a:gd name="T45" fmla="*/ 28 h 263"/>
                  <a:gd name="T46" fmla="*/ 77 w 261"/>
                  <a:gd name="T47" fmla="*/ 9 h 263"/>
                  <a:gd name="T48" fmla="*/ 111 w 261"/>
                  <a:gd name="T49" fmla="*/ 0 h 263"/>
                  <a:gd name="T50" fmla="*/ 145 w 261"/>
                  <a:gd name="T51" fmla="*/ 0 h 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261" h="263">
                    <a:moveTo>
                      <a:pt x="145" y="0"/>
                    </a:moveTo>
                    <a:lnTo>
                      <a:pt x="178" y="8"/>
                    </a:lnTo>
                    <a:lnTo>
                      <a:pt x="208" y="23"/>
                    </a:lnTo>
                    <a:lnTo>
                      <a:pt x="233" y="48"/>
                    </a:lnTo>
                    <a:lnTo>
                      <a:pt x="252" y="76"/>
                    </a:lnTo>
                    <a:lnTo>
                      <a:pt x="261" y="110"/>
                    </a:lnTo>
                    <a:lnTo>
                      <a:pt x="261" y="145"/>
                    </a:lnTo>
                    <a:lnTo>
                      <a:pt x="254" y="177"/>
                    </a:lnTo>
                    <a:lnTo>
                      <a:pt x="239" y="207"/>
                    </a:lnTo>
                    <a:lnTo>
                      <a:pt x="216" y="232"/>
                    </a:lnTo>
                    <a:lnTo>
                      <a:pt x="185" y="251"/>
                    </a:lnTo>
                    <a:lnTo>
                      <a:pt x="157" y="259"/>
                    </a:lnTo>
                    <a:lnTo>
                      <a:pt x="128" y="263"/>
                    </a:lnTo>
                    <a:lnTo>
                      <a:pt x="99" y="259"/>
                    </a:lnTo>
                    <a:lnTo>
                      <a:pt x="71" y="247"/>
                    </a:lnTo>
                    <a:lnTo>
                      <a:pt x="48" y="232"/>
                    </a:lnTo>
                    <a:lnTo>
                      <a:pt x="27" y="211"/>
                    </a:lnTo>
                    <a:lnTo>
                      <a:pt x="10" y="185"/>
                    </a:lnTo>
                    <a:lnTo>
                      <a:pt x="0" y="150"/>
                    </a:lnTo>
                    <a:lnTo>
                      <a:pt x="0" y="116"/>
                    </a:lnTo>
                    <a:lnTo>
                      <a:pt x="8" y="84"/>
                    </a:lnTo>
                    <a:lnTo>
                      <a:pt x="23" y="53"/>
                    </a:lnTo>
                    <a:lnTo>
                      <a:pt x="48" y="28"/>
                    </a:lnTo>
                    <a:lnTo>
                      <a:pt x="77" y="9"/>
                    </a:lnTo>
                    <a:lnTo>
                      <a:pt x="111" y="0"/>
                    </a:lnTo>
                    <a:lnTo>
                      <a:pt x="145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5" name="Freeform 159"/>
              <p:cNvSpPr>
                <a:spLocks/>
              </p:cNvSpPr>
              <p:nvPr/>
            </p:nvSpPr>
            <p:spPr bwMode="auto">
              <a:xfrm>
                <a:off x="2134" y="957"/>
                <a:ext cx="131" cy="132"/>
              </a:xfrm>
              <a:custGeom>
                <a:avLst/>
                <a:gdLst>
                  <a:gd name="T0" fmla="*/ 118 w 263"/>
                  <a:gd name="T1" fmla="*/ 0 h 264"/>
                  <a:gd name="T2" fmla="*/ 152 w 263"/>
                  <a:gd name="T3" fmla="*/ 2 h 264"/>
                  <a:gd name="T4" fmla="*/ 185 w 263"/>
                  <a:gd name="T5" fmla="*/ 11 h 264"/>
                  <a:gd name="T6" fmla="*/ 213 w 263"/>
                  <a:gd name="T7" fmla="*/ 28 h 264"/>
                  <a:gd name="T8" fmla="*/ 238 w 263"/>
                  <a:gd name="T9" fmla="*/ 53 h 264"/>
                  <a:gd name="T10" fmla="*/ 255 w 263"/>
                  <a:gd name="T11" fmla="*/ 85 h 264"/>
                  <a:gd name="T12" fmla="*/ 263 w 263"/>
                  <a:gd name="T13" fmla="*/ 118 h 264"/>
                  <a:gd name="T14" fmla="*/ 261 w 263"/>
                  <a:gd name="T15" fmla="*/ 152 h 264"/>
                  <a:gd name="T16" fmla="*/ 252 w 263"/>
                  <a:gd name="T17" fmla="*/ 184 h 264"/>
                  <a:gd name="T18" fmla="*/ 234 w 263"/>
                  <a:gd name="T19" fmla="*/ 215 h 264"/>
                  <a:gd name="T20" fmla="*/ 210 w 263"/>
                  <a:gd name="T21" fmla="*/ 240 h 264"/>
                  <a:gd name="T22" fmla="*/ 183 w 263"/>
                  <a:gd name="T23" fmla="*/ 253 h 264"/>
                  <a:gd name="T24" fmla="*/ 156 w 263"/>
                  <a:gd name="T25" fmla="*/ 261 h 264"/>
                  <a:gd name="T26" fmla="*/ 130 w 263"/>
                  <a:gd name="T27" fmla="*/ 264 h 264"/>
                  <a:gd name="T28" fmla="*/ 99 w 263"/>
                  <a:gd name="T29" fmla="*/ 259 h 264"/>
                  <a:gd name="T30" fmla="*/ 72 w 263"/>
                  <a:gd name="T31" fmla="*/ 249 h 264"/>
                  <a:gd name="T32" fmla="*/ 46 w 263"/>
                  <a:gd name="T33" fmla="*/ 232 h 264"/>
                  <a:gd name="T34" fmla="*/ 25 w 263"/>
                  <a:gd name="T35" fmla="*/ 209 h 264"/>
                  <a:gd name="T36" fmla="*/ 8 w 263"/>
                  <a:gd name="T37" fmla="*/ 177 h 264"/>
                  <a:gd name="T38" fmla="*/ 0 w 263"/>
                  <a:gd name="T39" fmla="*/ 144 h 264"/>
                  <a:gd name="T40" fmla="*/ 2 w 263"/>
                  <a:gd name="T41" fmla="*/ 110 h 264"/>
                  <a:gd name="T42" fmla="*/ 11 w 263"/>
                  <a:gd name="T43" fmla="*/ 78 h 264"/>
                  <a:gd name="T44" fmla="*/ 29 w 263"/>
                  <a:gd name="T45" fmla="*/ 49 h 264"/>
                  <a:gd name="T46" fmla="*/ 53 w 263"/>
                  <a:gd name="T47" fmla="*/ 24 h 264"/>
                  <a:gd name="T48" fmla="*/ 86 w 263"/>
                  <a:gd name="T49" fmla="*/ 7 h 264"/>
                  <a:gd name="T50" fmla="*/ 118 w 263"/>
                  <a:gd name="T51" fmla="*/ 0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263" h="264">
                    <a:moveTo>
                      <a:pt x="118" y="0"/>
                    </a:moveTo>
                    <a:lnTo>
                      <a:pt x="152" y="2"/>
                    </a:lnTo>
                    <a:lnTo>
                      <a:pt x="185" y="11"/>
                    </a:lnTo>
                    <a:lnTo>
                      <a:pt x="213" y="28"/>
                    </a:lnTo>
                    <a:lnTo>
                      <a:pt x="238" y="53"/>
                    </a:lnTo>
                    <a:lnTo>
                      <a:pt x="255" y="85"/>
                    </a:lnTo>
                    <a:lnTo>
                      <a:pt x="263" y="118"/>
                    </a:lnTo>
                    <a:lnTo>
                      <a:pt x="261" y="152"/>
                    </a:lnTo>
                    <a:lnTo>
                      <a:pt x="252" y="184"/>
                    </a:lnTo>
                    <a:lnTo>
                      <a:pt x="234" y="215"/>
                    </a:lnTo>
                    <a:lnTo>
                      <a:pt x="210" y="240"/>
                    </a:lnTo>
                    <a:lnTo>
                      <a:pt x="183" y="253"/>
                    </a:lnTo>
                    <a:lnTo>
                      <a:pt x="156" y="261"/>
                    </a:lnTo>
                    <a:lnTo>
                      <a:pt x="130" y="264"/>
                    </a:lnTo>
                    <a:lnTo>
                      <a:pt x="99" y="259"/>
                    </a:lnTo>
                    <a:lnTo>
                      <a:pt x="72" y="249"/>
                    </a:lnTo>
                    <a:lnTo>
                      <a:pt x="46" y="232"/>
                    </a:lnTo>
                    <a:lnTo>
                      <a:pt x="25" y="209"/>
                    </a:lnTo>
                    <a:lnTo>
                      <a:pt x="8" y="177"/>
                    </a:lnTo>
                    <a:lnTo>
                      <a:pt x="0" y="144"/>
                    </a:lnTo>
                    <a:lnTo>
                      <a:pt x="2" y="110"/>
                    </a:lnTo>
                    <a:lnTo>
                      <a:pt x="11" y="78"/>
                    </a:lnTo>
                    <a:lnTo>
                      <a:pt x="29" y="49"/>
                    </a:lnTo>
                    <a:lnTo>
                      <a:pt x="53" y="24"/>
                    </a:lnTo>
                    <a:lnTo>
                      <a:pt x="86" y="7"/>
                    </a:lnTo>
                    <a:lnTo>
                      <a:pt x="118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6" name="Freeform 160"/>
              <p:cNvSpPr>
                <a:spLocks/>
              </p:cNvSpPr>
              <p:nvPr/>
            </p:nvSpPr>
            <p:spPr bwMode="auto">
              <a:xfrm>
                <a:off x="3491" y="959"/>
                <a:ext cx="130" cy="131"/>
              </a:xfrm>
              <a:custGeom>
                <a:avLst/>
                <a:gdLst>
                  <a:gd name="T0" fmla="*/ 143 w 261"/>
                  <a:gd name="T1" fmla="*/ 0 h 263"/>
                  <a:gd name="T2" fmla="*/ 178 w 261"/>
                  <a:gd name="T3" fmla="*/ 8 h 263"/>
                  <a:gd name="T4" fmla="*/ 208 w 261"/>
                  <a:gd name="T5" fmla="*/ 25 h 263"/>
                  <a:gd name="T6" fmla="*/ 235 w 261"/>
                  <a:gd name="T7" fmla="*/ 50 h 263"/>
                  <a:gd name="T8" fmla="*/ 252 w 261"/>
                  <a:gd name="T9" fmla="*/ 79 h 263"/>
                  <a:gd name="T10" fmla="*/ 260 w 261"/>
                  <a:gd name="T11" fmla="*/ 111 h 263"/>
                  <a:gd name="T12" fmla="*/ 261 w 261"/>
                  <a:gd name="T13" fmla="*/ 145 h 263"/>
                  <a:gd name="T14" fmla="*/ 254 w 261"/>
                  <a:gd name="T15" fmla="*/ 178 h 263"/>
                  <a:gd name="T16" fmla="*/ 237 w 261"/>
                  <a:gd name="T17" fmla="*/ 210 h 263"/>
                  <a:gd name="T18" fmla="*/ 214 w 261"/>
                  <a:gd name="T19" fmla="*/ 233 h 263"/>
                  <a:gd name="T20" fmla="*/ 187 w 261"/>
                  <a:gd name="T21" fmla="*/ 250 h 263"/>
                  <a:gd name="T22" fmla="*/ 159 w 261"/>
                  <a:gd name="T23" fmla="*/ 259 h 263"/>
                  <a:gd name="T24" fmla="*/ 128 w 261"/>
                  <a:gd name="T25" fmla="*/ 263 h 263"/>
                  <a:gd name="T26" fmla="*/ 101 w 261"/>
                  <a:gd name="T27" fmla="*/ 259 h 263"/>
                  <a:gd name="T28" fmla="*/ 77 w 261"/>
                  <a:gd name="T29" fmla="*/ 252 h 263"/>
                  <a:gd name="T30" fmla="*/ 52 w 261"/>
                  <a:gd name="T31" fmla="*/ 238 h 263"/>
                  <a:gd name="T32" fmla="*/ 27 w 261"/>
                  <a:gd name="T33" fmla="*/ 214 h 263"/>
                  <a:gd name="T34" fmla="*/ 10 w 261"/>
                  <a:gd name="T35" fmla="*/ 183 h 263"/>
                  <a:gd name="T36" fmla="*/ 0 w 261"/>
                  <a:gd name="T37" fmla="*/ 151 h 263"/>
                  <a:gd name="T38" fmla="*/ 0 w 261"/>
                  <a:gd name="T39" fmla="*/ 118 h 263"/>
                  <a:gd name="T40" fmla="*/ 8 w 261"/>
                  <a:gd name="T41" fmla="*/ 84 h 263"/>
                  <a:gd name="T42" fmla="*/ 23 w 261"/>
                  <a:gd name="T43" fmla="*/ 54 h 263"/>
                  <a:gd name="T44" fmla="*/ 48 w 261"/>
                  <a:gd name="T45" fmla="*/ 29 h 263"/>
                  <a:gd name="T46" fmla="*/ 79 w 261"/>
                  <a:gd name="T47" fmla="*/ 12 h 263"/>
                  <a:gd name="T48" fmla="*/ 111 w 261"/>
                  <a:gd name="T49" fmla="*/ 2 h 263"/>
                  <a:gd name="T50" fmla="*/ 143 w 261"/>
                  <a:gd name="T51" fmla="*/ 0 h 2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261" h="263">
                    <a:moveTo>
                      <a:pt x="143" y="0"/>
                    </a:moveTo>
                    <a:lnTo>
                      <a:pt x="178" y="8"/>
                    </a:lnTo>
                    <a:lnTo>
                      <a:pt x="208" y="25"/>
                    </a:lnTo>
                    <a:lnTo>
                      <a:pt x="235" y="50"/>
                    </a:lnTo>
                    <a:lnTo>
                      <a:pt x="252" y="79"/>
                    </a:lnTo>
                    <a:lnTo>
                      <a:pt x="260" y="111"/>
                    </a:lnTo>
                    <a:lnTo>
                      <a:pt x="261" y="145"/>
                    </a:lnTo>
                    <a:lnTo>
                      <a:pt x="254" y="178"/>
                    </a:lnTo>
                    <a:lnTo>
                      <a:pt x="237" y="210"/>
                    </a:lnTo>
                    <a:lnTo>
                      <a:pt x="214" y="233"/>
                    </a:lnTo>
                    <a:lnTo>
                      <a:pt x="187" y="250"/>
                    </a:lnTo>
                    <a:lnTo>
                      <a:pt x="159" y="259"/>
                    </a:lnTo>
                    <a:lnTo>
                      <a:pt x="128" y="263"/>
                    </a:lnTo>
                    <a:lnTo>
                      <a:pt x="101" y="259"/>
                    </a:lnTo>
                    <a:lnTo>
                      <a:pt x="77" y="252"/>
                    </a:lnTo>
                    <a:lnTo>
                      <a:pt x="52" y="238"/>
                    </a:lnTo>
                    <a:lnTo>
                      <a:pt x="27" y="214"/>
                    </a:lnTo>
                    <a:lnTo>
                      <a:pt x="10" y="183"/>
                    </a:lnTo>
                    <a:lnTo>
                      <a:pt x="0" y="151"/>
                    </a:lnTo>
                    <a:lnTo>
                      <a:pt x="0" y="118"/>
                    </a:lnTo>
                    <a:lnTo>
                      <a:pt x="8" y="84"/>
                    </a:lnTo>
                    <a:lnTo>
                      <a:pt x="23" y="54"/>
                    </a:lnTo>
                    <a:lnTo>
                      <a:pt x="48" y="29"/>
                    </a:lnTo>
                    <a:lnTo>
                      <a:pt x="79" y="12"/>
                    </a:lnTo>
                    <a:lnTo>
                      <a:pt x="111" y="2"/>
                    </a:lnTo>
                    <a:lnTo>
                      <a:pt x="143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7" name="Freeform 161"/>
              <p:cNvSpPr>
                <a:spLocks/>
              </p:cNvSpPr>
              <p:nvPr/>
            </p:nvSpPr>
            <p:spPr bwMode="auto">
              <a:xfrm>
                <a:off x="1663" y="1769"/>
                <a:ext cx="132" cy="132"/>
              </a:xfrm>
              <a:custGeom>
                <a:avLst/>
                <a:gdLst>
                  <a:gd name="T0" fmla="*/ 145 w 263"/>
                  <a:gd name="T1" fmla="*/ 0 h 265"/>
                  <a:gd name="T2" fmla="*/ 179 w 263"/>
                  <a:gd name="T3" fmla="*/ 8 h 265"/>
                  <a:gd name="T4" fmla="*/ 209 w 263"/>
                  <a:gd name="T5" fmla="*/ 25 h 265"/>
                  <a:gd name="T6" fmla="*/ 234 w 263"/>
                  <a:gd name="T7" fmla="*/ 48 h 265"/>
                  <a:gd name="T8" fmla="*/ 251 w 263"/>
                  <a:gd name="T9" fmla="*/ 76 h 265"/>
                  <a:gd name="T10" fmla="*/ 261 w 263"/>
                  <a:gd name="T11" fmla="*/ 109 h 265"/>
                  <a:gd name="T12" fmla="*/ 263 w 263"/>
                  <a:gd name="T13" fmla="*/ 145 h 265"/>
                  <a:gd name="T14" fmla="*/ 263 w 263"/>
                  <a:gd name="T15" fmla="*/ 149 h 265"/>
                  <a:gd name="T16" fmla="*/ 253 w 263"/>
                  <a:gd name="T17" fmla="*/ 181 h 265"/>
                  <a:gd name="T18" fmla="*/ 240 w 263"/>
                  <a:gd name="T19" fmla="*/ 210 h 265"/>
                  <a:gd name="T20" fmla="*/ 217 w 263"/>
                  <a:gd name="T21" fmla="*/ 232 h 265"/>
                  <a:gd name="T22" fmla="*/ 192 w 263"/>
                  <a:gd name="T23" fmla="*/ 251 h 265"/>
                  <a:gd name="T24" fmla="*/ 162 w 263"/>
                  <a:gd name="T25" fmla="*/ 263 h 265"/>
                  <a:gd name="T26" fmla="*/ 129 w 263"/>
                  <a:gd name="T27" fmla="*/ 265 h 265"/>
                  <a:gd name="T28" fmla="*/ 124 w 263"/>
                  <a:gd name="T29" fmla="*/ 265 h 265"/>
                  <a:gd name="T30" fmla="*/ 118 w 263"/>
                  <a:gd name="T31" fmla="*/ 265 h 265"/>
                  <a:gd name="T32" fmla="*/ 82 w 263"/>
                  <a:gd name="T33" fmla="*/ 255 h 265"/>
                  <a:gd name="T34" fmla="*/ 53 w 263"/>
                  <a:gd name="T35" fmla="*/ 240 h 265"/>
                  <a:gd name="T36" fmla="*/ 28 w 263"/>
                  <a:gd name="T37" fmla="*/ 215 h 265"/>
                  <a:gd name="T38" fmla="*/ 11 w 263"/>
                  <a:gd name="T39" fmla="*/ 187 h 265"/>
                  <a:gd name="T40" fmla="*/ 2 w 263"/>
                  <a:gd name="T41" fmla="*/ 154 h 265"/>
                  <a:gd name="T42" fmla="*/ 0 w 263"/>
                  <a:gd name="T43" fmla="*/ 120 h 265"/>
                  <a:gd name="T44" fmla="*/ 0 w 263"/>
                  <a:gd name="T45" fmla="*/ 116 h 265"/>
                  <a:gd name="T46" fmla="*/ 9 w 263"/>
                  <a:gd name="T47" fmla="*/ 82 h 265"/>
                  <a:gd name="T48" fmla="*/ 25 w 263"/>
                  <a:gd name="T49" fmla="*/ 51 h 265"/>
                  <a:gd name="T50" fmla="*/ 49 w 263"/>
                  <a:gd name="T51" fmla="*/ 29 h 265"/>
                  <a:gd name="T52" fmla="*/ 78 w 263"/>
                  <a:gd name="T53" fmla="*/ 10 h 265"/>
                  <a:gd name="T54" fmla="*/ 110 w 263"/>
                  <a:gd name="T55" fmla="*/ 0 h 265"/>
                  <a:gd name="T56" fmla="*/ 145 w 263"/>
                  <a:gd name="T57" fmla="*/ 0 h 2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263" h="265">
                    <a:moveTo>
                      <a:pt x="145" y="0"/>
                    </a:moveTo>
                    <a:lnTo>
                      <a:pt x="179" y="8"/>
                    </a:lnTo>
                    <a:lnTo>
                      <a:pt x="209" y="25"/>
                    </a:lnTo>
                    <a:lnTo>
                      <a:pt x="234" y="48"/>
                    </a:lnTo>
                    <a:lnTo>
                      <a:pt x="251" y="76"/>
                    </a:lnTo>
                    <a:lnTo>
                      <a:pt x="261" y="109"/>
                    </a:lnTo>
                    <a:lnTo>
                      <a:pt x="263" y="145"/>
                    </a:lnTo>
                    <a:lnTo>
                      <a:pt x="263" y="149"/>
                    </a:lnTo>
                    <a:lnTo>
                      <a:pt x="253" y="181"/>
                    </a:lnTo>
                    <a:lnTo>
                      <a:pt x="240" y="210"/>
                    </a:lnTo>
                    <a:lnTo>
                      <a:pt x="217" y="232"/>
                    </a:lnTo>
                    <a:lnTo>
                      <a:pt x="192" y="251"/>
                    </a:lnTo>
                    <a:lnTo>
                      <a:pt x="162" y="263"/>
                    </a:lnTo>
                    <a:lnTo>
                      <a:pt x="129" y="265"/>
                    </a:lnTo>
                    <a:lnTo>
                      <a:pt x="124" y="265"/>
                    </a:lnTo>
                    <a:lnTo>
                      <a:pt x="118" y="265"/>
                    </a:lnTo>
                    <a:lnTo>
                      <a:pt x="82" y="255"/>
                    </a:lnTo>
                    <a:lnTo>
                      <a:pt x="53" y="240"/>
                    </a:lnTo>
                    <a:lnTo>
                      <a:pt x="28" y="215"/>
                    </a:lnTo>
                    <a:lnTo>
                      <a:pt x="11" y="187"/>
                    </a:lnTo>
                    <a:lnTo>
                      <a:pt x="2" y="154"/>
                    </a:lnTo>
                    <a:lnTo>
                      <a:pt x="0" y="120"/>
                    </a:lnTo>
                    <a:lnTo>
                      <a:pt x="0" y="116"/>
                    </a:lnTo>
                    <a:lnTo>
                      <a:pt x="9" y="82"/>
                    </a:lnTo>
                    <a:lnTo>
                      <a:pt x="25" y="51"/>
                    </a:lnTo>
                    <a:lnTo>
                      <a:pt x="49" y="29"/>
                    </a:lnTo>
                    <a:lnTo>
                      <a:pt x="78" y="10"/>
                    </a:lnTo>
                    <a:lnTo>
                      <a:pt x="110" y="0"/>
                    </a:lnTo>
                    <a:lnTo>
                      <a:pt x="145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8" name="Freeform 162"/>
              <p:cNvSpPr>
                <a:spLocks/>
              </p:cNvSpPr>
              <p:nvPr/>
            </p:nvSpPr>
            <p:spPr bwMode="auto">
              <a:xfrm>
                <a:off x="1812" y="1313"/>
                <a:ext cx="132" cy="130"/>
              </a:xfrm>
              <a:custGeom>
                <a:avLst/>
                <a:gdLst>
                  <a:gd name="T0" fmla="*/ 133 w 265"/>
                  <a:gd name="T1" fmla="*/ 0 h 261"/>
                  <a:gd name="T2" fmla="*/ 166 w 265"/>
                  <a:gd name="T3" fmla="*/ 4 h 261"/>
                  <a:gd name="T4" fmla="*/ 198 w 265"/>
                  <a:gd name="T5" fmla="*/ 17 h 261"/>
                  <a:gd name="T6" fmla="*/ 227 w 265"/>
                  <a:gd name="T7" fmla="*/ 38 h 261"/>
                  <a:gd name="T8" fmla="*/ 248 w 265"/>
                  <a:gd name="T9" fmla="*/ 66 h 261"/>
                  <a:gd name="T10" fmla="*/ 259 w 265"/>
                  <a:gd name="T11" fmla="*/ 97 h 261"/>
                  <a:gd name="T12" fmla="*/ 265 w 265"/>
                  <a:gd name="T13" fmla="*/ 129 h 261"/>
                  <a:gd name="T14" fmla="*/ 259 w 265"/>
                  <a:gd name="T15" fmla="*/ 164 h 261"/>
                  <a:gd name="T16" fmla="*/ 246 w 265"/>
                  <a:gd name="T17" fmla="*/ 196 h 261"/>
                  <a:gd name="T18" fmla="*/ 223 w 265"/>
                  <a:gd name="T19" fmla="*/ 225 h 261"/>
                  <a:gd name="T20" fmla="*/ 196 w 265"/>
                  <a:gd name="T21" fmla="*/ 246 h 261"/>
                  <a:gd name="T22" fmla="*/ 164 w 265"/>
                  <a:gd name="T23" fmla="*/ 257 h 261"/>
                  <a:gd name="T24" fmla="*/ 130 w 265"/>
                  <a:gd name="T25" fmla="*/ 261 h 261"/>
                  <a:gd name="T26" fmla="*/ 97 w 265"/>
                  <a:gd name="T27" fmla="*/ 257 h 261"/>
                  <a:gd name="T28" fmla="*/ 67 w 265"/>
                  <a:gd name="T29" fmla="*/ 244 h 261"/>
                  <a:gd name="T30" fmla="*/ 38 w 265"/>
                  <a:gd name="T31" fmla="*/ 223 h 261"/>
                  <a:gd name="T32" fmla="*/ 17 w 265"/>
                  <a:gd name="T33" fmla="*/ 194 h 261"/>
                  <a:gd name="T34" fmla="*/ 6 w 265"/>
                  <a:gd name="T35" fmla="*/ 164 h 261"/>
                  <a:gd name="T36" fmla="*/ 0 w 265"/>
                  <a:gd name="T37" fmla="*/ 129 h 261"/>
                  <a:gd name="T38" fmla="*/ 6 w 265"/>
                  <a:gd name="T39" fmla="*/ 97 h 261"/>
                  <a:gd name="T40" fmla="*/ 19 w 265"/>
                  <a:gd name="T41" fmla="*/ 65 h 261"/>
                  <a:gd name="T42" fmla="*/ 42 w 265"/>
                  <a:gd name="T43" fmla="*/ 36 h 261"/>
                  <a:gd name="T44" fmla="*/ 69 w 265"/>
                  <a:gd name="T45" fmla="*/ 17 h 261"/>
                  <a:gd name="T46" fmla="*/ 99 w 265"/>
                  <a:gd name="T47" fmla="*/ 4 h 261"/>
                  <a:gd name="T48" fmla="*/ 133 w 265"/>
                  <a:gd name="T49" fmla="*/ 0 h 26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5" h="261">
                    <a:moveTo>
                      <a:pt x="133" y="0"/>
                    </a:moveTo>
                    <a:lnTo>
                      <a:pt x="166" y="4"/>
                    </a:lnTo>
                    <a:lnTo>
                      <a:pt x="198" y="17"/>
                    </a:lnTo>
                    <a:lnTo>
                      <a:pt x="227" y="38"/>
                    </a:lnTo>
                    <a:lnTo>
                      <a:pt x="248" y="66"/>
                    </a:lnTo>
                    <a:lnTo>
                      <a:pt x="259" y="97"/>
                    </a:lnTo>
                    <a:lnTo>
                      <a:pt x="265" y="129"/>
                    </a:lnTo>
                    <a:lnTo>
                      <a:pt x="259" y="164"/>
                    </a:lnTo>
                    <a:lnTo>
                      <a:pt x="246" y="196"/>
                    </a:lnTo>
                    <a:lnTo>
                      <a:pt x="223" y="225"/>
                    </a:lnTo>
                    <a:lnTo>
                      <a:pt x="196" y="246"/>
                    </a:lnTo>
                    <a:lnTo>
                      <a:pt x="164" y="257"/>
                    </a:lnTo>
                    <a:lnTo>
                      <a:pt x="130" y="261"/>
                    </a:lnTo>
                    <a:lnTo>
                      <a:pt x="97" y="257"/>
                    </a:lnTo>
                    <a:lnTo>
                      <a:pt x="67" y="244"/>
                    </a:lnTo>
                    <a:lnTo>
                      <a:pt x="38" y="223"/>
                    </a:lnTo>
                    <a:lnTo>
                      <a:pt x="17" y="194"/>
                    </a:lnTo>
                    <a:lnTo>
                      <a:pt x="6" y="164"/>
                    </a:lnTo>
                    <a:lnTo>
                      <a:pt x="0" y="129"/>
                    </a:lnTo>
                    <a:lnTo>
                      <a:pt x="6" y="97"/>
                    </a:lnTo>
                    <a:lnTo>
                      <a:pt x="19" y="65"/>
                    </a:lnTo>
                    <a:lnTo>
                      <a:pt x="42" y="36"/>
                    </a:lnTo>
                    <a:lnTo>
                      <a:pt x="69" y="17"/>
                    </a:lnTo>
                    <a:lnTo>
                      <a:pt x="99" y="4"/>
                    </a:lnTo>
                    <a:lnTo>
                      <a:pt x="133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9" name="Freeform 163"/>
              <p:cNvSpPr>
                <a:spLocks/>
              </p:cNvSpPr>
              <p:nvPr/>
            </p:nvSpPr>
            <p:spPr bwMode="auto">
              <a:xfrm>
                <a:off x="3958" y="1771"/>
                <a:ext cx="131" cy="132"/>
              </a:xfrm>
              <a:custGeom>
                <a:avLst/>
                <a:gdLst>
                  <a:gd name="T0" fmla="*/ 118 w 261"/>
                  <a:gd name="T1" fmla="*/ 0 h 265"/>
                  <a:gd name="T2" fmla="*/ 152 w 261"/>
                  <a:gd name="T3" fmla="*/ 2 h 265"/>
                  <a:gd name="T4" fmla="*/ 185 w 261"/>
                  <a:gd name="T5" fmla="*/ 11 h 265"/>
                  <a:gd name="T6" fmla="*/ 213 w 261"/>
                  <a:gd name="T7" fmla="*/ 28 h 265"/>
                  <a:gd name="T8" fmla="*/ 236 w 261"/>
                  <a:gd name="T9" fmla="*/ 53 h 265"/>
                  <a:gd name="T10" fmla="*/ 253 w 261"/>
                  <a:gd name="T11" fmla="*/ 84 h 265"/>
                  <a:gd name="T12" fmla="*/ 261 w 261"/>
                  <a:gd name="T13" fmla="*/ 118 h 265"/>
                  <a:gd name="T14" fmla="*/ 261 w 261"/>
                  <a:gd name="T15" fmla="*/ 154 h 265"/>
                  <a:gd name="T16" fmla="*/ 250 w 261"/>
                  <a:gd name="T17" fmla="*/ 186 h 265"/>
                  <a:gd name="T18" fmla="*/ 232 w 261"/>
                  <a:gd name="T19" fmla="*/ 215 h 265"/>
                  <a:gd name="T20" fmla="*/ 208 w 261"/>
                  <a:gd name="T21" fmla="*/ 238 h 265"/>
                  <a:gd name="T22" fmla="*/ 179 w 261"/>
                  <a:gd name="T23" fmla="*/ 255 h 265"/>
                  <a:gd name="T24" fmla="*/ 145 w 261"/>
                  <a:gd name="T25" fmla="*/ 263 h 265"/>
                  <a:gd name="T26" fmla="*/ 135 w 261"/>
                  <a:gd name="T27" fmla="*/ 265 h 265"/>
                  <a:gd name="T28" fmla="*/ 128 w 261"/>
                  <a:gd name="T29" fmla="*/ 265 h 265"/>
                  <a:gd name="T30" fmla="*/ 95 w 261"/>
                  <a:gd name="T31" fmla="*/ 259 h 265"/>
                  <a:gd name="T32" fmla="*/ 67 w 261"/>
                  <a:gd name="T33" fmla="*/ 247 h 265"/>
                  <a:gd name="T34" fmla="*/ 42 w 261"/>
                  <a:gd name="T35" fmla="*/ 230 h 265"/>
                  <a:gd name="T36" fmla="*/ 21 w 261"/>
                  <a:gd name="T37" fmla="*/ 206 h 265"/>
                  <a:gd name="T38" fmla="*/ 8 w 261"/>
                  <a:gd name="T39" fmla="*/ 177 h 265"/>
                  <a:gd name="T40" fmla="*/ 0 w 261"/>
                  <a:gd name="T41" fmla="*/ 145 h 265"/>
                  <a:gd name="T42" fmla="*/ 0 w 261"/>
                  <a:gd name="T43" fmla="*/ 110 h 265"/>
                  <a:gd name="T44" fmla="*/ 10 w 261"/>
                  <a:gd name="T45" fmla="*/ 76 h 265"/>
                  <a:gd name="T46" fmla="*/ 29 w 261"/>
                  <a:gd name="T47" fmla="*/ 47 h 265"/>
                  <a:gd name="T48" fmla="*/ 53 w 261"/>
                  <a:gd name="T49" fmla="*/ 25 h 265"/>
                  <a:gd name="T50" fmla="*/ 82 w 261"/>
                  <a:gd name="T51" fmla="*/ 9 h 265"/>
                  <a:gd name="T52" fmla="*/ 118 w 261"/>
                  <a:gd name="T53" fmla="*/ 0 h 2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</a:cxnLst>
                <a:rect l="0" t="0" r="r" b="b"/>
                <a:pathLst>
                  <a:path w="261" h="265">
                    <a:moveTo>
                      <a:pt x="118" y="0"/>
                    </a:moveTo>
                    <a:lnTo>
                      <a:pt x="152" y="2"/>
                    </a:lnTo>
                    <a:lnTo>
                      <a:pt x="185" y="11"/>
                    </a:lnTo>
                    <a:lnTo>
                      <a:pt x="213" y="28"/>
                    </a:lnTo>
                    <a:lnTo>
                      <a:pt x="236" y="53"/>
                    </a:lnTo>
                    <a:lnTo>
                      <a:pt x="253" y="84"/>
                    </a:lnTo>
                    <a:lnTo>
                      <a:pt x="261" y="118"/>
                    </a:lnTo>
                    <a:lnTo>
                      <a:pt x="261" y="154"/>
                    </a:lnTo>
                    <a:lnTo>
                      <a:pt x="250" y="186"/>
                    </a:lnTo>
                    <a:lnTo>
                      <a:pt x="232" y="215"/>
                    </a:lnTo>
                    <a:lnTo>
                      <a:pt x="208" y="238"/>
                    </a:lnTo>
                    <a:lnTo>
                      <a:pt x="179" y="255"/>
                    </a:lnTo>
                    <a:lnTo>
                      <a:pt x="145" y="263"/>
                    </a:lnTo>
                    <a:lnTo>
                      <a:pt x="135" y="265"/>
                    </a:lnTo>
                    <a:lnTo>
                      <a:pt x="128" y="265"/>
                    </a:lnTo>
                    <a:lnTo>
                      <a:pt x="95" y="259"/>
                    </a:lnTo>
                    <a:lnTo>
                      <a:pt x="67" y="247"/>
                    </a:lnTo>
                    <a:lnTo>
                      <a:pt x="42" y="230"/>
                    </a:lnTo>
                    <a:lnTo>
                      <a:pt x="21" y="206"/>
                    </a:lnTo>
                    <a:lnTo>
                      <a:pt x="8" y="177"/>
                    </a:lnTo>
                    <a:lnTo>
                      <a:pt x="0" y="145"/>
                    </a:lnTo>
                    <a:lnTo>
                      <a:pt x="0" y="110"/>
                    </a:lnTo>
                    <a:lnTo>
                      <a:pt x="10" y="76"/>
                    </a:lnTo>
                    <a:lnTo>
                      <a:pt x="29" y="47"/>
                    </a:lnTo>
                    <a:lnTo>
                      <a:pt x="53" y="25"/>
                    </a:lnTo>
                    <a:lnTo>
                      <a:pt x="82" y="9"/>
                    </a:lnTo>
                    <a:lnTo>
                      <a:pt x="118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0" name="Freeform 164"/>
              <p:cNvSpPr>
                <a:spLocks/>
              </p:cNvSpPr>
              <p:nvPr/>
            </p:nvSpPr>
            <p:spPr bwMode="auto">
              <a:xfrm>
                <a:off x="3811" y="1316"/>
                <a:ext cx="131" cy="131"/>
              </a:xfrm>
              <a:custGeom>
                <a:avLst/>
                <a:gdLst>
                  <a:gd name="T0" fmla="*/ 131 w 263"/>
                  <a:gd name="T1" fmla="*/ 0 h 262"/>
                  <a:gd name="T2" fmla="*/ 165 w 263"/>
                  <a:gd name="T3" fmla="*/ 3 h 262"/>
                  <a:gd name="T4" fmla="*/ 196 w 263"/>
                  <a:gd name="T5" fmla="*/ 17 h 262"/>
                  <a:gd name="T6" fmla="*/ 223 w 263"/>
                  <a:gd name="T7" fmla="*/ 38 h 262"/>
                  <a:gd name="T8" fmla="*/ 245 w 263"/>
                  <a:gd name="T9" fmla="*/ 64 h 262"/>
                  <a:gd name="T10" fmla="*/ 257 w 263"/>
                  <a:gd name="T11" fmla="*/ 97 h 262"/>
                  <a:gd name="T12" fmla="*/ 263 w 263"/>
                  <a:gd name="T13" fmla="*/ 131 h 262"/>
                  <a:gd name="T14" fmla="*/ 257 w 263"/>
                  <a:gd name="T15" fmla="*/ 165 h 262"/>
                  <a:gd name="T16" fmla="*/ 244 w 263"/>
                  <a:gd name="T17" fmla="*/ 196 h 262"/>
                  <a:gd name="T18" fmla="*/ 224 w 263"/>
                  <a:gd name="T19" fmla="*/ 222 h 262"/>
                  <a:gd name="T20" fmla="*/ 196 w 263"/>
                  <a:gd name="T21" fmla="*/ 243 h 262"/>
                  <a:gd name="T22" fmla="*/ 162 w 263"/>
                  <a:gd name="T23" fmla="*/ 259 h 262"/>
                  <a:gd name="T24" fmla="*/ 127 w 263"/>
                  <a:gd name="T25" fmla="*/ 262 h 262"/>
                  <a:gd name="T26" fmla="*/ 95 w 263"/>
                  <a:gd name="T27" fmla="*/ 257 h 262"/>
                  <a:gd name="T28" fmla="*/ 64 w 263"/>
                  <a:gd name="T29" fmla="*/ 243 h 262"/>
                  <a:gd name="T30" fmla="*/ 38 w 263"/>
                  <a:gd name="T31" fmla="*/ 224 h 262"/>
                  <a:gd name="T32" fmla="*/ 17 w 263"/>
                  <a:gd name="T33" fmla="*/ 196 h 262"/>
                  <a:gd name="T34" fmla="*/ 3 w 263"/>
                  <a:gd name="T35" fmla="*/ 163 h 262"/>
                  <a:gd name="T36" fmla="*/ 0 w 263"/>
                  <a:gd name="T37" fmla="*/ 129 h 262"/>
                  <a:gd name="T38" fmla="*/ 3 w 263"/>
                  <a:gd name="T39" fmla="*/ 97 h 262"/>
                  <a:gd name="T40" fmla="*/ 17 w 263"/>
                  <a:gd name="T41" fmla="*/ 64 h 262"/>
                  <a:gd name="T42" fmla="*/ 38 w 263"/>
                  <a:gd name="T43" fmla="*/ 38 h 262"/>
                  <a:gd name="T44" fmla="*/ 66 w 263"/>
                  <a:gd name="T45" fmla="*/ 17 h 262"/>
                  <a:gd name="T46" fmla="*/ 99 w 263"/>
                  <a:gd name="T47" fmla="*/ 3 h 262"/>
                  <a:gd name="T48" fmla="*/ 131 w 263"/>
                  <a:gd name="T49" fmla="*/ 0 h 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3" h="262">
                    <a:moveTo>
                      <a:pt x="131" y="0"/>
                    </a:moveTo>
                    <a:lnTo>
                      <a:pt x="165" y="3"/>
                    </a:lnTo>
                    <a:lnTo>
                      <a:pt x="196" y="17"/>
                    </a:lnTo>
                    <a:lnTo>
                      <a:pt x="223" y="38"/>
                    </a:lnTo>
                    <a:lnTo>
                      <a:pt x="245" y="64"/>
                    </a:lnTo>
                    <a:lnTo>
                      <a:pt x="257" y="97"/>
                    </a:lnTo>
                    <a:lnTo>
                      <a:pt x="263" y="131"/>
                    </a:lnTo>
                    <a:lnTo>
                      <a:pt x="257" y="165"/>
                    </a:lnTo>
                    <a:lnTo>
                      <a:pt x="244" y="196"/>
                    </a:lnTo>
                    <a:lnTo>
                      <a:pt x="224" y="222"/>
                    </a:lnTo>
                    <a:lnTo>
                      <a:pt x="196" y="243"/>
                    </a:lnTo>
                    <a:lnTo>
                      <a:pt x="162" y="259"/>
                    </a:lnTo>
                    <a:lnTo>
                      <a:pt x="127" y="262"/>
                    </a:lnTo>
                    <a:lnTo>
                      <a:pt x="95" y="257"/>
                    </a:lnTo>
                    <a:lnTo>
                      <a:pt x="64" y="243"/>
                    </a:lnTo>
                    <a:lnTo>
                      <a:pt x="38" y="224"/>
                    </a:lnTo>
                    <a:lnTo>
                      <a:pt x="17" y="196"/>
                    </a:lnTo>
                    <a:lnTo>
                      <a:pt x="3" y="163"/>
                    </a:lnTo>
                    <a:lnTo>
                      <a:pt x="0" y="129"/>
                    </a:lnTo>
                    <a:lnTo>
                      <a:pt x="3" y="97"/>
                    </a:lnTo>
                    <a:lnTo>
                      <a:pt x="17" y="64"/>
                    </a:lnTo>
                    <a:lnTo>
                      <a:pt x="38" y="38"/>
                    </a:lnTo>
                    <a:lnTo>
                      <a:pt x="66" y="17"/>
                    </a:lnTo>
                    <a:lnTo>
                      <a:pt x="99" y="3"/>
                    </a:lnTo>
                    <a:lnTo>
                      <a:pt x="131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1" name="Group 9"/>
            <p:cNvGrpSpPr>
              <a:grpSpLocks noChangeAspect="1"/>
            </p:cNvGrpSpPr>
            <p:nvPr/>
          </p:nvGrpSpPr>
          <p:grpSpPr bwMode="auto">
            <a:xfrm>
              <a:off x="6423390" y="1978127"/>
              <a:ext cx="288259" cy="263005"/>
              <a:chOff x="1476" y="339"/>
              <a:chExt cx="2808" cy="2562"/>
            </a:xfrm>
          </p:grpSpPr>
          <p:sp>
            <p:nvSpPr>
              <p:cNvPr id="42" name="AutoShape 8"/>
              <p:cNvSpPr>
                <a:spLocks noChangeAspect="1" noChangeArrowheads="1" noTextEdit="1"/>
              </p:cNvSpPr>
              <p:nvPr/>
            </p:nvSpPr>
            <p:spPr bwMode="auto">
              <a:xfrm>
                <a:off x="1476" y="339"/>
                <a:ext cx="2808" cy="25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Rectangle 10"/>
              <p:cNvSpPr>
                <a:spLocks noChangeArrowheads="1"/>
              </p:cNvSpPr>
              <p:nvPr/>
            </p:nvSpPr>
            <p:spPr bwMode="auto">
              <a:xfrm>
                <a:off x="1476" y="339"/>
                <a:ext cx="2808" cy="2562"/>
              </a:xfrm>
              <a:prstGeom prst="rect">
                <a:avLst/>
              </a:prstGeom>
              <a:noFill/>
              <a:ln w="0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" name="Freeform 11"/>
              <p:cNvSpPr>
                <a:spLocks noEditPoints="1"/>
              </p:cNvSpPr>
              <p:nvPr/>
            </p:nvSpPr>
            <p:spPr bwMode="auto">
              <a:xfrm>
                <a:off x="3060" y="341"/>
                <a:ext cx="1221" cy="1494"/>
              </a:xfrm>
              <a:custGeom>
                <a:avLst/>
                <a:gdLst>
                  <a:gd name="T0" fmla="*/ 1280 w 2442"/>
                  <a:gd name="T1" fmla="*/ 2363 h 2988"/>
                  <a:gd name="T2" fmla="*/ 1542 w 2442"/>
                  <a:gd name="T3" fmla="*/ 2010 h 2988"/>
                  <a:gd name="T4" fmla="*/ 1768 w 2442"/>
                  <a:gd name="T5" fmla="*/ 1590 h 2988"/>
                  <a:gd name="T6" fmla="*/ 1952 w 2442"/>
                  <a:gd name="T7" fmla="*/ 1108 h 2988"/>
                  <a:gd name="T8" fmla="*/ 2045 w 2442"/>
                  <a:gd name="T9" fmla="*/ 770 h 2988"/>
                  <a:gd name="T10" fmla="*/ 2107 w 2442"/>
                  <a:gd name="T11" fmla="*/ 481 h 2988"/>
                  <a:gd name="T12" fmla="*/ 1901 w 2442"/>
                  <a:gd name="T13" fmla="*/ 443 h 2988"/>
                  <a:gd name="T14" fmla="*/ 1552 w 2442"/>
                  <a:gd name="T15" fmla="*/ 454 h 2988"/>
                  <a:gd name="T16" fmla="*/ 1183 w 2442"/>
                  <a:gd name="T17" fmla="*/ 387 h 2988"/>
                  <a:gd name="T18" fmla="*/ 2420 w 2442"/>
                  <a:gd name="T19" fmla="*/ 7 h 2988"/>
                  <a:gd name="T20" fmla="*/ 2442 w 2442"/>
                  <a:gd name="T21" fmla="*/ 48 h 2988"/>
                  <a:gd name="T22" fmla="*/ 2437 w 2442"/>
                  <a:gd name="T23" fmla="*/ 103 h 2988"/>
                  <a:gd name="T24" fmla="*/ 2420 w 2442"/>
                  <a:gd name="T25" fmla="*/ 249 h 2988"/>
                  <a:gd name="T26" fmla="*/ 2386 w 2442"/>
                  <a:gd name="T27" fmla="*/ 472 h 2988"/>
                  <a:gd name="T28" fmla="*/ 2331 w 2442"/>
                  <a:gd name="T29" fmla="*/ 753 h 2988"/>
                  <a:gd name="T30" fmla="*/ 2248 w 2442"/>
                  <a:gd name="T31" fmla="*/ 1077 h 2988"/>
                  <a:gd name="T32" fmla="*/ 2088 w 2442"/>
                  <a:gd name="T33" fmla="*/ 1542 h 2988"/>
                  <a:gd name="T34" fmla="*/ 1860 w 2442"/>
                  <a:gd name="T35" fmla="*/ 2016 h 2988"/>
                  <a:gd name="T36" fmla="*/ 1599 w 2442"/>
                  <a:gd name="T37" fmla="*/ 2407 h 2988"/>
                  <a:gd name="T38" fmla="*/ 1307 w 2442"/>
                  <a:gd name="T39" fmla="*/ 2726 h 2988"/>
                  <a:gd name="T40" fmla="*/ 978 w 2442"/>
                  <a:gd name="T41" fmla="*/ 2980 h 2988"/>
                  <a:gd name="T42" fmla="*/ 955 w 2442"/>
                  <a:gd name="T43" fmla="*/ 2988 h 2988"/>
                  <a:gd name="T44" fmla="*/ 929 w 2442"/>
                  <a:gd name="T45" fmla="*/ 2980 h 2988"/>
                  <a:gd name="T46" fmla="*/ 602 w 2442"/>
                  <a:gd name="T47" fmla="*/ 2728 h 2988"/>
                  <a:gd name="T48" fmla="*/ 310 w 2442"/>
                  <a:gd name="T49" fmla="*/ 2407 h 2988"/>
                  <a:gd name="T50" fmla="*/ 182 w 2442"/>
                  <a:gd name="T51" fmla="*/ 2051 h 2988"/>
                  <a:gd name="T52" fmla="*/ 289 w 2442"/>
                  <a:gd name="T53" fmla="*/ 1690 h 2988"/>
                  <a:gd name="T54" fmla="*/ 340 w 2442"/>
                  <a:gd name="T55" fmla="*/ 1285 h 2988"/>
                  <a:gd name="T56" fmla="*/ 335 w 2442"/>
                  <a:gd name="T57" fmla="*/ 903 h 2988"/>
                  <a:gd name="T58" fmla="*/ 269 w 2442"/>
                  <a:gd name="T59" fmla="*/ 592 h 2988"/>
                  <a:gd name="T60" fmla="*/ 141 w 2442"/>
                  <a:gd name="T61" fmla="*/ 331 h 2988"/>
                  <a:gd name="T62" fmla="*/ 12 w 2442"/>
                  <a:gd name="T63" fmla="*/ 176 h 2988"/>
                  <a:gd name="T64" fmla="*/ 233 w 2442"/>
                  <a:gd name="T65" fmla="*/ 183 h 2988"/>
                  <a:gd name="T66" fmla="*/ 390 w 2442"/>
                  <a:gd name="T67" fmla="*/ 174 h 2988"/>
                  <a:gd name="T68" fmla="*/ 594 w 2442"/>
                  <a:gd name="T69" fmla="*/ 137 h 2988"/>
                  <a:gd name="T70" fmla="*/ 757 w 2442"/>
                  <a:gd name="T71" fmla="*/ 86 h 2988"/>
                  <a:gd name="T72" fmla="*/ 869 w 2442"/>
                  <a:gd name="T73" fmla="*/ 38 h 2988"/>
                  <a:gd name="T74" fmla="*/ 926 w 2442"/>
                  <a:gd name="T75" fmla="*/ 9 h 2988"/>
                  <a:gd name="T76" fmla="*/ 963 w 2442"/>
                  <a:gd name="T77" fmla="*/ 0 h 2988"/>
                  <a:gd name="T78" fmla="*/ 994 w 2442"/>
                  <a:gd name="T79" fmla="*/ 16 h 2988"/>
                  <a:gd name="T80" fmla="*/ 1070 w 2442"/>
                  <a:gd name="T81" fmla="*/ 53 h 2988"/>
                  <a:gd name="T82" fmla="*/ 1201 w 2442"/>
                  <a:gd name="T83" fmla="*/ 104 h 2988"/>
                  <a:gd name="T84" fmla="*/ 1378 w 2442"/>
                  <a:gd name="T85" fmla="*/ 152 h 2988"/>
                  <a:gd name="T86" fmla="*/ 1596 w 2442"/>
                  <a:gd name="T87" fmla="*/ 181 h 2988"/>
                  <a:gd name="T88" fmla="*/ 1914 w 2442"/>
                  <a:gd name="T89" fmla="*/ 162 h 2988"/>
                  <a:gd name="T90" fmla="*/ 2262 w 2442"/>
                  <a:gd name="T91" fmla="*/ 58 h 29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442" h="2988">
                    <a:moveTo>
                      <a:pt x="1183" y="387"/>
                    </a:moveTo>
                    <a:lnTo>
                      <a:pt x="1183" y="2464"/>
                    </a:lnTo>
                    <a:lnTo>
                      <a:pt x="1280" y="2363"/>
                    </a:lnTo>
                    <a:lnTo>
                      <a:pt x="1371" y="2252"/>
                    </a:lnTo>
                    <a:lnTo>
                      <a:pt x="1458" y="2135"/>
                    </a:lnTo>
                    <a:lnTo>
                      <a:pt x="1542" y="2010"/>
                    </a:lnTo>
                    <a:lnTo>
                      <a:pt x="1622" y="1878"/>
                    </a:lnTo>
                    <a:lnTo>
                      <a:pt x="1696" y="1738"/>
                    </a:lnTo>
                    <a:lnTo>
                      <a:pt x="1768" y="1590"/>
                    </a:lnTo>
                    <a:lnTo>
                      <a:pt x="1833" y="1436"/>
                    </a:lnTo>
                    <a:lnTo>
                      <a:pt x="1894" y="1275"/>
                    </a:lnTo>
                    <a:lnTo>
                      <a:pt x="1952" y="1108"/>
                    </a:lnTo>
                    <a:lnTo>
                      <a:pt x="1986" y="992"/>
                    </a:lnTo>
                    <a:lnTo>
                      <a:pt x="2016" y="879"/>
                    </a:lnTo>
                    <a:lnTo>
                      <a:pt x="2045" y="770"/>
                    </a:lnTo>
                    <a:lnTo>
                      <a:pt x="2069" y="668"/>
                    </a:lnTo>
                    <a:lnTo>
                      <a:pt x="2090" y="571"/>
                    </a:lnTo>
                    <a:lnTo>
                      <a:pt x="2107" y="481"/>
                    </a:lnTo>
                    <a:lnTo>
                      <a:pt x="2120" y="399"/>
                    </a:lnTo>
                    <a:lnTo>
                      <a:pt x="2011" y="425"/>
                    </a:lnTo>
                    <a:lnTo>
                      <a:pt x="1901" y="443"/>
                    </a:lnTo>
                    <a:lnTo>
                      <a:pt x="1788" y="454"/>
                    </a:lnTo>
                    <a:lnTo>
                      <a:pt x="1676" y="457"/>
                    </a:lnTo>
                    <a:lnTo>
                      <a:pt x="1552" y="454"/>
                    </a:lnTo>
                    <a:lnTo>
                      <a:pt x="1428" y="440"/>
                    </a:lnTo>
                    <a:lnTo>
                      <a:pt x="1305" y="418"/>
                    </a:lnTo>
                    <a:lnTo>
                      <a:pt x="1183" y="387"/>
                    </a:lnTo>
                    <a:close/>
                    <a:moveTo>
                      <a:pt x="2389" y="0"/>
                    </a:moveTo>
                    <a:lnTo>
                      <a:pt x="2406" y="0"/>
                    </a:lnTo>
                    <a:lnTo>
                      <a:pt x="2420" y="7"/>
                    </a:lnTo>
                    <a:lnTo>
                      <a:pt x="2432" y="17"/>
                    </a:lnTo>
                    <a:lnTo>
                      <a:pt x="2440" y="31"/>
                    </a:lnTo>
                    <a:lnTo>
                      <a:pt x="2442" y="48"/>
                    </a:lnTo>
                    <a:lnTo>
                      <a:pt x="2440" y="55"/>
                    </a:lnTo>
                    <a:lnTo>
                      <a:pt x="2440" y="74"/>
                    </a:lnTo>
                    <a:lnTo>
                      <a:pt x="2437" y="103"/>
                    </a:lnTo>
                    <a:lnTo>
                      <a:pt x="2433" y="142"/>
                    </a:lnTo>
                    <a:lnTo>
                      <a:pt x="2427" y="191"/>
                    </a:lnTo>
                    <a:lnTo>
                      <a:pt x="2420" y="249"/>
                    </a:lnTo>
                    <a:lnTo>
                      <a:pt x="2411" y="316"/>
                    </a:lnTo>
                    <a:lnTo>
                      <a:pt x="2399" y="390"/>
                    </a:lnTo>
                    <a:lnTo>
                      <a:pt x="2386" y="472"/>
                    </a:lnTo>
                    <a:lnTo>
                      <a:pt x="2370" y="559"/>
                    </a:lnTo>
                    <a:lnTo>
                      <a:pt x="2352" y="653"/>
                    </a:lnTo>
                    <a:lnTo>
                      <a:pt x="2331" y="753"/>
                    </a:lnTo>
                    <a:lnTo>
                      <a:pt x="2306" y="857"/>
                    </a:lnTo>
                    <a:lnTo>
                      <a:pt x="2279" y="965"/>
                    </a:lnTo>
                    <a:lnTo>
                      <a:pt x="2248" y="1077"/>
                    </a:lnTo>
                    <a:lnTo>
                      <a:pt x="2212" y="1191"/>
                    </a:lnTo>
                    <a:lnTo>
                      <a:pt x="2153" y="1370"/>
                    </a:lnTo>
                    <a:lnTo>
                      <a:pt x="2088" y="1542"/>
                    </a:lnTo>
                    <a:lnTo>
                      <a:pt x="2016" y="1706"/>
                    </a:lnTo>
                    <a:lnTo>
                      <a:pt x="1940" y="1864"/>
                    </a:lnTo>
                    <a:lnTo>
                      <a:pt x="1860" y="2016"/>
                    </a:lnTo>
                    <a:lnTo>
                      <a:pt x="1775" y="2159"/>
                    </a:lnTo>
                    <a:lnTo>
                      <a:pt x="1690" y="2286"/>
                    </a:lnTo>
                    <a:lnTo>
                      <a:pt x="1599" y="2407"/>
                    </a:lnTo>
                    <a:lnTo>
                      <a:pt x="1506" y="2520"/>
                    </a:lnTo>
                    <a:lnTo>
                      <a:pt x="1409" y="2627"/>
                    </a:lnTo>
                    <a:lnTo>
                      <a:pt x="1307" y="2726"/>
                    </a:lnTo>
                    <a:lnTo>
                      <a:pt x="1201" y="2818"/>
                    </a:lnTo>
                    <a:lnTo>
                      <a:pt x="1092" y="2903"/>
                    </a:lnTo>
                    <a:lnTo>
                      <a:pt x="978" y="2980"/>
                    </a:lnTo>
                    <a:lnTo>
                      <a:pt x="972" y="2985"/>
                    </a:lnTo>
                    <a:lnTo>
                      <a:pt x="963" y="2987"/>
                    </a:lnTo>
                    <a:lnTo>
                      <a:pt x="955" y="2988"/>
                    </a:lnTo>
                    <a:lnTo>
                      <a:pt x="946" y="2987"/>
                    </a:lnTo>
                    <a:lnTo>
                      <a:pt x="937" y="2985"/>
                    </a:lnTo>
                    <a:lnTo>
                      <a:pt x="929" y="2980"/>
                    </a:lnTo>
                    <a:lnTo>
                      <a:pt x="817" y="2903"/>
                    </a:lnTo>
                    <a:lnTo>
                      <a:pt x="708" y="2820"/>
                    </a:lnTo>
                    <a:lnTo>
                      <a:pt x="602" y="2728"/>
                    </a:lnTo>
                    <a:lnTo>
                      <a:pt x="500" y="2627"/>
                    </a:lnTo>
                    <a:lnTo>
                      <a:pt x="403" y="2522"/>
                    </a:lnTo>
                    <a:lnTo>
                      <a:pt x="310" y="2407"/>
                    </a:lnTo>
                    <a:lnTo>
                      <a:pt x="221" y="2288"/>
                    </a:lnTo>
                    <a:lnTo>
                      <a:pt x="136" y="2160"/>
                    </a:lnTo>
                    <a:lnTo>
                      <a:pt x="182" y="2051"/>
                    </a:lnTo>
                    <a:lnTo>
                      <a:pt x="224" y="1936"/>
                    </a:lnTo>
                    <a:lnTo>
                      <a:pt x="260" y="1816"/>
                    </a:lnTo>
                    <a:lnTo>
                      <a:pt x="289" y="1690"/>
                    </a:lnTo>
                    <a:lnTo>
                      <a:pt x="313" y="1559"/>
                    </a:lnTo>
                    <a:lnTo>
                      <a:pt x="330" y="1424"/>
                    </a:lnTo>
                    <a:lnTo>
                      <a:pt x="340" y="1285"/>
                    </a:lnTo>
                    <a:lnTo>
                      <a:pt x="345" y="1140"/>
                    </a:lnTo>
                    <a:lnTo>
                      <a:pt x="344" y="1019"/>
                    </a:lnTo>
                    <a:lnTo>
                      <a:pt x="335" y="903"/>
                    </a:lnTo>
                    <a:lnTo>
                      <a:pt x="320" y="794"/>
                    </a:lnTo>
                    <a:lnTo>
                      <a:pt x="298" y="689"/>
                    </a:lnTo>
                    <a:lnTo>
                      <a:pt x="269" y="592"/>
                    </a:lnTo>
                    <a:lnTo>
                      <a:pt x="233" y="498"/>
                    </a:lnTo>
                    <a:lnTo>
                      <a:pt x="190" y="411"/>
                    </a:lnTo>
                    <a:lnTo>
                      <a:pt x="141" y="331"/>
                    </a:lnTo>
                    <a:lnTo>
                      <a:pt x="87" y="256"/>
                    </a:lnTo>
                    <a:lnTo>
                      <a:pt x="25" y="188"/>
                    </a:lnTo>
                    <a:lnTo>
                      <a:pt x="12" y="176"/>
                    </a:lnTo>
                    <a:lnTo>
                      <a:pt x="0" y="164"/>
                    </a:lnTo>
                    <a:lnTo>
                      <a:pt x="116" y="178"/>
                    </a:lnTo>
                    <a:lnTo>
                      <a:pt x="233" y="183"/>
                    </a:lnTo>
                    <a:lnTo>
                      <a:pt x="233" y="183"/>
                    </a:lnTo>
                    <a:lnTo>
                      <a:pt x="313" y="181"/>
                    </a:lnTo>
                    <a:lnTo>
                      <a:pt x="390" y="174"/>
                    </a:lnTo>
                    <a:lnTo>
                      <a:pt x="461" y="164"/>
                    </a:lnTo>
                    <a:lnTo>
                      <a:pt x="529" y="152"/>
                    </a:lnTo>
                    <a:lnTo>
                      <a:pt x="594" y="137"/>
                    </a:lnTo>
                    <a:lnTo>
                      <a:pt x="653" y="121"/>
                    </a:lnTo>
                    <a:lnTo>
                      <a:pt x="708" y="104"/>
                    </a:lnTo>
                    <a:lnTo>
                      <a:pt x="757" y="86"/>
                    </a:lnTo>
                    <a:lnTo>
                      <a:pt x="801" y="69"/>
                    </a:lnTo>
                    <a:lnTo>
                      <a:pt x="839" y="53"/>
                    </a:lnTo>
                    <a:lnTo>
                      <a:pt x="869" y="38"/>
                    </a:lnTo>
                    <a:lnTo>
                      <a:pt x="895" y="26"/>
                    </a:lnTo>
                    <a:lnTo>
                      <a:pt x="914" y="16"/>
                    </a:lnTo>
                    <a:lnTo>
                      <a:pt x="926" y="9"/>
                    </a:lnTo>
                    <a:lnTo>
                      <a:pt x="931" y="6"/>
                    </a:lnTo>
                    <a:lnTo>
                      <a:pt x="946" y="0"/>
                    </a:lnTo>
                    <a:lnTo>
                      <a:pt x="963" y="0"/>
                    </a:lnTo>
                    <a:lnTo>
                      <a:pt x="978" y="6"/>
                    </a:lnTo>
                    <a:lnTo>
                      <a:pt x="982" y="9"/>
                    </a:lnTo>
                    <a:lnTo>
                      <a:pt x="994" y="16"/>
                    </a:lnTo>
                    <a:lnTo>
                      <a:pt x="1012" y="26"/>
                    </a:lnTo>
                    <a:lnTo>
                      <a:pt x="1038" y="38"/>
                    </a:lnTo>
                    <a:lnTo>
                      <a:pt x="1070" y="53"/>
                    </a:lnTo>
                    <a:lnTo>
                      <a:pt x="1108" y="69"/>
                    </a:lnTo>
                    <a:lnTo>
                      <a:pt x="1152" y="86"/>
                    </a:lnTo>
                    <a:lnTo>
                      <a:pt x="1201" y="104"/>
                    </a:lnTo>
                    <a:lnTo>
                      <a:pt x="1256" y="121"/>
                    </a:lnTo>
                    <a:lnTo>
                      <a:pt x="1314" y="137"/>
                    </a:lnTo>
                    <a:lnTo>
                      <a:pt x="1378" y="152"/>
                    </a:lnTo>
                    <a:lnTo>
                      <a:pt x="1446" y="164"/>
                    </a:lnTo>
                    <a:lnTo>
                      <a:pt x="1520" y="174"/>
                    </a:lnTo>
                    <a:lnTo>
                      <a:pt x="1596" y="181"/>
                    </a:lnTo>
                    <a:lnTo>
                      <a:pt x="1676" y="183"/>
                    </a:lnTo>
                    <a:lnTo>
                      <a:pt x="1795" y="178"/>
                    </a:lnTo>
                    <a:lnTo>
                      <a:pt x="1914" y="162"/>
                    </a:lnTo>
                    <a:lnTo>
                      <a:pt x="2032" y="138"/>
                    </a:lnTo>
                    <a:lnTo>
                      <a:pt x="2147" y="103"/>
                    </a:lnTo>
                    <a:lnTo>
                      <a:pt x="2262" y="58"/>
                    </a:lnTo>
                    <a:lnTo>
                      <a:pt x="2374" y="6"/>
                    </a:lnTo>
                    <a:lnTo>
                      <a:pt x="2389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5" name="Freeform 12"/>
              <p:cNvSpPr>
                <a:spLocks/>
              </p:cNvSpPr>
              <p:nvPr/>
            </p:nvSpPr>
            <p:spPr bwMode="auto">
              <a:xfrm>
                <a:off x="1476" y="1714"/>
                <a:ext cx="2089" cy="1179"/>
              </a:xfrm>
              <a:custGeom>
                <a:avLst/>
                <a:gdLst>
                  <a:gd name="T0" fmla="*/ 2057 w 4178"/>
                  <a:gd name="T1" fmla="*/ 477 h 2360"/>
                  <a:gd name="T2" fmla="*/ 1843 w 4178"/>
                  <a:gd name="T3" fmla="*/ 1915 h 2360"/>
                  <a:gd name="T4" fmla="*/ 1846 w 4178"/>
                  <a:gd name="T5" fmla="*/ 1924 h 2360"/>
                  <a:gd name="T6" fmla="*/ 2078 w 4178"/>
                  <a:gd name="T7" fmla="*/ 2239 h 2360"/>
                  <a:gd name="T8" fmla="*/ 2088 w 4178"/>
                  <a:gd name="T9" fmla="*/ 2242 h 2360"/>
                  <a:gd name="T10" fmla="*/ 2100 w 4178"/>
                  <a:gd name="T11" fmla="*/ 2239 h 2360"/>
                  <a:gd name="T12" fmla="*/ 2331 w 4178"/>
                  <a:gd name="T13" fmla="*/ 1924 h 2360"/>
                  <a:gd name="T14" fmla="*/ 2335 w 4178"/>
                  <a:gd name="T15" fmla="*/ 1915 h 2360"/>
                  <a:gd name="T16" fmla="*/ 2120 w 4178"/>
                  <a:gd name="T17" fmla="*/ 477 h 2360"/>
                  <a:gd name="T18" fmla="*/ 2900 w 4178"/>
                  <a:gd name="T19" fmla="*/ 254 h 2360"/>
                  <a:gd name="T20" fmla="*/ 3567 w 4178"/>
                  <a:gd name="T21" fmla="*/ 559 h 2360"/>
                  <a:gd name="T22" fmla="*/ 3644 w 4178"/>
                  <a:gd name="T23" fmla="*/ 605 h 2360"/>
                  <a:gd name="T24" fmla="*/ 3710 w 4178"/>
                  <a:gd name="T25" fmla="*/ 663 h 2360"/>
                  <a:gd name="T26" fmla="*/ 3756 w 4178"/>
                  <a:gd name="T27" fmla="*/ 738 h 2360"/>
                  <a:gd name="T28" fmla="*/ 3763 w 4178"/>
                  <a:gd name="T29" fmla="*/ 753 h 2360"/>
                  <a:gd name="T30" fmla="*/ 3780 w 4178"/>
                  <a:gd name="T31" fmla="*/ 798 h 2360"/>
                  <a:gd name="T32" fmla="*/ 3807 w 4178"/>
                  <a:gd name="T33" fmla="*/ 864 h 2360"/>
                  <a:gd name="T34" fmla="*/ 3843 w 4178"/>
                  <a:gd name="T35" fmla="*/ 954 h 2360"/>
                  <a:gd name="T36" fmla="*/ 3884 w 4178"/>
                  <a:gd name="T37" fmla="*/ 1060 h 2360"/>
                  <a:gd name="T38" fmla="*/ 3926 w 4178"/>
                  <a:gd name="T39" fmla="*/ 1179 h 2360"/>
                  <a:gd name="T40" fmla="*/ 3972 w 4178"/>
                  <a:gd name="T41" fmla="*/ 1309 h 2360"/>
                  <a:gd name="T42" fmla="*/ 4018 w 4178"/>
                  <a:gd name="T43" fmla="*/ 1445 h 2360"/>
                  <a:gd name="T44" fmla="*/ 4061 w 4178"/>
                  <a:gd name="T45" fmla="*/ 1583 h 2360"/>
                  <a:gd name="T46" fmla="*/ 4100 w 4178"/>
                  <a:gd name="T47" fmla="*/ 1721 h 2360"/>
                  <a:gd name="T48" fmla="*/ 4134 w 4178"/>
                  <a:gd name="T49" fmla="*/ 1854 h 2360"/>
                  <a:gd name="T50" fmla="*/ 4159 w 4178"/>
                  <a:gd name="T51" fmla="*/ 1980 h 2360"/>
                  <a:gd name="T52" fmla="*/ 4175 w 4178"/>
                  <a:gd name="T53" fmla="*/ 2092 h 2360"/>
                  <a:gd name="T54" fmla="*/ 4178 w 4178"/>
                  <a:gd name="T55" fmla="*/ 2191 h 2360"/>
                  <a:gd name="T56" fmla="*/ 4166 w 4178"/>
                  <a:gd name="T57" fmla="*/ 2269 h 2360"/>
                  <a:gd name="T58" fmla="*/ 4141 w 4178"/>
                  <a:gd name="T59" fmla="*/ 2326 h 2360"/>
                  <a:gd name="T60" fmla="*/ 4096 w 4178"/>
                  <a:gd name="T61" fmla="*/ 2356 h 2360"/>
                  <a:gd name="T62" fmla="*/ 109 w 4178"/>
                  <a:gd name="T63" fmla="*/ 2360 h 2360"/>
                  <a:gd name="T64" fmla="*/ 56 w 4178"/>
                  <a:gd name="T65" fmla="*/ 2344 h 2360"/>
                  <a:gd name="T66" fmla="*/ 22 w 4178"/>
                  <a:gd name="T67" fmla="*/ 2300 h 2360"/>
                  <a:gd name="T68" fmla="*/ 3 w 4178"/>
                  <a:gd name="T69" fmla="*/ 2234 h 2360"/>
                  <a:gd name="T70" fmla="*/ 0 w 4178"/>
                  <a:gd name="T71" fmla="*/ 2143 h 2360"/>
                  <a:gd name="T72" fmla="*/ 10 w 4178"/>
                  <a:gd name="T73" fmla="*/ 2038 h 2360"/>
                  <a:gd name="T74" fmla="*/ 31 w 4178"/>
                  <a:gd name="T75" fmla="*/ 1918 h 2360"/>
                  <a:gd name="T76" fmla="*/ 60 w 4178"/>
                  <a:gd name="T77" fmla="*/ 1789 h 2360"/>
                  <a:gd name="T78" fmla="*/ 97 w 4178"/>
                  <a:gd name="T79" fmla="*/ 1653 h 2360"/>
                  <a:gd name="T80" fmla="*/ 138 w 4178"/>
                  <a:gd name="T81" fmla="*/ 1515 h 2360"/>
                  <a:gd name="T82" fmla="*/ 182 w 4178"/>
                  <a:gd name="T83" fmla="*/ 1377 h 2360"/>
                  <a:gd name="T84" fmla="*/ 228 w 4178"/>
                  <a:gd name="T85" fmla="*/ 1242 h 2360"/>
                  <a:gd name="T86" fmla="*/ 272 w 4178"/>
                  <a:gd name="T87" fmla="*/ 1118 h 2360"/>
                  <a:gd name="T88" fmla="*/ 315 w 4178"/>
                  <a:gd name="T89" fmla="*/ 1005 h 2360"/>
                  <a:gd name="T90" fmla="*/ 354 w 4178"/>
                  <a:gd name="T91" fmla="*/ 907 h 2360"/>
                  <a:gd name="T92" fmla="*/ 385 w 4178"/>
                  <a:gd name="T93" fmla="*/ 828 h 2360"/>
                  <a:gd name="T94" fmla="*/ 407 w 4178"/>
                  <a:gd name="T95" fmla="*/ 772 h 2360"/>
                  <a:gd name="T96" fmla="*/ 419 w 4178"/>
                  <a:gd name="T97" fmla="*/ 741 h 2360"/>
                  <a:gd name="T98" fmla="*/ 441 w 4178"/>
                  <a:gd name="T99" fmla="*/ 701 h 2360"/>
                  <a:gd name="T100" fmla="*/ 499 w 4178"/>
                  <a:gd name="T101" fmla="*/ 634 h 2360"/>
                  <a:gd name="T102" fmla="*/ 572 w 4178"/>
                  <a:gd name="T103" fmla="*/ 581 h 2360"/>
                  <a:gd name="T104" fmla="*/ 650 w 4178"/>
                  <a:gd name="T105" fmla="*/ 542 h 2360"/>
                  <a:gd name="T106" fmla="*/ 1578 w 4178"/>
                  <a:gd name="T107" fmla="*/ 0 h 2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178" h="2360">
                    <a:moveTo>
                      <a:pt x="1578" y="0"/>
                    </a:moveTo>
                    <a:lnTo>
                      <a:pt x="2057" y="477"/>
                    </a:lnTo>
                    <a:lnTo>
                      <a:pt x="1843" y="1910"/>
                    </a:lnTo>
                    <a:lnTo>
                      <a:pt x="1843" y="1915"/>
                    </a:lnTo>
                    <a:lnTo>
                      <a:pt x="1845" y="1920"/>
                    </a:lnTo>
                    <a:lnTo>
                      <a:pt x="1846" y="1924"/>
                    </a:lnTo>
                    <a:lnTo>
                      <a:pt x="2073" y="2235"/>
                    </a:lnTo>
                    <a:lnTo>
                      <a:pt x="2078" y="2239"/>
                    </a:lnTo>
                    <a:lnTo>
                      <a:pt x="2083" y="2242"/>
                    </a:lnTo>
                    <a:lnTo>
                      <a:pt x="2088" y="2242"/>
                    </a:lnTo>
                    <a:lnTo>
                      <a:pt x="2095" y="2242"/>
                    </a:lnTo>
                    <a:lnTo>
                      <a:pt x="2100" y="2239"/>
                    </a:lnTo>
                    <a:lnTo>
                      <a:pt x="2103" y="2235"/>
                    </a:lnTo>
                    <a:lnTo>
                      <a:pt x="2331" y="1924"/>
                    </a:lnTo>
                    <a:lnTo>
                      <a:pt x="2333" y="1920"/>
                    </a:lnTo>
                    <a:lnTo>
                      <a:pt x="2335" y="1915"/>
                    </a:lnTo>
                    <a:lnTo>
                      <a:pt x="2335" y="1910"/>
                    </a:lnTo>
                    <a:lnTo>
                      <a:pt x="2120" y="477"/>
                    </a:lnTo>
                    <a:lnTo>
                      <a:pt x="2600" y="0"/>
                    </a:lnTo>
                    <a:lnTo>
                      <a:pt x="2900" y="254"/>
                    </a:lnTo>
                    <a:lnTo>
                      <a:pt x="3526" y="542"/>
                    </a:lnTo>
                    <a:lnTo>
                      <a:pt x="3567" y="559"/>
                    </a:lnTo>
                    <a:lnTo>
                      <a:pt x="3606" y="581"/>
                    </a:lnTo>
                    <a:lnTo>
                      <a:pt x="3644" y="605"/>
                    </a:lnTo>
                    <a:lnTo>
                      <a:pt x="3678" y="632"/>
                    </a:lnTo>
                    <a:lnTo>
                      <a:pt x="3710" y="663"/>
                    </a:lnTo>
                    <a:lnTo>
                      <a:pt x="3735" y="699"/>
                    </a:lnTo>
                    <a:lnTo>
                      <a:pt x="3756" y="738"/>
                    </a:lnTo>
                    <a:lnTo>
                      <a:pt x="3758" y="741"/>
                    </a:lnTo>
                    <a:lnTo>
                      <a:pt x="3763" y="753"/>
                    </a:lnTo>
                    <a:lnTo>
                      <a:pt x="3771" y="772"/>
                    </a:lnTo>
                    <a:lnTo>
                      <a:pt x="3780" y="798"/>
                    </a:lnTo>
                    <a:lnTo>
                      <a:pt x="3793" y="828"/>
                    </a:lnTo>
                    <a:lnTo>
                      <a:pt x="3807" y="864"/>
                    </a:lnTo>
                    <a:lnTo>
                      <a:pt x="3824" y="907"/>
                    </a:lnTo>
                    <a:lnTo>
                      <a:pt x="3843" y="954"/>
                    </a:lnTo>
                    <a:lnTo>
                      <a:pt x="3861" y="1005"/>
                    </a:lnTo>
                    <a:lnTo>
                      <a:pt x="3884" y="1060"/>
                    </a:lnTo>
                    <a:lnTo>
                      <a:pt x="3904" y="1118"/>
                    </a:lnTo>
                    <a:lnTo>
                      <a:pt x="3926" y="1179"/>
                    </a:lnTo>
                    <a:lnTo>
                      <a:pt x="3950" y="1242"/>
                    </a:lnTo>
                    <a:lnTo>
                      <a:pt x="3972" y="1309"/>
                    </a:lnTo>
                    <a:lnTo>
                      <a:pt x="3996" y="1377"/>
                    </a:lnTo>
                    <a:lnTo>
                      <a:pt x="4018" y="1445"/>
                    </a:lnTo>
                    <a:lnTo>
                      <a:pt x="4040" y="1515"/>
                    </a:lnTo>
                    <a:lnTo>
                      <a:pt x="4061" y="1583"/>
                    </a:lnTo>
                    <a:lnTo>
                      <a:pt x="4081" y="1653"/>
                    </a:lnTo>
                    <a:lnTo>
                      <a:pt x="4100" y="1721"/>
                    </a:lnTo>
                    <a:lnTo>
                      <a:pt x="4118" y="1789"/>
                    </a:lnTo>
                    <a:lnTo>
                      <a:pt x="4134" y="1854"/>
                    </a:lnTo>
                    <a:lnTo>
                      <a:pt x="4147" y="1918"/>
                    </a:lnTo>
                    <a:lnTo>
                      <a:pt x="4159" y="1980"/>
                    </a:lnTo>
                    <a:lnTo>
                      <a:pt x="4168" y="2038"/>
                    </a:lnTo>
                    <a:lnTo>
                      <a:pt x="4175" y="2092"/>
                    </a:lnTo>
                    <a:lnTo>
                      <a:pt x="4176" y="2143"/>
                    </a:lnTo>
                    <a:lnTo>
                      <a:pt x="4178" y="2191"/>
                    </a:lnTo>
                    <a:lnTo>
                      <a:pt x="4175" y="2234"/>
                    </a:lnTo>
                    <a:lnTo>
                      <a:pt x="4166" y="2269"/>
                    </a:lnTo>
                    <a:lnTo>
                      <a:pt x="4156" y="2300"/>
                    </a:lnTo>
                    <a:lnTo>
                      <a:pt x="4141" y="2326"/>
                    </a:lnTo>
                    <a:lnTo>
                      <a:pt x="4122" y="2344"/>
                    </a:lnTo>
                    <a:lnTo>
                      <a:pt x="4096" y="2356"/>
                    </a:lnTo>
                    <a:lnTo>
                      <a:pt x="4067" y="2360"/>
                    </a:lnTo>
                    <a:lnTo>
                      <a:pt x="109" y="2360"/>
                    </a:lnTo>
                    <a:lnTo>
                      <a:pt x="80" y="2356"/>
                    </a:lnTo>
                    <a:lnTo>
                      <a:pt x="56" y="2344"/>
                    </a:lnTo>
                    <a:lnTo>
                      <a:pt x="37" y="2326"/>
                    </a:lnTo>
                    <a:lnTo>
                      <a:pt x="22" y="2300"/>
                    </a:lnTo>
                    <a:lnTo>
                      <a:pt x="10" y="2269"/>
                    </a:lnTo>
                    <a:lnTo>
                      <a:pt x="3" y="2234"/>
                    </a:lnTo>
                    <a:lnTo>
                      <a:pt x="0" y="2191"/>
                    </a:lnTo>
                    <a:lnTo>
                      <a:pt x="0" y="2143"/>
                    </a:lnTo>
                    <a:lnTo>
                      <a:pt x="3" y="2092"/>
                    </a:lnTo>
                    <a:lnTo>
                      <a:pt x="10" y="2038"/>
                    </a:lnTo>
                    <a:lnTo>
                      <a:pt x="19" y="1980"/>
                    </a:lnTo>
                    <a:lnTo>
                      <a:pt x="31" y="1918"/>
                    </a:lnTo>
                    <a:lnTo>
                      <a:pt x="44" y="1854"/>
                    </a:lnTo>
                    <a:lnTo>
                      <a:pt x="60" y="1789"/>
                    </a:lnTo>
                    <a:lnTo>
                      <a:pt x="77" y="1721"/>
                    </a:lnTo>
                    <a:lnTo>
                      <a:pt x="97" y="1653"/>
                    </a:lnTo>
                    <a:lnTo>
                      <a:pt x="116" y="1583"/>
                    </a:lnTo>
                    <a:lnTo>
                      <a:pt x="138" y="1515"/>
                    </a:lnTo>
                    <a:lnTo>
                      <a:pt x="160" y="1445"/>
                    </a:lnTo>
                    <a:lnTo>
                      <a:pt x="182" y="1377"/>
                    </a:lnTo>
                    <a:lnTo>
                      <a:pt x="206" y="1309"/>
                    </a:lnTo>
                    <a:lnTo>
                      <a:pt x="228" y="1242"/>
                    </a:lnTo>
                    <a:lnTo>
                      <a:pt x="250" y="1179"/>
                    </a:lnTo>
                    <a:lnTo>
                      <a:pt x="272" y="1118"/>
                    </a:lnTo>
                    <a:lnTo>
                      <a:pt x="294" y="1060"/>
                    </a:lnTo>
                    <a:lnTo>
                      <a:pt x="315" y="1005"/>
                    </a:lnTo>
                    <a:lnTo>
                      <a:pt x="335" y="954"/>
                    </a:lnTo>
                    <a:lnTo>
                      <a:pt x="354" y="907"/>
                    </a:lnTo>
                    <a:lnTo>
                      <a:pt x="369" y="864"/>
                    </a:lnTo>
                    <a:lnTo>
                      <a:pt x="385" y="828"/>
                    </a:lnTo>
                    <a:lnTo>
                      <a:pt x="397" y="798"/>
                    </a:lnTo>
                    <a:lnTo>
                      <a:pt x="407" y="772"/>
                    </a:lnTo>
                    <a:lnTo>
                      <a:pt x="415" y="753"/>
                    </a:lnTo>
                    <a:lnTo>
                      <a:pt x="419" y="741"/>
                    </a:lnTo>
                    <a:lnTo>
                      <a:pt x="420" y="738"/>
                    </a:lnTo>
                    <a:lnTo>
                      <a:pt x="441" y="701"/>
                    </a:lnTo>
                    <a:lnTo>
                      <a:pt x="466" y="666"/>
                    </a:lnTo>
                    <a:lnTo>
                      <a:pt x="499" y="634"/>
                    </a:lnTo>
                    <a:lnTo>
                      <a:pt x="533" y="607"/>
                    </a:lnTo>
                    <a:lnTo>
                      <a:pt x="572" y="581"/>
                    </a:lnTo>
                    <a:lnTo>
                      <a:pt x="611" y="559"/>
                    </a:lnTo>
                    <a:lnTo>
                      <a:pt x="650" y="542"/>
                    </a:lnTo>
                    <a:lnTo>
                      <a:pt x="1276" y="254"/>
                    </a:lnTo>
                    <a:lnTo>
                      <a:pt x="1578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6" name="Freeform 13"/>
              <p:cNvSpPr>
                <a:spLocks/>
              </p:cNvSpPr>
              <p:nvPr/>
            </p:nvSpPr>
            <p:spPr bwMode="auto">
              <a:xfrm>
                <a:off x="1956" y="354"/>
                <a:ext cx="1129" cy="1355"/>
              </a:xfrm>
              <a:custGeom>
                <a:avLst/>
                <a:gdLst>
                  <a:gd name="T0" fmla="*/ 1246 w 2258"/>
                  <a:gd name="T1" fmla="*/ 3 h 2708"/>
                  <a:gd name="T2" fmla="*/ 1460 w 2258"/>
                  <a:gd name="T3" fmla="*/ 27 h 2708"/>
                  <a:gd name="T4" fmla="*/ 1645 w 2258"/>
                  <a:gd name="T5" fmla="*/ 76 h 2708"/>
                  <a:gd name="T6" fmla="*/ 1805 w 2258"/>
                  <a:gd name="T7" fmla="*/ 146 h 2708"/>
                  <a:gd name="T8" fmla="*/ 1940 w 2258"/>
                  <a:gd name="T9" fmla="*/ 240 h 2708"/>
                  <a:gd name="T10" fmla="*/ 2049 w 2258"/>
                  <a:gd name="T11" fmla="*/ 354 h 2708"/>
                  <a:gd name="T12" fmla="*/ 2136 w 2258"/>
                  <a:gd name="T13" fmla="*/ 489 h 2708"/>
                  <a:gd name="T14" fmla="*/ 2197 w 2258"/>
                  <a:gd name="T15" fmla="*/ 644 h 2708"/>
                  <a:gd name="T16" fmla="*/ 2238 w 2258"/>
                  <a:gd name="T17" fmla="*/ 817 h 2708"/>
                  <a:gd name="T18" fmla="*/ 2256 w 2258"/>
                  <a:gd name="T19" fmla="*/ 1008 h 2708"/>
                  <a:gd name="T20" fmla="*/ 2253 w 2258"/>
                  <a:gd name="T21" fmla="*/ 1257 h 2708"/>
                  <a:gd name="T22" fmla="*/ 2222 w 2258"/>
                  <a:gd name="T23" fmla="*/ 1533 h 2708"/>
                  <a:gd name="T24" fmla="*/ 2166 w 2258"/>
                  <a:gd name="T25" fmla="*/ 1783 h 2708"/>
                  <a:gd name="T26" fmla="*/ 2088 w 2258"/>
                  <a:gd name="T27" fmla="*/ 2005 h 2708"/>
                  <a:gd name="T28" fmla="*/ 1988 w 2258"/>
                  <a:gd name="T29" fmla="*/ 2199 h 2708"/>
                  <a:gd name="T30" fmla="*/ 1867 w 2258"/>
                  <a:gd name="T31" fmla="*/ 2364 h 2708"/>
                  <a:gd name="T32" fmla="*/ 1729 w 2258"/>
                  <a:gd name="T33" fmla="*/ 2497 h 2708"/>
                  <a:gd name="T34" fmla="*/ 1574 w 2258"/>
                  <a:gd name="T35" fmla="*/ 2599 h 2708"/>
                  <a:gd name="T36" fmla="*/ 1406 w 2258"/>
                  <a:gd name="T37" fmla="*/ 2669 h 2708"/>
                  <a:gd name="T38" fmla="*/ 1223 w 2258"/>
                  <a:gd name="T39" fmla="*/ 2705 h 2708"/>
                  <a:gd name="T40" fmla="*/ 1035 w 2258"/>
                  <a:gd name="T41" fmla="*/ 2705 h 2708"/>
                  <a:gd name="T42" fmla="*/ 852 w 2258"/>
                  <a:gd name="T43" fmla="*/ 2669 h 2708"/>
                  <a:gd name="T44" fmla="*/ 684 w 2258"/>
                  <a:gd name="T45" fmla="*/ 2599 h 2708"/>
                  <a:gd name="T46" fmla="*/ 529 w 2258"/>
                  <a:gd name="T47" fmla="*/ 2497 h 2708"/>
                  <a:gd name="T48" fmla="*/ 391 w 2258"/>
                  <a:gd name="T49" fmla="*/ 2364 h 2708"/>
                  <a:gd name="T50" fmla="*/ 270 w 2258"/>
                  <a:gd name="T51" fmla="*/ 2199 h 2708"/>
                  <a:gd name="T52" fmla="*/ 170 w 2258"/>
                  <a:gd name="T53" fmla="*/ 2005 h 2708"/>
                  <a:gd name="T54" fmla="*/ 92 w 2258"/>
                  <a:gd name="T55" fmla="*/ 1783 h 2708"/>
                  <a:gd name="T56" fmla="*/ 36 w 2258"/>
                  <a:gd name="T57" fmla="*/ 1533 h 2708"/>
                  <a:gd name="T58" fmla="*/ 5 w 2258"/>
                  <a:gd name="T59" fmla="*/ 1257 h 2708"/>
                  <a:gd name="T60" fmla="*/ 2 w 2258"/>
                  <a:gd name="T61" fmla="*/ 1008 h 2708"/>
                  <a:gd name="T62" fmla="*/ 20 w 2258"/>
                  <a:gd name="T63" fmla="*/ 817 h 2708"/>
                  <a:gd name="T64" fmla="*/ 59 w 2258"/>
                  <a:gd name="T65" fmla="*/ 644 h 2708"/>
                  <a:gd name="T66" fmla="*/ 122 w 2258"/>
                  <a:gd name="T67" fmla="*/ 489 h 2708"/>
                  <a:gd name="T68" fmla="*/ 207 w 2258"/>
                  <a:gd name="T69" fmla="*/ 354 h 2708"/>
                  <a:gd name="T70" fmla="*/ 318 w 2258"/>
                  <a:gd name="T71" fmla="*/ 240 h 2708"/>
                  <a:gd name="T72" fmla="*/ 453 w 2258"/>
                  <a:gd name="T73" fmla="*/ 146 h 2708"/>
                  <a:gd name="T74" fmla="*/ 612 w 2258"/>
                  <a:gd name="T75" fmla="*/ 76 h 2708"/>
                  <a:gd name="T76" fmla="*/ 798 w 2258"/>
                  <a:gd name="T77" fmla="*/ 27 h 2708"/>
                  <a:gd name="T78" fmla="*/ 1011 w 2258"/>
                  <a:gd name="T79" fmla="*/ 3 h 27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258" h="2708">
                    <a:moveTo>
                      <a:pt x="1128" y="0"/>
                    </a:moveTo>
                    <a:lnTo>
                      <a:pt x="1246" y="3"/>
                    </a:lnTo>
                    <a:lnTo>
                      <a:pt x="1356" y="12"/>
                    </a:lnTo>
                    <a:lnTo>
                      <a:pt x="1460" y="27"/>
                    </a:lnTo>
                    <a:lnTo>
                      <a:pt x="1555" y="49"/>
                    </a:lnTo>
                    <a:lnTo>
                      <a:pt x="1645" y="76"/>
                    </a:lnTo>
                    <a:lnTo>
                      <a:pt x="1729" y="109"/>
                    </a:lnTo>
                    <a:lnTo>
                      <a:pt x="1805" y="146"/>
                    </a:lnTo>
                    <a:lnTo>
                      <a:pt x="1875" y="190"/>
                    </a:lnTo>
                    <a:lnTo>
                      <a:pt x="1940" y="240"/>
                    </a:lnTo>
                    <a:lnTo>
                      <a:pt x="1998" y="294"/>
                    </a:lnTo>
                    <a:lnTo>
                      <a:pt x="2049" y="354"/>
                    </a:lnTo>
                    <a:lnTo>
                      <a:pt x="2095" y="419"/>
                    </a:lnTo>
                    <a:lnTo>
                      <a:pt x="2136" y="489"/>
                    </a:lnTo>
                    <a:lnTo>
                      <a:pt x="2170" y="564"/>
                    </a:lnTo>
                    <a:lnTo>
                      <a:pt x="2197" y="644"/>
                    </a:lnTo>
                    <a:lnTo>
                      <a:pt x="2221" y="729"/>
                    </a:lnTo>
                    <a:lnTo>
                      <a:pt x="2238" y="817"/>
                    </a:lnTo>
                    <a:lnTo>
                      <a:pt x="2250" y="911"/>
                    </a:lnTo>
                    <a:lnTo>
                      <a:pt x="2256" y="1008"/>
                    </a:lnTo>
                    <a:lnTo>
                      <a:pt x="2258" y="1110"/>
                    </a:lnTo>
                    <a:lnTo>
                      <a:pt x="2253" y="1257"/>
                    </a:lnTo>
                    <a:lnTo>
                      <a:pt x="2241" y="1398"/>
                    </a:lnTo>
                    <a:lnTo>
                      <a:pt x="2222" y="1533"/>
                    </a:lnTo>
                    <a:lnTo>
                      <a:pt x="2197" y="1661"/>
                    </a:lnTo>
                    <a:lnTo>
                      <a:pt x="2166" y="1783"/>
                    </a:lnTo>
                    <a:lnTo>
                      <a:pt x="2131" y="1897"/>
                    </a:lnTo>
                    <a:lnTo>
                      <a:pt x="2088" y="2005"/>
                    </a:lnTo>
                    <a:lnTo>
                      <a:pt x="2040" y="2105"/>
                    </a:lnTo>
                    <a:lnTo>
                      <a:pt x="1988" y="2199"/>
                    </a:lnTo>
                    <a:lnTo>
                      <a:pt x="1930" y="2284"/>
                    </a:lnTo>
                    <a:lnTo>
                      <a:pt x="1867" y="2364"/>
                    </a:lnTo>
                    <a:lnTo>
                      <a:pt x="1799" y="2434"/>
                    </a:lnTo>
                    <a:lnTo>
                      <a:pt x="1729" y="2497"/>
                    </a:lnTo>
                    <a:lnTo>
                      <a:pt x="1652" y="2553"/>
                    </a:lnTo>
                    <a:lnTo>
                      <a:pt x="1574" y="2599"/>
                    </a:lnTo>
                    <a:lnTo>
                      <a:pt x="1491" y="2638"/>
                    </a:lnTo>
                    <a:lnTo>
                      <a:pt x="1406" y="2669"/>
                    </a:lnTo>
                    <a:lnTo>
                      <a:pt x="1315" y="2691"/>
                    </a:lnTo>
                    <a:lnTo>
                      <a:pt x="1223" y="2705"/>
                    </a:lnTo>
                    <a:lnTo>
                      <a:pt x="1128" y="2708"/>
                    </a:lnTo>
                    <a:lnTo>
                      <a:pt x="1035" y="2705"/>
                    </a:lnTo>
                    <a:lnTo>
                      <a:pt x="943" y="2691"/>
                    </a:lnTo>
                    <a:lnTo>
                      <a:pt x="852" y="2669"/>
                    </a:lnTo>
                    <a:lnTo>
                      <a:pt x="767" y="2638"/>
                    </a:lnTo>
                    <a:lnTo>
                      <a:pt x="684" y="2599"/>
                    </a:lnTo>
                    <a:lnTo>
                      <a:pt x="604" y="2553"/>
                    </a:lnTo>
                    <a:lnTo>
                      <a:pt x="529" y="2497"/>
                    </a:lnTo>
                    <a:lnTo>
                      <a:pt x="458" y="2434"/>
                    </a:lnTo>
                    <a:lnTo>
                      <a:pt x="391" y="2364"/>
                    </a:lnTo>
                    <a:lnTo>
                      <a:pt x="328" y="2284"/>
                    </a:lnTo>
                    <a:lnTo>
                      <a:pt x="270" y="2199"/>
                    </a:lnTo>
                    <a:lnTo>
                      <a:pt x="218" y="2105"/>
                    </a:lnTo>
                    <a:lnTo>
                      <a:pt x="170" y="2005"/>
                    </a:lnTo>
                    <a:lnTo>
                      <a:pt x="127" y="1897"/>
                    </a:lnTo>
                    <a:lnTo>
                      <a:pt x="92" y="1783"/>
                    </a:lnTo>
                    <a:lnTo>
                      <a:pt x="59" y="1661"/>
                    </a:lnTo>
                    <a:lnTo>
                      <a:pt x="36" y="1533"/>
                    </a:lnTo>
                    <a:lnTo>
                      <a:pt x="17" y="1398"/>
                    </a:lnTo>
                    <a:lnTo>
                      <a:pt x="5" y="1257"/>
                    </a:lnTo>
                    <a:lnTo>
                      <a:pt x="0" y="1110"/>
                    </a:lnTo>
                    <a:lnTo>
                      <a:pt x="2" y="1008"/>
                    </a:lnTo>
                    <a:lnTo>
                      <a:pt x="8" y="911"/>
                    </a:lnTo>
                    <a:lnTo>
                      <a:pt x="20" y="817"/>
                    </a:lnTo>
                    <a:lnTo>
                      <a:pt x="37" y="729"/>
                    </a:lnTo>
                    <a:lnTo>
                      <a:pt x="59" y="644"/>
                    </a:lnTo>
                    <a:lnTo>
                      <a:pt x="88" y="564"/>
                    </a:lnTo>
                    <a:lnTo>
                      <a:pt x="122" y="489"/>
                    </a:lnTo>
                    <a:lnTo>
                      <a:pt x="163" y="419"/>
                    </a:lnTo>
                    <a:lnTo>
                      <a:pt x="207" y="354"/>
                    </a:lnTo>
                    <a:lnTo>
                      <a:pt x="260" y="294"/>
                    </a:lnTo>
                    <a:lnTo>
                      <a:pt x="318" y="240"/>
                    </a:lnTo>
                    <a:lnTo>
                      <a:pt x="381" y="190"/>
                    </a:lnTo>
                    <a:lnTo>
                      <a:pt x="453" y="146"/>
                    </a:lnTo>
                    <a:lnTo>
                      <a:pt x="529" y="109"/>
                    </a:lnTo>
                    <a:lnTo>
                      <a:pt x="612" y="76"/>
                    </a:lnTo>
                    <a:lnTo>
                      <a:pt x="701" y="49"/>
                    </a:lnTo>
                    <a:lnTo>
                      <a:pt x="798" y="27"/>
                    </a:lnTo>
                    <a:lnTo>
                      <a:pt x="902" y="12"/>
                    </a:lnTo>
                    <a:lnTo>
                      <a:pt x="1011" y="3"/>
                    </a:lnTo>
                    <a:lnTo>
                      <a:pt x="1128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67" name="Group 9"/>
            <p:cNvGrpSpPr>
              <a:grpSpLocks noChangeAspect="1"/>
            </p:cNvGrpSpPr>
            <p:nvPr/>
          </p:nvGrpSpPr>
          <p:grpSpPr bwMode="auto">
            <a:xfrm>
              <a:off x="6785167" y="1426147"/>
              <a:ext cx="288259" cy="263005"/>
              <a:chOff x="1476" y="339"/>
              <a:chExt cx="2808" cy="2562"/>
            </a:xfrm>
          </p:grpSpPr>
          <p:sp>
            <p:nvSpPr>
              <p:cNvPr id="168" name="AutoShape 8"/>
              <p:cNvSpPr>
                <a:spLocks noChangeAspect="1" noChangeArrowheads="1" noTextEdit="1"/>
              </p:cNvSpPr>
              <p:nvPr/>
            </p:nvSpPr>
            <p:spPr bwMode="auto">
              <a:xfrm>
                <a:off x="1476" y="339"/>
                <a:ext cx="2808" cy="25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70" name="Rectangle 10"/>
              <p:cNvSpPr>
                <a:spLocks noChangeArrowheads="1"/>
              </p:cNvSpPr>
              <p:nvPr/>
            </p:nvSpPr>
            <p:spPr bwMode="auto">
              <a:xfrm>
                <a:off x="1476" y="339"/>
                <a:ext cx="2808" cy="2562"/>
              </a:xfrm>
              <a:prstGeom prst="rect">
                <a:avLst/>
              </a:prstGeom>
              <a:noFill/>
              <a:ln w="0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7" name="Freeform 11"/>
              <p:cNvSpPr>
                <a:spLocks noEditPoints="1"/>
              </p:cNvSpPr>
              <p:nvPr/>
            </p:nvSpPr>
            <p:spPr bwMode="auto">
              <a:xfrm>
                <a:off x="3060" y="341"/>
                <a:ext cx="1221" cy="1494"/>
              </a:xfrm>
              <a:custGeom>
                <a:avLst/>
                <a:gdLst>
                  <a:gd name="T0" fmla="*/ 1280 w 2442"/>
                  <a:gd name="T1" fmla="*/ 2363 h 2988"/>
                  <a:gd name="T2" fmla="*/ 1542 w 2442"/>
                  <a:gd name="T3" fmla="*/ 2010 h 2988"/>
                  <a:gd name="T4" fmla="*/ 1768 w 2442"/>
                  <a:gd name="T5" fmla="*/ 1590 h 2988"/>
                  <a:gd name="T6" fmla="*/ 1952 w 2442"/>
                  <a:gd name="T7" fmla="*/ 1108 h 2988"/>
                  <a:gd name="T8" fmla="*/ 2045 w 2442"/>
                  <a:gd name="T9" fmla="*/ 770 h 2988"/>
                  <a:gd name="T10" fmla="*/ 2107 w 2442"/>
                  <a:gd name="T11" fmla="*/ 481 h 2988"/>
                  <a:gd name="T12" fmla="*/ 1901 w 2442"/>
                  <a:gd name="T13" fmla="*/ 443 h 2988"/>
                  <a:gd name="T14" fmla="*/ 1552 w 2442"/>
                  <a:gd name="T15" fmla="*/ 454 h 2988"/>
                  <a:gd name="T16" fmla="*/ 1183 w 2442"/>
                  <a:gd name="T17" fmla="*/ 387 h 2988"/>
                  <a:gd name="T18" fmla="*/ 2420 w 2442"/>
                  <a:gd name="T19" fmla="*/ 7 h 2988"/>
                  <a:gd name="T20" fmla="*/ 2442 w 2442"/>
                  <a:gd name="T21" fmla="*/ 48 h 2988"/>
                  <a:gd name="T22" fmla="*/ 2437 w 2442"/>
                  <a:gd name="T23" fmla="*/ 103 h 2988"/>
                  <a:gd name="T24" fmla="*/ 2420 w 2442"/>
                  <a:gd name="T25" fmla="*/ 249 h 2988"/>
                  <a:gd name="T26" fmla="*/ 2386 w 2442"/>
                  <a:gd name="T27" fmla="*/ 472 h 2988"/>
                  <a:gd name="T28" fmla="*/ 2331 w 2442"/>
                  <a:gd name="T29" fmla="*/ 753 h 2988"/>
                  <a:gd name="T30" fmla="*/ 2248 w 2442"/>
                  <a:gd name="T31" fmla="*/ 1077 h 2988"/>
                  <a:gd name="T32" fmla="*/ 2088 w 2442"/>
                  <a:gd name="T33" fmla="*/ 1542 h 2988"/>
                  <a:gd name="T34" fmla="*/ 1860 w 2442"/>
                  <a:gd name="T35" fmla="*/ 2016 h 2988"/>
                  <a:gd name="T36" fmla="*/ 1599 w 2442"/>
                  <a:gd name="T37" fmla="*/ 2407 h 2988"/>
                  <a:gd name="T38" fmla="*/ 1307 w 2442"/>
                  <a:gd name="T39" fmla="*/ 2726 h 2988"/>
                  <a:gd name="T40" fmla="*/ 978 w 2442"/>
                  <a:gd name="T41" fmla="*/ 2980 h 2988"/>
                  <a:gd name="T42" fmla="*/ 955 w 2442"/>
                  <a:gd name="T43" fmla="*/ 2988 h 2988"/>
                  <a:gd name="T44" fmla="*/ 929 w 2442"/>
                  <a:gd name="T45" fmla="*/ 2980 h 2988"/>
                  <a:gd name="T46" fmla="*/ 602 w 2442"/>
                  <a:gd name="T47" fmla="*/ 2728 h 2988"/>
                  <a:gd name="T48" fmla="*/ 310 w 2442"/>
                  <a:gd name="T49" fmla="*/ 2407 h 2988"/>
                  <a:gd name="T50" fmla="*/ 182 w 2442"/>
                  <a:gd name="T51" fmla="*/ 2051 h 2988"/>
                  <a:gd name="T52" fmla="*/ 289 w 2442"/>
                  <a:gd name="T53" fmla="*/ 1690 h 2988"/>
                  <a:gd name="T54" fmla="*/ 340 w 2442"/>
                  <a:gd name="T55" fmla="*/ 1285 h 2988"/>
                  <a:gd name="T56" fmla="*/ 335 w 2442"/>
                  <a:gd name="T57" fmla="*/ 903 h 2988"/>
                  <a:gd name="T58" fmla="*/ 269 w 2442"/>
                  <a:gd name="T59" fmla="*/ 592 h 2988"/>
                  <a:gd name="T60" fmla="*/ 141 w 2442"/>
                  <a:gd name="T61" fmla="*/ 331 h 2988"/>
                  <a:gd name="T62" fmla="*/ 12 w 2442"/>
                  <a:gd name="T63" fmla="*/ 176 h 2988"/>
                  <a:gd name="T64" fmla="*/ 233 w 2442"/>
                  <a:gd name="T65" fmla="*/ 183 h 2988"/>
                  <a:gd name="T66" fmla="*/ 390 w 2442"/>
                  <a:gd name="T67" fmla="*/ 174 h 2988"/>
                  <a:gd name="T68" fmla="*/ 594 w 2442"/>
                  <a:gd name="T69" fmla="*/ 137 h 2988"/>
                  <a:gd name="T70" fmla="*/ 757 w 2442"/>
                  <a:gd name="T71" fmla="*/ 86 h 2988"/>
                  <a:gd name="T72" fmla="*/ 869 w 2442"/>
                  <a:gd name="T73" fmla="*/ 38 h 2988"/>
                  <a:gd name="T74" fmla="*/ 926 w 2442"/>
                  <a:gd name="T75" fmla="*/ 9 h 2988"/>
                  <a:gd name="T76" fmla="*/ 963 w 2442"/>
                  <a:gd name="T77" fmla="*/ 0 h 2988"/>
                  <a:gd name="T78" fmla="*/ 994 w 2442"/>
                  <a:gd name="T79" fmla="*/ 16 h 2988"/>
                  <a:gd name="T80" fmla="*/ 1070 w 2442"/>
                  <a:gd name="T81" fmla="*/ 53 h 2988"/>
                  <a:gd name="T82" fmla="*/ 1201 w 2442"/>
                  <a:gd name="T83" fmla="*/ 104 h 2988"/>
                  <a:gd name="T84" fmla="*/ 1378 w 2442"/>
                  <a:gd name="T85" fmla="*/ 152 h 2988"/>
                  <a:gd name="T86" fmla="*/ 1596 w 2442"/>
                  <a:gd name="T87" fmla="*/ 181 h 2988"/>
                  <a:gd name="T88" fmla="*/ 1914 w 2442"/>
                  <a:gd name="T89" fmla="*/ 162 h 2988"/>
                  <a:gd name="T90" fmla="*/ 2262 w 2442"/>
                  <a:gd name="T91" fmla="*/ 58 h 29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442" h="2988">
                    <a:moveTo>
                      <a:pt x="1183" y="387"/>
                    </a:moveTo>
                    <a:lnTo>
                      <a:pt x="1183" y="2464"/>
                    </a:lnTo>
                    <a:lnTo>
                      <a:pt x="1280" y="2363"/>
                    </a:lnTo>
                    <a:lnTo>
                      <a:pt x="1371" y="2252"/>
                    </a:lnTo>
                    <a:lnTo>
                      <a:pt x="1458" y="2135"/>
                    </a:lnTo>
                    <a:lnTo>
                      <a:pt x="1542" y="2010"/>
                    </a:lnTo>
                    <a:lnTo>
                      <a:pt x="1622" y="1878"/>
                    </a:lnTo>
                    <a:lnTo>
                      <a:pt x="1696" y="1738"/>
                    </a:lnTo>
                    <a:lnTo>
                      <a:pt x="1768" y="1590"/>
                    </a:lnTo>
                    <a:lnTo>
                      <a:pt x="1833" y="1436"/>
                    </a:lnTo>
                    <a:lnTo>
                      <a:pt x="1894" y="1275"/>
                    </a:lnTo>
                    <a:lnTo>
                      <a:pt x="1952" y="1108"/>
                    </a:lnTo>
                    <a:lnTo>
                      <a:pt x="1986" y="992"/>
                    </a:lnTo>
                    <a:lnTo>
                      <a:pt x="2016" y="879"/>
                    </a:lnTo>
                    <a:lnTo>
                      <a:pt x="2045" y="770"/>
                    </a:lnTo>
                    <a:lnTo>
                      <a:pt x="2069" y="668"/>
                    </a:lnTo>
                    <a:lnTo>
                      <a:pt x="2090" y="571"/>
                    </a:lnTo>
                    <a:lnTo>
                      <a:pt x="2107" y="481"/>
                    </a:lnTo>
                    <a:lnTo>
                      <a:pt x="2120" y="399"/>
                    </a:lnTo>
                    <a:lnTo>
                      <a:pt x="2011" y="425"/>
                    </a:lnTo>
                    <a:lnTo>
                      <a:pt x="1901" y="443"/>
                    </a:lnTo>
                    <a:lnTo>
                      <a:pt x="1788" y="454"/>
                    </a:lnTo>
                    <a:lnTo>
                      <a:pt x="1676" y="457"/>
                    </a:lnTo>
                    <a:lnTo>
                      <a:pt x="1552" y="454"/>
                    </a:lnTo>
                    <a:lnTo>
                      <a:pt x="1428" y="440"/>
                    </a:lnTo>
                    <a:lnTo>
                      <a:pt x="1305" y="418"/>
                    </a:lnTo>
                    <a:lnTo>
                      <a:pt x="1183" y="387"/>
                    </a:lnTo>
                    <a:close/>
                    <a:moveTo>
                      <a:pt x="2389" y="0"/>
                    </a:moveTo>
                    <a:lnTo>
                      <a:pt x="2406" y="0"/>
                    </a:lnTo>
                    <a:lnTo>
                      <a:pt x="2420" y="7"/>
                    </a:lnTo>
                    <a:lnTo>
                      <a:pt x="2432" y="17"/>
                    </a:lnTo>
                    <a:lnTo>
                      <a:pt x="2440" y="31"/>
                    </a:lnTo>
                    <a:lnTo>
                      <a:pt x="2442" y="48"/>
                    </a:lnTo>
                    <a:lnTo>
                      <a:pt x="2440" y="55"/>
                    </a:lnTo>
                    <a:lnTo>
                      <a:pt x="2440" y="74"/>
                    </a:lnTo>
                    <a:lnTo>
                      <a:pt x="2437" y="103"/>
                    </a:lnTo>
                    <a:lnTo>
                      <a:pt x="2433" y="142"/>
                    </a:lnTo>
                    <a:lnTo>
                      <a:pt x="2427" y="191"/>
                    </a:lnTo>
                    <a:lnTo>
                      <a:pt x="2420" y="249"/>
                    </a:lnTo>
                    <a:lnTo>
                      <a:pt x="2411" y="316"/>
                    </a:lnTo>
                    <a:lnTo>
                      <a:pt x="2399" y="390"/>
                    </a:lnTo>
                    <a:lnTo>
                      <a:pt x="2386" y="472"/>
                    </a:lnTo>
                    <a:lnTo>
                      <a:pt x="2370" y="559"/>
                    </a:lnTo>
                    <a:lnTo>
                      <a:pt x="2352" y="653"/>
                    </a:lnTo>
                    <a:lnTo>
                      <a:pt x="2331" y="753"/>
                    </a:lnTo>
                    <a:lnTo>
                      <a:pt x="2306" y="857"/>
                    </a:lnTo>
                    <a:lnTo>
                      <a:pt x="2279" y="965"/>
                    </a:lnTo>
                    <a:lnTo>
                      <a:pt x="2248" y="1077"/>
                    </a:lnTo>
                    <a:lnTo>
                      <a:pt x="2212" y="1191"/>
                    </a:lnTo>
                    <a:lnTo>
                      <a:pt x="2153" y="1370"/>
                    </a:lnTo>
                    <a:lnTo>
                      <a:pt x="2088" y="1542"/>
                    </a:lnTo>
                    <a:lnTo>
                      <a:pt x="2016" y="1706"/>
                    </a:lnTo>
                    <a:lnTo>
                      <a:pt x="1940" y="1864"/>
                    </a:lnTo>
                    <a:lnTo>
                      <a:pt x="1860" y="2016"/>
                    </a:lnTo>
                    <a:lnTo>
                      <a:pt x="1775" y="2159"/>
                    </a:lnTo>
                    <a:lnTo>
                      <a:pt x="1690" y="2286"/>
                    </a:lnTo>
                    <a:lnTo>
                      <a:pt x="1599" y="2407"/>
                    </a:lnTo>
                    <a:lnTo>
                      <a:pt x="1506" y="2520"/>
                    </a:lnTo>
                    <a:lnTo>
                      <a:pt x="1409" y="2627"/>
                    </a:lnTo>
                    <a:lnTo>
                      <a:pt x="1307" y="2726"/>
                    </a:lnTo>
                    <a:lnTo>
                      <a:pt x="1201" y="2818"/>
                    </a:lnTo>
                    <a:lnTo>
                      <a:pt x="1092" y="2903"/>
                    </a:lnTo>
                    <a:lnTo>
                      <a:pt x="978" y="2980"/>
                    </a:lnTo>
                    <a:lnTo>
                      <a:pt x="972" y="2985"/>
                    </a:lnTo>
                    <a:lnTo>
                      <a:pt x="963" y="2987"/>
                    </a:lnTo>
                    <a:lnTo>
                      <a:pt x="955" y="2988"/>
                    </a:lnTo>
                    <a:lnTo>
                      <a:pt x="946" y="2987"/>
                    </a:lnTo>
                    <a:lnTo>
                      <a:pt x="937" y="2985"/>
                    </a:lnTo>
                    <a:lnTo>
                      <a:pt x="929" y="2980"/>
                    </a:lnTo>
                    <a:lnTo>
                      <a:pt x="817" y="2903"/>
                    </a:lnTo>
                    <a:lnTo>
                      <a:pt x="708" y="2820"/>
                    </a:lnTo>
                    <a:lnTo>
                      <a:pt x="602" y="2728"/>
                    </a:lnTo>
                    <a:lnTo>
                      <a:pt x="500" y="2627"/>
                    </a:lnTo>
                    <a:lnTo>
                      <a:pt x="403" y="2522"/>
                    </a:lnTo>
                    <a:lnTo>
                      <a:pt x="310" y="2407"/>
                    </a:lnTo>
                    <a:lnTo>
                      <a:pt x="221" y="2288"/>
                    </a:lnTo>
                    <a:lnTo>
                      <a:pt x="136" y="2160"/>
                    </a:lnTo>
                    <a:lnTo>
                      <a:pt x="182" y="2051"/>
                    </a:lnTo>
                    <a:lnTo>
                      <a:pt x="224" y="1936"/>
                    </a:lnTo>
                    <a:lnTo>
                      <a:pt x="260" y="1816"/>
                    </a:lnTo>
                    <a:lnTo>
                      <a:pt x="289" y="1690"/>
                    </a:lnTo>
                    <a:lnTo>
                      <a:pt x="313" y="1559"/>
                    </a:lnTo>
                    <a:lnTo>
                      <a:pt x="330" y="1424"/>
                    </a:lnTo>
                    <a:lnTo>
                      <a:pt x="340" y="1285"/>
                    </a:lnTo>
                    <a:lnTo>
                      <a:pt x="345" y="1140"/>
                    </a:lnTo>
                    <a:lnTo>
                      <a:pt x="344" y="1019"/>
                    </a:lnTo>
                    <a:lnTo>
                      <a:pt x="335" y="903"/>
                    </a:lnTo>
                    <a:lnTo>
                      <a:pt x="320" y="794"/>
                    </a:lnTo>
                    <a:lnTo>
                      <a:pt x="298" y="689"/>
                    </a:lnTo>
                    <a:lnTo>
                      <a:pt x="269" y="592"/>
                    </a:lnTo>
                    <a:lnTo>
                      <a:pt x="233" y="498"/>
                    </a:lnTo>
                    <a:lnTo>
                      <a:pt x="190" y="411"/>
                    </a:lnTo>
                    <a:lnTo>
                      <a:pt x="141" y="331"/>
                    </a:lnTo>
                    <a:lnTo>
                      <a:pt x="87" y="256"/>
                    </a:lnTo>
                    <a:lnTo>
                      <a:pt x="25" y="188"/>
                    </a:lnTo>
                    <a:lnTo>
                      <a:pt x="12" y="176"/>
                    </a:lnTo>
                    <a:lnTo>
                      <a:pt x="0" y="164"/>
                    </a:lnTo>
                    <a:lnTo>
                      <a:pt x="116" y="178"/>
                    </a:lnTo>
                    <a:lnTo>
                      <a:pt x="233" y="183"/>
                    </a:lnTo>
                    <a:lnTo>
                      <a:pt x="233" y="183"/>
                    </a:lnTo>
                    <a:lnTo>
                      <a:pt x="313" y="181"/>
                    </a:lnTo>
                    <a:lnTo>
                      <a:pt x="390" y="174"/>
                    </a:lnTo>
                    <a:lnTo>
                      <a:pt x="461" y="164"/>
                    </a:lnTo>
                    <a:lnTo>
                      <a:pt x="529" y="152"/>
                    </a:lnTo>
                    <a:lnTo>
                      <a:pt x="594" y="137"/>
                    </a:lnTo>
                    <a:lnTo>
                      <a:pt x="653" y="121"/>
                    </a:lnTo>
                    <a:lnTo>
                      <a:pt x="708" y="104"/>
                    </a:lnTo>
                    <a:lnTo>
                      <a:pt x="757" y="86"/>
                    </a:lnTo>
                    <a:lnTo>
                      <a:pt x="801" y="69"/>
                    </a:lnTo>
                    <a:lnTo>
                      <a:pt x="839" y="53"/>
                    </a:lnTo>
                    <a:lnTo>
                      <a:pt x="869" y="38"/>
                    </a:lnTo>
                    <a:lnTo>
                      <a:pt x="895" y="26"/>
                    </a:lnTo>
                    <a:lnTo>
                      <a:pt x="914" y="16"/>
                    </a:lnTo>
                    <a:lnTo>
                      <a:pt x="926" y="9"/>
                    </a:lnTo>
                    <a:lnTo>
                      <a:pt x="931" y="6"/>
                    </a:lnTo>
                    <a:lnTo>
                      <a:pt x="946" y="0"/>
                    </a:lnTo>
                    <a:lnTo>
                      <a:pt x="963" y="0"/>
                    </a:lnTo>
                    <a:lnTo>
                      <a:pt x="978" y="6"/>
                    </a:lnTo>
                    <a:lnTo>
                      <a:pt x="982" y="9"/>
                    </a:lnTo>
                    <a:lnTo>
                      <a:pt x="994" y="16"/>
                    </a:lnTo>
                    <a:lnTo>
                      <a:pt x="1012" y="26"/>
                    </a:lnTo>
                    <a:lnTo>
                      <a:pt x="1038" y="38"/>
                    </a:lnTo>
                    <a:lnTo>
                      <a:pt x="1070" y="53"/>
                    </a:lnTo>
                    <a:lnTo>
                      <a:pt x="1108" y="69"/>
                    </a:lnTo>
                    <a:lnTo>
                      <a:pt x="1152" y="86"/>
                    </a:lnTo>
                    <a:lnTo>
                      <a:pt x="1201" y="104"/>
                    </a:lnTo>
                    <a:lnTo>
                      <a:pt x="1256" y="121"/>
                    </a:lnTo>
                    <a:lnTo>
                      <a:pt x="1314" y="137"/>
                    </a:lnTo>
                    <a:lnTo>
                      <a:pt x="1378" y="152"/>
                    </a:lnTo>
                    <a:lnTo>
                      <a:pt x="1446" y="164"/>
                    </a:lnTo>
                    <a:lnTo>
                      <a:pt x="1520" y="174"/>
                    </a:lnTo>
                    <a:lnTo>
                      <a:pt x="1596" y="181"/>
                    </a:lnTo>
                    <a:lnTo>
                      <a:pt x="1676" y="183"/>
                    </a:lnTo>
                    <a:lnTo>
                      <a:pt x="1795" y="178"/>
                    </a:lnTo>
                    <a:lnTo>
                      <a:pt x="1914" y="162"/>
                    </a:lnTo>
                    <a:lnTo>
                      <a:pt x="2032" y="138"/>
                    </a:lnTo>
                    <a:lnTo>
                      <a:pt x="2147" y="103"/>
                    </a:lnTo>
                    <a:lnTo>
                      <a:pt x="2262" y="58"/>
                    </a:lnTo>
                    <a:lnTo>
                      <a:pt x="2374" y="6"/>
                    </a:lnTo>
                    <a:lnTo>
                      <a:pt x="2389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89" name="Freeform 12"/>
              <p:cNvSpPr>
                <a:spLocks/>
              </p:cNvSpPr>
              <p:nvPr/>
            </p:nvSpPr>
            <p:spPr bwMode="auto">
              <a:xfrm>
                <a:off x="1476" y="1714"/>
                <a:ext cx="2089" cy="1179"/>
              </a:xfrm>
              <a:custGeom>
                <a:avLst/>
                <a:gdLst>
                  <a:gd name="T0" fmla="*/ 2057 w 4178"/>
                  <a:gd name="T1" fmla="*/ 477 h 2360"/>
                  <a:gd name="T2" fmla="*/ 1843 w 4178"/>
                  <a:gd name="T3" fmla="*/ 1915 h 2360"/>
                  <a:gd name="T4" fmla="*/ 1846 w 4178"/>
                  <a:gd name="T5" fmla="*/ 1924 h 2360"/>
                  <a:gd name="T6" fmla="*/ 2078 w 4178"/>
                  <a:gd name="T7" fmla="*/ 2239 h 2360"/>
                  <a:gd name="T8" fmla="*/ 2088 w 4178"/>
                  <a:gd name="T9" fmla="*/ 2242 h 2360"/>
                  <a:gd name="T10" fmla="*/ 2100 w 4178"/>
                  <a:gd name="T11" fmla="*/ 2239 h 2360"/>
                  <a:gd name="T12" fmla="*/ 2331 w 4178"/>
                  <a:gd name="T13" fmla="*/ 1924 h 2360"/>
                  <a:gd name="T14" fmla="*/ 2335 w 4178"/>
                  <a:gd name="T15" fmla="*/ 1915 h 2360"/>
                  <a:gd name="T16" fmla="*/ 2120 w 4178"/>
                  <a:gd name="T17" fmla="*/ 477 h 2360"/>
                  <a:gd name="T18" fmla="*/ 2900 w 4178"/>
                  <a:gd name="T19" fmla="*/ 254 h 2360"/>
                  <a:gd name="T20" fmla="*/ 3567 w 4178"/>
                  <a:gd name="T21" fmla="*/ 559 h 2360"/>
                  <a:gd name="T22" fmla="*/ 3644 w 4178"/>
                  <a:gd name="T23" fmla="*/ 605 h 2360"/>
                  <a:gd name="T24" fmla="*/ 3710 w 4178"/>
                  <a:gd name="T25" fmla="*/ 663 h 2360"/>
                  <a:gd name="T26" fmla="*/ 3756 w 4178"/>
                  <a:gd name="T27" fmla="*/ 738 h 2360"/>
                  <a:gd name="T28" fmla="*/ 3763 w 4178"/>
                  <a:gd name="T29" fmla="*/ 753 h 2360"/>
                  <a:gd name="T30" fmla="*/ 3780 w 4178"/>
                  <a:gd name="T31" fmla="*/ 798 h 2360"/>
                  <a:gd name="T32" fmla="*/ 3807 w 4178"/>
                  <a:gd name="T33" fmla="*/ 864 h 2360"/>
                  <a:gd name="T34" fmla="*/ 3843 w 4178"/>
                  <a:gd name="T35" fmla="*/ 954 h 2360"/>
                  <a:gd name="T36" fmla="*/ 3884 w 4178"/>
                  <a:gd name="T37" fmla="*/ 1060 h 2360"/>
                  <a:gd name="T38" fmla="*/ 3926 w 4178"/>
                  <a:gd name="T39" fmla="*/ 1179 h 2360"/>
                  <a:gd name="T40" fmla="*/ 3972 w 4178"/>
                  <a:gd name="T41" fmla="*/ 1309 h 2360"/>
                  <a:gd name="T42" fmla="*/ 4018 w 4178"/>
                  <a:gd name="T43" fmla="*/ 1445 h 2360"/>
                  <a:gd name="T44" fmla="*/ 4061 w 4178"/>
                  <a:gd name="T45" fmla="*/ 1583 h 2360"/>
                  <a:gd name="T46" fmla="*/ 4100 w 4178"/>
                  <a:gd name="T47" fmla="*/ 1721 h 2360"/>
                  <a:gd name="T48" fmla="*/ 4134 w 4178"/>
                  <a:gd name="T49" fmla="*/ 1854 h 2360"/>
                  <a:gd name="T50" fmla="*/ 4159 w 4178"/>
                  <a:gd name="T51" fmla="*/ 1980 h 2360"/>
                  <a:gd name="T52" fmla="*/ 4175 w 4178"/>
                  <a:gd name="T53" fmla="*/ 2092 h 2360"/>
                  <a:gd name="T54" fmla="*/ 4178 w 4178"/>
                  <a:gd name="T55" fmla="*/ 2191 h 2360"/>
                  <a:gd name="T56" fmla="*/ 4166 w 4178"/>
                  <a:gd name="T57" fmla="*/ 2269 h 2360"/>
                  <a:gd name="T58" fmla="*/ 4141 w 4178"/>
                  <a:gd name="T59" fmla="*/ 2326 h 2360"/>
                  <a:gd name="T60" fmla="*/ 4096 w 4178"/>
                  <a:gd name="T61" fmla="*/ 2356 h 2360"/>
                  <a:gd name="T62" fmla="*/ 109 w 4178"/>
                  <a:gd name="T63" fmla="*/ 2360 h 2360"/>
                  <a:gd name="T64" fmla="*/ 56 w 4178"/>
                  <a:gd name="T65" fmla="*/ 2344 h 2360"/>
                  <a:gd name="T66" fmla="*/ 22 w 4178"/>
                  <a:gd name="T67" fmla="*/ 2300 h 2360"/>
                  <a:gd name="T68" fmla="*/ 3 w 4178"/>
                  <a:gd name="T69" fmla="*/ 2234 h 2360"/>
                  <a:gd name="T70" fmla="*/ 0 w 4178"/>
                  <a:gd name="T71" fmla="*/ 2143 h 2360"/>
                  <a:gd name="T72" fmla="*/ 10 w 4178"/>
                  <a:gd name="T73" fmla="*/ 2038 h 2360"/>
                  <a:gd name="T74" fmla="*/ 31 w 4178"/>
                  <a:gd name="T75" fmla="*/ 1918 h 2360"/>
                  <a:gd name="T76" fmla="*/ 60 w 4178"/>
                  <a:gd name="T77" fmla="*/ 1789 h 2360"/>
                  <a:gd name="T78" fmla="*/ 97 w 4178"/>
                  <a:gd name="T79" fmla="*/ 1653 h 2360"/>
                  <a:gd name="T80" fmla="*/ 138 w 4178"/>
                  <a:gd name="T81" fmla="*/ 1515 h 2360"/>
                  <a:gd name="T82" fmla="*/ 182 w 4178"/>
                  <a:gd name="T83" fmla="*/ 1377 h 2360"/>
                  <a:gd name="T84" fmla="*/ 228 w 4178"/>
                  <a:gd name="T85" fmla="*/ 1242 h 2360"/>
                  <a:gd name="T86" fmla="*/ 272 w 4178"/>
                  <a:gd name="T87" fmla="*/ 1118 h 2360"/>
                  <a:gd name="T88" fmla="*/ 315 w 4178"/>
                  <a:gd name="T89" fmla="*/ 1005 h 2360"/>
                  <a:gd name="T90" fmla="*/ 354 w 4178"/>
                  <a:gd name="T91" fmla="*/ 907 h 2360"/>
                  <a:gd name="T92" fmla="*/ 385 w 4178"/>
                  <a:gd name="T93" fmla="*/ 828 h 2360"/>
                  <a:gd name="T94" fmla="*/ 407 w 4178"/>
                  <a:gd name="T95" fmla="*/ 772 h 2360"/>
                  <a:gd name="T96" fmla="*/ 419 w 4178"/>
                  <a:gd name="T97" fmla="*/ 741 h 2360"/>
                  <a:gd name="T98" fmla="*/ 441 w 4178"/>
                  <a:gd name="T99" fmla="*/ 701 h 2360"/>
                  <a:gd name="T100" fmla="*/ 499 w 4178"/>
                  <a:gd name="T101" fmla="*/ 634 h 2360"/>
                  <a:gd name="T102" fmla="*/ 572 w 4178"/>
                  <a:gd name="T103" fmla="*/ 581 h 2360"/>
                  <a:gd name="T104" fmla="*/ 650 w 4178"/>
                  <a:gd name="T105" fmla="*/ 542 h 2360"/>
                  <a:gd name="T106" fmla="*/ 1578 w 4178"/>
                  <a:gd name="T107" fmla="*/ 0 h 2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178" h="2360">
                    <a:moveTo>
                      <a:pt x="1578" y="0"/>
                    </a:moveTo>
                    <a:lnTo>
                      <a:pt x="2057" y="477"/>
                    </a:lnTo>
                    <a:lnTo>
                      <a:pt x="1843" y="1910"/>
                    </a:lnTo>
                    <a:lnTo>
                      <a:pt x="1843" y="1915"/>
                    </a:lnTo>
                    <a:lnTo>
                      <a:pt x="1845" y="1920"/>
                    </a:lnTo>
                    <a:lnTo>
                      <a:pt x="1846" y="1924"/>
                    </a:lnTo>
                    <a:lnTo>
                      <a:pt x="2073" y="2235"/>
                    </a:lnTo>
                    <a:lnTo>
                      <a:pt x="2078" y="2239"/>
                    </a:lnTo>
                    <a:lnTo>
                      <a:pt x="2083" y="2242"/>
                    </a:lnTo>
                    <a:lnTo>
                      <a:pt x="2088" y="2242"/>
                    </a:lnTo>
                    <a:lnTo>
                      <a:pt x="2095" y="2242"/>
                    </a:lnTo>
                    <a:lnTo>
                      <a:pt x="2100" y="2239"/>
                    </a:lnTo>
                    <a:lnTo>
                      <a:pt x="2103" y="2235"/>
                    </a:lnTo>
                    <a:lnTo>
                      <a:pt x="2331" y="1924"/>
                    </a:lnTo>
                    <a:lnTo>
                      <a:pt x="2333" y="1920"/>
                    </a:lnTo>
                    <a:lnTo>
                      <a:pt x="2335" y="1915"/>
                    </a:lnTo>
                    <a:lnTo>
                      <a:pt x="2335" y="1910"/>
                    </a:lnTo>
                    <a:lnTo>
                      <a:pt x="2120" y="477"/>
                    </a:lnTo>
                    <a:lnTo>
                      <a:pt x="2600" y="0"/>
                    </a:lnTo>
                    <a:lnTo>
                      <a:pt x="2900" y="254"/>
                    </a:lnTo>
                    <a:lnTo>
                      <a:pt x="3526" y="542"/>
                    </a:lnTo>
                    <a:lnTo>
                      <a:pt x="3567" y="559"/>
                    </a:lnTo>
                    <a:lnTo>
                      <a:pt x="3606" y="581"/>
                    </a:lnTo>
                    <a:lnTo>
                      <a:pt x="3644" y="605"/>
                    </a:lnTo>
                    <a:lnTo>
                      <a:pt x="3678" y="632"/>
                    </a:lnTo>
                    <a:lnTo>
                      <a:pt x="3710" y="663"/>
                    </a:lnTo>
                    <a:lnTo>
                      <a:pt x="3735" y="699"/>
                    </a:lnTo>
                    <a:lnTo>
                      <a:pt x="3756" y="738"/>
                    </a:lnTo>
                    <a:lnTo>
                      <a:pt x="3758" y="741"/>
                    </a:lnTo>
                    <a:lnTo>
                      <a:pt x="3763" y="753"/>
                    </a:lnTo>
                    <a:lnTo>
                      <a:pt x="3771" y="772"/>
                    </a:lnTo>
                    <a:lnTo>
                      <a:pt x="3780" y="798"/>
                    </a:lnTo>
                    <a:lnTo>
                      <a:pt x="3793" y="828"/>
                    </a:lnTo>
                    <a:lnTo>
                      <a:pt x="3807" y="864"/>
                    </a:lnTo>
                    <a:lnTo>
                      <a:pt x="3824" y="907"/>
                    </a:lnTo>
                    <a:lnTo>
                      <a:pt x="3843" y="954"/>
                    </a:lnTo>
                    <a:lnTo>
                      <a:pt x="3861" y="1005"/>
                    </a:lnTo>
                    <a:lnTo>
                      <a:pt x="3884" y="1060"/>
                    </a:lnTo>
                    <a:lnTo>
                      <a:pt x="3904" y="1118"/>
                    </a:lnTo>
                    <a:lnTo>
                      <a:pt x="3926" y="1179"/>
                    </a:lnTo>
                    <a:lnTo>
                      <a:pt x="3950" y="1242"/>
                    </a:lnTo>
                    <a:lnTo>
                      <a:pt x="3972" y="1309"/>
                    </a:lnTo>
                    <a:lnTo>
                      <a:pt x="3996" y="1377"/>
                    </a:lnTo>
                    <a:lnTo>
                      <a:pt x="4018" y="1445"/>
                    </a:lnTo>
                    <a:lnTo>
                      <a:pt x="4040" y="1515"/>
                    </a:lnTo>
                    <a:lnTo>
                      <a:pt x="4061" y="1583"/>
                    </a:lnTo>
                    <a:lnTo>
                      <a:pt x="4081" y="1653"/>
                    </a:lnTo>
                    <a:lnTo>
                      <a:pt x="4100" y="1721"/>
                    </a:lnTo>
                    <a:lnTo>
                      <a:pt x="4118" y="1789"/>
                    </a:lnTo>
                    <a:lnTo>
                      <a:pt x="4134" y="1854"/>
                    </a:lnTo>
                    <a:lnTo>
                      <a:pt x="4147" y="1918"/>
                    </a:lnTo>
                    <a:lnTo>
                      <a:pt x="4159" y="1980"/>
                    </a:lnTo>
                    <a:lnTo>
                      <a:pt x="4168" y="2038"/>
                    </a:lnTo>
                    <a:lnTo>
                      <a:pt x="4175" y="2092"/>
                    </a:lnTo>
                    <a:lnTo>
                      <a:pt x="4176" y="2143"/>
                    </a:lnTo>
                    <a:lnTo>
                      <a:pt x="4178" y="2191"/>
                    </a:lnTo>
                    <a:lnTo>
                      <a:pt x="4175" y="2234"/>
                    </a:lnTo>
                    <a:lnTo>
                      <a:pt x="4166" y="2269"/>
                    </a:lnTo>
                    <a:lnTo>
                      <a:pt x="4156" y="2300"/>
                    </a:lnTo>
                    <a:lnTo>
                      <a:pt x="4141" y="2326"/>
                    </a:lnTo>
                    <a:lnTo>
                      <a:pt x="4122" y="2344"/>
                    </a:lnTo>
                    <a:lnTo>
                      <a:pt x="4096" y="2356"/>
                    </a:lnTo>
                    <a:lnTo>
                      <a:pt x="4067" y="2360"/>
                    </a:lnTo>
                    <a:lnTo>
                      <a:pt x="109" y="2360"/>
                    </a:lnTo>
                    <a:lnTo>
                      <a:pt x="80" y="2356"/>
                    </a:lnTo>
                    <a:lnTo>
                      <a:pt x="56" y="2344"/>
                    </a:lnTo>
                    <a:lnTo>
                      <a:pt x="37" y="2326"/>
                    </a:lnTo>
                    <a:lnTo>
                      <a:pt x="22" y="2300"/>
                    </a:lnTo>
                    <a:lnTo>
                      <a:pt x="10" y="2269"/>
                    </a:lnTo>
                    <a:lnTo>
                      <a:pt x="3" y="2234"/>
                    </a:lnTo>
                    <a:lnTo>
                      <a:pt x="0" y="2191"/>
                    </a:lnTo>
                    <a:lnTo>
                      <a:pt x="0" y="2143"/>
                    </a:lnTo>
                    <a:lnTo>
                      <a:pt x="3" y="2092"/>
                    </a:lnTo>
                    <a:lnTo>
                      <a:pt x="10" y="2038"/>
                    </a:lnTo>
                    <a:lnTo>
                      <a:pt x="19" y="1980"/>
                    </a:lnTo>
                    <a:lnTo>
                      <a:pt x="31" y="1918"/>
                    </a:lnTo>
                    <a:lnTo>
                      <a:pt x="44" y="1854"/>
                    </a:lnTo>
                    <a:lnTo>
                      <a:pt x="60" y="1789"/>
                    </a:lnTo>
                    <a:lnTo>
                      <a:pt x="77" y="1721"/>
                    </a:lnTo>
                    <a:lnTo>
                      <a:pt x="97" y="1653"/>
                    </a:lnTo>
                    <a:lnTo>
                      <a:pt x="116" y="1583"/>
                    </a:lnTo>
                    <a:lnTo>
                      <a:pt x="138" y="1515"/>
                    </a:lnTo>
                    <a:lnTo>
                      <a:pt x="160" y="1445"/>
                    </a:lnTo>
                    <a:lnTo>
                      <a:pt x="182" y="1377"/>
                    </a:lnTo>
                    <a:lnTo>
                      <a:pt x="206" y="1309"/>
                    </a:lnTo>
                    <a:lnTo>
                      <a:pt x="228" y="1242"/>
                    </a:lnTo>
                    <a:lnTo>
                      <a:pt x="250" y="1179"/>
                    </a:lnTo>
                    <a:lnTo>
                      <a:pt x="272" y="1118"/>
                    </a:lnTo>
                    <a:lnTo>
                      <a:pt x="294" y="1060"/>
                    </a:lnTo>
                    <a:lnTo>
                      <a:pt x="315" y="1005"/>
                    </a:lnTo>
                    <a:lnTo>
                      <a:pt x="335" y="954"/>
                    </a:lnTo>
                    <a:lnTo>
                      <a:pt x="354" y="907"/>
                    </a:lnTo>
                    <a:lnTo>
                      <a:pt x="369" y="864"/>
                    </a:lnTo>
                    <a:lnTo>
                      <a:pt x="385" y="828"/>
                    </a:lnTo>
                    <a:lnTo>
                      <a:pt x="397" y="798"/>
                    </a:lnTo>
                    <a:lnTo>
                      <a:pt x="407" y="772"/>
                    </a:lnTo>
                    <a:lnTo>
                      <a:pt x="415" y="753"/>
                    </a:lnTo>
                    <a:lnTo>
                      <a:pt x="419" y="741"/>
                    </a:lnTo>
                    <a:lnTo>
                      <a:pt x="420" y="738"/>
                    </a:lnTo>
                    <a:lnTo>
                      <a:pt x="441" y="701"/>
                    </a:lnTo>
                    <a:lnTo>
                      <a:pt x="466" y="666"/>
                    </a:lnTo>
                    <a:lnTo>
                      <a:pt x="499" y="634"/>
                    </a:lnTo>
                    <a:lnTo>
                      <a:pt x="533" y="607"/>
                    </a:lnTo>
                    <a:lnTo>
                      <a:pt x="572" y="581"/>
                    </a:lnTo>
                    <a:lnTo>
                      <a:pt x="611" y="559"/>
                    </a:lnTo>
                    <a:lnTo>
                      <a:pt x="650" y="542"/>
                    </a:lnTo>
                    <a:lnTo>
                      <a:pt x="1276" y="254"/>
                    </a:lnTo>
                    <a:lnTo>
                      <a:pt x="1578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0" name="Freeform 13"/>
              <p:cNvSpPr>
                <a:spLocks/>
              </p:cNvSpPr>
              <p:nvPr/>
            </p:nvSpPr>
            <p:spPr bwMode="auto">
              <a:xfrm>
                <a:off x="1956" y="354"/>
                <a:ext cx="1129" cy="1355"/>
              </a:xfrm>
              <a:custGeom>
                <a:avLst/>
                <a:gdLst>
                  <a:gd name="T0" fmla="*/ 1246 w 2258"/>
                  <a:gd name="T1" fmla="*/ 3 h 2708"/>
                  <a:gd name="T2" fmla="*/ 1460 w 2258"/>
                  <a:gd name="T3" fmla="*/ 27 h 2708"/>
                  <a:gd name="T4" fmla="*/ 1645 w 2258"/>
                  <a:gd name="T5" fmla="*/ 76 h 2708"/>
                  <a:gd name="T6" fmla="*/ 1805 w 2258"/>
                  <a:gd name="T7" fmla="*/ 146 h 2708"/>
                  <a:gd name="T8" fmla="*/ 1940 w 2258"/>
                  <a:gd name="T9" fmla="*/ 240 h 2708"/>
                  <a:gd name="T10" fmla="*/ 2049 w 2258"/>
                  <a:gd name="T11" fmla="*/ 354 h 2708"/>
                  <a:gd name="T12" fmla="*/ 2136 w 2258"/>
                  <a:gd name="T13" fmla="*/ 489 h 2708"/>
                  <a:gd name="T14" fmla="*/ 2197 w 2258"/>
                  <a:gd name="T15" fmla="*/ 644 h 2708"/>
                  <a:gd name="T16" fmla="*/ 2238 w 2258"/>
                  <a:gd name="T17" fmla="*/ 817 h 2708"/>
                  <a:gd name="T18" fmla="*/ 2256 w 2258"/>
                  <a:gd name="T19" fmla="*/ 1008 h 2708"/>
                  <a:gd name="T20" fmla="*/ 2253 w 2258"/>
                  <a:gd name="T21" fmla="*/ 1257 h 2708"/>
                  <a:gd name="T22" fmla="*/ 2222 w 2258"/>
                  <a:gd name="T23" fmla="*/ 1533 h 2708"/>
                  <a:gd name="T24" fmla="*/ 2166 w 2258"/>
                  <a:gd name="T25" fmla="*/ 1783 h 2708"/>
                  <a:gd name="T26" fmla="*/ 2088 w 2258"/>
                  <a:gd name="T27" fmla="*/ 2005 h 2708"/>
                  <a:gd name="T28" fmla="*/ 1988 w 2258"/>
                  <a:gd name="T29" fmla="*/ 2199 h 2708"/>
                  <a:gd name="T30" fmla="*/ 1867 w 2258"/>
                  <a:gd name="T31" fmla="*/ 2364 h 2708"/>
                  <a:gd name="T32" fmla="*/ 1729 w 2258"/>
                  <a:gd name="T33" fmla="*/ 2497 h 2708"/>
                  <a:gd name="T34" fmla="*/ 1574 w 2258"/>
                  <a:gd name="T35" fmla="*/ 2599 h 2708"/>
                  <a:gd name="T36" fmla="*/ 1406 w 2258"/>
                  <a:gd name="T37" fmla="*/ 2669 h 2708"/>
                  <a:gd name="T38" fmla="*/ 1223 w 2258"/>
                  <a:gd name="T39" fmla="*/ 2705 h 2708"/>
                  <a:gd name="T40" fmla="*/ 1035 w 2258"/>
                  <a:gd name="T41" fmla="*/ 2705 h 2708"/>
                  <a:gd name="T42" fmla="*/ 852 w 2258"/>
                  <a:gd name="T43" fmla="*/ 2669 h 2708"/>
                  <a:gd name="T44" fmla="*/ 684 w 2258"/>
                  <a:gd name="T45" fmla="*/ 2599 h 2708"/>
                  <a:gd name="T46" fmla="*/ 529 w 2258"/>
                  <a:gd name="T47" fmla="*/ 2497 h 2708"/>
                  <a:gd name="T48" fmla="*/ 391 w 2258"/>
                  <a:gd name="T49" fmla="*/ 2364 h 2708"/>
                  <a:gd name="T50" fmla="*/ 270 w 2258"/>
                  <a:gd name="T51" fmla="*/ 2199 h 2708"/>
                  <a:gd name="T52" fmla="*/ 170 w 2258"/>
                  <a:gd name="T53" fmla="*/ 2005 h 2708"/>
                  <a:gd name="T54" fmla="*/ 92 w 2258"/>
                  <a:gd name="T55" fmla="*/ 1783 h 2708"/>
                  <a:gd name="T56" fmla="*/ 36 w 2258"/>
                  <a:gd name="T57" fmla="*/ 1533 h 2708"/>
                  <a:gd name="T58" fmla="*/ 5 w 2258"/>
                  <a:gd name="T59" fmla="*/ 1257 h 2708"/>
                  <a:gd name="T60" fmla="*/ 2 w 2258"/>
                  <a:gd name="T61" fmla="*/ 1008 h 2708"/>
                  <a:gd name="T62" fmla="*/ 20 w 2258"/>
                  <a:gd name="T63" fmla="*/ 817 h 2708"/>
                  <a:gd name="T64" fmla="*/ 59 w 2258"/>
                  <a:gd name="T65" fmla="*/ 644 h 2708"/>
                  <a:gd name="T66" fmla="*/ 122 w 2258"/>
                  <a:gd name="T67" fmla="*/ 489 h 2708"/>
                  <a:gd name="T68" fmla="*/ 207 w 2258"/>
                  <a:gd name="T69" fmla="*/ 354 h 2708"/>
                  <a:gd name="T70" fmla="*/ 318 w 2258"/>
                  <a:gd name="T71" fmla="*/ 240 h 2708"/>
                  <a:gd name="T72" fmla="*/ 453 w 2258"/>
                  <a:gd name="T73" fmla="*/ 146 h 2708"/>
                  <a:gd name="T74" fmla="*/ 612 w 2258"/>
                  <a:gd name="T75" fmla="*/ 76 h 2708"/>
                  <a:gd name="T76" fmla="*/ 798 w 2258"/>
                  <a:gd name="T77" fmla="*/ 27 h 2708"/>
                  <a:gd name="T78" fmla="*/ 1011 w 2258"/>
                  <a:gd name="T79" fmla="*/ 3 h 27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258" h="2708">
                    <a:moveTo>
                      <a:pt x="1128" y="0"/>
                    </a:moveTo>
                    <a:lnTo>
                      <a:pt x="1246" y="3"/>
                    </a:lnTo>
                    <a:lnTo>
                      <a:pt x="1356" y="12"/>
                    </a:lnTo>
                    <a:lnTo>
                      <a:pt x="1460" y="27"/>
                    </a:lnTo>
                    <a:lnTo>
                      <a:pt x="1555" y="49"/>
                    </a:lnTo>
                    <a:lnTo>
                      <a:pt x="1645" y="76"/>
                    </a:lnTo>
                    <a:lnTo>
                      <a:pt x="1729" y="109"/>
                    </a:lnTo>
                    <a:lnTo>
                      <a:pt x="1805" y="146"/>
                    </a:lnTo>
                    <a:lnTo>
                      <a:pt x="1875" y="190"/>
                    </a:lnTo>
                    <a:lnTo>
                      <a:pt x="1940" y="240"/>
                    </a:lnTo>
                    <a:lnTo>
                      <a:pt x="1998" y="294"/>
                    </a:lnTo>
                    <a:lnTo>
                      <a:pt x="2049" y="354"/>
                    </a:lnTo>
                    <a:lnTo>
                      <a:pt x="2095" y="419"/>
                    </a:lnTo>
                    <a:lnTo>
                      <a:pt x="2136" y="489"/>
                    </a:lnTo>
                    <a:lnTo>
                      <a:pt x="2170" y="564"/>
                    </a:lnTo>
                    <a:lnTo>
                      <a:pt x="2197" y="644"/>
                    </a:lnTo>
                    <a:lnTo>
                      <a:pt x="2221" y="729"/>
                    </a:lnTo>
                    <a:lnTo>
                      <a:pt x="2238" y="817"/>
                    </a:lnTo>
                    <a:lnTo>
                      <a:pt x="2250" y="911"/>
                    </a:lnTo>
                    <a:lnTo>
                      <a:pt x="2256" y="1008"/>
                    </a:lnTo>
                    <a:lnTo>
                      <a:pt x="2258" y="1110"/>
                    </a:lnTo>
                    <a:lnTo>
                      <a:pt x="2253" y="1257"/>
                    </a:lnTo>
                    <a:lnTo>
                      <a:pt x="2241" y="1398"/>
                    </a:lnTo>
                    <a:lnTo>
                      <a:pt x="2222" y="1533"/>
                    </a:lnTo>
                    <a:lnTo>
                      <a:pt x="2197" y="1661"/>
                    </a:lnTo>
                    <a:lnTo>
                      <a:pt x="2166" y="1783"/>
                    </a:lnTo>
                    <a:lnTo>
                      <a:pt x="2131" y="1897"/>
                    </a:lnTo>
                    <a:lnTo>
                      <a:pt x="2088" y="2005"/>
                    </a:lnTo>
                    <a:lnTo>
                      <a:pt x="2040" y="2105"/>
                    </a:lnTo>
                    <a:lnTo>
                      <a:pt x="1988" y="2199"/>
                    </a:lnTo>
                    <a:lnTo>
                      <a:pt x="1930" y="2284"/>
                    </a:lnTo>
                    <a:lnTo>
                      <a:pt x="1867" y="2364"/>
                    </a:lnTo>
                    <a:lnTo>
                      <a:pt x="1799" y="2434"/>
                    </a:lnTo>
                    <a:lnTo>
                      <a:pt x="1729" y="2497"/>
                    </a:lnTo>
                    <a:lnTo>
                      <a:pt x="1652" y="2553"/>
                    </a:lnTo>
                    <a:lnTo>
                      <a:pt x="1574" y="2599"/>
                    </a:lnTo>
                    <a:lnTo>
                      <a:pt x="1491" y="2638"/>
                    </a:lnTo>
                    <a:lnTo>
                      <a:pt x="1406" y="2669"/>
                    </a:lnTo>
                    <a:lnTo>
                      <a:pt x="1315" y="2691"/>
                    </a:lnTo>
                    <a:lnTo>
                      <a:pt x="1223" y="2705"/>
                    </a:lnTo>
                    <a:lnTo>
                      <a:pt x="1128" y="2708"/>
                    </a:lnTo>
                    <a:lnTo>
                      <a:pt x="1035" y="2705"/>
                    </a:lnTo>
                    <a:lnTo>
                      <a:pt x="943" y="2691"/>
                    </a:lnTo>
                    <a:lnTo>
                      <a:pt x="852" y="2669"/>
                    </a:lnTo>
                    <a:lnTo>
                      <a:pt x="767" y="2638"/>
                    </a:lnTo>
                    <a:lnTo>
                      <a:pt x="684" y="2599"/>
                    </a:lnTo>
                    <a:lnTo>
                      <a:pt x="604" y="2553"/>
                    </a:lnTo>
                    <a:lnTo>
                      <a:pt x="529" y="2497"/>
                    </a:lnTo>
                    <a:lnTo>
                      <a:pt x="458" y="2434"/>
                    </a:lnTo>
                    <a:lnTo>
                      <a:pt x="391" y="2364"/>
                    </a:lnTo>
                    <a:lnTo>
                      <a:pt x="328" y="2284"/>
                    </a:lnTo>
                    <a:lnTo>
                      <a:pt x="270" y="2199"/>
                    </a:lnTo>
                    <a:lnTo>
                      <a:pt x="218" y="2105"/>
                    </a:lnTo>
                    <a:lnTo>
                      <a:pt x="170" y="2005"/>
                    </a:lnTo>
                    <a:lnTo>
                      <a:pt x="127" y="1897"/>
                    </a:lnTo>
                    <a:lnTo>
                      <a:pt x="92" y="1783"/>
                    </a:lnTo>
                    <a:lnTo>
                      <a:pt x="59" y="1661"/>
                    </a:lnTo>
                    <a:lnTo>
                      <a:pt x="36" y="1533"/>
                    </a:lnTo>
                    <a:lnTo>
                      <a:pt x="17" y="1398"/>
                    </a:lnTo>
                    <a:lnTo>
                      <a:pt x="5" y="1257"/>
                    </a:lnTo>
                    <a:lnTo>
                      <a:pt x="0" y="1110"/>
                    </a:lnTo>
                    <a:lnTo>
                      <a:pt x="2" y="1008"/>
                    </a:lnTo>
                    <a:lnTo>
                      <a:pt x="8" y="911"/>
                    </a:lnTo>
                    <a:lnTo>
                      <a:pt x="20" y="817"/>
                    </a:lnTo>
                    <a:lnTo>
                      <a:pt x="37" y="729"/>
                    </a:lnTo>
                    <a:lnTo>
                      <a:pt x="59" y="644"/>
                    </a:lnTo>
                    <a:lnTo>
                      <a:pt x="88" y="564"/>
                    </a:lnTo>
                    <a:lnTo>
                      <a:pt x="122" y="489"/>
                    </a:lnTo>
                    <a:lnTo>
                      <a:pt x="163" y="419"/>
                    </a:lnTo>
                    <a:lnTo>
                      <a:pt x="207" y="354"/>
                    </a:lnTo>
                    <a:lnTo>
                      <a:pt x="260" y="294"/>
                    </a:lnTo>
                    <a:lnTo>
                      <a:pt x="318" y="240"/>
                    </a:lnTo>
                    <a:lnTo>
                      <a:pt x="381" y="190"/>
                    </a:lnTo>
                    <a:lnTo>
                      <a:pt x="453" y="146"/>
                    </a:lnTo>
                    <a:lnTo>
                      <a:pt x="529" y="109"/>
                    </a:lnTo>
                    <a:lnTo>
                      <a:pt x="612" y="76"/>
                    </a:lnTo>
                    <a:lnTo>
                      <a:pt x="701" y="49"/>
                    </a:lnTo>
                    <a:lnTo>
                      <a:pt x="798" y="27"/>
                    </a:lnTo>
                    <a:lnTo>
                      <a:pt x="902" y="12"/>
                    </a:lnTo>
                    <a:lnTo>
                      <a:pt x="1011" y="3"/>
                    </a:lnTo>
                    <a:lnTo>
                      <a:pt x="1128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91" name="Group 9"/>
            <p:cNvGrpSpPr>
              <a:grpSpLocks noChangeAspect="1"/>
            </p:cNvGrpSpPr>
            <p:nvPr/>
          </p:nvGrpSpPr>
          <p:grpSpPr bwMode="auto">
            <a:xfrm>
              <a:off x="7120318" y="1985047"/>
              <a:ext cx="288259" cy="263005"/>
              <a:chOff x="1476" y="339"/>
              <a:chExt cx="2808" cy="2562"/>
            </a:xfrm>
          </p:grpSpPr>
          <p:sp>
            <p:nvSpPr>
              <p:cNvPr id="192" name="AutoShape 8"/>
              <p:cNvSpPr>
                <a:spLocks noChangeAspect="1" noChangeArrowheads="1" noTextEdit="1"/>
              </p:cNvSpPr>
              <p:nvPr/>
            </p:nvSpPr>
            <p:spPr bwMode="auto">
              <a:xfrm>
                <a:off x="1476" y="339"/>
                <a:ext cx="2808" cy="25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3" name="Rectangle 10"/>
              <p:cNvSpPr>
                <a:spLocks noChangeArrowheads="1"/>
              </p:cNvSpPr>
              <p:nvPr/>
            </p:nvSpPr>
            <p:spPr bwMode="auto">
              <a:xfrm>
                <a:off x="1476" y="339"/>
                <a:ext cx="2808" cy="2562"/>
              </a:xfrm>
              <a:prstGeom prst="rect">
                <a:avLst/>
              </a:prstGeom>
              <a:noFill/>
              <a:ln w="0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4" name="Freeform 11"/>
              <p:cNvSpPr>
                <a:spLocks noEditPoints="1"/>
              </p:cNvSpPr>
              <p:nvPr/>
            </p:nvSpPr>
            <p:spPr bwMode="auto">
              <a:xfrm>
                <a:off x="3060" y="341"/>
                <a:ext cx="1221" cy="1494"/>
              </a:xfrm>
              <a:custGeom>
                <a:avLst/>
                <a:gdLst>
                  <a:gd name="T0" fmla="*/ 1280 w 2442"/>
                  <a:gd name="T1" fmla="*/ 2363 h 2988"/>
                  <a:gd name="T2" fmla="*/ 1542 w 2442"/>
                  <a:gd name="T3" fmla="*/ 2010 h 2988"/>
                  <a:gd name="T4" fmla="*/ 1768 w 2442"/>
                  <a:gd name="T5" fmla="*/ 1590 h 2988"/>
                  <a:gd name="T6" fmla="*/ 1952 w 2442"/>
                  <a:gd name="T7" fmla="*/ 1108 h 2988"/>
                  <a:gd name="T8" fmla="*/ 2045 w 2442"/>
                  <a:gd name="T9" fmla="*/ 770 h 2988"/>
                  <a:gd name="T10" fmla="*/ 2107 w 2442"/>
                  <a:gd name="T11" fmla="*/ 481 h 2988"/>
                  <a:gd name="T12" fmla="*/ 1901 w 2442"/>
                  <a:gd name="T13" fmla="*/ 443 h 2988"/>
                  <a:gd name="T14" fmla="*/ 1552 w 2442"/>
                  <a:gd name="T15" fmla="*/ 454 h 2988"/>
                  <a:gd name="T16" fmla="*/ 1183 w 2442"/>
                  <a:gd name="T17" fmla="*/ 387 h 2988"/>
                  <a:gd name="T18" fmla="*/ 2420 w 2442"/>
                  <a:gd name="T19" fmla="*/ 7 h 2988"/>
                  <a:gd name="T20" fmla="*/ 2442 w 2442"/>
                  <a:gd name="T21" fmla="*/ 48 h 2988"/>
                  <a:gd name="T22" fmla="*/ 2437 w 2442"/>
                  <a:gd name="T23" fmla="*/ 103 h 2988"/>
                  <a:gd name="T24" fmla="*/ 2420 w 2442"/>
                  <a:gd name="T25" fmla="*/ 249 h 2988"/>
                  <a:gd name="T26" fmla="*/ 2386 w 2442"/>
                  <a:gd name="T27" fmla="*/ 472 h 2988"/>
                  <a:gd name="T28" fmla="*/ 2331 w 2442"/>
                  <a:gd name="T29" fmla="*/ 753 h 2988"/>
                  <a:gd name="T30" fmla="*/ 2248 w 2442"/>
                  <a:gd name="T31" fmla="*/ 1077 h 2988"/>
                  <a:gd name="T32" fmla="*/ 2088 w 2442"/>
                  <a:gd name="T33" fmla="*/ 1542 h 2988"/>
                  <a:gd name="T34" fmla="*/ 1860 w 2442"/>
                  <a:gd name="T35" fmla="*/ 2016 h 2988"/>
                  <a:gd name="T36" fmla="*/ 1599 w 2442"/>
                  <a:gd name="T37" fmla="*/ 2407 h 2988"/>
                  <a:gd name="T38" fmla="*/ 1307 w 2442"/>
                  <a:gd name="T39" fmla="*/ 2726 h 2988"/>
                  <a:gd name="T40" fmla="*/ 978 w 2442"/>
                  <a:gd name="T41" fmla="*/ 2980 h 2988"/>
                  <a:gd name="T42" fmla="*/ 955 w 2442"/>
                  <a:gd name="T43" fmla="*/ 2988 h 2988"/>
                  <a:gd name="T44" fmla="*/ 929 w 2442"/>
                  <a:gd name="T45" fmla="*/ 2980 h 2988"/>
                  <a:gd name="T46" fmla="*/ 602 w 2442"/>
                  <a:gd name="T47" fmla="*/ 2728 h 2988"/>
                  <a:gd name="T48" fmla="*/ 310 w 2442"/>
                  <a:gd name="T49" fmla="*/ 2407 h 2988"/>
                  <a:gd name="T50" fmla="*/ 182 w 2442"/>
                  <a:gd name="T51" fmla="*/ 2051 h 2988"/>
                  <a:gd name="T52" fmla="*/ 289 w 2442"/>
                  <a:gd name="T53" fmla="*/ 1690 h 2988"/>
                  <a:gd name="T54" fmla="*/ 340 w 2442"/>
                  <a:gd name="T55" fmla="*/ 1285 h 2988"/>
                  <a:gd name="T56" fmla="*/ 335 w 2442"/>
                  <a:gd name="T57" fmla="*/ 903 h 2988"/>
                  <a:gd name="T58" fmla="*/ 269 w 2442"/>
                  <a:gd name="T59" fmla="*/ 592 h 2988"/>
                  <a:gd name="T60" fmla="*/ 141 w 2442"/>
                  <a:gd name="T61" fmla="*/ 331 h 2988"/>
                  <a:gd name="T62" fmla="*/ 12 w 2442"/>
                  <a:gd name="T63" fmla="*/ 176 h 2988"/>
                  <a:gd name="T64" fmla="*/ 233 w 2442"/>
                  <a:gd name="T65" fmla="*/ 183 h 2988"/>
                  <a:gd name="T66" fmla="*/ 390 w 2442"/>
                  <a:gd name="T67" fmla="*/ 174 h 2988"/>
                  <a:gd name="T68" fmla="*/ 594 w 2442"/>
                  <a:gd name="T69" fmla="*/ 137 h 2988"/>
                  <a:gd name="T70" fmla="*/ 757 w 2442"/>
                  <a:gd name="T71" fmla="*/ 86 h 2988"/>
                  <a:gd name="T72" fmla="*/ 869 w 2442"/>
                  <a:gd name="T73" fmla="*/ 38 h 2988"/>
                  <a:gd name="T74" fmla="*/ 926 w 2442"/>
                  <a:gd name="T75" fmla="*/ 9 h 2988"/>
                  <a:gd name="T76" fmla="*/ 963 w 2442"/>
                  <a:gd name="T77" fmla="*/ 0 h 2988"/>
                  <a:gd name="T78" fmla="*/ 994 w 2442"/>
                  <a:gd name="T79" fmla="*/ 16 h 2988"/>
                  <a:gd name="T80" fmla="*/ 1070 w 2442"/>
                  <a:gd name="T81" fmla="*/ 53 h 2988"/>
                  <a:gd name="T82" fmla="*/ 1201 w 2442"/>
                  <a:gd name="T83" fmla="*/ 104 h 2988"/>
                  <a:gd name="T84" fmla="*/ 1378 w 2442"/>
                  <a:gd name="T85" fmla="*/ 152 h 2988"/>
                  <a:gd name="T86" fmla="*/ 1596 w 2442"/>
                  <a:gd name="T87" fmla="*/ 181 h 2988"/>
                  <a:gd name="T88" fmla="*/ 1914 w 2442"/>
                  <a:gd name="T89" fmla="*/ 162 h 2988"/>
                  <a:gd name="T90" fmla="*/ 2262 w 2442"/>
                  <a:gd name="T91" fmla="*/ 58 h 29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</a:cxnLst>
                <a:rect l="0" t="0" r="r" b="b"/>
                <a:pathLst>
                  <a:path w="2442" h="2988">
                    <a:moveTo>
                      <a:pt x="1183" y="387"/>
                    </a:moveTo>
                    <a:lnTo>
                      <a:pt x="1183" y="2464"/>
                    </a:lnTo>
                    <a:lnTo>
                      <a:pt x="1280" y="2363"/>
                    </a:lnTo>
                    <a:lnTo>
                      <a:pt x="1371" y="2252"/>
                    </a:lnTo>
                    <a:lnTo>
                      <a:pt x="1458" y="2135"/>
                    </a:lnTo>
                    <a:lnTo>
                      <a:pt x="1542" y="2010"/>
                    </a:lnTo>
                    <a:lnTo>
                      <a:pt x="1622" y="1878"/>
                    </a:lnTo>
                    <a:lnTo>
                      <a:pt x="1696" y="1738"/>
                    </a:lnTo>
                    <a:lnTo>
                      <a:pt x="1768" y="1590"/>
                    </a:lnTo>
                    <a:lnTo>
                      <a:pt x="1833" y="1436"/>
                    </a:lnTo>
                    <a:lnTo>
                      <a:pt x="1894" y="1275"/>
                    </a:lnTo>
                    <a:lnTo>
                      <a:pt x="1952" y="1108"/>
                    </a:lnTo>
                    <a:lnTo>
                      <a:pt x="1986" y="992"/>
                    </a:lnTo>
                    <a:lnTo>
                      <a:pt x="2016" y="879"/>
                    </a:lnTo>
                    <a:lnTo>
                      <a:pt x="2045" y="770"/>
                    </a:lnTo>
                    <a:lnTo>
                      <a:pt x="2069" y="668"/>
                    </a:lnTo>
                    <a:lnTo>
                      <a:pt x="2090" y="571"/>
                    </a:lnTo>
                    <a:lnTo>
                      <a:pt x="2107" y="481"/>
                    </a:lnTo>
                    <a:lnTo>
                      <a:pt x="2120" y="399"/>
                    </a:lnTo>
                    <a:lnTo>
                      <a:pt x="2011" y="425"/>
                    </a:lnTo>
                    <a:lnTo>
                      <a:pt x="1901" y="443"/>
                    </a:lnTo>
                    <a:lnTo>
                      <a:pt x="1788" y="454"/>
                    </a:lnTo>
                    <a:lnTo>
                      <a:pt x="1676" y="457"/>
                    </a:lnTo>
                    <a:lnTo>
                      <a:pt x="1552" y="454"/>
                    </a:lnTo>
                    <a:lnTo>
                      <a:pt x="1428" y="440"/>
                    </a:lnTo>
                    <a:lnTo>
                      <a:pt x="1305" y="418"/>
                    </a:lnTo>
                    <a:lnTo>
                      <a:pt x="1183" y="387"/>
                    </a:lnTo>
                    <a:close/>
                    <a:moveTo>
                      <a:pt x="2389" y="0"/>
                    </a:moveTo>
                    <a:lnTo>
                      <a:pt x="2406" y="0"/>
                    </a:lnTo>
                    <a:lnTo>
                      <a:pt x="2420" y="7"/>
                    </a:lnTo>
                    <a:lnTo>
                      <a:pt x="2432" y="17"/>
                    </a:lnTo>
                    <a:lnTo>
                      <a:pt x="2440" y="31"/>
                    </a:lnTo>
                    <a:lnTo>
                      <a:pt x="2442" y="48"/>
                    </a:lnTo>
                    <a:lnTo>
                      <a:pt x="2440" y="55"/>
                    </a:lnTo>
                    <a:lnTo>
                      <a:pt x="2440" y="74"/>
                    </a:lnTo>
                    <a:lnTo>
                      <a:pt x="2437" y="103"/>
                    </a:lnTo>
                    <a:lnTo>
                      <a:pt x="2433" y="142"/>
                    </a:lnTo>
                    <a:lnTo>
                      <a:pt x="2427" y="191"/>
                    </a:lnTo>
                    <a:lnTo>
                      <a:pt x="2420" y="249"/>
                    </a:lnTo>
                    <a:lnTo>
                      <a:pt x="2411" y="316"/>
                    </a:lnTo>
                    <a:lnTo>
                      <a:pt x="2399" y="390"/>
                    </a:lnTo>
                    <a:lnTo>
                      <a:pt x="2386" y="472"/>
                    </a:lnTo>
                    <a:lnTo>
                      <a:pt x="2370" y="559"/>
                    </a:lnTo>
                    <a:lnTo>
                      <a:pt x="2352" y="653"/>
                    </a:lnTo>
                    <a:lnTo>
                      <a:pt x="2331" y="753"/>
                    </a:lnTo>
                    <a:lnTo>
                      <a:pt x="2306" y="857"/>
                    </a:lnTo>
                    <a:lnTo>
                      <a:pt x="2279" y="965"/>
                    </a:lnTo>
                    <a:lnTo>
                      <a:pt x="2248" y="1077"/>
                    </a:lnTo>
                    <a:lnTo>
                      <a:pt x="2212" y="1191"/>
                    </a:lnTo>
                    <a:lnTo>
                      <a:pt x="2153" y="1370"/>
                    </a:lnTo>
                    <a:lnTo>
                      <a:pt x="2088" y="1542"/>
                    </a:lnTo>
                    <a:lnTo>
                      <a:pt x="2016" y="1706"/>
                    </a:lnTo>
                    <a:lnTo>
                      <a:pt x="1940" y="1864"/>
                    </a:lnTo>
                    <a:lnTo>
                      <a:pt x="1860" y="2016"/>
                    </a:lnTo>
                    <a:lnTo>
                      <a:pt x="1775" y="2159"/>
                    </a:lnTo>
                    <a:lnTo>
                      <a:pt x="1690" y="2286"/>
                    </a:lnTo>
                    <a:lnTo>
                      <a:pt x="1599" y="2407"/>
                    </a:lnTo>
                    <a:lnTo>
                      <a:pt x="1506" y="2520"/>
                    </a:lnTo>
                    <a:lnTo>
                      <a:pt x="1409" y="2627"/>
                    </a:lnTo>
                    <a:lnTo>
                      <a:pt x="1307" y="2726"/>
                    </a:lnTo>
                    <a:lnTo>
                      <a:pt x="1201" y="2818"/>
                    </a:lnTo>
                    <a:lnTo>
                      <a:pt x="1092" y="2903"/>
                    </a:lnTo>
                    <a:lnTo>
                      <a:pt x="978" y="2980"/>
                    </a:lnTo>
                    <a:lnTo>
                      <a:pt x="972" y="2985"/>
                    </a:lnTo>
                    <a:lnTo>
                      <a:pt x="963" y="2987"/>
                    </a:lnTo>
                    <a:lnTo>
                      <a:pt x="955" y="2988"/>
                    </a:lnTo>
                    <a:lnTo>
                      <a:pt x="946" y="2987"/>
                    </a:lnTo>
                    <a:lnTo>
                      <a:pt x="937" y="2985"/>
                    </a:lnTo>
                    <a:lnTo>
                      <a:pt x="929" y="2980"/>
                    </a:lnTo>
                    <a:lnTo>
                      <a:pt x="817" y="2903"/>
                    </a:lnTo>
                    <a:lnTo>
                      <a:pt x="708" y="2820"/>
                    </a:lnTo>
                    <a:lnTo>
                      <a:pt x="602" y="2728"/>
                    </a:lnTo>
                    <a:lnTo>
                      <a:pt x="500" y="2627"/>
                    </a:lnTo>
                    <a:lnTo>
                      <a:pt x="403" y="2522"/>
                    </a:lnTo>
                    <a:lnTo>
                      <a:pt x="310" y="2407"/>
                    </a:lnTo>
                    <a:lnTo>
                      <a:pt x="221" y="2288"/>
                    </a:lnTo>
                    <a:lnTo>
                      <a:pt x="136" y="2160"/>
                    </a:lnTo>
                    <a:lnTo>
                      <a:pt x="182" y="2051"/>
                    </a:lnTo>
                    <a:lnTo>
                      <a:pt x="224" y="1936"/>
                    </a:lnTo>
                    <a:lnTo>
                      <a:pt x="260" y="1816"/>
                    </a:lnTo>
                    <a:lnTo>
                      <a:pt x="289" y="1690"/>
                    </a:lnTo>
                    <a:lnTo>
                      <a:pt x="313" y="1559"/>
                    </a:lnTo>
                    <a:lnTo>
                      <a:pt x="330" y="1424"/>
                    </a:lnTo>
                    <a:lnTo>
                      <a:pt x="340" y="1285"/>
                    </a:lnTo>
                    <a:lnTo>
                      <a:pt x="345" y="1140"/>
                    </a:lnTo>
                    <a:lnTo>
                      <a:pt x="344" y="1019"/>
                    </a:lnTo>
                    <a:lnTo>
                      <a:pt x="335" y="903"/>
                    </a:lnTo>
                    <a:lnTo>
                      <a:pt x="320" y="794"/>
                    </a:lnTo>
                    <a:lnTo>
                      <a:pt x="298" y="689"/>
                    </a:lnTo>
                    <a:lnTo>
                      <a:pt x="269" y="592"/>
                    </a:lnTo>
                    <a:lnTo>
                      <a:pt x="233" y="498"/>
                    </a:lnTo>
                    <a:lnTo>
                      <a:pt x="190" y="411"/>
                    </a:lnTo>
                    <a:lnTo>
                      <a:pt x="141" y="331"/>
                    </a:lnTo>
                    <a:lnTo>
                      <a:pt x="87" y="256"/>
                    </a:lnTo>
                    <a:lnTo>
                      <a:pt x="25" y="188"/>
                    </a:lnTo>
                    <a:lnTo>
                      <a:pt x="12" y="176"/>
                    </a:lnTo>
                    <a:lnTo>
                      <a:pt x="0" y="164"/>
                    </a:lnTo>
                    <a:lnTo>
                      <a:pt x="116" y="178"/>
                    </a:lnTo>
                    <a:lnTo>
                      <a:pt x="233" y="183"/>
                    </a:lnTo>
                    <a:lnTo>
                      <a:pt x="233" y="183"/>
                    </a:lnTo>
                    <a:lnTo>
                      <a:pt x="313" y="181"/>
                    </a:lnTo>
                    <a:lnTo>
                      <a:pt x="390" y="174"/>
                    </a:lnTo>
                    <a:lnTo>
                      <a:pt x="461" y="164"/>
                    </a:lnTo>
                    <a:lnTo>
                      <a:pt x="529" y="152"/>
                    </a:lnTo>
                    <a:lnTo>
                      <a:pt x="594" y="137"/>
                    </a:lnTo>
                    <a:lnTo>
                      <a:pt x="653" y="121"/>
                    </a:lnTo>
                    <a:lnTo>
                      <a:pt x="708" y="104"/>
                    </a:lnTo>
                    <a:lnTo>
                      <a:pt x="757" y="86"/>
                    </a:lnTo>
                    <a:lnTo>
                      <a:pt x="801" y="69"/>
                    </a:lnTo>
                    <a:lnTo>
                      <a:pt x="839" y="53"/>
                    </a:lnTo>
                    <a:lnTo>
                      <a:pt x="869" y="38"/>
                    </a:lnTo>
                    <a:lnTo>
                      <a:pt x="895" y="26"/>
                    </a:lnTo>
                    <a:lnTo>
                      <a:pt x="914" y="16"/>
                    </a:lnTo>
                    <a:lnTo>
                      <a:pt x="926" y="9"/>
                    </a:lnTo>
                    <a:lnTo>
                      <a:pt x="931" y="6"/>
                    </a:lnTo>
                    <a:lnTo>
                      <a:pt x="946" y="0"/>
                    </a:lnTo>
                    <a:lnTo>
                      <a:pt x="963" y="0"/>
                    </a:lnTo>
                    <a:lnTo>
                      <a:pt x="978" y="6"/>
                    </a:lnTo>
                    <a:lnTo>
                      <a:pt x="982" y="9"/>
                    </a:lnTo>
                    <a:lnTo>
                      <a:pt x="994" y="16"/>
                    </a:lnTo>
                    <a:lnTo>
                      <a:pt x="1012" y="26"/>
                    </a:lnTo>
                    <a:lnTo>
                      <a:pt x="1038" y="38"/>
                    </a:lnTo>
                    <a:lnTo>
                      <a:pt x="1070" y="53"/>
                    </a:lnTo>
                    <a:lnTo>
                      <a:pt x="1108" y="69"/>
                    </a:lnTo>
                    <a:lnTo>
                      <a:pt x="1152" y="86"/>
                    </a:lnTo>
                    <a:lnTo>
                      <a:pt x="1201" y="104"/>
                    </a:lnTo>
                    <a:lnTo>
                      <a:pt x="1256" y="121"/>
                    </a:lnTo>
                    <a:lnTo>
                      <a:pt x="1314" y="137"/>
                    </a:lnTo>
                    <a:lnTo>
                      <a:pt x="1378" y="152"/>
                    </a:lnTo>
                    <a:lnTo>
                      <a:pt x="1446" y="164"/>
                    </a:lnTo>
                    <a:lnTo>
                      <a:pt x="1520" y="174"/>
                    </a:lnTo>
                    <a:lnTo>
                      <a:pt x="1596" y="181"/>
                    </a:lnTo>
                    <a:lnTo>
                      <a:pt x="1676" y="183"/>
                    </a:lnTo>
                    <a:lnTo>
                      <a:pt x="1795" y="178"/>
                    </a:lnTo>
                    <a:lnTo>
                      <a:pt x="1914" y="162"/>
                    </a:lnTo>
                    <a:lnTo>
                      <a:pt x="2032" y="138"/>
                    </a:lnTo>
                    <a:lnTo>
                      <a:pt x="2147" y="103"/>
                    </a:lnTo>
                    <a:lnTo>
                      <a:pt x="2262" y="58"/>
                    </a:lnTo>
                    <a:lnTo>
                      <a:pt x="2374" y="6"/>
                    </a:lnTo>
                    <a:lnTo>
                      <a:pt x="2389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5" name="Freeform 12"/>
              <p:cNvSpPr>
                <a:spLocks/>
              </p:cNvSpPr>
              <p:nvPr/>
            </p:nvSpPr>
            <p:spPr bwMode="auto">
              <a:xfrm>
                <a:off x="1476" y="1714"/>
                <a:ext cx="2089" cy="1179"/>
              </a:xfrm>
              <a:custGeom>
                <a:avLst/>
                <a:gdLst>
                  <a:gd name="T0" fmla="*/ 2057 w 4178"/>
                  <a:gd name="T1" fmla="*/ 477 h 2360"/>
                  <a:gd name="T2" fmla="*/ 1843 w 4178"/>
                  <a:gd name="T3" fmla="*/ 1915 h 2360"/>
                  <a:gd name="T4" fmla="*/ 1846 w 4178"/>
                  <a:gd name="T5" fmla="*/ 1924 h 2360"/>
                  <a:gd name="T6" fmla="*/ 2078 w 4178"/>
                  <a:gd name="T7" fmla="*/ 2239 h 2360"/>
                  <a:gd name="T8" fmla="*/ 2088 w 4178"/>
                  <a:gd name="T9" fmla="*/ 2242 h 2360"/>
                  <a:gd name="T10" fmla="*/ 2100 w 4178"/>
                  <a:gd name="T11" fmla="*/ 2239 h 2360"/>
                  <a:gd name="T12" fmla="*/ 2331 w 4178"/>
                  <a:gd name="T13" fmla="*/ 1924 h 2360"/>
                  <a:gd name="T14" fmla="*/ 2335 w 4178"/>
                  <a:gd name="T15" fmla="*/ 1915 h 2360"/>
                  <a:gd name="T16" fmla="*/ 2120 w 4178"/>
                  <a:gd name="T17" fmla="*/ 477 h 2360"/>
                  <a:gd name="T18" fmla="*/ 2900 w 4178"/>
                  <a:gd name="T19" fmla="*/ 254 h 2360"/>
                  <a:gd name="T20" fmla="*/ 3567 w 4178"/>
                  <a:gd name="T21" fmla="*/ 559 h 2360"/>
                  <a:gd name="T22" fmla="*/ 3644 w 4178"/>
                  <a:gd name="T23" fmla="*/ 605 h 2360"/>
                  <a:gd name="T24" fmla="*/ 3710 w 4178"/>
                  <a:gd name="T25" fmla="*/ 663 h 2360"/>
                  <a:gd name="T26" fmla="*/ 3756 w 4178"/>
                  <a:gd name="T27" fmla="*/ 738 h 2360"/>
                  <a:gd name="T28" fmla="*/ 3763 w 4178"/>
                  <a:gd name="T29" fmla="*/ 753 h 2360"/>
                  <a:gd name="T30" fmla="*/ 3780 w 4178"/>
                  <a:gd name="T31" fmla="*/ 798 h 2360"/>
                  <a:gd name="T32" fmla="*/ 3807 w 4178"/>
                  <a:gd name="T33" fmla="*/ 864 h 2360"/>
                  <a:gd name="T34" fmla="*/ 3843 w 4178"/>
                  <a:gd name="T35" fmla="*/ 954 h 2360"/>
                  <a:gd name="T36" fmla="*/ 3884 w 4178"/>
                  <a:gd name="T37" fmla="*/ 1060 h 2360"/>
                  <a:gd name="T38" fmla="*/ 3926 w 4178"/>
                  <a:gd name="T39" fmla="*/ 1179 h 2360"/>
                  <a:gd name="T40" fmla="*/ 3972 w 4178"/>
                  <a:gd name="T41" fmla="*/ 1309 h 2360"/>
                  <a:gd name="T42" fmla="*/ 4018 w 4178"/>
                  <a:gd name="T43" fmla="*/ 1445 h 2360"/>
                  <a:gd name="T44" fmla="*/ 4061 w 4178"/>
                  <a:gd name="T45" fmla="*/ 1583 h 2360"/>
                  <a:gd name="T46" fmla="*/ 4100 w 4178"/>
                  <a:gd name="T47" fmla="*/ 1721 h 2360"/>
                  <a:gd name="T48" fmla="*/ 4134 w 4178"/>
                  <a:gd name="T49" fmla="*/ 1854 h 2360"/>
                  <a:gd name="T50" fmla="*/ 4159 w 4178"/>
                  <a:gd name="T51" fmla="*/ 1980 h 2360"/>
                  <a:gd name="T52" fmla="*/ 4175 w 4178"/>
                  <a:gd name="T53" fmla="*/ 2092 h 2360"/>
                  <a:gd name="T54" fmla="*/ 4178 w 4178"/>
                  <a:gd name="T55" fmla="*/ 2191 h 2360"/>
                  <a:gd name="T56" fmla="*/ 4166 w 4178"/>
                  <a:gd name="T57" fmla="*/ 2269 h 2360"/>
                  <a:gd name="T58" fmla="*/ 4141 w 4178"/>
                  <a:gd name="T59" fmla="*/ 2326 h 2360"/>
                  <a:gd name="T60" fmla="*/ 4096 w 4178"/>
                  <a:gd name="T61" fmla="*/ 2356 h 2360"/>
                  <a:gd name="T62" fmla="*/ 109 w 4178"/>
                  <a:gd name="T63" fmla="*/ 2360 h 2360"/>
                  <a:gd name="T64" fmla="*/ 56 w 4178"/>
                  <a:gd name="T65" fmla="*/ 2344 h 2360"/>
                  <a:gd name="T66" fmla="*/ 22 w 4178"/>
                  <a:gd name="T67" fmla="*/ 2300 h 2360"/>
                  <a:gd name="T68" fmla="*/ 3 w 4178"/>
                  <a:gd name="T69" fmla="*/ 2234 h 2360"/>
                  <a:gd name="T70" fmla="*/ 0 w 4178"/>
                  <a:gd name="T71" fmla="*/ 2143 h 2360"/>
                  <a:gd name="T72" fmla="*/ 10 w 4178"/>
                  <a:gd name="T73" fmla="*/ 2038 h 2360"/>
                  <a:gd name="T74" fmla="*/ 31 w 4178"/>
                  <a:gd name="T75" fmla="*/ 1918 h 2360"/>
                  <a:gd name="T76" fmla="*/ 60 w 4178"/>
                  <a:gd name="T77" fmla="*/ 1789 h 2360"/>
                  <a:gd name="T78" fmla="*/ 97 w 4178"/>
                  <a:gd name="T79" fmla="*/ 1653 h 2360"/>
                  <a:gd name="T80" fmla="*/ 138 w 4178"/>
                  <a:gd name="T81" fmla="*/ 1515 h 2360"/>
                  <a:gd name="T82" fmla="*/ 182 w 4178"/>
                  <a:gd name="T83" fmla="*/ 1377 h 2360"/>
                  <a:gd name="T84" fmla="*/ 228 w 4178"/>
                  <a:gd name="T85" fmla="*/ 1242 h 2360"/>
                  <a:gd name="T86" fmla="*/ 272 w 4178"/>
                  <a:gd name="T87" fmla="*/ 1118 h 2360"/>
                  <a:gd name="T88" fmla="*/ 315 w 4178"/>
                  <a:gd name="T89" fmla="*/ 1005 h 2360"/>
                  <a:gd name="T90" fmla="*/ 354 w 4178"/>
                  <a:gd name="T91" fmla="*/ 907 h 2360"/>
                  <a:gd name="T92" fmla="*/ 385 w 4178"/>
                  <a:gd name="T93" fmla="*/ 828 h 2360"/>
                  <a:gd name="T94" fmla="*/ 407 w 4178"/>
                  <a:gd name="T95" fmla="*/ 772 h 2360"/>
                  <a:gd name="T96" fmla="*/ 419 w 4178"/>
                  <a:gd name="T97" fmla="*/ 741 h 2360"/>
                  <a:gd name="T98" fmla="*/ 441 w 4178"/>
                  <a:gd name="T99" fmla="*/ 701 h 2360"/>
                  <a:gd name="T100" fmla="*/ 499 w 4178"/>
                  <a:gd name="T101" fmla="*/ 634 h 2360"/>
                  <a:gd name="T102" fmla="*/ 572 w 4178"/>
                  <a:gd name="T103" fmla="*/ 581 h 2360"/>
                  <a:gd name="T104" fmla="*/ 650 w 4178"/>
                  <a:gd name="T105" fmla="*/ 542 h 2360"/>
                  <a:gd name="T106" fmla="*/ 1578 w 4178"/>
                  <a:gd name="T107" fmla="*/ 0 h 23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4178" h="2360">
                    <a:moveTo>
                      <a:pt x="1578" y="0"/>
                    </a:moveTo>
                    <a:lnTo>
                      <a:pt x="2057" y="477"/>
                    </a:lnTo>
                    <a:lnTo>
                      <a:pt x="1843" y="1910"/>
                    </a:lnTo>
                    <a:lnTo>
                      <a:pt x="1843" y="1915"/>
                    </a:lnTo>
                    <a:lnTo>
                      <a:pt x="1845" y="1920"/>
                    </a:lnTo>
                    <a:lnTo>
                      <a:pt x="1846" y="1924"/>
                    </a:lnTo>
                    <a:lnTo>
                      <a:pt x="2073" y="2235"/>
                    </a:lnTo>
                    <a:lnTo>
                      <a:pt x="2078" y="2239"/>
                    </a:lnTo>
                    <a:lnTo>
                      <a:pt x="2083" y="2242"/>
                    </a:lnTo>
                    <a:lnTo>
                      <a:pt x="2088" y="2242"/>
                    </a:lnTo>
                    <a:lnTo>
                      <a:pt x="2095" y="2242"/>
                    </a:lnTo>
                    <a:lnTo>
                      <a:pt x="2100" y="2239"/>
                    </a:lnTo>
                    <a:lnTo>
                      <a:pt x="2103" y="2235"/>
                    </a:lnTo>
                    <a:lnTo>
                      <a:pt x="2331" y="1924"/>
                    </a:lnTo>
                    <a:lnTo>
                      <a:pt x="2333" y="1920"/>
                    </a:lnTo>
                    <a:lnTo>
                      <a:pt x="2335" y="1915"/>
                    </a:lnTo>
                    <a:lnTo>
                      <a:pt x="2335" y="1910"/>
                    </a:lnTo>
                    <a:lnTo>
                      <a:pt x="2120" y="477"/>
                    </a:lnTo>
                    <a:lnTo>
                      <a:pt x="2600" y="0"/>
                    </a:lnTo>
                    <a:lnTo>
                      <a:pt x="2900" y="254"/>
                    </a:lnTo>
                    <a:lnTo>
                      <a:pt x="3526" y="542"/>
                    </a:lnTo>
                    <a:lnTo>
                      <a:pt x="3567" y="559"/>
                    </a:lnTo>
                    <a:lnTo>
                      <a:pt x="3606" y="581"/>
                    </a:lnTo>
                    <a:lnTo>
                      <a:pt x="3644" y="605"/>
                    </a:lnTo>
                    <a:lnTo>
                      <a:pt x="3678" y="632"/>
                    </a:lnTo>
                    <a:lnTo>
                      <a:pt x="3710" y="663"/>
                    </a:lnTo>
                    <a:lnTo>
                      <a:pt x="3735" y="699"/>
                    </a:lnTo>
                    <a:lnTo>
                      <a:pt x="3756" y="738"/>
                    </a:lnTo>
                    <a:lnTo>
                      <a:pt x="3758" y="741"/>
                    </a:lnTo>
                    <a:lnTo>
                      <a:pt x="3763" y="753"/>
                    </a:lnTo>
                    <a:lnTo>
                      <a:pt x="3771" y="772"/>
                    </a:lnTo>
                    <a:lnTo>
                      <a:pt x="3780" y="798"/>
                    </a:lnTo>
                    <a:lnTo>
                      <a:pt x="3793" y="828"/>
                    </a:lnTo>
                    <a:lnTo>
                      <a:pt x="3807" y="864"/>
                    </a:lnTo>
                    <a:lnTo>
                      <a:pt x="3824" y="907"/>
                    </a:lnTo>
                    <a:lnTo>
                      <a:pt x="3843" y="954"/>
                    </a:lnTo>
                    <a:lnTo>
                      <a:pt x="3861" y="1005"/>
                    </a:lnTo>
                    <a:lnTo>
                      <a:pt x="3884" y="1060"/>
                    </a:lnTo>
                    <a:lnTo>
                      <a:pt x="3904" y="1118"/>
                    </a:lnTo>
                    <a:lnTo>
                      <a:pt x="3926" y="1179"/>
                    </a:lnTo>
                    <a:lnTo>
                      <a:pt x="3950" y="1242"/>
                    </a:lnTo>
                    <a:lnTo>
                      <a:pt x="3972" y="1309"/>
                    </a:lnTo>
                    <a:lnTo>
                      <a:pt x="3996" y="1377"/>
                    </a:lnTo>
                    <a:lnTo>
                      <a:pt x="4018" y="1445"/>
                    </a:lnTo>
                    <a:lnTo>
                      <a:pt x="4040" y="1515"/>
                    </a:lnTo>
                    <a:lnTo>
                      <a:pt x="4061" y="1583"/>
                    </a:lnTo>
                    <a:lnTo>
                      <a:pt x="4081" y="1653"/>
                    </a:lnTo>
                    <a:lnTo>
                      <a:pt x="4100" y="1721"/>
                    </a:lnTo>
                    <a:lnTo>
                      <a:pt x="4118" y="1789"/>
                    </a:lnTo>
                    <a:lnTo>
                      <a:pt x="4134" y="1854"/>
                    </a:lnTo>
                    <a:lnTo>
                      <a:pt x="4147" y="1918"/>
                    </a:lnTo>
                    <a:lnTo>
                      <a:pt x="4159" y="1980"/>
                    </a:lnTo>
                    <a:lnTo>
                      <a:pt x="4168" y="2038"/>
                    </a:lnTo>
                    <a:lnTo>
                      <a:pt x="4175" y="2092"/>
                    </a:lnTo>
                    <a:lnTo>
                      <a:pt x="4176" y="2143"/>
                    </a:lnTo>
                    <a:lnTo>
                      <a:pt x="4178" y="2191"/>
                    </a:lnTo>
                    <a:lnTo>
                      <a:pt x="4175" y="2234"/>
                    </a:lnTo>
                    <a:lnTo>
                      <a:pt x="4166" y="2269"/>
                    </a:lnTo>
                    <a:lnTo>
                      <a:pt x="4156" y="2300"/>
                    </a:lnTo>
                    <a:lnTo>
                      <a:pt x="4141" y="2326"/>
                    </a:lnTo>
                    <a:lnTo>
                      <a:pt x="4122" y="2344"/>
                    </a:lnTo>
                    <a:lnTo>
                      <a:pt x="4096" y="2356"/>
                    </a:lnTo>
                    <a:lnTo>
                      <a:pt x="4067" y="2360"/>
                    </a:lnTo>
                    <a:lnTo>
                      <a:pt x="109" y="2360"/>
                    </a:lnTo>
                    <a:lnTo>
                      <a:pt x="80" y="2356"/>
                    </a:lnTo>
                    <a:lnTo>
                      <a:pt x="56" y="2344"/>
                    </a:lnTo>
                    <a:lnTo>
                      <a:pt x="37" y="2326"/>
                    </a:lnTo>
                    <a:lnTo>
                      <a:pt x="22" y="2300"/>
                    </a:lnTo>
                    <a:lnTo>
                      <a:pt x="10" y="2269"/>
                    </a:lnTo>
                    <a:lnTo>
                      <a:pt x="3" y="2234"/>
                    </a:lnTo>
                    <a:lnTo>
                      <a:pt x="0" y="2191"/>
                    </a:lnTo>
                    <a:lnTo>
                      <a:pt x="0" y="2143"/>
                    </a:lnTo>
                    <a:lnTo>
                      <a:pt x="3" y="2092"/>
                    </a:lnTo>
                    <a:lnTo>
                      <a:pt x="10" y="2038"/>
                    </a:lnTo>
                    <a:lnTo>
                      <a:pt x="19" y="1980"/>
                    </a:lnTo>
                    <a:lnTo>
                      <a:pt x="31" y="1918"/>
                    </a:lnTo>
                    <a:lnTo>
                      <a:pt x="44" y="1854"/>
                    </a:lnTo>
                    <a:lnTo>
                      <a:pt x="60" y="1789"/>
                    </a:lnTo>
                    <a:lnTo>
                      <a:pt x="77" y="1721"/>
                    </a:lnTo>
                    <a:lnTo>
                      <a:pt x="97" y="1653"/>
                    </a:lnTo>
                    <a:lnTo>
                      <a:pt x="116" y="1583"/>
                    </a:lnTo>
                    <a:lnTo>
                      <a:pt x="138" y="1515"/>
                    </a:lnTo>
                    <a:lnTo>
                      <a:pt x="160" y="1445"/>
                    </a:lnTo>
                    <a:lnTo>
                      <a:pt x="182" y="1377"/>
                    </a:lnTo>
                    <a:lnTo>
                      <a:pt x="206" y="1309"/>
                    </a:lnTo>
                    <a:lnTo>
                      <a:pt x="228" y="1242"/>
                    </a:lnTo>
                    <a:lnTo>
                      <a:pt x="250" y="1179"/>
                    </a:lnTo>
                    <a:lnTo>
                      <a:pt x="272" y="1118"/>
                    </a:lnTo>
                    <a:lnTo>
                      <a:pt x="294" y="1060"/>
                    </a:lnTo>
                    <a:lnTo>
                      <a:pt x="315" y="1005"/>
                    </a:lnTo>
                    <a:lnTo>
                      <a:pt x="335" y="954"/>
                    </a:lnTo>
                    <a:lnTo>
                      <a:pt x="354" y="907"/>
                    </a:lnTo>
                    <a:lnTo>
                      <a:pt x="369" y="864"/>
                    </a:lnTo>
                    <a:lnTo>
                      <a:pt x="385" y="828"/>
                    </a:lnTo>
                    <a:lnTo>
                      <a:pt x="397" y="798"/>
                    </a:lnTo>
                    <a:lnTo>
                      <a:pt x="407" y="772"/>
                    </a:lnTo>
                    <a:lnTo>
                      <a:pt x="415" y="753"/>
                    </a:lnTo>
                    <a:lnTo>
                      <a:pt x="419" y="741"/>
                    </a:lnTo>
                    <a:lnTo>
                      <a:pt x="420" y="738"/>
                    </a:lnTo>
                    <a:lnTo>
                      <a:pt x="441" y="701"/>
                    </a:lnTo>
                    <a:lnTo>
                      <a:pt x="466" y="666"/>
                    </a:lnTo>
                    <a:lnTo>
                      <a:pt x="499" y="634"/>
                    </a:lnTo>
                    <a:lnTo>
                      <a:pt x="533" y="607"/>
                    </a:lnTo>
                    <a:lnTo>
                      <a:pt x="572" y="581"/>
                    </a:lnTo>
                    <a:lnTo>
                      <a:pt x="611" y="559"/>
                    </a:lnTo>
                    <a:lnTo>
                      <a:pt x="650" y="542"/>
                    </a:lnTo>
                    <a:lnTo>
                      <a:pt x="1276" y="254"/>
                    </a:lnTo>
                    <a:lnTo>
                      <a:pt x="1578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96" name="Freeform 13"/>
              <p:cNvSpPr>
                <a:spLocks/>
              </p:cNvSpPr>
              <p:nvPr/>
            </p:nvSpPr>
            <p:spPr bwMode="auto">
              <a:xfrm>
                <a:off x="1956" y="354"/>
                <a:ext cx="1129" cy="1355"/>
              </a:xfrm>
              <a:custGeom>
                <a:avLst/>
                <a:gdLst>
                  <a:gd name="T0" fmla="*/ 1246 w 2258"/>
                  <a:gd name="T1" fmla="*/ 3 h 2708"/>
                  <a:gd name="T2" fmla="*/ 1460 w 2258"/>
                  <a:gd name="T3" fmla="*/ 27 h 2708"/>
                  <a:gd name="T4" fmla="*/ 1645 w 2258"/>
                  <a:gd name="T5" fmla="*/ 76 h 2708"/>
                  <a:gd name="T6" fmla="*/ 1805 w 2258"/>
                  <a:gd name="T7" fmla="*/ 146 h 2708"/>
                  <a:gd name="T8" fmla="*/ 1940 w 2258"/>
                  <a:gd name="T9" fmla="*/ 240 h 2708"/>
                  <a:gd name="T10" fmla="*/ 2049 w 2258"/>
                  <a:gd name="T11" fmla="*/ 354 h 2708"/>
                  <a:gd name="T12" fmla="*/ 2136 w 2258"/>
                  <a:gd name="T13" fmla="*/ 489 h 2708"/>
                  <a:gd name="T14" fmla="*/ 2197 w 2258"/>
                  <a:gd name="T15" fmla="*/ 644 h 2708"/>
                  <a:gd name="T16" fmla="*/ 2238 w 2258"/>
                  <a:gd name="T17" fmla="*/ 817 h 2708"/>
                  <a:gd name="T18" fmla="*/ 2256 w 2258"/>
                  <a:gd name="T19" fmla="*/ 1008 h 2708"/>
                  <a:gd name="T20" fmla="*/ 2253 w 2258"/>
                  <a:gd name="T21" fmla="*/ 1257 h 2708"/>
                  <a:gd name="T22" fmla="*/ 2222 w 2258"/>
                  <a:gd name="T23" fmla="*/ 1533 h 2708"/>
                  <a:gd name="T24" fmla="*/ 2166 w 2258"/>
                  <a:gd name="T25" fmla="*/ 1783 h 2708"/>
                  <a:gd name="T26" fmla="*/ 2088 w 2258"/>
                  <a:gd name="T27" fmla="*/ 2005 h 2708"/>
                  <a:gd name="T28" fmla="*/ 1988 w 2258"/>
                  <a:gd name="T29" fmla="*/ 2199 h 2708"/>
                  <a:gd name="T30" fmla="*/ 1867 w 2258"/>
                  <a:gd name="T31" fmla="*/ 2364 h 2708"/>
                  <a:gd name="T32" fmla="*/ 1729 w 2258"/>
                  <a:gd name="T33" fmla="*/ 2497 h 2708"/>
                  <a:gd name="T34" fmla="*/ 1574 w 2258"/>
                  <a:gd name="T35" fmla="*/ 2599 h 2708"/>
                  <a:gd name="T36" fmla="*/ 1406 w 2258"/>
                  <a:gd name="T37" fmla="*/ 2669 h 2708"/>
                  <a:gd name="T38" fmla="*/ 1223 w 2258"/>
                  <a:gd name="T39" fmla="*/ 2705 h 2708"/>
                  <a:gd name="T40" fmla="*/ 1035 w 2258"/>
                  <a:gd name="T41" fmla="*/ 2705 h 2708"/>
                  <a:gd name="T42" fmla="*/ 852 w 2258"/>
                  <a:gd name="T43" fmla="*/ 2669 h 2708"/>
                  <a:gd name="T44" fmla="*/ 684 w 2258"/>
                  <a:gd name="T45" fmla="*/ 2599 h 2708"/>
                  <a:gd name="T46" fmla="*/ 529 w 2258"/>
                  <a:gd name="T47" fmla="*/ 2497 h 2708"/>
                  <a:gd name="T48" fmla="*/ 391 w 2258"/>
                  <a:gd name="T49" fmla="*/ 2364 h 2708"/>
                  <a:gd name="T50" fmla="*/ 270 w 2258"/>
                  <a:gd name="T51" fmla="*/ 2199 h 2708"/>
                  <a:gd name="T52" fmla="*/ 170 w 2258"/>
                  <a:gd name="T53" fmla="*/ 2005 h 2708"/>
                  <a:gd name="T54" fmla="*/ 92 w 2258"/>
                  <a:gd name="T55" fmla="*/ 1783 h 2708"/>
                  <a:gd name="T56" fmla="*/ 36 w 2258"/>
                  <a:gd name="T57" fmla="*/ 1533 h 2708"/>
                  <a:gd name="T58" fmla="*/ 5 w 2258"/>
                  <a:gd name="T59" fmla="*/ 1257 h 2708"/>
                  <a:gd name="T60" fmla="*/ 2 w 2258"/>
                  <a:gd name="T61" fmla="*/ 1008 h 2708"/>
                  <a:gd name="T62" fmla="*/ 20 w 2258"/>
                  <a:gd name="T63" fmla="*/ 817 h 2708"/>
                  <a:gd name="T64" fmla="*/ 59 w 2258"/>
                  <a:gd name="T65" fmla="*/ 644 h 2708"/>
                  <a:gd name="T66" fmla="*/ 122 w 2258"/>
                  <a:gd name="T67" fmla="*/ 489 h 2708"/>
                  <a:gd name="T68" fmla="*/ 207 w 2258"/>
                  <a:gd name="T69" fmla="*/ 354 h 2708"/>
                  <a:gd name="T70" fmla="*/ 318 w 2258"/>
                  <a:gd name="T71" fmla="*/ 240 h 2708"/>
                  <a:gd name="T72" fmla="*/ 453 w 2258"/>
                  <a:gd name="T73" fmla="*/ 146 h 2708"/>
                  <a:gd name="T74" fmla="*/ 612 w 2258"/>
                  <a:gd name="T75" fmla="*/ 76 h 2708"/>
                  <a:gd name="T76" fmla="*/ 798 w 2258"/>
                  <a:gd name="T77" fmla="*/ 27 h 2708"/>
                  <a:gd name="T78" fmla="*/ 1011 w 2258"/>
                  <a:gd name="T79" fmla="*/ 3 h 27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2258" h="2708">
                    <a:moveTo>
                      <a:pt x="1128" y="0"/>
                    </a:moveTo>
                    <a:lnTo>
                      <a:pt x="1246" y="3"/>
                    </a:lnTo>
                    <a:lnTo>
                      <a:pt x="1356" y="12"/>
                    </a:lnTo>
                    <a:lnTo>
                      <a:pt x="1460" y="27"/>
                    </a:lnTo>
                    <a:lnTo>
                      <a:pt x="1555" y="49"/>
                    </a:lnTo>
                    <a:lnTo>
                      <a:pt x="1645" y="76"/>
                    </a:lnTo>
                    <a:lnTo>
                      <a:pt x="1729" y="109"/>
                    </a:lnTo>
                    <a:lnTo>
                      <a:pt x="1805" y="146"/>
                    </a:lnTo>
                    <a:lnTo>
                      <a:pt x="1875" y="190"/>
                    </a:lnTo>
                    <a:lnTo>
                      <a:pt x="1940" y="240"/>
                    </a:lnTo>
                    <a:lnTo>
                      <a:pt x="1998" y="294"/>
                    </a:lnTo>
                    <a:lnTo>
                      <a:pt x="2049" y="354"/>
                    </a:lnTo>
                    <a:lnTo>
                      <a:pt x="2095" y="419"/>
                    </a:lnTo>
                    <a:lnTo>
                      <a:pt x="2136" y="489"/>
                    </a:lnTo>
                    <a:lnTo>
                      <a:pt x="2170" y="564"/>
                    </a:lnTo>
                    <a:lnTo>
                      <a:pt x="2197" y="644"/>
                    </a:lnTo>
                    <a:lnTo>
                      <a:pt x="2221" y="729"/>
                    </a:lnTo>
                    <a:lnTo>
                      <a:pt x="2238" y="817"/>
                    </a:lnTo>
                    <a:lnTo>
                      <a:pt x="2250" y="911"/>
                    </a:lnTo>
                    <a:lnTo>
                      <a:pt x="2256" y="1008"/>
                    </a:lnTo>
                    <a:lnTo>
                      <a:pt x="2258" y="1110"/>
                    </a:lnTo>
                    <a:lnTo>
                      <a:pt x="2253" y="1257"/>
                    </a:lnTo>
                    <a:lnTo>
                      <a:pt x="2241" y="1398"/>
                    </a:lnTo>
                    <a:lnTo>
                      <a:pt x="2222" y="1533"/>
                    </a:lnTo>
                    <a:lnTo>
                      <a:pt x="2197" y="1661"/>
                    </a:lnTo>
                    <a:lnTo>
                      <a:pt x="2166" y="1783"/>
                    </a:lnTo>
                    <a:lnTo>
                      <a:pt x="2131" y="1897"/>
                    </a:lnTo>
                    <a:lnTo>
                      <a:pt x="2088" y="2005"/>
                    </a:lnTo>
                    <a:lnTo>
                      <a:pt x="2040" y="2105"/>
                    </a:lnTo>
                    <a:lnTo>
                      <a:pt x="1988" y="2199"/>
                    </a:lnTo>
                    <a:lnTo>
                      <a:pt x="1930" y="2284"/>
                    </a:lnTo>
                    <a:lnTo>
                      <a:pt x="1867" y="2364"/>
                    </a:lnTo>
                    <a:lnTo>
                      <a:pt x="1799" y="2434"/>
                    </a:lnTo>
                    <a:lnTo>
                      <a:pt x="1729" y="2497"/>
                    </a:lnTo>
                    <a:lnTo>
                      <a:pt x="1652" y="2553"/>
                    </a:lnTo>
                    <a:lnTo>
                      <a:pt x="1574" y="2599"/>
                    </a:lnTo>
                    <a:lnTo>
                      <a:pt x="1491" y="2638"/>
                    </a:lnTo>
                    <a:lnTo>
                      <a:pt x="1406" y="2669"/>
                    </a:lnTo>
                    <a:lnTo>
                      <a:pt x="1315" y="2691"/>
                    </a:lnTo>
                    <a:lnTo>
                      <a:pt x="1223" y="2705"/>
                    </a:lnTo>
                    <a:lnTo>
                      <a:pt x="1128" y="2708"/>
                    </a:lnTo>
                    <a:lnTo>
                      <a:pt x="1035" y="2705"/>
                    </a:lnTo>
                    <a:lnTo>
                      <a:pt x="943" y="2691"/>
                    </a:lnTo>
                    <a:lnTo>
                      <a:pt x="852" y="2669"/>
                    </a:lnTo>
                    <a:lnTo>
                      <a:pt x="767" y="2638"/>
                    </a:lnTo>
                    <a:lnTo>
                      <a:pt x="684" y="2599"/>
                    </a:lnTo>
                    <a:lnTo>
                      <a:pt x="604" y="2553"/>
                    </a:lnTo>
                    <a:lnTo>
                      <a:pt x="529" y="2497"/>
                    </a:lnTo>
                    <a:lnTo>
                      <a:pt x="458" y="2434"/>
                    </a:lnTo>
                    <a:lnTo>
                      <a:pt x="391" y="2364"/>
                    </a:lnTo>
                    <a:lnTo>
                      <a:pt x="328" y="2284"/>
                    </a:lnTo>
                    <a:lnTo>
                      <a:pt x="270" y="2199"/>
                    </a:lnTo>
                    <a:lnTo>
                      <a:pt x="218" y="2105"/>
                    </a:lnTo>
                    <a:lnTo>
                      <a:pt x="170" y="2005"/>
                    </a:lnTo>
                    <a:lnTo>
                      <a:pt x="127" y="1897"/>
                    </a:lnTo>
                    <a:lnTo>
                      <a:pt x="92" y="1783"/>
                    </a:lnTo>
                    <a:lnTo>
                      <a:pt x="59" y="1661"/>
                    </a:lnTo>
                    <a:lnTo>
                      <a:pt x="36" y="1533"/>
                    </a:lnTo>
                    <a:lnTo>
                      <a:pt x="17" y="1398"/>
                    </a:lnTo>
                    <a:lnTo>
                      <a:pt x="5" y="1257"/>
                    </a:lnTo>
                    <a:lnTo>
                      <a:pt x="0" y="1110"/>
                    </a:lnTo>
                    <a:lnTo>
                      <a:pt x="2" y="1008"/>
                    </a:lnTo>
                    <a:lnTo>
                      <a:pt x="8" y="911"/>
                    </a:lnTo>
                    <a:lnTo>
                      <a:pt x="20" y="817"/>
                    </a:lnTo>
                    <a:lnTo>
                      <a:pt x="37" y="729"/>
                    </a:lnTo>
                    <a:lnTo>
                      <a:pt x="59" y="644"/>
                    </a:lnTo>
                    <a:lnTo>
                      <a:pt x="88" y="564"/>
                    </a:lnTo>
                    <a:lnTo>
                      <a:pt x="122" y="489"/>
                    </a:lnTo>
                    <a:lnTo>
                      <a:pt x="163" y="419"/>
                    </a:lnTo>
                    <a:lnTo>
                      <a:pt x="207" y="354"/>
                    </a:lnTo>
                    <a:lnTo>
                      <a:pt x="260" y="294"/>
                    </a:lnTo>
                    <a:lnTo>
                      <a:pt x="318" y="240"/>
                    </a:lnTo>
                    <a:lnTo>
                      <a:pt x="381" y="190"/>
                    </a:lnTo>
                    <a:lnTo>
                      <a:pt x="453" y="146"/>
                    </a:lnTo>
                    <a:lnTo>
                      <a:pt x="529" y="109"/>
                    </a:lnTo>
                    <a:lnTo>
                      <a:pt x="612" y="76"/>
                    </a:lnTo>
                    <a:lnTo>
                      <a:pt x="701" y="49"/>
                    </a:lnTo>
                    <a:lnTo>
                      <a:pt x="798" y="27"/>
                    </a:lnTo>
                    <a:lnTo>
                      <a:pt x="902" y="12"/>
                    </a:lnTo>
                    <a:lnTo>
                      <a:pt x="1011" y="3"/>
                    </a:lnTo>
                    <a:lnTo>
                      <a:pt x="1128" y="0"/>
                    </a:lnTo>
                    <a:close/>
                  </a:path>
                </a:pathLst>
              </a:custGeom>
              <a:solidFill>
                <a:schemeClr val="bg1"/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49998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1508"/>
            <a:ext cx="9143999" cy="51625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" y="1508"/>
            <a:ext cx="9144000" cy="91251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TextBox 65"/>
          <p:cNvSpPr txBox="1"/>
          <p:nvPr/>
        </p:nvSpPr>
        <p:spPr>
          <a:xfrm>
            <a:off x="280814" y="1131590"/>
            <a:ext cx="5501376" cy="330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just">
              <a:lnSpc>
                <a:spcPct val="150000"/>
              </a:lnSpc>
              <a:spcAft>
                <a:spcPts val="1200"/>
              </a:spcAft>
            </a:pPr>
            <a:r>
              <a:rPr lang="ru-RU" sz="1400" b="1" u="sng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Функции ОФР:</a:t>
            </a:r>
          </a:p>
          <a:p>
            <a:pPr marL="285750" lvl="1" indent="-285750" algn="just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обслуживание </a:t>
            </a:r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сделок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денежными средствами и (или) финансовыми инструментами, совершаемых участниками общего финансового рынка,</a:t>
            </a:r>
          </a:p>
          <a:p>
            <a:pPr marL="285750" lvl="1" indent="-285750" algn="just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доступ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финансовым инструментам и совершению сделок с ними,</a:t>
            </a:r>
          </a:p>
          <a:p>
            <a:pPr marL="285750" lvl="1" indent="-285750" algn="just">
              <a:lnSpc>
                <a:spcPct val="150000"/>
              </a:lnSpc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ru-RU" sz="1400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учет </a:t>
            </a:r>
            <a:r>
              <a:rPr lang="ru-RU" sz="1400" b="1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(перехода прав) на ценные бумаги (финансовые инструменты), по отношению к институциональным и иным инвесторам, а также к операторам рынка.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82000" y="264240"/>
            <a:ext cx="7542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Развитие инфраструктуры ОФР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5</a:t>
            </a:fld>
            <a:endParaRPr lang="ru-RU"/>
          </a:p>
        </p:txBody>
      </p:sp>
      <p:pic>
        <p:nvPicPr>
          <p:cNvPr id="15" name="Picture 3" descr="C:\Users\alibekuly\Desktop\BLOCKCHAIN\GRAPHICS\Icons\eaeunion.or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481" y="4857182"/>
            <a:ext cx="303039" cy="193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alibekuly\Desktop\ФИНТЕХ (11.09)\ru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343" b="32503"/>
          <a:stretch/>
        </p:blipFill>
        <p:spPr bwMode="auto">
          <a:xfrm>
            <a:off x="8009284" y="296361"/>
            <a:ext cx="908125" cy="323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62" name="Group 57"/>
          <p:cNvGrpSpPr>
            <a:grpSpLocks noChangeAspect="1"/>
          </p:cNvGrpSpPr>
          <p:nvPr/>
        </p:nvGrpSpPr>
        <p:grpSpPr bwMode="auto">
          <a:xfrm>
            <a:off x="6580473" y="2040811"/>
            <a:ext cx="1765244" cy="1996435"/>
            <a:chOff x="3819" y="950"/>
            <a:chExt cx="1550" cy="1753"/>
          </a:xfrm>
        </p:grpSpPr>
        <p:sp>
          <p:nvSpPr>
            <p:cNvPr id="63" name="AutoShape 56"/>
            <p:cNvSpPr>
              <a:spLocks noChangeAspect="1" noChangeArrowheads="1" noTextEdit="1"/>
            </p:cNvSpPr>
            <p:nvPr/>
          </p:nvSpPr>
          <p:spPr bwMode="auto">
            <a:xfrm>
              <a:off x="3819" y="950"/>
              <a:ext cx="1550" cy="17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Rectangle 58"/>
            <p:cNvSpPr>
              <a:spLocks noChangeArrowheads="1"/>
            </p:cNvSpPr>
            <p:nvPr/>
          </p:nvSpPr>
          <p:spPr bwMode="auto">
            <a:xfrm>
              <a:off x="3819" y="950"/>
              <a:ext cx="1549" cy="1753"/>
            </a:xfrm>
            <a:prstGeom prst="rect">
              <a:avLst/>
            </a:prstGeom>
            <a:noFill/>
            <a:ln w="0">
              <a:noFill/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59"/>
            <p:cNvSpPr>
              <a:spLocks/>
            </p:cNvSpPr>
            <p:nvPr/>
          </p:nvSpPr>
          <p:spPr bwMode="auto">
            <a:xfrm>
              <a:off x="4577" y="1433"/>
              <a:ext cx="33" cy="33"/>
            </a:xfrm>
            <a:custGeom>
              <a:avLst/>
              <a:gdLst>
                <a:gd name="T0" fmla="*/ 33 w 66"/>
                <a:gd name="T1" fmla="*/ 0 h 65"/>
                <a:gd name="T2" fmla="*/ 46 w 66"/>
                <a:gd name="T3" fmla="*/ 2 h 65"/>
                <a:gd name="T4" fmla="*/ 57 w 66"/>
                <a:gd name="T5" fmla="*/ 9 h 65"/>
                <a:gd name="T6" fmla="*/ 64 w 66"/>
                <a:gd name="T7" fmla="*/ 20 h 65"/>
                <a:gd name="T8" fmla="*/ 66 w 66"/>
                <a:gd name="T9" fmla="*/ 32 h 65"/>
                <a:gd name="T10" fmla="*/ 64 w 66"/>
                <a:gd name="T11" fmla="*/ 43 h 65"/>
                <a:gd name="T12" fmla="*/ 59 w 66"/>
                <a:gd name="T13" fmla="*/ 53 h 65"/>
                <a:gd name="T14" fmla="*/ 50 w 66"/>
                <a:gd name="T15" fmla="*/ 60 h 65"/>
                <a:gd name="T16" fmla="*/ 40 w 66"/>
                <a:gd name="T17" fmla="*/ 65 h 65"/>
                <a:gd name="T18" fmla="*/ 37 w 66"/>
                <a:gd name="T19" fmla="*/ 65 h 65"/>
                <a:gd name="T20" fmla="*/ 33 w 66"/>
                <a:gd name="T21" fmla="*/ 65 h 65"/>
                <a:gd name="T22" fmla="*/ 30 w 66"/>
                <a:gd name="T23" fmla="*/ 65 h 65"/>
                <a:gd name="T24" fmla="*/ 27 w 66"/>
                <a:gd name="T25" fmla="*/ 65 h 65"/>
                <a:gd name="T26" fmla="*/ 16 w 66"/>
                <a:gd name="T27" fmla="*/ 60 h 65"/>
                <a:gd name="T28" fmla="*/ 8 w 66"/>
                <a:gd name="T29" fmla="*/ 53 h 65"/>
                <a:gd name="T30" fmla="*/ 3 w 66"/>
                <a:gd name="T31" fmla="*/ 43 h 65"/>
                <a:gd name="T32" fmla="*/ 0 w 66"/>
                <a:gd name="T33" fmla="*/ 32 h 65"/>
                <a:gd name="T34" fmla="*/ 4 w 66"/>
                <a:gd name="T35" fmla="*/ 20 h 65"/>
                <a:gd name="T36" fmla="*/ 10 w 66"/>
                <a:gd name="T37" fmla="*/ 9 h 65"/>
                <a:gd name="T38" fmla="*/ 21 w 66"/>
                <a:gd name="T39" fmla="*/ 2 h 65"/>
                <a:gd name="T40" fmla="*/ 33 w 66"/>
                <a:gd name="T41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66" h="65">
                  <a:moveTo>
                    <a:pt x="33" y="0"/>
                  </a:moveTo>
                  <a:lnTo>
                    <a:pt x="46" y="2"/>
                  </a:lnTo>
                  <a:lnTo>
                    <a:pt x="57" y="9"/>
                  </a:lnTo>
                  <a:lnTo>
                    <a:pt x="64" y="20"/>
                  </a:lnTo>
                  <a:lnTo>
                    <a:pt x="66" y="32"/>
                  </a:lnTo>
                  <a:lnTo>
                    <a:pt x="64" y="43"/>
                  </a:lnTo>
                  <a:lnTo>
                    <a:pt x="59" y="53"/>
                  </a:lnTo>
                  <a:lnTo>
                    <a:pt x="50" y="60"/>
                  </a:lnTo>
                  <a:lnTo>
                    <a:pt x="40" y="65"/>
                  </a:lnTo>
                  <a:lnTo>
                    <a:pt x="37" y="65"/>
                  </a:lnTo>
                  <a:lnTo>
                    <a:pt x="33" y="65"/>
                  </a:lnTo>
                  <a:lnTo>
                    <a:pt x="30" y="65"/>
                  </a:lnTo>
                  <a:lnTo>
                    <a:pt x="27" y="65"/>
                  </a:lnTo>
                  <a:lnTo>
                    <a:pt x="16" y="60"/>
                  </a:lnTo>
                  <a:lnTo>
                    <a:pt x="8" y="53"/>
                  </a:lnTo>
                  <a:lnTo>
                    <a:pt x="3" y="43"/>
                  </a:lnTo>
                  <a:lnTo>
                    <a:pt x="0" y="32"/>
                  </a:lnTo>
                  <a:lnTo>
                    <a:pt x="4" y="20"/>
                  </a:lnTo>
                  <a:lnTo>
                    <a:pt x="10" y="9"/>
                  </a:lnTo>
                  <a:lnTo>
                    <a:pt x="21" y="2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60"/>
            <p:cNvSpPr>
              <a:spLocks/>
            </p:cNvSpPr>
            <p:nvPr/>
          </p:nvSpPr>
          <p:spPr bwMode="auto">
            <a:xfrm>
              <a:off x="4577" y="1481"/>
              <a:ext cx="33" cy="33"/>
            </a:xfrm>
            <a:custGeom>
              <a:avLst/>
              <a:gdLst>
                <a:gd name="T0" fmla="*/ 33 w 66"/>
                <a:gd name="T1" fmla="*/ 0 h 65"/>
                <a:gd name="T2" fmla="*/ 46 w 66"/>
                <a:gd name="T3" fmla="*/ 3 h 65"/>
                <a:gd name="T4" fmla="*/ 57 w 66"/>
                <a:gd name="T5" fmla="*/ 10 h 65"/>
                <a:gd name="T6" fmla="*/ 64 w 66"/>
                <a:gd name="T7" fmla="*/ 20 h 65"/>
                <a:gd name="T8" fmla="*/ 66 w 66"/>
                <a:gd name="T9" fmla="*/ 32 h 65"/>
                <a:gd name="T10" fmla="*/ 64 w 66"/>
                <a:gd name="T11" fmla="*/ 46 h 65"/>
                <a:gd name="T12" fmla="*/ 57 w 66"/>
                <a:gd name="T13" fmla="*/ 56 h 65"/>
                <a:gd name="T14" fmla="*/ 46 w 66"/>
                <a:gd name="T15" fmla="*/ 63 h 65"/>
                <a:gd name="T16" fmla="*/ 33 w 66"/>
                <a:gd name="T17" fmla="*/ 65 h 65"/>
                <a:gd name="T18" fmla="*/ 21 w 66"/>
                <a:gd name="T19" fmla="*/ 63 h 65"/>
                <a:gd name="T20" fmla="*/ 10 w 66"/>
                <a:gd name="T21" fmla="*/ 56 h 65"/>
                <a:gd name="T22" fmla="*/ 4 w 66"/>
                <a:gd name="T23" fmla="*/ 46 h 65"/>
                <a:gd name="T24" fmla="*/ 0 w 66"/>
                <a:gd name="T25" fmla="*/ 32 h 65"/>
                <a:gd name="T26" fmla="*/ 4 w 66"/>
                <a:gd name="T27" fmla="*/ 20 h 65"/>
                <a:gd name="T28" fmla="*/ 10 w 66"/>
                <a:gd name="T29" fmla="*/ 10 h 65"/>
                <a:gd name="T30" fmla="*/ 21 w 66"/>
                <a:gd name="T31" fmla="*/ 3 h 65"/>
                <a:gd name="T32" fmla="*/ 33 w 66"/>
                <a:gd name="T33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65">
                  <a:moveTo>
                    <a:pt x="33" y="0"/>
                  </a:moveTo>
                  <a:lnTo>
                    <a:pt x="46" y="3"/>
                  </a:lnTo>
                  <a:lnTo>
                    <a:pt x="57" y="10"/>
                  </a:lnTo>
                  <a:lnTo>
                    <a:pt x="64" y="20"/>
                  </a:lnTo>
                  <a:lnTo>
                    <a:pt x="66" y="32"/>
                  </a:lnTo>
                  <a:lnTo>
                    <a:pt x="64" y="46"/>
                  </a:lnTo>
                  <a:lnTo>
                    <a:pt x="57" y="56"/>
                  </a:lnTo>
                  <a:lnTo>
                    <a:pt x="46" y="63"/>
                  </a:lnTo>
                  <a:lnTo>
                    <a:pt x="33" y="65"/>
                  </a:lnTo>
                  <a:lnTo>
                    <a:pt x="21" y="63"/>
                  </a:lnTo>
                  <a:lnTo>
                    <a:pt x="10" y="56"/>
                  </a:lnTo>
                  <a:lnTo>
                    <a:pt x="4" y="46"/>
                  </a:lnTo>
                  <a:lnTo>
                    <a:pt x="0" y="32"/>
                  </a:lnTo>
                  <a:lnTo>
                    <a:pt x="4" y="20"/>
                  </a:lnTo>
                  <a:lnTo>
                    <a:pt x="10" y="10"/>
                  </a:lnTo>
                  <a:lnTo>
                    <a:pt x="21" y="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61"/>
            <p:cNvSpPr>
              <a:spLocks/>
            </p:cNvSpPr>
            <p:nvPr/>
          </p:nvSpPr>
          <p:spPr bwMode="auto">
            <a:xfrm>
              <a:off x="4577" y="1529"/>
              <a:ext cx="33" cy="32"/>
            </a:xfrm>
            <a:custGeom>
              <a:avLst/>
              <a:gdLst>
                <a:gd name="T0" fmla="*/ 33 w 66"/>
                <a:gd name="T1" fmla="*/ 0 h 65"/>
                <a:gd name="T2" fmla="*/ 46 w 66"/>
                <a:gd name="T3" fmla="*/ 2 h 65"/>
                <a:gd name="T4" fmla="*/ 57 w 66"/>
                <a:gd name="T5" fmla="*/ 10 h 65"/>
                <a:gd name="T6" fmla="*/ 64 w 66"/>
                <a:gd name="T7" fmla="*/ 19 h 65"/>
                <a:gd name="T8" fmla="*/ 66 w 66"/>
                <a:gd name="T9" fmla="*/ 32 h 65"/>
                <a:gd name="T10" fmla="*/ 64 w 66"/>
                <a:gd name="T11" fmla="*/ 46 h 65"/>
                <a:gd name="T12" fmla="*/ 57 w 66"/>
                <a:gd name="T13" fmla="*/ 55 h 65"/>
                <a:gd name="T14" fmla="*/ 46 w 66"/>
                <a:gd name="T15" fmla="*/ 63 h 65"/>
                <a:gd name="T16" fmla="*/ 33 w 66"/>
                <a:gd name="T17" fmla="*/ 65 h 65"/>
                <a:gd name="T18" fmla="*/ 21 w 66"/>
                <a:gd name="T19" fmla="*/ 63 h 65"/>
                <a:gd name="T20" fmla="*/ 10 w 66"/>
                <a:gd name="T21" fmla="*/ 55 h 65"/>
                <a:gd name="T22" fmla="*/ 4 w 66"/>
                <a:gd name="T23" fmla="*/ 46 h 65"/>
                <a:gd name="T24" fmla="*/ 0 w 66"/>
                <a:gd name="T25" fmla="*/ 32 h 65"/>
                <a:gd name="T26" fmla="*/ 4 w 66"/>
                <a:gd name="T27" fmla="*/ 19 h 65"/>
                <a:gd name="T28" fmla="*/ 10 w 66"/>
                <a:gd name="T29" fmla="*/ 10 h 65"/>
                <a:gd name="T30" fmla="*/ 21 w 66"/>
                <a:gd name="T31" fmla="*/ 2 h 65"/>
                <a:gd name="T32" fmla="*/ 33 w 66"/>
                <a:gd name="T33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65">
                  <a:moveTo>
                    <a:pt x="33" y="0"/>
                  </a:moveTo>
                  <a:lnTo>
                    <a:pt x="46" y="2"/>
                  </a:lnTo>
                  <a:lnTo>
                    <a:pt x="57" y="10"/>
                  </a:lnTo>
                  <a:lnTo>
                    <a:pt x="64" y="19"/>
                  </a:lnTo>
                  <a:lnTo>
                    <a:pt x="66" y="32"/>
                  </a:lnTo>
                  <a:lnTo>
                    <a:pt x="64" y="46"/>
                  </a:lnTo>
                  <a:lnTo>
                    <a:pt x="57" y="55"/>
                  </a:lnTo>
                  <a:lnTo>
                    <a:pt x="46" y="63"/>
                  </a:lnTo>
                  <a:lnTo>
                    <a:pt x="33" y="65"/>
                  </a:lnTo>
                  <a:lnTo>
                    <a:pt x="21" y="63"/>
                  </a:lnTo>
                  <a:lnTo>
                    <a:pt x="10" y="55"/>
                  </a:lnTo>
                  <a:lnTo>
                    <a:pt x="4" y="46"/>
                  </a:lnTo>
                  <a:lnTo>
                    <a:pt x="0" y="32"/>
                  </a:lnTo>
                  <a:lnTo>
                    <a:pt x="4" y="19"/>
                  </a:lnTo>
                  <a:lnTo>
                    <a:pt x="10" y="10"/>
                  </a:lnTo>
                  <a:lnTo>
                    <a:pt x="21" y="2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2"/>
            <p:cNvSpPr>
              <a:spLocks/>
            </p:cNvSpPr>
            <p:nvPr/>
          </p:nvSpPr>
          <p:spPr bwMode="auto">
            <a:xfrm>
              <a:off x="4577" y="1290"/>
              <a:ext cx="33" cy="32"/>
            </a:xfrm>
            <a:custGeom>
              <a:avLst/>
              <a:gdLst>
                <a:gd name="T0" fmla="*/ 33 w 66"/>
                <a:gd name="T1" fmla="*/ 0 h 65"/>
                <a:gd name="T2" fmla="*/ 46 w 66"/>
                <a:gd name="T3" fmla="*/ 2 h 65"/>
                <a:gd name="T4" fmla="*/ 57 w 66"/>
                <a:gd name="T5" fmla="*/ 10 h 65"/>
                <a:gd name="T6" fmla="*/ 64 w 66"/>
                <a:gd name="T7" fmla="*/ 19 h 65"/>
                <a:gd name="T8" fmla="*/ 66 w 66"/>
                <a:gd name="T9" fmla="*/ 32 h 65"/>
                <a:gd name="T10" fmla="*/ 64 w 66"/>
                <a:gd name="T11" fmla="*/ 45 h 65"/>
                <a:gd name="T12" fmla="*/ 57 w 66"/>
                <a:gd name="T13" fmla="*/ 55 h 65"/>
                <a:gd name="T14" fmla="*/ 46 w 66"/>
                <a:gd name="T15" fmla="*/ 63 h 65"/>
                <a:gd name="T16" fmla="*/ 33 w 66"/>
                <a:gd name="T17" fmla="*/ 65 h 65"/>
                <a:gd name="T18" fmla="*/ 21 w 66"/>
                <a:gd name="T19" fmla="*/ 63 h 65"/>
                <a:gd name="T20" fmla="*/ 10 w 66"/>
                <a:gd name="T21" fmla="*/ 55 h 65"/>
                <a:gd name="T22" fmla="*/ 4 w 66"/>
                <a:gd name="T23" fmla="*/ 45 h 65"/>
                <a:gd name="T24" fmla="*/ 0 w 66"/>
                <a:gd name="T25" fmla="*/ 32 h 65"/>
                <a:gd name="T26" fmla="*/ 4 w 66"/>
                <a:gd name="T27" fmla="*/ 19 h 65"/>
                <a:gd name="T28" fmla="*/ 10 w 66"/>
                <a:gd name="T29" fmla="*/ 10 h 65"/>
                <a:gd name="T30" fmla="*/ 21 w 66"/>
                <a:gd name="T31" fmla="*/ 2 h 65"/>
                <a:gd name="T32" fmla="*/ 33 w 66"/>
                <a:gd name="T33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65">
                  <a:moveTo>
                    <a:pt x="33" y="0"/>
                  </a:moveTo>
                  <a:lnTo>
                    <a:pt x="46" y="2"/>
                  </a:lnTo>
                  <a:lnTo>
                    <a:pt x="57" y="10"/>
                  </a:lnTo>
                  <a:lnTo>
                    <a:pt x="64" y="19"/>
                  </a:lnTo>
                  <a:lnTo>
                    <a:pt x="66" y="32"/>
                  </a:lnTo>
                  <a:lnTo>
                    <a:pt x="64" y="45"/>
                  </a:lnTo>
                  <a:lnTo>
                    <a:pt x="57" y="55"/>
                  </a:lnTo>
                  <a:lnTo>
                    <a:pt x="46" y="63"/>
                  </a:lnTo>
                  <a:lnTo>
                    <a:pt x="33" y="65"/>
                  </a:lnTo>
                  <a:lnTo>
                    <a:pt x="21" y="63"/>
                  </a:lnTo>
                  <a:lnTo>
                    <a:pt x="10" y="55"/>
                  </a:lnTo>
                  <a:lnTo>
                    <a:pt x="4" y="45"/>
                  </a:lnTo>
                  <a:lnTo>
                    <a:pt x="0" y="32"/>
                  </a:lnTo>
                  <a:lnTo>
                    <a:pt x="4" y="19"/>
                  </a:lnTo>
                  <a:lnTo>
                    <a:pt x="10" y="10"/>
                  </a:lnTo>
                  <a:lnTo>
                    <a:pt x="21" y="2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63"/>
            <p:cNvSpPr>
              <a:spLocks/>
            </p:cNvSpPr>
            <p:nvPr/>
          </p:nvSpPr>
          <p:spPr bwMode="auto">
            <a:xfrm>
              <a:off x="4577" y="1338"/>
              <a:ext cx="33" cy="32"/>
            </a:xfrm>
            <a:custGeom>
              <a:avLst/>
              <a:gdLst>
                <a:gd name="T0" fmla="*/ 33 w 66"/>
                <a:gd name="T1" fmla="*/ 0 h 64"/>
                <a:gd name="T2" fmla="*/ 46 w 66"/>
                <a:gd name="T3" fmla="*/ 2 h 64"/>
                <a:gd name="T4" fmla="*/ 57 w 66"/>
                <a:gd name="T5" fmla="*/ 9 h 64"/>
                <a:gd name="T6" fmla="*/ 64 w 66"/>
                <a:gd name="T7" fmla="*/ 19 h 64"/>
                <a:gd name="T8" fmla="*/ 66 w 66"/>
                <a:gd name="T9" fmla="*/ 31 h 64"/>
                <a:gd name="T10" fmla="*/ 64 w 66"/>
                <a:gd name="T11" fmla="*/ 44 h 64"/>
                <a:gd name="T12" fmla="*/ 57 w 66"/>
                <a:gd name="T13" fmla="*/ 55 h 64"/>
                <a:gd name="T14" fmla="*/ 46 w 66"/>
                <a:gd name="T15" fmla="*/ 62 h 64"/>
                <a:gd name="T16" fmla="*/ 33 w 66"/>
                <a:gd name="T17" fmla="*/ 64 h 64"/>
                <a:gd name="T18" fmla="*/ 21 w 66"/>
                <a:gd name="T19" fmla="*/ 62 h 64"/>
                <a:gd name="T20" fmla="*/ 10 w 66"/>
                <a:gd name="T21" fmla="*/ 55 h 64"/>
                <a:gd name="T22" fmla="*/ 4 w 66"/>
                <a:gd name="T23" fmla="*/ 44 h 64"/>
                <a:gd name="T24" fmla="*/ 0 w 66"/>
                <a:gd name="T25" fmla="*/ 31 h 64"/>
                <a:gd name="T26" fmla="*/ 4 w 66"/>
                <a:gd name="T27" fmla="*/ 19 h 64"/>
                <a:gd name="T28" fmla="*/ 10 w 66"/>
                <a:gd name="T29" fmla="*/ 9 h 64"/>
                <a:gd name="T30" fmla="*/ 21 w 66"/>
                <a:gd name="T31" fmla="*/ 2 h 64"/>
                <a:gd name="T32" fmla="*/ 33 w 66"/>
                <a:gd name="T33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64">
                  <a:moveTo>
                    <a:pt x="33" y="0"/>
                  </a:moveTo>
                  <a:lnTo>
                    <a:pt x="46" y="2"/>
                  </a:lnTo>
                  <a:lnTo>
                    <a:pt x="57" y="9"/>
                  </a:lnTo>
                  <a:lnTo>
                    <a:pt x="64" y="19"/>
                  </a:lnTo>
                  <a:lnTo>
                    <a:pt x="66" y="31"/>
                  </a:lnTo>
                  <a:lnTo>
                    <a:pt x="64" y="44"/>
                  </a:lnTo>
                  <a:lnTo>
                    <a:pt x="57" y="55"/>
                  </a:lnTo>
                  <a:lnTo>
                    <a:pt x="46" y="62"/>
                  </a:lnTo>
                  <a:lnTo>
                    <a:pt x="33" y="64"/>
                  </a:lnTo>
                  <a:lnTo>
                    <a:pt x="21" y="62"/>
                  </a:lnTo>
                  <a:lnTo>
                    <a:pt x="10" y="55"/>
                  </a:lnTo>
                  <a:lnTo>
                    <a:pt x="4" y="44"/>
                  </a:lnTo>
                  <a:lnTo>
                    <a:pt x="0" y="31"/>
                  </a:lnTo>
                  <a:lnTo>
                    <a:pt x="4" y="19"/>
                  </a:lnTo>
                  <a:lnTo>
                    <a:pt x="10" y="9"/>
                  </a:lnTo>
                  <a:lnTo>
                    <a:pt x="21" y="2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64"/>
            <p:cNvSpPr>
              <a:spLocks/>
            </p:cNvSpPr>
            <p:nvPr/>
          </p:nvSpPr>
          <p:spPr bwMode="auto">
            <a:xfrm>
              <a:off x="4577" y="1386"/>
              <a:ext cx="33" cy="32"/>
            </a:xfrm>
            <a:custGeom>
              <a:avLst/>
              <a:gdLst>
                <a:gd name="T0" fmla="*/ 33 w 66"/>
                <a:gd name="T1" fmla="*/ 0 h 65"/>
                <a:gd name="T2" fmla="*/ 46 w 66"/>
                <a:gd name="T3" fmla="*/ 2 h 65"/>
                <a:gd name="T4" fmla="*/ 57 w 66"/>
                <a:gd name="T5" fmla="*/ 10 h 65"/>
                <a:gd name="T6" fmla="*/ 64 w 66"/>
                <a:gd name="T7" fmla="*/ 19 h 65"/>
                <a:gd name="T8" fmla="*/ 66 w 66"/>
                <a:gd name="T9" fmla="*/ 32 h 65"/>
                <a:gd name="T10" fmla="*/ 64 w 66"/>
                <a:gd name="T11" fmla="*/ 45 h 65"/>
                <a:gd name="T12" fmla="*/ 57 w 66"/>
                <a:gd name="T13" fmla="*/ 55 h 65"/>
                <a:gd name="T14" fmla="*/ 46 w 66"/>
                <a:gd name="T15" fmla="*/ 63 h 65"/>
                <a:gd name="T16" fmla="*/ 33 w 66"/>
                <a:gd name="T17" fmla="*/ 65 h 65"/>
                <a:gd name="T18" fmla="*/ 21 w 66"/>
                <a:gd name="T19" fmla="*/ 63 h 65"/>
                <a:gd name="T20" fmla="*/ 10 w 66"/>
                <a:gd name="T21" fmla="*/ 55 h 65"/>
                <a:gd name="T22" fmla="*/ 4 w 66"/>
                <a:gd name="T23" fmla="*/ 45 h 65"/>
                <a:gd name="T24" fmla="*/ 0 w 66"/>
                <a:gd name="T25" fmla="*/ 32 h 65"/>
                <a:gd name="T26" fmla="*/ 4 w 66"/>
                <a:gd name="T27" fmla="*/ 19 h 65"/>
                <a:gd name="T28" fmla="*/ 10 w 66"/>
                <a:gd name="T29" fmla="*/ 10 h 65"/>
                <a:gd name="T30" fmla="*/ 21 w 66"/>
                <a:gd name="T31" fmla="*/ 2 h 65"/>
                <a:gd name="T32" fmla="*/ 33 w 66"/>
                <a:gd name="T33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65">
                  <a:moveTo>
                    <a:pt x="33" y="0"/>
                  </a:moveTo>
                  <a:lnTo>
                    <a:pt x="46" y="2"/>
                  </a:lnTo>
                  <a:lnTo>
                    <a:pt x="57" y="10"/>
                  </a:lnTo>
                  <a:lnTo>
                    <a:pt x="64" y="19"/>
                  </a:lnTo>
                  <a:lnTo>
                    <a:pt x="66" y="32"/>
                  </a:lnTo>
                  <a:lnTo>
                    <a:pt x="64" y="45"/>
                  </a:lnTo>
                  <a:lnTo>
                    <a:pt x="57" y="55"/>
                  </a:lnTo>
                  <a:lnTo>
                    <a:pt x="46" y="63"/>
                  </a:lnTo>
                  <a:lnTo>
                    <a:pt x="33" y="65"/>
                  </a:lnTo>
                  <a:lnTo>
                    <a:pt x="21" y="63"/>
                  </a:lnTo>
                  <a:lnTo>
                    <a:pt x="10" y="55"/>
                  </a:lnTo>
                  <a:lnTo>
                    <a:pt x="4" y="45"/>
                  </a:lnTo>
                  <a:lnTo>
                    <a:pt x="0" y="32"/>
                  </a:lnTo>
                  <a:lnTo>
                    <a:pt x="4" y="19"/>
                  </a:lnTo>
                  <a:lnTo>
                    <a:pt x="10" y="10"/>
                  </a:lnTo>
                  <a:lnTo>
                    <a:pt x="21" y="2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65"/>
            <p:cNvSpPr>
              <a:spLocks/>
            </p:cNvSpPr>
            <p:nvPr/>
          </p:nvSpPr>
          <p:spPr bwMode="auto">
            <a:xfrm>
              <a:off x="4577" y="2272"/>
              <a:ext cx="33" cy="33"/>
            </a:xfrm>
            <a:custGeom>
              <a:avLst/>
              <a:gdLst>
                <a:gd name="T0" fmla="*/ 33 w 66"/>
                <a:gd name="T1" fmla="*/ 0 h 66"/>
                <a:gd name="T2" fmla="*/ 46 w 66"/>
                <a:gd name="T3" fmla="*/ 3 h 66"/>
                <a:gd name="T4" fmla="*/ 57 w 66"/>
                <a:gd name="T5" fmla="*/ 10 h 66"/>
                <a:gd name="T6" fmla="*/ 64 w 66"/>
                <a:gd name="T7" fmla="*/ 20 h 66"/>
                <a:gd name="T8" fmla="*/ 66 w 66"/>
                <a:gd name="T9" fmla="*/ 33 h 66"/>
                <a:gd name="T10" fmla="*/ 64 w 66"/>
                <a:gd name="T11" fmla="*/ 46 h 66"/>
                <a:gd name="T12" fmla="*/ 57 w 66"/>
                <a:gd name="T13" fmla="*/ 57 h 66"/>
                <a:gd name="T14" fmla="*/ 46 w 66"/>
                <a:gd name="T15" fmla="*/ 64 h 66"/>
                <a:gd name="T16" fmla="*/ 33 w 66"/>
                <a:gd name="T17" fmla="*/ 66 h 66"/>
                <a:gd name="T18" fmla="*/ 21 w 66"/>
                <a:gd name="T19" fmla="*/ 64 h 66"/>
                <a:gd name="T20" fmla="*/ 10 w 66"/>
                <a:gd name="T21" fmla="*/ 57 h 66"/>
                <a:gd name="T22" fmla="*/ 4 w 66"/>
                <a:gd name="T23" fmla="*/ 46 h 66"/>
                <a:gd name="T24" fmla="*/ 0 w 66"/>
                <a:gd name="T25" fmla="*/ 33 h 66"/>
                <a:gd name="T26" fmla="*/ 4 w 66"/>
                <a:gd name="T27" fmla="*/ 20 h 66"/>
                <a:gd name="T28" fmla="*/ 10 w 66"/>
                <a:gd name="T29" fmla="*/ 10 h 66"/>
                <a:gd name="T30" fmla="*/ 21 w 66"/>
                <a:gd name="T31" fmla="*/ 3 h 66"/>
                <a:gd name="T32" fmla="*/ 33 w 66"/>
                <a:gd name="T33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66">
                  <a:moveTo>
                    <a:pt x="33" y="0"/>
                  </a:moveTo>
                  <a:lnTo>
                    <a:pt x="46" y="3"/>
                  </a:lnTo>
                  <a:lnTo>
                    <a:pt x="57" y="10"/>
                  </a:lnTo>
                  <a:lnTo>
                    <a:pt x="64" y="20"/>
                  </a:lnTo>
                  <a:lnTo>
                    <a:pt x="66" y="33"/>
                  </a:lnTo>
                  <a:lnTo>
                    <a:pt x="64" y="46"/>
                  </a:lnTo>
                  <a:lnTo>
                    <a:pt x="57" y="57"/>
                  </a:lnTo>
                  <a:lnTo>
                    <a:pt x="46" y="64"/>
                  </a:lnTo>
                  <a:lnTo>
                    <a:pt x="33" y="66"/>
                  </a:lnTo>
                  <a:lnTo>
                    <a:pt x="21" y="64"/>
                  </a:lnTo>
                  <a:lnTo>
                    <a:pt x="10" y="57"/>
                  </a:lnTo>
                  <a:lnTo>
                    <a:pt x="4" y="46"/>
                  </a:lnTo>
                  <a:lnTo>
                    <a:pt x="0" y="33"/>
                  </a:lnTo>
                  <a:lnTo>
                    <a:pt x="4" y="20"/>
                  </a:lnTo>
                  <a:lnTo>
                    <a:pt x="10" y="10"/>
                  </a:lnTo>
                  <a:lnTo>
                    <a:pt x="21" y="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66"/>
            <p:cNvSpPr>
              <a:spLocks/>
            </p:cNvSpPr>
            <p:nvPr/>
          </p:nvSpPr>
          <p:spPr bwMode="auto">
            <a:xfrm>
              <a:off x="4577" y="2319"/>
              <a:ext cx="33" cy="33"/>
            </a:xfrm>
            <a:custGeom>
              <a:avLst/>
              <a:gdLst>
                <a:gd name="T0" fmla="*/ 33 w 66"/>
                <a:gd name="T1" fmla="*/ 0 h 66"/>
                <a:gd name="T2" fmla="*/ 46 w 66"/>
                <a:gd name="T3" fmla="*/ 3 h 66"/>
                <a:gd name="T4" fmla="*/ 57 w 66"/>
                <a:gd name="T5" fmla="*/ 9 h 66"/>
                <a:gd name="T6" fmla="*/ 64 w 66"/>
                <a:gd name="T7" fmla="*/ 20 h 66"/>
                <a:gd name="T8" fmla="*/ 66 w 66"/>
                <a:gd name="T9" fmla="*/ 33 h 66"/>
                <a:gd name="T10" fmla="*/ 64 w 66"/>
                <a:gd name="T11" fmla="*/ 46 h 66"/>
                <a:gd name="T12" fmla="*/ 57 w 66"/>
                <a:gd name="T13" fmla="*/ 56 h 66"/>
                <a:gd name="T14" fmla="*/ 46 w 66"/>
                <a:gd name="T15" fmla="*/ 64 h 66"/>
                <a:gd name="T16" fmla="*/ 33 w 66"/>
                <a:gd name="T17" fmla="*/ 66 h 66"/>
                <a:gd name="T18" fmla="*/ 21 w 66"/>
                <a:gd name="T19" fmla="*/ 64 h 66"/>
                <a:gd name="T20" fmla="*/ 10 w 66"/>
                <a:gd name="T21" fmla="*/ 56 h 66"/>
                <a:gd name="T22" fmla="*/ 4 w 66"/>
                <a:gd name="T23" fmla="*/ 46 h 66"/>
                <a:gd name="T24" fmla="*/ 0 w 66"/>
                <a:gd name="T25" fmla="*/ 33 h 66"/>
                <a:gd name="T26" fmla="*/ 4 w 66"/>
                <a:gd name="T27" fmla="*/ 20 h 66"/>
                <a:gd name="T28" fmla="*/ 10 w 66"/>
                <a:gd name="T29" fmla="*/ 9 h 66"/>
                <a:gd name="T30" fmla="*/ 21 w 66"/>
                <a:gd name="T31" fmla="*/ 3 h 66"/>
                <a:gd name="T32" fmla="*/ 33 w 66"/>
                <a:gd name="T33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66">
                  <a:moveTo>
                    <a:pt x="33" y="0"/>
                  </a:moveTo>
                  <a:lnTo>
                    <a:pt x="46" y="3"/>
                  </a:lnTo>
                  <a:lnTo>
                    <a:pt x="57" y="9"/>
                  </a:lnTo>
                  <a:lnTo>
                    <a:pt x="64" y="20"/>
                  </a:lnTo>
                  <a:lnTo>
                    <a:pt x="66" y="33"/>
                  </a:lnTo>
                  <a:lnTo>
                    <a:pt x="64" y="46"/>
                  </a:lnTo>
                  <a:lnTo>
                    <a:pt x="57" y="56"/>
                  </a:lnTo>
                  <a:lnTo>
                    <a:pt x="46" y="64"/>
                  </a:lnTo>
                  <a:lnTo>
                    <a:pt x="33" y="66"/>
                  </a:lnTo>
                  <a:lnTo>
                    <a:pt x="21" y="64"/>
                  </a:lnTo>
                  <a:lnTo>
                    <a:pt x="10" y="56"/>
                  </a:lnTo>
                  <a:lnTo>
                    <a:pt x="4" y="46"/>
                  </a:lnTo>
                  <a:lnTo>
                    <a:pt x="0" y="33"/>
                  </a:lnTo>
                  <a:lnTo>
                    <a:pt x="4" y="20"/>
                  </a:lnTo>
                  <a:lnTo>
                    <a:pt x="10" y="9"/>
                  </a:lnTo>
                  <a:lnTo>
                    <a:pt x="21" y="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67"/>
            <p:cNvSpPr>
              <a:spLocks/>
            </p:cNvSpPr>
            <p:nvPr/>
          </p:nvSpPr>
          <p:spPr bwMode="auto">
            <a:xfrm>
              <a:off x="4577" y="2080"/>
              <a:ext cx="33" cy="33"/>
            </a:xfrm>
            <a:custGeom>
              <a:avLst/>
              <a:gdLst>
                <a:gd name="T0" fmla="*/ 33 w 66"/>
                <a:gd name="T1" fmla="*/ 0 h 66"/>
                <a:gd name="T2" fmla="*/ 46 w 66"/>
                <a:gd name="T3" fmla="*/ 3 h 66"/>
                <a:gd name="T4" fmla="*/ 57 w 66"/>
                <a:gd name="T5" fmla="*/ 10 h 66"/>
                <a:gd name="T6" fmla="*/ 64 w 66"/>
                <a:gd name="T7" fmla="*/ 20 h 66"/>
                <a:gd name="T8" fmla="*/ 66 w 66"/>
                <a:gd name="T9" fmla="*/ 33 h 66"/>
                <a:gd name="T10" fmla="*/ 64 w 66"/>
                <a:gd name="T11" fmla="*/ 45 h 66"/>
                <a:gd name="T12" fmla="*/ 57 w 66"/>
                <a:gd name="T13" fmla="*/ 56 h 66"/>
                <a:gd name="T14" fmla="*/ 46 w 66"/>
                <a:gd name="T15" fmla="*/ 64 h 66"/>
                <a:gd name="T16" fmla="*/ 33 w 66"/>
                <a:gd name="T17" fmla="*/ 66 h 66"/>
                <a:gd name="T18" fmla="*/ 21 w 66"/>
                <a:gd name="T19" fmla="*/ 64 h 66"/>
                <a:gd name="T20" fmla="*/ 10 w 66"/>
                <a:gd name="T21" fmla="*/ 56 h 66"/>
                <a:gd name="T22" fmla="*/ 4 w 66"/>
                <a:gd name="T23" fmla="*/ 47 h 66"/>
                <a:gd name="T24" fmla="*/ 0 w 66"/>
                <a:gd name="T25" fmla="*/ 33 h 66"/>
                <a:gd name="T26" fmla="*/ 4 w 66"/>
                <a:gd name="T27" fmla="*/ 20 h 66"/>
                <a:gd name="T28" fmla="*/ 10 w 66"/>
                <a:gd name="T29" fmla="*/ 10 h 66"/>
                <a:gd name="T30" fmla="*/ 21 w 66"/>
                <a:gd name="T31" fmla="*/ 3 h 66"/>
                <a:gd name="T32" fmla="*/ 33 w 66"/>
                <a:gd name="T33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66">
                  <a:moveTo>
                    <a:pt x="33" y="0"/>
                  </a:moveTo>
                  <a:lnTo>
                    <a:pt x="46" y="3"/>
                  </a:lnTo>
                  <a:lnTo>
                    <a:pt x="57" y="10"/>
                  </a:lnTo>
                  <a:lnTo>
                    <a:pt x="64" y="20"/>
                  </a:lnTo>
                  <a:lnTo>
                    <a:pt x="66" y="33"/>
                  </a:lnTo>
                  <a:lnTo>
                    <a:pt x="64" y="45"/>
                  </a:lnTo>
                  <a:lnTo>
                    <a:pt x="57" y="56"/>
                  </a:lnTo>
                  <a:lnTo>
                    <a:pt x="46" y="64"/>
                  </a:lnTo>
                  <a:lnTo>
                    <a:pt x="33" y="66"/>
                  </a:lnTo>
                  <a:lnTo>
                    <a:pt x="21" y="64"/>
                  </a:lnTo>
                  <a:lnTo>
                    <a:pt x="10" y="56"/>
                  </a:lnTo>
                  <a:lnTo>
                    <a:pt x="4" y="47"/>
                  </a:lnTo>
                  <a:lnTo>
                    <a:pt x="0" y="33"/>
                  </a:lnTo>
                  <a:lnTo>
                    <a:pt x="4" y="20"/>
                  </a:lnTo>
                  <a:lnTo>
                    <a:pt x="10" y="10"/>
                  </a:lnTo>
                  <a:lnTo>
                    <a:pt x="21" y="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68"/>
            <p:cNvSpPr>
              <a:spLocks/>
            </p:cNvSpPr>
            <p:nvPr/>
          </p:nvSpPr>
          <p:spPr bwMode="auto">
            <a:xfrm>
              <a:off x="4577" y="2128"/>
              <a:ext cx="33" cy="33"/>
            </a:xfrm>
            <a:custGeom>
              <a:avLst/>
              <a:gdLst>
                <a:gd name="T0" fmla="*/ 33 w 66"/>
                <a:gd name="T1" fmla="*/ 0 h 66"/>
                <a:gd name="T2" fmla="*/ 46 w 66"/>
                <a:gd name="T3" fmla="*/ 4 h 66"/>
                <a:gd name="T4" fmla="*/ 57 w 66"/>
                <a:gd name="T5" fmla="*/ 10 h 66"/>
                <a:gd name="T6" fmla="*/ 64 w 66"/>
                <a:gd name="T7" fmla="*/ 21 h 66"/>
                <a:gd name="T8" fmla="*/ 66 w 66"/>
                <a:gd name="T9" fmla="*/ 33 h 66"/>
                <a:gd name="T10" fmla="*/ 64 w 66"/>
                <a:gd name="T11" fmla="*/ 46 h 66"/>
                <a:gd name="T12" fmla="*/ 57 w 66"/>
                <a:gd name="T13" fmla="*/ 57 h 66"/>
                <a:gd name="T14" fmla="*/ 46 w 66"/>
                <a:gd name="T15" fmla="*/ 64 h 66"/>
                <a:gd name="T16" fmla="*/ 33 w 66"/>
                <a:gd name="T17" fmla="*/ 66 h 66"/>
                <a:gd name="T18" fmla="*/ 21 w 66"/>
                <a:gd name="T19" fmla="*/ 64 h 66"/>
                <a:gd name="T20" fmla="*/ 10 w 66"/>
                <a:gd name="T21" fmla="*/ 57 h 66"/>
                <a:gd name="T22" fmla="*/ 4 w 66"/>
                <a:gd name="T23" fmla="*/ 46 h 66"/>
                <a:gd name="T24" fmla="*/ 0 w 66"/>
                <a:gd name="T25" fmla="*/ 33 h 66"/>
                <a:gd name="T26" fmla="*/ 4 w 66"/>
                <a:gd name="T27" fmla="*/ 21 h 66"/>
                <a:gd name="T28" fmla="*/ 10 w 66"/>
                <a:gd name="T29" fmla="*/ 10 h 66"/>
                <a:gd name="T30" fmla="*/ 21 w 66"/>
                <a:gd name="T31" fmla="*/ 4 h 66"/>
                <a:gd name="T32" fmla="*/ 33 w 66"/>
                <a:gd name="T33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66">
                  <a:moveTo>
                    <a:pt x="33" y="0"/>
                  </a:moveTo>
                  <a:lnTo>
                    <a:pt x="46" y="4"/>
                  </a:lnTo>
                  <a:lnTo>
                    <a:pt x="57" y="10"/>
                  </a:lnTo>
                  <a:lnTo>
                    <a:pt x="64" y="21"/>
                  </a:lnTo>
                  <a:lnTo>
                    <a:pt x="66" y="33"/>
                  </a:lnTo>
                  <a:lnTo>
                    <a:pt x="64" y="46"/>
                  </a:lnTo>
                  <a:lnTo>
                    <a:pt x="57" y="57"/>
                  </a:lnTo>
                  <a:lnTo>
                    <a:pt x="46" y="64"/>
                  </a:lnTo>
                  <a:lnTo>
                    <a:pt x="33" y="66"/>
                  </a:lnTo>
                  <a:lnTo>
                    <a:pt x="21" y="64"/>
                  </a:lnTo>
                  <a:lnTo>
                    <a:pt x="10" y="57"/>
                  </a:lnTo>
                  <a:lnTo>
                    <a:pt x="4" y="46"/>
                  </a:lnTo>
                  <a:lnTo>
                    <a:pt x="0" y="33"/>
                  </a:lnTo>
                  <a:lnTo>
                    <a:pt x="4" y="21"/>
                  </a:lnTo>
                  <a:lnTo>
                    <a:pt x="10" y="10"/>
                  </a:lnTo>
                  <a:lnTo>
                    <a:pt x="21" y="4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69"/>
            <p:cNvSpPr>
              <a:spLocks/>
            </p:cNvSpPr>
            <p:nvPr/>
          </p:nvSpPr>
          <p:spPr bwMode="auto">
            <a:xfrm>
              <a:off x="4577" y="2176"/>
              <a:ext cx="33" cy="33"/>
            </a:xfrm>
            <a:custGeom>
              <a:avLst/>
              <a:gdLst>
                <a:gd name="T0" fmla="*/ 33 w 66"/>
                <a:gd name="T1" fmla="*/ 0 h 66"/>
                <a:gd name="T2" fmla="*/ 46 w 66"/>
                <a:gd name="T3" fmla="*/ 3 h 66"/>
                <a:gd name="T4" fmla="*/ 57 w 66"/>
                <a:gd name="T5" fmla="*/ 10 h 66"/>
                <a:gd name="T6" fmla="*/ 64 w 66"/>
                <a:gd name="T7" fmla="*/ 20 h 66"/>
                <a:gd name="T8" fmla="*/ 66 w 66"/>
                <a:gd name="T9" fmla="*/ 33 h 66"/>
                <a:gd name="T10" fmla="*/ 64 w 66"/>
                <a:gd name="T11" fmla="*/ 46 h 66"/>
                <a:gd name="T12" fmla="*/ 57 w 66"/>
                <a:gd name="T13" fmla="*/ 56 h 66"/>
                <a:gd name="T14" fmla="*/ 46 w 66"/>
                <a:gd name="T15" fmla="*/ 64 h 66"/>
                <a:gd name="T16" fmla="*/ 33 w 66"/>
                <a:gd name="T17" fmla="*/ 66 h 66"/>
                <a:gd name="T18" fmla="*/ 21 w 66"/>
                <a:gd name="T19" fmla="*/ 64 h 66"/>
                <a:gd name="T20" fmla="*/ 10 w 66"/>
                <a:gd name="T21" fmla="*/ 56 h 66"/>
                <a:gd name="T22" fmla="*/ 4 w 66"/>
                <a:gd name="T23" fmla="*/ 46 h 66"/>
                <a:gd name="T24" fmla="*/ 0 w 66"/>
                <a:gd name="T25" fmla="*/ 33 h 66"/>
                <a:gd name="T26" fmla="*/ 4 w 66"/>
                <a:gd name="T27" fmla="*/ 20 h 66"/>
                <a:gd name="T28" fmla="*/ 10 w 66"/>
                <a:gd name="T29" fmla="*/ 10 h 66"/>
                <a:gd name="T30" fmla="*/ 21 w 66"/>
                <a:gd name="T31" fmla="*/ 3 h 66"/>
                <a:gd name="T32" fmla="*/ 33 w 66"/>
                <a:gd name="T33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66">
                  <a:moveTo>
                    <a:pt x="33" y="0"/>
                  </a:moveTo>
                  <a:lnTo>
                    <a:pt x="46" y="3"/>
                  </a:lnTo>
                  <a:lnTo>
                    <a:pt x="57" y="10"/>
                  </a:lnTo>
                  <a:lnTo>
                    <a:pt x="64" y="20"/>
                  </a:lnTo>
                  <a:lnTo>
                    <a:pt x="66" y="33"/>
                  </a:lnTo>
                  <a:lnTo>
                    <a:pt x="64" y="46"/>
                  </a:lnTo>
                  <a:lnTo>
                    <a:pt x="57" y="56"/>
                  </a:lnTo>
                  <a:lnTo>
                    <a:pt x="46" y="64"/>
                  </a:lnTo>
                  <a:lnTo>
                    <a:pt x="33" y="66"/>
                  </a:lnTo>
                  <a:lnTo>
                    <a:pt x="21" y="64"/>
                  </a:lnTo>
                  <a:lnTo>
                    <a:pt x="10" y="56"/>
                  </a:lnTo>
                  <a:lnTo>
                    <a:pt x="4" y="46"/>
                  </a:lnTo>
                  <a:lnTo>
                    <a:pt x="0" y="33"/>
                  </a:lnTo>
                  <a:lnTo>
                    <a:pt x="4" y="20"/>
                  </a:lnTo>
                  <a:lnTo>
                    <a:pt x="10" y="10"/>
                  </a:lnTo>
                  <a:lnTo>
                    <a:pt x="21" y="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0"/>
            <p:cNvSpPr>
              <a:spLocks/>
            </p:cNvSpPr>
            <p:nvPr/>
          </p:nvSpPr>
          <p:spPr bwMode="auto">
            <a:xfrm>
              <a:off x="4577" y="2223"/>
              <a:ext cx="33" cy="33"/>
            </a:xfrm>
            <a:custGeom>
              <a:avLst/>
              <a:gdLst>
                <a:gd name="T0" fmla="*/ 33 w 66"/>
                <a:gd name="T1" fmla="*/ 0 h 66"/>
                <a:gd name="T2" fmla="*/ 46 w 66"/>
                <a:gd name="T3" fmla="*/ 3 h 66"/>
                <a:gd name="T4" fmla="*/ 57 w 66"/>
                <a:gd name="T5" fmla="*/ 10 h 66"/>
                <a:gd name="T6" fmla="*/ 64 w 66"/>
                <a:gd name="T7" fmla="*/ 20 h 66"/>
                <a:gd name="T8" fmla="*/ 66 w 66"/>
                <a:gd name="T9" fmla="*/ 33 h 66"/>
                <a:gd name="T10" fmla="*/ 64 w 66"/>
                <a:gd name="T11" fmla="*/ 43 h 66"/>
                <a:gd name="T12" fmla="*/ 59 w 66"/>
                <a:gd name="T13" fmla="*/ 53 h 66"/>
                <a:gd name="T14" fmla="*/ 52 w 66"/>
                <a:gd name="T15" fmla="*/ 60 h 66"/>
                <a:gd name="T16" fmla="*/ 42 w 66"/>
                <a:gd name="T17" fmla="*/ 64 h 66"/>
                <a:gd name="T18" fmla="*/ 38 w 66"/>
                <a:gd name="T19" fmla="*/ 66 h 66"/>
                <a:gd name="T20" fmla="*/ 33 w 66"/>
                <a:gd name="T21" fmla="*/ 66 h 66"/>
                <a:gd name="T22" fmla="*/ 21 w 66"/>
                <a:gd name="T23" fmla="*/ 63 h 66"/>
                <a:gd name="T24" fmla="*/ 10 w 66"/>
                <a:gd name="T25" fmla="*/ 56 h 66"/>
                <a:gd name="T26" fmla="*/ 4 w 66"/>
                <a:gd name="T27" fmla="*/ 46 h 66"/>
                <a:gd name="T28" fmla="*/ 0 w 66"/>
                <a:gd name="T29" fmla="*/ 33 h 66"/>
                <a:gd name="T30" fmla="*/ 4 w 66"/>
                <a:gd name="T31" fmla="*/ 20 h 66"/>
                <a:gd name="T32" fmla="*/ 10 w 66"/>
                <a:gd name="T33" fmla="*/ 10 h 66"/>
                <a:gd name="T34" fmla="*/ 21 w 66"/>
                <a:gd name="T35" fmla="*/ 3 h 66"/>
                <a:gd name="T36" fmla="*/ 33 w 66"/>
                <a:gd name="T37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6" h="66">
                  <a:moveTo>
                    <a:pt x="33" y="0"/>
                  </a:moveTo>
                  <a:lnTo>
                    <a:pt x="46" y="3"/>
                  </a:lnTo>
                  <a:lnTo>
                    <a:pt x="57" y="10"/>
                  </a:lnTo>
                  <a:lnTo>
                    <a:pt x="64" y="20"/>
                  </a:lnTo>
                  <a:lnTo>
                    <a:pt x="66" y="33"/>
                  </a:lnTo>
                  <a:lnTo>
                    <a:pt x="64" y="43"/>
                  </a:lnTo>
                  <a:lnTo>
                    <a:pt x="59" y="53"/>
                  </a:lnTo>
                  <a:lnTo>
                    <a:pt x="52" y="60"/>
                  </a:lnTo>
                  <a:lnTo>
                    <a:pt x="42" y="64"/>
                  </a:lnTo>
                  <a:lnTo>
                    <a:pt x="38" y="66"/>
                  </a:lnTo>
                  <a:lnTo>
                    <a:pt x="33" y="66"/>
                  </a:lnTo>
                  <a:lnTo>
                    <a:pt x="21" y="63"/>
                  </a:lnTo>
                  <a:lnTo>
                    <a:pt x="10" y="56"/>
                  </a:lnTo>
                  <a:lnTo>
                    <a:pt x="4" y="46"/>
                  </a:lnTo>
                  <a:lnTo>
                    <a:pt x="0" y="33"/>
                  </a:lnTo>
                  <a:lnTo>
                    <a:pt x="4" y="20"/>
                  </a:lnTo>
                  <a:lnTo>
                    <a:pt x="10" y="10"/>
                  </a:lnTo>
                  <a:lnTo>
                    <a:pt x="21" y="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1"/>
            <p:cNvSpPr>
              <a:spLocks/>
            </p:cNvSpPr>
            <p:nvPr/>
          </p:nvSpPr>
          <p:spPr bwMode="auto">
            <a:xfrm>
              <a:off x="4986" y="2031"/>
              <a:ext cx="33" cy="33"/>
            </a:xfrm>
            <a:custGeom>
              <a:avLst/>
              <a:gdLst>
                <a:gd name="T0" fmla="*/ 33 w 66"/>
                <a:gd name="T1" fmla="*/ 0 h 66"/>
                <a:gd name="T2" fmla="*/ 46 w 66"/>
                <a:gd name="T3" fmla="*/ 3 h 66"/>
                <a:gd name="T4" fmla="*/ 56 w 66"/>
                <a:gd name="T5" fmla="*/ 10 h 66"/>
                <a:gd name="T6" fmla="*/ 63 w 66"/>
                <a:gd name="T7" fmla="*/ 20 h 66"/>
                <a:gd name="T8" fmla="*/ 66 w 66"/>
                <a:gd name="T9" fmla="*/ 33 h 66"/>
                <a:gd name="T10" fmla="*/ 63 w 66"/>
                <a:gd name="T11" fmla="*/ 46 h 66"/>
                <a:gd name="T12" fmla="*/ 56 w 66"/>
                <a:gd name="T13" fmla="*/ 56 h 66"/>
                <a:gd name="T14" fmla="*/ 46 w 66"/>
                <a:gd name="T15" fmla="*/ 64 h 66"/>
                <a:gd name="T16" fmla="*/ 33 w 66"/>
                <a:gd name="T17" fmla="*/ 66 h 66"/>
                <a:gd name="T18" fmla="*/ 20 w 66"/>
                <a:gd name="T19" fmla="*/ 64 h 66"/>
                <a:gd name="T20" fmla="*/ 9 w 66"/>
                <a:gd name="T21" fmla="*/ 56 h 66"/>
                <a:gd name="T22" fmla="*/ 3 w 66"/>
                <a:gd name="T23" fmla="*/ 46 h 66"/>
                <a:gd name="T24" fmla="*/ 0 w 66"/>
                <a:gd name="T25" fmla="*/ 33 h 66"/>
                <a:gd name="T26" fmla="*/ 3 w 66"/>
                <a:gd name="T27" fmla="*/ 20 h 66"/>
                <a:gd name="T28" fmla="*/ 9 w 66"/>
                <a:gd name="T29" fmla="*/ 10 h 66"/>
                <a:gd name="T30" fmla="*/ 20 w 66"/>
                <a:gd name="T31" fmla="*/ 3 h 66"/>
                <a:gd name="T32" fmla="*/ 33 w 66"/>
                <a:gd name="T33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66">
                  <a:moveTo>
                    <a:pt x="33" y="0"/>
                  </a:moveTo>
                  <a:lnTo>
                    <a:pt x="46" y="3"/>
                  </a:lnTo>
                  <a:lnTo>
                    <a:pt x="56" y="10"/>
                  </a:lnTo>
                  <a:lnTo>
                    <a:pt x="63" y="20"/>
                  </a:lnTo>
                  <a:lnTo>
                    <a:pt x="66" y="33"/>
                  </a:lnTo>
                  <a:lnTo>
                    <a:pt x="63" y="46"/>
                  </a:lnTo>
                  <a:lnTo>
                    <a:pt x="56" y="56"/>
                  </a:lnTo>
                  <a:lnTo>
                    <a:pt x="46" y="64"/>
                  </a:lnTo>
                  <a:lnTo>
                    <a:pt x="33" y="66"/>
                  </a:lnTo>
                  <a:lnTo>
                    <a:pt x="20" y="64"/>
                  </a:lnTo>
                  <a:lnTo>
                    <a:pt x="9" y="56"/>
                  </a:lnTo>
                  <a:lnTo>
                    <a:pt x="3" y="46"/>
                  </a:lnTo>
                  <a:lnTo>
                    <a:pt x="0" y="33"/>
                  </a:lnTo>
                  <a:lnTo>
                    <a:pt x="3" y="20"/>
                  </a:lnTo>
                  <a:lnTo>
                    <a:pt x="9" y="10"/>
                  </a:lnTo>
                  <a:lnTo>
                    <a:pt x="20" y="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2"/>
            <p:cNvSpPr>
              <a:spLocks/>
            </p:cNvSpPr>
            <p:nvPr/>
          </p:nvSpPr>
          <p:spPr bwMode="auto">
            <a:xfrm>
              <a:off x="5029" y="2053"/>
              <a:ext cx="32" cy="33"/>
            </a:xfrm>
            <a:custGeom>
              <a:avLst/>
              <a:gdLst>
                <a:gd name="T0" fmla="*/ 33 w 65"/>
                <a:gd name="T1" fmla="*/ 0 h 65"/>
                <a:gd name="T2" fmla="*/ 46 w 65"/>
                <a:gd name="T3" fmla="*/ 3 h 65"/>
                <a:gd name="T4" fmla="*/ 55 w 65"/>
                <a:gd name="T5" fmla="*/ 9 h 65"/>
                <a:gd name="T6" fmla="*/ 63 w 65"/>
                <a:gd name="T7" fmla="*/ 20 h 65"/>
                <a:gd name="T8" fmla="*/ 65 w 65"/>
                <a:gd name="T9" fmla="*/ 33 h 65"/>
                <a:gd name="T10" fmla="*/ 63 w 65"/>
                <a:gd name="T11" fmla="*/ 45 h 65"/>
                <a:gd name="T12" fmla="*/ 55 w 65"/>
                <a:gd name="T13" fmla="*/ 56 h 65"/>
                <a:gd name="T14" fmla="*/ 46 w 65"/>
                <a:gd name="T15" fmla="*/ 63 h 65"/>
                <a:gd name="T16" fmla="*/ 33 w 65"/>
                <a:gd name="T17" fmla="*/ 65 h 65"/>
                <a:gd name="T18" fmla="*/ 20 w 65"/>
                <a:gd name="T19" fmla="*/ 63 h 65"/>
                <a:gd name="T20" fmla="*/ 10 w 65"/>
                <a:gd name="T21" fmla="*/ 56 h 65"/>
                <a:gd name="T22" fmla="*/ 2 w 65"/>
                <a:gd name="T23" fmla="*/ 45 h 65"/>
                <a:gd name="T24" fmla="*/ 0 w 65"/>
                <a:gd name="T25" fmla="*/ 33 h 65"/>
                <a:gd name="T26" fmla="*/ 2 w 65"/>
                <a:gd name="T27" fmla="*/ 20 h 65"/>
                <a:gd name="T28" fmla="*/ 10 w 65"/>
                <a:gd name="T29" fmla="*/ 9 h 65"/>
                <a:gd name="T30" fmla="*/ 20 w 65"/>
                <a:gd name="T31" fmla="*/ 3 h 65"/>
                <a:gd name="T32" fmla="*/ 33 w 65"/>
                <a:gd name="T33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5" h="65">
                  <a:moveTo>
                    <a:pt x="33" y="0"/>
                  </a:moveTo>
                  <a:lnTo>
                    <a:pt x="46" y="3"/>
                  </a:lnTo>
                  <a:lnTo>
                    <a:pt x="55" y="9"/>
                  </a:lnTo>
                  <a:lnTo>
                    <a:pt x="63" y="20"/>
                  </a:lnTo>
                  <a:lnTo>
                    <a:pt x="65" y="33"/>
                  </a:lnTo>
                  <a:lnTo>
                    <a:pt x="63" y="45"/>
                  </a:lnTo>
                  <a:lnTo>
                    <a:pt x="55" y="56"/>
                  </a:lnTo>
                  <a:lnTo>
                    <a:pt x="46" y="63"/>
                  </a:lnTo>
                  <a:lnTo>
                    <a:pt x="33" y="65"/>
                  </a:lnTo>
                  <a:lnTo>
                    <a:pt x="20" y="63"/>
                  </a:lnTo>
                  <a:lnTo>
                    <a:pt x="10" y="56"/>
                  </a:lnTo>
                  <a:lnTo>
                    <a:pt x="2" y="45"/>
                  </a:lnTo>
                  <a:lnTo>
                    <a:pt x="0" y="33"/>
                  </a:lnTo>
                  <a:lnTo>
                    <a:pt x="2" y="20"/>
                  </a:lnTo>
                  <a:lnTo>
                    <a:pt x="10" y="9"/>
                  </a:lnTo>
                  <a:lnTo>
                    <a:pt x="20" y="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3"/>
            <p:cNvSpPr>
              <a:spLocks/>
            </p:cNvSpPr>
            <p:nvPr/>
          </p:nvSpPr>
          <p:spPr bwMode="auto">
            <a:xfrm>
              <a:off x="4815" y="1944"/>
              <a:ext cx="33" cy="33"/>
            </a:xfrm>
            <a:custGeom>
              <a:avLst/>
              <a:gdLst>
                <a:gd name="T0" fmla="*/ 35 w 66"/>
                <a:gd name="T1" fmla="*/ 0 h 66"/>
                <a:gd name="T2" fmla="*/ 48 w 66"/>
                <a:gd name="T3" fmla="*/ 4 h 66"/>
                <a:gd name="T4" fmla="*/ 59 w 66"/>
                <a:gd name="T5" fmla="*/ 12 h 66"/>
                <a:gd name="T6" fmla="*/ 65 w 66"/>
                <a:gd name="T7" fmla="*/ 23 h 66"/>
                <a:gd name="T8" fmla="*/ 66 w 66"/>
                <a:gd name="T9" fmla="*/ 35 h 66"/>
                <a:gd name="T10" fmla="*/ 62 w 66"/>
                <a:gd name="T11" fmla="*/ 48 h 66"/>
                <a:gd name="T12" fmla="*/ 54 w 66"/>
                <a:gd name="T13" fmla="*/ 58 h 66"/>
                <a:gd name="T14" fmla="*/ 43 w 66"/>
                <a:gd name="T15" fmla="*/ 65 h 66"/>
                <a:gd name="T16" fmla="*/ 31 w 66"/>
                <a:gd name="T17" fmla="*/ 66 h 66"/>
                <a:gd name="T18" fmla="*/ 18 w 66"/>
                <a:gd name="T19" fmla="*/ 63 h 66"/>
                <a:gd name="T20" fmla="*/ 8 w 66"/>
                <a:gd name="T21" fmla="*/ 54 h 66"/>
                <a:gd name="T22" fmla="*/ 1 w 66"/>
                <a:gd name="T23" fmla="*/ 42 h 66"/>
                <a:gd name="T24" fmla="*/ 0 w 66"/>
                <a:gd name="T25" fmla="*/ 31 h 66"/>
                <a:gd name="T26" fmla="*/ 3 w 66"/>
                <a:gd name="T27" fmla="*/ 18 h 66"/>
                <a:gd name="T28" fmla="*/ 12 w 66"/>
                <a:gd name="T29" fmla="*/ 8 h 66"/>
                <a:gd name="T30" fmla="*/ 23 w 66"/>
                <a:gd name="T31" fmla="*/ 2 h 66"/>
                <a:gd name="T32" fmla="*/ 35 w 66"/>
                <a:gd name="T33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66">
                  <a:moveTo>
                    <a:pt x="35" y="0"/>
                  </a:moveTo>
                  <a:lnTo>
                    <a:pt x="48" y="4"/>
                  </a:lnTo>
                  <a:lnTo>
                    <a:pt x="59" y="12"/>
                  </a:lnTo>
                  <a:lnTo>
                    <a:pt x="65" y="23"/>
                  </a:lnTo>
                  <a:lnTo>
                    <a:pt x="66" y="35"/>
                  </a:lnTo>
                  <a:lnTo>
                    <a:pt x="62" y="48"/>
                  </a:lnTo>
                  <a:lnTo>
                    <a:pt x="54" y="58"/>
                  </a:lnTo>
                  <a:lnTo>
                    <a:pt x="43" y="65"/>
                  </a:lnTo>
                  <a:lnTo>
                    <a:pt x="31" y="66"/>
                  </a:lnTo>
                  <a:lnTo>
                    <a:pt x="18" y="63"/>
                  </a:lnTo>
                  <a:lnTo>
                    <a:pt x="8" y="54"/>
                  </a:lnTo>
                  <a:lnTo>
                    <a:pt x="1" y="42"/>
                  </a:lnTo>
                  <a:lnTo>
                    <a:pt x="0" y="31"/>
                  </a:lnTo>
                  <a:lnTo>
                    <a:pt x="3" y="18"/>
                  </a:lnTo>
                  <a:lnTo>
                    <a:pt x="12" y="8"/>
                  </a:lnTo>
                  <a:lnTo>
                    <a:pt x="23" y="2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74"/>
            <p:cNvSpPr>
              <a:spLocks/>
            </p:cNvSpPr>
            <p:nvPr/>
          </p:nvSpPr>
          <p:spPr bwMode="auto">
            <a:xfrm>
              <a:off x="4858" y="1966"/>
              <a:ext cx="33" cy="33"/>
            </a:xfrm>
            <a:custGeom>
              <a:avLst/>
              <a:gdLst>
                <a:gd name="T0" fmla="*/ 32 w 65"/>
                <a:gd name="T1" fmla="*/ 0 h 66"/>
                <a:gd name="T2" fmla="*/ 46 w 65"/>
                <a:gd name="T3" fmla="*/ 4 h 66"/>
                <a:gd name="T4" fmla="*/ 56 w 65"/>
                <a:gd name="T5" fmla="*/ 10 h 66"/>
                <a:gd name="T6" fmla="*/ 63 w 65"/>
                <a:gd name="T7" fmla="*/ 21 h 66"/>
                <a:gd name="T8" fmla="*/ 65 w 65"/>
                <a:gd name="T9" fmla="*/ 33 h 66"/>
                <a:gd name="T10" fmla="*/ 63 w 65"/>
                <a:gd name="T11" fmla="*/ 46 h 66"/>
                <a:gd name="T12" fmla="*/ 56 w 65"/>
                <a:gd name="T13" fmla="*/ 57 h 66"/>
                <a:gd name="T14" fmla="*/ 46 w 65"/>
                <a:gd name="T15" fmla="*/ 64 h 66"/>
                <a:gd name="T16" fmla="*/ 32 w 65"/>
                <a:gd name="T17" fmla="*/ 66 h 66"/>
                <a:gd name="T18" fmla="*/ 20 w 65"/>
                <a:gd name="T19" fmla="*/ 64 h 66"/>
                <a:gd name="T20" fmla="*/ 10 w 65"/>
                <a:gd name="T21" fmla="*/ 57 h 66"/>
                <a:gd name="T22" fmla="*/ 3 w 65"/>
                <a:gd name="T23" fmla="*/ 46 h 66"/>
                <a:gd name="T24" fmla="*/ 0 w 65"/>
                <a:gd name="T25" fmla="*/ 33 h 66"/>
                <a:gd name="T26" fmla="*/ 3 w 65"/>
                <a:gd name="T27" fmla="*/ 21 h 66"/>
                <a:gd name="T28" fmla="*/ 10 w 65"/>
                <a:gd name="T29" fmla="*/ 10 h 66"/>
                <a:gd name="T30" fmla="*/ 20 w 65"/>
                <a:gd name="T31" fmla="*/ 4 h 66"/>
                <a:gd name="T32" fmla="*/ 32 w 65"/>
                <a:gd name="T33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5" h="66">
                  <a:moveTo>
                    <a:pt x="32" y="0"/>
                  </a:moveTo>
                  <a:lnTo>
                    <a:pt x="46" y="4"/>
                  </a:lnTo>
                  <a:lnTo>
                    <a:pt x="56" y="10"/>
                  </a:lnTo>
                  <a:lnTo>
                    <a:pt x="63" y="21"/>
                  </a:lnTo>
                  <a:lnTo>
                    <a:pt x="65" y="33"/>
                  </a:lnTo>
                  <a:lnTo>
                    <a:pt x="63" y="46"/>
                  </a:lnTo>
                  <a:lnTo>
                    <a:pt x="56" y="57"/>
                  </a:lnTo>
                  <a:lnTo>
                    <a:pt x="46" y="64"/>
                  </a:lnTo>
                  <a:lnTo>
                    <a:pt x="32" y="66"/>
                  </a:lnTo>
                  <a:lnTo>
                    <a:pt x="20" y="64"/>
                  </a:lnTo>
                  <a:lnTo>
                    <a:pt x="10" y="57"/>
                  </a:lnTo>
                  <a:lnTo>
                    <a:pt x="3" y="46"/>
                  </a:lnTo>
                  <a:lnTo>
                    <a:pt x="0" y="33"/>
                  </a:lnTo>
                  <a:lnTo>
                    <a:pt x="3" y="21"/>
                  </a:lnTo>
                  <a:lnTo>
                    <a:pt x="10" y="10"/>
                  </a:lnTo>
                  <a:lnTo>
                    <a:pt x="20" y="4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75"/>
            <p:cNvSpPr>
              <a:spLocks/>
            </p:cNvSpPr>
            <p:nvPr/>
          </p:nvSpPr>
          <p:spPr bwMode="auto">
            <a:xfrm>
              <a:off x="4901" y="1988"/>
              <a:ext cx="32" cy="33"/>
            </a:xfrm>
            <a:custGeom>
              <a:avLst/>
              <a:gdLst>
                <a:gd name="T0" fmla="*/ 31 w 64"/>
                <a:gd name="T1" fmla="*/ 0 h 66"/>
                <a:gd name="T2" fmla="*/ 44 w 64"/>
                <a:gd name="T3" fmla="*/ 3 h 66"/>
                <a:gd name="T4" fmla="*/ 55 w 64"/>
                <a:gd name="T5" fmla="*/ 10 h 66"/>
                <a:gd name="T6" fmla="*/ 62 w 64"/>
                <a:gd name="T7" fmla="*/ 20 h 66"/>
                <a:gd name="T8" fmla="*/ 64 w 64"/>
                <a:gd name="T9" fmla="*/ 33 h 66"/>
                <a:gd name="T10" fmla="*/ 62 w 64"/>
                <a:gd name="T11" fmla="*/ 46 h 66"/>
                <a:gd name="T12" fmla="*/ 55 w 64"/>
                <a:gd name="T13" fmla="*/ 56 h 66"/>
                <a:gd name="T14" fmla="*/ 44 w 64"/>
                <a:gd name="T15" fmla="*/ 64 h 66"/>
                <a:gd name="T16" fmla="*/ 31 w 64"/>
                <a:gd name="T17" fmla="*/ 66 h 66"/>
                <a:gd name="T18" fmla="*/ 19 w 64"/>
                <a:gd name="T19" fmla="*/ 64 h 66"/>
                <a:gd name="T20" fmla="*/ 9 w 64"/>
                <a:gd name="T21" fmla="*/ 56 h 66"/>
                <a:gd name="T22" fmla="*/ 2 w 64"/>
                <a:gd name="T23" fmla="*/ 46 h 66"/>
                <a:gd name="T24" fmla="*/ 0 w 64"/>
                <a:gd name="T25" fmla="*/ 33 h 66"/>
                <a:gd name="T26" fmla="*/ 2 w 64"/>
                <a:gd name="T27" fmla="*/ 20 h 66"/>
                <a:gd name="T28" fmla="*/ 9 w 64"/>
                <a:gd name="T29" fmla="*/ 10 h 66"/>
                <a:gd name="T30" fmla="*/ 19 w 64"/>
                <a:gd name="T31" fmla="*/ 3 h 66"/>
                <a:gd name="T32" fmla="*/ 31 w 64"/>
                <a:gd name="T33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4" h="66">
                  <a:moveTo>
                    <a:pt x="31" y="0"/>
                  </a:moveTo>
                  <a:lnTo>
                    <a:pt x="44" y="3"/>
                  </a:lnTo>
                  <a:lnTo>
                    <a:pt x="55" y="10"/>
                  </a:lnTo>
                  <a:lnTo>
                    <a:pt x="62" y="20"/>
                  </a:lnTo>
                  <a:lnTo>
                    <a:pt x="64" y="33"/>
                  </a:lnTo>
                  <a:lnTo>
                    <a:pt x="62" y="46"/>
                  </a:lnTo>
                  <a:lnTo>
                    <a:pt x="55" y="56"/>
                  </a:lnTo>
                  <a:lnTo>
                    <a:pt x="44" y="64"/>
                  </a:lnTo>
                  <a:lnTo>
                    <a:pt x="31" y="66"/>
                  </a:lnTo>
                  <a:lnTo>
                    <a:pt x="19" y="64"/>
                  </a:lnTo>
                  <a:lnTo>
                    <a:pt x="9" y="56"/>
                  </a:lnTo>
                  <a:lnTo>
                    <a:pt x="2" y="46"/>
                  </a:lnTo>
                  <a:lnTo>
                    <a:pt x="0" y="33"/>
                  </a:lnTo>
                  <a:lnTo>
                    <a:pt x="2" y="20"/>
                  </a:lnTo>
                  <a:lnTo>
                    <a:pt x="9" y="10"/>
                  </a:lnTo>
                  <a:lnTo>
                    <a:pt x="19" y="3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76"/>
            <p:cNvSpPr>
              <a:spLocks/>
            </p:cNvSpPr>
            <p:nvPr/>
          </p:nvSpPr>
          <p:spPr bwMode="auto">
            <a:xfrm>
              <a:off x="4943" y="2009"/>
              <a:ext cx="33" cy="33"/>
            </a:xfrm>
            <a:custGeom>
              <a:avLst/>
              <a:gdLst>
                <a:gd name="T0" fmla="*/ 35 w 66"/>
                <a:gd name="T1" fmla="*/ 0 h 66"/>
                <a:gd name="T2" fmla="*/ 48 w 66"/>
                <a:gd name="T3" fmla="*/ 5 h 66"/>
                <a:gd name="T4" fmla="*/ 57 w 66"/>
                <a:gd name="T5" fmla="*/ 12 h 66"/>
                <a:gd name="T6" fmla="*/ 62 w 66"/>
                <a:gd name="T7" fmla="*/ 21 h 66"/>
                <a:gd name="T8" fmla="*/ 66 w 66"/>
                <a:gd name="T9" fmla="*/ 31 h 66"/>
                <a:gd name="T10" fmla="*/ 65 w 66"/>
                <a:gd name="T11" fmla="*/ 42 h 66"/>
                <a:gd name="T12" fmla="*/ 63 w 66"/>
                <a:gd name="T13" fmla="*/ 44 h 66"/>
                <a:gd name="T14" fmla="*/ 62 w 66"/>
                <a:gd name="T15" fmla="*/ 46 h 66"/>
                <a:gd name="T16" fmla="*/ 62 w 66"/>
                <a:gd name="T17" fmla="*/ 48 h 66"/>
                <a:gd name="T18" fmla="*/ 60 w 66"/>
                <a:gd name="T19" fmla="*/ 51 h 66"/>
                <a:gd name="T20" fmla="*/ 58 w 66"/>
                <a:gd name="T21" fmla="*/ 55 h 66"/>
                <a:gd name="T22" fmla="*/ 50 w 66"/>
                <a:gd name="T23" fmla="*/ 62 h 66"/>
                <a:gd name="T24" fmla="*/ 40 w 66"/>
                <a:gd name="T25" fmla="*/ 65 h 66"/>
                <a:gd name="T26" fmla="*/ 28 w 66"/>
                <a:gd name="T27" fmla="*/ 66 h 66"/>
                <a:gd name="T28" fmla="*/ 18 w 66"/>
                <a:gd name="T29" fmla="*/ 63 h 66"/>
                <a:gd name="T30" fmla="*/ 7 w 66"/>
                <a:gd name="T31" fmla="*/ 55 h 66"/>
                <a:gd name="T32" fmla="*/ 2 w 66"/>
                <a:gd name="T33" fmla="*/ 44 h 66"/>
                <a:gd name="T34" fmla="*/ 0 w 66"/>
                <a:gd name="T35" fmla="*/ 31 h 66"/>
                <a:gd name="T36" fmla="*/ 4 w 66"/>
                <a:gd name="T37" fmla="*/ 19 h 66"/>
                <a:gd name="T38" fmla="*/ 11 w 66"/>
                <a:gd name="T39" fmla="*/ 8 h 66"/>
                <a:gd name="T40" fmla="*/ 23 w 66"/>
                <a:gd name="T41" fmla="*/ 3 h 66"/>
                <a:gd name="T42" fmla="*/ 35 w 66"/>
                <a:gd name="T43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6" h="66">
                  <a:moveTo>
                    <a:pt x="35" y="0"/>
                  </a:moveTo>
                  <a:lnTo>
                    <a:pt x="48" y="5"/>
                  </a:lnTo>
                  <a:lnTo>
                    <a:pt x="57" y="12"/>
                  </a:lnTo>
                  <a:lnTo>
                    <a:pt x="62" y="21"/>
                  </a:lnTo>
                  <a:lnTo>
                    <a:pt x="66" y="31"/>
                  </a:lnTo>
                  <a:lnTo>
                    <a:pt x="65" y="42"/>
                  </a:lnTo>
                  <a:lnTo>
                    <a:pt x="63" y="44"/>
                  </a:lnTo>
                  <a:lnTo>
                    <a:pt x="62" y="46"/>
                  </a:lnTo>
                  <a:lnTo>
                    <a:pt x="62" y="48"/>
                  </a:lnTo>
                  <a:lnTo>
                    <a:pt x="60" y="51"/>
                  </a:lnTo>
                  <a:lnTo>
                    <a:pt x="58" y="55"/>
                  </a:lnTo>
                  <a:lnTo>
                    <a:pt x="50" y="62"/>
                  </a:lnTo>
                  <a:lnTo>
                    <a:pt x="40" y="65"/>
                  </a:lnTo>
                  <a:lnTo>
                    <a:pt x="28" y="66"/>
                  </a:lnTo>
                  <a:lnTo>
                    <a:pt x="18" y="63"/>
                  </a:lnTo>
                  <a:lnTo>
                    <a:pt x="7" y="55"/>
                  </a:lnTo>
                  <a:lnTo>
                    <a:pt x="2" y="44"/>
                  </a:lnTo>
                  <a:lnTo>
                    <a:pt x="0" y="31"/>
                  </a:lnTo>
                  <a:lnTo>
                    <a:pt x="4" y="19"/>
                  </a:lnTo>
                  <a:lnTo>
                    <a:pt x="11" y="8"/>
                  </a:lnTo>
                  <a:lnTo>
                    <a:pt x="23" y="3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77"/>
            <p:cNvSpPr>
              <a:spLocks/>
            </p:cNvSpPr>
            <p:nvPr/>
          </p:nvSpPr>
          <p:spPr bwMode="auto">
            <a:xfrm>
              <a:off x="4211" y="2010"/>
              <a:ext cx="33" cy="32"/>
            </a:xfrm>
            <a:custGeom>
              <a:avLst/>
              <a:gdLst>
                <a:gd name="T0" fmla="*/ 31 w 66"/>
                <a:gd name="T1" fmla="*/ 0 h 64"/>
                <a:gd name="T2" fmla="*/ 44 w 66"/>
                <a:gd name="T3" fmla="*/ 1 h 64"/>
                <a:gd name="T4" fmla="*/ 55 w 66"/>
                <a:gd name="T5" fmla="*/ 7 h 64"/>
                <a:gd name="T6" fmla="*/ 63 w 66"/>
                <a:gd name="T7" fmla="*/ 17 h 64"/>
                <a:gd name="T8" fmla="*/ 66 w 66"/>
                <a:gd name="T9" fmla="*/ 29 h 64"/>
                <a:gd name="T10" fmla="*/ 65 w 66"/>
                <a:gd name="T11" fmla="*/ 42 h 64"/>
                <a:gd name="T12" fmla="*/ 59 w 66"/>
                <a:gd name="T13" fmla="*/ 53 h 64"/>
                <a:gd name="T14" fmla="*/ 48 w 66"/>
                <a:gd name="T15" fmla="*/ 61 h 64"/>
                <a:gd name="T16" fmla="*/ 38 w 66"/>
                <a:gd name="T17" fmla="*/ 64 h 64"/>
                <a:gd name="T18" fmla="*/ 26 w 66"/>
                <a:gd name="T19" fmla="*/ 64 h 64"/>
                <a:gd name="T20" fmla="*/ 16 w 66"/>
                <a:gd name="T21" fmla="*/ 60 h 64"/>
                <a:gd name="T22" fmla="*/ 8 w 66"/>
                <a:gd name="T23" fmla="*/ 53 h 64"/>
                <a:gd name="T24" fmla="*/ 7 w 66"/>
                <a:gd name="T25" fmla="*/ 51 h 64"/>
                <a:gd name="T26" fmla="*/ 6 w 66"/>
                <a:gd name="T27" fmla="*/ 48 h 64"/>
                <a:gd name="T28" fmla="*/ 5 w 66"/>
                <a:gd name="T29" fmla="*/ 46 h 64"/>
                <a:gd name="T30" fmla="*/ 0 w 66"/>
                <a:gd name="T31" fmla="*/ 35 h 64"/>
                <a:gd name="T32" fmla="*/ 2 w 66"/>
                <a:gd name="T33" fmla="*/ 22 h 64"/>
                <a:gd name="T34" fmla="*/ 8 w 66"/>
                <a:gd name="T35" fmla="*/ 11 h 64"/>
                <a:gd name="T36" fmla="*/ 18 w 66"/>
                <a:gd name="T37" fmla="*/ 3 h 64"/>
                <a:gd name="T38" fmla="*/ 31 w 66"/>
                <a:gd name="T39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6" h="64">
                  <a:moveTo>
                    <a:pt x="31" y="0"/>
                  </a:moveTo>
                  <a:lnTo>
                    <a:pt x="44" y="1"/>
                  </a:lnTo>
                  <a:lnTo>
                    <a:pt x="55" y="7"/>
                  </a:lnTo>
                  <a:lnTo>
                    <a:pt x="63" y="17"/>
                  </a:lnTo>
                  <a:lnTo>
                    <a:pt x="66" y="29"/>
                  </a:lnTo>
                  <a:lnTo>
                    <a:pt x="65" y="42"/>
                  </a:lnTo>
                  <a:lnTo>
                    <a:pt x="59" y="53"/>
                  </a:lnTo>
                  <a:lnTo>
                    <a:pt x="48" y="61"/>
                  </a:lnTo>
                  <a:lnTo>
                    <a:pt x="38" y="64"/>
                  </a:lnTo>
                  <a:lnTo>
                    <a:pt x="26" y="64"/>
                  </a:lnTo>
                  <a:lnTo>
                    <a:pt x="16" y="60"/>
                  </a:lnTo>
                  <a:lnTo>
                    <a:pt x="8" y="53"/>
                  </a:lnTo>
                  <a:lnTo>
                    <a:pt x="7" y="51"/>
                  </a:lnTo>
                  <a:lnTo>
                    <a:pt x="6" y="48"/>
                  </a:lnTo>
                  <a:lnTo>
                    <a:pt x="5" y="46"/>
                  </a:lnTo>
                  <a:lnTo>
                    <a:pt x="0" y="35"/>
                  </a:lnTo>
                  <a:lnTo>
                    <a:pt x="2" y="22"/>
                  </a:lnTo>
                  <a:lnTo>
                    <a:pt x="8" y="11"/>
                  </a:lnTo>
                  <a:lnTo>
                    <a:pt x="18" y="3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78"/>
            <p:cNvSpPr>
              <a:spLocks/>
            </p:cNvSpPr>
            <p:nvPr/>
          </p:nvSpPr>
          <p:spPr bwMode="auto">
            <a:xfrm>
              <a:off x="4169" y="2031"/>
              <a:ext cx="33" cy="33"/>
            </a:xfrm>
            <a:custGeom>
              <a:avLst/>
              <a:gdLst>
                <a:gd name="T0" fmla="*/ 33 w 66"/>
                <a:gd name="T1" fmla="*/ 0 h 66"/>
                <a:gd name="T2" fmla="*/ 46 w 66"/>
                <a:gd name="T3" fmla="*/ 3 h 66"/>
                <a:gd name="T4" fmla="*/ 57 w 66"/>
                <a:gd name="T5" fmla="*/ 10 h 66"/>
                <a:gd name="T6" fmla="*/ 63 w 66"/>
                <a:gd name="T7" fmla="*/ 20 h 66"/>
                <a:gd name="T8" fmla="*/ 66 w 66"/>
                <a:gd name="T9" fmla="*/ 33 h 66"/>
                <a:gd name="T10" fmla="*/ 63 w 66"/>
                <a:gd name="T11" fmla="*/ 46 h 66"/>
                <a:gd name="T12" fmla="*/ 57 w 66"/>
                <a:gd name="T13" fmla="*/ 56 h 66"/>
                <a:gd name="T14" fmla="*/ 46 w 66"/>
                <a:gd name="T15" fmla="*/ 64 h 66"/>
                <a:gd name="T16" fmla="*/ 33 w 66"/>
                <a:gd name="T17" fmla="*/ 66 h 66"/>
                <a:gd name="T18" fmla="*/ 20 w 66"/>
                <a:gd name="T19" fmla="*/ 64 h 66"/>
                <a:gd name="T20" fmla="*/ 10 w 66"/>
                <a:gd name="T21" fmla="*/ 56 h 66"/>
                <a:gd name="T22" fmla="*/ 2 w 66"/>
                <a:gd name="T23" fmla="*/ 46 h 66"/>
                <a:gd name="T24" fmla="*/ 0 w 66"/>
                <a:gd name="T25" fmla="*/ 33 h 66"/>
                <a:gd name="T26" fmla="*/ 2 w 66"/>
                <a:gd name="T27" fmla="*/ 20 h 66"/>
                <a:gd name="T28" fmla="*/ 10 w 66"/>
                <a:gd name="T29" fmla="*/ 10 h 66"/>
                <a:gd name="T30" fmla="*/ 20 w 66"/>
                <a:gd name="T31" fmla="*/ 3 h 66"/>
                <a:gd name="T32" fmla="*/ 33 w 66"/>
                <a:gd name="T33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66">
                  <a:moveTo>
                    <a:pt x="33" y="0"/>
                  </a:moveTo>
                  <a:lnTo>
                    <a:pt x="46" y="3"/>
                  </a:lnTo>
                  <a:lnTo>
                    <a:pt x="57" y="10"/>
                  </a:lnTo>
                  <a:lnTo>
                    <a:pt x="63" y="20"/>
                  </a:lnTo>
                  <a:lnTo>
                    <a:pt x="66" y="33"/>
                  </a:lnTo>
                  <a:lnTo>
                    <a:pt x="63" y="46"/>
                  </a:lnTo>
                  <a:lnTo>
                    <a:pt x="57" y="56"/>
                  </a:lnTo>
                  <a:lnTo>
                    <a:pt x="46" y="64"/>
                  </a:lnTo>
                  <a:lnTo>
                    <a:pt x="33" y="66"/>
                  </a:lnTo>
                  <a:lnTo>
                    <a:pt x="20" y="64"/>
                  </a:lnTo>
                  <a:lnTo>
                    <a:pt x="10" y="56"/>
                  </a:lnTo>
                  <a:lnTo>
                    <a:pt x="2" y="46"/>
                  </a:lnTo>
                  <a:lnTo>
                    <a:pt x="0" y="33"/>
                  </a:lnTo>
                  <a:lnTo>
                    <a:pt x="2" y="20"/>
                  </a:lnTo>
                  <a:lnTo>
                    <a:pt x="10" y="10"/>
                  </a:lnTo>
                  <a:lnTo>
                    <a:pt x="20" y="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79"/>
            <p:cNvSpPr>
              <a:spLocks/>
            </p:cNvSpPr>
            <p:nvPr/>
          </p:nvSpPr>
          <p:spPr bwMode="auto">
            <a:xfrm>
              <a:off x="4126" y="2053"/>
              <a:ext cx="33" cy="33"/>
            </a:xfrm>
            <a:custGeom>
              <a:avLst/>
              <a:gdLst>
                <a:gd name="T0" fmla="*/ 33 w 66"/>
                <a:gd name="T1" fmla="*/ 0 h 65"/>
                <a:gd name="T2" fmla="*/ 46 w 66"/>
                <a:gd name="T3" fmla="*/ 3 h 65"/>
                <a:gd name="T4" fmla="*/ 56 w 66"/>
                <a:gd name="T5" fmla="*/ 9 h 65"/>
                <a:gd name="T6" fmla="*/ 63 w 66"/>
                <a:gd name="T7" fmla="*/ 20 h 65"/>
                <a:gd name="T8" fmla="*/ 66 w 66"/>
                <a:gd name="T9" fmla="*/ 33 h 65"/>
                <a:gd name="T10" fmla="*/ 63 w 66"/>
                <a:gd name="T11" fmla="*/ 45 h 65"/>
                <a:gd name="T12" fmla="*/ 56 w 66"/>
                <a:gd name="T13" fmla="*/ 56 h 65"/>
                <a:gd name="T14" fmla="*/ 46 w 66"/>
                <a:gd name="T15" fmla="*/ 63 h 65"/>
                <a:gd name="T16" fmla="*/ 33 w 66"/>
                <a:gd name="T17" fmla="*/ 65 h 65"/>
                <a:gd name="T18" fmla="*/ 20 w 66"/>
                <a:gd name="T19" fmla="*/ 63 h 65"/>
                <a:gd name="T20" fmla="*/ 10 w 66"/>
                <a:gd name="T21" fmla="*/ 56 h 65"/>
                <a:gd name="T22" fmla="*/ 2 w 66"/>
                <a:gd name="T23" fmla="*/ 45 h 65"/>
                <a:gd name="T24" fmla="*/ 0 w 66"/>
                <a:gd name="T25" fmla="*/ 33 h 65"/>
                <a:gd name="T26" fmla="*/ 2 w 66"/>
                <a:gd name="T27" fmla="*/ 20 h 65"/>
                <a:gd name="T28" fmla="*/ 10 w 66"/>
                <a:gd name="T29" fmla="*/ 9 h 65"/>
                <a:gd name="T30" fmla="*/ 20 w 66"/>
                <a:gd name="T31" fmla="*/ 3 h 65"/>
                <a:gd name="T32" fmla="*/ 33 w 66"/>
                <a:gd name="T33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65">
                  <a:moveTo>
                    <a:pt x="33" y="0"/>
                  </a:moveTo>
                  <a:lnTo>
                    <a:pt x="46" y="3"/>
                  </a:lnTo>
                  <a:lnTo>
                    <a:pt x="56" y="9"/>
                  </a:lnTo>
                  <a:lnTo>
                    <a:pt x="63" y="20"/>
                  </a:lnTo>
                  <a:lnTo>
                    <a:pt x="66" y="33"/>
                  </a:lnTo>
                  <a:lnTo>
                    <a:pt x="63" y="45"/>
                  </a:lnTo>
                  <a:lnTo>
                    <a:pt x="56" y="56"/>
                  </a:lnTo>
                  <a:lnTo>
                    <a:pt x="46" y="63"/>
                  </a:lnTo>
                  <a:lnTo>
                    <a:pt x="33" y="65"/>
                  </a:lnTo>
                  <a:lnTo>
                    <a:pt x="20" y="63"/>
                  </a:lnTo>
                  <a:lnTo>
                    <a:pt x="10" y="56"/>
                  </a:lnTo>
                  <a:lnTo>
                    <a:pt x="2" y="45"/>
                  </a:lnTo>
                  <a:lnTo>
                    <a:pt x="0" y="33"/>
                  </a:lnTo>
                  <a:lnTo>
                    <a:pt x="2" y="20"/>
                  </a:lnTo>
                  <a:lnTo>
                    <a:pt x="10" y="9"/>
                  </a:lnTo>
                  <a:lnTo>
                    <a:pt x="20" y="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0"/>
            <p:cNvSpPr>
              <a:spLocks/>
            </p:cNvSpPr>
            <p:nvPr/>
          </p:nvSpPr>
          <p:spPr bwMode="auto">
            <a:xfrm>
              <a:off x="4339" y="1944"/>
              <a:ext cx="33" cy="33"/>
            </a:xfrm>
            <a:custGeom>
              <a:avLst/>
              <a:gdLst>
                <a:gd name="T0" fmla="*/ 31 w 66"/>
                <a:gd name="T1" fmla="*/ 0 h 66"/>
                <a:gd name="T2" fmla="*/ 42 w 66"/>
                <a:gd name="T3" fmla="*/ 2 h 66"/>
                <a:gd name="T4" fmla="*/ 54 w 66"/>
                <a:gd name="T5" fmla="*/ 8 h 66"/>
                <a:gd name="T6" fmla="*/ 62 w 66"/>
                <a:gd name="T7" fmla="*/ 18 h 66"/>
                <a:gd name="T8" fmla="*/ 66 w 66"/>
                <a:gd name="T9" fmla="*/ 31 h 66"/>
                <a:gd name="T10" fmla="*/ 64 w 66"/>
                <a:gd name="T11" fmla="*/ 43 h 66"/>
                <a:gd name="T12" fmla="*/ 58 w 66"/>
                <a:gd name="T13" fmla="*/ 54 h 66"/>
                <a:gd name="T14" fmla="*/ 48 w 66"/>
                <a:gd name="T15" fmla="*/ 63 h 66"/>
                <a:gd name="T16" fmla="*/ 35 w 66"/>
                <a:gd name="T17" fmla="*/ 66 h 66"/>
                <a:gd name="T18" fmla="*/ 22 w 66"/>
                <a:gd name="T19" fmla="*/ 65 h 66"/>
                <a:gd name="T20" fmla="*/ 11 w 66"/>
                <a:gd name="T21" fmla="*/ 58 h 66"/>
                <a:gd name="T22" fmla="*/ 3 w 66"/>
                <a:gd name="T23" fmla="*/ 48 h 66"/>
                <a:gd name="T24" fmla="*/ 0 w 66"/>
                <a:gd name="T25" fmla="*/ 35 h 66"/>
                <a:gd name="T26" fmla="*/ 1 w 66"/>
                <a:gd name="T27" fmla="*/ 23 h 66"/>
                <a:gd name="T28" fmla="*/ 7 w 66"/>
                <a:gd name="T29" fmla="*/ 12 h 66"/>
                <a:gd name="T30" fmla="*/ 18 w 66"/>
                <a:gd name="T31" fmla="*/ 4 h 66"/>
                <a:gd name="T32" fmla="*/ 31 w 66"/>
                <a:gd name="T33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66">
                  <a:moveTo>
                    <a:pt x="31" y="0"/>
                  </a:moveTo>
                  <a:lnTo>
                    <a:pt x="42" y="2"/>
                  </a:lnTo>
                  <a:lnTo>
                    <a:pt x="54" y="8"/>
                  </a:lnTo>
                  <a:lnTo>
                    <a:pt x="62" y="18"/>
                  </a:lnTo>
                  <a:lnTo>
                    <a:pt x="66" y="31"/>
                  </a:lnTo>
                  <a:lnTo>
                    <a:pt x="64" y="43"/>
                  </a:lnTo>
                  <a:lnTo>
                    <a:pt x="58" y="54"/>
                  </a:lnTo>
                  <a:lnTo>
                    <a:pt x="48" y="63"/>
                  </a:lnTo>
                  <a:lnTo>
                    <a:pt x="35" y="66"/>
                  </a:lnTo>
                  <a:lnTo>
                    <a:pt x="22" y="65"/>
                  </a:lnTo>
                  <a:lnTo>
                    <a:pt x="11" y="58"/>
                  </a:lnTo>
                  <a:lnTo>
                    <a:pt x="3" y="48"/>
                  </a:lnTo>
                  <a:lnTo>
                    <a:pt x="0" y="35"/>
                  </a:lnTo>
                  <a:lnTo>
                    <a:pt x="1" y="23"/>
                  </a:lnTo>
                  <a:lnTo>
                    <a:pt x="7" y="12"/>
                  </a:lnTo>
                  <a:lnTo>
                    <a:pt x="18" y="4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1"/>
            <p:cNvSpPr>
              <a:spLocks/>
            </p:cNvSpPr>
            <p:nvPr/>
          </p:nvSpPr>
          <p:spPr bwMode="auto">
            <a:xfrm>
              <a:off x="4297" y="1966"/>
              <a:ext cx="33" cy="33"/>
            </a:xfrm>
            <a:custGeom>
              <a:avLst/>
              <a:gdLst>
                <a:gd name="T0" fmla="*/ 33 w 66"/>
                <a:gd name="T1" fmla="*/ 0 h 66"/>
                <a:gd name="T2" fmla="*/ 45 w 66"/>
                <a:gd name="T3" fmla="*/ 4 h 66"/>
                <a:gd name="T4" fmla="*/ 56 w 66"/>
                <a:gd name="T5" fmla="*/ 10 h 66"/>
                <a:gd name="T6" fmla="*/ 62 w 66"/>
                <a:gd name="T7" fmla="*/ 21 h 66"/>
                <a:gd name="T8" fmla="*/ 66 w 66"/>
                <a:gd name="T9" fmla="*/ 33 h 66"/>
                <a:gd name="T10" fmla="*/ 62 w 66"/>
                <a:gd name="T11" fmla="*/ 46 h 66"/>
                <a:gd name="T12" fmla="*/ 56 w 66"/>
                <a:gd name="T13" fmla="*/ 57 h 66"/>
                <a:gd name="T14" fmla="*/ 45 w 66"/>
                <a:gd name="T15" fmla="*/ 64 h 66"/>
                <a:gd name="T16" fmla="*/ 33 w 66"/>
                <a:gd name="T17" fmla="*/ 66 h 66"/>
                <a:gd name="T18" fmla="*/ 20 w 66"/>
                <a:gd name="T19" fmla="*/ 64 h 66"/>
                <a:gd name="T20" fmla="*/ 9 w 66"/>
                <a:gd name="T21" fmla="*/ 57 h 66"/>
                <a:gd name="T22" fmla="*/ 2 w 66"/>
                <a:gd name="T23" fmla="*/ 46 h 66"/>
                <a:gd name="T24" fmla="*/ 0 w 66"/>
                <a:gd name="T25" fmla="*/ 33 h 66"/>
                <a:gd name="T26" fmla="*/ 2 w 66"/>
                <a:gd name="T27" fmla="*/ 21 h 66"/>
                <a:gd name="T28" fmla="*/ 9 w 66"/>
                <a:gd name="T29" fmla="*/ 10 h 66"/>
                <a:gd name="T30" fmla="*/ 20 w 66"/>
                <a:gd name="T31" fmla="*/ 4 h 66"/>
                <a:gd name="T32" fmla="*/ 33 w 66"/>
                <a:gd name="T33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66">
                  <a:moveTo>
                    <a:pt x="33" y="0"/>
                  </a:moveTo>
                  <a:lnTo>
                    <a:pt x="45" y="4"/>
                  </a:lnTo>
                  <a:lnTo>
                    <a:pt x="56" y="10"/>
                  </a:lnTo>
                  <a:lnTo>
                    <a:pt x="62" y="21"/>
                  </a:lnTo>
                  <a:lnTo>
                    <a:pt x="66" y="33"/>
                  </a:lnTo>
                  <a:lnTo>
                    <a:pt x="62" y="46"/>
                  </a:lnTo>
                  <a:lnTo>
                    <a:pt x="56" y="57"/>
                  </a:lnTo>
                  <a:lnTo>
                    <a:pt x="45" y="64"/>
                  </a:lnTo>
                  <a:lnTo>
                    <a:pt x="33" y="66"/>
                  </a:lnTo>
                  <a:lnTo>
                    <a:pt x="20" y="64"/>
                  </a:lnTo>
                  <a:lnTo>
                    <a:pt x="9" y="57"/>
                  </a:lnTo>
                  <a:lnTo>
                    <a:pt x="2" y="46"/>
                  </a:lnTo>
                  <a:lnTo>
                    <a:pt x="0" y="33"/>
                  </a:lnTo>
                  <a:lnTo>
                    <a:pt x="2" y="21"/>
                  </a:lnTo>
                  <a:lnTo>
                    <a:pt x="9" y="10"/>
                  </a:lnTo>
                  <a:lnTo>
                    <a:pt x="20" y="4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2"/>
            <p:cNvSpPr>
              <a:spLocks/>
            </p:cNvSpPr>
            <p:nvPr/>
          </p:nvSpPr>
          <p:spPr bwMode="auto">
            <a:xfrm>
              <a:off x="4254" y="1988"/>
              <a:ext cx="33" cy="33"/>
            </a:xfrm>
            <a:custGeom>
              <a:avLst/>
              <a:gdLst>
                <a:gd name="T0" fmla="*/ 33 w 66"/>
                <a:gd name="T1" fmla="*/ 0 h 66"/>
                <a:gd name="T2" fmla="*/ 46 w 66"/>
                <a:gd name="T3" fmla="*/ 3 h 66"/>
                <a:gd name="T4" fmla="*/ 57 w 66"/>
                <a:gd name="T5" fmla="*/ 10 h 66"/>
                <a:gd name="T6" fmla="*/ 64 w 66"/>
                <a:gd name="T7" fmla="*/ 20 h 66"/>
                <a:gd name="T8" fmla="*/ 66 w 66"/>
                <a:gd name="T9" fmla="*/ 33 h 66"/>
                <a:gd name="T10" fmla="*/ 64 w 66"/>
                <a:gd name="T11" fmla="*/ 46 h 66"/>
                <a:gd name="T12" fmla="*/ 57 w 66"/>
                <a:gd name="T13" fmla="*/ 56 h 66"/>
                <a:gd name="T14" fmla="*/ 46 w 66"/>
                <a:gd name="T15" fmla="*/ 64 h 66"/>
                <a:gd name="T16" fmla="*/ 33 w 66"/>
                <a:gd name="T17" fmla="*/ 66 h 66"/>
                <a:gd name="T18" fmla="*/ 21 w 66"/>
                <a:gd name="T19" fmla="*/ 64 h 66"/>
                <a:gd name="T20" fmla="*/ 10 w 66"/>
                <a:gd name="T21" fmla="*/ 56 h 66"/>
                <a:gd name="T22" fmla="*/ 4 w 66"/>
                <a:gd name="T23" fmla="*/ 46 h 66"/>
                <a:gd name="T24" fmla="*/ 0 w 66"/>
                <a:gd name="T25" fmla="*/ 33 h 66"/>
                <a:gd name="T26" fmla="*/ 4 w 66"/>
                <a:gd name="T27" fmla="*/ 20 h 66"/>
                <a:gd name="T28" fmla="*/ 10 w 66"/>
                <a:gd name="T29" fmla="*/ 10 h 66"/>
                <a:gd name="T30" fmla="*/ 21 w 66"/>
                <a:gd name="T31" fmla="*/ 3 h 66"/>
                <a:gd name="T32" fmla="*/ 33 w 66"/>
                <a:gd name="T33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66">
                  <a:moveTo>
                    <a:pt x="33" y="0"/>
                  </a:moveTo>
                  <a:lnTo>
                    <a:pt x="46" y="3"/>
                  </a:lnTo>
                  <a:lnTo>
                    <a:pt x="57" y="10"/>
                  </a:lnTo>
                  <a:lnTo>
                    <a:pt x="64" y="20"/>
                  </a:lnTo>
                  <a:lnTo>
                    <a:pt x="66" y="33"/>
                  </a:lnTo>
                  <a:lnTo>
                    <a:pt x="64" y="46"/>
                  </a:lnTo>
                  <a:lnTo>
                    <a:pt x="57" y="56"/>
                  </a:lnTo>
                  <a:lnTo>
                    <a:pt x="46" y="64"/>
                  </a:lnTo>
                  <a:lnTo>
                    <a:pt x="33" y="66"/>
                  </a:lnTo>
                  <a:lnTo>
                    <a:pt x="21" y="64"/>
                  </a:lnTo>
                  <a:lnTo>
                    <a:pt x="10" y="56"/>
                  </a:lnTo>
                  <a:lnTo>
                    <a:pt x="4" y="46"/>
                  </a:lnTo>
                  <a:lnTo>
                    <a:pt x="0" y="33"/>
                  </a:lnTo>
                  <a:lnTo>
                    <a:pt x="4" y="20"/>
                  </a:lnTo>
                  <a:lnTo>
                    <a:pt x="10" y="10"/>
                  </a:lnTo>
                  <a:lnTo>
                    <a:pt x="21" y="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83"/>
            <p:cNvSpPr>
              <a:spLocks/>
            </p:cNvSpPr>
            <p:nvPr/>
          </p:nvSpPr>
          <p:spPr bwMode="auto">
            <a:xfrm>
              <a:off x="4212" y="1600"/>
              <a:ext cx="32" cy="33"/>
            </a:xfrm>
            <a:custGeom>
              <a:avLst/>
              <a:gdLst>
                <a:gd name="T0" fmla="*/ 37 w 65"/>
                <a:gd name="T1" fmla="*/ 0 h 65"/>
                <a:gd name="T2" fmla="*/ 47 w 65"/>
                <a:gd name="T3" fmla="*/ 4 h 65"/>
                <a:gd name="T4" fmla="*/ 58 w 65"/>
                <a:gd name="T5" fmla="*/ 11 h 65"/>
                <a:gd name="T6" fmla="*/ 63 w 65"/>
                <a:gd name="T7" fmla="*/ 23 h 65"/>
                <a:gd name="T8" fmla="*/ 65 w 65"/>
                <a:gd name="T9" fmla="*/ 34 h 65"/>
                <a:gd name="T10" fmla="*/ 62 w 65"/>
                <a:gd name="T11" fmla="*/ 47 h 65"/>
                <a:gd name="T12" fmla="*/ 54 w 65"/>
                <a:gd name="T13" fmla="*/ 58 h 65"/>
                <a:gd name="T14" fmla="*/ 43 w 65"/>
                <a:gd name="T15" fmla="*/ 63 h 65"/>
                <a:gd name="T16" fmla="*/ 30 w 65"/>
                <a:gd name="T17" fmla="*/ 65 h 65"/>
                <a:gd name="T18" fmla="*/ 17 w 65"/>
                <a:gd name="T19" fmla="*/ 62 h 65"/>
                <a:gd name="T20" fmla="*/ 9 w 65"/>
                <a:gd name="T21" fmla="*/ 55 h 65"/>
                <a:gd name="T22" fmla="*/ 3 w 65"/>
                <a:gd name="T23" fmla="*/ 46 h 65"/>
                <a:gd name="T24" fmla="*/ 0 w 65"/>
                <a:gd name="T25" fmla="*/ 35 h 65"/>
                <a:gd name="T26" fmla="*/ 1 w 65"/>
                <a:gd name="T27" fmla="*/ 24 h 65"/>
                <a:gd name="T28" fmla="*/ 1 w 65"/>
                <a:gd name="T29" fmla="*/ 22 h 65"/>
                <a:gd name="T30" fmla="*/ 3 w 65"/>
                <a:gd name="T31" fmla="*/ 20 h 65"/>
                <a:gd name="T32" fmla="*/ 4 w 65"/>
                <a:gd name="T33" fmla="*/ 17 h 65"/>
                <a:gd name="T34" fmla="*/ 5 w 65"/>
                <a:gd name="T35" fmla="*/ 14 h 65"/>
                <a:gd name="T36" fmla="*/ 7 w 65"/>
                <a:gd name="T37" fmla="*/ 12 h 65"/>
                <a:gd name="T38" fmla="*/ 15 w 65"/>
                <a:gd name="T39" fmla="*/ 5 h 65"/>
                <a:gd name="T40" fmla="*/ 26 w 65"/>
                <a:gd name="T41" fmla="*/ 0 h 65"/>
                <a:gd name="T42" fmla="*/ 37 w 65"/>
                <a:gd name="T43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65" h="65">
                  <a:moveTo>
                    <a:pt x="37" y="0"/>
                  </a:moveTo>
                  <a:lnTo>
                    <a:pt x="47" y="4"/>
                  </a:lnTo>
                  <a:lnTo>
                    <a:pt x="58" y="11"/>
                  </a:lnTo>
                  <a:lnTo>
                    <a:pt x="63" y="23"/>
                  </a:lnTo>
                  <a:lnTo>
                    <a:pt x="65" y="34"/>
                  </a:lnTo>
                  <a:lnTo>
                    <a:pt x="62" y="47"/>
                  </a:lnTo>
                  <a:lnTo>
                    <a:pt x="54" y="58"/>
                  </a:lnTo>
                  <a:lnTo>
                    <a:pt x="43" y="63"/>
                  </a:lnTo>
                  <a:lnTo>
                    <a:pt x="30" y="65"/>
                  </a:lnTo>
                  <a:lnTo>
                    <a:pt x="17" y="62"/>
                  </a:lnTo>
                  <a:lnTo>
                    <a:pt x="9" y="55"/>
                  </a:lnTo>
                  <a:lnTo>
                    <a:pt x="3" y="46"/>
                  </a:lnTo>
                  <a:lnTo>
                    <a:pt x="0" y="35"/>
                  </a:lnTo>
                  <a:lnTo>
                    <a:pt x="1" y="24"/>
                  </a:lnTo>
                  <a:lnTo>
                    <a:pt x="1" y="22"/>
                  </a:lnTo>
                  <a:lnTo>
                    <a:pt x="3" y="20"/>
                  </a:lnTo>
                  <a:lnTo>
                    <a:pt x="4" y="17"/>
                  </a:lnTo>
                  <a:lnTo>
                    <a:pt x="5" y="14"/>
                  </a:lnTo>
                  <a:lnTo>
                    <a:pt x="7" y="12"/>
                  </a:lnTo>
                  <a:lnTo>
                    <a:pt x="15" y="5"/>
                  </a:lnTo>
                  <a:lnTo>
                    <a:pt x="26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4"/>
            <p:cNvSpPr>
              <a:spLocks/>
            </p:cNvSpPr>
            <p:nvPr/>
          </p:nvSpPr>
          <p:spPr bwMode="auto">
            <a:xfrm>
              <a:off x="4169" y="1578"/>
              <a:ext cx="33" cy="33"/>
            </a:xfrm>
            <a:custGeom>
              <a:avLst/>
              <a:gdLst>
                <a:gd name="T0" fmla="*/ 33 w 66"/>
                <a:gd name="T1" fmla="*/ 0 h 66"/>
                <a:gd name="T2" fmla="*/ 46 w 66"/>
                <a:gd name="T3" fmla="*/ 3 h 66"/>
                <a:gd name="T4" fmla="*/ 57 w 66"/>
                <a:gd name="T5" fmla="*/ 9 h 66"/>
                <a:gd name="T6" fmla="*/ 64 w 66"/>
                <a:gd name="T7" fmla="*/ 20 h 66"/>
                <a:gd name="T8" fmla="*/ 66 w 66"/>
                <a:gd name="T9" fmla="*/ 33 h 66"/>
                <a:gd name="T10" fmla="*/ 64 w 66"/>
                <a:gd name="T11" fmla="*/ 45 h 66"/>
                <a:gd name="T12" fmla="*/ 57 w 66"/>
                <a:gd name="T13" fmla="*/ 56 h 66"/>
                <a:gd name="T14" fmla="*/ 46 w 66"/>
                <a:gd name="T15" fmla="*/ 64 h 66"/>
                <a:gd name="T16" fmla="*/ 33 w 66"/>
                <a:gd name="T17" fmla="*/ 66 h 66"/>
                <a:gd name="T18" fmla="*/ 20 w 66"/>
                <a:gd name="T19" fmla="*/ 64 h 66"/>
                <a:gd name="T20" fmla="*/ 10 w 66"/>
                <a:gd name="T21" fmla="*/ 56 h 66"/>
                <a:gd name="T22" fmla="*/ 3 w 66"/>
                <a:gd name="T23" fmla="*/ 45 h 66"/>
                <a:gd name="T24" fmla="*/ 0 w 66"/>
                <a:gd name="T25" fmla="*/ 33 h 66"/>
                <a:gd name="T26" fmla="*/ 3 w 66"/>
                <a:gd name="T27" fmla="*/ 20 h 66"/>
                <a:gd name="T28" fmla="*/ 10 w 66"/>
                <a:gd name="T29" fmla="*/ 9 h 66"/>
                <a:gd name="T30" fmla="*/ 20 w 66"/>
                <a:gd name="T31" fmla="*/ 3 h 66"/>
                <a:gd name="T32" fmla="*/ 33 w 66"/>
                <a:gd name="T33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66">
                  <a:moveTo>
                    <a:pt x="33" y="0"/>
                  </a:moveTo>
                  <a:lnTo>
                    <a:pt x="46" y="3"/>
                  </a:lnTo>
                  <a:lnTo>
                    <a:pt x="57" y="9"/>
                  </a:lnTo>
                  <a:lnTo>
                    <a:pt x="64" y="20"/>
                  </a:lnTo>
                  <a:lnTo>
                    <a:pt x="66" y="33"/>
                  </a:lnTo>
                  <a:lnTo>
                    <a:pt x="64" y="45"/>
                  </a:lnTo>
                  <a:lnTo>
                    <a:pt x="57" y="56"/>
                  </a:lnTo>
                  <a:lnTo>
                    <a:pt x="46" y="64"/>
                  </a:lnTo>
                  <a:lnTo>
                    <a:pt x="33" y="66"/>
                  </a:lnTo>
                  <a:lnTo>
                    <a:pt x="20" y="64"/>
                  </a:lnTo>
                  <a:lnTo>
                    <a:pt x="10" y="56"/>
                  </a:lnTo>
                  <a:lnTo>
                    <a:pt x="3" y="45"/>
                  </a:lnTo>
                  <a:lnTo>
                    <a:pt x="0" y="33"/>
                  </a:lnTo>
                  <a:lnTo>
                    <a:pt x="3" y="20"/>
                  </a:lnTo>
                  <a:lnTo>
                    <a:pt x="10" y="9"/>
                  </a:lnTo>
                  <a:lnTo>
                    <a:pt x="20" y="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85"/>
            <p:cNvSpPr>
              <a:spLocks/>
            </p:cNvSpPr>
            <p:nvPr/>
          </p:nvSpPr>
          <p:spPr bwMode="auto">
            <a:xfrm>
              <a:off x="4126" y="1557"/>
              <a:ext cx="33" cy="33"/>
            </a:xfrm>
            <a:custGeom>
              <a:avLst/>
              <a:gdLst>
                <a:gd name="T0" fmla="*/ 33 w 66"/>
                <a:gd name="T1" fmla="*/ 0 h 66"/>
                <a:gd name="T2" fmla="*/ 46 w 66"/>
                <a:gd name="T3" fmla="*/ 2 h 66"/>
                <a:gd name="T4" fmla="*/ 56 w 66"/>
                <a:gd name="T5" fmla="*/ 10 h 66"/>
                <a:gd name="T6" fmla="*/ 63 w 66"/>
                <a:gd name="T7" fmla="*/ 20 h 66"/>
                <a:gd name="T8" fmla="*/ 66 w 66"/>
                <a:gd name="T9" fmla="*/ 33 h 66"/>
                <a:gd name="T10" fmla="*/ 63 w 66"/>
                <a:gd name="T11" fmla="*/ 46 h 66"/>
                <a:gd name="T12" fmla="*/ 56 w 66"/>
                <a:gd name="T13" fmla="*/ 57 h 66"/>
                <a:gd name="T14" fmla="*/ 46 w 66"/>
                <a:gd name="T15" fmla="*/ 63 h 66"/>
                <a:gd name="T16" fmla="*/ 33 w 66"/>
                <a:gd name="T17" fmla="*/ 66 h 66"/>
                <a:gd name="T18" fmla="*/ 20 w 66"/>
                <a:gd name="T19" fmla="*/ 63 h 66"/>
                <a:gd name="T20" fmla="*/ 10 w 66"/>
                <a:gd name="T21" fmla="*/ 57 h 66"/>
                <a:gd name="T22" fmla="*/ 2 w 66"/>
                <a:gd name="T23" fmla="*/ 46 h 66"/>
                <a:gd name="T24" fmla="*/ 0 w 66"/>
                <a:gd name="T25" fmla="*/ 33 h 66"/>
                <a:gd name="T26" fmla="*/ 2 w 66"/>
                <a:gd name="T27" fmla="*/ 20 h 66"/>
                <a:gd name="T28" fmla="*/ 10 w 66"/>
                <a:gd name="T29" fmla="*/ 10 h 66"/>
                <a:gd name="T30" fmla="*/ 20 w 66"/>
                <a:gd name="T31" fmla="*/ 2 h 66"/>
                <a:gd name="T32" fmla="*/ 33 w 66"/>
                <a:gd name="T33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66">
                  <a:moveTo>
                    <a:pt x="33" y="0"/>
                  </a:moveTo>
                  <a:lnTo>
                    <a:pt x="46" y="2"/>
                  </a:lnTo>
                  <a:lnTo>
                    <a:pt x="56" y="10"/>
                  </a:lnTo>
                  <a:lnTo>
                    <a:pt x="63" y="20"/>
                  </a:lnTo>
                  <a:lnTo>
                    <a:pt x="66" y="33"/>
                  </a:lnTo>
                  <a:lnTo>
                    <a:pt x="63" y="46"/>
                  </a:lnTo>
                  <a:lnTo>
                    <a:pt x="56" y="57"/>
                  </a:lnTo>
                  <a:lnTo>
                    <a:pt x="46" y="63"/>
                  </a:lnTo>
                  <a:lnTo>
                    <a:pt x="33" y="66"/>
                  </a:lnTo>
                  <a:lnTo>
                    <a:pt x="20" y="63"/>
                  </a:lnTo>
                  <a:lnTo>
                    <a:pt x="10" y="57"/>
                  </a:lnTo>
                  <a:lnTo>
                    <a:pt x="2" y="46"/>
                  </a:lnTo>
                  <a:lnTo>
                    <a:pt x="0" y="33"/>
                  </a:lnTo>
                  <a:lnTo>
                    <a:pt x="2" y="20"/>
                  </a:lnTo>
                  <a:lnTo>
                    <a:pt x="10" y="10"/>
                  </a:lnTo>
                  <a:lnTo>
                    <a:pt x="20" y="2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86"/>
            <p:cNvSpPr>
              <a:spLocks/>
            </p:cNvSpPr>
            <p:nvPr/>
          </p:nvSpPr>
          <p:spPr bwMode="auto">
            <a:xfrm>
              <a:off x="4339" y="1665"/>
              <a:ext cx="33" cy="33"/>
            </a:xfrm>
            <a:custGeom>
              <a:avLst/>
              <a:gdLst>
                <a:gd name="T0" fmla="*/ 35 w 66"/>
                <a:gd name="T1" fmla="*/ 0 h 66"/>
                <a:gd name="T2" fmla="*/ 48 w 66"/>
                <a:gd name="T3" fmla="*/ 4 h 66"/>
                <a:gd name="T4" fmla="*/ 56 w 66"/>
                <a:gd name="T5" fmla="*/ 10 h 66"/>
                <a:gd name="T6" fmla="*/ 63 w 66"/>
                <a:gd name="T7" fmla="*/ 18 h 66"/>
                <a:gd name="T8" fmla="*/ 66 w 66"/>
                <a:gd name="T9" fmla="*/ 28 h 66"/>
                <a:gd name="T10" fmla="*/ 66 w 66"/>
                <a:gd name="T11" fmla="*/ 38 h 66"/>
                <a:gd name="T12" fmla="*/ 62 w 66"/>
                <a:gd name="T13" fmla="*/ 48 h 66"/>
                <a:gd name="T14" fmla="*/ 54 w 66"/>
                <a:gd name="T15" fmla="*/ 58 h 66"/>
                <a:gd name="T16" fmla="*/ 42 w 66"/>
                <a:gd name="T17" fmla="*/ 64 h 66"/>
                <a:gd name="T18" fmla="*/ 31 w 66"/>
                <a:gd name="T19" fmla="*/ 66 h 66"/>
                <a:gd name="T20" fmla="*/ 18 w 66"/>
                <a:gd name="T21" fmla="*/ 63 h 66"/>
                <a:gd name="T22" fmla="*/ 7 w 66"/>
                <a:gd name="T23" fmla="*/ 54 h 66"/>
                <a:gd name="T24" fmla="*/ 1 w 66"/>
                <a:gd name="T25" fmla="*/ 44 h 66"/>
                <a:gd name="T26" fmla="*/ 0 w 66"/>
                <a:gd name="T27" fmla="*/ 31 h 66"/>
                <a:gd name="T28" fmla="*/ 3 w 66"/>
                <a:gd name="T29" fmla="*/ 18 h 66"/>
                <a:gd name="T30" fmla="*/ 11 w 66"/>
                <a:gd name="T31" fmla="*/ 7 h 66"/>
                <a:gd name="T32" fmla="*/ 22 w 66"/>
                <a:gd name="T33" fmla="*/ 1 h 66"/>
                <a:gd name="T34" fmla="*/ 35 w 66"/>
                <a:gd name="T35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6" h="66">
                  <a:moveTo>
                    <a:pt x="35" y="0"/>
                  </a:moveTo>
                  <a:lnTo>
                    <a:pt x="48" y="4"/>
                  </a:lnTo>
                  <a:lnTo>
                    <a:pt x="56" y="10"/>
                  </a:lnTo>
                  <a:lnTo>
                    <a:pt x="63" y="18"/>
                  </a:lnTo>
                  <a:lnTo>
                    <a:pt x="66" y="28"/>
                  </a:lnTo>
                  <a:lnTo>
                    <a:pt x="66" y="38"/>
                  </a:lnTo>
                  <a:lnTo>
                    <a:pt x="62" y="48"/>
                  </a:lnTo>
                  <a:lnTo>
                    <a:pt x="54" y="58"/>
                  </a:lnTo>
                  <a:lnTo>
                    <a:pt x="42" y="64"/>
                  </a:lnTo>
                  <a:lnTo>
                    <a:pt x="31" y="66"/>
                  </a:lnTo>
                  <a:lnTo>
                    <a:pt x="18" y="63"/>
                  </a:lnTo>
                  <a:lnTo>
                    <a:pt x="7" y="54"/>
                  </a:lnTo>
                  <a:lnTo>
                    <a:pt x="1" y="44"/>
                  </a:lnTo>
                  <a:lnTo>
                    <a:pt x="0" y="31"/>
                  </a:lnTo>
                  <a:lnTo>
                    <a:pt x="3" y="18"/>
                  </a:lnTo>
                  <a:lnTo>
                    <a:pt x="11" y="7"/>
                  </a:lnTo>
                  <a:lnTo>
                    <a:pt x="22" y="1"/>
                  </a:lnTo>
                  <a:lnTo>
                    <a:pt x="3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87"/>
            <p:cNvSpPr>
              <a:spLocks/>
            </p:cNvSpPr>
            <p:nvPr/>
          </p:nvSpPr>
          <p:spPr bwMode="auto">
            <a:xfrm>
              <a:off x="4297" y="1643"/>
              <a:ext cx="33" cy="33"/>
            </a:xfrm>
            <a:custGeom>
              <a:avLst/>
              <a:gdLst>
                <a:gd name="T0" fmla="*/ 33 w 66"/>
                <a:gd name="T1" fmla="*/ 0 h 66"/>
                <a:gd name="T2" fmla="*/ 45 w 66"/>
                <a:gd name="T3" fmla="*/ 4 h 66"/>
                <a:gd name="T4" fmla="*/ 56 w 66"/>
                <a:gd name="T5" fmla="*/ 10 h 66"/>
                <a:gd name="T6" fmla="*/ 62 w 66"/>
                <a:gd name="T7" fmla="*/ 21 h 66"/>
                <a:gd name="T8" fmla="*/ 66 w 66"/>
                <a:gd name="T9" fmla="*/ 33 h 66"/>
                <a:gd name="T10" fmla="*/ 62 w 66"/>
                <a:gd name="T11" fmla="*/ 46 h 66"/>
                <a:gd name="T12" fmla="*/ 56 w 66"/>
                <a:gd name="T13" fmla="*/ 57 h 66"/>
                <a:gd name="T14" fmla="*/ 45 w 66"/>
                <a:gd name="T15" fmla="*/ 64 h 66"/>
                <a:gd name="T16" fmla="*/ 33 w 66"/>
                <a:gd name="T17" fmla="*/ 66 h 66"/>
                <a:gd name="T18" fmla="*/ 20 w 66"/>
                <a:gd name="T19" fmla="*/ 64 h 66"/>
                <a:gd name="T20" fmla="*/ 9 w 66"/>
                <a:gd name="T21" fmla="*/ 57 h 66"/>
                <a:gd name="T22" fmla="*/ 2 w 66"/>
                <a:gd name="T23" fmla="*/ 46 h 66"/>
                <a:gd name="T24" fmla="*/ 0 w 66"/>
                <a:gd name="T25" fmla="*/ 33 h 66"/>
                <a:gd name="T26" fmla="*/ 2 w 66"/>
                <a:gd name="T27" fmla="*/ 21 h 66"/>
                <a:gd name="T28" fmla="*/ 9 w 66"/>
                <a:gd name="T29" fmla="*/ 10 h 66"/>
                <a:gd name="T30" fmla="*/ 20 w 66"/>
                <a:gd name="T31" fmla="*/ 4 h 66"/>
                <a:gd name="T32" fmla="*/ 33 w 66"/>
                <a:gd name="T33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66">
                  <a:moveTo>
                    <a:pt x="33" y="0"/>
                  </a:moveTo>
                  <a:lnTo>
                    <a:pt x="45" y="4"/>
                  </a:lnTo>
                  <a:lnTo>
                    <a:pt x="56" y="10"/>
                  </a:lnTo>
                  <a:lnTo>
                    <a:pt x="62" y="21"/>
                  </a:lnTo>
                  <a:lnTo>
                    <a:pt x="66" y="33"/>
                  </a:lnTo>
                  <a:lnTo>
                    <a:pt x="62" y="46"/>
                  </a:lnTo>
                  <a:lnTo>
                    <a:pt x="56" y="57"/>
                  </a:lnTo>
                  <a:lnTo>
                    <a:pt x="45" y="64"/>
                  </a:lnTo>
                  <a:lnTo>
                    <a:pt x="33" y="66"/>
                  </a:lnTo>
                  <a:lnTo>
                    <a:pt x="20" y="64"/>
                  </a:lnTo>
                  <a:lnTo>
                    <a:pt x="9" y="57"/>
                  </a:lnTo>
                  <a:lnTo>
                    <a:pt x="2" y="46"/>
                  </a:lnTo>
                  <a:lnTo>
                    <a:pt x="0" y="33"/>
                  </a:lnTo>
                  <a:lnTo>
                    <a:pt x="2" y="21"/>
                  </a:lnTo>
                  <a:lnTo>
                    <a:pt x="9" y="10"/>
                  </a:lnTo>
                  <a:lnTo>
                    <a:pt x="20" y="4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88"/>
            <p:cNvSpPr>
              <a:spLocks/>
            </p:cNvSpPr>
            <p:nvPr/>
          </p:nvSpPr>
          <p:spPr bwMode="auto">
            <a:xfrm>
              <a:off x="4254" y="1621"/>
              <a:ext cx="33" cy="33"/>
            </a:xfrm>
            <a:custGeom>
              <a:avLst/>
              <a:gdLst>
                <a:gd name="T0" fmla="*/ 33 w 66"/>
                <a:gd name="T1" fmla="*/ 0 h 66"/>
                <a:gd name="T2" fmla="*/ 46 w 66"/>
                <a:gd name="T3" fmla="*/ 3 h 66"/>
                <a:gd name="T4" fmla="*/ 57 w 66"/>
                <a:gd name="T5" fmla="*/ 9 h 66"/>
                <a:gd name="T6" fmla="*/ 64 w 66"/>
                <a:gd name="T7" fmla="*/ 20 h 66"/>
                <a:gd name="T8" fmla="*/ 66 w 66"/>
                <a:gd name="T9" fmla="*/ 33 h 66"/>
                <a:gd name="T10" fmla="*/ 64 w 66"/>
                <a:gd name="T11" fmla="*/ 46 h 66"/>
                <a:gd name="T12" fmla="*/ 57 w 66"/>
                <a:gd name="T13" fmla="*/ 56 h 66"/>
                <a:gd name="T14" fmla="*/ 46 w 66"/>
                <a:gd name="T15" fmla="*/ 64 h 66"/>
                <a:gd name="T16" fmla="*/ 33 w 66"/>
                <a:gd name="T17" fmla="*/ 66 h 66"/>
                <a:gd name="T18" fmla="*/ 21 w 66"/>
                <a:gd name="T19" fmla="*/ 64 h 66"/>
                <a:gd name="T20" fmla="*/ 10 w 66"/>
                <a:gd name="T21" fmla="*/ 56 h 66"/>
                <a:gd name="T22" fmla="*/ 4 w 66"/>
                <a:gd name="T23" fmla="*/ 46 h 66"/>
                <a:gd name="T24" fmla="*/ 0 w 66"/>
                <a:gd name="T25" fmla="*/ 33 h 66"/>
                <a:gd name="T26" fmla="*/ 4 w 66"/>
                <a:gd name="T27" fmla="*/ 20 h 66"/>
                <a:gd name="T28" fmla="*/ 10 w 66"/>
                <a:gd name="T29" fmla="*/ 9 h 66"/>
                <a:gd name="T30" fmla="*/ 21 w 66"/>
                <a:gd name="T31" fmla="*/ 3 h 66"/>
                <a:gd name="T32" fmla="*/ 33 w 66"/>
                <a:gd name="T33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66">
                  <a:moveTo>
                    <a:pt x="33" y="0"/>
                  </a:moveTo>
                  <a:lnTo>
                    <a:pt x="46" y="3"/>
                  </a:lnTo>
                  <a:lnTo>
                    <a:pt x="57" y="9"/>
                  </a:lnTo>
                  <a:lnTo>
                    <a:pt x="64" y="20"/>
                  </a:lnTo>
                  <a:lnTo>
                    <a:pt x="66" y="33"/>
                  </a:lnTo>
                  <a:lnTo>
                    <a:pt x="64" y="46"/>
                  </a:lnTo>
                  <a:lnTo>
                    <a:pt x="57" y="56"/>
                  </a:lnTo>
                  <a:lnTo>
                    <a:pt x="46" y="64"/>
                  </a:lnTo>
                  <a:lnTo>
                    <a:pt x="33" y="66"/>
                  </a:lnTo>
                  <a:lnTo>
                    <a:pt x="21" y="64"/>
                  </a:lnTo>
                  <a:lnTo>
                    <a:pt x="10" y="56"/>
                  </a:lnTo>
                  <a:lnTo>
                    <a:pt x="4" y="46"/>
                  </a:lnTo>
                  <a:lnTo>
                    <a:pt x="0" y="33"/>
                  </a:lnTo>
                  <a:lnTo>
                    <a:pt x="4" y="20"/>
                  </a:lnTo>
                  <a:lnTo>
                    <a:pt x="10" y="9"/>
                  </a:lnTo>
                  <a:lnTo>
                    <a:pt x="21" y="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89"/>
            <p:cNvSpPr>
              <a:spLocks/>
            </p:cNvSpPr>
            <p:nvPr/>
          </p:nvSpPr>
          <p:spPr bwMode="auto">
            <a:xfrm>
              <a:off x="4986" y="1578"/>
              <a:ext cx="33" cy="33"/>
            </a:xfrm>
            <a:custGeom>
              <a:avLst/>
              <a:gdLst>
                <a:gd name="T0" fmla="*/ 33 w 66"/>
                <a:gd name="T1" fmla="*/ 0 h 66"/>
                <a:gd name="T2" fmla="*/ 46 w 66"/>
                <a:gd name="T3" fmla="*/ 3 h 66"/>
                <a:gd name="T4" fmla="*/ 56 w 66"/>
                <a:gd name="T5" fmla="*/ 9 h 66"/>
                <a:gd name="T6" fmla="*/ 63 w 66"/>
                <a:gd name="T7" fmla="*/ 20 h 66"/>
                <a:gd name="T8" fmla="*/ 66 w 66"/>
                <a:gd name="T9" fmla="*/ 33 h 66"/>
                <a:gd name="T10" fmla="*/ 63 w 66"/>
                <a:gd name="T11" fmla="*/ 45 h 66"/>
                <a:gd name="T12" fmla="*/ 56 w 66"/>
                <a:gd name="T13" fmla="*/ 56 h 66"/>
                <a:gd name="T14" fmla="*/ 46 w 66"/>
                <a:gd name="T15" fmla="*/ 64 h 66"/>
                <a:gd name="T16" fmla="*/ 33 w 66"/>
                <a:gd name="T17" fmla="*/ 66 h 66"/>
                <a:gd name="T18" fmla="*/ 20 w 66"/>
                <a:gd name="T19" fmla="*/ 64 h 66"/>
                <a:gd name="T20" fmla="*/ 9 w 66"/>
                <a:gd name="T21" fmla="*/ 56 h 66"/>
                <a:gd name="T22" fmla="*/ 3 w 66"/>
                <a:gd name="T23" fmla="*/ 45 h 66"/>
                <a:gd name="T24" fmla="*/ 0 w 66"/>
                <a:gd name="T25" fmla="*/ 33 h 66"/>
                <a:gd name="T26" fmla="*/ 3 w 66"/>
                <a:gd name="T27" fmla="*/ 20 h 66"/>
                <a:gd name="T28" fmla="*/ 9 w 66"/>
                <a:gd name="T29" fmla="*/ 9 h 66"/>
                <a:gd name="T30" fmla="*/ 20 w 66"/>
                <a:gd name="T31" fmla="*/ 3 h 66"/>
                <a:gd name="T32" fmla="*/ 33 w 66"/>
                <a:gd name="T33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66">
                  <a:moveTo>
                    <a:pt x="33" y="0"/>
                  </a:moveTo>
                  <a:lnTo>
                    <a:pt x="46" y="3"/>
                  </a:lnTo>
                  <a:lnTo>
                    <a:pt x="56" y="9"/>
                  </a:lnTo>
                  <a:lnTo>
                    <a:pt x="63" y="20"/>
                  </a:lnTo>
                  <a:lnTo>
                    <a:pt x="66" y="33"/>
                  </a:lnTo>
                  <a:lnTo>
                    <a:pt x="63" y="45"/>
                  </a:lnTo>
                  <a:lnTo>
                    <a:pt x="56" y="56"/>
                  </a:lnTo>
                  <a:lnTo>
                    <a:pt x="46" y="64"/>
                  </a:lnTo>
                  <a:lnTo>
                    <a:pt x="33" y="66"/>
                  </a:lnTo>
                  <a:lnTo>
                    <a:pt x="20" y="64"/>
                  </a:lnTo>
                  <a:lnTo>
                    <a:pt x="9" y="56"/>
                  </a:lnTo>
                  <a:lnTo>
                    <a:pt x="3" y="45"/>
                  </a:lnTo>
                  <a:lnTo>
                    <a:pt x="0" y="33"/>
                  </a:lnTo>
                  <a:lnTo>
                    <a:pt x="3" y="20"/>
                  </a:lnTo>
                  <a:lnTo>
                    <a:pt x="9" y="9"/>
                  </a:lnTo>
                  <a:lnTo>
                    <a:pt x="20" y="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90"/>
            <p:cNvSpPr>
              <a:spLocks/>
            </p:cNvSpPr>
            <p:nvPr/>
          </p:nvSpPr>
          <p:spPr bwMode="auto">
            <a:xfrm>
              <a:off x="5029" y="1557"/>
              <a:ext cx="32" cy="33"/>
            </a:xfrm>
            <a:custGeom>
              <a:avLst/>
              <a:gdLst>
                <a:gd name="T0" fmla="*/ 33 w 65"/>
                <a:gd name="T1" fmla="*/ 0 h 66"/>
                <a:gd name="T2" fmla="*/ 46 w 65"/>
                <a:gd name="T3" fmla="*/ 2 h 66"/>
                <a:gd name="T4" fmla="*/ 55 w 65"/>
                <a:gd name="T5" fmla="*/ 10 h 66"/>
                <a:gd name="T6" fmla="*/ 63 w 65"/>
                <a:gd name="T7" fmla="*/ 20 h 66"/>
                <a:gd name="T8" fmla="*/ 65 w 65"/>
                <a:gd name="T9" fmla="*/ 33 h 66"/>
                <a:gd name="T10" fmla="*/ 63 w 65"/>
                <a:gd name="T11" fmla="*/ 46 h 66"/>
                <a:gd name="T12" fmla="*/ 55 w 65"/>
                <a:gd name="T13" fmla="*/ 57 h 66"/>
                <a:gd name="T14" fmla="*/ 46 w 65"/>
                <a:gd name="T15" fmla="*/ 63 h 66"/>
                <a:gd name="T16" fmla="*/ 33 w 65"/>
                <a:gd name="T17" fmla="*/ 66 h 66"/>
                <a:gd name="T18" fmla="*/ 20 w 65"/>
                <a:gd name="T19" fmla="*/ 63 h 66"/>
                <a:gd name="T20" fmla="*/ 10 w 65"/>
                <a:gd name="T21" fmla="*/ 57 h 66"/>
                <a:gd name="T22" fmla="*/ 2 w 65"/>
                <a:gd name="T23" fmla="*/ 46 h 66"/>
                <a:gd name="T24" fmla="*/ 0 w 65"/>
                <a:gd name="T25" fmla="*/ 33 h 66"/>
                <a:gd name="T26" fmla="*/ 2 w 65"/>
                <a:gd name="T27" fmla="*/ 20 h 66"/>
                <a:gd name="T28" fmla="*/ 10 w 65"/>
                <a:gd name="T29" fmla="*/ 10 h 66"/>
                <a:gd name="T30" fmla="*/ 20 w 65"/>
                <a:gd name="T31" fmla="*/ 2 h 66"/>
                <a:gd name="T32" fmla="*/ 33 w 65"/>
                <a:gd name="T33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5" h="66">
                  <a:moveTo>
                    <a:pt x="33" y="0"/>
                  </a:moveTo>
                  <a:lnTo>
                    <a:pt x="46" y="2"/>
                  </a:lnTo>
                  <a:lnTo>
                    <a:pt x="55" y="10"/>
                  </a:lnTo>
                  <a:lnTo>
                    <a:pt x="63" y="20"/>
                  </a:lnTo>
                  <a:lnTo>
                    <a:pt x="65" y="33"/>
                  </a:lnTo>
                  <a:lnTo>
                    <a:pt x="63" y="46"/>
                  </a:lnTo>
                  <a:lnTo>
                    <a:pt x="55" y="57"/>
                  </a:lnTo>
                  <a:lnTo>
                    <a:pt x="46" y="63"/>
                  </a:lnTo>
                  <a:lnTo>
                    <a:pt x="33" y="66"/>
                  </a:lnTo>
                  <a:lnTo>
                    <a:pt x="20" y="63"/>
                  </a:lnTo>
                  <a:lnTo>
                    <a:pt x="10" y="57"/>
                  </a:lnTo>
                  <a:lnTo>
                    <a:pt x="2" y="46"/>
                  </a:lnTo>
                  <a:lnTo>
                    <a:pt x="0" y="33"/>
                  </a:lnTo>
                  <a:lnTo>
                    <a:pt x="2" y="20"/>
                  </a:lnTo>
                  <a:lnTo>
                    <a:pt x="10" y="10"/>
                  </a:lnTo>
                  <a:lnTo>
                    <a:pt x="20" y="2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91"/>
            <p:cNvSpPr>
              <a:spLocks/>
            </p:cNvSpPr>
            <p:nvPr/>
          </p:nvSpPr>
          <p:spPr bwMode="auto">
            <a:xfrm>
              <a:off x="4816" y="1665"/>
              <a:ext cx="33" cy="33"/>
            </a:xfrm>
            <a:custGeom>
              <a:avLst/>
              <a:gdLst>
                <a:gd name="T0" fmla="*/ 30 w 66"/>
                <a:gd name="T1" fmla="*/ 0 h 66"/>
                <a:gd name="T2" fmla="*/ 43 w 66"/>
                <a:gd name="T3" fmla="*/ 1 h 66"/>
                <a:gd name="T4" fmla="*/ 53 w 66"/>
                <a:gd name="T5" fmla="*/ 7 h 66"/>
                <a:gd name="T6" fmla="*/ 62 w 66"/>
                <a:gd name="T7" fmla="*/ 18 h 66"/>
                <a:gd name="T8" fmla="*/ 66 w 66"/>
                <a:gd name="T9" fmla="*/ 31 h 66"/>
                <a:gd name="T10" fmla="*/ 64 w 66"/>
                <a:gd name="T11" fmla="*/ 44 h 66"/>
                <a:gd name="T12" fmla="*/ 58 w 66"/>
                <a:gd name="T13" fmla="*/ 54 h 66"/>
                <a:gd name="T14" fmla="*/ 48 w 66"/>
                <a:gd name="T15" fmla="*/ 63 h 66"/>
                <a:gd name="T16" fmla="*/ 35 w 66"/>
                <a:gd name="T17" fmla="*/ 66 h 66"/>
                <a:gd name="T18" fmla="*/ 23 w 66"/>
                <a:gd name="T19" fmla="*/ 65 h 66"/>
                <a:gd name="T20" fmla="*/ 11 w 66"/>
                <a:gd name="T21" fmla="*/ 58 h 66"/>
                <a:gd name="T22" fmla="*/ 3 w 66"/>
                <a:gd name="T23" fmla="*/ 48 h 66"/>
                <a:gd name="T24" fmla="*/ 0 w 66"/>
                <a:gd name="T25" fmla="*/ 35 h 66"/>
                <a:gd name="T26" fmla="*/ 1 w 66"/>
                <a:gd name="T27" fmla="*/ 22 h 66"/>
                <a:gd name="T28" fmla="*/ 8 w 66"/>
                <a:gd name="T29" fmla="*/ 12 h 66"/>
                <a:gd name="T30" fmla="*/ 17 w 66"/>
                <a:gd name="T31" fmla="*/ 4 h 66"/>
                <a:gd name="T32" fmla="*/ 30 w 66"/>
                <a:gd name="T33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6" h="66">
                  <a:moveTo>
                    <a:pt x="30" y="0"/>
                  </a:moveTo>
                  <a:lnTo>
                    <a:pt x="43" y="1"/>
                  </a:lnTo>
                  <a:lnTo>
                    <a:pt x="53" y="7"/>
                  </a:lnTo>
                  <a:lnTo>
                    <a:pt x="62" y="18"/>
                  </a:lnTo>
                  <a:lnTo>
                    <a:pt x="66" y="31"/>
                  </a:lnTo>
                  <a:lnTo>
                    <a:pt x="64" y="44"/>
                  </a:lnTo>
                  <a:lnTo>
                    <a:pt x="58" y="54"/>
                  </a:lnTo>
                  <a:lnTo>
                    <a:pt x="48" y="63"/>
                  </a:lnTo>
                  <a:lnTo>
                    <a:pt x="35" y="66"/>
                  </a:lnTo>
                  <a:lnTo>
                    <a:pt x="23" y="65"/>
                  </a:lnTo>
                  <a:lnTo>
                    <a:pt x="11" y="58"/>
                  </a:lnTo>
                  <a:lnTo>
                    <a:pt x="3" y="48"/>
                  </a:lnTo>
                  <a:lnTo>
                    <a:pt x="0" y="35"/>
                  </a:lnTo>
                  <a:lnTo>
                    <a:pt x="1" y="22"/>
                  </a:lnTo>
                  <a:lnTo>
                    <a:pt x="8" y="12"/>
                  </a:lnTo>
                  <a:lnTo>
                    <a:pt x="17" y="4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92"/>
            <p:cNvSpPr>
              <a:spLocks/>
            </p:cNvSpPr>
            <p:nvPr/>
          </p:nvSpPr>
          <p:spPr bwMode="auto">
            <a:xfrm>
              <a:off x="4858" y="1643"/>
              <a:ext cx="33" cy="33"/>
            </a:xfrm>
            <a:custGeom>
              <a:avLst/>
              <a:gdLst>
                <a:gd name="T0" fmla="*/ 32 w 65"/>
                <a:gd name="T1" fmla="*/ 0 h 66"/>
                <a:gd name="T2" fmla="*/ 46 w 65"/>
                <a:gd name="T3" fmla="*/ 4 h 66"/>
                <a:gd name="T4" fmla="*/ 56 w 65"/>
                <a:gd name="T5" fmla="*/ 10 h 66"/>
                <a:gd name="T6" fmla="*/ 63 w 65"/>
                <a:gd name="T7" fmla="*/ 21 h 66"/>
                <a:gd name="T8" fmla="*/ 65 w 65"/>
                <a:gd name="T9" fmla="*/ 33 h 66"/>
                <a:gd name="T10" fmla="*/ 63 w 65"/>
                <a:gd name="T11" fmla="*/ 46 h 66"/>
                <a:gd name="T12" fmla="*/ 56 w 65"/>
                <a:gd name="T13" fmla="*/ 57 h 66"/>
                <a:gd name="T14" fmla="*/ 46 w 65"/>
                <a:gd name="T15" fmla="*/ 64 h 66"/>
                <a:gd name="T16" fmla="*/ 32 w 65"/>
                <a:gd name="T17" fmla="*/ 66 h 66"/>
                <a:gd name="T18" fmla="*/ 20 w 65"/>
                <a:gd name="T19" fmla="*/ 64 h 66"/>
                <a:gd name="T20" fmla="*/ 10 w 65"/>
                <a:gd name="T21" fmla="*/ 57 h 66"/>
                <a:gd name="T22" fmla="*/ 3 w 65"/>
                <a:gd name="T23" fmla="*/ 46 h 66"/>
                <a:gd name="T24" fmla="*/ 0 w 65"/>
                <a:gd name="T25" fmla="*/ 33 h 66"/>
                <a:gd name="T26" fmla="*/ 3 w 65"/>
                <a:gd name="T27" fmla="*/ 21 h 66"/>
                <a:gd name="T28" fmla="*/ 10 w 65"/>
                <a:gd name="T29" fmla="*/ 10 h 66"/>
                <a:gd name="T30" fmla="*/ 20 w 65"/>
                <a:gd name="T31" fmla="*/ 4 h 66"/>
                <a:gd name="T32" fmla="*/ 32 w 65"/>
                <a:gd name="T33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5" h="66">
                  <a:moveTo>
                    <a:pt x="32" y="0"/>
                  </a:moveTo>
                  <a:lnTo>
                    <a:pt x="46" y="4"/>
                  </a:lnTo>
                  <a:lnTo>
                    <a:pt x="56" y="10"/>
                  </a:lnTo>
                  <a:lnTo>
                    <a:pt x="63" y="21"/>
                  </a:lnTo>
                  <a:lnTo>
                    <a:pt x="65" y="33"/>
                  </a:lnTo>
                  <a:lnTo>
                    <a:pt x="63" y="46"/>
                  </a:lnTo>
                  <a:lnTo>
                    <a:pt x="56" y="57"/>
                  </a:lnTo>
                  <a:lnTo>
                    <a:pt x="46" y="64"/>
                  </a:lnTo>
                  <a:lnTo>
                    <a:pt x="32" y="66"/>
                  </a:lnTo>
                  <a:lnTo>
                    <a:pt x="20" y="64"/>
                  </a:lnTo>
                  <a:lnTo>
                    <a:pt x="10" y="57"/>
                  </a:lnTo>
                  <a:lnTo>
                    <a:pt x="3" y="46"/>
                  </a:lnTo>
                  <a:lnTo>
                    <a:pt x="0" y="33"/>
                  </a:lnTo>
                  <a:lnTo>
                    <a:pt x="3" y="21"/>
                  </a:lnTo>
                  <a:lnTo>
                    <a:pt x="10" y="10"/>
                  </a:lnTo>
                  <a:lnTo>
                    <a:pt x="20" y="4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93"/>
            <p:cNvSpPr>
              <a:spLocks/>
            </p:cNvSpPr>
            <p:nvPr/>
          </p:nvSpPr>
          <p:spPr bwMode="auto">
            <a:xfrm>
              <a:off x="4901" y="1621"/>
              <a:ext cx="33" cy="33"/>
            </a:xfrm>
            <a:custGeom>
              <a:avLst/>
              <a:gdLst>
                <a:gd name="T0" fmla="*/ 32 w 65"/>
                <a:gd name="T1" fmla="*/ 0 h 66"/>
                <a:gd name="T2" fmla="*/ 45 w 65"/>
                <a:gd name="T3" fmla="*/ 3 h 66"/>
                <a:gd name="T4" fmla="*/ 56 w 65"/>
                <a:gd name="T5" fmla="*/ 9 h 66"/>
                <a:gd name="T6" fmla="*/ 63 w 65"/>
                <a:gd name="T7" fmla="*/ 20 h 66"/>
                <a:gd name="T8" fmla="*/ 65 w 65"/>
                <a:gd name="T9" fmla="*/ 33 h 66"/>
                <a:gd name="T10" fmla="*/ 63 w 65"/>
                <a:gd name="T11" fmla="*/ 46 h 66"/>
                <a:gd name="T12" fmla="*/ 56 w 65"/>
                <a:gd name="T13" fmla="*/ 56 h 66"/>
                <a:gd name="T14" fmla="*/ 45 w 65"/>
                <a:gd name="T15" fmla="*/ 64 h 66"/>
                <a:gd name="T16" fmla="*/ 32 w 65"/>
                <a:gd name="T17" fmla="*/ 66 h 66"/>
                <a:gd name="T18" fmla="*/ 20 w 65"/>
                <a:gd name="T19" fmla="*/ 64 h 66"/>
                <a:gd name="T20" fmla="*/ 9 w 65"/>
                <a:gd name="T21" fmla="*/ 56 h 66"/>
                <a:gd name="T22" fmla="*/ 3 w 65"/>
                <a:gd name="T23" fmla="*/ 46 h 66"/>
                <a:gd name="T24" fmla="*/ 0 w 65"/>
                <a:gd name="T25" fmla="*/ 33 h 66"/>
                <a:gd name="T26" fmla="*/ 3 w 65"/>
                <a:gd name="T27" fmla="*/ 20 h 66"/>
                <a:gd name="T28" fmla="*/ 9 w 65"/>
                <a:gd name="T29" fmla="*/ 9 h 66"/>
                <a:gd name="T30" fmla="*/ 20 w 65"/>
                <a:gd name="T31" fmla="*/ 3 h 66"/>
                <a:gd name="T32" fmla="*/ 32 w 65"/>
                <a:gd name="T33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5" h="66">
                  <a:moveTo>
                    <a:pt x="32" y="0"/>
                  </a:moveTo>
                  <a:lnTo>
                    <a:pt x="45" y="3"/>
                  </a:lnTo>
                  <a:lnTo>
                    <a:pt x="56" y="9"/>
                  </a:lnTo>
                  <a:lnTo>
                    <a:pt x="63" y="20"/>
                  </a:lnTo>
                  <a:lnTo>
                    <a:pt x="65" y="33"/>
                  </a:lnTo>
                  <a:lnTo>
                    <a:pt x="63" y="46"/>
                  </a:lnTo>
                  <a:lnTo>
                    <a:pt x="56" y="56"/>
                  </a:lnTo>
                  <a:lnTo>
                    <a:pt x="45" y="64"/>
                  </a:lnTo>
                  <a:lnTo>
                    <a:pt x="32" y="66"/>
                  </a:lnTo>
                  <a:lnTo>
                    <a:pt x="20" y="64"/>
                  </a:lnTo>
                  <a:lnTo>
                    <a:pt x="9" y="56"/>
                  </a:lnTo>
                  <a:lnTo>
                    <a:pt x="3" y="46"/>
                  </a:lnTo>
                  <a:lnTo>
                    <a:pt x="0" y="33"/>
                  </a:lnTo>
                  <a:lnTo>
                    <a:pt x="3" y="20"/>
                  </a:lnTo>
                  <a:lnTo>
                    <a:pt x="9" y="9"/>
                  </a:lnTo>
                  <a:lnTo>
                    <a:pt x="20" y="3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94"/>
            <p:cNvSpPr>
              <a:spLocks/>
            </p:cNvSpPr>
            <p:nvPr/>
          </p:nvSpPr>
          <p:spPr bwMode="auto">
            <a:xfrm>
              <a:off x="4943" y="1600"/>
              <a:ext cx="33" cy="33"/>
            </a:xfrm>
            <a:custGeom>
              <a:avLst/>
              <a:gdLst>
                <a:gd name="T0" fmla="*/ 28 w 66"/>
                <a:gd name="T1" fmla="*/ 0 h 66"/>
                <a:gd name="T2" fmla="*/ 40 w 66"/>
                <a:gd name="T3" fmla="*/ 1 h 66"/>
                <a:gd name="T4" fmla="*/ 50 w 66"/>
                <a:gd name="T5" fmla="*/ 5 h 66"/>
                <a:gd name="T6" fmla="*/ 58 w 66"/>
                <a:gd name="T7" fmla="*/ 12 h 66"/>
                <a:gd name="T8" fmla="*/ 60 w 66"/>
                <a:gd name="T9" fmla="*/ 15 h 66"/>
                <a:gd name="T10" fmla="*/ 62 w 66"/>
                <a:gd name="T11" fmla="*/ 18 h 66"/>
                <a:gd name="T12" fmla="*/ 66 w 66"/>
                <a:gd name="T13" fmla="*/ 31 h 66"/>
                <a:gd name="T14" fmla="*/ 65 w 66"/>
                <a:gd name="T15" fmla="*/ 44 h 66"/>
                <a:gd name="T16" fmla="*/ 58 w 66"/>
                <a:gd name="T17" fmla="*/ 55 h 66"/>
                <a:gd name="T18" fmla="*/ 48 w 66"/>
                <a:gd name="T19" fmla="*/ 62 h 66"/>
                <a:gd name="T20" fmla="*/ 35 w 66"/>
                <a:gd name="T21" fmla="*/ 66 h 66"/>
                <a:gd name="T22" fmla="*/ 22 w 66"/>
                <a:gd name="T23" fmla="*/ 64 h 66"/>
                <a:gd name="T24" fmla="*/ 11 w 66"/>
                <a:gd name="T25" fmla="*/ 59 h 66"/>
                <a:gd name="T26" fmla="*/ 4 w 66"/>
                <a:gd name="T27" fmla="*/ 48 h 66"/>
                <a:gd name="T28" fmla="*/ 0 w 66"/>
                <a:gd name="T29" fmla="*/ 35 h 66"/>
                <a:gd name="T30" fmla="*/ 1 w 66"/>
                <a:gd name="T31" fmla="*/ 23 h 66"/>
                <a:gd name="T32" fmla="*/ 7 w 66"/>
                <a:gd name="T33" fmla="*/ 12 h 66"/>
                <a:gd name="T34" fmla="*/ 18 w 66"/>
                <a:gd name="T35" fmla="*/ 4 h 66"/>
                <a:gd name="T36" fmla="*/ 28 w 66"/>
                <a:gd name="T37" fmla="*/ 0 h 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6" h="66">
                  <a:moveTo>
                    <a:pt x="28" y="0"/>
                  </a:moveTo>
                  <a:lnTo>
                    <a:pt x="40" y="1"/>
                  </a:lnTo>
                  <a:lnTo>
                    <a:pt x="50" y="5"/>
                  </a:lnTo>
                  <a:lnTo>
                    <a:pt x="58" y="12"/>
                  </a:lnTo>
                  <a:lnTo>
                    <a:pt x="60" y="15"/>
                  </a:lnTo>
                  <a:lnTo>
                    <a:pt x="62" y="18"/>
                  </a:lnTo>
                  <a:lnTo>
                    <a:pt x="66" y="31"/>
                  </a:lnTo>
                  <a:lnTo>
                    <a:pt x="65" y="44"/>
                  </a:lnTo>
                  <a:lnTo>
                    <a:pt x="58" y="55"/>
                  </a:lnTo>
                  <a:lnTo>
                    <a:pt x="48" y="62"/>
                  </a:lnTo>
                  <a:lnTo>
                    <a:pt x="35" y="66"/>
                  </a:lnTo>
                  <a:lnTo>
                    <a:pt x="22" y="64"/>
                  </a:lnTo>
                  <a:lnTo>
                    <a:pt x="11" y="59"/>
                  </a:lnTo>
                  <a:lnTo>
                    <a:pt x="4" y="48"/>
                  </a:lnTo>
                  <a:lnTo>
                    <a:pt x="0" y="35"/>
                  </a:lnTo>
                  <a:lnTo>
                    <a:pt x="1" y="23"/>
                  </a:lnTo>
                  <a:lnTo>
                    <a:pt x="7" y="12"/>
                  </a:lnTo>
                  <a:lnTo>
                    <a:pt x="18" y="4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95"/>
            <p:cNvSpPr>
              <a:spLocks/>
            </p:cNvSpPr>
            <p:nvPr/>
          </p:nvSpPr>
          <p:spPr bwMode="auto">
            <a:xfrm>
              <a:off x="4463" y="951"/>
              <a:ext cx="261" cy="295"/>
            </a:xfrm>
            <a:custGeom>
              <a:avLst/>
              <a:gdLst>
                <a:gd name="T0" fmla="*/ 293 w 522"/>
                <a:gd name="T1" fmla="*/ 3 h 592"/>
                <a:gd name="T2" fmla="*/ 324 w 522"/>
                <a:gd name="T3" fmla="*/ 15 h 592"/>
                <a:gd name="T4" fmla="*/ 348 w 522"/>
                <a:gd name="T5" fmla="*/ 33 h 592"/>
                <a:gd name="T6" fmla="*/ 358 w 522"/>
                <a:gd name="T7" fmla="*/ 46 h 592"/>
                <a:gd name="T8" fmla="*/ 360 w 522"/>
                <a:gd name="T9" fmla="*/ 48 h 592"/>
                <a:gd name="T10" fmla="*/ 369 w 522"/>
                <a:gd name="T11" fmla="*/ 51 h 592"/>
                <a:gd name="T12" fmla="*/ 381 w 522"/>
                <a:gd name="T13" fmla="*/ 58 h 592"/>
                <a:gd name="T14" fmla="*/ 392 w 522"/>
                <a:gd name="T15" fmla="*/ 74 h 592"/>
                <a:gd name="T16" fmla="*/ 401 w 522"/>
                <a:gd name="T17" fmla="*/ 101 h 592"/>
                <a:gd name="T18" fmla="*/ 402 w 522"/>
                <a:gd name="T19" fmla="*/ 143 h 592"/>
                <a:gd name="T20" fmla="*/ 393 w 522"/>
                <a:gd name="T21" fmla="*/ 189 h 592"/>
                <a:gd name="T22" fmla="*/ 403 w 522"/>
                <a:gd name="T23" fmla="*/ 190 h 592"/>
                <a:gd name="T24" fmla="*/ 409 w 522"/>
                <a:gd name="T25" fmla="*/ 201 h 592"/>
                <a:gd name="T26" fmla="*/ 409 w 522"/>
                <a:gd name="T27" fmla="*/ 223 h 592"/>
                <a:gd name="T28" fmla="*/ 400 w 522"/>
                <a:gd name="T29" fmla="*/ 257 h 592"/>
                <a:gd name="T30" fmla="*/ 389 w 522"/>
                <a:gd name="T31" fmla="*/ 277 h 592"/>
                <a:gd name="T32" fmla="*/ 381 w 522"/>
                <a:gd name="T33" fmla="*/ 284 h 592"/>
                <a:gd name="T34" fmla="*/ 367 w 522"/>
                <a:gd name="T35" fmla="*/ 324 h 592"/>
                <a:gd name="T36" fmla="*/ 355 w 522"/>
                <a:gd name="T37" fmla="*/ 385 h 592"/>
                <a:gd name="T38" fmla="*/ 356 w 522"/>
                <a:gd name="T39" fmla="*/ 388 h 592"/>
                <a:gd name="T40" fmla="*/ 366 w 522"/>
                <a:gd name="T41" fmla="*/ 393 h 592"/>
                <a:gd name="T42" fmla="*/ 393 w 522"/>
                <a:gd name="T43" fmla="*/ 408 h 592"/>
                <a:gd name="T44" fmla="*/ 434 w 522"/>
                <a:gd name="T45" fmla="*/ 431 h 592"/>
                <a:gd name="T46" fmla="*/ 482 w 522"/>
                <a:gd name="T47" fmla="*/ 463 h 592"/>
                <a:gd name="T48" fmla="*/ 513 w 522"/>
                <a:gd name="T49" fmla="*/ 487 h 592"/>
                <a:gd name="T50" fmla="*/ 522 w 522"/>
                <a:gd name="T51" fmla="*/ 497 h 592"/>
                <a:gd name="T52" fmla="*/ 446 w 522"/>
                <a:gd name="T53" fmla="*/ 548 h 592"/>
                <a:gd name="T54" fmla="*/ 357 w 522"/>
                <a:gd name="T55" fmla="*/ 580 h 592"/>
                <a:gd name="T56" fmla="*/ 260 w 522"/>
                <a:gd name="T57" fmla="*/ 592 h 592"/>
                <a:gd name="T58" fmla="*/ 165 w 522"/>
                <a:gd name="T59" fmla="*/ 580 h 592"/>
                <a:gd name="T60" fmla="*/ 77 w 522"/>
                <a:gd name="T61" fmla="*/ 547 h 592"/>
                <a:gd name="T62" fmla="*/ 0 w 522"/>
                <a:gd name="T63" fmla="*/ 496 h 592"/>
                <a:gd name="T64" fmla="*/ 10 w 522"/>
                <a:gd name="T65" fmla="*/ 486 h 592"/>
                <a:gd name="T66" fmla="*/ 41 w 522"/>
                <a:gd name="T67" fmla="*/ 463 h 592"/>
                <a:gd name="T68" fmla="*/ 89 w 522"/>
                <a:gd name="T69" fmla="*/ 431 h 592"/>
                <a:gd name="T70" fmla="*/ 130 w 522"/>
                <a:gd name="T71" fmla="*/ 408 h 592"/>
                <a:gd name="T72" fmla="*/ 157 w 522"/>
                <a:gd name="T73" fmla="*/ 392 h 592"/>
                <a:gd name="T74" fmla="*/ 167 w 522"/>
                <a:gd name="T75" fmla="*/ 388 h 592"/>
                <a:gd name="T76" fmla="*/ 168 w 522"/>
                <a:gd name="T77" fmla="*/ 385 h 592"/>
                <a:gd name="T78" fmla="*/ 156 w 522"/>
                <a:gd name="T79" fmla="*/ 325 h 592"/>
                <a:gd name="T80" fmla="*/ 142 w 522"/>
                <a:gd name="T81" fmla="*/ 285 h 592"/>
                <a:gd name="T82" fmla="*/ 134 w 522"/>
                <a:gd name="T83" fmla="*/ 278 h 592"/>
                <a:gd name="T84" fmla="*/ 123 w 522"/>
                <a:gd name="T85" fmla="*/ 258 h 592"/>
                <a:gd name="T86" fmla="*/ 114 w 522"/>
                <a:gd name="T87" fmla="*/ 223 h 592"/>
                <a:gd name="T88" fmla="*/ 112 w 522"/>
                <a:gd name="T89" fmla="*/ 201 h 592"/>
                <a:gd name="T90" fmla="*/ 120 w 522"/>
                <a:gd name="T91" fmla="*/ 191 h 592"/>
                <a:gd name="T92" fmla="*/ 130 w 522"/>
                <a:gd name="T93" fmla="*/ 189 h 592"/>
                <a:gd name="T94" fmla="*/ 122 w 522"/>
                <a:gd name="T95" fmla="*/ 150 h 592"/>
                <a:gd name="T96" fmla="*/ 124 w 522"/>
                <a:gd name="T97" fmla="*/ 111 h 592"/>
                <a:gd name="T98" fmla="*/ 144 w 522"/>
                <a:gd name="T99" fmla="*/ 67 h 592"/>
                <a:gd name="T100" fmla="*/ 175 w 522"/>
                <a:gd name="T101" fmla="*/ 35 h 592"/>
                <a:gd name="T102" fmla="*/ 207 w 522"/>
                <a:gd name="T103" fmla="*/ 13 h 592"/>
                <a:gd name="T104" fmla="*/ 237 w 522"/>
                <a:gd name="T105" fmla="*/ 2 h 592"/>
                <a:gd name="T106" fmla="*/ 274 w 522"/>
                <a:gd name="T107" fmla="*/ 0 h 5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22" h="592">
                  <a:moveTo>
                    <a:pt x="274" y="0"/>
                  </a:moveTo>
                  <a:lnTo>
                    <a:pt x="293" y="3"/>
                  </a:lnTo>
                  <a:lnTo>
                    <a:pt x="310" y="9"/>
                  </a:lnTo>
                  <a:lnTo>
                    <a:pt x="324" y="15"/>
                  </a:lnTo>
                  <a:lnTo>
                    <a:pt x="338" y="24"/>
                  </a:lnTo>
                  <a:lnTo>
                    <a:pt x="348" y="33"/>
                  </a:lnTo>
                  <a:lnTo>
                    <a:pt x="354" y="40"/>
                  </a:lnTo>
                  <a:lnTo>
                    <a:pt x="358" y="46"/>
                  </a:lnTo>
                  <a:lnTo>
                    <a:pt x="359" y="48"/>
                  </a:lnTo>
                  <a:lnTo>
                    <a:pt x="360" y="48"/>
                  </a:lnTo>
                  <a:lnTo>
                    <a:pt x="364" y="49"/>
                  </a:lnTo>
                  <a:lnTo>
                    <a:pt x="369" y="51"/>
                  </a:lnTo>
                  <a:lnTo>
                    <a:pt x="374" y="53"/>
                  </a:lnTo>
                  <a:lnTo>
                    <a:pt x="381" y="58"/>
                  </a:lnTo>
                  <a:lnTo>
                    <a:pt x="386" y="65"/>
                  </a:lnTo>
                  <a:lnTo>
                    <a:pt x="392" y="74"/>
                  </a:lnTo>
                  <a:lnTo>
                    <a:pt x="397" y="86"/>
                  </a:lnTo>
                  <a:lnTo>
                    <a:pt x="401" y="101"/>
                  </a:lnTo>
                  <a:lnTo>
                    <a:pt x="402" y="120"/>
                  </a:lnTo>
                  <a:lnTo>
                    <a:pt x="402" y="143"/>
                  </a:lnTo>
                  <a:lnTo>
                    <a:pt x="398" y="170"/>
                  </a:lnTo>
                  <a:lnTo>
                    <a:pt x="393" y="189"/>
                  </a:lnTo>
                  <a:lnTo>
                    <a:pt x="398" y="189"/>
                  </a:lnTo>
                  <a:lnTo>
                    <a:pt x="403" y="190"/>
                  </a:lnTo>
                  <a:lnTo>
                    <a:pt x="407" y="194"/>
                  </a:lnTo>
                  <a:lnTo>
                    <a:pt x="409" y="201"/>
                  </a:lnTo>
                  <a:lnTo>
                    <a:pt x="410" y="210"/>
                  </a:lnTo>
                  <a:lnTo>
                    <a:pt x="409" y="223"/>
                  </a:lnTo>
                  <a:lnTo>
                    <a:pt x="405" y="240"/>
                  </a:lnTo>
                  <a:lnTo>
                    <a:pt x="400" y="257"/>
                  </a:lnTo>
                  <a:lnTo>
                    <a:pt x="394" y="270"/>
                  </a:lnTo>
                  <a:lnTo>
                    <a:pt x="389" y="277"/>
                  </a:lnTo>
                  <a:lnTo>
                    <a:pt x="385" y="283"/>
                  </a:lnTo>
                  <a:lnTo>
                    <a:pt x="381" y="284"/>
                  </a:lnTo>
                  <a:lnTo>
                    <a:pt x="375" y="304"/>
                  </a:lnTo>
                  <a:lnTo>
                    <a:pt x="367" y="324"/>
                  </a:lnTo>
                  <a:lnTo>
                    <a:pt x="355" y="343"/>
                  </a:lnTo>
                  <a:lnTo>
                    <a:pt x="355" y="385"/>
                  </a:lnTo>
                  <a:lnTo>
                    <a:pt x="355" y="387"/>
                  </a:lnTo>
                  <a:lnTo>
                    <a:pt x="356" y="388"/>
                  </a:lnTo>
                  <a:lnTo>
                    <a:pt x="357" y="389"/>
                  </a:lnTo>
                  <a:lnTo>
                    <a:pt x="366" y="393"/>
                  </a:lnTo>
                  <a:lnTo>
                    <a:pt x="377" y="400"/>
                  </a:lnTo>
                  <a:lnTo>
                    <a:pt x="393" y="408"/>
                  </a:lnTo>
                  <a:lnTo>
                    <a:pt x="413" y="419"/>
                  </a:lnTo>
                  <a:lnTo>
                    <a:pt x="434" y="431"/>
                  </a:lnTo>
                  <a:lnTo>
                    <a:pt x="457" y="446"/>
                  </a:lnTo>
                  <a:lnTo>
                    <a:pt x="482" y="463"/>
                  </a:lnTo>
                  <a:lnTo>
                    <a:pt x="507" y="482"/>
                  </a:lnTo>
                  <a:lnTo>
                    <a:pt x="513" y="487"/>
                  </a:lnTo>
                  <a:lnTo>
                    <a:pt x="518" y="492"/>
                  </a:lnTo>
                  <a:lnTo>
                    <a:pt x="522" y="497"/>
                  </a:lnTo>
                  <a:lnTo>
                    <a:pt x="486" y="525"/>
                  </a:lnTo>
                  <a:lnTo>
                    <a:pt x="446" y="548"/>
                  </a:lnTo>
                  <a:lnTo>
                    <a:pt x="403" y="566"/>
                  </a:lnTo>
                  <a:lnTo>
                    <a:pt x="357" y="580"/>
                  </a:lnTo>
                  <a:lnTo>
                    <a:pt x="310" y="589"/>
                  </a:lnTo>
                  <a:lnTo>
                    <a:pt x="260" y="592"/>
                  </a:lnTo>
                  <a:lnTo>
                    <a:pt x="213" y="589"/>
                  </a:lnTo>
                  <a:lnTo>
                    <a:pt x="165" y="580"/>
                  </a:lnTo>
                  <a:lnTo>
                    <a:pt x="120" y="566"/>
                  </a:lnTo>
                  <a:lnTo>
                    <a:pt x="77" y="547"/>
                  </a:lnTo>
                  <a:lnTo>
                    <a:pt x="37" y="524"/>
                  </a:lnTo>
                  <a:lnTo>
                    <a:pt x="0" y="496"/>
                  </a:lnTo>
                  <a:lnTo>
                    <a:pt x="5" y="491"/>
                  </a:lnTo>
                  <a:lnTo>
                    <a:pt x="10" y="486"/>
                  </a:lnTo>
                  <a:lnTo>
                    <a:pt x="16" y="481"/>
                  </a:lnTo>
                  <a:lnTo>
                    <a:pt x="41" y="463"/>
                  </a:lnTo>
                  <a:lnTo>
                    <a:pt x="66" y="446"/>
                  </a:lnTo>
                  <a:lnTo>
                    <a:pt x="89" y="431"/>
                  </a:lnTo>
                  <a:lnTo>
                    <a:pt x="110" y="419"/>
                  </a:lnTo>
                  <a:lnTo>
                    <a:pt x="130" y="408"/>
                  </a:lnTo>
                  <a:lnTo>
                    <a:pt x="145" y="398"/>
                  </a:lnTo>
                  <a:lnTo>
                    <a:pt x="157" y="392"/>
                  </a:lnTo>
                  <a:lnTo>
                    <a:pt x="165" y="389"/>
                  </a:lnTo>
                  <a:lnTo>
                    <a:pt x="167" y="388"/>
                  </a:lnTo>
                  <a:lnTo>
                    <a:pt x="168" y="387"/>
                  </a:lnTo>
                  <a:lnTo>
                    <a:pt x="168" y="385"/>
                  </a:lnTo>
                  <a:lnTo>
                    <a:pt x="168" y="345"/>
                  </a:lnTo>
                  <a:lnTo>
                    <a:pt x="156" y="325"/>
                  </a:lnTo>
                  <a:lnTo>
                    <a:pt x="148" y="305"/>
                  </a:lnTo>
                  <a:lnTo>
                    <a:pt x="142" y="285"/>
                  </a:lnTo>
                  <a:lnTo>
                    <a:pt x="138" y="283"/>
                  </a:lnTo>
                  <a:lnTo>
                    <a:pt x="134" y="278"/>
                  </a:lnTo>
                  <a:lnTo>
                    <a:pt x="128" y="271"/>
                  </a:lnTo>
                  <a:lnTo>
                    <a:pt x="123" y="258"/>
                  </a:lnTo>
                  <a:lnTo>
                    <a:pt x="117" y="241"/>
                  </a:lnTo>
                  <a:lnTo>
                    <a:pt x="114" y="223"/>
                  </a:lnTo>
                  <a:lnTo>
                    <a:pt x="111" y="210"/>
                  </a:lnTo>
                  <a:lnTo>
                    <a:pt x="112" y="201"/>
                  </a:lnTo>
                  <a:lnTo>
                    <a:pt x="116" y="194"/>
                  </a:lnTo>
                  <a:lnTo>
                    <a:pt x="120" y="191"/>
                  </a:lnTo>
                  <a:lnTo>
                    <a:pt x="124" y="189"/>
                  </a:lnTo>
                  <a:lnTo>
                    <a:pt x="130" y="189"/>
                  </a:lnTo>
                  <a:lnTo>
                    <a:pt x="124" y="171"/>
                  </a:lnTo>
                  <a:lnTo>
                    <a:pt x="122" y="150"/>
                  </a:lnTo>
                  <a:lnTo>
                    <a:pt x="121" y="131"/>
                  </a:lnTo>
                  <a:lnTo>
                    <a:pt x="124" y="111"/>
                  </a:lnTo>
                  <a:lnTo>
                    <a:pt x="133" y="87"/>
                  </a:lnTo>
                  <a:lnTo>
                    <a:pt x="144" y="67"/>
                  </a:lnTo>
                  <a:lnTo>
                    <a:pt x="159" y="50"/>
                  </a:lnTo>
                  <a:lnTo>
                    <a:pt x="175" y="35"/>
                  </a:lnTo>
                  <a:lnTo>
                    <a:pt x="192" y="22"/>
                  </a:lnTo>
                  <a:lnTo>
                    <a:pt x="207" y="13"/>
                  </a:lnTo>
                  <a:lnTo>
                    <a:pt x="224" y="6"/>
                  </a:lnTo>
                  <a:lnTo>
                    <a:pt x="237" y="2"/>
                  </a:lnTo>
                  <a:lnTo>
                    <a:pt x="252" y="0"/>
                  </a:lnTo>
                  <a:lnTo>
                    <a:pt x="274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0">
              <a:solidFill>
                <a:schemeClr val="tx2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96"/>
            <p:cNvSpPr>
              <a:spLocks/>
            </p:cNvSpPr>
            <p:nvPr/>
          </p:nvSpPr>
          <p:spPr bwMode="auto">
            <a:xfrm>
              <a:off x="4463" y="2402"/>
              <a:ext cx="261" cy="297"/>
            </a:xfrm>
            <a:custGeom>
              <a:avLst/>
              <a:gdLst>
                <a:gd name="T0" fmla="*/ 293 w 522"/>
                <a:gd name="T1" fmla="*/ 3 h 593"/>
                <a:gd name="T2" fmla="*/ 324 w 522"/>
                <a:gd name="T3" fmla="*/ 15 h 593"/>
                <a:gd name="T4" fmla="*/ 348 w 522"/>
                <a:gd name="T5" fmla="*/ 33 h 593"/>
                <a:gd name="T6" fmla="*/ 358 w 522"/>
                <a:gd name="T7" fmla="*/ 45 h 593"/>
                <a:gd name="T8" fmla="*/ 360 w 522"/>
                <a:gd name="T9" fmla="*/ 47 h 593"/>
                <a:gd name="T10" fmla="*/ 369 w 522"/>
                <a:gd name="T11" fmla="*/ 50 h 593"/>
                <a:gd name="T12" fmla="*/ 381 w 522"/>
                <a:gd name="T13" fmla="*/ 57 h 593"/>
                <a:gd name="T14" fmla="*/ 392 w 522"/>
                <a:gd name="T15" fmla="*/ 73 h 593"/>
                <a:gd name="T16" fmla="*/ 401 w 522"/>
                <a:gd name="T17" fmla="*/ 101 h 593"/>
                <a:gd name="T18" fmla="*/ 402 w 522"/>
                <a:gd name="T19" fmla="*/ 142 h 593"/>
                <a:gd name="T20" fmla="*/ 393 w 522"/>
                <a:gd name="T21" fmla="*/ 188 h 593"/>
                <a:gd name="T22" fmla="*/ 403 w 522"/>
                <a:gd name="T23" fmla="*/ 190 h 593"/>
                <a:gd name="T24" fmla="*/ 409 w 522"/>
                <a:gd name="T25" fmla="*/ 199 h 593"/>
                <a:gd name="T26" fmla="*/ 409 w 522"/>
                <a:gd name="T27" fmla="*/ 223 h 593"/>
                <a:gd name="T28" fmla="*/ 400 w 522"/>
                <a:gd name="T29" fmla="*/ 257 h 593"/>
                <a:gd name="T30" fmla="*/ 389 w 522"/>
                <a:gd name="T31" fmla="*/ 277 h 593"/>
                <a:gd name="T32" fmla="*/ 381 w 522"/>
                <a:gd name="T33" fmla="*/ 283 h 593"/>
                <a:gd name="T34" fmla="*/ 367 w 522"/>
                <a:gd name="T35" fmla="*/ 324 h 593"/>
                <a:gd name="T36" fmla="*/ 355 w 522"/>
                <a:gd name="T37" fmla="*/ 384 h 593"/>
                <a:gd name="T38" fmla="*/ 356 w 522"/>
                <a:gd name="T39" fmla="*/ 387 h 593"/>
                <a:gd name="T40" fmla="*/ 366 w 522"/>
                <a:gd name="T41" fmla="*/ 393 h 593"/>
                <a:gd name="T42" fmla="*/ 393 w 522"/>
                <a:gd name="T43" fmla="*/ 408 h 593"/>
                <a:gd name="T44" fmla="*/ 434 w 522"/>
                <a:gd name="T45" fmla="*/ 431 h 593"/>
                <a:gd name="T46" fmla="*/ 482 w 522"/>
                <a:gd name="T47" fmla="*/ 463 h 593"/>
                <a:gd name="T48" fmla="*/ 512 w 522"/>
                <a:gd name="T49" fmla="*/ 485 h 593"/>
                <a:gd name="T50" fmla="*/ 519 w 522"/>
                <a:gd name="T51" fmla="*/ 493 h 593"/>
                <a:gd name="T52" fmla="*/ 485 w 522"/>
                <a:gd name="T53" fmla="*/ 525 h 593"/>
                <a:gd name="T54" fmla="*/ 402 w 522"/>
                <a:gd name="T55" fmla="*/ 567 h 593"/>
                <a:gd name="T56" fmla="*/ 309 w 522"/>
                <a:gd name="T57" fmla="*/ 589 h 593"/>
                <a:gd name="T58" fmla="*/ 213 w 522"/>
                <a:gd name="T59" fmla="*/ 589 h 593"/>
                <a:gd name="T60" fmla="*/ 120 w 522"/>
                <a:gd name="T61" fmla="*/ 567 h 593"/>
                <a:gd name="T62" fmla="*/ 37 w 522"/>
                <a:gd name="T63" fmla="*/ 525 h 593"/>
                <a:gd name="T64" fmla="*/ 5 w 522"/>
                <a:gd name="T65" fmla="*/ 492 h 593"/>
                <a:gd name="T66" fmla="*/ 16 w 522"/>
                <a:gd name="T67" fmla="*/ 482 h 593"/>
                <a:gd name="T68" fmla="*/ 66 w 522"/>
                <a:gd name="T69" fmla="*/ 447 h 593"/>
                <a:gd name="T70" fmla="*/ 110 w 522"/>
                <a:gd name="T71" fmla="*/ 419 h 593"/>
                <a:gd name="T72" fmla="*/ 145 w 522"/>
                <a:gd name="T73" fmla="*/ 400 h 593"/>
                <a:gd name="T74" fmla="*/ 165 w 522"/>
                <a:gd name="T75" fmla="*/ 390 h 593"/>
                <a:gd name="T76" fmla="*/ 168 w 522"/>
                <a:gd name="T77" fmla="*/ 387 h 593"/>
                <a:gd name="T78" fmla="*/ 168 w 522"/>
                <a:gd name="T79" fmla="*/ 344 h 593"/>
                <a:gd name="T80" fmla="*/ 148 w 522"/>
                <a:gd name="T81" fmla="*/ 304 h 593"/>
                <a:gd name="T82" fmla="*/ 138 w 522"/>
                <a:gd name="T83" fmla="*/ 282 h 593"/>
                <a:gd name="T84" fmla="*/ 128 w 522"/>
                <a:gd name="T85" fmla="*/ 270 h 593"/>
                <a:gd name="T86" fmla="*/ 117 w 522"/>
                <a:gd name="T87" fmla="*/ 240 h 593"/>
                <a:gd name="T88" fmla="*/ 111 w 522"/>
                <a:gd name="T89" fmla="*/ 210 h 593"/>
                <a:gd name="T90" fmla="*/ 116 w 522"/>
                <a:gd name="T91" fmla="*/ 194 h 593"/>
                <a:gd name="T92" fmla="*/ 124 w 522"/>
                <a:gd name="T93" fmla="*/ 189 h 593"/>
                <a:gd name="T94" fmla="*/ 124 w 522"/>
                <a:gd name="T95" fmla="*/ 171 h 593"/>
                <a:gd name="T96" fmla="*/ 121 w 522"/>
                <a:gd name="T97" fmla="*/ 129 h 593"/>
                <a:gd name="T98" fmla="*/ 133 w 522"/>
                <a:gd name="T99" fmla="*/ 87 h 593"/>
                <a:gd name="T100" fmla="*/ 159 w 522"/>
                <a:gd name="T101" fmla="*/ 49 h 593"/>
                <a:gd name="T102" fmla="*/ 192 w 522"/>
                <a:gd name="T103" fmla="*/ 22 h 593"/>
                <a:gd name="T104" fmla="*/ 224 w 522"/>
                <a:gd name="T105" fmla="*/ 5 h 593"/>
                <a:gd name="T106" fmla="*/ 252 w 522"/>
                <a:gd name="T107" fmla="*/ 0 h 5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22" h="593">
                  <a:moveTo>
                    <a:pt x="274" y="0"/>
                  </a:moveTo>
                  <a:lnTo>
                    <a:pt x="293" y="3"/>
                  </a:lnTo>
                  <a:lnTo>
                    <a:pt x="310" y="8"/>
                  </a:lnTo>
                  <a:lnTo>
                    <a:pt x="324" y="15"/>
                  </a:lnTo>
                  <a:lnTo>
                    <a:pt x="338" y="24"/>
                  </a:lnTo>
                  <a:lnTo>
                    <a:pt x="348" y="33"/>
                  </a:lnTo>
                  <a:lnTo>
                    <a:pt x="354" y="40"/>
                  </a:lnTo>
                  <a:lnTo>
                    <a:pt x="358" y="45"/>
                  </a:lnTo>
                  <a:lnTo>
                    <a:pt x="359" y="47"/>
                  </a:lnTo>
                  <a:lnTo>
                    <a:pt x="360" y="47"/>
                  </a:lnTo>
                  <a:lnTo>
                    <a:pt x="364" y="49"/>
                  </a:lnTo>
                  <a:lnTo>
                    <a:pt x="369" y="50"/>
                  </a:lnTo>
                  <a:lnTo>
                    <a:pt x="374" y="53"/>
                  </a:lnTo>
                  <a:lnTo>
                    <a:pt x="381" y="57"/>
                  </a:lnTo>
                  <a:lnTo>
                    <a:pt x="386" y="64"/>
                  </a:lnTo>
                  <a:lnTo>
                    <a:pt x="392" y="73"/>
                  </a:lnTo>
                  <a:lnTo>
                    <a:pt x="397" y="86"/>
                  </a:lnTo>
                  <a:lnTo>
                    <a:pt x="401" y="101"/>
                  </a:lnTo>
                  <a:lnTo>
                    <a:pt x="402" y="120"/>
                  </a:lnTo>
                  <a:lnTo>
                    <a:pt x="402" y="142"/>
                  </a:lnTo>
                  <a:lnTo>
                    <a:pt x="398" y="170"/>
                  </a:lnTo>
                  <a:lnTo>
                    <a:pt x="393" y="188"/>
                  </a:lnTo>
                  <a:lnTo>
                    <a:pt x="398" y="189"/>
                  </a:lnTo>
                  <a:lnTo>
                    <a:pt x="403" y="190"/>
                  </a:lnTo>
                  <a:lnTo>
                    <a:pt x="407" y="194"/>
                  </a:lnTo>
                  <a:lnTo>
                    <a:pt x="409" y="199"/>
                  </a:lnTo>
                  <a:lnTo>
                    <a:pt x="410" y="209"/>
                  </a:lnTo>
                  <a:lnTo>
                    <a:pt x="409" y="223"/>
                  </a:lnTo>
                  <a:lnTo>
                    <a:pt x="405" y="240"/>
                  </a:lnTo>
                  <a:lnTo>
                    <a:pt x="400" y="257"/>
                  </a:lnTo>
                  <a:lnTo>
                    <a:pt x="394" y="270"/>
                  </a:lnTo>
                  <a:lnTo>
                    <a:pt x="389" y="277"/>
                  </a:lnTo>
                  <a:lnTo>
                    <a:pt x="385" y="281"/>
                  </a:lnTo>
                  <a:lnTo>
                    <a:pt x="381" y="283"/>
                  </a:lnTo>
                  <a:lnTo>
                    <a:pt x="375" y="302"/>
                  </a:lnTo>
                  <a:lnTo>
                    <a:pt x="367" y="324"/>
                  </a:lnTo>
                  <a:lnTo>
                    <a:pt x="355" y="343"/>
                  </a:lnTo>
                  <a:lnTo>
                    <a:pt x="355" y="384"/>
                  </a:lnTo>
                  <a:lnTo>
                    <a:pt x="355" y="386"/>
                  </a:lnTo>
                  <a:lnTo>
                    <a:pt x="356" y="387"/>
                  </a:lnTo>
                  <a:lnTo>
                    <a:pt x="357" y="389"/>
                  </a:lnTo>
                  <a:lnTo>
                    <a:pt x="366" y="393"/>
                  </a:lnTo>
                  <a:lnTo>
                    <a:pt x="377" y="399"/>
                  </a:lnTo>
                  <a:lnTo>
                    <a:pt x="393" y="408"/>
                  </a:lnTo>
                  <a:lnTo>
                    <a:pt x="413" y="418"/>
                  </a:lnTo>
                  <a:lnTo>
                    <a:pt x="434" y="431"/>
                  </a:lnTo>
                  <a:lnTo>
                    <a:pt x="457" y="446"/>
                  </a:lnTo>
                  <a:lnTo>
                    <a:pt x="482" y="463"/>
                  </a:lnTo>
                  <a:lnTo>
                    <a:pt x="507" y="481"/>
                  </a:lnTo>
                  <a:lnTo>
                    <a:pt x="512" y="485"/>
                  </a:lnTo>
                  <a:lnTo>
                    <a:pt x="515" y="488"/>
                  </a:lnTo>
                  <a:lnTo>
                    <a:pt x="519" y="493"/>
                  </a:lnTo>
                  <a:lnTo>
                    <a:pt x="522" y="497"/>
                  </a:lnTo>
                  <a:lnTo>
                    <a:pt x="485" y="525"/>
                  </a:lnTo>
                  <a:lnTo>
                    <a:pt x="445" y="548"/>
                  </a:lnTo>
                  <a:lnTo>
                    <a:pt x="402" y="567"/>
                  </a:lnTo>
                  <a:lnTo>
                    <a:pt x="357" y="581"/>
                  </a:lnTo>
                  <a:lnTo>
                    <a:pt x="309" y="589"/>
                  </a:lnTo>
                  <a:lnTo>
                    <a:pt x="260" y="593"/>
                  </a:lnTo>
                  <a:lnTo>
                    <a:pt x="213" y="589"/>
                  </a:lnTo>
                  <a:lnTo>
                    <a:pt x="165" y="581"/>
                  </a:lnTo>
                  <a:lnTo>
                    <a:pt x="120" y="567"/>
                  </a:lnTo>
                  <a:lnTo>
                    <a:pt x="77" y="548"/>
                  </a:lnTo>
                  <a:lnTo>
                    <a:pt x="37" y="525"/>
                  </a:lnTo>
                  <a:lnTo>
                    <a:pt x="0" y="497"/>
                  </a:lnTo>
                  <a:lnTo>
                    <a:pt x="5" y="492"/>
                  </a:lnTo>
                  <a:lnTo>
                    <a:pt x="10" y="486"/>
                  </a:lnTo>
                  <a:lnTo>
                    <a:pt x="16" y="482"/>
                  </a:lnTo>
                  <a:lnTo>
                    <a:pt x="41" y="464"/>
                  </a:lnTo>
                  <a:lnTo>
                    <a:pt x="66" y="447"/>
                  </a:lnTo>
                  <a:lnTo>
                    <a:pt x="89" y="432"/>
                  </a:lnTo>
                  <a:lnTo>
                    <a:pt x="110" y="419"/>
                  </a:lnTo>
                  <a:lnTo>
                    <a:pt x="130" y="409"/>
                  </a:lnTo>
                  <a:lnTo>
                    <a:pt x="145" y="400"/>
                  </a:lnTo>
                  <a:lnTo>
                    <a:pt x="157" y="394"/>
                  </a:lnTo>
                  <a:lnTo>
                    <a:pt x="165" y="390"/>
                  </a:lnTo>
                  <a:lnTo>
                    <a:pt x="167" y="389"/>
                  </a:lnTo>
                  <a:lnTo>
                    <a:pt x="168" y="387"/>
                  </a:lnTo>
                  <a:lnTo>
                    <a:pt x="168" y="385"/>
                  </a:lnTo>
                  <a:lnTo>
                    <a:pt x="168" y="344"/>
                  </a:lnTo>
                  <a:lnTo>
                    <a:pt x="156" y="325"/>
                  </a:lnTo>
                  <a:lnTo>
                    <a:pt x="148" y="304"/>
                  </a:lnTo>
                  <a:lnTo>
                    <a:pt x="142" y="283"/>
                  </a:lnTo>
                  <a:lnTo>
                    <a:pt x="138" y="282"/>
                  </a:lnTo>
                  <a:lnTo>
                    <a:pt x="134" y="278"/>
                  </a:lnTo>
                  <a:lnTo>
                    <a:pt x="128" y="270"/>
                  </a:lnTo>
                  <a:lnTo>
                    <a:pt x="123" y="258"/>
                  </a:lnTo>
                  <a:lnTo>
                    <a:pt x="117" y="240"/>
                  </a:lnTo>
                  <a:lnTo>
                    <a:pt x="114" y="223"/>
                  </a:lnTo>
                  <a:lnTo>
                    <a:pt x="111" y="210"/>
                  </a:lnTo>
                  <a:lnTo>
                    <a:pt x="112" y="200"/>
                  </a:lnTo>
                  <a:lnTo>
                    <a:pt x="116" y="194"/>
                  </a:lnTo>
                  <a:lnTo>
                    <a:pt x="120" y="191"/>
                  </a:lnTo>
                  <a:lnTo>
                    <a:pt x="124" y="189"/>
                  </a:lnTo>
                  <a:lnTo>
                    <a:pt x="130" y="189"/>
                  </a:lnTo>
                  <a:lnTo>
                    <a:pt x="124" y="171"/>
                  </a:lnTo>
                  <a:lnTo>
                    <a:pt x="122" y="149"/>
                  </a:lnTo>
                  <a:lnTo>
                    <a:pt x="121" y="129"/>
                  </a:lnTo>
                  <a:lnTo>
                    <a:pt x="124" y="110"/>
                  </a:lnTo>
                  <a:lnTo>
                    <a:pt x="133" y="87"/>
                  </a:lnTo>
                  <a:lnTo>
                    <a:pt x="144" y="67"/>
                  </a:lnTo>
                  <a:lnTo>
                    <a:pt x="159" y="49"/>
                  </a:lnTo>
                  <a:lnTo>
                    <a:pt x="175" y="34"/>
                  </a:lnTo>
                  <a:lnTo>
                    <a:pt x="192" y="22"/>
                  </a:lnTo>
                  <a:lnTo>
                    <a:pt x="207" y="12"/>
                  </a:lnTo>
                  <a:lnTo>
                    <a:pt x="224" y="5"/>
                  </a:lnTo>
                  <a:lnTo>
                    <a:pt x="237" y="2"/>
                  </a:lnTo>
                  <a:lnTo>
                    <a:pt x="252" y="0"/>
                  </a:lnTo>
                  <a:lnTo>
                    <a:pt x="274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0">
              <a:solidFill>
                <a:schemeClr val="tx2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97"/>
            <p:cNvSpPr>
              <a:spLocks/>
            </p:cNvSpPr>
            <p:nvPr/>
          </p:nvSpPr>
          <p:spPr bwMode="auto">
            <a:xfrm>
              <a:off x="5108" y="1917"/>
              <a:ext cx="261" cy="296"/>
            </a:xfrm>
            <a:custGeom>
              <a:avLst/>
              <a:gdLst>
                <a:gd name="T0" fmla="*/ 294 w 523"/>
                <a:gd name="T1" fmla="*/ 2 h 591"/>
                <a:gd name="T2" fmla="*/ 325 w 523"/>
                <a:gd name="T3" fmla="*/ 14 h 591"/>
                <a:gd name="T4" fmla="*/ 348 w 523"/>
                <a:gd name="T5" fmla="*/ 33 h 591"/>
                <a:gd name="T6" fmla="*/ 359 w 523"/>
                <a:gd name="T7" fmla="*/ 45 h 591"/>
                <a:gd name="T8" fmla="*/ 361 w 523"/>
                <a:gd name="T9" fmla="*/ 47 h 591"/>
                <a:gd name="T10" fmla="*/ 369 w 523"/>
                <a:gd name="T11" fmla="*/ 50 h 591"/>
                <a:gd name="T12" fmla="*/ 380 w 523"/>
                <a:gd name="T13" fmla="*/ 57 h 591"/>
                <a:gd name="T14" fmla="*/ 393 w 523"/>
                <a:gd name="T15" fmla="*/ 73 h 591"/>
                <a:gd name="T16" fmla="*/ 402 w 523"/>
                <a:gd name="T17" fmla="*/ 101 h 591"/>
                <a:gd name="T18" fmla="*/ 403 w 523"/>
                <a:gd name="T19" fmla="*/ 142 h 591"/>
                <a:gd name="T20" fmla="*/ 394 w 523"/>
                <a:gd name="T21" fmla="*/ 188 h 591"/>
                <a:gd name="T22" fmla="*/ 404 w 523"/>
                <a:gd name="T23" fmla="*/ 190 h 591"/>
                <a:gd name="T24" fmla="*/ 410 w 523"/>
                <a:gd name="T25" fmla="*/ 199 h 591"/>
                <a:gd name="T26" fmla="*/ 410 w 523"/>
                <a:gd name="T27" fmla="*/ 222 h 591"/>
                <a:gd name="T28" fmla="*/ 401 w 523"/>
                <a:gd name="T29" fmla="*/ 257 h 591"/>
                <a:gd name="T30" fmla="*/ 390 w 523"/>
                <a:gd name="T31" fmla="*/ 277 h 591"/>
                <a:gd name="T32" fmla="*/ 381 w 523"/>
                <a:gd name="T33" fmla="*/ 282 h 591"/>
                <a:gd name="T34" fmla="*/ 368 w 523"/>
                <a:gd name="T35" fmla="*/ 323 h 591"/>
                <a:gd name="T36" fmla="*/ 355 w 523"/>
                <a:gd name="T37" fmla="*/ 384 h 591"/>
                <a:gd name="T38" fmla="*/ 357 w 523"/>
                <a:gd name="T39" fmla="*/ 387 h 591"/>
                <a:gd name="T40" fmla="*/ 367 w 523"/>
                <a:gd name="T41" fmla="*/ 393 h 591"/>
                <a:gd name="T42" fmla="*/ 394 w 523"/>
                <a:gd name="T43" fmla="*/ 408 h 591"/>
                <a:gd name="T44" fmla="*/ 435 w 523"/>
                <a:gd name="T45" fmla="*/ 431 h 591"/>
                <a:gd name="T46" fmla="*/ 483 w 523"/>
                <a:gd name="T47" fmla="*/ 463 h 591"/>
                <a:gd name="T48" fmla="*/ 513 w 523"/>
                <a:gd name="T49" fmla="*/ 485 h 591"/>
                <a:gd name="T50" fmla="*/ 523 w 523"/>
                <a:gd name="T51" fmla="*/ 497 h 591"/>
                <a:gd name="T52" fmla="*/ 445 w 523"/>
                <a:gd name="T53" fmla="*/ 548 h 591"/>
                <a:gd name="T54" fmla="*/ 358 w 523"/>
                <a:gd name="T55" fmla="*/ 581 h 591"/>
                <a:gd name="T56" fmla="*/ 261 w 523"/>
                <a:gd name="T57" fmla="*/ 591 h 591"/>
                <a:gd name="T58" fmla="*/ 165 w 523"/>
                <a:gd name="T59" fmla="*/ 581 h 591"/>
                <a:gd name="T60" fmla="*/ 78 w 523"/>
                <a:gd name="T61" fmla="*/ 548 h 591"/>
                <a:gd name="T62" fmla="*/ 0 w 523"/>
                <a:gd name="T63" fmla="*/ 497 h 591"/>
                <a:gd name="T64" fmla="*/ 11 w 523"/>
                <a:gd name="T65" fmla="*/ 486 h 591"/>
                <a:gd name="T66" fmla="*/ 42 w 523"/>
                <a:gd name="T67" fmla="*/ 464 h 591"/>
                <a:gd name="T68" fmla="*/ 90 w 523"/>
                <a:gd name="T69" fmla="*/ 432 h 591"/>
                <a:gd name="T70" fmla="*/ 130 w 523"/>
                <a:gd name="T71" fmla="*/ 408 h 591"/>
                <a:gd name="T72" fmla="*/ 158 w 523"/>
                <a:gd name="T73" fmla="*/ 393 h 591"/>
                <a:gd name="T74" fmla="*/ 168 w 523"/>
                <a:gd name="T75" fmla="*/ 388 h 591"/>
                <a:gd name="T76" fmla="*/ 169 w 523"/>
                <a:gd name="T77" fmla="*/ 385 h 591"/>
                <a:gd name="T78" fmla="*/ 157 w 523"/>
                <a:gd name="T79" fmla="*/ 324 h 591"/>
                <a:gd name="T80" fmla="*/ 143 w 523"/>
                <a:gd name="T81" fmla="*/ 283 h 591"/>
                <a:gd name="T82" fmla="*/ 134 w 523"/>
                <a:gd name="T83" fmla="*/ 278 h 591"/>
                <a:gd name="T84" fmla="*/ 124 w 523"/>
                <a:gd name="T85" fmla="*/ 257 h 591"/>
                <a:gd name="T86" fmla="*/ 113 w 523"/>
                <a:gd name="T87" fmla="*/ 223 h 591"/>
                <a:gd name="T88" fmla="*/ 113 w 523"/>
                <a:gd name="T89" fmla="*/ 200 h 591"/>
                <a:gd name="T90" fmla="*/ 121 w 523"/>
                <a:gd name="T91" fmla="*/ 190 h 591"/>
                <a:gd name="T92" fmla="*/ 130 w 523"/>
                <a:gd name="T93" fmla="*/ 189 h 591"/>
                <a:gd name="T94" fmla="*/ 125 w 523"/>
                <a:gd name="T95" fmla="*/ 170 h 591"/>
                <a:gd name="T96" fmla="*/ 122 w 523"/>
                <a:gd name="T97" fmla="*/ 129 h 591"/>
                <a:gd name="T98" fmla="*/ 134 w 523"/>
                <a:gd name="T99" fmla="*/ 87 h 591"/>
                <a:gd name="T100" fmla="*/ 160 w 523"/>
                <a:gd name="T101" fmla="*/ 48 h 591"/>
                <a:gd name="T102" fmla="*/ 193 w 523"/>
                <a:gd name="T103" fmla="*/ 22 h 591"/>
                <a:gd name="T104" fmla="*/ 224 w 523"/>
                <a:gd name="T105" fmla="*/ 5 h 591"/>
                <a:gd name="T106" fmla="*/ 253 w 523"/>
                <a:gd name="T107" fmla="*/ 0 h 5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23" h="591">
                  <a:moveTo>
                    <a:pt x="275" y="0"/>
                  </a:moveTo>
                  <a:lnTo>
                    <a:pt x="294" y="2"/>
                  </a:lnTo>
                  <a:lnTo>
                    <a:pt x="311" y="7"/>
                  </a:lnTo>
                  <a:lnTo>
                    <a:pt x="325" y="14"/>
                  </a:lnTo>
                  <a:lnTo>
                    <a:pt x="339" y="23"/>
                  </a:lnTo>
                  <a:lnTo>
                    <a:pt x="348" y="33"/>
                  </a:lnTo>
                  <a:lnTo>
                    <a:pt x="355" y="40"/>
                  </a:lnTo>
                  <a:lnTo>
                    <a:pt x="359" y="45"/>
                  </a:lnTo>
                  <a:lnTo>
                    <a:pt x="360" y="47"/>
                  </a:lnTo>
                  <a:lnTo>
                    <a:pt x="361" y="47"/>
                  </a:lnTo>
                  <a:lnTo>
                    <a:pt x="364" y="48"/>
                  </a:lnTo>
                  <a:lnTo>
                    <a:pt x="369" y="50"/>
                  </a:lnTo>
                  <a:lnTo>
                    <a:pt x="375" y="53"/>
                  </a:lnTo>
                  <a:lnTo>
                    <a:pt x="380" y="57"/>
                  </a:lnTo>
                  <a:lnTo>
                    <a:pt x="387" y="63"/>
                  </a:lnTo>
                  <a:lnTo>
                    <a:pt x="393" y="73"/>
                  </a:lnTo>
                  <a:lnTo>
                    <a:pt x="397" y="85"/>
                  </a:lnTo>
                  <a:lnTo>
                    <a:pt x="402" y="101"/>
                  </a:lnTo>
                  <a:lnTo>
                    <a:pt x="403" y="119"/>
                  </a:lnTo>
                  <a:lnTo>
                    <a:pt x="403" y="142"/>
                  </a:lnTo>
                  <a:lnTo>
                    <a:pt x="398" y="170"/>
                  </a:lnTo>
                  <a:lnTo>
                    <a:pt x="394" y="188"/>
                  </a:lnTo>
                  <a:lnTo>
                    <a:pt x="398" y="188"/>
                  </a:lnTo>
                  <a:lnTo>
                    <a:pt x="404" y="190"/>
                  </a:lnTo>
                  <a:lnTo>
                    <a:pt x="407" y="193"/>
                  </a:lnTo>
                  <a:lnTo>
                    <a:pt x="410" y="199"/>
                  </a:lnTo>
                  <a:lnTo>
                    <a:pt x="411" y="209"/>
                  </a:lnTo>
                  <a:lnTo>
                    <a:pt x="410" y="222"/>
                  </a:lnTo>
                  <a:lnTo>
                    <a:pt x="406" y="240"/>
                  </a:lnTo>
                  <a:lnTo>
                    <a:pt x="401" y="257"/>
                  </a:lnTo>
                  <a:lnTo>
                    <a:pt x="395" y="268"/>
                  </a:lnTo>
                  <a:lnTo>
                    <a:pt x="390" y="277"/>
                  </a:lnTo>
                  <a:lnTo>
                    <a:pt x="385" y="281"/>
                  </a:lnTo>
                  <a:lnTo>
                    <a:pt x="381" y="282"/>
                  </a:lnTo>
                  <a:lnTo>
                    <a:pt x="376" y="302"/>
                  </a:lnTo>
                  <a:lnTo>
                    <a:pt x="368" y="323"/>
                  </a:lnTo>
                  <a:lnTo>
                    <a:pt x="355" y="343"/>
                  </a:lnTo>
                  <a:lnTo>
                    <a:pt x="355" y="384"/>
                  </a:lnTo>
                  <a:lnTo>
                    <a:pt x="356" y="385"/>
                  </a:lnTo>
                  <a:lnTo>
                    <a:pt x="357" y="387"/>
                  </a:lnTo>
                  <a:lnTo>
                    <a:pt x="358" y="388"/>
                  </a:lnTo>
                  <a:lnTo>
                    <a:pt x="367" y="393"/>
                  </a:lnTo>
                  <a:lnTo>
                    <a:pt x="378" y="398"/>
                  </a:lnTo>
                  <a:lnTo>
                    <a:pt x="394" y="408"/>
                  </a:lnTo>
                  <a:lnTo>
                    <a:pt x="413" y="418"/>
                  </a:lnTo>
                  <a:lnTo>
                    <a:pt x="435" y="431"/>
                  </a:lnTo>
                  <a:lnTo>
                    <a:pt x="458" y="446"/>
                  </a:lnTo>
                  <a:lnTo>
                    <a:pt x="483" y="463"/>
                  </a:lnTo>
                  <a:lnTo>
                    <a:pt x="507" y="481"/>
                  </a:lnTo>
                  <a:lnTo>
                    <a:pt x="513" y="485"/>
                  </a:lnTo>
                  <a:lnTo>
                    <a:pt x="518" y="490"/>
                  </a:lnTo>
                  <a:lnTo>
                    <a:pt x="523" y="497"/>
                  </a:lnTo>
                  <a:lnTo>
                    <a:pt x="486" y="524"/>
                  </a:lnTo>
                  <a:lnTo>
                    <a:pt x="445" y="548"/>
                  </a:lnTo>
                  <a:lnTo>
                    <a:pt x="403" y="567"/>
                  </a:lnTo>
                  <a:lnTo>
                    <a:pt x="358" y="581"/>
                  </a:lnTo>
                  <a:lnTo>
                    <a:pt x="310" y="589"/>
                  </a:lnTo>
                  <a:lnTo>
                    <a:pt x="261" y="591"/>
                  </a:lnTo>
                  <a:lnTo>
                    <a:pt x="212" y="589"/>
                  </a:lnTo>
                  <a:lnTo>
                    <a:pt x="165" y="581"/>
                  </a:lnTo>
                  <a:lnTo>
                    <a:pt x="121" y="567"/>
                  </a:lnTo>
                  <a:lnTo>
                    <a:pt x="78" y="548"/>
                  </a:lnTo>
                  <a:lnTo>
                    <a:pt x="38" y="524"/>
                  </a:lnTo>
                  <a:lnTo>
                    <a:pt x="0" y="497"/>
                  </a:lnTo>
                  <a:lnTo>
                    <a:pt x="6" y="492"/>
                  </a:lnTo>
                  <a:lnTo>
                    <a:pt x="11" y="486"/>
                  </a:lnTo>
                  <a:lnTo>
                    <a:pt x="16" y="482"/>
                  </a:lnTo>
                  <a:lnTo>
                    <a:pt x="42" y="464"/>
                  </a:lnTo>
                  <a:lnTo>
                    <a:pt x="66" y="447"/>
                  </a:lnTo>
                  <a:lnTo>
                    <a:pt x="90" y="432"/>
                  </a:lnTo>
                  <a:lnTo>
                    <a:pt x="111" y="419"/>
                  </a:lnTo>
                  <a:lnTo>
                    <a:pt x="130" y="408"/>
                  </a:lnTo>
                  <a:lnTo>
                    <a:pt x="146" y="399"/>
                  </a:lnTo>
                  <a:lnTo>
                    <a:pt x="158" y="393"/>
                  </a:lnTo>
                  <a:lnTo>
                    <a:pt x="165" y="390"/>
                  </a:lnTo>
                  <a:lnTo>
                    <a:pt x="168" y="388"/>
                  </a:lnTo>
                  <a:lnTo>
                    <a:pt x="169" y="386"/>
                  </a:lnTo>
                  <a:lnTo>
                    <a:pt x="169" y="385"/>
                  </a:lnTo>
                  <a:lnTo>
                    <a:pt x="169" y="344"/>
                  </a:lnTo>
                  <a:lnTo>
                    <a:pt x="157" y="324"/>
                  </a:lnTo>
                  <a:lnTo>
                    <a:pt x="147" y="303"/>
                  </a:lnTo>
                  <a:lnTo>
                    <a:pt x="143" y="283"/>
                  </a:lnTo>
                  <a:lnTo>
                    <a:pt x="139" y="282"/>
                  </a:lnTo>
                  <a:lnTo>
                    <a:pt x="134" y="278"/>
                  </a:lnTo>
                  <a:lnTo>
                    <a:pt x="129" y="269"/>
                  </a:lnTo>
                  <a:lnTo>
                    <a:pt x="124" y="257"/>
                  </a:lnTo>
                  <a:lnTo>
                    <a:pt x="118" y="240"/>
                  </a:lnTo>
                  <a:lnTo>
                    <a:pt x="113" y="223"/>
                  </a:lnTo>
                  <a:lnTo>
                    <a:pt x="112" y="210"/>
                  </a:lnTo>
                  <a:lnTo>
                    <a:pt x="113" y="200"/>
                  </a:lnTo>
                  <a:lnTo>
                    <a:pt x="116" y="194"/>
                  </a:lnTo>
                  <a:lnTo>
                    <a:pt x="121" y="190"/>
                  </a:lnTo>
                  <a:lnTo>
                    <a:pt x="125" y="189"/>
                  </a:lnTo>
                  <a:lnTo>
                    <a:pt x="130" y="189"/>
                  </a:lnTo>
                  <a:lnTo>
                    <a:pt x="127" y="179"/>
                  </a:lnTo>
                  <a:lnTo>
                    <a:pt x="125" y="170"/>
                  </a:lnTo>
                  <a:lnTo>
                    <a:pt x="122" y="149"/>
                  </a:lnTo>
                  <a:lnTo>
                    <a:pt x="122" y="129"/>
                  </a:lnTo>
                  <a:lnTo>
                    <a:pt x="125" y="110"/>
                  </a:lnTo>
                  <a:lnTo>
                    <a:pt x="134" y="87"/>
                  </a:lnTo>
                  <a:lnTo>
                    <a:pt x="145" y="65"/>
                  </a:lnTo>
                  <a:lnTo>
                    <a:pt x="160" y="48"/>
                  </a:lnTo>
                  <a:lnTo>
                    <a:pt x="176" y="34"/>
                  </a:lnTo>
                  <a:lnTo>
                    <a:pt x="193" y="22"/>
                  </a:lnTo>
                  <a:lnTo>
                    <a:pt x="208" y="12"/>
                  </a:lnTo>
                  <a:lnTo>
                    <a:pt x="224" y="5"/>
                  </a:lnTo>
                  <a:lnTo>
                    <a:pt x="238" y="1"/>
                  </a:lnTo>
                  <a:lnTo>
                    <a:pt x="253" y="0"/>
                  </a:lnTo>
                  <a:lnTo>
                    <a:pt x="275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0">
              <a:solidFill>
                <a:schemeClr val="tx2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98"/>
            <p:cNvSpPr>
              <a:spLocks/>
            </p:cNvSpPr>
            <p:nvPr/>
          </p:nvSpPr>
          <p:spPr bwMode="auto">
            <a:xfrm>
              <a:off x="5107" y="1355"/>
              <a:ext cx="262" cy="296"/>
            </a:xfrm>
            <a:custGeom>
              <a:avLst/>
              <a:gdLst>
                <a:gd name="T0" fmla="*/ 295 w 524"/>
                <a:gd name="T1" fmla="*/ 2 h 591"/>
                <a:gd name="T2" fmla="*/ 325 w 524"/>
                <a:gd name="T3" fmla="*/ 14 h 591"/>
                <a:gd name="T4" fmla="*/ 348 w 524"/>
                <a:gd name="T5" fmla="*/ 33 h 591"/>
                <a:gd name="T6" fmla="*/ 359 w 524"/>
                <a:gd name="T7" fmla="*/ 45 h 591"/>
                <a:gd name="T8" fmla="*/ 361 w 524"/>
                <a:gd name="T9" fmla="*/ 47 h 591"/>
                <a:gd name="T10" fmla="*/ 370 w 524"/>
                <a:gd name="T11" fmla="*/ 50 h 591"/>
                <a:gd name="T12" fmla="*/ 381 w 524"/>
                <a:gd name="T13" fmla="*/ 57 h 591"/>
                <a:gd name="T14" fmla="*/ 393 w 524"/>
                <a:gd name="T15" fmla="*/ 73 h 591"/>
                <a:gd name="T16" fmla="*/ 402 w 524"/>
                <a:gd name="T17" fmla="*/ 100 h 591"/>
                <a:gd name="T18" fmla="*/ 403 w 524"/>
                <a:gd name="T19" fmla="*/ 142 h 591"/>
                <a:gd name="T20" fmla="*/ 394 w 524"/>
                <a:gd name="T21" fmla="*/ 188 h 591"/>
                <a:gd name="T22" fmla="*/ 404 w 524"/>
                <a:gd name="T23" fmla="*/ 190 h 591"/>
                <a:gd name="T24" fmla="*/ 410 w 524"/>
                <a:gd name="T25" fmla="*/ 199 h 591"/>
                <a:gd name="T26" fmla="*/ 410 w 524"/>
                <a:gd name="T27" fmla="*/ 222 h 591"/>
                <a:gd name="T28" fmla="*/ 401 w 524"/>
                <a:gd name="T29" fmla="*/ 257 h 591"/>
                <a:gd name="T30" fmla="*/ 390 w 524"/>
                <a:gd name="T31" fmla="*/ 277 h 591"/>
                <a:gd name="T32" fmla="*/ 381 w 524"/>
                <a:gd name="T33" fmla="*/ 282 h 591"/>
                <a:gd name="T34" fmla="*/ 368 w 524"/>
                <a:gd name="T35" fmla="*/ 323 h 591"/>
                <a:gd name="T36" fmla="*/ 356 w 524"/>
                <a:gd name="T37" fmla="*/ 384 h 591"/>
                <a:gd name="T38" fmla="*/ 357 w 524"/>
                <a:gd name="T39" fmla="*/ 387 h 591"/>
                <a:gd name="T40" fmla="*/ 366 w 524"/>
                <a:gd name="T41" fmla="*/ 393 h 591"/>
                <a:gd name="T42" fmla="*/ 394 w 524"/>
                <a:gd name="T43" fmla="*/ 408 h 591"/>
                <a:gd name="T44" fmla="*/ 435 w 524"/>
                <a:gd name="T45" fmla="*/ 431 h 591"/>
                <a:gd name="T46" fmla="*/ 482 w 524"/>
                <a:gd name="T47" fmla="*/ 463 h 591"/>
                <a:gd name="T48" fmla="*/ 513 w 524"/>
                <a:gd name="T49" fmla="*/ 485 h 591"/>
                <a:gd name="T50" fmla="*/ 524 w 524"/>
                <a:gd name="T51" fmla="*/ 496 h 591"/>
                <a:gd name="T52" fmla="*/ 446 w 524"/>
                <a:gd name="T53" fmla="*/ 547 h 591"/>
                <a:gd name="T54" fmla="*/ 358 w 524"/>
                <a:gd name="T55" fmla="*/ 580 h 591"/>
                <a:gd name="T56" fmla="*/ 262 w 524"/>
                <a:gd name="T57" fmla="*/ 591 h 591"/>
                <a:gd name="T58" fmla="*/ 165 w 524"/>
                <a:gd name="T59" fmla="*/ 581 h 591"/>
                <a:gd name="T60" fmla="*/ 78 w 524"/>
                <a:gd name="T61" fmla="*/ 548 h 591"/>
                <a:gd name="T62" fmla="*/ 0 w 524"/>
                <a:gd name="T63" fmla="*/ 497 h 591"/>
                <a:gd name="T64" fmla="*/ 16 w 524"/>
                <a:gd name="T65" fmla="*/ 482 h 591"/>
                <a:gd name="T66" fmla="*/ 66 w 524"/>
                <a:gd name="T67" fmla="*/ 447 h 591"/>
                <a:gd name="T68" fmla="*/ 111 w 524"/>
                <a:gd name="T69" fmla="*/ 419 h 591"/>
                <a:gd name="T70" fmla="*/ 146 w 524"/>
                <a:gd name="T71" fmla="*/ 399 h 591"/>
                <a:gd name="T72" fmla="*/ 166 w 524"/>
                <a:gd name="T73" fmla="*/ 389 h 591"/>
                <a:gd name="T74" fmla="*/ 169 w 524"/>
                <a:gd name="T75" fmla="*/ 386 h 591"/>
                <a:gd name="T76" fmla="*/ 169 w 524"/>
                <a:gd name="T77" fmla="*/ 344 h 591"/>
                <a:gd name="T78" fmla="*/ 148 w 524"/>
                <a:gd name="T79" fmla="*/ 303 h 591"/>
                <a:gd name="T80" fmla="*/ 139 w 524"/>
                <a:gd name="T81" fmla="*/ 282 h 591"/>
                <a:gd name="T82" fmla="*/ 129 w 524"/>
                <a:gd name="T83" fmla="*/ 269 h 591"/>
                <a:gd name="T84" fmla="*/ 119 w 524"/>
                <a:gd name="T85" fmla="*/ 240 h 591"/>
                <a:gd name="T86" fmla="*/ 112 w 524"/>
                <a:gd name="T87" fmla="*/ 210 h 591"/>
                <a:gd name="T88" fmla="*/ 116 w 524"/>
                <a:gd name="T89" fmla="*/ 194 h 591"/>
                <a:gd name="T90" fmla="*/ 125 w 524"/>
                <a:gd name="T91" fmla="*/ 189 h 591"/>
                <a:gd name="T92" fmla="*/ 127 w 524"/>
                <a:gd name="T93" fmla="*/ 179 h 591"/>
                <a:gd name="T94" fmla="*/ 123 w 524"/>
                <a:gd name="T95" fmla="*/ 149 h 591"/>
                <a:gd name="T96" fmla="*/ 125 w 524"/>
                <a:gd name="T97" fmla="*/ 110 h 591"/>
                <a:gd name="T98" fmla="*/ 145 w 524"/>
                <a:gd name="T99" fmla="*/ 65 h 591"/>
                <a:gd name="T100" fmla="*/ 176 w 524"/>
                <a:gd name="T101" fmla="*/ 34 h 591"/>
                <a:gd name="T102" fmla="*/ 208 w 524"/>
                <a:gd name="T103" fmla="*/ 12 h 591"/>
                <a:gd name="T104" fmla="*/ 239 w 524"/>
                <a:gd name="T105" fmla="*/ 1 h 591"/>
                <a:gd name="T106" fmla="*/ 275 w 524"/>
                <a:gd name="T107" fmla="*/ 0 h 5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24" h="591">
                  <a:moveTo>
                    <a:pt x="275" y="0"/>
                  </a:moveTo>
                  <a:lnTo>
                    <a:pt x="295" y="2"/>
                  </a:lnTo>
                  <a:lnTo>
                    <a:pt x="311" y="7"/>
                  </a:lnTo>
                  <a:lnTo>
                    <a:pt x="325" y="14"/>
                  </a:lnTo>
                  <a:lnTo>
                    <a:pt x="339" y="23"/>
                  </a:lnTo>
                  <a:lnTo>
                    <a:pt x="348" y="33"/>
                  </a:lnTo>
                  <a:lnTo>
                    <a:pt x="356" y="40"/>
                  </a:lnTo>
                  <a:lnTo>
                    <a:pt x="359" y="45"/>
                  </a:lnTo>
                  <a:lnTo>
                    <a:pt x="360" y="47"/>
                  </a:lnTo>
                  <a:lnTo>
                    <a:pt x="361" y="47"/>
                  </a:lnTo>
                  <a:lnTo>
                    <a:pt x="364" y="48"/>
                  </a:lnTo>
                  <a:lnTo>
                    <a:pt x="370" y="50"/>
                  </a:lnTo>
                  <a:lnTo>
                    <a:pt x="375" y="53"/>
                  </a:lnTo>
                  <a:lnTo>
                    <a:pt x="381" y="57"/>
                  </a:lnTo>
                  <a:lnTo>
                    <a:pt x="388" y="63"/>
                  </a:lnTo>
                  <a:lnTo>
                    <a:pt x="393" y="73"/>
                  </a:lnTo>
                  <a:lnTo>
                    <a:pt x="398" y="85"/>
                  </a:lnTo>
                  <a:lnTo>
                    <a:pt x="402" y="100"/>
                  </a:lnTo>
                  <a:lnTo>
                    <a:pt x="403" y="119"/>
                  </a:lnTo>
                  <a:lnTo>
                    <a:pt x="403" y="142"/>
                  </a:lnTo>
                  <a:lnTo>
                    <a:pt x="399" y="170"/>
                  </a:lnTo>
                  <a:lnTo>
                    <a:pt x="394" y="188"/>
                  </a:lnTo>
                  <a:lnTo>
                    <a:pt x="399" y="188"/>
                  </a:lnTo>
                  <a:lnTo>
                    <a:pt x="404" y="190"/>
                  </a:lnTo>
                  <a:lnTo>
                    <a:pt x="408" y="193"/>
                  </a:lnTo>
                  <a:lnTo>
                    <a:pt x="410" y="199"/>
                  </a:lnTo>
                  <a:lnTo>
                    <a:pt x="411" y="209"/>
                  </a:lnTo>
                  <a:lnTo>
                    <a:pt x="410" y="222"/>
                  </a:lnTo>
                  <a:lnTo>
                    <a:pt x="406" y="239"/>
                  </a:lnTo>
                  <a:lnTo>
                    <a:pt x="401" y="257"/>
                  </a:lnTo>
                  <a:lnTo>
                    <a:pt x="395" y="268"/>
                  </a:lnTo>
                  <a:lnTo>
                    <a:pt x="390" y="277"/>
                  </a:lnTo>
                  <a:lnTo>
                    <a:pt x="386" y="281"/>
                  </a:lnTo>
                  <a:lnTo>
                    <a:pt x="381" y="282"/>
                  </a:lnTo>
                  <a:lnTo>
                    <a:pt x="376" y="302"/>
                  </a:lnTo>
                  <a:lnTo>
                    <a:pt x="368" y="323"/>
                  </a:lnTo>
                  <a:lnTo>
                    <a:pt x="356" y="343"/>
                  </a:lnTo>
                  <a:lnTo>
                    <a:pt x="356" y="384"/>
                  </a:lnTo>
                  <a:lnTo>
                    <a:pt x="356" y="385"/>
                  </a:lnTo>
                  <a:lnTo>
                    <a:pt x="357" y="387"/>
                  </a:lnTo>
                  <a:lnTo>
                    <a:pt x="358" y="388"/>
                  </a:lnTo>
                  <a:lnTo>
                    <a:pt x="366" y="393"/>
                  </a:lnTo>
                  <a:lnTo>
                    <a:pt x="378" y="398"/>
                  </a:lnTo>
                  <a:lnTo>
                    <a:pt x="394" y="408"/>
                  </a:lnTo>
                  <a:lnTo>
                    <a:pt x="413" y="418"/>
                  </a:lnTo>
                  <a:lnTo>
                    <a:pt x="435" y="431"/>
                  </a:lnTo>
                  <a:lnTo>
                    <a:pt x="458" y="446"/>
                  </a:lnTo>
                  <a:lnTo>
                    <a:pt x="482" y="463"/>
                  </a:lnTo>
                  <a:lnTo>
                    <a:pt x="508" y="481"/>
                  </a:lnTo>
                  <a:lnTo>
                    <a:pt x="513" y="485"/>
                  </a:lnTo>
                  <a:lnTo>
                    <a:pt x="519" y="490"/>
                  </a:lnTo>
                  <a:lnTo>
                    <a:pt x="524" y="496"/>
                  </a:lnTo>
                  <a:lnTo>
                    <a:pt x="487" y="523"/>
                  </a:lnTo>
                  <a:lnTo>
                    <a:pt x="446" y="547"/>
                  </a:lnTo>
                  <a:lnTo>
                    <a:pt x="404" y="566"/>
                  </a:lnTo>
                  <a:lnTo>
                    <a:pt x="358" y="580"/>
                  </a:lnTo>
                  <a:lnTo>
                    <a:pt x="311" y="589"/>
                  </a:lnTo>
                  <a:lnTo>
                    <a:pt x="262" y="591"/>
                  </a:lnTo>
                  <a:lnTo>
                    <a:pt x="213" y="589"/>
                  </a:lnTo>
                  <a:lnTo>
                    <a:pt x="165" y="581"/>
                  </a:lnTo>
                  <a:lnTo>
                    <a:pt x="121" y="567"/>
                  </a:lnTo>
                  <a:lnTo>
                    <a:pt x="78" y="548"/>
                  </a:lnTo>
                  <a:lnTo>
                    <a:pt x="38" y="524"/>
                  </a:lnTo>
                  <a:lnTo>
                    <a:pt x="0" y="497"/>
                  </a:lnTo>
                  <a:lnTo>
                    <a:pt x="9" y="488"/>
                  </a:lnTo>
                  <a:lnTo>
                    <a:pt x="16" y="482"/>
                  </a:lnTo>
                  <a:lnTo>
                    <a:pt x="42" y="464"/>
                  </a:lnTo>
                  <a:lnTo>
                    <a:pt x="66" y="447"/>
                  </a:lnTo>
                  <a:lnTo>
                    <a:pt x="90" y="432"/>
                  </a:lnTo>
                  <a:lnTo>
                    <a:pt x="111" y="419"/>
                  </a:lnTo>
                  <a:lnTo>
                    <a:pt x="130" y="408"/>
                  </a:lnTo>
                  <a:lnTo>
                    <a:pt x="146" y="399"/>
                  </a:lnTo>
                  <a:lnTo>
                    <a:pt x="158" y="393"/>
                  </a:lnTo>
                  <a:lnTo>
                    <a:pt x="166" y="389"/>
                  </a:lnTo>
                  <a:lnTo>
                    <a:pt x="167" y="388"/>
                  </a:lnTo>
                  <a:lnTo>
                    <a:pt x="169" y="386"/>
                  </a:lnTo>
                  <a:lnTo>
                    <a:pt x="169" y="385"/>
                  </a:lnTo>
                  <a:lnTo>
                    <a:pt x="169" y="344"/>
                  </a:lnTo>
                  <a:lnTo>
                    <a:pt x="157" y="324"/>
                  </a:lnTo>
                  <a:lnTo>
                    <a:pt x="148" y="303"/>
                  </a:lnTo>
                  <a:lnTo>
                    <a:pt x="143" y="283"/>
                  </a:lnTo>
                  <a:lnTo>
                    <a:pt x="139" y="282"/>
                  </a:lnTo>
                  <a:lnTo>
                    <a:pt x="135" y="278"/>
                  </a:lnTo>
                  <a:lnTo>
                    <a:pt x="129" y="269"/>
                  </a:lnTo>
                  <a:lnTo>
                    <a:pt x="124" y="257"/>
                  </a:lnTo>
                  <a:lnTo>
                    <a:pt x="119" y="240"/>
                  </a:lnTo>
                  <a:lnTo>
                    <a:pt x="114" y="223"/>
                  </a:lnTo>
                  <a:lnTo>
                    <a:pt x="112" y="210"/>
                  </a:lnTo>
                  <a:lnTo>
                    <a:pt x="113" y="200"/>
                  </a:lnTo>
                  <a:lnTo>
                    <a:pt x="116" y="194"/>
                  </a:lnTo>
                  <a:lnTo>
                    <a:pt x="121" y="190"/>
                  </a:lnTo>
                  <a:lnTo>
                    <a:pt x="125" y="189"/>
                  </a:lnTo>
                  <a:lnTo>
                    <a:pt x="130" y="189"/>
                  </a:lnTo>
                  <a:lnTo>
                    <a:pt x="127" y="179"/>
                  </a:lnTo>
                  <a:lnTo>
                    <a:pt x="125" y="170"/>
                  </a:lnTo>
                  <a:lnTo>
                    <a:pt x="123" y="149"/>
                  </a:lnTo>
                  <a:lnTo>
                    <a:pt x="123" y="129"/>
                  </a:lnTo>
                  <a:lnTo>
                    <a:pt x="125" y="110"/>
                  </a:lnTo>
                  <a:lnTo>
                    <a:pt x="133" y="87"/>
                  </a:lnTo>
                  <a:lnTo>
                    <a:pt x="145" y="65"/>
                  </a:lnTo>
                  <a:lnTo>
                    <a:pt x="160" y="48"/>
                  </a:lnTo>
                  <a:lnTo>
                    <a:pt x="176" y="34"/>
                  </a:lnTo>
                  <a:lnTo>
                    <a:pt x="193" y="22"/>
                  </a:lnTo>
                  <a:lnTo>
                    <a:pt x="208" y="12"/>
                  </a:lnTo>
                  <a:lnTo>
                    <a:pt x="225" y="5"/>
                  </a:lnTo>
                  <a:lnTo>
                    <a:pt x="239" y="1"/>
                  </a:lnTo>
                  <a:lnTo>
                    <a:pt x="254" y="0"/>
                  </a:lnTo>
                  <a:lnTo>
                    <a:pt x="275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0">
              <a:solidFill>
                <a:schemeClr val="tx2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99"/>
            <p:cNvSpPr>
              <a:spLocks/>
            </p:cNvSpPr>
            <p:nvPr/>
          </p:nvSpPr>
          <p:spPr bwMode="auto">
            <a:xfrm>
              <a:off x="3818" y="1917"/>
              <a:ext cx="261" cy="296"/>
            </a:xfrm>
            <a:custGeom>
              <a:avLst/>
              <a:gdLst>
                <a:gd name="T0" fmla="*/ 294 w 521"/>
                <a:gd name="T1" fmla="*/ 2 h 591"/>
                <a:gd name="T2" fmla="*/ 325 w 521"/>
                <a:gd name="T3" fmla="*/ 14 h 591"/>
                <a:gd name="T4" fmla="*/ 348 w 521"/>
                <a:gd name="T5" fmla="*/ 33 h 591"/>
                <a:gd name="T6" fmla="*/ 359 w 521"/>
                <a:gd name="T7" fmla="*/ 45 h 591"/>
                <a:gd name="T8" fmla="*/ 361 w 521"/>
                <a:gd name="T9" fmla="*/ 47 h 591"/>
                <a:gd name="T10" fmla="*/ 368 w 521"/>
                <a:gd name="T11" fmla="*/ 50 h 591"/>
                <a:gd name="T12" fmla="*/ 380 w 521"/>
                <a:gd name="T13" fmla="*/ 57 h 591"/>
                <a:gd name="T14" fmla="*/ 393 w 521"/>
                <a:gd name="T15" fmla="*/ 73 h 591"/>
                <a:gd name="T16" fmla="*/ 401 w 521"/>
                <a:gd name="T17" fmla="*/ 101 h 591"/>
                <a:gd name="T18" fmla="*/ 402 w 521"/>
                <a:gd name="T19" fmla="*/ 142 h 591"/>
                <a:gd name="T20" fmla="*/ 394 w 521"/>
                <a:gd name="T21" fmla="*/ 188 h 591"/>
                <a:gd name="T22" fmla="*/ 403 w 521"/>
                <a:gd name="T23" fmla="*/ 190 h 591"/>
                <a:gd name="T24" fmla="*/ 410 w 521"/>
                <a:gd name="T25" fmla="*/ 199 h 591"/>
                <a:gd name="T26" fmla="*/ 410 w 521"/>
                <a:gd name="T27" fmla="*/ 222 h 591"/>
                <a:gd name="T28" fmla="*/ 400 w 521"/>
                <a:gd name="T29" fmla="*/ 257 h 591"/>
                <a:gd name="T30" fmla="*/ 389 w 521"/>
                <a:gd name="T31" fmla="*/ 277 h 591"/>
                <a:gd name="T32" fmla="*/ 380 w 521"/>
                <a:gd name="T33" fmla="*/ 282 h 591"/>
                <a:gd name="T34" fmla="*/ 367 w 521"/>
                <a:gd name="T35" fmla="*/ 323 h 591"/>
                <a:gd name="T36" fmla="*/ 354 w 521"/>
                <a:gd name="T37" fmla="*/ 384 h 591"/>
                <a:gd name="T38" fmla="*/ 356 w 521"/>
                <a:gd name="T39" fmla="*/ 387 h 591"/>
                <a:gd name="T40" fmla="*/ 366 w 521"/>
                <a:gd name="T41" fmla="*/ 393 h 591"/>
                <a:gd name="T42" fmla="*/ 394 w 521"/>
                <a:gd name="T43" fmla="*/ 408 h 591"/>
                <a:gd name="T44" fmla="*/ 434 w 521"/>
                <a:gd name="T45" fmla="*/ 431 h 591"/>
                <a:gd name="T46" fmla="*/ 482 w 521"/>
                <a:gd name="T47" fmla="*/ 463 h 591"/>
                <a:gd name="T48" fmla="*/ 513 w 521"/>
                <a:gd name="T49" fmla="*/ 485 h 591"/>
                <a:gd name="T50" fmla="*/ 521 w 521"/>
                <a:gd name="T51" fmla="*/ 497 h 591"/>
                <a:gd name="T52" fmla="*/ 445 w 521"/>
                <a:gd name="T53" fmla="*/ 548 h 591"/>
                <a:gd name="T54" fmla="*/ 358 w 521"/>
                <a:gd name="T55" fmla="*/ 581 h 591"/>
                <a:gd name="T56" fmla="*/ 261 w 521"/>
                <a:gd name="T57" fmla="*/ 591 h 591"/>
                <a:gd name="T58" fmla="*/ 165 w 521"/>
                <a:gd name="T59" fmla="*/ 581 h 591"/>
                <a:gd name="T60" fmla="*/ 78 w 521"/>
                <a:gd name="T61" fmla="*/ 548 h 591"/>
                <a:gd name="T62" fmla="*/ 0 w 521"/>
                <a:gd name="T63" fmla="*/ 497 h 591"/>
                <a:gd name="T64" fmla="*/ 16 w 521"/>
                <a:gd name="T65" fmla="*/ 482 h 591"/>
                <a:gd name="T66" fmla="*/ 66 w 521"/>
                <a:gd name="T67" fmla="*/ 447 h 591"/>
                <a:gd name="T68" fmla="*/ 111 w 521"/>
                <a:gd name="T69" fmla="*/ 419 h 591"/>
                <a:gd name="T70" fmla="*/ 146 w 521"/>
                <a:gd name="T71" fmla="*/ 399 h 591"/>
                <a:gd name="T72" fmla="*/ 165 w 521"/>
                <a:gd name="T73" fmla="*/ 390 h 591"/>
                <a:gd name="T74" fmla="*/ 168 w 521"/>
                <a:gd name="T75" fmla="*/ 386 h 591"/>
                <a:gd name="T76" fmla="*/ 168 w 521"/>
                <a:gd name="T77" fmla="*/ 344 h 591"/>
                <a:gd name="T78" fmla="*/ 147 w 521"/>
                <a:gd name="T79" fmla="*/ 303 h 591"/>
                <a:gd name="T80" fmla="*/ 138 w 521"/>
                <a:gd name="T81" fmla="*/ 282 h 591"/>
                <a:gd name="T82" fmla="*/ 129 w 521"/>
                <a:gd name="T83" fmla="*/ 269 h 591"/>
                <a:gd name="T84" fmla="*/ 117 w 521"/>
                <a:gd name="T85" fmla="*/ 240 h 591"/>
                <a:gd name="T86" fmla="*/ 112 w 521"/>
                <a:gd name="T87" fmla="*/ 210 h 591"/>
                <a:gd name="T88" fmla="*/ 116 w 521"/>
                <a:gd name="T89" fmla="*/ 194 h 591"/>
                <a:gd name="T90" fmla="*/ 124 w 521"/>
                <a:gd name="T91" fmla="*/ 189 h 591"/>
                <a:gd name="T92" fmla="*/ 127 w 521"/>
                <a:gd name="T93" fmla="*/ 179 h 591"/>
                <a:gd name="T94" fmla="*/ 121 w 521"/>
                <a:gd name="T95" fmla="*/ 149 h 591"/>
                <a:gd name="T96" fmla="*/ 124 w 521"/>
                <a:gd name="T97" fmla="*/ 110 h 591"/>
                <a:gd name="T98" fmla="*/ 145 w 521"/>
                <a:gd name="T99" fmla="*/ 65 h 591"/>
                <a:gd name="T100" fmla="*/ 176 w 521"/>
                <a:gd name="T101" fmla="*/ 34 h 591"/>
                <a:gd name="T102" fmla="*/ 207 w 521"/>
                <a:gd name="T103" fmla="*/ 12 h 591"/>
                <a:gd name="T104" fmla="*/ 237 w 521"/>
                <a:gd name="T105" fmla="*/ 1 h 591"/>
                <a:gd name="T106" fmla="*/ 274 w 521"/>
                <a:gd name="T107" fmla="*/ 0 h 5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21" h="591">
                  <a:moveTo>
                    <a:pt x="274" y="0"/>
                  </a:moveTo>
                  <a:lnTo>
                    <a:pt x="294" y="2"/>
                  </a:lnTo>
                  <a:lnTo>
                    <a:pt x="311" y="7"/>
                  </a:lnTo>
                  <a:lnTo>
                    <a:pt x="325" y="14"/>
                  </a:lnTo>
                  <a:lnTo>
                    <a:pt x="338" y="23"/>
                  </a:lnTo>
                  <a:lnTo>
                    <a:pt x="348" y="33"/>
                  </a:lnTo>
                  <a:lnTo>
                    <a:pt x="354" y="40"/>
                  </a:lnTo>
                  <a:lnTo>
                    <a:pt x="359" y="45"/>
                  </a:lnTo>
                  <a:lnTo>
                    <a:pt x="360" y="47"/>
                  </a:lnTo>
                  <a:lnTo>
                    <a:pt x="361" y="47"/>
                  </a:lnTo>
                  <a:lnTo>
                    <a:pt x="364" y="48"/>
                  </a:lnTo>
                  <a:lnTo>
                    <a:pt x="368" y="50"/>
                  </a:lnTo>
                  <a:lnTo>
                    <a:pt x="375" y="53"/>
                  </a:lnTo>
                  <a:lnTo>
                    <a:pt x="380" y="57"/>
                  </a:lnTo>
                  <a:lnTo>
                    <a:pt x="386" y="63"/>
                  </a:lnTo>
                  <a:lnTo>
                    <a:pt x="393" y="73"/>
                  </a:lnTo>
                  <a:lnTo>
                    <a:pt x="397" y="85"/>
                  </a:lnTo>
                  <a:lnTo>
                    <a:pt x="401" y="101"/>
                  </a:lnTo>
                  <a:lnTo>
                    <a:pt x="402" y="119"/>
                  </a:lnTo>
                  <a:lnTo>
                    <a:pt x="402" y="142"/>
                  </a:lnTo>
                  <a:lnTo>
                    <a:pt x="398" y="170"/>
                  </a:lnTo>
                  <a:lnTo>
                    <a:pt x="394" y="188"/>
                  </a:lnTo>
                  <a:lnTo>
                    <a:pt x="398" y="188"/>
                  </a:lnTo>
                  <a:lnTo>
                    <a:pt x="403" y="190"/>
                  </a:lnTo>
                  <a:lnTo>
                    <a:pt x="406" y="193"/>
                  </a:lnTo>
                  <a:lnTo>
                    <a:pt x="410" y="199"/>
                  </a:lnTo>
                  <a:lnTo>
                    <a:pt x="411" y="209"/>
                  </a:lnTo>
                  <a:lnTo>
                    <a:pt x="410" y="222"/>
                  </a:lnTo>
                  <a:lnTo>
                    <a:pt x="405" y="240"/>
                  </a:lnTo>
                  <a:lnTo>
                    <a:pt x="400" y="257"/>
                  </a:lnTo>
                  <a:lnTo>
                    <a:pt x="395" y="268"/>
                  </a:lnTo>
                  <a:lnTo>
                    <a:pt x="389" y="277"/>
                  </a:lnTo>
                  <a:lnTo>
                    <a:pt x="384" y="281"/>
                  </a:lnTo>
                  <a:lnTo>
                    <a:pt x="380" y="282"/>
                  </a:lnTo>
                  <a:lnTo>
                    <a:pt x="376" y="302"/>
                  </a:lnTo>
                  <a:lnTo>
                    <a:pt x="367" y="323"/>
                  </a:lnTo>
                  <a:lnTo>
                    <a:pt x="354" y="343"/>
                  </a:lnTo>
                  <a:lnTo>
                    <a:pt x="354" y="384"/>
                  </a:lnTo>
                  <a:lnTo>
                    <a:pt x="355" y="385"/>
                  </a:lnTo>
                  <a:lnTo>
                    <a:pt x="356" y="387"/>
                  </a:lnTo>
                  <a:lnTo>
                    <a:pt x="358" y="388"/>
                  </a:lnTo>
                  <a:lnTo>
                    <a:pt x="366" y="393"/>
                  </a:lnTo>
                  <a:lnTo>
                    <a:pt x="378" y="398"/>
                  </a:lnTo>
                  <a:lnTo>
                    <a:pt x="394" y="408"/>
                  </a:lnTo>
                  <a:lnTo>
                    <a:pt x="413" y="418"/>
                  </a:lnTo>
                  <a:lnTo>
                    <a:pt x="434" y="431"/>
                  </a:lnTo>
                  <a:lnTo>
                    <a:pt x="458" y="446"/>
                  </a:lnTo>
                  <a:lnTo>
                    <a:pt x="482" y="463"/>
                  </a:lnTo>
                  <a:lnTo>
                    <a:pt x="506" y="481"/>
                  </a:lnTo>
                  <a:lnTo>
                    <a:pt x="513" y="485"/>
                  </a:lnTo>
                  <a:lnTo>
                    <a:pt x="517" y="490"/>
                  </a:lnTo>
                  <a:lnTo>
                    <a:pt x="521" y="497"/>
                  </a:lnTo>
                  <a:lnTo>
                    <a:pt x="485" y="524"/>
                  </a:lnTo>
                  <a:lnTo>
                    <a:pt x="445" y="548"/>
                  </a:lnTo>
                  <a:lnTo>
                    <a:pt x="402" y="567"/>
                  </a:lnTo>
                  <a:lnTo>
                    <a:pt x="358" y="581"/>
                  </a:lnTo>
                  <a:lnTo>
                    <a:pt x="310" y="589"/>
                  </a:lnTo>
                  <a:lnTo>
                    <a:pt x="261" y="591"/>
                  </a:lnTo>
                  <a:lnTo>
                    <a:pt x="212" y="589"/>
                  </a:lnTo>
                  <a:lnTo>
                    <a:pt x="165" y="581"/>
                  </a:lnTo>
                  <a:lnTo>
                    <a:pt x="120" y="567"/>
                  </a:lnTo>
                  <a:lnTo>
                    <a:pt x="78" y="548"/>
                  </a:lnTo>
                  <a:lnTo>
                    <a:pt x="37" y="524"/>
                  </a:lnTo>
                  <a:lnTo>
                    <a:pt x="0" y="497"/>
                  </a:lnTo>
                  <a:lnTo>
                    <a:pt x="7" y="488"/>
                  </a:lnTo>
                  <a:lnTo>
                    <a:pt x="16" y="482"/>
                  </a:lnTo>
                  <a:lnTo>
                    <a:pt x="41" y="464"/>
                  </a:lnTo>
                  <a:lnTo>
                    <a:pt x="66" y="447"/>
                  </a:lnTo>
                  <a:lnTo>
                    <a:pt x="89" y="432"/>
                  </a:lnTo>
                  <a:lnTo>
                    <a:pt x="111" y="419"/>
                  </a:lnTo>
                  <a:lnTo>
                    <a:pt x="130" y="408"/>
                  </a:lnTo>
                  <a:lnTo>
                    <a:pt x="146" y="399"/>
                  </a:lnTo>
                  <a:lnTo>
                    <a:pt x="157" y="393"/>
                  </a:lnTo>
                  <a:lnTo>
                    <a:pt x="165" y="390"/>
                  </a:lnTo>
                  <a:lnTo>
                    <a:pt x="167" y="388"/>
                  </a:lnTo>
                  <a:lnTo>
                    <a:pt x="168" y="386"/>
                  </a:lnTo>
                  <a:lnTo>
                    <a:pt x="168" y="385"/>
                  </a:lnTo>
                  <a:lnTo>
                    <a:pt x="168" y="344"/>
                  </a:lnTo>
                  <a:lnTo>
                    <a:pt x="156" y="324"/>
                  </a:lnTo>
                  <a:lnTo>
                    <a:pt x="147" y="303"/>
                  </a:lnTo>
                  <a:lnTo>
                    <a:pt x="143" y="283"/>
                  </a:lnTo>
                  <a:lnTo>
                    <a:pt x="138" y="282"/>
                  </a:lnTo>
                  <a:lnTo>
                    <a:pt x="133" y="278"/>
                  </a:lnTo>
                  <a:lnTo>
                    <a:pt x="129" y="269"/>
                  </a:lnTo>
                  <a:lnTo>
                    <a:pt x="123" y="257"/>
                  </a:lnTo>
                  <a:lnTo>
                    <a:pt x="117" y="240"/>
                  </a:lnTo>
                  <a:lnTo>
                    <a:pt x="113" y="223"/>
                  </a:lnTo>
                  <a:lnTo>
                    <a:pt x="112" y="210"/>
                  </a:lnTo>
                  <a:lnTo>
                    <a:pt x="113" y="200"/>
                  </a:lnTo>
                  <a:lnTo>
                    <a:pt x="116" y="194"/>
                  </a:lnTo>
                  <a:lnTo>
                    <a:pt x="120" y="190"/>
                  </a:lnTo>
                  <a:lnTo>
                    <a:pt x="124" y="189"/>
                  </a:lnTo>
                  <a:lnTo>
                    <a:pt x="130" y="189"/>
                  </a:lnTo>
                  <a:lnTo>
                    <a:pt x="127" y="179"/>
                  </a:lnTo>
                  <a:lnTo>
                    <a:pt x="124" y="170"/>
                  </a:lnTo>
                  <a:lnTo>
                    <a:pt x="121" y="149"/>
                  </a:lnTo>
                  <a:lnTo>
                    <a:pt x="121" y="129"/>
                  </a:lnTo>
                  <a:lnTo>
                    <a:pt x="124" y="110"/>
                  </a:lnTo>
                  <a:lnTo>
                    <a:pt x="133" y="87"/>
                  </a:lnTo>
                  <a:lnTo>
                    <a:pt x="145" y="65"/>
                  </a:lnTo>
                  <a:lnTo>
                    <a:pt x="160" y="48"/>
                  </a:lnTo>
                  <a:lnTo>
                    <a:pt x="176" y="34"/>
                  </a:lnTo>
                  <a:lnTo>
                    <a:pt x="193" y="22"/>
                  </a:lnTo>
                  <a:lnTo>
                    <a:pt x="207" y="12"/>
                  </a:lnTo>
                  <a:lnTo>
                    <a:pt x="223" y="5"/>
                  </a:lnTo>
                  <a:lnTo>
                    <a:pt x="237" y="1"/>
                  </a:lnTo>
                  <a:lnTo>
                    <a:pt x="252" y="0"/>
                  </a:lnTo>
                  <a:lnTo>
                    <a:pt x="274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0">
              <a:solidFill>
                <a:schemeClr val="tx2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00"/>
            <p:cNvSpPr>
              <a:spLocks/>
            </p:cNvSpPr>
            <p:nvPr/>
          </p:nvSpPr>
          <p:spPr bwMode="auto">
            <a:xfrm>
              <a:off x="3818" y="1355"/>
              <a:ext cx="261" cy="296"/>
            </a:xfrm>
            <a:custGeom>
              <a:avLst/>
              <a:gdLst>
                <a:gd name="T0" fmla="*/ 294 w 521"/>
                <a:gd name="T1" fmla="*/ 2 h 591"/>
                <a:gd name="T2" fmla="*/ 325 w 521"/>
                <a:gd name="T3" fmla="*/ 14 h 591"/>
                <a:gd name="T4" fmla="*/ 348 w 521"/>
                <a:gd name="T5" fmla="*/ 33 h 591"/>
                <a:gd name="T6" fmla="*/ 359 w 521"/>
                <a:gd name="T7" fmla="*/ 45 h 591"/>
                <a:gd name="T8" fmla="*/ 361 w 521"/>
                <a:gd name="T9" fmla="*/ 47 h 591"/>
                <a:gd name="T10" fmla="*/ 368 w 521"/>
                <a:gd name="T11" fmla="*/ 50 h 591"/>
                <a:gd name="T12" fmla="*/ 380 w 521"/>
                <a:gd name="T13" fmla="*/ 57 h 591"/>
                <a:gd name="T14" fmla="*/ 393 w 521"/>
                <a:gd name="T15" fmla="*/ 73 h 591"/>
                <a:gd name="T16" fmla="*/ 401 w 521"/>
                <a:gd name="T17" fmla="*/ 100 h 591"/>
                <a:gd name="T18" fmla="*/ 402 w 521"/>
                <a:gd name="T19" fmla="*/ 142 h 591"/>
                <a:gd name="T20" fmla="*/ 394 w 521"/>
                <a:gd name="T21" fmla="*/ 188 h 591"/>
                <a:gd name="T22" fmla="*/ 403 w 521"/>
                <a:gd name="T23" fmla="*/ 190 h 591"/>
                <a:gd name="T24" fmla="*/ 410 w 521"/>
                <a:gd name="T25" fmla="*/ 199 h 591"/>
                <a:gd name="T26" fmla="*/ 410 w 521"/>
                <a:gd name="T27" fmla="*/ 222 h 591"/>
                <a:gd name="T28" fmla="*/ 400 w 521"/>
                <a:gd name="T29" fmla="*/ 257 h 591"/>
                <a:gd name="T30" fmla="*/ 389 w 521"/>
                <a:gd name="T31" fmla="*/ 277 h 591"/>
                <a:gd name="T32" fmla="*/ 380 w 521"/>
                <a:gd name="T33" fmla="*/ 282 h 591"/>
                <a:gd name="T34" fmla="*/ 367 w 521"/>
                <a:gd name="T35" fmla="*/ 323 h 591"/>
                <a:gd name="T36" fmla="*/ 354 w 521"/>
                <a:gd name="T37" fmla="*/ 384 h 591"/>
                <a:gd name="T38" fmla="*/ 356 w 521"/>
                <a:gd name="T39" fmla="*/ 387 h 591"/>
                <a:gd name="T40" fmla="*/ 366 w 521"/>
                <a:gd name="T41" fmla="*/ 393 h 591"/>
                <a:gd name="T42" fmla="*/ 394 w 521"/>
                <a:gd name="T43" fmla="*/ 408 h 591"/>
                <a:gd name="T44" fmla="*/ 434 w 521"/>
                <a:gd name="T45" fmla="*/ 431 h 591"/>
                <a:gd name="T46" fmla="*/ 482 w 521"/>
                <a:gd name="T47" fmla="*/ 463 h 591"/>
                <a:gd name="T48" fmla="*/ 513 w 521"/>
                <a:gd name="T49" fmla="*/ 485 h 591"/>
                <a:gd name="T50" fmla="*/ 521 w 521"/>
                <a:gd name="T51" fmla="*/ 497 h 591"/>
                <a:gd name="T52" fmla="*/ 445 w 521"/>
                <a:gd name="T53" fmla="*/ 548 h 591"/>
                <a:gd name="T54" fmla="*/ 358 w 521"/>
                <a:gd name="T55" fmla="*/ 581 h 591"/>
                <a:gd name="T56" fmla="*/ 261 w 521"/>
                <a:gd name="T57" fmla="*/ 591 h 591"/>
                <a:gd name="T58" fmla="*/ 165 w 521"/>
                <a:gd name="T59" fmla="*/ 581 h 591"/>
                <a:gd name="T60" fmla="*/ 78 w 521"/>
                <a:gd name="T61" fmla="*/ 548 h 591"/>
                <a:gd name="T62" fmla="*/ 0 w 521"/>
                <a:gd name="T63" fmla="*/ 497 h 591"/>
                <a:gd name="T64" fmla="*/ 16 w 521"/>
                <a:gd name="T65" fmla="*/ 482 h 591"/>
                <a:gd name="T66" fmla="*/ 66 w 521"/>
                <a:gd name="T67" fmla="*/ 447 h 591"/>
                <a:gd name="T68" fmla="*/ 111 w 521"/>
                <a:gd name="T69" fmla="*/ 419 h 591"/>
                <a:gd name="T70" fmla="*/ 146 w 521"/>
                <a:gd name="T71" fmla="*/ 399 h 591"/>
                <a:gd name="T72" fmla="*/ 165 w 521"/>
                <a:gd name="T73" fmla="*/ 389 h 591"/>
                <a:gd name="T74" fmla="*/ 168 w 521"/>
                <a:gd name="T75" fmla="*/ 386 h 591"/>
                <a:gd name="T76" fmla="*/ 168 w 521"/>
                <a:gd name="T77" fmla="*/ 344 h 591"/>
                <a:gd name="T78" fmla="*/ 147 w 521"/>
                <a:gd name="T79" fmla="*/ 303 h 591"/>
                <a:gd name="T80" fmla="*/ 138 w 521"/>
                <a:gd name="T81" fmla="*/ 282 h 591"/>
                <a:gd name="T82" fmla="*/ 129 w 521"/>
                <a:gd name="T83" fmla="*/ 269 h 591"/>
                <a:gd name="T84" fmla="*/ 117 w 521"/>
                <a:gd name="T85" fmla="*/ 240 h 591"/>
                <a:gd name="T86" fmla="*/ 112 w 521"/>
                <a:gd name="T87" fmla="*/ 210 h 591"/>
                <a:gd name="T88" fmla="*/ 116 w 521"/>
                <a:gd name="T89" fmla="*/ 194 h 591"/>
                <a:gd name="T90" fmla="*/ 124 w 521"/>
                <a:gd name="T91" fmla="*/ 189 h 591"/>
                <a:gd name="T92" fmla="*/ 127 w 521"/>
                <a:gd name="T93" fmla="*/ 179 h 591"/>
                <a:gd name="T94" fmla="*/ 121 w 521"/>
                <a:gd name="T95" fmla="*/ 149 h 591"/>
                <a:gd name="T96" fmla="*/ 124 w 521"/>
                <a:gd name="T97" fmla="*/ 110 h 591"/>
                <a:gd name="T98" fmla="*/ 145 w 521"/>
                <a:gd name="T99" fmla="*/ 65 h 591"/>
                <a:gd name="T100" fmla="*/ 176 w 521"/>
                <a:gd name="T101" fmla="*/ 34 h 591"/>
                <a:gd name="T102" fmla="*/ 207 w 521"/>
                <a:gd name="T103" fmla="*/ 12 h 591"/>
                <a:gd name="T104" fmla="*/ 237 w 521"/>
                <a:gd name="T105" fmla="*/ 1 h 591"/>
                <a:gd name="T106" fmla="*/ 274 w 521"/>
                <a:gd name="T107" fmla="*/ 0 h 5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521" h="591">
                  <a:moveTo>
                    <a:pt x="274" y="0"/>
                  </a:moveTo>
                  <a:lnTo>
                    <a:pt x="294" y="2"/>
                  </a:lnTo>
                  <a:lnTo>
                    <a:pt x="311" y="7"/>
                  </a:lnTo>
                  <a:lnTo>
                    <a:pt x="325" y="14"/>
                  </a:lnTo>
                  <a:lnTo>
                    <a:pt x="338" y="23"/>
                  </a:lnTo>
                  <a:lnTo>
                    <a:pt x="348" y="33"/>
                  </a:lnTo>
                  <a:lnTo>
                    <a:pt x="354" y="40"/>
                  </a:lnTo>
                  <a:lnTo>
                    <a:pt x="359" y="45"/>
                  </a:lnTo>
                  <a:lnTo>
                    <a:pt x="360" y="47"/>
                  </a:lnTo>
                  <a:lnTo>
                    <a:pt x="361" y="47"/>
                  </a:lnTo>
                  <a:lnTo>
                    <a:pt x="364" y="48"/>
                  </a:lnTo>
                  <a:lnTo>
                    <a:pt x="368" y="50"/>
                  </a:lnTo>
                  <a:lnTo>
                    <a:pt x="375" y="53"/>
                  </a:lnTo>
                  <a:lnTo>
                    <a:pt x="380" y="57"/>
                  </a:lnTo>
                  <a:lnTo>
                    <a:pt x="386" y="63"/>
                  </a:lnTo>
                  <a:lnTo>
                    <a:pt x="393" y="73"/>
                  </a:lnTo>
                  <a:lnTo>
                    <a:pt x="397" y="85"/>
                  </a:lnTo>
                  <a:lnTo>
                    <a:pt x="401" y="100"/>
                  </a:lnTo>
                  <a:lnTo>
                    <a:pt x="402" y="119"/>
                  </a:lnTo>
                  <a:lnTo>
                    <a:pt x="402" y="142"/>
                  </a:lnTo>
                  <a:lnTo>
                    <a:pt x="398" y="170"/>
                  </a:lnTo>
                  <a:lnTo>
                    <a:pt x="394" y="188"/>
                  </a:lnTo>
                  <a:lnTo>
                    <a:pt x="398" y="188"/>
                  </a:lnTo>
                  <a:lnTo>
                    <a:pt x="403" y="190"/>
                  </a:lnTo>
                  <a:lnTo>
                    <a:pt x="406" y="193"/>
                  </a:lnTo>
                  <a:lnTo>
                    <a:pt x="410" y="199"/>
                  </a:lnTo>
                  <a:lnTo>
                    <a:pt x="411" y="209"/>
                  </a:lnTo>
                  <a:lnTo>
                    <a:pt x="410" y="222"/>
                  </a:lnTo>
                  <a:lnTo>
                    <a:pt x="405" y="239"/>
                  </a:lnTo>
                  <a:lnTo>
                    <a:pt x="400" y="257"/>
                  </a:lnTo>
                  <a:lnTo>
                    <a:pt x="395" y="268"/>
                  </a:lnTo>
                  <a:lnTo>
                    <a:pt x="389" y="277"/>
                  </a:lnTo>
                  <a:lnTo>
                    <a:pt x="384" y="281"/>
                  </a:lnTo>
                  <a:lnTo>
                    <a:pt x="380" y="282"/>
                  </a:lnTo>
                  <a:lnTo>
                    <a:pt x="376" y="302"/>
                  </a:lnTo>
                  <a:lnTo>
                    <a:pt x="367" y="323"/>
                  </a:lnTo>
                  <a:lnTo>
                    <a:pt x="354" y="343"/>
                  </a:lnTo>
                  <a:lnTo>
                    <a:pt x="354" y="384"/>
                  </a:lnTo>
                  <a:lnTo>
                    <a:pt x="355" y="385"/>
                  </a:lnTo>
                  <a:lnTo>
                    <a:pt x="356" y="387"/>
                  </a:lnTo>
                  <a:lnTo>
                    <a:pt x="358" y="388"/>
                  </a:lnTo>
                  <a:lnTo>
                    <a:pt x="366" y="393"/>
                  </a:lnTo>
                  <a:lnTo>
                    <a:pt x="378" y="398"/>
                  </a:lnTo>
                  <a:lnTo>
                    <a:pt x="394" y="408"/>
                  </a:lnTo>
                  <a:lnTo>
                    <a:pt x="413" y="418"/>
                  </a:lnTo>
                  <a:lnTo>
                    <a:pt x="434" y="431"/>
                  </a:lnTo>
                  <a:lnTo>
                    <a:pt x="458" y="446"/>
                  </a:lnTo>
                  <a:lnTo>
                    <a:pt x="482" y="463"/>
                  </a:lnTo>
                  <a:lnTo>
                    <a:pt x="506" y="481"/>
                  </a:lnTo>
                  <a:lnTo>
                    <a:pt x="513" y="485"/>
                  </a:lnTo>
                  <a:lnTo>
                    <a:pt x="517" y="490"/>
                  </a:lnTo>
                  <a:lnTo>
                    <a:pt x="521" y="497"/>
                  </a:lnTo>
                  <a:lnTo>
                    <a:pt x="485" y="524"/>
                  </a:lnTo>
                  <a:lnTo>
                    <a:pt x="445" y="548"/>
                  </a:lnTo>
                  <a:lnTo>
                    <a:pt x="402" y="567"/>
                  </a:lnTo>
                  <a:lnTo>
                    <a:pt x="358" y="581"/>
                  </a:lnTo>
                  <a:lnTo>
                    <a:pt x="310" y="589"/>
                  </a:lnTo>
                  <a:lnTo>
                    <a:pt x="261" y="591"/>
                  </a:lnTo>
                  <a:lnTo>
                    <a:pt x="212" y="589"/>
                  </a:lnTo>
                  <a:lnTo>
                    <a:pt x="165" y="581"/>
                  </a:lnTo>
                  <a:lnTo>
                    <a:pt x="120" y="567"/>
                  </a:lnTo>
                  <a:lnTo>
                    <a:pt x="78" y="548"/>
                  </a:lnTo>
                  <a:lnTo>
                    <a:pt x="37" y="524"/>
                  </a:lnTo>
                  <a:lnTo>
                    <a:pt x="0" y="497"/>
                  </a:lnTo>
                  <a:lnTo>
                    <a:pt x="7" y="488"/>
                  </a:lnTo>
                  <a:lnTo>
                    <a:pt x="16" y="482"/>
                  </a:lnTo>
                  <a:lnTo>
                    <a:pt x="41" y="464"/>
                  </a:lnTo>
                  <a:lnTo>
                    <a:pt x="66" y="447"/>
                  </a:lnTo>
                  <a:lnTo>
                    <a:pt x="89" y="432"/>
                  </a:lnTo>
                  <a:lnTo>
                    <a:pt x="111" y="419"/>
                  </a:lnTo>
                  <a:lnTo>
                    <a:pt x="130" y="408"/>
                  </a:lnTo>
                  <a:lnTo>
                    <a:pt x="146" y="399"/>
                  </a:lnTo>
                  <a:lnTo>
                    <a:pt x="157" y="393"/>
                  </a:lnTo>
                  <a:lnTo>
                    <a:pt x="165" y="389"/>
                  </a:lnTo>
                  <a:lnTo>
                    <a:pt x="167" y="388"/>
                  </a:lnTo>
                  <a:lnTo>
                    <a:pt x="168" y="386"/>
                  </a:lnTo>
                  <a:lnTo>
                    <a:pt x="168" y="385"/>
                  </a:lnTo>
                  <a:lnTo>
                    <a:pt x="168" y="344"/>
                  </a:lnTo>
                  <a:lnTo>
                    <a:pt x="156" y="324"/>
                  </a:lnTo>
                  <a:lnTo>
                    <a:pt x="147" y="303"/>
                  </a:lnTo>
                  <a:lnTo>
                    <a:pt x="143" y="283"/>
                  </a:lnTo>
                  <a:lnTo>
                    <a:pt x="138" y="282"/>
                  </a:lnTo>
                  <a:lnTo>
                    <a:pt x="133" y="278"/>
                  </a:lnTo>
                  <a:lnTo>
                    <a:pt x="129" y="269"/>
                  </a:lnTo>
                  <a:lnTo>
                    <a:pt x="123" y="257"/>
                  </a:lnTo>
                  <a:lnTo>
                    <a:pt x="117" y="240"/>
                  </a:lnTo>
                  <a:lnTo>
                    <a:pt x="113" y="223"/>
                  </a:lnTo>
                  <a:lnTo>
                    <a:pt x="112" y="210"/>
                  </a:lnTo>
                  <a:lnTo>
                    <a:pt x="113" y="200"/>
                  </a:lnTo>
                  <a:lnTo>
                    <a:pt x="116" y="194"/>
                  </a:lnTo>
                  <a:lnTo>
                    <a:pt x="120" y="190"/>
                  </a:lnTo>
                  <a:lnTo>
                    <a:pt x="124" y="189"/>
                  </a:lnTo>
                  <a:lnTo>
                    <a:pt x="130" y="189"/>
                  </a:lnTo>
                  <a:lnTo>
                    <a:pt x="127" y="179"/>
                  </a:lnTo>
                  <a:lnTo>
                    <a:pt x="124" y="170"/>
                  </a:lnTo>
                  <a:lnTo>
                    <a:pt x="121" y="149"/>
                  </a:lnTo>
                  <a:lnTo>
                    <a:pt x="121" y="129"/>
                  </a:lnTo>
                  <a:lnTo>
                    <a:pt x="124" y="110"/>
                  </a:lnTo>
                  <a:lnTo>
                    <a:pt x="133" y="87"/>
                  </a:lnTo>
                  <a:lnTo>
                    <a:pt x="145" y="65"/>
                  </a:lnTo>
                  <a:lnTo>
                    <a:pt x="160" y="48"/>
                  </a:lnTo>
                  <a:lnTo>
                    <a:pt x="176" y="34"/>
                  </a:lnTo>
                  <a:lnTo>
                    <a:pt x="193" y="22"/>
                  </a:lnTo>
                  <a:lnTo>
                    <a:pt x="207" y="12"/>
                  </a:lnTo>
                  <a:lnTo>
                    <a:pt x="223" y="5"/>
                  </a:lnTo>
                  <a:lnTo>
                    <a:pt x="237" y="1"/>
                  </a:lnTo>
                  <a:lnTo>
                    <a:pt x="252" y="0"/>
                  </a:lnTo>
                  <a:lnTo>
                    <a:pt x="274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0">
              <a:solidFill>
                <a:schemeClr val="tx2">
                  <a:lumMod val="5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01"/>
            <p:cNvSpPr>
              <a:spLocks noEditPoints="1"/>
            </p:cNvSpPr>
            <p:nvPr/>
          </p:nvSpPr>
          <p:spPr bwMode="auto">
            <a:xfrm>
              <a:off x="4397" y="1625"/>
              <a:ext cx="393" cy="392"/>
            </a:xfrm>
            <a:custGeom>
              <a:avLst/>
              <a:gdLst>
                <a:gd name="T0" fmla="*/ 223 w 784"/>
                <a:gd name="T1" fmla="*/ 519 h 784"/>
                <a:gd name="T2" fmla="*/ 326 w 784"/>
                <a:gd name="T3" fmla="*/ 593 h 784"/>
                <a:gd name="T4" fmla="*/ 462 w 784"/>
                <a:gd name="T5" fmla="*/ 592 h 784"/>
                <a:gd name="T6" fmla="*/ 361 w 784"/>
                <a:gd name="T7" fmla="*/ 537 h 784"/>
                <a:gd name="T8" fmla="*/ 269 w 784"/>
                <a:gd name="T9" fmla="*/ 479 h 784"/>
                <a:gd name="T10" fmla="*/ 388 w 784"/>
                <a:gd name="T11" fmla="*/ 320 h 784"/>
                <a:gd name="T12" fmla="*/ 326 w 784"/>
                <a:gd name="T13" fmla="*/ 355 h 784"/>
                <a:gd name="T14" fmla="*/ 326 w 784"/>
                <a:gd name="T15" fmla="*/ 427 h 784"/>
                <a:gd name="T16" fmla="*/ 388 w 784"/>
                <a:gd name="T17" fmla="*/ 462 h 784"/>
                <a:gd name="T18" fmla="*/ 450 w 784"/>
                <a:gd name="T19" fmla="*/ 427 h 784"/>
                <a:gd name="T20" fmla="*/ 450 w 784"/>
                <a:gd name="T21" fmla="*/ 355 h 784"/>
                <a:gd name="T22" fmla="*/ 388 w 784"/>
                <a:gd name="T23" fmla="*/ 320 h 784"/>
                <a:gd name="T24" fmla="*/ 527 w 784"/>
                <a:gd name="T25" fmla="*/ 335 h 784"/>
                <a:gd name="T26" fmla="*/ 527 w 784"/>
                <a:gd name="T27" fmla="*/ 450 h 784"/>
                <a:gd name="T28" fmla="*/ 550 w 784"/>
                <a:gd name="T29" fmla="*/ 534 h 784"/>
                <a:gd name="T30" fmla="*/ 602 w 784"/>
                <a:gd name="T31" fmla="*/ 424 h 784"/>
                <a:gd name="T32" fmla="*/ 583 w 784"/>
                <a:gd name="T33" fmla="*/ 301 h 784"/>
                <a:gd name="T34" fmla="*/ 392 w 784"/>
                <a:gd name="T35" fmla="*/ 181 h 784"/>
                <a:gd name="T36" fmla="*/ 269 w 784"/>
                <a:gd name="T37" fmla="*/ 220 h 784"/>
                <a:gd name="T38" fmla="*/ 193 w 784"/>
                <a:gd name="T39" fmla="*/ 321 h 784"/>
                <a:gd name="T40" fmla="*/ 269 w 784"/>
                <a:gd name="T41" fmla="*/ 303 h 784"/>
                <a:gd name="T42" fmla="*/ 361 w 784"/>
                <a:gd name="T43" fmla="*/ 246 h 784"/>
                <a:gd name="T44" fmla="*/ 458 w 784"/>
                <a:gd name="T45" fmla="*/ 192 h 784"/>
                <a:gd name="T46" fmla="*/ 418 w 784"/>
                <a:gd name="T47" fmla="*/ 0 h 784"/>
                <a:gd name="T48" fmla="*/ 451 w 784"/>
                <a:gd name="T49" fmla="*/ 33 h 784"/>
                <a:gd name="T50" fmla="*/ 541 w 784"/>
                <a:gd name="T51" fmla="*/ 115 h 784"/>
                <a:gd name="T52" fmla="*/ 628 w 784"/>
                <a:gd name="T53" fmla="*/ 87 h 784"/>
                <a:gd name="T54" fmla="*/ 695 w 784"/>
                <a:gd name="T55" fmla="*/ 145 h 784"/>
                <a:gd name="T56" fmla="*/ 652 w 784"/>
                <a:gd name="T57" fmla="*/ 216 h 784"/>
                <a:gd name="T58" fmla="*/ 751 w 784"/>
                <a:gd name="T59" fmla="*/ 334 h 784"/>
                <a:gd name="T60" fmla="*/ 784 w 784"/>
                <a:gd name="T61" fmla="*/ 367 h 784"/>
                <a:gd name="T62" fmla="*/ 765 w 784"/>
                <a:gd name="T63" fmla="*/ 448 h 784"/>
                <a:gd name="T64" fmla="*/ 673 w 784"/>
                <a:gd name="T65" fmla="*/ 532 h 784"/>
                <a:gd name="T66" fmla="*/ 698 w 784"/>
                <a:gd name="T67" fmla="*/ 628 h 784"/>
                <a:gd name="T68" fmla="*/ 640 w 784"/>
                <a:gd name="T69" fmla="*/ 695 h 784"/>
                <a:gd name="T70" fmla="*/ 568 w 784"/>
                <a:gd name="T71" fmla="*/ 652 h 784"/>
                <a:gd name="T72" fmla="*/ 451 w 784"/>
                <a:gd name="T73" fmla="*/ 702 h 784"/>
                <a:gd name="T74" fmla="*/ 431 w 784"/>
                <a:gd name="T75" fmla="*/ 781 h 784"/>
                <a:gd name="T76" fmla="*/ 344 w 784"/>
                <a:gd name="T77" fmla="*/ 775 h 784"/>
                <a:gd name="T78" fmla="*/ 291 w 784"/>
                <a:gd name="T79" fmla="*/ 691 h 784"/>
                <a:gd name="T80" fmla="*/ 169 w 784"/>
                <a:gd name="T81" fmla="*/ 695 h 784"/>
                <a:gd name="T82" fmla="*/ 97 w 784"/>
                <a:gd name="T83" fmla="*/ 652 h 784"/>
                <a:gd name="T84" fmla="*/ 97 w 784"/>
                <a:gd name="T85" fmla="*/ 604 h 784"/>
                <a:gd name="T86" fmla="*/ 89 w 784"/>
                <a:gd name="T87" fmla="*/ 483 h 784"/>
                <a:gd name="T88" fmla="*/ 10 w 784"/>
                <a:gd name="T89" fmla="*/ 441 h 784"/>
                <a:gd name="T90" fmla="*/ 3 w 784"/>
                <a:gd name="T91" fmla="*/ 354 h 784"/>
                <a:gd name="T92" fmla="*/ 82 w 784"/>
                <a:gd name="T93" fmla="*/ 334 h 784"/>
                <a:gd name="T94" fmla="*/ 131 w 784"/>
                <a:gd name="T95" fmla="*/ 214 h 784"/>
                <a:gd name="T96" fmla="*/ 89 w 784"/>
                <a:gd name="T97" fmla="*/ 144 h 784"/>
                <a:gd name="T98" fmla="*/ 157 w 784"/>
                <a:gd name="T99" fmla="*/ 87 h 784"/>
                <a:gd name="T100" fmla="*/ 241 w 784"/>
                <a:gd name="T101" fmla="*/ 114 h 784"/>
                <a:gd name="T102" fmla="*/ 333 w 784"/>
                <a:gd name="T103" fmla="*/ 33 h 784"/>
                <a:gd name="T104" fmla="*/ 366 w 784"/>
                <a:gd name="T105" fmla="*/ 0 h 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84" h="784">
                  <a:moveTo>
                    <a:pt x="185" y="431"/>
                  </a:moveTo>
                  <a:lnTo>
                    <a:pt x="193" y="462"/>
                  </a:lnTo>
                  <a:lnTo>
                    <a:pt x="206" y="492"/>
                  </a:lnTo>
                  <a:lnTo>
                    <a:pt x="223" y="519"/>
                  </a:lnTo>
                  <a:lnTo>
                    <a:pt x="245" y="543"/>
                  </a:lnTo>
                  <a:lnTo>
                    <a:pt x="269" y="563"/>
                  </a:lnTo>
                  <a:lnTo>
                    <a:pt x="297" y="580"/>
                  </a:lnTo>
                  <a:lnTo>
                    <a:pt x="326" y="593"/>
                  </a:lnTo>
                  <a:lnTo>
                    <a:pt x="358" y="601"/>
                  </a:lnTo>
                  <a:lnTo>
                    <a:pt x="392" y="604"/>
                  </a:lnTo>
                  <a:lnTo>
                    <a:pt x="428" y="601"/>
                  </a:lnTo>
                  <a:lnTo>
                    <a:pt x="462" y="592"/>
                  </a:lnTo>
                  <a:lnTo>
                    <a:pt x="428" y="535"/>
                  </a:lnTo>
                  <a:lnTo>
                    <a:pt x="408" y="539"/>
                  </a:lnTo>
                  <a:lnTo>
                    <a:pt x="389" y="540"/>
                  </a:lnTo>
                  <a:lnTo>
                    <a:pt x="361" y="537"/>
                  </a:lnTo>
                  <a:lnTo>
                    <a:pt x="334" y="529"/>
                  </a:lnTo>
                  <a:lnTo>
                    <a:pt x="309" y="517"/>
                  </a:lnTo>
                  <a:lnTo>
                    <a:pt x="287" y="500"/>
                  </a:lnTo>
                  <a:lnTo>
                    <a:pt x="269" y="479"/>
                  </a:lnTo>
                  <a:lnTo>
                    <a:pt x="255" y="456"/>
                  </a:lnTo>
                  <a:lnTo>
                    <a:pt x="246" y="431"/>
                  </a:lnTo>
                  <a:lnTo>
                    <a:pt x="185" y="431"/>
                  </a:lnTo>
                  <a:close/>
                  <a:moveTo>
                    <a:pt x="388" y="320"/>
                  </a:moveTo>
                  <a:lnTo>
                    <a:pt x="369" y="322"/>
                  </a:lnTo>
                  <a:lnTo>
                    <a:pt x="352" y="330"/>
                  </a:lnTo>
                  <a:lnTo>
                    <a:pt x="338" y="341"/>
                  </a:lnTo>
                  <a:lnTo>
                    <a:pt x="326" y="355"/>
                  </a:lnTo>
                  <a:lnTo>
                    <a:pt x="319" y="372"/>
                  </a:lnTo>
                  <a:lnTo>
                    <a:pt x="317" y="391"/>
                  </a:lnTo>
                  <a:lnTo>
                    <a:pt x="319" y="410"/>
                  </a:lnTo>
                  <a:lnTo>
                    <a:pt x="326" y="427"/>
                  </a:lnTo>
                  <a:lnTo>
                    <a:pt x="338" y="442"/>
                  </a:lnTo>
                  <a:lnTo>
                    <a:pt x="352" y="453"/>
                  </a:lnTo>
                  <a:lnTo>
                    <a:pt x="369" y="460"/>
                  </a:lnTo>
                  <a:lnTo>
                    <a:pt x="388" y="462"/>
                  </a:lnTo>
                  <a:lnTo>
                    <a:pt x="407" y="460"/>
                  </a:lnTo>
                  <a:lnTo>
                    <a:pt x="424" y="453"/>
                  </a:lnTo>
                  <a:lnTo>
                    <a:pt x="439" y="442"/>
                  </a:lnTo>
                  <a:lnTo>
                    <a:pt x="450" y="427"/>
                  </a:lnTo>
                  <a:lnTo>
                    <a:pt x="457" y="410"/>
                  </a:lnTo>
                  <a:lnTo>
                    <a:pt x="460" y="391"/>
                  </a:lnTo>
                  <a:lnTo>
                    <a:pt x="457" y="372"/>
                  </a:lnTo>
                  <a:lnTo>
                    <a:pt x="450" y="355"/>
                  </a:lnTo>
                  <a:lnTo>
                    <a:pt x="439" y="341"/>
                  </a:lnTo>
                  <a:lnTo>
                    <a:pt x="424" y="330"/>
                  </a:lnTo>
                  <a:lnTo>
                    <a:pt x="407" y="323"/>
                  </a:lnTo>
                  <a:lnTo>
                    <a:pt x="388" y="320"/>
                  </a:lnTo>
                  <a:close/>
                  <a:moveTo>
                    <a:pt x="527" y="230"/>
                  </a:moveTo>
                  <a:lnTo>
                    <a:pt x="495" y="287"/>
                  </a:lnTo>
                  <a:lnTo>
                    <a:pt x="513" y="310"/>
                  </a:lnTo>
                  <a:lnTo>
                    <a:pt x="527" y="335"/>
                  </a:lnTo>
                  <a:lnTo>
                    <a:pt x="535" y="363"/>
                  </a:lnTo>
                  <a:lnTo>
                    <a:pt x="538" y="392"/>
                  </a:lnTo>
                  <a:lnTo>
                    <a:pt x="535" y="422"/>
                  </a:lnTo>
                  <a:lnTo>
                    <a:pt x="527" y="450"/>
                  </a:lnTo>
                  <a:lnTo>
                    <a:pt x="513" y="474"/>
                  </a:lnTo>
                  <a:lnTo>
                    <a:pt x="495" y="496"/>
                  </a:lnTo>
                  <a:lnTo>
                    <a:pt x="529" y="554"/>
                  </a:lnTo>
                  <a:lnTo>
                    <a:pt x="550" y="534"/>
                  </a:lnTo>
                  <a:lnTo>
                    <a:pt x="569" y="509"/>
                  </a:lnTo>
                  <a:lnTo>
                    <a:pt x="584" y="483"/>
                  </a:lnTo>
                  <a:lnTo>
                    <a:pt x="595" y="454"/>
                  </a:lnTo>
                  <a:lnTo>
                    <a:pt x="602" y="424"/>
                  </a:lnTo>
                  <a:lnTo>
                    <a:pt x="604" y="392"/>
                  </a:lnTo>
                  <a:lnTo>
                    <a:pt x="602" y="359"/>
                  </a:lnTo>
                  <a:lnTo>
                    <a:pt x="595" y="330"/>
                  </a:lnTo>
                  <a:lnTo>
                    <a:pt x="583" y="301"/>
                  </a:lnTo>
                  <a:lnTo>
                    <a:pt x="568" y="274"/>
                  </a:lnTo>
                  <a:lnTo>
                    <a:pt x="549" y="250"/>
                  </a:lnTo>
                  <a:lnTo>
                    <a:pt x="527" y="230"/>
                  </a:lnTo>
                  <a:close/>
                  <a:moveTo>
                    <a:pt x="392" y="181"/>
                  </a:moveTo>
                  <a:lnTo>
                    <a:pt x="358" y="183"/>
                  </a:lnTo>
                  <a:lnTo>
                    <a:pt x="326" y="192"/>
                  </a:lnTo>
                  <a:lnTo>
                    <a:pt x="297" y="203"/>
                  </a:lnTo>
                  <a:lnTo>
                    <a:pt x="269" y="220"/>
                  </a:lnTo>
                  <a:lnTo>
                    <a:pt x="245" y="240"/>
                  </a:lnTo>
                  <a:lnTo>
                    <a:pt x="224" y="265"/>
                  </a:lnTo>
                  <a:lnTo>
                    <a:pt x="206" y="291"/>
                  </a:lnTo>
                  <a:lnTo>
                    <a:pt x="193" y="321"/>
                  </a:lnTo>
                  <a:lnTo>
                    <a:pt x="185" y="352"/>
                  </a:lnTo>
                  <a:lnTo>
                    <a:pt x="246" y="352"/>
                  </a:lnTo>
                  <a:lnTo>
                    <a:pt x="255" y="327"/>
                  </a:lnTo>
                  <a:lnTo>
                    <a:pt x="269" y="303"/>
                  </a:lnTo>
                  <a:lnTo>
                    <a:pt x="287" y="283"/>
                  </a:lnTo>
                  <a:lnTo>
                    <a:pt x="309" y="266"/>
                  </a:lnTo>
                  <a:lnTo>
                    <a:pt x="334" y="253"/>
                  </a:lnTo>
                  <a:lnTo>
                    <a:pt x="361" y="246"/>
                  </a:lnTo>
                  <a:lnTo>
                    <a:pt x="389" y="243"/>
                  </a:lnTo>
                  <a:lnTo>
                    <a:pt x="408" y="245"/>
                  </a:lnTo>
                  <a:lnTo>
                    <a:pt x="427" y="248"/>
                  </a:lnTo>
                  <a:lnTo>
                    <a:pt x="458" y="192"/>
                  </a:lnTo>
                  <a:lnTo>
                    <a:pt x="427" y="183"/>
                  </a:lnTo>
                  <a:lnTo>
                    <a:pt x="392" y="181"/>
                  </a:lnTo>
                  <a:close/>
                  <a:moveTo>
                    <a:pt x="366" y="0"/>
                  </a:moveTo>
                  <a:lnTo>
                    <a:pt x="418" y="0"/>
                  </a:lnTo>
                  <a:lnTo>
                    <a:pt x="431" y="2"/>
                  </a:lnTo>
                  <a:lnTo>
                    <a:pt x="440" y="10"/>
                  </a:lnTo>
                  <a:lnTo>
                    <a:pt x="448" y="21"/>
                  </a:lnTo>
                  <a:lnTo>
                    <a:pt x="451" y="33"/>
                  </a:lnTo>
                  <a:lnTo>
                    <a:pt x="451" y="83"/>
                  </a:lnTo>
                  <a:lnTo>
                    <a:pt x="482" y="91"/>
                  </a:lnTo>
                  <a:lnTo>
                    <a:pt x="513" y="102"/>
                  </a:lnTo>
                  <a:lnTo>
                    <a:pt x="541" y="115"/>
                  </a:lnTo>
                  <a:lnTo>
                    <a:pt x="568" y="132"/>
                  </a:lnTo>
                  <a:lnTo>
                    <a:pt x="604" y="97"/>
                  </a:lnTo>
                  <a:lnTo>
                    <a:pt x="616" y="90"/>
                  </a:lnTo>
                  <a:lnTo>
                    <a:pt x="628" y="87"/>
                  </a:lnTo>
                  <a:lnTo>
                    <a:pt x="640" y="90"/>
                  </a:lnTo>
                  <a:lnTo>
                    <a:pt x="651" y="97"/>
                  </a:lnTo>
                  <a:lnTo>
                    <a:pt x="688" y="133"/>
                  </a:lnTo>
                  <a:lnTo>
                    <a:pt x="695" y="145"/>
                  </a:lnTo>
                  <a:lnTo>
                    <a:pt x="698" y="157"/>
                  </a:lnTo>
                  <a:lnTo>
                    <a:pt x="695" y="169"/>
                  </a:lnTo>
                  <a:lnTo>
                    <a:pt x="688" y="180"/>
                  </a:lnTo>
                  <a:lnTo>
                    <a:pt x="652" y="216"/>
                  </a:lnTo>
                  <a:lnTo>
                    <a:pt x="673" y="252"/>
                  </a:lnTo>
                  <a:lnTo>
                    <a:pt x="689" y="291"/>
                  </a:lnTo>
                  <a:lnTo>
                    <a:pt x="701" y="334"/>
                  </a:lnTo>
                  <a:lnTo>
                    <a:pt x="751" y="334"/>
                  </a:lnTo>
                  <a:lnTo>
                    <a:pt x="765" y="336"/>
                  </a:lnTo>
                  <a:lnTo>
                    <a:pt x="775" y="344"/>
                  </a:lnTo>
                  <a:lnTo>
                    <a:pt x="782" y="354"/>
                  </a:lnTo>
                  <a:lnTo>
                    <a:pt x="784" y="367"/>
                  </a:lnTo>
                  <a:lnTo>
                    <a:pt x="784" y="418"/>
                  </a:lnTo>
                  <a:lnTo>
                    <a:pt x="782" y="431"/>
                  </a:lnTo>
                  <a:lnTo>
                    <a:pt x="775" y="441"/>
                  </a:lnTo>
                  <a:lnTo>
                    <a:pt x="765" y="448"/>
                  </a:lnTo>
                  <a:lnTo>
                    <a:pt x="751" y="451"/>
                  </a:lnTo>
                  <a:lnTo>
                    <a:pt x="701" y="451"/>
                  </a:lnTo>
                  <a:lnTo>
                    <a:pt x="689" y="492"/>
                  </a:lnTo>
                  <a:lnTo>
                    <a:pt x="673" y="532"/>
                  </a:lnTo>
                  <a:lnTo>
                    <a:pt x="652" y="569"/>
                  </a:lnTo>
                  <a:lnTo>
                    <a:pt x="688" y="604"/>
                  </a:lnTo>
                  <a:lnTo>
                    <a:pt x="695" y="615"/>
                  </a:lnTo>
                  <a:lnTo>
                    <a:pt x="698" y="628"/>
                  </a:lnTo>
                  <a:lnTo>
                    <a:pt x="695" y="640"/>
                  </a:lnTo>
                  <a:lnTo>
                    <a:pt x="688" y="652"/>
                  </a:lnTo>
                  <a:lnTo>
                    <a:pt x="651" y="688"/>
                  </a:lnTo>
                  <a:lnTo>
                    <a:pt x="640" y="695"/>
                  </a:lnTo>
                  <a:lnTo>
                    <a:pt x="628" y="697"/>
                  </a:lnTo>
                  <a:lnTo>
                    <a:pt x="615" y="695"/>
                  </a:lnTo>
                  <a:lnTo>
                    <a:pt x="604" y="688"/>
                  </a:lnTo>
                  <a:lnTo>
                    <a:pt x="568" y="652"/>
                  </a:lnTo>
                  <a:lnTo>
                    <a:pt x="541" y="669"/>
                  </a:lnTo>
                  <a:lnTo>
                    <a:pt x="513" y="682"/>
                  </a:lnTo>
                  <a:lnTo>
                    <a:pt x="482" y="693"/>
                  </a:lnTo>
                  <a:lnTo>
                    <a:pt x="451" y="702"/>
                  </a:lnTo>
                  <a:lnTo>
                    <a:pt x="451" y="751"/>
                  </a:lnTo>
                  <a:lnTo>
                    <a:pt x="448" y="764"/>
                  </a:lnTo>
                  <a:lnTo>
                    <a:pt x="441" y="774"/>
                  </a:lnTo>
                  <a:lnTo>
                    <a:pt x="431" y="781"/>
                  </a:lnTo>
                  <a:lnTo>
                    <a:pt x="418" y="784"/>
                  </a:lnTo>
                  <a:lnTo>
                    <a:pt x="366" y="784"/>
                  </a:lnTo>
                  <a:lnTo>
                    <a:pt x="353" y="781"/>
                  </a:lnTo>
                  <a:lnTo>
                    <a:pt x="344" y="775"/>
                  </a:lnTo>
                  <a:lnTo>
                    <a:pt x="336" y="764"/>
                  </a:lnTo>
                  <a:lnTo>
                    <a:pt x="333" y="751"/>
                  </a:lnTo>
                  <a:lnTo>
                    <a:pt x="333" y="702"/>
                  </a:lnTo>
                  <a:lnTo>
                    <a:pt x="291" y="691"/>
                  </a:lnTo>
                  <a:lnTo>
                    <a:pt x="251" y="675"/>
                  </a:lnTo>
                  <a:lnTo>
                    <a:pt x="215" y="654"/>
                  </a:lnTo>
                  <a:lnTo>
                    <a:pt x="181" y="688"/>
                  </a:lnTo>
                  <a:lnTo>
                    <a:pt x="169" y="695"/>
                  </a:lnTo>
                  <a:lnTo>
                    <a:pt x="156" y="697"/>
                  </a:lnTo>
                  <a:lnTo>
                    <a:pt x="145" y="695"/>
                  </a:lnTo>
                  <a:lnTo>
                    <a:pt x="133" y="688"/>
                  </a:lnTo>
                  <a:lnTo>
                    <a:pt x="97" y="652"/>
                  </a:lnTo>
                  <a:lnTo>
                    <a:pt x="89" y="640"/>
                  </a:lnTo>
                  <a:lnTo>
                    <a:pt x="87" y="627"/>
                  </a:lnTo>
                  <a:lnTo>
                    <a:pt x="89" y="614"/>
                  </a:lnTo>
                  <a:lnTo>
                    <a:pt x="97" y="604"/>
                  </a:lnTo>
                  <a:lnTo>
                    <a:pt x="131" y="570"/>
                  </a:lnTo>
                  <a:lnTo>
                    <a:pt x="115" y="542"/>
                  </a:lnTo>
                  <a:lnTo>
                    <a:pt x="101" y="513"/>
                  </a:lnTo>
                  <a:lnTo>
                    <a:pt x="89" y="483"/>
                  </a:lnTo>
                  <a:lnTo>
                    <a:pt x="82" y="451"/>
                  </a:lnTo>
                  <a:lnTo>
                    <a:pt x="33" y="451"/>
                  </a:lnTo>
                  <a:lnTo>
                    <a:pt x="20" y="448"/>
                  </a:lnTo>
                  <a:lnTo>
                    <a:pt x="10" y="441"/>
                  </a:lnTo>
                  <a:lnTo>
                    <a:pt x="3" y="431"/>
                  </a:lnTo>
                  <a:lnTo>
                    <a:pt x="0" y="418"/>
                  </a:lnTo>
                  <a:lnTo>
                    <a:pt x="0" y="367"/>
                  </a:lnTo>
                  <a:lnTo>
                    <a:pt x="3" y="354"/>
                  </a:lnTo>
                  <a:lnTo>
                    <a:pt x="9" y="344"/>
                  </a:lnTo>
                  <a:lnTo>
                    <a:pt x="20" y="336"/>
                  </a:lnTo>
                  <a:lnTo>
                    <a:pt x="33" y="334"/>
                  </a:lnTo>
                  <a:lnTo>
                    <a:pt x="82" y="334"/>
                  </a:lnTo>
                  <a:lnTo>
                    <a:pt x="89" y="301"/>
                  </a:lnTo>
                  <a:lnTo>
                    <a:pt x="100" y="271"/>
                  </a:lnTo>
                  <a:lnTo>
                    <a:pt x="114" y="242"/>
                  </a:lnTo>
                  <a:lnTo>
                    <a:pt x="131" y="214"/>
                  </a:lnTo>
                  <a:lnTo>
                    <a:pt x="97" y="180"/>
                  </a:lnTo>
                  <a:lnTo>
                    <a:pt x="89" y="169"/>
                  </a:lnTo>
                  <a:lnTo>
                    <a:pt x="87" y="157"/>
                  </a:lnTo>
                  <a:lnTo>
                    <a:pt x="89" y="144"/>
                  </a:lnTo>
                  <a:lnTo>
                    <a:pt x="97" y="133"/>
                  </a:lnTo>
                  <a:lnTo>
                    <a:pt x="133" y="97"/>
                  </a:lnTo>
                  <a:lnTo>
                    <a:pt x="145" y="90"/>
                  </a:lnTo>
                  <a:lnTo>
                    <a:pt x="157" y="87"/>
                  </a:lnTo>
                  <a:lnTo>
                    <a:pt x="169" y="90"/>
                  </a:lnTo>
                  <a:lnTo>
                    <a:pt x="181" y="97"/>
                  </a:lnTo>
                  <a:lnTo>
                    <a:pt x="215" y="131"/>
                  </a:lnTo>
                  <a:lnTo>
                    <a:pt x="241" y="114"/>
                  </a:lnTo>
                  <a:lnTo>
                    <a:pt x="271" y="101"/>
                  </a:lnTo>
                  <a:lnTo>
                    <a:pt x="301" y="90"/>
                  </a:lnTo>
                  <a:lnTo>
                    <a:pt x="333" y="82"/>
                  </a:lnTo>
                  <a:lnTo>
                    <a:pt x="333" y="33"/>
                  </a:lnTo>
                  <a:lnTo>
                    <a:pt x="336" y="21"/>
                  </a:lnTo>
                  <a:lnTo>
                    <a:pt x="342" y="10"/>
                  </a:lnTo>
                  <a:lnTo>
                    <a:pt x="353" y="2"/>
                  </a:lnTo>
                  <a:lnTo>
                    <a:pt x="366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89802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1508"/>
            <a:ext cx="9143999" cy="51625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-1" y="2626"/>
            <a:ext cx="9144000" cy="91251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282000" y="264240"/>
            <a:ext cx="7542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огласованная валютная политика в ЕАЭС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3" descr="C:\Users\alibekuly\Desktop\ФИНТЕХ (11.09)\ru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343" b="32503"/>
          <a:stretch/>
        </p:blipFill>
        <p:spPr bwMode="auto">
          <a:xfrm>
            <a:off x="8009284" y="296361"/>
            <a:ext cx="908125" cy="323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8922321"/>
              </p:ext>
            </p:extLst>
          </p:nvPr>
        </p:nvGraphicFramePr>
        <p:xfrm>
          <a:off x="1" y="928426"/>
          <a:ext cx="8750063" cy="42150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115">
                  <a:extLst>
                    <a:ext uri="{9D8B030D-6E8A-4147-A177-3AD203B41FA5}">
                      <a16:colId xmlns:a16="http://schemas.microsoft.com/office/drawing/2014/main" xmlns="" val="1827185868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xmlns="" val="231917667"/>
                    </a:ext>
                  </a:extLst>
                </a:gridCol>
                <a:gridCol w="6027668">
                  <a:extLst>
                    <a:ext uri="{9D8B030D-6E8A-4147-A177-3AD203B41FA5}">
                      <a16:colId xmlns:a16="http://schemas.microsoft.com/office/drawing/2014/main" xmlns="" val="2784248645"/>
                    </a:ext>
                  </a:extLst>
                </a:gridCol>
              </a:tblGrid>
              <a:tr h="4215074">
                <a:tc>
                  <a:txBody>
                    <a:bodyPr/>
                    <a:lstStyle/>
                    <a:p>
                      <a:pPr algn="ctr"/>
                      <a:endParaRPr lang="en-US" sz="140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i="0" u="sng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i="0" u="sng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i="0" u="sng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i="0" u="sng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Договор о ЕАЭС</a:t>
                      </a:r>
                    </a:p>
                    <a:p>
                      <a:pPr algn="ctr"/>
                      <a:endParaRPr lang="ru-RU" sz="1400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1400" dirty="0" smtClean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400" b="0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Пункт 3 Приложения №15 </a:t>
                      </a:r>
                      <a:r>
                        <a:rPr lang="ru-RU" sz="1400" b="0" i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“</a:t>
                      </a:r>
                      <a:r>
                        <a:rPr lang="ru-RU" sz="1400" b="1" i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Протокол о мерах, направленных на проведение согласованной валютной политики</a:t>
                      </a:r>
                      <a:r>
                        <a:rPr lang="ru-RU" sz="1400" b="0" i="1" dirty="0" smtClean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”</a:t>
                      </a:r>
                      <a:endParaRPr lang="en-US" sz="14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4) обеспечение проведения </a:t>
                      </a:r>
                      <a:r>
                        <a:rPr lang="ru-RU" sz="1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взаимных расчетов </a:t>
                      </a:r>
                      <a:r>
                        <a:rPr lang="ru-RU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между резидентами государств-членов </a:t>
                      </a:r>
                      <a:r>
                        <a:rPr lang="ru-RU" sz="1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в национальных валютах </a:t>
                      </a:r>
                      <a:r>
                        <a:rPr lang="ru-RU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государств-членов;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5) совершенствование механизма </a:t>
                      </a:r>
                      <a:r>
                        <a:rPr lang="ru-RU" sz="1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платежно-расчетных отношений </a:t>
                      </a:r>
                      <a:r>
                        <a:rPr lang="ru-RU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между государствами-членами на базе расширения использования национальных валют во взаимных расчетах между резидентами государств-членов;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9) формирование </a:t>
                      </a:r>
                      <a:r>
                        <a:rPr lang="ru-RU" sz="1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интегрированного валютного рынка </a:t>
                      </a:r>
                      <a:r>
                        <a:rPr lang="ru-RU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государств-членов;</a:t>
                      </a: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dirty="0" smtClean="0">
                        <a:solidFill>
                          <a:schemeClr val="tx2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15) развитие организованного рынка </a:t>
                      </a:r>
                      <a:r>
                        <a:rPr lang="ru-RU" sz="12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производных финансовых инструментов</a:t>
                      </a:r>
                      <a:r>
                        <a:rPr lang="ru-RU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.</a:t>
                      </a:r>
                      <a:endParaRPr lang="en-US" sz="1200" b="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904156643"/>
                  </a:ext>
                </a:extLst>
              </a:tr>
            </a:tbl>
          </a:graphicData>
        </a:graphic>
      </p:graphicFrame>
      <p:pic>
        <p:nvPicPr>
          <p:cNvPr id="15" name="Picture 3" descr="C:\Users\alibekuly\Desktop\BLOCKCHAIN\GRAPHICS\Icons\eaeunion.or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481" y="4857182"/>
            <a:ext cx="303039" cy="193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899592" y="1419622"/>
            <a:ext cx="796159" cy="1020229"/>
            <a:chOff x="567" y="655"/>
            <a:chExt cx="1972" cy="2527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/>
          </p:nvSpPr>
          <p:spPr bwMode="auto">
            <a:xfrm>
              <a:off x="567" y="655"/>
              <a:ext cx="1972" cy="25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Rectangle 5"/>
            <p:cNvSpPr>
              <a:spLocks noChangeArrowheads="1"/>
            </p:cNvSpPr>
            <p:nvPr/>
          </p:nvSpPr>
          <p:spPr bwMode="auto">
            <a:xfrm>
              <a:off x="567" y="655"/>
              <a:ext cx="1972" cy="2527"/>
            </a:xfrm>
            <a:prstGeom prst="rect">
              <a:avLst/>
            </a:prstGeom>
            <a:noFill/>
            <a:ln w="0">
              <a:noFill/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6"/>
            <p:cNvSpPr>
              <a:spLocks/>
            </p:cNvSpPr>
            <p:nvPr/>
          </p:nvSpPr>
          <p:spPr bwMode="auto">
            <a:xfrm>
              <a:off x="587" y="2689"/>
              <a:ext cx="1932" cy="276"/>
            </a:xfrm>
            <a:custGeom>
              <a:avLst/>
              <a:gdLst>
                <a:gd name="T0" fmla="*/ 3864 w 3864"/>
                <a:gd name="T1" fmla="*/ 0 h 551"/>
                <a:gd name="T2" fmla="*/ 3864 w 3864"/>
                <a:gd name="T3" fmla="*/ 473 h 551"/>
                <a:gd name="T4" fmla="*/ 3860 w 3864"/>
                <a:gd name="T5" fmla="*/ 497 h 551"/>
                <a:gd name="T6" fmla="*/ 3849 w 3864"/>
                <a:gd name="T7" fmla="*/ 519 h 551"/>
                <a:gd name="T8" fmla="*/ 3832 w 3864"/>
                <a:gd name="T9" fmla="*/ 536 h 551"/>
                <a:gd name="T10" fmla="*/ 3811 w 3864"/>
                <a:gd name="T11" fmla="*/ 548 h 551"/>
                <a:gd name="T12" fmla="*/ 3785 w 3864"/>
                <a:gd name="T13" fmla="*/ 551 h 551"/>
                <a:gd name="T14" fmla="*/ 235 w 3864"/>
                <a:gd name="T15" fmla="*/ 551 h 551"/>
                <a:gd name="T16" fmla="*/ 188 w 3864"/>
                <a:gd name="T17" fmla="*/ 546 h 551"/>
                <a:gd name="T18" fmla="*/ 144 w 3864"/>
                <a:gd name="T19" fmla="*/ 533 h 551"/>
                <a:gd name="T20" fmla="*/ 104 w 3864"/>
                <a:gd name="T21" fmla="*/ 511 h 551"/>
                <a:gd name="T22" fmla="*/ 69 w 3864"/>
                <a:gd name="T23" fmla="*/ 482 h 551"/>
                <a:gd name="T24" fmla="*/ 40 w 3864"/>
                <a:gd name="T25" fmla="*/ 447 h 551"/>
                <a:gd name="T26" fmla="*/ 18 w 3864"/>
                <a:gd name="T27" fmla="*/ 407 h 551"/>
                <a:gd name="T28" fmla="*/ 4 w 3864"/>
                <a:gd name="T29" fmla="*/ 363 h 551"/>
                <a:gd name="T30" fmla="*/ 0 w 3864"/>
                <a:gd name="T31" fmla="*/ 315 h 551"/>
                <a:gd name="T32" fmla="*/ 3 w 3864"/>
                <a:gd name="T33" fmla="*/ 272 h 551"/>
                <a:gd name="T34" fmla="*/ 14 w 3864"/>
                <a:gd name="T35" fmla="*/ 232 h 551"/>
                <a:gd name="T36" fmla="*/ 32 w 3864"/>
                <a:gd name="T37" fmla="*/ 196 h 551"/>
                <a:gd name="T38" fmla="*/ 55 w 3864"/>
                <a:gd name="T39" fmla="*/ 162 h 551"/>
                <a:gd name="T40" fmla="*/ 84 w 3864"/>
                <a:gd name="T41" fmla="*/ 134 h 551"/>
                <a:gd name="T42" fmla="*/ 116 w 3864"/>
                <a:gd name="T43" fmla="*/ 110 h 551"/>
                <a:gd name="T44" fmla="*/ 154 w 3864"/>
                <a:gd name="T45" fmla="*/ 93 h 551"/>
                <a:gd name="T46" fmla="*/ 194 w 3864"/>
                <a:gd name="T47" fmla="*/ 82 h 551"/>
                <a:gd name="T48" fmla="*/ 235 w 3864"/>
                <a:gd name="T49" fmla="*/ 78 h 551"/>
                <a:gd name="T50" fmla="*/ 3785 w 3864"/>
                <a:gd name="T51" fmla="*/ 78 h 551"/>
                <a:gd name="T52" fmla="*/ 3809 w 3864"/>
                <a:gd name="T53" fmla="*/ 75 h 551"/>
                <a:gd name="T54" fmla="*/ 3832 w 3864"/>
                <a:gd name="T55" fmla="*/ 62 h 551"/>
                <a:gd name="T56" fmla="*/ 3849 w 3864"/>
                <a:gd name="T57" fmla="*/ 46 h 551"/>
                <a:gd name="T58" fmla="*/ 3860 w 3864"/>
                <a:gd name="T59" fmla="*/ 24 h 551"/>
                <a:gd name="T60" fmla="*/ 3864 w 3864"/>
                <a:gd name="T61" fmla="*/ 0 h 5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864" h="551">
                  <a:moveTo>
                    <a:pt x="3864" y="0"/>
                  </a:moveTo>
                  <a:lnTo>
                    <a:pt x="3864" y="473"/>
                  </a:lnTo>
                  <a:lnTo>
                    <a:pt x="3860" y="497"/>
                  </a:lnTo>
                  <a:lnTo>
                    <a:pt x="3849" y="519"/>
                  </a:lnTo>
                  <a:lnTo>
                    <a:pt x="3832" y="536"/>
                  </a:lnTo>
                  <a:lnTo>
                    <a:pt x="3811" y="548"/>
                  </a:lnTo>
                  <a:lnTo>
                    <a:pt x="3785" y="551"/>
                  </a:lnTo>
                  <a:lnTo>
                    <a:pt x="235" y="551"/>
                  </a:lnTo>
                  <a:lnTo>
                    <a:pt x="188" y="546"/>
                  </a:lnTo>
                  <a:lnTo>
                    <a:pt x="144" y="533"/>
                  </a:lnTo>
                  <a:lnTo>
                    <a:pt x="104" y="511"/>
                  </a:lnTo>
                  <a:lnTo>
                    <a:pt x="69" y="482"/>
                  </a:lnTo>
                  <a:lnTo>
                    <a:pt x="40" y="447"/>
                  </a:lnTo>
                  <a:lnTo>
                    <a:pt x="18" y="407"/>
                  </a:lnTo>
                  <a:lnTo>
                    <a:pt x="4" y="363"/>
                  </a:lnTo>
                  <a:lnTo>
                    <a:pt x="0" y="315"/>
                  </a:lnTo>
                  <a:lnTo>
                    <a:pt x="3" y="272"/>
                  </a:lnTo>
                  <a:lnTo>
                    <a:pt x="14" y="232"/>
                  </a:lnTo>
                  <a:lnTo>
                    <a:pt x="32" y="196"/>
                  </a:lnTo>
                  <a:lnTo>
                    <a:pt x="55" y="162"/>
                  </a:lnTo>
                  <a:lnTo>
                    <a:pt x="84" y="134"/>
                  </a:lnTo>
                  <a:lnTo>
                    <a:pt x="116" y="110"/>
                  </a:lnTo>
                  <a:lnTo>
                    <a:pt x="154" y="93"/>
                  </a:lnTo>
                  <a:lnTo>
                    <a:pt x="194" y="82"/>
                  </a:lnTo>
                  <a:lnTo>
                    <a:pt x="235" y="78"/>
                  </a:lnTo>
                  <a:lnTo>
                    <a:pt x="3785" y="78"/>
                  </a:lnTo>
                  <a:lnTo>
                    <a:pt x="3809" y="75"/>
                  </a:lnTo>
                  <a:lnTo>
                    <a:pt x="3832" y="62"/>
                  </a:lnTo>
                  <a:lnTo>
                    <a:pt x="3849" y="46"/>
                  </a:lnTo>
                  <a:lnTo>
                    <a:pt x="3860" y="24"/>
                  </a:lnTo>
                  <a:lnTo>
                    <a:pt x="3864" y="0"/>
                  </a:lnTo>
                  <a:close/>
                </a:path>
              </a:pathLst>
            </a:custGeom>
            <a:solidFill>
              <a:srgbClr val="DEEAE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7"/>
            <p:cNvSpPr>
              <a:spLocks/>
            </p:cNvSpPr>
            <p:nvPr/>
          </p:nvSpPr>
          <p:spPr bwMode="auto">
            <a:xfrm>
              <a:off x="587" y="2728"/>
              <a:ext cx="196" cy="237"/>
            </a:xfrm>
            <a:custGeom>
              <a:avLst/>
              <a:gdLst>
                <a:gd name="T0" fmla="*/ 393 w 393"/>
                <a:gd name="T1" fmla="*/ 0 h 473"/>
                <a:gd name="T2" fmla="*/ 352 w 393"/>
                <a:gd name="T3" fmla="*/ 4 h 473"/>
                <a:gd name="T4" fmla="*/ 312 w 393"/>
                <a:gd name="T5" fmla="*/ 15 h 473"/>
                <a:gd name="T6" fmla="*/ 275 w 393"/>
                <a:gd name="T7" fmla="*/ 32 h 473"/>
                <a:gd name="T8" fmla="*/ 241 w 393"/>
                <a:gd name="T9" fmla="*/ 56 h 473"/>
                <a:gd name="T10" fmla="*/ 212 w 393"/>
                <a:gd name="T11" fmla="*/ 84 h 473"/>
                <a:gd name="T12" fmla="*/ 189 w 393"/>
                <a:gd name="T13" fmla="*/ 118 h 473"/>
                <a:gd name="T14" fmla="*/ 173 w 393"/>
                <a:gd name="T15" fmla="*/ 154 h 473"/>
                <a:gd name="T16" fmla="*/ 160 w 393"/>
                <a:gd name="T17" fmla="*/ 194 h 473"/>
                <a:gd name="T18" fmla="*/ 157 w 393"/>
                <a:gd name="T19" fmla="*/ 237 h 473"/>
                <a:gd name="T20" fmla="*/ 162 w 393"/>
                <a:gd name="T21" fmla="*/ 285 h 473"/>
                <a:gd name="T22" fmla="*/ 176 w 393"/>
                <a:gd name="T23" fmla="*/ 329 h 473"/>
                <a:gd name="T24" fmla="*/ 197 w 393"/>
                <a:gd name="T25" fmla="*/ 369 h 473"/>
                <a:gd name="T26" fmla="*/ 226 w 393"/>
                <a:gd name="T27" fmla="*/ 404 h 473"/>
                <a:gd name="T28" fmla="*/ 261 w 393"/>
                <a:gd name="T29" fmla="*/ 433 h 473"/>
                <a:gd name="T30" fmla="*/ 301 w 393"/>
                <a:gd name="T31" fmla="*/ 455 h 473"/>
                <a:gd name="T32" fmla="*/ 346 w 393"/>
                <a:gd name="T33" fmla="*/ 468 h 473"/>
                <a:gd name="T34" fmla="*/ 393 w 393"/>
                <a:gd name="T35" fmla="*/ 473 h 473"/>
                <a:gd name="T36" fmla="*/ 235 w 393"/>
                <a:gd name="T37" fmla="*/ 473 h 473"/>
                <a:gd name="T38" fmla="*/ 188 w 393"/>
                <a:gd name="T39" fmla="*/ 468 h 473"/>
                <a:gd name="T40" fmla="*/ 144 w 393"/>
                <a:gd name="T41" fmla="*/ 455 h 473"/>
                <a:gd name="T42" fmla="*/ 104 w 393"/>
                <a:gd name="T43" fmla="*/ 433 h 473"/>
                <a:gd name="T44" fmla="*/ 69 w 393"/>
                <a:gd name="T45" fmla="*/ 404 h 473"/>
                <a:gd name="T46" fmla="*/ 40 w 393"/>
                <a:gd name="T47" fmla="*/ 369 h 473"/>
                <a:gd name="T48" fmla="*/ 18 w 393"/>
                <a:gd name="T49" fmla="*/ 329 h 473"/>
                <a:gd name="T50" fmla="*/ 4 w 393"/>
                <a:gd name="T51" fmla="*/ 285 h 473"/>
                <a:gd name="T52" fmla="*/ 0 w 393"/>
                <a:gd name="T53" fmla="*/ 237 h 473"/>
                <a:gd name="T54" fmla="*/ 3 w 393"/>
                <a:gd name="T55" fmla="*/ 194 h 473"/>
                <a:gd name="T56" fmla="*/ 14 w 393"/>
                <a:gd name="T57" fmla="*/ 154 h 473"/>
                <a:gd name="T58" fmla="*/ 32 w 393"/>
                <a:gd name="T59" fmla="*/ 118 h 473"/>
                <a:gd name="T60" fmla="*/ 55 w 393"/>
                <a:gd name="T61" fmla="*/ 84 h 473"/>
                <a:gd name="T62" fmla="*/ 84 w 393"/>
                <a:gd name="T63" fmla="*/ 56 h 473"/>
                <a:gd name="T64" fmla="*/ 116 w 393"/>
                <a:gd name="T65" fmla="*/ 32 h 473"/>
                <a:gd name="T66" fmla="*/ 154 w 393"/>
                <a:gd name="T67" fmla="*/ 15 h 473"/>
                <a:gd name="T68" fmla="*/ 194 w 393"/>
                <a:gd name="T69" fmla="*/ 4 h 473"/>
                <a:gd name="T70" fmla="*/ 235 w 393"/>
                <a:gd name="T71" fmla="*/ 0 h 473"/>
                <a:gd name="T72" fmla="*/ 393 w 393"/>
                <a:gd name="T73" fmla="*/ 0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93" h="473">
                  <a:moveTo>
                    <a:pt x="393" y="0"/>
                  </a:moveTo>
                  <a:lnTo>
                    <a:pt x="352" y="4"/>
                  </a:lnTo>
                  <a:lnTo>
                    <a:pt x="312" y="15"/>
                  </a:lnTo>
                  <a:lnTo>
                    <a:pt x="275" y="32"/>
                  </a:lnTo>
                  <a:lnTo>
                    <a:pt x="241" y="56"/>
                  </a:lnTo>
                  <a:lnTo>
                    <a:pt x="212" y="84"/>
                  </a:lnTo>
                  <a:lnTo>
                    <a:pt x="189" y="118"/>
                  </a:lnTo>
                  <a:lnTo>
                    <a:pt x="173" y="154"/>
                  </a:lnTo>
                  <a:lnTo>
                    <a:pt x="160" y="194"/>
                  </a:lnTo>
                  <a:lnTo>
                    <a:pt x="157" y="237"/>
                  </a:lnTo>
                  <a:lnTo>
                    <a:pt x="162" y="285"/>
                  </a:lnTo>
                  <a:lnTo>
                    <a:pt x="176" y="329"/>
                  </a:lnTo>
                  <a:lnTo>
                    <a:pt x="197" y="369"/>
                  </a:lnTo>
                  <a:lnTo>
                    <a:pt x="226" y="404"/>
                  </a:lnTo>
                  <a:lnTo>
                    <a:pt x="261" y="433"/>
                  </a:lnTo>
                  <a:lnTo>
                    <a:pt x="301" y="455"/>
                  </a:lnTo>
                  <a:lnTo>
                    <a:pt x="346" y="468"/>
                  </a:lnTo>
                  <a:lnTo>
                    <a:pt x="393" y="473"/>
                  </a:lnTo>
                  <a:lnTo>
                    <a:pt x="235" y="473"/>
                  </a:lnTo>
                  <a:lnTo>
                    <a:pt x="188" y="468"/>
                  </a:lnTo>
                  <a:lnTo>
                    <a:pt x="144" y="455"/>
                  </a:lnTo>
                  <a:lnTo>
                    <a:pt x="104" y="433"/>
                  </a:lnTo>
                  <a:lnTo>
                    <a:pt x="69" y="404"/>
                  </a:lnTo>
                  <a:lnTo>
                    <a:pt x="40" y="369"/>
                  </a:lnTo>
                  <a:lnTo>
                    <a:pt x="18" y="329"/>
                  </a:lnTo>
                  <a:lnTo>
                    <a:pt x="4" y="285"/>
                  </a:lnTo>
                  <a:lnTo>
                    <a:pt x="0" y="237"/>
                  </a:lnTo>
                  <a:lnTo>
                    <a:pt x="3" y="194"/>
                  </a:lnTo>
                  <a:lnTo>
                    <a:pt x="14" y="154"/>
                  </a:lnTo>
                  <a:lnTo>
                    <a:pt x="32" y="118"/>
                  </a:lnTo>
                  <a:lnTo>
                    <a:pt x="55" y="84"/>
                  </a:lnTo>
                  <a:lnTo>
                    <a:pt x="84" y="56"/>
                  </a:lnTo>
                  <a:lnTo>
                    <a:pt x="116" y="32"/>
                  </a:lnTo>
                  <a:lnTo>
                    <a:pt x="154" y="15"/>
                  </a:lnTo>
                  <a:lnTo>
                    <a:pt x="194" y="4"/>
                  </a:lnTo>
                  <a:lnTo>
                    <a:pt x="235" y="0"/>
                  </a:lnTo>
                  <a:lnTo>
                    <a:pt x="393" y="0"/>
                  </a:lnTo>
                  <a:close/>
                </a:path>
              </a:pathLst>
            </a:custGeom>
            <a:solidFill>
              <a:srgbClr val="ACC3C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Rectangle 8"/>
            <p:cNvSpPr>
              <a:spLocks noChangeArrowheads="1"/>
            </p:cNvSpPr>
            <p:nvPr/>
          </p:nvSpPr>
          <p:spPr bwMode="auto">
            <a:xfrm>
              <a:off x="1021" y="912"/>
              <a:ext cx="1261" cy="158"/>
            </a:xfrm>
            <a:prstGeom prst="rect">
              <a:avLst/>
            </a:prstGeom>
            <a:solidFill>
              <a:srgbClr val="DEEAEE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9"/>
            <p:cNvSpPr>
              <a:spLocks/>
            </p:cNvSpPr>
            <p:nvPr/>
          </p:nvSpPr>
          <p:spPr bwMode="auto">
            <a:xfrm>
              <a:off x="1612" y="1268"/>
              <a:ext cx="79" cy="394"/>
            </a:xfrm>
            <a:custGeom>
              <a:avLst/>
              <a:gdLst>
                <a:gd name="T0" fmla="*/ 79 w 157"/>
                <a:gd name="T1" fmla="*/ 0 h 789"/>
                <a:gd name="T2" fmla="*/ 104 w 157"/>
                <a:gd name="T3" fmla="*/ 3 h 789"/>
                <a:gd name="T4" fmla="*/ 125 w 157"/>
                <a:gd name="T5" fmla="*/ 16 h 789"/>
                <a:gd name="T6" fmla="*/ 142 w 157"/>
                <a:gd name="T7" fmla="*/ 32 h 789"/>
                <a:gd name="T8" fmla="*/ 153 w 157"/>
                <a:gd name="T9" fmla="*/ 54 h 789"/>
                <a:gd name="T10" fmla="*/ 157 w 157"/>
                <a:gd name="T11" fmla="*/ 78 h 789"/>
                <a:gd name="T12" fmla="*/ 157 w 157"/>
                <a:gd name="T13" fmla="*/ 789 h 789"/>
                <a:gd name="T14" fmla="*/ 0 w 157"/>
                <a:gd name="T15" fmla="*/ 789 h 789"/>
                <a:gd name="T16" fmla="*/ 0 w 157"/>
                <a:gd name="T17" fmla="*/ 78 h 789"/>
                <a:gd name="T18" fmla="*/ 4 w 157"/>
                <a:gd name="T19" fmla="*/ 54 h 789"/>
                <a:gd name="T20" fmla="*/ 15 w 157"/>
                <a:gd name="T21" fmla="*/ 32 h 789"/>
                <a:gd name="T22" fmla="*/ 32 w 157"/>
                <a:gd name="T23" fmla="*/ 16 h 789"/>
                <a:gd name="T24" fmla="*/ 53 w 157"/>
                <a:gd name="T25" fmla="*/ 3 h 789"/>
                <a:gd name="T26" fmla="*/ 79 w 157"/>
                <a:gd name="T27" fmla="*/ 0 h 7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57" h="789">
                  <a:moveTo>
                    <a:pt x="79" y="0"/>
                  </a:moveTo>
                  <a:lnTo>
                    <a:pt x="104" y="3"/>
                  </a:lnTo>
                  <a:lnTo>
                    <a:pt x="125" y="16"/>
                  </a:lnTo>
                  <a:lnTo>
                    <a:pt x="142" y="32"/>
                  </a:lnTo>
                  <a:lnTo>
                    <a:pt x="153" y="54"/>
                  </a:lnTo>
                  <a:lnTo>
                    <a:pt x="157" y="78"/>
                  </a:lnTo>
                  <a:lnTo>
                    <a:pt x="157" y="789"/>
                  </a:lnTo>
                  <a:lnTo>
                    <a:pt x="0" y="789"/>
                  </a:lnTo>
                  <a:lnTo>
                    <a:pt x="0" y="78"/>
                  </a:lnTo>
                  <a:lnTo>
                    <a:pt x="4" y="54"/>
                  </a:lnTo>
                  <a:lnTo>
                    <a:pt x="15" y="32"/>
                  </a:lnTo>
                  <a:lnTo>
                    <a:pt x="32" y="16"/>
                  </a:lnTo>
                  <a:lnTo>
                    <a:pt x="53" y="3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FFB938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0"/>
            <p:cNvSpPr>
              <a:spLocks/>
            </p:cNvSpPr>
            <p:nvPr/>
          </p:nvSpPr>
          <p:spPr bwMode="auto">
            <a:xfrm>
              <a:off x="1612" y="1268"/>
              <a:ext cx="59" cy="394"/>
            </a:xfrm>
            <a:custGeom>
              <a:avLst/>
              <a:gdLst>
                <a:gd name="T0" fmla="*/ 79 w 118"/>
                <a:gd name="T1" fmla="*/ 0 h 789"/>
                <a:gd name="T2" fmla="*/ 81 w 118"/>
                <a:gd name="T3" fmla="*/ 0 h 789"/>
                <a:gd name="T4" fmla="*/ 101 w 118"/>
                <a:gd name="T5" fmla="*/ 3 h 789"/>
                <a:gd name="T6" fmla="*/ 118 w 118"/>
                <a:gd name="T7" fmla="*/ 12 h 789"/>
                <a:gd name="T8" fmla="*/ 102 w 118"/>
                <a:gd name="T9" fmla="*/ 25 h 789"/>
                <a:gd name="T10" fmla="*/ 90 w 118"/>
                <a:gd name="T11" fmla="*/ 40 h 789"/>
                <a:gd name="T12" fmla="*/ 81 w 118"/>
                <a:gd name="T13" fmla="*/ 58 h 789"/>
                <a:gd name="T14" fmla="*/ 79 w 118"/>
                <a:gd name="T15" fmla="*/ 78 h 789"/>
                <a:gd name="T16" fmla="*/ 79 w 118"/>
                <a:gd name="T17" fmla="*/ 789 h 789"/>
                <a:gd name="T18" fmla="*/ 0 w 118"/>
                <a:gd name="T19" fmla="*/ 789 h 789"/>
                <a:gd name="T20" fmla="*/ 0 w 118"/>
                <a:gd name="T21" fmla="*/ 78 h 789"/>
                <a:gd name="T22" fmla="*/ 4 w 118"/>
                <a:gd name="T23" fmla="*/ 54 h 789"/>
                <a:gd name="T24" fmla="*/ 15 w 118"/>
                <a:gd name="T25" fmla="*/ 32 h 789"/>
                <a:gd name="T26" fmla="*/ 32 w 118"/>
                <a:gd name="T27" fmla="*/ 16 h 789"/>
                <a:gd name="T28" fmla="*/ 53 w 118"/>
                <a:gd name="T29" fmla="*/ 3 h 789"/>
                <a:gd name="T30" fmla="*/ 79 w 118"/>
                <a:gd name="T31" fmla="*/ 0 h 7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8" h="789">
                  <a:moveTo>
                    <a:pt x="79" y="0"/>
                  </a:moveTo>
                  <a:lnTo>
                    <a:pt x="81" y="0"/>
                  </a:lnTo>
                  <a:lnTo>
                    <a:pt x="101" y="3"/>
                  </a:lnTo>
                  <a:lnTo>
                    <a:pt x="118" y="12"/>
                  </a:lnTo>
                  <a:lnTo>
                    <a:pt x="102" y="25"/>
                  </a:lnTo>
                  <a:lnTo>
                    <a:pt x="90" y="40"/>
                  </a:lnTo>
                  <a:lnTo>
                    <a:pt x="81" y="58"/>
                  </a:lnTo>
                  <a:lnTo>
                    <a:pt x="79" y="78"/>
                  </a:lnTo>
                  <a:lnTo>
                    <a:pt x="79" y="789"/>
                  </a:lnTo>
                  <a:lnTo>
                    <a:pt x="0" y="789"/>
                  </a:lnTo>
                  <a:lnTo>
                    <a:pt x="0" y="78"/>
                  </a:lnTo>
                  <a:lnTo>
                    <a:pt x="4" y="54"/>
                  </a:lnTo>
                  <a:lnTo>
                    <a:pt x="15" y="32"/>
                  </a:lnTo>
                  <a:lnTo>
                    <a:pt x="32" y="16"/>
                  </a:lnTo>
                  <a:lnTo>
                    <a:pt x="53" y="3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rgbClr val="FFD898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1"/>
            <p:cNvSpPr>
              <a:spLocks/>
            </p:cNvSpPr>
            <p:nvPr/>
          </p:nvSpPr>
          <p:spPr bwMode="auto">
            <a:xfrm>
              <a:off x="1888" y="1820"/>
              <a:ext cx="236" cy="118"/>
            </a:xfrm>
            <a:custGeom>
              <a:avLst/>
              <a:gdLst>
                <a:gd name="T0" fmla="*/ 0 w 473"/>
                <a:gd name="T1" fmla="*/ 0 h 236"/>
                <a:gd name="T2" fmla="*/ 473 w 473"/>
                <a:gd name="T3" fmla="*/ 0 h 236"/>
                <a:gd name="T4" fmla="*/ 470 w 473"/>
                <a:gd name="T5" fmla="*/ 41 h 236"/>
                <a:gd name="T6" fmla="*/ 458 w 473"/>
                <a:gd name="T7" fmla="*/ 81 h 236"/>
                <a:gd name="T8" fmla="*/ 441 w 473"/>
                <a:gd name="T9" fmla="*/ 118 h 236"/>
                <a:gd name="T10" fmla="*/ 418 w 473"/>
                <a:gd name="T11" fmla="*/ 152 h 236"/>
                <a:gd name="T12" fmla="*/ 389 w 473"/>
                <a:gd name="T13" fmla="*/ 181 h 236"/>
                <a:gd name="T14" fmla="*/ 357 w 473"/>
                <a:gd name="T15" fmla="*/ 204 h 236"/>
                <a:gd name="T16" fmla="*/ 318 w 473"/>
                <a:gd name="T17" fmla="*/ 221 h 236"/>
                <a:gd name="T18" fmla="*/ 279 w 473"/>
                <a:gd name="T19" fmla="*/ 233 h 236"/>
                <a:gd name="T20" fmla="*/ 236 w 473"/>
                <a:gd name="T21" fmla="*/ 236 h 236"/>
                <a:gd name="T22" fmla="*/ 188 w 473"/>
                <a:gd name="T23" fmla="*/ 231 h 236"/>
                <a:gd name="T24" fmla="*/ 144 w 473"/>
                <a:gd name="T25" fmla="*/ 217 h 236"/>
                <a:gd name="T26" fmla="*/ 104 w 473"/>
                <a:gd name="T27" fmla="*/ 194 h 236"/>
                <a:gd name="T28" fmla="*/ 69 w 473"/>
                <a:gd name="T29" fmla="*/ 167 h 236"/>
                <a:gd name="T30" fmla="*/ 40 w 473"/>
                <a:gd name="T31" fmla="*/ 132 h 236"/>
                <a:gd name="T32" fmla="*/ 18 w 473"/>
                <a:gd name="T33" fmla="*/ 92 h 236"/>
                <a:gd name="T34" fmla="*/ 5 w 473"/>
                <a:gd name="T35" fmla="*/ 47 h 236"/>
                <a:gd name="T36" fmla="*/ 0 w 473"/>
                <a:gd name="T37" fmla="*/ 0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73" h="236">
                  <a:moveTo>
                    <a:pt x="0" y="0"/>
                  </a:moveTo>
                  <a:lnTo>
                    <a:pt x="473" y="0"/>
                  </a:lnTo>
                  <a:lnTo>
                    <a:pt x="470" y="41"/>
                  </a:lnTo>
                  <a:lnTo>
                    <a:pt x="458" y="81"/>
                  </a:lnTo>
                  <a:lnTo>
                    <a:pt x="441" y="118"/>
                  </a:lnTo>
                  <a:lnTo>
                    <a:pt x="418" y="152"/>
                  </a:lnTo>
                  <a:lnTo>
                    <a:pt x="389" y="181"/>
                  </a:lnTo>
                  <a:lnTo>
                    <a:pt x="357" y="204"/>
                  </a:lnTo>
                  <a:lnTo>
                    <a:pt x="318" y="221"/>
                  </a:lnTo>
                  <a:lnTo>
                    <a:pt x="279" y="233"/>
                  </a:lnTo>
                  <a:lnTo>
                    <a:pt x="236" y="236"/>
                  </a:lnTo>
                  <a:lnTo>
                    <a:pt x="188" y="231"/>
                  </a:lnTo>
                  <a:lnTo>
                    <a:pt x="144" y="217"/>
                  </a:lnTo>
                  <a:lnTo>
                    <a:pt x="104" y="194"/>
                  </a:lnTo>
                  <a:lnTo>
                    <a:pt x="69" y="167"/>
                  </a:lnTo>
                  <a:lnTo>
                    <a:pt x="40" y="132"/>
                  </a:lnTo>
                  <a:lnTo>
                    <a:pt x="18" y="92"/>
                  </a:lnTo>
                  <a:lnTo>
                    <a:pt x="5" y="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B938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2"/>
            <p:cNvSpPr>
              <a:spLocks/>
            </p:cNvSpPr>
            <p:nvPr/>
          </p:nvSpPr>
          <p:spPr bwMode="auto">
            <a:xfrm>
              <a:off x="1376" y="2136"/>
              <a:ext cx="551" cy="79"/>
            </a:xfrm>
            <a:custGeom>
              <a:avLst/>
              <a:gdLst>
                <a:gd name="T0" fmla="*/ 158 w 1103"/>
                <a:gd name="T1" fmla="*/ 0 h 158"/>
                <a:gd name="T2" fmla="*/ 946 w 1103"/>
                <a:gd name="T3" fmla="*/ 0 h 158"/>
                <a:gd name="T4" fmla="*/ 982 w 1103"/>
                <a:gd name="T5" fmla="*/ 5 h 158"/>
                <a:gd name="T6" fmla="*/ 1016 w 1103"/>
                <a:gd name="T7" fmla="*/ 15 h 158"/>
                <a:gd name="T8" fmla="*/ 1045 w 1103"/>
                <a:gd name="T9" fmla="*/ 35 h 158"/>
                <a:gd name="T10" fmla="*/ 1069 w 1103"/>
                <a:gd name="T11" fmla="*/ 58 h 158"/>
                <a:gd name="T12" fmla="*/ 1088 w 1103"/>
                <a:gd name="T13" fmla="*/ 89 h 158"/>
                <a:gd name="T14" fmla="*/ 1100 w 1103"/>
                <a:gd name="T15" fmla="*/ 121 h 158"/>
                <a:gd name="T16" fmla="*/ 1103 w 1103"/>
                <a:gd name="T17" fmla="*/ 158 h 158"/>
                <a:gd name="T18" fmla="*/ 0 w 1103"/>
                <a:gd name="T19" fmla="*/ 158 h 158"/>
                <a:gd name="T20" fmla="*/ 3 w 1103"/>
                <a:gd name="T21" fmla="*/ 121 h 158"/>
                <a:gd name="T22" fmla="*/ 15 w 1103"/>
                <a:gd name="T23" fmla="*/ 89 h 158"/>
                <a:gd name="T24" fmla="*/ 34 w 1103"/>
                <a:gd name="T25" fmla="*/ 58 h 158"/>
                <a:gd name="T26" fmla="*/ 58 w 1103"/>
                <a:gd name="T27" fmla="*/ 35 h 158"/>
                <a:gd name="T28" fmla="*/ 89 w 1103"/>
                <a:gd name="T29" fmla="*/ 15 h 158"/>
                <a:gd name="T30" fmla="*/ 121 w 1103"/>
                <a:gd name="T31" fmla="*/ 5 h 158"/>
                <a:gd name="T32" fmla="*/ 158 w 1103"/>
                <a:gd name="T33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03" h="158">
                  <a:moveTo>
                    <a:pt x="158" y="0"/>
                  </a:moveTo>
                  <a:lnTo>
                    <a:pt x="946" y="0"/>
                  </a:lnTo>
                  <a:lnTo>
                    <a:pt x="982" y="5"/>
                  </a:lnTo>
                  <a:lnTo>
                    <a:pt x="1016" y="15"/>
                  </a:lnTo>
                  <a:lnTo>
                    <a:pt x="1045" y="35"/>
                  </a:lnTo>
                  <a:lnTo>
                    <a:pt x="1069" y="58"/>
                  </a:lnTo>
                  <a:lnTo>
                    <a:pt x="1088" y="89"/>
                  </a:lnTo>
                  <a:lnTo>
                    <a:pt x="1100" y="121"/>
                  </a:lnTo>
                  <a:lnTo>
                    <a:pt x="1103" y="158"/>
                  </a:lnTo>
                  <a:lnTo>
                    <a:pt x="0" y="158"/>
                  </a:lnTo>
                  <a:lnTo>
                    <a:pt x="3" y="121"/>
                  </a:lnTo>
                  <a:lnTo>
                    <a:pt x="15" y="89"/>
                  </a:lnTo>
                  <a:lnTo>
                    <a:pt x="34" y="58"/>
                  </a:lnTo>
                  <a:lnTo>
                    <a:pt x="58" y="35"/>
                  </a:lnTo>
                  <a:lnTo>
                    <a:pt x="89" y="15"/>
                  </a:lnTo>
                  <a:lnTo>
                    <a:pt x="121" y="5"/>
                  </a:lnTo>
                  <a:lnTo>
                    <a:pt x="158" y="0"/>
                  </a:lnTo>
                  <a:close/>
                </a:path>
              </a:pathLst>
            </a:custGeom>
            <a:solidFill>
              <a:schemeClr val="tx2">
                <a:lumMod val="40000"/>
                <a:lumOff val="6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3"/>
            <p:cNvSpPr>
              <a:spLocks/>
            </p:cNvSpPr>
            <p:nvPr/>
          </p:nvSpPr>
          <p:spPr bwMode="auto">
            <a:xfrm>
              <a:off x="1376" y="2136"/>
              <a:ext cx="77" cy="79"/>
            </a:xfrm>
            <a:custGeom>
              <a:avLst/>
              <a:gdLst>
                <a:gd name="T0" fmla="*/ 155 w 155"/>
                <a:gd name="T1" fmla="*/ 0 h 158"/>
                <a:gd name="T2" fmla="*/ 119 w 155"/>
                <a:gd name="T3" fmla="*/ 5 h 158"/>
                <a:gd name="T4" fmla="*/ 87 w 155"/>
                <a:gd name="T5" fmla="*/ 17 h 158"/>
                <a:gd name="T6" fmla="*/ 58 w 155"/>
                <a:gd name="T7" fmla="*/ 35 h 158"/>
                <a:gd name="T8" fmla="*/ 34 w 155"/>
                <a:gd name="T9" fmla="*/ 60 h 158"/>
                <a:gd name="T10" fmla="*/ 15 w 155"/>
                <a:gd name="T11" fmla="*/ 89 h 158"/>
                <a:gd name="T12" fmla="*/ 3 w 155"/>
                <a:gd name="T13" fmla="*/ 122 h 158"/>
                <a:gd name="T14" fmla="*/ 0 w 155"/>
                <a:gd name="T15" fmla="*/ 158 h 158"/>
                <a:gd name="T16" fmla="*/ 3 w 155"/>
                <a:gd name="T17" fmla="*/ 122 h 158"/>
                <a:gd name="T18" fmla="*/ 15 w 155"/>
                <a:gd name="T19" fmla="*/ 89 h 158"/>
                <a:gd name="T20" fmla="*/ 34 w 155"/>
                <a:gd name="T21" fmla="*/ 60 h 158"/>
                <a:gd name="T22" fmla="*/ 58 w 155"/>
                <a:gd name="T23" fmla="*/ 35 h 158"/>
                <a:gd name="T24" fmla="*/ 87 w 155"/>
                <a:gd name="T25" fmla="*/ 17 h 158"/>
                <a:gd name="T26" fmla="*/ 119 w 155"/>
                <a:gd name="T27" fmla="*/ 5 h 158"/>
                <a:gd name="T28" fmla="*/ 155 w 155"/>
                <a:gd name="T2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5" h="158">
                  <a:moveTo>
                    <a:pt x="155" y="0"/>
                  </a:moveTo>
                  <a:lnTo>
                    <a:pt x="119" y="5"/>
                  </a:lnTo>
                  <a:lnTo>
                    <a:pt x="87" y="17"/>
                  </a:lnTo>
                  <a:lnTo>
                    <a:pt x="58" y="35"/>
                  </a:lnTo>
                  <a:lnTo>
                    <a:pt x="34" y="60"/>
                  </a:lnTo>
                  <a:lnTo>
                    <a:pt x="15" y="89"/>
                  </a:lnTo>
                  <a:lnTo>
                    <a:pt x="3" y="122"/>
                  </a:lnTo>
                  <a:lnTo>
                    <a:pt x="0" y="158"/>
                  </a:lnTo>
                  <a:lnTo>
                    <a:pt x="3" y="122"/>
                  </a:lnTo>
                  <a:lnTo>
                    <a:pt x="15" y="89"/>
                  </a:lnTo>
                  <a:lnTo>
                    <a:pt x="34" y="60"/>
                  </a:lnTo>
                  <a:lnTo>
                    <a:pt x="58" y="35"/>
                  </a:lnTo>
                  <a:lnTo>
                    <a:pt x="87" y="17"/>
                  </a:lnTo>
                  <a:lnTo>
                    <a:pt x="119" y="5"/>
                  </a:lnTo>
                  <a:lnTo>
                    <a:pt x="155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14"/>
            <p:cNvSpPr>
              <a:spLocks/>
            </p:cNvSpPr>
            <p:nvPr/>
          </p:nvSpPr>
          <p:spPr bwMode="auto">
            <a:xfrm>
              <a:off x="1376" y="2136"/>
              <a:ext cx="117" cy="79"/>
            </a:xfrm>
            <a:custGeom>
              <a:avLst/>
              <a:gdLst>
                <a:gd name="T0" fmla="*/ 158 w 236"/>
                <a:gd name="T1" fmla="*/ 0 h 158"/>
                <a:gd name="T2" fmla="*/ 236 w 236"/>
                <a:gd name="T3" fmla="*/ 0 h 158"/>
                <a:gd name="T4" fmla="*/ 200 w 236"/>
                <a:gd name="T5" fmla="*/ 5 h 158"/>
                <a:gd name="T6" fmla="*/ 167 w 236"/>
                <a:gd name="T7" fmla="*/ 15 h 158"/>
                <a:gd name="T8" fmla="*/ 138 w 236"/>
                <a:gd name="T9" fmla="*/ 35 h 158"/>
                <a:gd name="T10" fmla="*/ 113 w 236"/>
                <a:gd name="T11" fmla="*/ 58 h 158"/>
                <a:gd name="T12" fmla="*/ 95 w 236"/>
                <a:gd name="T13" fmla="*/ 89 h 158"/>
                <a:gd name="T14" fmla="*/ 83 w 236"/>
                <a:gd name="T15" fmla="*/ 121 h 158"/>
                <a:gd name="T16" fmla="*/ 78 w 236"/>
                <a:gd name="T17" fmla="*/ 158 h 158"/>
                <a:gd name="T18" fmla="*/ 0 w 236"/>
                <a:gd name="T19" fmla="*/ 158 h 158"/>
                <a:gd name="T20" fmla="*/ 3 w 236"/>
                <a:gd name="T21" fmla="*/ 122 h 158"/>
                <a:gd name="T22" fmla="*/ 15 w 236"/>
                <a:gd name="T23" fmla="*/ 89 h 158"/>
                <a:gd name="T24" fmla="*/ 34 w 236"/>
                <a:gd name="T25" fmla="*/ 60 h 158"/>
                <a:gd name="T26" fmla="*/ 58 w 236"/>
                <a:gd name="T27" fmla="*/ 35 h 158"/>
                <a:gd name="T28" fmla="*/ 87 w 236"/>
                <a:gd name="T29" fmla="*/ 17 h 158"/>
                <a:gd name="T30" fmla="*/ 119 w 236"/>
                <a:gd name="T31" fmla="*/ 5 h 158"/>
                <a:gd name="T32" fmla="*/ 155 w 236"/>
                <a:gd name="T33" fmla="*/ 0 h 158"/>
                <a:gd name="T34" fmla="*/ 158 w 236"/>
                <a:gd name="T35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6" h="158">
                  <a:moveTo>
                    <a:pt x="158" y="0"/>
                  </a:moveTo>
                  <a:lnTo>
                    <a:pt x="236" y="0"/>
                  </a:lnTo>
                  <a:lnTo>
                    <a:pt x="200" y="5"/>
                  </a:lnTo>
                  <a:lnTo>
                    <a:pt x="167" y="15"/>
                  </a:lnTo>
                  <a:lnTo>
                    <a:pt x="138" y="35"/>
                  </a:lnTo>
                  <a:lnTo>
                    <a:pt x="113" y="58"/>
                  </a:lnTo>
                  <a:lnTo>
                    <a:pt x="95" y="89"/>
                  </a:lnTo>
                  <a:lnTo>
                    <a:pt x="83" y="121"/>
                  </a:lnTo>
                  <a:lnTo>
                    <a:pt x="78" y="158"/>
                  </a:lnTo>
                  <a:lnTo>
                    <a:pt x="0" y="158"/>
                  </a:lnTo>
                  <a:lnTo>
                    <a:pt x="3" y="122"/>
                  </a:lnTo>
                  <a:lnTo>
                    <a:pt x="15" y="89"/>
                  </a:lnTo>
                  <a:lnTo>
                    <a:pt x="34" y="60"/>
                  </a:lnTo>
                  <a:lnTo>
                    <a:pt x="58" y="35"/>
                  </a:lnTo>
                  <a:lnTo>
                    <a:pt x="87" y="17"/>
                  </a:lnTo>
                  <a:lnTo>
                    <a:pt x="119" y="5"/>
                  </a:lnTo>
                  <a:lnTo>
                    <a:pt x="155" y="0"/>
                  </a:lnTo>
                  <a:lnTo>
                    <a:pt x="158" y="0"/>
                  </a:lnTo>
                  <a:close/>
                </a:path>
              </a:pathLst>
            </a:custGeom>
            <a:solidFill>
              <a:srgbClr val="FF58B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15"/>
            <p:cNvSpPr>
              <a:spLocks/>
            </p:cNvSpPr>
            <p:nvPr/>
          </p:nvSpPr>
          <p:spPr bwMode="auto">
            <a:xfrm>
              <a:off x="1809" y="2136"/>
              <a:ext cx="118" cy="79"/>
            </a:xfrm>
            <a:custGeom>
              <a:avLst/>
              <a:gdLst>
                <a:gd name="T0" fmla="*/ 0 w 235"/>
                <a:gd name="T1" fmla="*/ 0 h 158"/>
                <a:gd name="T2" fmla="*/ 78 w 235"/>
                <a:gd name="T3" fmla="*/ 0 h 158"/>
                <a:gd name="T4" fmla="*/ 114 w 235"/>
                <a:gd name="T5" fmla="*/ 5 h 158"/>
                <a:gd name="T6" fmla="*/ 146 w 235"/>
                <a:gd name="T7" fmla="*/ 15 h 158"/>
                <a:gd name="T8" fmla="*/ 177 w 235"/>
                <a:gd name="T9" fmla="*/ 34 h 158"/>
                <a:gd name="T10" fmla="*/ 201 w 235"/>
                <a:gd name="T11" fmla="*/ 58 h 158"/>
                <a:gd name="T12" fmla="*/ 220 w 235"/>
                <a:gd name="T13" fmla="*/ 87 h 158"/>
                <a:gd name="T14" fmla="*/ 232 w 235"/>
                <a:gd name="T15" fmla="*/ 121 h 158"/>
                <a:gd name="T16" fmla="*/ 235 w 235"/>
                <a:gd name="T17" fmla="*/ 158 h 158"/>
                <a:gd name="T18" fmla="*/ 235 w 235"/>
                <a:gd name="T19" fmla="*/ 158 h 158"/>
                <a:gd name="T20" fmla="*/ 157 w 235"/>
                <a:gd name="T21" fmla="*/ 158 h 158"/>
                <a:gd name="T22" fmla="*/ 152 w 235"/>
                <a:gd name="T23" fmla="*/ 121 h 158"/>
                <a:gd name="T24" fmla="*/ 140 w 235"/>
                <a:gd name="T25" fmla="*/ 89 h 158"/>
                <a:gd name="T26" fmla="*/ 122 w 235"/>
                <a:gd name="T27" fmla="*/ 58 h 158"/>
                <a:gd name="T28" fmla="*/ 97 w 235"/>
                <a:gd name="T29" fmla="*/ 35 h 158"/>
                <a:gd name="T30" fmla="*/ 68 w 235"/>
                <a:gd name="T31" fmla="*/ 15 h 158"/>
                <a:gd name="T32" fmla="*/ 35 w 235"/>
                <a:gd name="T33" fmla="*/ 5 h 158"/>
                <a:gd name="T34" fmla="*/ 0 w 235"/>
                <a:gd name="T35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5" h="158">
                  <a:moveTo>
                    <a:pt x="0" y="0"/>
                  </a:moveTo>
                  <a:lnTo>
                    <a:pt x="78" y="0"/>
                  </a:lnTo>
                  <a:lnTo>
                    <a:pt x="114" y="5"/>
                  </a:lnTo>
                  <a:lnTo>
                    <a:pt x="146" y="15"/>
                  </a:lnTo>
                  <a:lnTo>
                    <a:pt x="177" y="34"/>
                  </a:lnTo>
                  <a:lnTo>
                    <a:pt x="201" y="58"/>
                  </a:lnTo>
                  <a:lnTo>
                    <a:pt x="220" y="87"/>
                  </a:lnTo>
                  <a:lnTo>
                    <a:pt x="232" y="121"/>
                  </a:lnTo>
                  <a:lnTo>
                    <a:pt x="235" y="158"/>
                  </a:lnTo>
                  <a:lnTo>
                    <a:pt x="235" y="158"/>
                  </a:lnTo>
                  <a:lnTo>
                    <a:pt x="157" y="158"/>
                  </a:lnTo>
                  <a:lnTo>
                    <a:pt x="152" y="121"/>
                  </a:lnTo>
                  <a:lnTo>
                    <a:pt x="140" y="89"/>
                  </a:lnTo>
                  <a:lnTo>
                    <a:pt x="122" y="58"/>
                  </a:lnTo>
                  <a:lnTo>
                    <a:pt x="97" y="35"/>
                  </a:lnTo>
                  <a:lnTo>
                    <a:pt x="68" y="15"/>
                  </a:lnTo>
                  <a:lnTo>
                    <a:pt x="35" y="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DA185C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16"/>
            <p:cNvSpPr>
              <a:spLocks/>
            </p:cNvSpPr>
            <p:nvPr/>
          </p:nvSpPr>
          <p:spPr bwMode="auto">
            <a:xfrm>
              <a:off x="1178" y="1820"/>
              <a:ext cx="237" cy="118"/>
            </a:xfrm>
            <a:custGeom>
              <a:avLst/>
              <a:gdLst>
                <a:gd name="T0" fmla="*/ 0 w 473"/>
                <a:gd name="T1" fmla="*/ 0 h 236"/>
                <a:gd name="T2" fmla="*/ 473 w 473"/>
                <a:gd name="T3" fmla="*/ 0 h 236"/>
                <a:gd name="T4" fmla="*/ 470 w 473"/>
                <a:gd name="T5" fmla="*/ 41 h 236"/>
                <a:gd name="T6" fmla="*/ 459 w 473"/>
                <a:gd name="T7" fmla="*/ 81 h 236"/>
                <a:gd name="T8" fmla="*/ 441 w 473"/>
                <a:gd name="T9" fmla="*/ 118 h 236"/>
                <a:gd name="T10" fmla="*/ 418 w 473"/>
                <a:gd name="T11" fmla="*/ 152 h 236"/>
                <a:gd name="T12" fmla="*/ 389 w 473"/>
                <a:gd name="T13" fmla="*/ 181 h 236"/>
                <a:gd name="T14" fmla="*/ 357 w 473"/>
                <a:gd name="T15" fmla="*/ 204 h 236"/>
                <a:gd name="T16" fmla="*/ 320 w 473"/>
                <a:gd name="T17" fmla="*/ 221 h 236"/>
                <a:gd name="T18" fmla="*/ 279 w 473"/>
                <a:gd name="T19" fmla="*/ 233 h 236"/>
                <a:gd name="T20" fmla="*/ 237 w 473"/>
                <a:gd name="T21" fmla="*/ 236 h 236"/>
                <a:gd name="T22" fmla="*/ 190 w 473"/>
                <a:gd name="T23" fmla="*/ 231 h 236"/>
                <a:gd name="T24" fmla="*/ 146 w 473"/>
                <a:gd name="T25" fmla="*/ 217 h 236"/>
                <a:gd name="T26" fmla="*/ 104 w 473"/>
                <a:gd name="T27" fmla="*/ 194 h 236"/>
                <a:gd name="T28" fmla="*/ 69 w 473"/>
                <a:gd name="T29" fmla="*/ 167 h 236"/>
                <a:gd name="T30" fmla="*/ 40 w 473"/>
                <a:gd name="T31" fmla="*/ 132 h 236"/>
                <a:gd name="T32" fmla="*/ 19 w 473"/>
                <a:gd name="T33" fmla="*/ 92 h 236"/>
                <a:gd name="T34" fmla="*/ 5 w 473"/>
                <a:gd name="T35" fmla="*/ 47 h 236"/>
                <a:gd name="T36" fmla="*/ 0 w 473"/>
                <a:gd name="T37" fmla="*/ 0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73" h="236">
                  <a:moveTo>
                    <a:pt x="0" y="0"/>
                  </a:moveTo>
                  <a:lnTo>
                    <a:pt x="473" y="0"/>
                  </a:lnTo>
                  <a:lnTo>
                    <a:pt x="470" y="41"/>
                  </a:lnTo>
                  <a:lnTo>
                    <a:pt x="459" y="81"/>
                  </a:lnTo>
                  <a:lnTo>
                    <a:pt x="441" y="118"/>
                  </a:lnTo>
                  <a:lnTo>
                    <a:pt x="418" y="152"/>
                  </a:lnTo>
                  <a:lnTo>
                    <a:pt x="389" y="181"/>
                  </a:lnTo>
                  <a:lnTo>
                    <a:pt x="357" y="204"/>
                  </a:lnTo>
                  <a:lnTo>
                    <a:pt x="320" y="221"/>
                  </a:lnTo>
                  <a:lnTo>
                    <a:pt x="279" y="233"/>
                  </a:lnTo>
                  <a:lnTo>
                    <a:pt x="237" y="236"/>
                  </a:lnTo>
                  <a:lnTo>
                    <a:pt x="190" y="231"/>
                  </a:lnTo>
                  <a:lnTo>
                    <a:pt x="146" y="217"/>
                  </a:lnTo>
                  <a:lnTo>
                    <a:pt x="104" y="194"/>
                  </a:lnTo>
                  <a:lnTo>
                    <a:pt x="69" y="167"/>
                  </a:lnTo>
                  <a:lnTo>
                    <a:pt x="40" y="132"/>
                  </a:lnTo>
                  <a:lnTo>
                    <a:pt x="19" y="92"/>
                  </a:lnTo>
                  <a:lnTo>
                    <a:pt x="5" y="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B938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17"/>
            <p:cNvSpPr>
              <a:spLocks noEditPoints="1"/>
            </p:cNvSpPr>
            <p:nvPr/>
          </p:nvSpPr>
          <p:spPr bwMode="auto">
            <a:xfrm>
              <a:off x="1178" y="1820"/>
              <a:ext cx="119" cy="118"/>
            </a:xfrm>
            <a:custGeom>
              <a:avLst/>
              <a:gdLst>
                <a:gd name="T0" fmla="*/ 198 w 237"/>
                <a:gd name="T1" fmla="*/ 233 h 236"/>
                <a:gd name="T2" fmla="*/ 237 w 237"/>
                <a:gd name="T3" fmla="*/ 236 h 236"/>
                <a:gd name="T4" fmla="*/ 237 w 237"/>
                <a:gd name="T5" fmla="*/ 236 h 236"/>
                <a:gd name="T6" fmla="*/ 218 w 237"/>
                <a:gd name="T7" fmla="*/ 234 h 236"/>
                <a:gd name="T8" fmla="*/ 198 w 237"/>
                <a:gd name="T9" fmla="*/ 233 h 236"/>
                <a:gd name="T10" fmla="*/ 198 w 237"/>
                <a:gd name="T11" fmla="*/ 233 h 236"/>
                <a:gd name="T12" fmla="*/ 0 w 237"/>
                <a:gd name="T13" fmla="*/ 0 h 236"/>
                <a:gd name="T14" fmla="*/ 78 w 237"/>
                <a:gd name="T15" fmla="*/ 0 h 236"/>
                <a:gd name="T16" fmla="*/ 83 w 237"/>
                <a:gd name="T17" fmla="*/ 43 h 236"/>
                <a:gd name="T18" fmla="*/ 94 w 237"/>
                <a:gd name="T19" fmla="*/ 83 h 236"/>
                <a:gd name="T20" fmla="*/ 112 w 237"/>
                <a:gd name="T21" fmla="*/ 119 h 236"/>
                <a:gd name="T22" fmla="*/ 137 w 237"/>
                <a:gd name="T23" fmla="*/ 153 h 236"/>
                <a:gd name="T24" fmla="*/ 166 w 237"/>
                <a:gd name="T25" fmla="*/ 181 h 236"/>
                <a:gd name="T26" fmla="*/ 199 w 237"/>
                <a:gd name="T27" fmla="*/ 205 h 236"/>
                <a:gd name="T28" fmla="*/ 237 w 237"/>
                <a:gd name="T29" fmla="*/ 222 h 236"/>
                <a:gd name="T30" fmla="*/ 198 w 237"/>
                <a:gd name="T31" fmla="*/ 233 h 236"/>
                <a:gd name="T32" fmla="*/ 190 w 237"/>
                <a:gd name="T33" fmla="*/ 231 h 236"/>
                <a:gd name="T34" fmla="*/ 146 w 237"/>
                <a:gd name="T35" fmla="*/ 217 h 236"/>
                <a:gd name="T36" fmla="*/ 104 w 237"/>
                <a:gd name="T37" fmla="*/ 194 h 236"/>
                <a:gd name="T38" fmla="*/ 69 w 237"/>
                <a:gd name="T39" fmla="*/ 167 h 236"/>
                <a:gd name="T40" fmla="*/ 40 w 237"/>
                <a:gd name="T41" fmla="*/ 132 h 236"/>
                <a:gd name="T42" fmla="*/ 19 w 237"/>
                <a:gd name="T43" fmla="*/ 92 h 236"/>
                <a:gd name="T44" fmla="*/ 5 w 237"/>
                <a:gd name="T45" fmla="*/ 47 h 236"/>
                <a:gd name="T46" fmla="*/ 0 w 237"/>
                <a:gd name="T47" fmla="*/ 0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37" h="236">
                  <a:moveTo>
                    <a:pt x="198" y="233"/>
                  </a:moveTo>
                  <a:lnTo>
                    <a:pt x="237" y="236"/>
                  </a:lnTo>
                  <a:lnTo>
                    <a:pt x="237" y="236"/>
                  </a:lnTo>
                  <a:lnTo>
                    <a:pt x="218" y="234"/>
                  </a:lnTo>
                  <a:lnTo>
                    <a:pt x="198" y="233"/>
                  </a:lnTo>
                  <a:lnTo>
                    <a:pt x="198" y="233"/>
                  </a:lnTo>
                  <a:close/>
                  <a:moveTo>
                    <a:pt x="0" y="0"/>
                  </a:moveTo>
                  <a:lnTo>
                    <a:pt x="78" y="0"/>
                  </a:lnTo>
                  <a:lnTo>
                    <a:pt x="83" y="43"/>
                  </a:lnTo>
                  <a:lnTo>
                    <a:pt x="94" y="83"/>
                  </a:lnTo>
                  <a:lnTo>
                    <a:pt x="112" y="119"/>
                  </a:lnTo>
                  <a:lnTo>
                    <a:pt x="137" y="153"/>
                  </a:lnTo>
                  <a:lnTo>
                    <a:pt x="166" y="181"/>
                  </a:lnTo>
                  <a:lnTo>
                    <a:pt x="199" y="205"/>
                  </a:lnTo>
                  <a:lnTo>
                    <a:pt x="237" y="222"/>
                  </a:lnTo>
                  <a:lnTo>
                    <a:pt x="198" y="233"/>
                  </a:lnTo>
                  <a:lnTo>
                    <a:pt x="190" y="231"/>
                  </a:lnTo>
                  <a:lnTo>
                    <a:pt x="146" y="217"/>
                  </a:lnTo>
                  <a:lnTo>
                    <a:pt x="104" y="194"/>
                  </a:lnTo>
                  <a:lnTo>
                    <a:pt x="69" y="167"/>
                  </a:lnTo>
                  <a:lnTo>
                    <a:pt x="40" y="132"/>
                  </a:lnTo>
                  <a:lnTo>
                    <a:pt x="19" y="92"/>
                  </a:lnTo>
                  <a:lnTo>
                    <a:pt x="5" y="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898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18"/>
            <p:cNvSpPr>
              <a:spLocks noEditPoints="1"/>
            </p:cNvSpPr>
            <p:nvPr/>
          </p:nvSpPr>
          <p:spPr bwMode="auto">
            <a:xfrm>
              <a:off x="1297" y="1820"/>
              <a:ext cx="118" cy="118"/>
            </a:xfrm>
            <a:custGeom>
              <a:avLst/>
              <a:gdLst>
                <a:gd name="T0" fmla="*/ 0 w 236"/>
                <a:gd name="T1" fmla="*/ 236 h 236"/>
                <a:gd name="T2" fmla="*/ 0 w 236"/>
                <a:gd name="T3" fmla="*/ 236 h 236"/>
                <a:gd name="T4" fmla="*/ 0 w 236"/>
                <a:gd name="T5" fmla="*/ 236 h 236"/>
                <a:gd name="T6" fmla="*/ 0 w 236"/>
                <a:gd name="T7" fmla="*/ 236 h 236"/>
                <a:gd name="T8" fmla="*/ 39 w 236"/>
                <a:gd name="T9" fmla="*/ 233 h 236"/>
                <a:gd name="T10" fmla="*/ 39 w 236"/>
                <a:gd name="T11" fmla="*/ 233 h 236"/>
                <a:gd name="T12" fmla="*/ 20 w 236"/>
                <a:gd name="T13" fmla="*/ 234 h 236"/>
                <a:gd name="T14" fmla="*/ 0 w 236"/>
                <a:gd name="T15" fmla="*/ 236 h 236"/>
                <a:gd name="T16" fmla="*/ 39 w 236"/>
                <a:gd name="T17" fmla="*/ 233 h 236"/>
                <a:gd name="T18" fmla="*/ 158 w 236"/>
                <a:gd name="T19" fmla="*/ 0 h 236"/>
                <a:gd name="T20" fmla="*/ 236 w 236"/>
                <a:gd name="T21" fmla="*/ 0 h 236"/>
                <a:gd name="T22" fmla="*/ 232 w 236"/>
                <a:gd name="T23" fmla="*/ 47 h 236"/>
                <a:gd name="T24" fmla="*/ 218 w 236"/>
                <a:gd name="T25" fmla="*/ 92 h 236"/>
                <a:gd name="T26" fmla="*/ 196 w 236"/>
                <a:gd name="T27" fmla="*/ 132 h 236"/>
                <a:gd name="T28" fmla="*/ 167 w 236"/>
                <a:gd name="T29" fmla="*/ 167 h 236"/>
                <a:gd name="T30" fmla="*/ 132 w 236"/>
                <a:gd name="T31" fmla="*/ 194 h 236"/>
                <a:gd name="T32" fmla="*/ 92 w 236"/>
                <a:gd name="T33" fmla="*/ 217 h 236"/>
                <a:gd name="T34" fmla="*/ 48 w 236"/>
                <a:gd name="T35" fmla="*/ 231 h 236"/>
                <a:gd name="T36" fmla="*/ 39 w 236"/>
                <a:gd name="T37" fmla="*/ 233 h 236"/>
                <a:gd name="T38" fmla="*/ 0 w 236"/>
                <a:gd name="T39" fmla="*/ 222 h 236"/>
                <a:gd name="T40" fmla="*/ 37 w 236"/>
                <a:gd name="T41" fmla="*/ 205 h 236"/>
                <a:gd name="T42" fmla="*/ 71 w 236"/>
                <a:gd name="T43" fmla="*/ 181 h 236"/>
                <a:gd name="T44" fmla="*/ 100 w 236"/>
                <a:gd name="T45" fmla="*/ 153 h 236"/>
                <a:gd name="T46" fmla="*/ 124 w 236"/>
                <a:gd name="T47" fmla="*/ 119 h 236"/>
                <a:gd name="T48" fmla="*/ 143 w 236"/>
                <a:gd name="T49" fmla="*/ 83 h 236"/>
                <a:gd name="T50" fmla="*/ 153 w 236"/>
                <a:gd name="T51" fmla="*/ 43 h 236"/>
                <a:gd name="T52" fmla="*/ 158 w 236"/>
                <a:gd name="T53" fmla="*/ 0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36" h="236">
                  <a:moveTo>
                    <a:pt x="0" y="236"/>
                  </a:moveTo>
                  <a:lnTo>
                    <a:pt x="0" y="236"/>
                  </a:lnTo>
                  <a:lnTo>
                    <a:pt x="0" y="236"/>
                  </a:lnTo>
                  <a:lnTo>
                    <a:pt x="0" y="236"/>
                  </a:lnTo>
                  <a:close/>
                  <a:moveTo>
                    <a:pt x="39" y="233"/>
                  </a:moveTo>
                  <a:lnTo>
                    <a:pt x="39" y="233"/>
                  </a:lnTo>
                  <a:lnTo>
                    <a:pt x="20" y="234"/>
                  </a:lnTo>
                  <a:lnTo>
                    <a:pt x="0" y="236"/>
                  </a:lnTo>
                  <a:lnTo>
                    <a:pt x="39" y="233"/>
                  </a:lnTo>
                  <a:close/>
                  <a:moveTo>
                    <a:pt x="158" y="0"/>
                  </a:moveTo>
                  <a:lnTo>
                    <a:pt x="236" y="0"/>
                  </a:lnTo>
                  <a:lnTo>
                    <a:pt x="232" y="47"/>
                  </a:lnTo>
                  <a:lnTo>
                    <a:pt x="218" y="92"/>
                  </a:lnTo>
                  <a:lnTo>
                    <a:pt x="196" y="132"/>
                  </a:lnTo>
                  <a:lnTo>
                    <a:pt x="167" y="167"/>
                  </a:lnTo>
                  <a:lnTo>
                    <a:pt x="132" y="194"/>
                  </a:lnTo>
                  <a:lnTo>
                    <a:pt x="92" y="217"/>
                  </a:lnTo>
                  <a:lnTo>
                    <a:pt x="48" y="231"/>
                  </a:lnTo>
                  <a:lnTo>
                    <a:pt x="39" y="233"/>
                  </a:lnTo>
                  <a:lnTo>
                    <a:pt x="0" y="222"/>
                  </a:lnTo>
                  <a:lnTo>
                    <a:pt x="37" y="205"/>
                  </a:lnTo>
                  <a:lnTo>
                    <a:pt x="71" y="181"/>
                  </a:lnTo>
                  <a:lnTo>
                    <a:pt x="100" y="153"/>
                  </a:lnTo>
                  <a:lnTo>
                    <a:pt x="124" y="119"/>
                  </a:lnTo>
                  <a:lnTo>
                    <a:pt x="143" y="83"/>
                  </a:lnTo>
                  <a:lnTo>
                    <a:pt x="153" y="43"/>
                  </a:lnTo>
                  <a:lnTo>
                    <a:pt x="158" y="0"/>
                  </a:lnTo>
                  <a:close/>
                </a:path>
              </a:pathLst>
            </a:custGeom>
            <a:solidFill>
              <a:srgbClr val="CB9C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19"/>
            <p:cNvSpPr>
              <a:spLocks/>
            </p:cNvSpPr>
            <p:nvPr/>
          </p:nvSpPr>
          <p:spPr bwMode="auto">
            <a:xfrm>
              <a:off x="1277" y="1932"/>
              <a:ext cx="39" cy="6"/>
            </a:xfrm>
            <a:custGeom>
              <a:avLst/>
              <a:gdLst>
                <a:gd name="T0" fmla="*/ 39 w 78"/>
                <a:gd name="T1" fmla="*/ 0 h 14"/>
                <a:gd name="T2" fmla="*/ 78 w 78"/>
                <a:gd name="T3" fmla="*/ 11 h 14"/>
                <a:gd name="T4" fmla="*/ 59 w 78"/>
                <a:gd name="T5" fmla="*/ 12 h 14"/>
                <a:gd name="T6" fmla="*/ 39 w 78"/>
                <a:gd name="T7" fmla="*/ 14 h 14"/>
                <a:gd name="T8" fmla="*/ 20 w 78"/>
                <a:gd name="T9" fmla="*/ 12 h 14"/>
                <a:gd name="T10" fmla="*/ 0 w 78"/>
                <a:gd name="T11" fmla="*/ 11 h 14"/>
                <a:gd name="T12" fmla="*/ 39 w 78"/>
                <a:gd name="T13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8" h="14">
                  <a:moveTo>
                    <a:pt x="39" y="0"/>
                  </a:moveTo>
                  <a:lnTo>
                    <a:pt x="78" y="11"/>
                  </a:lnTo>
                  <a:lnTo>
                    <a:pt x="59" y="12"/>
                  </a:lnTo>
                  <a:lnTo>
                    <a:pt x="39" y="14"/>
                  </a:lnTo>
                  <a:lnTo>
                    <a:pt x="20" y="12"/>
                  </a:lnTo>
                  <a:lnTo>
                    <a:pt x="0" y="11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C6B77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20"/>
            <p:cNvSpPr>
              <a:spLocks noEditPoints="1"/>
            </p:cNvSpPr>
            <p:nvPr/>
          </p:nvSpPr>
          <p:spPr bwMode="auto">
            <a:xfrm>
              <a:off x="1888" y="1820"/>
              <a:ext cx="118" cy="118"/>
            </a:xfrm>
            <a:custGeom>
              <a:avLst/>
              <a:gdLst>
                <a:gd name="T0" fmla="*/ 197 w 236"/>
                <a:gd name="T1" fmla="*/ 233 h 236"/>
                <a:gd name="T2" fmla="*/ 236 w 236"/>
                <a:gd name="T3" fmla="*/ 236 h 236"/>
                <a:gd name="T4" fmla="*/ 216 w 236"/>
                <a:gd name="T5" fmla="*/ 234 h 236"/>
                <a:gd name="T6" fmla="*/ 197 w 236"/>
                <a:gd name="T7" fmla="*/ 233 h 236"/>
                <a:gd name="T8" fmla="*/ 197 w 236"/>
                <a:gd name="T9" fmla="*/ 233 h 236"/>
                <a:gd name="T10" fmla="*/ 0 w 236"/>
                <a:gd name="T11" fmla="*/ 0 h 236"/>
                <a:gd name="T12" fmla="*/ 78 w 236"/>
                <a:gd name="T13" fmla="*/ 0 h 236"/>
                <a:gd name="T14" fmla="*/ 83 w 236"/>
                <a:gd name="T15" fmla="*/ 43 h 236"/>
                <a:gd name="T16" fmla="*/ 93 w 236"/>
                <a:gd name="T17" fmla="*/ 83 h 236"/>
                <a:gd name="T18" fmla="*/ 112 w 236"/>
                <a:gd name="T19" fmla="*/ 119 h 236"/>
                <a:gd name="T20" fmla="*/ 136 w 236"/>
                <a:gd name="T21" fmla="*/ 153 h 236"/>
                <a:gd name="T22" fmla="*/ 165 w 236"/>
                <a:gd name="T23" fmla="*/ 181 h 236"/>
                <a:gd name="T24" fmla="*/ 199 w 236"/>
                <a:gd name="T25" fmla="*/ 205 h 236"/>
                <a:gd name="T26" fmla="*/ 236 w 236"/>
                <a:gd name="T27" fmla="*/ 222 h 236"/>
                <a:gd name="T28" fmla="*/ 197 w 236"/>
                <a:gd name="T29" fmla="*/ 233 h 236"/>
                <a:gd name="T30" fmla="*/ 188 w 236"/>
                <a:gd name="T31" fmla="*/ 231 h 236"/>
                <a:gd name="T32" fmla="*/ 144 w 236"/>
                <a:gd name="T33" fmla="*/ 217 h 236"/>
                <a:gd name="T34" fmla="*/ 104 w 236"/>
                <a:gd name="T35" fmla="*/ 194 h 236"/>
                <a:gd name="T36" fmla="*/ 69 w 236"/>
                <a:gd name="T37" fmla="*/ 167 h 236"/>
                <a:gd name="T38" fmla="*/ 40 w 236"/>
                <a:gd name="T39" fmla="*/ 132 h 236"/>
                <a:gd name="T40" fmla="*/ 18 w 236"/>
                <a:gd name="T41" fmla="*/ 92 h 236"/>
                <a:gd name="T42" fmla="*/ 5 w 236"/>
                <a:gd name="T43" fmla="*/ 47 h 236"/>
                <a:gd name="T44" fmla="*/ 0 w 236"/>
                <a:gd name="T45" fmla="*/ 0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36" h="236">
                  <a:moveTo>
                    <a:pt x="197" y="233"/>
                  </a:moveTo>
                  <a:lnTo>
                    <a:pt x="236" y="236"/>
                  </a:lnTo>
                  <a:lnTo>
                    <a:pt x="216" y="234"/>
                  </a:lnTo>
                  <a:lnTo>
                    <a:pt x="197" y="233"/>
                  </a:lnTo>
                  <a:lnTo>
                    <a:pt x="197" y="233"/>
                  </a:lnTo>
                  <a:close/>
                  <a:moveTo>
                    <a:pt x="0" y="0"/>
                  </a:moveTo>
                  <a:lnTo>
                    <a:pt x="78" y="0"/>
                  </a:lnTo>
                  <a:lnTo>
                    <a:pt x="83" y="43"/>
                  </a:lnTo>
                  <a:lnTo>
                    <a:pt x="93" y="83"/>
                  </a:lnTo>
                  <a:lnTo>
                    <a:pt x="112" y="119"/>
                  </a:lnTo>
                  <a:lnTo>
                    <a:pt x="136" y="153"/>
                  </a:lnTo>
                  <a:lnTo>
                    <a:pt x="165" y="181"/>
                  </a:lnTo>
                  <a:lnTo>
                    <a:pt x="199" y="205"/>
                  </a:lnTo>
                  <a:lnTo>
                    <a:pt x="236" y="222"/>
                  </a:lnTo>
                  <a:lnTo>
                    <a:pt x="197" y="233"/>
                  </a:lnTo>
                  <a:lnTo>
                    <a:pt x="188" y="231"/>
                  </a:lnTo>
                  <a:lnTo>
                    <a:pt x="144" y="217"/>
                  </a:lnTo>
                  <a:lnTo>
                    <a:pt x="104" y="194"/>
                  </a:lnTo>
                  <a:lnTo>
                    <a:pt x="69" y="167"/>
                  </a:lnTo>
                  <a:lnTo>
                    <a:pt x="40" y="132"/>
                  </a:lnTo>
                  <a:lnTo>
                    <a:pt x="18" y="92"/>
                  </a:lnTo>
                  <a:lnTo>
                    <a:pt x="5" y="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D898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21"/>
            <p:cNvSpPr>
              <a:spLocks/>
            </p:cNvSpPr>
            <p:nvPr/>
          </p:nvSpPr>
          <p:spPr bwMode="auto">
            <a:xfrm>
              <a:off x="2124" y="1820"/>
              <a:ext cx="0" cy="14"/>
            </a:xfrm>
            <a:custGeom>
              <a:avLst/>
              <a:gdLst>
                <a:gd name="T0" fmla="*/ 2 w 2"/>
                <a:gd name="T1" fmla="*/ 0 h 26"/>
                <a:gd name="T2" fmla="*/ 2 w 2"/>
                <a:gd name="T3" fmla="*/ 0 h 26"/>
                <a:gd name="T4" fmla="*/ 0 w 2"/>
                <a:gd name="T5" fmla="*/ 26 h 26"/>
                <a:gd name="T6" fmla="*/ 2 w 2"/>
                <a:gd name="T7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26">
                  <a:moveTo>
                    <a:pt x="2" y="0"/>
                  </a:moveTo>
                  <a:lnTo>
                    <a:pt x="2" y="0"/>
                  </a:lnTo>
                  <a:lnTo>
                    <a:pt x="0" y="26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4D1C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8" name="Freeform 22"/>
            <p:cNvSpPr>
              <a:spLocks noEditPoints="1"/>
            </p:cNvSpPr>
            <p:nvPr/>
          </p:nvSpPr>
          <p:spPr bwMode="auto">
            <a:xfrm>
              <a:off x="2006" y="1820"/>
              <a:ext cx="118" cy="118"/>
            </a:xfrm>
            <a:custGeom>
              <a:avLst/>
              <a:gdLst>
                <a:gd name="T0" fmla="*/ 0 w 237"/>
                <a:gd name="T1" fmla="*/ 236 h 236"/>
                <a:gd name="T2" fmla="*/ 0 w 237"/>
                <a:gd name="T3" fmla="*/ 236 h 236"/>
                <a:gd name="T4" fmla="*/ 0 w 237"/>
                <a:gd name="T5" fmla="*/ 236 h 236"/>
                <a:gd name="T6" fmla="*/ 0 w 237"/>
                <a:gd name="T7" fmla="*/ 236 h 236"/>
                <a:gd name="T8" fmla="*/ 4 w 237"/>
                <a:gd name="T9" fmla="*/ 236 h 236"/>
                <a:gd name="T10" fmla="*/ 3 w 237"/>
                <a:gd name="T11" fmla="*/ 236 h 236"/>
                <a:gd name="T12" fmla="*/ 0 w 237"/>
                <a:gd name="T13" fmla="*/ 236 h 236"/>
                <a:gd name="T14" fmla="*/ 4 w 237"/>
                <a:gd name="T15" fmla="*/ 236 h 236"/>
                <a:gd name="T16" fmla="*/ 36 w 237"/>
                <a:gd name="T17" fmla="*/ 233 h 236"/>
                <a:gd name="T18" fmla="*/ 21 w 237"/>
                <a:gd name="T19" fmla="*/ 234 h 236"/>
                <a:gd name="T20" fmla="*/ 4 w 237"/>
                <a:gd name="T21" fmla="*/ 236 h 236"/>
                <a:gd name="T22" fmla="*/ 36 w 237"/>
                <a:gd name="T23" fmla="*/ 233 h 236"/>
                <a:gd name="T24" fmla="*/ 159 w 237"/>
                <a:gd name="T25" fmla="*/ 0 h 236"/>
                <a:gd name="T26" fmla="*/ 237 w 237"/>
                <a:gd name="T27" fmla="*/ 0 h 236"/>
                <a:gd name="T28" fmla="*/ 235 w 237"/>
                <a:gd name="T29" fmla="*/ 26 h 236"/>
                <a:gd name="T30" fmla="*/ 226 w 237"/>
                <a:gd name="T31" fmla="*/ 69 h 236"/>
                <a:gd name="T32" fmla="*/ 211 w 237"/>
                <a:gd name="T33" fmla="*/ 109 h 236"/>
                <a:gd name="T34" fmla="*/ 188 w 237"/>
                <a:gd name="T35" fmla="*/ 144 h 236"/>
                <a:gd name="T36" fmla="*/ 159 w 237"/>
                <a:gd name="T37" fmla="*/ 175 h 236"/>
                <a:gd name="T38" fmla="*/ 125 w 237"/>
                <a:gd name="T39" fmla="*/ 201 h 236"/>
                <a:gd name="T40" fmla="*/ 87 w 237"/>
                <a:gd name="T41" fmla="*/ 219 h 236"/>
                <a:gd name="T42" fmla="*/ 46 w 237"/>
                <a:gd name="T43" fmla="*/ 231 h 236"/>
                <a:gd name="T44" fmla="*/ 36 w 237"/>
                <a:gd name="T45" fmla="*/ 233 h 236"/>
                <a:gd name="T46" fmla="*/ 39 w 237"/>
                <a:gd name="T47" fmla="*/ 233 h 236"/>
                <a:gd name="T48" fmla="*/ 0 w 237"/>
                <a:gd name="T49" fmla="*/ 222 h 236"/>
                <a:gd name="T50" fmla="*/ 38 w 237"/>
                <a:gd name="T51" fmla="*/ 205 h 236"/>
                <a:gd name="T52" fmla="*/ 72 w 237"/>
                <a:gd name="T53" fmla="*/ 181 h 236"/>
                <a:gd name="T54" fmla="*/ 101 w 237"/>
                <a:gd name="T55" fmla="*/ 153 h 236"/>
                <a:gd name="T56" fmla="*/ 125 w 237"/>
                <a:gd name="T57" fmla="*/ 119 h 236"/>
                <a:gd name="T58" fmla="*/ 143 w 237"/>
                <a:gd name="T59" fmla="*/ 83 h 236"/>
                <a:gd name="T60" fmla="*/ 154 w 237"/>
                <a:gd name="T61" fmla="*/ 43 h 236"/>
                <a:gd name="T62" fmla="*/ 159 w 237"/>
                <a:gd name="T63" fmla="*/ 0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37" h="236">
                  <a:moveTo>
                    <a:pt x="0" y="236"/>
                  </a:moveTo>
                  <a:lnTo>
                    <a:pt x="0" y="236"/>
                  </a:lnTo>
                  <a:lnTo>
                    <a:pt x="0" y="236"/>
                  </a:lnTo>
                  <a:lnTo>
                    <a:pt x="0" y="236"/>
                  </a:lnTo>
                  <a:close/>
                  <a:moveTo>
                    <a:pt x="4" y="236"/>
                  </a:moveTo>
                  <a:lnTo>
                    <a:pt x="3" y="236"/>
                  </a:lnTo>
                  <a:lnTo>
                    <a:pt x="0" y="236"/>
                  </a:lnTo>
                  <a:lnTo>
                    <a:pt x="4" y="236"/>
                  </a:lnTo>
                  <a:close/>
                  <a:moveTo>
                    <a:pt x="36" y="233"/>
                  </a:moveTo>
                  <a:lnTo>
                    <a:pt x="21" y="234"/>
                  </a:lnTo>
                  <a:lnTo>
                    <a:pt x="4" y="236"/>
                  </a:lnTo>
                  <a:lnTo>
                    <a:pt x="36" y="233"/>
                  </a:lnTo>
                  <a:close/>
                  <a:moveTo>
                    <a:pt x="159" y="0"/>
                  </a:moveTo>
                  <a:lnTo>
                    <a:pt x="237" y="0"/>
                  </a:lnTo>
                  <a:lnTo>
                    <a:pt x="235" y="26"/>
                  </a:lnTo>
                  <a:lnTo>
                    <a:pt x="226" y="69"/>
                  </a:lnTo>
                  <a:lnTo>
                    <a:pt x="211" y="109"/>
                  </a:lnTo>
                  <a:lnTo>
                    <a:pt x="188" y="144"/>
                  </a:lnTo>
                  <a:lnTo>
                    <a:pt x="159" y="175"/>
                  </a:lnTo>
                  <a:lnTo>
                    <a:pt x="125" y="201"/>
                  </a:lnTo>
                  <a:lnTo>
                    <a:pt x="87" y="219"/>
                  </a:lnTo>
                  <a:lnTo>
                    <a:pt x="46" y="231"/>
                  </a:lnTo>
                  <a:lnTo>
                    <a:pt x="36" y="233"/>
                  </a:lnTo>
                  <a:lnTo>
                    <a:pt x="39" y="233"/>
                  </a:lnTo>
                  <a:lnTo>
                    <a:pt x="0" y="222"/>
                  </a:lnTo>
                  <a:lnTo>
                    <a:pt x="38" y="205"/>
                  </a:lnTo>
                  <a:lnTo>
                    <a:pt x="72" y="181"/>
                  </a:lnTo>
                  <a:lnTo>
                    <a:pt x="101" y="153"/>
                  </a:lnTo>
                  <a:lnTo>
                    <a:pt x="125" y="119"/>
                  </a:lnTo>
                  <a:lnTo>
                    <a:pt x="143" y="83"/>
                  </a:lnTo>
                  <a:lnTo>
                    <a:pt x="154" y="43"/>
                  </a:lnTo>
                  <a:lnTo>
                    <a:pt x="159" y="0"/>
                  </a:lnTo>
                  <a:close/>
                </a:path>
              </a:pathLst>
            </a:custGeom>
            <a:solidFill>
              <a:srgbClr val="CB9C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9" name="Freeform 23"/>
            <p:cNvSpPr>
              <a:spLocks/>
            </p:cNvSpPr>
            <p:nvPr/>
          </p:nvSpPr>
          <p:spPr bwMode="auto">
            <a:xfrm>
              <a:off x="1987" y="1932"/>
              <a:ext cx="39" cy="6"/>
            </a:xfrm>
            <a:custGeom>
              <a:avLst/>
              <a:gdLst>
                <a:gd name="T0" fmla="*/ 39 w 78"/>
                <a:gd name="T1" fmla="*/ 0 h 14"/>
                <a:gd name="T2" fmla="*/ 78 w 78"/>
                <a:gd name="T3" fmla="*/ 11 h 14"/>
                <a:gd name="T4" fmla="*/ 60 w 78"/>
                <a:gd name="T5" fmla="*/ 12 h 14"/>
                <a:gd name="T6" fmla="*/ 39 w 78"/>
                <a:gd name="T7" fmla="*/ 14 h 14"/>
                <a:gd name="T8" fmla="*/ 19 w 78"/>
                <a:gd name="T9" fmla="*/ 12 h 14"/>
                <a:gd name="T10" fmla="*/ 0 w 78"/>
                <a:gd name="T11" fmla="*/ 11 h 14"/>
                <a:gd name="T12" fmla="*/ 39 w 78"/>
                <a:gd name="T13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8" h="14">
                  <a:moveTo>
                    <a:pt x="39" y="0"/>
                  </a:moveTo>
                  <a:lnTo>
                    <a:pt x="78" y="11"/>
                  </a:lnTo>
                  <a:lnTo>
                    <a:pt x="60" y="12"/>
                  </a:lnTo>
                  <a:lnTo>
                    <a:pt x="39" y="14"/>
                  </a:lnTo>
                  <a:lnTo>
                    <a:pt x="19" y="12"/>
                  </a:lnTo>
                  <a:lnTo>
                    <a:pt x="0" y="11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C6B77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24"/>
            <p:cNvSpPr>
              <a:spLocks noEditPoints="1"/>
            </p:cNvSpPr>
            <p:nvPr/>
          </p:nvSpPr>
          <p:spPr bwMode="auto">
            <a:xfrm>
              <a:off x="587" y="676"/>
              <a:ext cx="1932" cy="2171"/>
            </a:xfrm>
            <a:custGeom>
              <a:avLst/>
              <a:gdLst>
                <a:gd name="T0" fmla="*/ 1698 w 3864"/>
                <a:gd name="T1" fmla="*/ 2926 h 4342"/>
                <a:gd name="T2" fmla="*/ 1635 w 3864"/>
                <a:gd name="T3" fmla="*/ 2956 h 4342"/>
                <a:gd name="T4" fmla="*/ 1592 w 3864"/>
                <a:gd name="T5" fmla="*/ 3010 h 4342"/>
                <a:gd name="T6" fmla="*/ 1577 w 3864"/>
                <a:gd name="T7" fmla="*/ 3079 h 4342"/>
                <a:gd name="T8" fmla="*/ 2677 w 3864"/>
                <a:gd name="T9" fmla="*/ 3042 h 4342"/>
                <a:gd name="T10" fmla="*/ 2646 w 3864"/>
                <a:gd name="T11" fmla="*/ 2979 h 4342"/>
                <a:gd name="T12" fmla="*/ 2593 w 3864"/>
                <a:gd name="T13" fmla="*/ 2936 h 4342"/>
                <a:gd name="T14" fmla="*/ 2523 w 3864"/>
                <a:gd name="T15" fmla="*/ 2921 h 4342"/>
                <a:gd name="T16" fmla="*/ 2602 w 3864"/>
                <a:gd name="T17" fmla="*/ 2290 h 4342"/>
                <a:gd name="T18" fmla="*/ 2620 w 3864"/>
                <a:gd name="T19" fmla="*/ 2382 h 4342"/>
                <a:gd name="T20" fmla="*/ 2671 w 3864"/>
                <a:gd name="T21" fmla="*/ 2457 h 4342"/>
                <a:gd name="T22" fmla="*/ 2746 w 3864"/>
                <a:gd name="T23" fmla="*/ 2507 h 4342"/>
                <a:gd name="T24" fmla="*/ 2838 w 3864"/>
                <a:gd name="T25" fmla="*/ 2526 h 4342"/>
                <a:gd name="T26" fmla="*/ 2920 w 3864"/>
                <a:gd name="T27" fmla="*/ 2511 h 4342"/>
                <a:gd name="T28" fmla="*/ 2991 w 3864"/>
                <a:gd name="T29" fmla="*/ 2471 h 4342"/>
                <a:gd name="T30" fmla="*/ 3043 w 3864"/>
                <a:gd name="T31" fmla="*/ 2408 h 4342"/>
                <a:gd name="T32" fmla="*/ 3072 w 3864"/>
                <a:gd name="T33" fmla="*/ 2331 h 4342"/>
                <a:gd name="T34" fmla="*/ 2602 w 3864"/>
                <a:gd name="T35" fmla="*/ 2290 h 4342"/>
                <a:gd name="T36" fmla="*/ 1187 w 3864"/>
                <a:gd name="T37" fmla="*/ 2337 h 4342"/>
                <a:gd name="T38" fmla="*/ 1222 w 3864"/>
                <a:gd name="T39" fmla="*/ 2422 h 4342"/>
                <a:gd name="T40" fmla="*/ 1286 w 3864"/>
                <a:gd name="T41" fmla="*/ 2484 h 4342"/>
                <a:gd name="T42" fmla="*/ 1372 w 3864"/>
                <a:gd name="T43" fmla="*/ 2521 h 4342"/>
                <a:gd name="T44" fmla="*/ 1461 w 3864"/>
                <a:gd name="T45" fmla="*/ 2523 h 4342"/>
                <a:gd name="T46" fmla="*/ 1539 w 3864"/>
                <a:gd name="T47" fmla="*/ 2494 h 4342"/>
                <a:gd name="T48" fmla="*/ 1600 w 3864"/>
                <a:gd name="T49" fmla="*/ 2442 h 4342"/>
                <a:gd name="T50" fmla="*/ 1641 w 3864"/>
                <a:gd name="T51" fmla="*/ 2371 h 4342"/>
                <a:gd name="T52" fmla="*/ 1655 w 3864"/>
                <a:gd name="T53" fmla="*/ 2290 h 4342"/>
                <a:gd name="T54" fmla="*/ 2129 w 3864"/>
                <a:gd name="T55" fmla="*/ 1184 h 4342"/>
                <a:gd name="T56" fmla="*/ 2082 w 3864"/>
                <a:gd name="T57" fmla="*/ 1200 h 4342"/>
                <a:gd name="T58" fmla="*/ 2054 w 3864"/>
                <a:gd name="T59" fmla="*/ 1238 h 4342"/>
                <a:gd name="T60" fmla="*/ 2050 w 3864"/>
                <a:gd name="T61" fmla="*/ 1973 h 4342"/>
                <a:gd name="T62" fmla="*/ 2207 w 3864"/>
                <a:gd name="T63" fmla="*/ 1262 h 4342"/>
                <a:gd name="T64" fmla="*/ 2192 w 3864"/>
                <a:gd name="T65" fmla="*/ 1216 h 4342"/>
                <a:gd name="T66" fmla="*/ 2154 w 3864"/>
                <a:gd name="T67" fmla="*/ 1187 h 4342"/>
                <a:gd name="T68" fmla="*/ 867 w 3864"/>
                <a:gd name="T69" fmla="*/ 474 h 4342"/>
                <a:gd name="T70" fmla="*/ 3390 w 3864"/>
                <a:gd name="T71" fmla="*/ 789 h 4342"/>
                <a:gd name="T72" fmla="*/ 867 w 3864"/>
                <a:gd name="T73" fmla="*/ 474 h 4342"/>
                <a:gd name="T74" fmla="*/ 3785 w 3864"/>
                <a:gd name="T75" fmla="*/ 0 h 4342"/>
                <a:gd name="T76" fmla="*/ 3832 w 3864"/>
                <a:gd name="T77" fmla="*/ 14 h 4342"/>
                <a:gd name="T78" fmla="*/ 3860 w 3864"/>
                <a:gd name="T79" fmla="*/ 54 h 4342"/>
                <a:gd name="T80" fmla="*/ 3864 w 3864"/>
                <a:gd name="T81" fmla="*/ 4027 h 4342"/>
                <a:gd name="T82" fmla="*/ 3849 w 3864"/>
                <a:gd name="T83" fmla="*/ 4073 h 4342"/>
                <a:gd name="T84" fmla="*/ 3809 w 3864"/>
                <a:gd name="T85" fmla="*/ 4102 h 4342"/>
                <a:gd name="T86" fmla="*/ 235 w 3864"/>
                <a:gd name="T87" fmla="*/ 4105 h 4342"/>
                <a:gd name="T88" fmla="*/ 154 w 3864"/>
                <a:gd name="T89" fmla="*/ 4120 h 4342"/>
                <a:gd name="T90" fmla="*/ 84 w 3864"/>
                <a:gd name="T91" fmla="*/ 4161 h 4342"/>
                <a:gd name="T92" fmla="*/ 32 w 3864"/>
                <a:gd name="T93" fmla="*/ 4223 h 4342"/>
                <a:gd name="T94" fmla="*/ 3 w 3864"/>
                <a:gd name="T95" fmla="*/ 4299 h 4342"/>
                <a:gd name="T96" fmla="*/ 0 w 3864"/>
                <a:gd name="T97" fmla="*/ 236 h 4342"/>
                <a:gd name="T98" fmla="*/ 14 w 3864"/>
                <a:gd name="T99" fmla="*/ 154 h 4342"/>
                <a:gd name="T100" fmla="*/ 55 w 3864"/>
                <a:gd name="T101" fmla="*/ 85 h 4342"/>
                <a:gd name="T102" fmla="*/ 116 w 3864"/>
                <a:gd name="T103" fmla="*/ 33 h 4342"/>
                <a:gd name="T104" fmla="*/ 194 w 3864"/>
                <a:gd name="T105" fmla="*/ 3 h 4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3864" h="4342">
                  <a:moveTo>
                    <a:pt x="1735" y="2921"/>
                  </a:moveTo>
                  <a:lnTo>
                    <a:pt x="1698" y="2926"/>
                  </a:lnTo>
                  <a:lnTo>
                    <a:pt x="1666" y="2936"/>
                  </a:lnTo>
                  <a:lnTo>
                    <a:pt x="1635" y="2956"/>
                  </a:lnTo>
                  <a:lnTo>
                    <a:pt x="1611" y="2979"/>
                  </a:lnTo>
                  <a:lnTo>
                    <a:pt x="1592" y="3010"/>
                  </a:lnTo>
                  <a:lnTo>
                    <a:pt x="1580" y="3042"/>
                  </a:lnTo>
                  <a:lnTo>
                    <a:pt x="1577" y="3079"/>
                  </a:lnTo>
                  <a:lnTo>
                    <a:pt x="2680" y="3079"/>
                  </a:lnTo>
                  <a:lnTo>
                    <a:pt x="2677" y="3042"/>
                  </a:lnTo>
                  <a:lnTo>
                    <a:pt x="2665" y="3010"/>
                  </a:lnTo>
                  <a:lnTo>
                    <a:pt x="2646" y="2979"/>
                  </a:lnTo>
                  <a:lnTo>
                    <a:pt x="2622" y="2956"/>
                  </a:lnTo>
                  <a:lnTo>
                    <a:pt x="2593" y="2936"/>
                  </a:lnTo>
                  <a:lnTo>
                    <a:pt x="2559" y="2926"/>
                  </a:lnTo>
                  <a:lnTo>
                    <a:pt x="2523" y="2921"/>
                  </a:lnTo>
                  <a:lnTo>
                    <a:pt x="1735" y="2921"/>
                  </a:lnTo>
                  <a:close/>
                  <a:moveTo>
                    <a:pt x="2602" y="2290"/>
                  </a:moveTo>
                  <a:lnTo>
                    <a:pt x="2607" y="2337"/>
                  </a:lnTo>
                  <a:lnTo>
                    <a:pt x="2620" y="2382"/>
                  </a:lnTo>
                  <a:lnTo>
                    <a:pt x="2642" y="2422"/>
                  </a:lnTo>
                  <a:lnTo>
                    <a:pt x="2671" y="2457"/>
                  </a:lnTo>
                  <a:lnTo>
                    <a:pt x="2706" y="2484"/>
                  </a:lnTo>
                  <a:lnTo>
                    <a:pt x="2746" y="2507"/>
                  </a:lnTo>
                  <a:lnTo>
                    <a:pt x="2790" y="2521"/>
                  </a:lnTo>
                  <a:lnTo>
                    <a:pt x="2838" y="2526"/>
                  </a:lnTo>
                  <a:lnTo>
                    <a:pt x="2881" y="2523"/>
                  </a:lnTo>
                  <a:lnTo>
                    <a:pt x="2920" y="2511"/>
                  </a:lnTo>
                  <a:lnTo>
                    <a:pt x="2959" y="2494"/>
                  </a:lnTo>
                  <a:lnTo>
                    <a:pt x="2991" y="2471"/>
                  </a:lnTo>
                  <a:lnTo>
                    <a:pt x="3020" y="2442"/>
                  </a:lnTo>
                  <a:lnTo>
                    <a:pt x="3043" y="2408"/>
                  </a:lnTo>
                  <a:lnTo>
                    <a:pt x="3060" y="2371"/>
                  </a:lnTo>
                  <a:lnTo>
                    <a:pt x="3072" y="2331"/>
                  </a:lnTo>
                  <a:lnTo>
                    <a:pt x="3075" y="2290"/>
                  </a:lnTo>
                  <a:lnTo>
                    <a:pt x="2602" y="2290"/>
                  </a:lnTo>
                  <a:close/>
                  <a:moveTo>
                    <a:pt x="1182" y="2290"/>
                  </a:moveTo>
                  <a:lnTo>
                    <a:pt x="1187" y="2337"/>
                  </a:lnTo>
                  <a:lnTo>
                    <a:pt x="1201" y="2382"/>
                  </a:lnTo>
                  <a:lnTo>
                    <a:pt x="1222" y="2422"/>
                  </a:lnTo>
                  <a:lnTo>
                    <a:pt x="1251" y="2457"/>
                  </a:lnTo>
                  <a:lnTo>
                    <a:pt x="1286" y="2484"/>
                  </a:lnTo>
                  <a:lnTo>
                    <a:pt x="1328" y="2507"/>
                  </a:lnTo>
                  <a:lnTo>
                    <a:pt x="1372" y="2521"/>
                  </a:lnTo>
                  <a:lnTo>
                    <a:pt x="1419" y="2526"/>
                  </a:lnTo>
                  <a:lnTo>
                    <a:pt x="1461" y="2523"/>
                  </a:lnTo>
                  <a:lnTo>
                    <a:pt x="1502" y="2511"/>
                  </a:lnTo>
                  <a:lnTo>
                    <a:pt x="1539" y="2494"/>
                  </a:lnTo>
                  <a:lnTo>
                    <a:pt x="1571" y="2471"/>
                  </a:lnTo>
                  <a:lnTo>
                    <a:pt x="1600" y="2442"/>
                  </a:lnTo>
                  <a:lnTo>
                    <a:pt x="1623" y="2408"/>
                  </a:lnTo>
                  <a:lnTo>
                    <a:pt x="1641" y="2371"/>
                  </a:lnTo>
                  <a:lnTo>
                    <a:pt x="1652" y="2331"/>
                  </a:lnTo>
                  <a:lnTo>
                    <a:pt x="1655" y="2290"/>
                  </a:lnTo>
                  <a:lnTo>
                    <a:pt x="1182" y="2290"/>
                  </a:lnTo>
                  <a:close/>
                  <a:moveTo>
                    <a:pt x="2129" y="1184"/>
                  </a:moveTo>
                  <a:lnTo>
                    <a:pt x="2103" y="1187"/>
                  </a:lnTo>
                  <a:lnTo>
                    <a:pt x="2082" y="1200"/>
                  </a:lnTo>
                  <a:lnTo>
                    <a:pt x="2065" y="1216"/>
                  </a:lnTo>
                  <a:lnTo>
                    <a:pt x="2054" y="1238"/>
                  </a:lnTo>
                  <a:lnTo>
                    <a:pt x="2050" y="1262"/>
                  </a:lnTo>
                  <a:lnTo>
                    <a:pt x="2050" y="1973"/>
                  </a:lnTo>
                  <a:lnTo>
                    <a:pt x="2207" y="1973"/>
                  </a:lnTo>
                  <a:lnTo>
                    <a:pt x="2207" y="1262"/>
                  </a:lnTo>
                  <a:lnTo>
                    <a:pt x="2203" y="1238"/>
                  </a:lnTo>
                  <a:lnTo>
                    <a:pt x="2192" y="1216"/>
                  </a:lnTo>
                  <a:lnTo>
                    <a:pt x="2175" y="1200"/>
                  </a:lnTo>
                  <a:lnTo>
                    <a:pt x="2154" y="1187"/>
                  </a:lnTo>
                  <a:lnTo>
                    <a:pt x="2129" y="1184"/>
                  </a:lnTo>
                  <a:close/>
                  <a:moveTo>
                    <a:pt x="867" y="474"/>
                  </a:moveTo>
                  <a:lnTo>
                    <a:pt x="867" y="789"/>
                  </a:lnTo>
                  <a:lnTo>
                    <a:pt x="3390" y="789"/>
                  </a:lnTo>
                  <a:lnTo>
                    <a:pt x="3390" y="474"/>
                  </a:lnTo>
                  <a:lnTo>
                    <a:pt x="867" y="474"/>
                  </a:lnTo>
                  <a:close/>
                  <a:moveTo>
                    <a:pt x="235" y="0"/>
                  </a:moveTo>
                  <a:lnTo>
                    <a:pt x="3785" y="0"/>
                  </a:lnTo>
                  <a:lnTo>
                    <a:pt x="3811" y="3"/>
                  </a:lnTo>
                  <a:lnTo>
                    <a:pt x="3832" y="14"/>
                  </a:lnTo>
                  <a:lnTo>
                    <a:pt x="3849" y="33"/>
                  </a:lnTo>
                  <a:lnTo>
                    <a:pt x="3860" y="54"/>
                  </a:lnTo>
                  <a:lnTo>
                    <a:pt x="3864" y="78"/>
                  </a:lnTo>
                  <a:lnTo>
                    <a:pt x="3864" y="4027"/>
                  </a:lnTo>
                  <a:lnTo>
                    <a:pt x="3860" y="4051"/>
                  </a:lnTo>
                  <a:lnTo>
                    <a:pt x="3849" y="4073"/>
                  </a:lnTo>
                  <a:lnTo>
                    <a:pt x="3832" y="4089"/>
                  </a:lnTo>
                  <a:lnTo>
                    <a:pt x="3809" y="4102"/>
                  </a:lnTo>
                  <a:lnTo>
                    <a:pt x="3785" y="4105"/>
                  </a:lnTo>
                  <a:lnTo>
                    <a:pt x="235" y="4105"/>
                  </a:lnTo>
                  <a:lnTo>
                    <a:pt x="194" y="4109"/>
                  </a:lnTo>
                  <a:lnTo>
                    <a:pt x="154" y="4120"/>
                  </a:lnTo>
                  <a:lnTo>
                    <a:pt x="116" y="4137"/>
                  </a:lnTo>
                  <a:lnTo>
                    <a:pt x="84" y="4161"/>
                  </a:lnTo>
                  <a:lnTo>
                    <a:pt x="55" y="4189"/>
                  </a:lnTo>
                  <a:lnTo>
                    <a:pt x="32" y="4223"/>
                  </a:lnTo>
                  <a:lnTo>
                    <a:pt x="14" y="4259"/>
                  </a:lnTo>
                  <a:lnTo>
                    <a:pt x="3" y="4299"/>
                  </a:lnTo>
                  <a:lnTo>
                    <a:pt x="0" y="4342"/>
                  </a:lnTo>
                  <a:lnTo>
                    <a:pt x="0" y="236"/>
                  </a:lnTo>
                  <a:lnTo>
                    <a:pt x="3" y="193"/>
                  </a:lnTo>
                  <a:lnTo>
                    <a:pt x="14" y="154"/>
                  </a:lnTo>
                  <a:lnTo>
                    <a:pt x="32" y="117"/>
                  </a:lnTo>
                  <a:lnTo>
                    <a:pt x="55" y="85"/>
                  </a:lnTo>
                  <a:lnTo>
                    <a:pt x="84" y="55"/>
                  </a:lnTo>
                  <a:lnTo>
                    <a:pt x="116" y="33"/>
                  </a:lnTo>
                  <a:lnTo>
                    <a:pt x="154" y="14"/>
                  </a:lnTo>
                  <a:lnTo>
                    <a:pt x="194" y="3"/>
                  </a:lnTo>
                  <a:lnTo>
                    <a:pt x="235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25"/>
            <p:cNvSpPr>
              <a:spLocks/>
            </p:cNvSpPr>
            <p:nvPr/>
          </p:nvSpPr>
          <p:spPr bwMode="auto">
            <a:xfrm>
              <a:off x="2361" y="676"/>
              <a:ext cx="158" cy="2052"/>
            </a:xfrm>
            <a:custGeom>
              <a:avLst/>
              <a:gdLst>
                <a:gd name="T0" fmla="*/ 0 w 316"/>
                <a:gd name="T1" fmla="*/ 0 h 4105"/>
                <a:gd name="T2" fmla="*/ 237 w 316"/>
                <a:gd name="T3" fmla="*/ 0 h 4105"/>
                <a:gd name="T4" fmla="*/ 263 w 316"/>
                <a:gd name="T5" fmla="*/ 3 h 4105"/>
                <a:gd name="T6" fmla="*/ 284 w 316"/>
                <a:gd name="T7" fmla="*/ 14 h 4105"/>
                <a:gd name="T8" fmla="*/ 301 w 316"/>
                <a:gd name="T9" fmla="*/ 33 h 4105"/>
                <a:gd name="T10" fmla="*/ 312 w 316"/>
                <a:gd name="T11" fmla="*/ 54 h 4105"/>
                <a:gd name="T12" fmla="*/ 316 w 316"/>
                <a:gd name="T13" fmla="*/ 78 h 4105"/>
                <a:gd name="T14" fmla="*/ 316 w 316"/>
                <a:gd name="T15" fmla="*/ 4027 h 4105"/>
                <a:gd name="T16" fmla="*/ 312 w 316"/>
                <a:gd name="T17" fmla="*/ 4051 h 4105"/>
                <a:gd name="T18" fmla="*/ 301 w 316"/>
                <a:gd name="T19" fmla="*/ 4073 h 4105"/>
                <a:gd name="T20" fmla="*/ 284 w 316"/>
                <a:gd name="T21" fmla="*/ 4089 h 4105"/>
                <a:gd name="T22" fmla="*/ 261 w 316"/>
                <a:gd name="T23" fmla="*/ 4102 h 4105"/>
                <a:gd name="T24" fmla="*/ 237 w 316"/>
                <a:gd name="T25" fmla="*/ 4105 h 4105"/>
                <a:gd name="T26" fmla="*/ 0 w 316"/>
                <a:gd name="T27" fmla="*/ 4105 h 4105"/>
                <a:gd name="T28" fmla="*/ 26 w 316"/>
                <a:gd name="T29" fmla="*/ 4102 h 4105"/>
                <a:gd name="T30" fmla="*/ 47 w 316"/>
                <a:gd name="T31" fmla="*/ 4089 h 4105"/>
                <a:gd name="T32" fmla="*/ 64 w 316"/>
                <a:gd name="T33" fmla="*/ 4073 h 4105"/>
                <a:gd name="T34" fmla="*/ 75 w 316"/>
                <a:gd name="T35" fmla="*/ 4051 h 4105"/>
                <a:gd name="T36" fmla="*/ 79 w 316"/>
                <a:gd name="T37" fmla="*/ 4027 h 4105"/>
                <a:gd name="T38" fmla="*/ 79 w 316"/>
                <a:gd name="T39" fmla="*/ 78 h 4105"/>
                <a:gd name="T40" fmla="*/ 75 w 316"/>
                <a:gd name="T41" fmla="*/ 54 h 4105"/>
                <a:gd name="T42" fmla="*/ 64 w 316"/>
                <a:gd name="T43" fmla="*/ 33 h 4105"/>
                <a:gd name="T44" fmla="*/ 47 w 316"/>
                <a:gd name="T45" fmla="*/ 14 h 4105"/>
                <a:gd name="T46" fmla="*/ 26 w 316"/>
                <a:gd name="T47" fmla="*/ 3 h 4105"/>
                <a:gd name="T48" fmla="*/ 0 w 316"/>
                <a:gd name="T49" fmla="*/ 0 h 4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16" h="4105">
                  <a:moveTo>
                    <a:pt x="0" y="0"/>
                  </a:moveTo>
                  <a:lnTo>
                    <a:pt x="237" y="0"/>
                  </a:lnTo>
                  <a:lnTo>
                    <a:pt x="263" y="3"/>
                  </a:lnTo>
                  <a:lnTo>
                    <a:pt x="284" y="14"/>
                  </a:lnTo>
                  <a:lnTo>
                    <a:pt x="301" y="33"/>
                  </a:lnTo>
                  <a:lnTo>
                    <a:pt x="312" y="54"/>
                  </a:lnTo>
                  <a:lnTo>
                    <a:pt x="316" y="78"/>
                  </a:lnTo>
                  <a:lnTo>
                    <a:pt x="316" y="4027"/>
                  </a:lnTo>
                  <a:lnTo>
                    <a:pt x="312" y="4051"/>
                  </a:lnTo>
                  <a:lnTo>
                    <a:pt x="301" y="4073"/>
                  </a:lnTo>
                  <a:lnTo>
                    <a:pt x="284" y="4089"/>
                  </a:lnTo>
                  <a:lnTo>
                    <a:pt x="261" y="4102"/>
                  </a:lnTo>
                  <a:lnTo>
                    <a:pt x="237" y="4105"/>
                  </a:lnTo>
                  <a:lnTo>
                    <a:pt x="0" y="4105"/>
                  </a:lnTo>
                  <a:lnTo>
                    <a:pt x="26" y="4102"/>
                  </a:lnTo>
                  <a:lnTo>
                    <a:pt x="47" y="4089"/>
                  </a:lnTo>
                  <a:lnTo>
                    <a:pt x="64" y="4073"/>
                  </a:lnTo>
                  <a:lnTo>
                    <a:pt x="75" y="4051"/>
                  </a:lnTo>
                  <a:lnTo>
                    <a:pt x="79" y="4027"/>
                  </a:lnTo>
                  <a:lnTo>
                    <a:pt x="79" y="78"/>
                  </a:lnTo>
                  <a:lnTo>
                    <a:pt x="75" y="54"/>
                  </a:lnTo>
                  <a:lnTo>
                    <a:pt x="64" y="33"/>
                  </a:lnTo>
                  <a:lnTo>
                    <a:pt x="47" y="14"/>
                  </a:lnTo>
                  <a:lnTo>
                    <a:pt x="26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26"/>
            <p:cNvSpPr>
              <a:spLocks/>
            </p:cNvSpPr>
            <p:nvPr/>
          </p:nvSpPr>
          <p:spPr bwMode="auto">
            <a:xfrm>
              <a:off x="587" y="2728"/>
              <a:ext cx="118" cy="119"/>
            </a:xfrm>
            <a:custGeom>
              <a:avLst/>
              <a:gdLst>
                <a:gd name="T0" fmla="*/ 235 w 235"/>
                <a:gd name="T1" fmla="*/ 0 h 237"/>
                <a:gd name="T2" fmla="*/ 235 w 235"/>
                <a:gd name="T3" fmla="*/ 0 h 237"/>
                <a:gd name="T4" fmla="*/ 194 w 235"/>
                <a:gd name="T5" fmla="*/ 4 h 237"/>
                <a:gd name="T6" fmla="*/ 154 w 235"/>
                <a:gd name="T7" fmla="*/ 15 h 237"/>
                <a:gd name="T8" fmla="*/ 116 w 235"/>
                <a:gd name="T9" fmla="*/ 32 h 237"/>
                <a:gd name="T10" fmla="*/ 84 w 235"/>
                <a:gd name="T11" fmla="*/ 56 h 237"/>
                <a:gd name="T12" fmla="*/ 55 w 235"/>
                <a:gd name="T13" fmla="*/ 84 h 237"/>
                <a:gd name="T14" fmla="*/ 32 w 235"/>
                <a:gd name="T15" fmla="*/ 118 h 237"/>
                <a:gd name="T16" fmla="*/ 14 w 235"/>
                <a:gd name="T17" fmla="*/ 154 h 237"/>
                <a:gd name="T18" fmla="*/ 3 w 235"/>
                <a:gd name="T19" fmla="*/ 194 h 237"/>
                <a:gd name="T20" fmla="*/ 0 w 235"/>
                <a:gd name="T21" fmla="*/ 237 h 237"/>
                <a:gd name="T22" fmla="*/ 0 w 235"/>
                <a:gd name="T23" fmla="*/ 237 h 237"/>
                <a:gd name="T24" fmla="*/ 3 w 235"/>
                <a:gd name="T25" fmla="*/ 194 h 237"/>
                <a:gd name="T26" fmla="*/ 14 w 235"/>
                <a:gd name="T27" fmla="*/ 154 h 237"/>
                <a:gd name="T28" fmla="*/ 32 w 235"/>
                <a:gd name="T29" fmla="*/ 118 h 237"/>
                <a:gd name="T30" fmla="*/ 55 w 235"/>
                <a:gd name="T31" fmla="*/ 84 h 237"/>
                <a:gd name="T32" fmla="*/ 84 w 235"/>
                <a:gd name="T33" fmla="*/ 56 h 237"/>
                <a:gd name="T34" fmla="*/ 116 w 235"/>
                <a:gd name="T35" fmla="*/ 32 h 237"/>
                <a:gd name="T36" fmla="*/ 154 w 235"/>
                <a:gd name="T37" fmla="*/ 15 h 237"/>
                <a:gd name="T38" fmla="*/ 194 w 235"/>
                <a:gd name="T39" fmla="*/ 4 h 237"/>
                <a:gd name="T40" fmla="*/ 235 w 235"/>
                <a:gd name="T41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35" h="237">
                  <a:moveTo>
                    <a:pt x="235" y="0"/>
                  </a:moveTo>
                  <a:lnTo>
                    <a:pt x="235" y="0"/>
                  </a:lnTo>
                  <a:lnTo>
                    <a:pt x="194" y="4"/>
                  </a:lnTo>
                  <a:lnTo>
                    <a:pt x="154" y="15"/>
                  </a:lnTo>
                  <a:lnTo>
                    <a:pt x="116" y="32"/>
                  </a:lnTo>
                  <a:lnTo>
                    <a:pt x="84" y="56"/>
                  </a:lnTo>
                  <a:lnTo>
                    <a:pt x="55" y="84"/>
                  </a:lnTo>
                  <a:lnTo>
                    <a:pt x="32" y="118"/>
                  </a:lnTo>
                  <a:lnTo>
                    <a:pt x="14" y="154"/>
                  </a:lnTo>
                  <a:lnTo>
                    <a:pt x="3" y="194"/>
                  </a:lnTo>
                  <a:lnTo>
                    <a:pt x="0" y="237"/>
                  </a:lnTo>
                  <a:lnTo>
                    <a:pt x="0" y="237"/>
                  </a:lnTo>
                  <a:lnTo>
                    <a:pt x="3" y="194"/>
                  </a:lnTo>
                  <a:lnTo>
                    <a:pt x="14" y="154"/>
                  </a:lnTo>
                  <a:lnTo>
                    <a:pt x="32" y="118"/>
                  </a:lnTo>
                  <a:lnTo>
                    <a:pt x="55" y="84"/>
                  </a:lnTo>
                  <a:lnTo>
                    <a:pt x="84" y="56"/>
                  </a:lnTo>
                  <a:lnTo>
                    <a:pt x="116" y="32"/>
                  </a:lnTo>
                  <a:lnTo>
                    <a:pt x="154" y="15"/>
                  </a:lnTo>
                  <a:lnTo>
                    <a:pt x="194" y="4"/>
                  </a:lnTo>
                  <a:lnTo>
                    <a:pt x="235" y="0"/>
                  </a:lnTo>
                  <a:close/>
                </a:path>
              </a:pathLst>
            </a:custGeom>
            <a:solidFill>
              <a:srgbClr val="BCCFC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Freeform 27"/>
            <p:cNvSpPr>
              <a:spLocks/>
            </p:cNvSpPr>
            <p:nvPr/>
          </p:nvSpPr>
          <p:spPr bwMode="auto">
            <a:xfrm>
              <a:off x="587" y="676"/>
              <a:ext cx="236" cy="2171"/>
            </a:xfrm>
            <a:custGeom>
              <a:avLst/>
              <a:gdLst>
                <a:gd name="T0" fmla="*/ 235 w 473"/>
                <a:gd name="T1" fmla="*/ 0 h 4342"/>
                <a:gd name="T2" fmla="*/ 473 w 473"/>
                <a:gd name="T3" fmla="*/ 0 h 4342"/>
                <a:gd name="T4" fmla="*/ 430 w 473"/>
                <a:gd name="T5" fmla="*/ 3 h 4342"/>
                <a:gd name="T6" fmla="*/ 390 w 473"/>
                <a:gd name="T7" fmla="*/ 14 h 4342"/>
                <a:gd name="T8" fmla="*/ 353 w 473"/>
                <a:gd name="T9" fmla="*/ 33 h 4342"/>
                <a:gd name="T10" fmla="*/ 321 w 473"/>
                <a:gd name="T11" fmla="*/ 55 h 4342"/>
                <a:gd name="T12" fmla="*/ 292 w 473"/>
                <a:gd name="T13" fmla="*/ 85 h 4342"/>
                <a:gd name="T14" fmla="*/ 269 w 473"/>
                <a:gd name="T15" fmla="*/ 117 h 4342"/>
                <a:gd name="T16" fmla="*/ 251 w 473"/>
                <a:gd name="T17" fmla="*/ 154 h 4342"/>
                <a:gd name="T18" fmla="*/ 240 w 473"/>
                <a:gd name="T19" fmla="*/ 193 h 4342"/>
                <a:gd name="T20" fmla="*/ 235 w 473"/>
                <a:gd name="T21" fmla="*/ 236 h 4342"/>
                <a:gd name="T22" fmla="*/ 235 w 473"/>
                <a:gd name="T23" fmla="*/ 4105 h 4342"/>
                <a:gd name="T24" fmla="*/ 194 w 473"/>
                <a:gd name="T25" fmla="*/ 4109 h 4342"/>
                <a:gd name="T26" fmla="*/ 154 w 473"/>
                <a:gd name="T27" fmla="*/ 4120 h 4342"/>
                <a:gd name="T28" fmla="*/ 116 w 473"/>
                <a:gd name="T29" fmla="*/ 4137 h 4342"/>
                <a:gd name="T30" fmla="*/ 84 w 473"/>
                <a:gd name="T31" fmla="*/ 4161 h 4342"/>
                <a:gd name="T32" fmla="*/ 55 w 473"/>
                <a:gd name="T33" fmla="*/ 4189 h 4342"/>
                <a:gd name="T34" fmla="*/ 32 w 473"/>
                <a:gd name="T35" fmla="*/ 4223 h 4342"/>
                <a:gd name="T36" fmla="*/ 14 w 473"/>
                <a:gd name="T37" fmla="*/ 4259 h 4342"/>
                <a:gd name="T38" fmla="*/ 3 w 473"/>
                <a:gd name="T39" fmla="*/ 4299 h 4342"/>
                <a:gd name="T40" fmla="*/ 0 w 473"/>
                <a:gd name="T41" fmla="*/ 4342 h 4342"/>
                <a:gd name="T42" fmla="*/ 0 w 473"/>
                <a:gd name="T43" fmla="*/ 236 h 4342"/>
                <a:gd name="T44" fmla="*/ 3 w 473"/>
                <a:gd name="T45" fmla="*/ 193 h 4342"/>
                <a:gd name="T46" fmla="*/ 14 w 473"/>
                <a:gd name="T47" fmla="*/ 154 h 4342"/>
                <a:gd name="T48" fmla="*/ 32 w 473"/>
                <a:gd name="T49" fmla="*/ 117 h 4342"/>
                <a:gd name="T50" fmla="*/ 55 w 473"/>
                <a:gd name="T51" fmla="*/ 85 h 4342"/>
                <a:gd name="T52" fmla="*/ 84 w 473"/>
                <a:gd name="T53" fmla="*/ 55 h 4342"/>
                <a:gd name="T54" fmla="*/ 116 w 473"/>
                <a:gd name="T55" fmla="*/ 33 h 4342"/>
                <a:gd name="T56" fmla="*/ 154 w 473"/>
                <a:gd name="T57" fmla="*/ 14 h 4342"/>
                <a:gd name="T58" fmla="*/ 194 w 473"/>
                <a:gd name="T59" fmla="*/ 3 h 4342"/>
                <a:gd name="T60" fmla="*/ 235 w 473"/>
                <a:gd name="T61" fmla="*/ 0 h 43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473" h="4342">
                  <a:moveTo>
                    <a:pt x="235" y="0"/>
                  </a:moveTo>
                  <a:lnTo>
                    <a:pt x="473" y="0"/>
                  </a:lnTo>
                  <a:lnTo>
                    <a:pt x="430" y="3"/>
                  </a:lnTo>
                  <a:lnTo>
                    <a:pt x="390" y="14"/>
                  </a:lnTo>
                  <a:lnTo>
                    <a:pt x="353" y="33"/>
                  </a:lnTo>
                  <a:lnTo>
                    <a:pt x="321" y="55"/>
                  </a:lnTo>
                  <a:lnTo>
                    <a:pt x="292" y="85"/>
                  </a:lnTo>
                  <a:lnTo>
                    <a:pt x="269" y="117"/>
                  </a:lnTo>
                  <a:lnTo>
                    <a:pt x="251" y="154"/>
                  </a:lnTo>
                  <a:lnTo>
                    <a:pt x="240" y="193"/>
                  </a:lnTo>
                  <a:lnTo>
                    <a:pt x="235" y="236"/>
                  </a:lnTo>
                  <a:lnTo>
                    <a:pt x="235" y="4105"/>
                  </a:lnTo>
                  <a:lnTo>
                    <a:pt x="194" y="4109"/>
                  </a:lnTo>
                  <a:lnTo>
                    <a:pt x="154" y="4120"/>
                  </a:lnTo>
                  <a:lnTo>
                    <a:pt x="116" y="4137"/>
                  </a:lnTo>
                  <a:lnTo>
                    <a:pt x="84" y="4161"/>
                  </a:lnTo>
                  <a:lnTo>
                    <a:pt x="55" y="4189"/>
                  </a:lnTo>
                  <a:lnTo>
                    <a:pt x="32" y="4223"/>
                  </a:lnTo>
                  <a:lnTo>
                    <a:pt x="14" y="4259"/>
                  </a:lnTo>
                  <a:lnTo>
                    <a:pt x="3" y="4299"/>
                  </a:lnTo>
                  <a:lnTo>
                    <a:pt x="0" y="4342"/>
                  </a:lnTo>
                  <a:lnTo>
                    <a:pt x="0" y="236"/>
                  </a:lnTo>
                  <a:lnTo>
                    <a:pt x="3" y="193"/>
                  </a:lnTo>
                  <a:lnTo>
                    <a:pt x="14" y="154"/>
                  </a:lnTo>
                  <a:lnTo>
                    <a:pt x="32" y="117"/>
                  </a:lnTo>
                  <a:lnTo>
                    <a:pt x="55" y="85"/>
                  </a:lnTo>
                  <a:lnTo>
                    <a:pt x="84" y="55"/>
                  </a:lnTo>
                  <a:lnTo>
                    <a:pt x="116" y="33"/>
                  </a:lnTo>
                  <a:lnTo>
                    <a:pt x="154" y="14"/>
                  </a:lnTo>
                  <a:lnTo>
                    <a:pt x="194" y="3"/>
                  </a:lnTo>
                  <a:lnTo>
                    <a:pt x="235" y="0"/>
                  </a:lnTo>
                  <a:close/>
                </a:path>
              </a:pathLst>
            </a:custGeom>
            <a:solidFill>
              <a:schemeClr val="tx2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Freeform 28"/>
            <p:cNvSpPr>
              <a:spLocks/>
            </p:cNvSpPr>
            <p:nvPr/>
          </p:nvSpPr>
          <p:spPr bwMode="auto">
            <a:xfrm>
              <a:off x="783" y="2886"/>
              <a:ext cx="238" cy="276"/>
            </a:xfrm>
            <a:custGeom>
              <a:avLst/>
              <a:gdLst>
                <a:gd name="T0" fmla="*/ 0 w 474"/>
                <a:gd name="T1" fmla="*/ 0 h 553"/>
                <a:gd name="T2" fmla="*/ 474 w 474"/>
                <a:gd name="T3" fmla="*/ 0 h 553"/>
                <a:gd name="T4" fmla="*/ 474 w 474"/>
                <a:gd name="T5" fmla="*/ 553 h 553"/>
                <a:gd name="T6" fmla="*/ 237 w 474"/>
                <a:gd name="T7" fmla="*/ 475 h 553"/>
                <a:gd name="T8" fmla="*/ 0 w 474"/>
                <a:gd name="T9" fmla="*/ 553 h 553"/>
                <a:gd name="T10" fmla="*/ 0 w 474"/>
                <a:gd name="T11" fmla="*/ 0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4" h="553">
                  <a:moveTo>
                    <a:pt x="0" y="0"/>
                  </a:moveTo>
                  <a:lnTo>
                    <a:pt x="474" y="0"/>
                  </a:lnTo>
                  <a:lnTo>
                    <a:pt x="474" y="553"/>
                  </a:lnTo>
                  <a:lnTo>
                    <a:pt x="237" y="475"/>
                  </a:lnTo>
                  <a:lnTo>
                    <a:pt x="0" y="5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" name="Freeform 29"/>
            <p:cNvSpPr>
              <a:spLocks/>
            </p:cNvSpPr>
            <p:nvPr/>
          </p:nvSpPr>
          <p:spPr bwMode="auto">
            <a:xfrm>
              <a:off x="783" y="2925"/>
              <a:ext cx="40" cy="237"/>
            </a:xfrm>
            <a:custGeom>
              <a:avLst/>
              <a:gdLst>
                <a:gd name="T0" fmla="*/ 0 w 80"/>
                <a:gd name="T1" fmla="*/ 0 h 473"/>
                <a:gd name="T2" fmla="*/ 80 w 80"/>
                <a:gd name="T3" fmla="*/ 0 h 473"/>
                <a:gd name="T4" fmla="*/ 80 w 80"/>
                <a:gd name="T5" fmla="*/ 447 h 473"/>
                <a:gd name="T6" fmla="*/ 0 w 80"/>
                <a:gd name="T7" fmla="*/ 473 h 473"/>
                <a:gd name="T8" fmla="*/ 0 w 80"/>
                <a:gd name="T9" fmla="*/ 0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0" h="473">
                  <a:moveTo>
                    <a:pt x="0" y="0"/>
                  </a:moveTo>
                  <a:lnTo>
                    <a:pt x="80" y="0"/>
                  </a:lnTo>
                  <a:lnTo>
                    <a:pt x="80" y="447"/>
                  </a:lnTo>
                  <a:lnTo>
                    <a:pt x="0" y="47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7" name="Freeform 30"/>
            <p:cNvSpPr>
              <a:spLocks/>
            </p:cNvSpPr>
            <p:nvPr/>
          </p:nvSpPr>
          <p:spPr bwMode="auto">
            <a:xfrm>
              <a:off x="981" y="2925"/>
              <a:ext cx="40" cy="237"/>
            </a:xfrm>
            <a:custGeom>
              <a:avLst/>
              <a:gdLst>
                <a:gd name="T0" fmla="*/ 79 w 79"/>
                <a:gd name="T1" fmla="*/ 0 h 473"/>
                <a:gd name="T2" fmla="*/ 79 w 79"/>
                <a:gd name="T3" fmla="*/ 0 h 473"/>
                <a:gd name="T4" fmla="*/ 79 w 79"/>
                <a:gd name="T5" fmla="*/ 473 h 473"/>
                <a:gd name="T6" fmla="*/ 0 w 79"/>
                <a:gd name="T7" fmla="*/ 447 h 473"/>
                <a:gd name="T8" fmla="*/ 0 w 79"/>
                <a:gd name="T9" fmla="*/ 0 h 473"/>
                <a:gd name="T10" fmla="*/ 79 w 79"/>
                <a:gd name="T11" fmla="*/ 0 h 473"/>
                <a:gd name="T12" fmla="*/ 79 w 79"/>
                <a:gd name="T13" fmla="*/ 0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473">
                  <a:moveTo>
                    <a:pt x="79" y="0"/>
                  </a:moveTo>
                  <a:lnTo>
                    <a:pt x="79" y="0"/>
                  </a:lnTo>
                  <a:lnTo>
                    <a:pt x="79" y="473"/>
                  </a:lnTo>
                  <a:lnTo>
                    <a:pt x="0" y="447"/>
                  </a:lnTo>
                  <a:lnTo>
                    <a:pt x="0" y="0"/>
                  </a:lnTo>
                  <a:lnTo>
                    <a:pt x="79" y="0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" name="Rectangle 31"/>
            <p:cNvSpPr>
              <a:spLocks noChangeArrowheads="1"/>
            </p:cNvSpPr>
            <p:nvPr/>
          </p:nvSpPr>
          <p:spPr bwMode="auto">
            <a:xfrm>
              <a:off x="783" y="2886"/>
              <a:ext cx="1" cy="39"/>
            </a:xfrm>
            <a:prstGeom prst="rect">
              <a:avLst/>
            </a:prstGeom>
            <a:solidFill>
              <a:srgbClr val="ACC3C5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32"/>
            <p:cNvSpPr>
              <a:spLocks/>
            </p:cNvSpPr>
            <p:nvPr/>
          </p:nvSpPr>
          <p:spPr bwMode="auto">
            <a:xfrm>
              <a:off x="783" y="2886"/>
              <a:ext cx="238" cy="39"/>
            </a:xfrm>
            <a:custGeom>
              <a:avLst/>
              <a:gdLst>
                <a:gd name="T0" fmla="*/ 0 w 474"/>
                <a:gd name="T1" fmla="*/ 0 h 80"/>
                <a:gd name="T2" fmla="*/ 474 w 474"/>
                <a:gd name="T3" fmla="*/ 0 h 80"/>
                <a:gd name="T4" fmla="*/ 474 w 474"/>
                <a:gd name="T5" fmla="*/ 80 h 80"/>
                <a:gd name="T6" fmla="*/ 395 w 474"/>
                <a:gd name="T7" fmla="*/ 80 h 80"/>
                <a:gd name="T8" fmla="*/ 395 w 474"/>
                <a:gd name="T9" fmla="*/ 80 h 80"/>
                <a:gd name="T10" fmla="*/ 80 w 474"/>
                <a:gd name="T11" fmla="*/ 80 h 80"/>
                <a:gd name="T12" fmla="*/ 80 w 474"/>
                <a:gd name="T13" fmla="*/ 80 h 80"/>
                <a:gd name="T14" fmla="*/ 0 w 474"/>
                <a:gd name="T15" fmla="*/ 80 h 80"/>
                <a:gd name="T16" fmla="*/ 0 w 474"/>
                <a:gd name="T17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74" h="80">
                  <a:moveTo>
                    <a:pt x="0" y="0"/>
                  </a:moveTo>
                  <a:lnTo>
                    <a:pt x="474" y="0"/>
                  </a:lnTo>
                  <a:lnTo>
                    <a:pt x="474" y="80"/>
                  </a:lnTo>
                  <a:lnTo>
                    <a:pt x="395" y="80"/>
                  </a:lnTo>
                  <a:lnTo>
                    <a:pt x="395" y="80"/>
                  </a:lnTo>
                  <a:lnTo>
                    <a:pt x="80" y="80"/>
                  </a:lnTo>
                  <a:lnTo>
                    <a:pt x="80" y="80"/>
                  </a:lnTo>
                  <a:lnTo>
                    <a:pt x="0" y="8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Rectangle 33"/>
            <p:cNvSpPr>
              <a:spLocks noChangeArrowheads="1"/>
            </p:cNvSpPr>
            <p:nvPr/>
          </p:nvSpPr>
          <p:spPr bwMode="auto">
            <a:xfrm>
              <a:off x="783" y="2925"/>
              <a:ext cx="40" cy="1"/>
            </a:xfrm>
            <a:prstGeom prst="rect">
              <a:avLst/>
            </a:prstGeom>
            <a:solidFill>
              <a:srgbClr val="D5418F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Rectangle 34"/>
            <p:cNvSpPr>
              <a:spLocks noChangeArrowheads="1"/>
            </p:cNvSpPr>
            <p:nvPr/>
          </p:nvSpPr>
          <p:spPr bwMode="auto">
            <a:xfrm>
              <a:off x="981" y="2925"/>
              <a:ext cx="40" cy="1"/>
            </a:xfrm>
            <a:prstGeom prst="rect">
              <a:avLst/>
            </a:prstGeom>
            <a:solidFill>
              <a:srgbClr val="9E0735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Rectangle 35"/>
            <p:cNvSpPr>
              <a:spLocks noChangeArrowheads="1"/>
            </p:cNvSpPr>
            <p:nvPr/>
          </p:nvSpPr>
          <p:spPr bwMode="auto">
            <a:xfrm>
              <a:off x="1021" y="912"/>
              <a:ext cx="39" cy="158"/>
            </a:xfrm>
            <a:prstGeom prst="rect">
              <a:avLst/>
            </a:prstGeom>
            <a:solidFill>
              <a:srgbClr val="FFFFFF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Rectangle 36"/>
            <p:cNvSpPr>
              <a:spLocks noChangeArrowheads="1"/>
            </p:cNvSpPr>
            <p:nvPr/>
          </p:nvSpPr>
          <p:spPr bwMode="auto">
            <a:xfrm>
              <a:off x="2242" y="912"/>
              <a:ext cx="40" cy="158"/>
            </a:xfrm>
            <a:prstGeom prst="rect">
              <a:avLst/>
            </a:prstGeom>
            <a:solidFill>
              <a:srgbClr val="ACC3C5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37"/>
            <p:cNvSpPr>
              <a:spLocks/>
            </p:cNvSpPr>
            <p:nvPr/>
          </p:nvSpPr>
          <p:spPr bwMode="auto">
            <a:xfrm>
              <a:off x="2242" y="912"/>
              <a:ext cx="40" cy="158"/>
            </a:xfrm>
            <a:custGeom>
              <a:avLst/>
              <a:gdLst>
                <a:gd name="T0" fmla="*/ 0 w 80"/>
                <a:gd name="T1" fmla="*/ 0 h 315"/>
                <a:gd name="T2" fmla="*/ 80 w 80"/>
                <a:gd name="T3" fmla="*/ 0 h 315"/>
                <a:gd name="T4" fmla="*/ 80 w 80"/>
                <a:gd name="T5" fmla="*/ 315 h 315"/>
                <a:gd name="T6" fmla="*/ 80 w 80"/>
                <a:gd name="T7" fmla="*/ 315 h 315"/>
                <a:gd name="T8" fmla="*/ 80 w 80"/>
                <a:gd name="T9" fmla="*/ 0 h 315"/>
                <a:gd name="T10" fmla="*/ 0 w 80"/>
                <a:gd name="T11" fmla="*/ 0 h 315"/>
                <a:gd name="T12" fmla="*/ 0 w 80"/>
                <a:gd name="T13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0" h="315">
                  <a:moveTo>
                    <a:pt x="0" y="0"/>
                  </a:moveTo>
                  <a:lnTo>
                    <a:pt x="80" y="0"/>
                  </a:lnTo>
                  <a:lnTo>
                    <a:pt x="80" y="315"/>
                  </a:lnTo>
                  <a:lnTo>
                    <a:pt x="80" y="315"/>
                  </a:lnTo>
                  <a:lnTo>
                    <a:pt x="8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154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38"/>
            <p:cNvSpPr>
              <a:spLocks/>
            </p:cNvSpPr>
            <p:nvPr/>
          </p:nvSpPr>
          <p:spPr bwMode="auto">
            <a:xfrm>
              <a:off x="686" y="2708"/>
              <a:ext cx="1813" cy="40"/>
            </a:xfrm>
            <a:custGeom>
              <a:avLst/>
              <a:gdLst>
                <a:gd name="T0" fmla="*/ 38 w 3627"/>
                <a:gd name="T1" fmla="*/ 0 h 80"/>
                <a:gd name="T2" fmla="*/ 3588 w 3627"/>
                <a:gd name="T3" fmla="*/ 0 h 80"/>
                <a:gd name="T4" fmla="*/ 3603 w 3627"/>
                <a:gd name="T5" fmla="*/ 3 h 80"/>
                <a:gd name="T6" fmla="*/ 3615 w 3627"/>
                <a:gd name="T7" fmla="*/ 12 h 80"/>
                <a:gd name="T8" fmla="*/ 3624 w 3627"/>
                <a:gd name="T9" fmla="*/ 24 h 80"/>
                <a:gd name="T10" fmla="*/ 3627 w 3627"/>
                <a:gd name="T11" fmla="*/ 40 h 80"/>
                <a:gd name="T12" fmla="*/ 3624 w 3627"/>
                <a:gd name="T13" fmla="*/ 55 h 80"/>
                <a:gd name="T14" fmla="*/ 3615 w 3627"/>
                <a:gd name="T15" fmla="*/ 67 h 80"/>
                <a:gd name="T16" fmla="*/ 3603 w 3627"/>
                <a:gd name="T17" fmla="*/ 77 h 80"/>
                <a:gd name="T18" fmla="*/ 3588 w 3627"/>
                <a:gd name="T19" fmla="*/ 80 h 80"/>
                <a:gd name="T20" fmla="*/ 38 w 3627"/>
                <a:gd name="T21" fmla="*/ 80 h 80"/>
                <a:gd name="T22" fmla="*/ 23 w 3627"/>
                <a:gd name="T23" fmla="*/ 77 h 80"/>
                <a:gd name="T24" fmla="*/ 11 w 3627"/>
                <a:gd name="T25" fmla="*/ 67 h 80"/>
                <a:gd name="T26" fmla="*/ 3 w 3627"/>
                <a:gd name="T27" fmla="*/ 55 h 80"/>
                <a:gd name="T28" fmla="*/ 0 w 3627"/>
                <a:gd name="T29" fmla="*/ 40 h 80"/>
                <a:gd name="T30" fmla="*/ 3 w 3627"/>
                <a:gd name="T31" fmla="*/ 24 h 80"/>
                <a:gd name="T32" fmla="*/ 11 w 3627"/>
                <a:gd name="T33" fmla="*/ 12 h 80"/>
                <a:gd name="T34" fmla="*/ 23 w 3627"/>
                <a:gd name="T35" fmla="*/ 3 h 80"/>
                <a:gd name="T36" fmla="*/ 38 w 3627"/>
                <a:gd name="T37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627" h="80">
                  <a:moveTo>
                    <a:pt x="38" y="0"/>
                  </a:moveTo>
                  <a:lnTo>
                    <a:pt x="3588" y="0"/>
                  </a:lnTo>
                  <a:lnTo>
                    <a:pt x="3603" y="3"/>
                  </a:lnTo>
                  <a:lnTo>
                    <a:pt x="3615" y="12"/>
                  </a:lnTo>
                  <a:lnTo>
                    <a:pt x="3624" y="24"/>
                  </a:lnTo>
                  <a:lnTo>
                    <a:pt x="3627" y="40"/>
                  </a:lnTo>
                  <a:lnTo>
                    <a:pt x="3624" y="55"/>
                  </a:lnTo>
                  <a:lnTo>
                    <a:pt x="3615" y="67"/>
                  </a:lnTo>
                  <a:lnTo>
                    <a:pt x="3603" y="77"/>
                  </a:lnTo>
                  <a:lnTo>
                    <a:pt x="3588" y="80"/>
                  </a:lnTo>
                  <a:lnTo>
                    <a:pt x="38" y="80"/>
                  </a:lnTo>
                  <a:lnTo>
                    <a:pt x="23" y="77"/>
                  </a:lnTo>
                  <a:lnTo>
                    <a:pt x="11" y="67"/>
                  </a:lnTo>
                  <a:lnTo>
                    <a:pt x="3" y="55"/>
                  </a:lnTo>
                  <a:lnTo>
                    <a:pt x="0" y="40"/>
                  </a:lnTo>
                  <a:lnTo>
                    <a:pt x="3" y="24"/>
                  </a:lnTo>
                  <a:lnTo>
                    <a:pt x="11" y="12"/>
                  </a:lnTo>
                  <a:lnTo>
                    <a:pt x="23" y="3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39"/>
            <p:cNvSpPr>
              <a:spLocks/>
            </p:cNvSpPr>
            <p:nvPr/>
          </p:nvSpPr>
          <p:spPr bwMode="auto">
            <a:xfrm>
              <a:off x="686" y="656"/>
              <a:ext cx="1813" cy="39"/>
            </a:xfrm>
            <a:custGeom>
              <a:avLst/>
              <a:gdLst>
                <a:gd name="T0" fmla="*/ 38 w 3627"/>
                <a:gd name="T1" fmla="*/ 0 h 78"/>
                <a:gd name="T2" fmla="*/ 3588 w 3627"/>
                <a:gd name="T3" fmla="*/ 0 h 78"/>
                <a:gd name="T4" fmla="*/ 3603 w 3627"/>
                <a:gd name="T5" fmla="*/ 3 h 78"/>
                <a:gd name="T6" fmla="*/ 3615 w 3627"/>
                <a:gd name="T7" fmla="*/ 10 h 78"/>
                <a:gd name="T8" fmla="*/ 3624 w 3627"/>
                <a:gd name="T9" fmla="*/ 24 h 78"/>
                <a:gd name="T10" fmla="*/ 3627 w 3627"/>
                <a:gd name="T11" fmla="*/ 39 h 78"/>
                <a:gd name="T12" fmla="*/ 3624 w 3627"/>
                <a:gd name="T13" fmla="*/ 55 h 78"/>
                <a:gd name="T14" fmla="*/ 3615 w 3627"/>
                <a:gd name="T15" fmla="*/ 67 h 78"/>
                <a:gd name="T16" fmla="*/ 3603 w 3627"/>
                <a:gd name="T17" fmla="*/ 75 h 78"/>
                <a:gd name="T18" fmla="*/ 3588 w 3627"/>
                <a:gd name="T19" fmla="*/ 78 h 78"/>
                <a:gd name="T20" fmla="*/ 38 w 3627"/>
                <a:gd name="T21" fmla="*/ 78 h 78"/>
                <a:gd name="T22" fmla="*/ 23 w 3627"/>
                <a:gd name="T23" fmla="*/ 75 h 78"/>
                <a:gd name="T24" fmla="*/ 11 w 3627"/>
                <a:gd name="T25" fmla="*/ 67 h 78"/>
                <a:gd name="T26" fmla="*/ 3 w 3627"/>
                <a:gd name="T27" fmla="*/ 55 h 78"/>
                <a:gd name="T28" fmla="*/ 0 w 3627"/>
                <a:gd name="T29" fmla="*/ 39 h 78"/>
                <a:gd name="T30" fmla="*/ 3 w 3627"/>
                <a:gd name="T31" fmla="*/ 24 h 78"/>
                <a:gd name="T32" fmla="*/ 11 w 3627"/>
                <a:gd name="T33" fmla="*/ 10 h 78"/>
                <a:gd name="T34" fmla="*/ 23 w 3627"/>
                <a:gd name="T35" fmla="*/ 3 h 78"/>
                <a:gd name="T36" fmla="*/ 38 w 3627"/>
                <a:gd name="T3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627" h="78">
                  <a:moveTo>
                    <a:pt x="38" y="0"/>
                  </a:moveTo>
                  <a:lnTo>
                    <a:pt x="3588" y="0"/>
                  </a:lnTo>
                  <a:lnTo>
                    <a:pt x="3603" y="3"/>
                  </a:lnTo>
                  <a:lnTo>
                    <a:pt x="3615" y="10"/>
                  </a:lnTo>
                  <a:lnTo>
                    <a:pt x="3624" y="24"/>
                  </a:lnTo>
                  <a:lnTo>
                    <a:pt x="3627" y="39"/>
                  </a:lnTo>
                  <a:lnTo>
                    <a:pt x="3624" y="55"/>
                  </a:lnTo>
                  <a:lnTo>
                    <a:pt x="3615" y="67"/>
                  </a:lnTo>
                  <a:lnTo>
                    <a:pt x="3603" y="75"/>
                  </a:lnTo>
                  <a:lnTo>
                    <a:pt x="3588" y="78"/>
                  </a:lnTo>
                  <a:lnTo>
                    <a:pt x="38" y="78"/>
                  </a:lnTo>
                  <a:lnTo>
                    <a:pt x="23" y="75"/>
                  </a:lnTo>
                  <a:lnTo>
                    <a:pt x="11" y="67"/>
                  </a:lnTo>
                  <a:lnTo>
                    <a:pt x="3" y="55"/>
                  </a:lnTo>
                  <a:lnTo>
                    <a:pt x="0" y="39"/>
                  </a:lnTo>
                  <a:lnTo>
                    <a:pt x="3" y="24"/>
                  </a:lnTo>
                  <a:lnTo>
                    <a:pt x="11" y="10"/>
                  </a:lnTo>
                  <a:lnTo>
                    <a:pt x="23" y="3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40"/>
            <p:cNvSpPr>
              <a:spLocks/>
            </p:cNvSpPr>
            <p:nvPr/>
          </p:nvSpPr>
          <p:spPr bwMode="auto">
            <a:xfrm>
              <a:off x="567" y="2708"/>
              <a:ext cx="158" cy="276"/>
            </a:xfrm>
            <a:custGeom>
              <a:avLst/>
              <a:gdLst>
                <a:gd name="T0" fmla="*/ 275 w 315"/>
                <a:gd name="T1" fmla="*/ 0 h 553"/>
                <a:gd name="T2" fmla="*/ 291 w 315"/>
                <a:gd name="T3" fmla="*/ 3 h 553"/>
                <a:gd name="T4" fmla="*/ 304 w 315"/>
                <a:gd name="T5" fmla="*/ 12 h 553"/>
                <a:gd name="T6" fmla="*/ 312 w 315"/>
                <a:gd name="T7" fmla="*/ 24 h 553"/>
                <a:gd name="T8" fmla="*/ 315 w 315"/>
                <a:gd name="T9" fmla="*/ 40 h 553"/>
                <a:gd name="T10" fmla="*/ 312 w 315"/>
                <a:gd name="T11" fmla="*/ 55 h 553"/>
                <a:gd name="T12" fmla="*/ 304 w 315"/>
                <a:gd name="T13" fmla="*/ 67 h 553"/>
                <a:gd name="T14" fmla="*/ 291 w 315"/>
                <a:gd name="T15" fmla="*/ 77 h 553"/>
                <a:gd name="T16" fmla="*/ 275 w 315"/>
                <a:gd name="T17" fmla="*/ 80 h 553"/>
                <a:gd name="T18" fmla="*/ 236 w 315"/>
                <a:gd name="T19" fmla="*/ 84 h 553"/>
                <a:gd name="T20" fmla="*/ 199 w 315"/>
                <a:gd name="T21" fmla="*/ 95 h 553"/>
                <a:gd name="T22" fmla="*/ 165 w 315"/>
                <a:gd name="T23" fmla="*/ 113 h 553"/>
                <a:gd name="T24" fmla="*/ 136 w 315"/>
                <a:gd name="T25" fmla="*/ 138 h 553"/>
                <a:gd name="T26" fmla="*/ 113 w 315"/>
                <a:gd name="T27" fmla="*/ 167 h 553"/>
                <a:gd name="T28" fmla="*/ 95 w 315"/>
                <a:gd name="T29" fmla="*/ 201 h 553"/>
                <a:gd name="T30" fmla="*/ 83 w 315"/>
                <a:gd name="T31" fmla="*/ 237 h 553"/>
                <a:gd name="T32" fmla="*/ 78 w 315"/>
                <a:gd name="T33" fmla="*/ 277 h 553"/>
                <a:gd name="T34" fmla="*/ 83 w 315"/>
                <a:gd name="T35" fmla="*/ 317 h 553"/>
                <a:gd name="T36" fmla="*/ 95 w 315"/>
                <a:gd name="T37" fmla="*/ 354 h 553"/>
                <a:gd name="T38" fmla="*/ 113 w 315"/>
                <a:gd name="T39" fmla="*/ 387 h 553"/>
                <a:gd name="T40" fmla="*/ 136 w 315"/>
                <a:gd name="T41" fmla="*/ 417 h 553"/>
                <a:gd name="T42" fmla="*/ 165 w 315"/>
                <a:gd name="T43" fmla="*/ 441 h 553"/>
                <a:gd name="T44" fmla="*/ 199 w 315"/>
                <a:gd name="T45" fmla="*/ 459 h 553"/>
                <a:gd name="T46" fmla="*/ 236 w 315"/>
                <a:gd name="T47" fmla="*/ 470 h 553"/>
                <a:gd name="T48" fmla="*/ 275 w 315"/>
                <a:gd name="T49" fmla="*/ 475 h 553"/>
                <a:gd name="T50" fmla="*/ 291 w 315"/>
                <a:gd name="T51" fmla="*/ 478 h 553"/>
                <a:gd name="T52" fmla="*/ 304 w 315"/>
                <a:gd name="T53" fmla="*/ 485 h 553"/>
                <a:gd name="T54" fmla="*/ 312 w 315"/>
                <a:gd name="T55" fmla="*/ 498 h 553"/>
                <a:gd name="T56" fmla="*/ 315 w 315"/>
                <a:gd name="T57" fmla="*/ 513 h 553"/>
                <a:gd name="T58" fmla="*/ 312 w 315"/>
                <a:gd name="T59" fmla="*/ 530 h 553"/>
                <a:gd name="T60" fmla="*/ 304 w 315"/>
                <a:gd name="T61" fmla="*/ 542 h 553"/>
                <a:gd name="T62" fmla="*/ 291 w 315"/>
                <a:gd name="T63" fmla="*/ 550 h 553"/>
                <a:gd name="T64" fmla="*/ 275 w 315"/>
                <a:gd name="T65" fmla="*/ 553 h 553"/>
                <a:gd name="T66" fmla="*/ 226 w 315"/>
                <a:gd name="T67" fmla="*/ 548 h 553"/>
                <a:gd name="T68" fmla="*/ 179 w 315"/>
                <a:gd name="T69" fmla="*/ 536 h 553"/>
                <a:gd name="T70" fmla="*/ 136 w 315"/>
                <a:gd name="T71" fmla="*/ 516 h 553"/>
                <a:gd name="T72" fmla="*/ 98 w 315"/>
                <a:gd name="T73" fmla="*/ 489 h 553"/>
                <a:gd name="T74" fmla="*/ 64 w 315"/>
                <a:gd name="T75" fmla="*/ 455 h 553"/>
                <a:gd name="T76" fmla="*/ 38 w 315"/>
                <a:gd name="T77" fmla="*/ 417 h 553"/>
                <a:gd name="T78" fmla="*/ 17 w 315"/>
                <a:gd name="T79" fmla="*/ 374 h 553"/>
                <a:gd name="T80" fmla="*/ 5 w 315"/>
                <a:gd name="T81" fmla="*/ 326 h 553"/>
                <a:gd name="T82" fmla="*/ 0 w 315"/>
                <a:gd name="T83" fmla="*/ 277 h 553"/>
                <a:gd name="T84" fmla="*/ 5 w 315"/>
                <a:gd name="T85" fmla="*/ 227 h 553"/>
                <a:gd name="T86" fmla="*/ 17 w 315"/>
                <a:gd name="T87" fmla="*/ 181 h 553"/>
                <a:gd name="T88" fmla="*/ 38 w 315"/>
                <a:gd name="T89" fmla="*/ 138 h 553"/>
                <a:gd name="T90" fmla="*/ 64 w 315"/>
                <a:gd name="T91" fmla="*/ 100 h 553"/>
                <a:gd name="T92" fmla="*/ 98 w 315"/>
                <a:gd name="T93" fmla="*/ 66 h 553"/>
                <a:gd name="T94" fmla="*/ 136 w 315"/>
                <a:gd name="T95" fmla="*/ 38 h 553"/>
                <a:gd name="T96" fmla="*/ 179 w 315"/>
                <a:gd name="T97" fmla="*/ 18 h 553"/>
                <a:gd name="T98" fmla="*/ 226 w 315"/>
                <a:gd name="T99" fmla="*/ 5 h 553"/>
                <a:gd name="T100" fmla="*/ 275 w 315"/>
                <a:gd name="T101" fmla="*/ 0 h 5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15" h="553">
                  <a:moveTo>
                    <a:pt x="275" y="0"/>
                  </a:moveTo>
                  <a:lnTo>
                    <a:pt x="291" y="3"/>
                  </a:lnTo>
                  <a:lnTo>
                    <a:pt x="304" y="12"/>
                  </a:lnTo>
                  <a:lnTo>
                    <a:pt x="312" y="24"/>
                  </a:lnTo>
                  <a:lnTo>
                    <a:pt x="315" y="40"/>
                  </a:lnTo>
                  <a:lnTo>
                    <a:pt x="312" y="55"/>
                  </a:lnTo>
                  <a:lnTo>
                    <a:pt x="304" y="67"/>
                  </a:lnTo>
                  <a:lnTo>
                    <a:pt x="291" y="77"/>
                  </a:lnTo>
                  <a:lnTo>
                    <a:pt x="275" y="80"/>
                  </a:lnTo>
                  <a:lnTo>
                    <a:pt x="236" y="84"/>
                  </a:lnTo>
                  <a:lnTo>
                    <a:pt x="199" y="95"/>
                  </a:lnTo>
                  <a:lnTo>
                    <a:pt x="165" y="113"/>
                  </a:lnTo>
                  <a:lnTo>
                    <a:pt x="136" y="138"/>
                  </a:lnTo>
                  <a:lnTo>
                    <a:pt x="113" y="167"/>
                  </a:lnTo>
                  <a:lnTo>
                    <a:pt x="95" y="201"/>
                  </a:lnTo>
                  <a:lnTo>
                    <a:pt x="83" y="237"/>
                  </a:lnTo>
                  <a:lnTo>
                    <a:pt x="78" y="277"/>
                  </a:lnTo>
                  <a:lnTo>
                    <a:pt x="83" y="317"/>
                  </a:lnTo>
                  <a:lnTo>
                    <a:pt x="95" y="354"/>
                  </a:lnTo>
                  <a:lnTo>
                    <a:pt x="113" y="387"/>
                  </a:lnTo>
                  <a:lnTo>
                    <a:pt x="136" y="417"/>
                  </a:lnTo>
                  <a:lnTo>
                    <a:pt x="165" y="441"/>
                  </a:lnTo>
                  <a:lnTo>
                    <a:pt x="199" y="459"/>
                  </a:lnTo>
                  <a:lnTo>
                    <a:pt x="236" y="470"/>
                  </a:lnTo>
                  <a:lnTo>
                    <a:pt x="275" y="475"/>
                  </a:lnTo>
                  <a:lnTo>
                    <a:pt x="291" y="478"/>
                  </a:lnTo>
                  <a:lnTo>
                    <a:pt x="304" y="485"/>
                  </a:lnTo>
                  <a:lnTo>
                    <a:pt x="312" y="498"/>
                  </a:lnTo>
                  <a:lnTo>
                    <a:pt x="315" y="513"/>
                  </a:lnTo>
                  <a:lnTo>
                    <a:pt x="312" y="530"/>
                  </a:lnTo>
                  <a:lnTo>
                    <a:pt x="304" y="542"/>
                  </a:lnTo>
                  <a:lnTo>
                    <a:pt x="291" y="550"/>
                  </a:lnTo>
                  <a:lnTo>
                    <a:pt x="275" y="553"/>
                  </a:lnTo>
                  <a:lnTo>
                    <a:pt x="226" y="548"/>
                  </a:lnTo>
                  <a:lnTo>
                    <a:pt x="179" y="536"/>
                  </a:lnTo>
                  <a:lnTo>
                    <a:pt x="136" y="516"/>
                  </a:lnTo>
                  <a:lnTo>
                    <a:pt x="98" y="489"/>
                  </a:lnTo>
                  <a:lnTo>
                    <a:pt x="64" y="455"/>
                  </a:lnTo>
                  <a:lnTo>
                    <a:pt x="38" y="417"/>
                  </a:lnTo>
                  <a:lnTo>
                    <a:pt x="17" y="374"/>
                  </a:lnTo>
                  <a:lnTo>
                    <a:pt x="5" y="326"/>
                  </a:lnTo>
                  <a:lnTo>
                    <a:pt x="0" y="277"/>
                  </a:lnTo>
                  <a:lnTo>
                    <a:pt x="5" y="227"/>
                  </a:lnTo>
                  <a:lnTo>
                    <a:pt x="17" y="181"/>
                  </a:lnTo>
                  <a:lnTo>
                    <a:pt x="38" y="138"/>
                  </a:lnTo>
                  <a:lnTo>
                    <a:pt x="64" y="100"/>
                  </a:lnTo>
                  <a:lnTo>
                    <a:pt x="98" y="66"/>
                  </a:lnTo>
                  <a:lnTo>
                    <a:pt x="136" y="38"/>
                  </a:lnTo>
                  <a:lnTo>
                    <a:pt x="179" y="18"/>
                  </a:lnTo>
                  <a:lnTo>
                    <a:pt x="226" y="5"/>
                  </a:lnTo>
                  <a:lnTo>
                    <a:pt x="275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41"/>
            <p:cNvSpPr>
              <a:spLocks/>
            </p:cNvSpPr>
            <p:nvPr/>
          </p:nvSpPr>
          <p:spPr bwMode="auto">
            <a:xfrm>
              <a:off x="646" y="2788"/>
              <a:ext cx="79" cy="118"/>
            </a:xfrm>
            <a:custGeom>
              <a:avLst/>
              <a:gdLst>
                <a:gd name="T0" fmla="*/ 117 w 157"/>
                <a:gd name="T1" fmla="*/ 0 h 236"/>
                <a:gd name="T2" fmla="*/ 133 w 157"/>
                <a:gd name="T3" fmla="*/ 3 h 236"/>
                <a:gd name="T4" fmla="*/ 146 w 157"/>
                <a:gd name="T5" fmla="*/ 11 h 236"/>
                <a:gd name="T6" fmla="*/ 154 w 157"/>
                <a:gd name="T7" fmla="*/ 23 h 236"/>
                <a:gd name="T8" fmla="*/ 157 w 157"/>
                <a:gd name="T9" fmla="*/ 39 h 236"/>
                <a:gd name="T10" fmla="*/ 154 w 157"/>
                <a:gd name="T11" fmla="*/ 54 h 236"/>
                <a:gd name="T12" fmla="*/ 146 w 157"/>
                <a:gd name="T13" fmla="*/ 68 h 236"/>
                <a:gd name="T14" fmla="*/ 133 w 157"/>
                <a:gd name="T15" fmla="*/ 75 h 236"/>
                <a:gd name="T16" fmla="*/ 117 w 157"/>
                <a:gd name="T17" fmla="*/ 78 h 236"/>
                <a:gd name="T18" fmla="*/ 102 w 157"/>
                <a:gd name="T19" fmla="*/ 81 h 236"/>
                <a:gd name="T20" fmla="*/ 90 w 157"/>
                <a:gd name="T21" fmla="*/ 91 h 236"/>
                <a:gd name="T22" fmla="*/ 82 w 157"/>
                <a:gd name="T23" fmla="*/ 103 h 236"/>
                <a:gd name="T24" fmla="*/ 79 w 157"/>
                <a:gd name="T25" fmla="*/ 118 h 236"/>
                <a:gd name="T26" fmla="*/ 82 w 157"/>
                <a:gd name="T27" fmla="*/ 134 h 236"/>
                <a:gd name="T28" fmla="*/ 90 w 157"/>
                <a:gd name="T29" fmla="*/ 146 h 236"/>
                <a:gd name="T30" fmla="*/ 102 w 157"/>
                <a:gd name="T31" fmla="*/ 155 h 236"/>
                <a:gd name="T32" fmla="*/ 117 w 157"/>
                <a:gd name="T33" fmla="*/ 158 h 236"/>
                <a:gd name="T34" fmla="*/ 133 w 157"/>
                <a:gd name="T35" fmla="*/ 161 h 236"/>
                <a:gd name="T36" fmla="*/ 146 w 157"/>
                <a:gd name="T37" fmla="*/ 169 h 236"/>
                <a:gd name="T38" fmla="*/ 154 w 157"/>
                <a:gd name="T39" fmla="*/ 181 h 236"/>
                <a:gd name="T40" fmla="*/ 157 w 157"/>
                <a:gd name="T41" fmla="*/ 196 h 236"/>
                <a:gd name="T42" fmla="*/ 154 w 157"/>
                <a:gd name="T43" fmla="*/ 212 h 236"/>
                <a:gd name="T44" fmla="*/ 146 w 157"/>
                <a:gd name="T45" fmla="*/ 225 h 236"/>
                <a:gd name="T46" fmla="*/ 133 w 157"/>
                <a:gd name="T47" fmla="*/ 233 h 236"/>
                <a:gd name="T48" fmla="*/ 117 w 157"/>
                <a:gd name="T49" fmla="*/ 236 h 236"/>
                <a:gd name="T50" fmla="*/ 87 w 157"/>
                <a:gd name="T51" fmla="*/ 232 h 236"/>
                <a:gd name="T52" fmla="*/ 58 w 157"/>
                <a:gd name="T53" fmla="*/ 221 h 236"/>
                <a:gd name="T54" fmla="*/ 35 w 157"/>
                <a:gd name="T55" fmla="*/ 201 h 236"/>
                <a:gd name="T56" fmla="*/ 16 w 157"/>
                <a:gd name="T57" fmla="*/ 178 h 236"/>
                <a:gd name="T58" fmla="*/ 4 w 157"/>
                <a:gd name="T59" fmla="*/ 149 h 236"/>
                <a:gd name="T60" fmla="*/ 0 w 157"/>
                <a:gd name="T61" fmla="*/ 118 h 236"/>
                <a:gd name="T62" fmla="*/ 4 w 157"/>
                <a:gd name="T63" fmla="*/ 86 h 236"/>
                <a:gd name="T64" fmla="*/ 16 w 157"/>
                <a:gd name="T65" fmla="*/ 58 h 236"/>
                <a:gd name="T66" fmla="*/ 35 w 157"/>
                <a:gd name="T67" fmla="*/ 34 h 236"/>
                <a:gd name="T68" fmla="*/ 58 w 157"/>
                <a:gd name="T69" fmla="*/ 16 h 236"/>
                <a:gd name="T70" fmla="*/ 87 w 157"/>
                <a:gd name="T71" fmla="*/ 3 h 236"/>
                <a:gd name="T72" fmla="*/ 117 w 157"/>
                <a:gd name="T73" fmla="*/ 0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57" h="236">
                  <a:moveTo>
                    <a:pt x="117" y="0"/>
                  </a:moveTo>
                  <a:lnTo>
                    <a:pt x="133" y="3"/>
                  </a:lnTo>
                  <a:lnTo>
                    <a:pt x="146" y="11"/>
                  </a:lnTo>
                  <a:lnTo>
                    <a:pt x="154" y="23"/>
                  </a:lnTo>
                  <a:lnTo>
                    <a:pt x="157" y="39"/>
                  </a:lnTo>
                  <a:lnTo>
                    <a:pt x="154" y="54"/>
                  </a:lnTo>
                  <a:lnTo>
                    <a:pt x="146" y="68"/>
                  </a:lnTo>
                  <a:lnTo>
                    <a:pt x="133" y="75"/>
                  </a:lnTo>
                  <a:lnTo>
                    <a:pt x="117" y="78"/>
                  </a:lnTo>
                  <a:lnTo>
                    <a:pt x="102" y="81"/>
                  </a:lnTo>
                  <a:lnTo>
                    <a:pt x="90" y="91"/>
                  </a:lnTo>
                  <a:lnTo>
                    <a:pt x="82" y="103"/>
                  </a:lnTo>
                  <a:lnTo>
                    <a:pt x="79" y="118"/>
                  </a:lnTo>
                  <a:lnTo>
                    <a:pt x="82" y="134"/>
                  </a:lnTo>
                  <a:lnTo>
                    <a:pt x="90" y="146"/>
                  </a:lnTo>
                  <a:lnTo>
                    <a:pt x="102" y="155"/>
                  </a:lnTo>
                  <a:lnTo>
                    <a:pt x="117" y="158"/>
                  </a:lnTo>
                  <a:lnTo>
                    <a:pt x="133" y="161"/>
                  </a:lnTo>
                  <a:lnTo>
                    <a:pt x="146" y="169"/>
                  </a:lnTo>
                  <a:lnTo>
                    <a:pt x="154" y="181"/>
                  </a:lnTo>
                  <a:lnTo>
                    <a:pt x="157" y="196"/>
                  </a:lnTo>
                  <a:lnTo>
                    <a:pt x="154" y="212"/>
                  </a:lnTo>
                  <a:lnTo>
                    <a:pt x="146" y="225"/>
                  </a:lnTo>
                  <a:lnTo>
                    <a:pt x="133" y="233"/>
                  </a:lnTo>
                  <a:lnTo>
                    <a:pt x="117" y="236"/>
                  </a:lnTo>
                  <a:lnTo>
                    <a:pt x="87" y="232"/>
                  </a:lnTo>
                  <a:lnTo>
                    <a:pt x="58" y="221"/>
                  </a:lnTo>
                  <a:lnTo>
                    <a:pt x="35" y="201"/>
                  </a:lnTo>
                  <a:lnTo>
                    <a:pt x="16" y="178"/>
                  </a:lnTo>
                  <a:lnTo>
                    <a:pt x="4" y="149"/>
                  </a:lnTo>
                  <a:lnTo>
                    <a:pt x="0" y="118"/>
                  </a:lnTo>
                  <a:lnTo>
                    <a:pt x="4" y="86"/>
                  </a:lnTo>
                  <a:lnTo>
                    <a:pt x="16" y="58"/>
                  </a:lnTo>
                  <a:lnTo>
                    <a:pt x="35" y="34"/>
                  </a:lnTo>
                  <a:lnTo>
                    <a:pt x="58" y="16"/>
                  </a:lnTo>
                  <a:lnTo>
                    <a:pt x="87" y="3"/>
                  </a:lnTo>
                  <a:lnTo>
                    <a:pt x="117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42"/>
            <p:cNvSpPr>
              <a:spLocks/>
            </p:cNvSpPr>
            <p:nvPr/>
          </p:nvSpPr>
          <p:spPr bwMode="auto">
            <a:xfrm>
              <a:off x="567" y="656"/>
              <a:ext cx="158" cy="158"/>
            </a:xfrm>
            <a:custGeom>
              <a:avLst/>
              <a:gdLst>
                <a:gd name="T0" fmla="*/ 275 w 315"/>
                <a:gd name="T1" fmla="*/ 0 h 315"/>
                <a:gd name="T2" fmla="*/ 291 w 315"/>
                <a:gd name="T3" fmla="*/ 3 h 315"/>
                <a:gd name="T4" fmla="*/ 304 w 315"/>
                <a:gd name="T5" fmla="*/ 10 h 315"/>
                <a:gd name="T6" fmla="*/ 312 w 315"/>
                <a:gd name="T7" fmla="*/ 24 h 315"/>
                <a:gd name="T8" fmla="*/ 315 w 315"/>
                <a:gd name="T9" fmla="*/ 39 h 315"/>
                <a:gd name="T10" fmla="*/ 312 w 315"/>
                <a:gd name="T11" fmla="*/ 55 h 315"/>
                <a:gd name="T12" fmla="*/ 304 w 315"/>
                <a:gd name="T13" fmla="*/ 67 h 315"/>
                <a:gd name="T14" fmla="*/ 291 w 315"/>
                <a:gd name="T15" fmla="*/ 75 h 315"/>
                <a:gd name="T16" fmla="*/ 275 w 315"/>
                <a:gd name="T17" fmla="*/ 78 h 315"/>
                <a:gd name="T18" fmla="*/ 236 w 315"/>
                <a:gd name="T19" fmla="*/ 82 h 315"/>
                <a:gd name="T20" fmla="*/ 199 w 315"/>
                <a:gd name="T21" fmla="*/ 94 h 315"/>
                <a:gd name="T22" fmla="*/ 165 w 315"/>
                <a:gd name="T23" fmla="*/ 111 h 315"/>
                <a:gd name="T24" fmla="*/ 136 w 315"/>
                <a:gd name="T25" fmla="*/ 136 h 315"/>
                <a:gd name="T26" fmla="*/ 113 w 315"/>
                <a:gd name="T27" fmla="*/ 165 h 315"/>
                <a:gd name="T28" fmla="*/ 95 w 315"/>
                <a:gd name="T29" fmla="*/ 199 h 315"/>
                <a:gd name="T30" fmla="*/ 83 w 315"/>
                <a:gd name="T31" fmla="*/ 235 h 315"/>
                <a:gd name="T32" fmla="*/ 78 w 315"/>
                <a:gd name="T33" fmla="*/ 275 h 315"/>
                <a:gd name="T34" fmla="*/ 75 w 315"/>
                <a:gd name="T35" fmla="*/ 291 h 315"/>
                <a:gd name="T36" fmla="*/ 67 w 315"/>
                <a:gd name="T37" fmla="*/ 304 h 315"/>
                <a:gd name="T38" fmla="*/ 55 w 315"/>
                <a:gd name="T39" fmla="*/ 312 h 315"/>
                <a:gd name="T40" fmla="*/ 40 w 315"/>
                <a:gd name="T41" fmla="*/ 315 h 315"/>
                <a:gd name="T42" fmla="*/ 24 w 315"/>
                <a:gd name="T43" fmla="*/ 312 h 315"/>
                <a:gd name="T44" fmla="*/ 11 w 315"/>
                <a:gd name="T45" fmla="*/ 304 h 315"/>
                <a:gd name="T46" fmla="*/ 3 w 315"/>
                <a:gd name="T47" fmla="*/ 291 h 315"/>
                <a:gd name="T48" fmla="*/ 0 w 315"/>
                <a:gd name="T49" fmla="*/ 275 h 315"/>
                <a:gd name="T50" fmla="*/ 5 w 315"/>
                <a:gd name="T51" fmla="*/ 226 h 315"/>
                <a:gd name="T52" fmla="*/ 17 w 315"/>
                <a:gd name="T53" fmla="*/ 179 h 315"/>
                <a:gd name="T54" fmla="*/ 38 w 315"/>
                <a:gd name="T55" fmla="*/ 136 h 315"/>
                <a:gd name="T56" fmla="*/ 64 w 315"/>
                <a:gd name="T57" fmla="*/ 98 h 315"/>
                <a:gd name="T58" fmla="*/ 98 w 315"/>
                <a:gd name="T59" fmla="*/ 64 h 315"/>
                <a:gd name="T60" fmla="*/ 136 w 315"/>
                <a:gd name="T61" fmla="*/ 38 h 315"/>
                <a:gd name="T62" fmla="*/ 179 w 315"/>
                <a:gd name="T63" fmla="*/ 16 h 315"/>
                <a:gd name="T64" fmla="*/ 226 w 315"/>
                <a:gd name="T65" fmla="*/ 4 h 315"/>
                <a:gd name="T66" fmla="*/ 275 w 315"/>
                <a:gd name="T67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15" h="315">
                  <a:moveTo>
                    <a:pt x="275" y="0"/>
                  </a:moveTo>
                  <a:lnTo>
                    <a:pt x="291" y="3"/>
                  </a:lnTo>
                  <a:lnTo>
                    <a:pt x="304" y="10"/>
                  </a:lnTo>
                  <a:lnTo>
                    <a:pt x="312" y="24"/>
                  </a:lnTo>
                  <a:lnTo>
                    <a:pt x="315" y="39"/>
                  </a:lnTo>
                  <a:lnTo>
                    <a:pt x="312" y="55"/>
                  </a:lnTo>
                  <a:lnTo>
                    <a:pt x="304" y="67"/>
                  </a:lnTo>
                  <a:lnTo>
                    <a:pt x="291" y="75"/>
                  </a:lnTo>
                  <a:lnTo>
                    <a:pt x="275" y="78"/>
                  </a:lnTo>
                  <a:lnTo>
                    <a:pt x="236" y="82"/>
                  </a:lnTo>
                  <a:lnTo>
                    <a:pt x="199" y="94"/>
                  </a:lnTo>
                  <a:lnTo>
                    <a:pt x="165" y="111"/>
                  </a:lnTo>
                  <a:lnTo>
                    <a:pt x="136" y="136"/>
                  </a:lnTo>
                  <a:lnTo>
                    <a:pt x="113" y="165"/>
                  </a:lnTo>
                  <a:lnTo>
                    <a:pt x="95" y="199"/>
                  </a:lnTo>
                  <a:lnTo>
                    <a:pt x="83" y="235"/>
                  </a:lnTo>
                  <a:lnTo>
                    <a:pt x="78" y="275"/>
                  </a:lnTo>
                  <a:lnTo>
                    <a:pt x="75" y="291"/>
                  </a:lnTo>
                  <a:lnTo>
                    <a:pt x="67" y="304"/>
                  </a:lnTo>
                  <a:lnTo>
                    <a:pt x="55" y="312"/>
                  </a:lnTo>
                  <a:lnTo>
                    <a:pt x="40" y="315"/>
                  </a:lnTo>
                  <a:lnTo>
                    <a:pt x="24" y="312"/>
                  </a:lnTo>
                  <a:lnTo>
                    <a:pt x="11" y="304"/>
                  </a:lnTo>
                  <a:lnTo>
                    <a:pt x="3" y="291"/>
                  </a:lnTo>
                  <a:lnTo>
                    <a:pt x="0" y="275"/>
                  </a:lnTo>
                  <a:lnTo>
                    <a:pt x="5" y="226"/>
                  </a:lnTo>
                  <a:lnTo>
                    <a:pt x="17" y="179"/>
                  </a:lnTo>
                  <a:lnTo>
                    <a:pt x="38" y="136"/>
                  </a:lnTo>
                  <a:lnTo>
                    <a:pt x="64" y="98"/>
                  </a:lnTo>
                  <a:lnTo>
                    <a:pt x="98" y="64"/>
                  </a:lnTo>
                  <a:lnTo>
                    <a:pt x="136" y="38"/>
                  </a:lnTo>
                  <a:lnTo>
                    <a:pt x="179" y="16"/>
                  </a:lnTo>
                  <a:lnTo>
                    <a:pt x="226" y="4"/>
                  </a:lnTo>
                  <a:lnTo>
                    <a:pt x="275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Freeform 43"/>
            <p:cNvSpPr>
              <a:spLocks/>
            </p:cNvSpPr>
            <p:nvPr/>
          </p:nvSpPr>
          <p:spPr bwMode="auto">
            <a:xfrm>
              <a:off x="567" y="774"/>
              <a:ext cx="39" cy="2093"/>
            </a:xfrm>
            <a:custGeom>
              <a:avLst/>
              <a:gdLst>
                <a:gd name="T0" fmla="*/ 40 w 78"/>
                <a:gd name="T1" fmla="*/ 0 h 4184"/>
                <a:gd name="T2" fmla="*/ 55 w 78"/>
                <a:gd name="T3" fmla="*/ 3 h 4184"/>
                <a:gd name="T4" fmla="*/ 67 w 78"/>
                <a:gd name="T5" fmla="*/ 11 h 4184"/>
                <a:gd name="T6" fmla="*/ 75 w 78"/>
                <a:gd name="T7" fmla="*/ 23 h 4184"/>
                <a:gd name="T8" fmla="*/ 78 w 78"/>
                <a:gd name="T9" fmla="*/ 38 h 4184"/>
                <a:gd name="T10" fmla="*/ 78 w 78"/>
                <a:gd name="T11" fmla="*/ 4144 h 4184"/>
                <a:gd name="T12" fmla="*/ 75 w 78"/>
                <a:gd name="T13" fmla="*/ 4160 h 4184"/>
                <a:gd name="T14" fmla="*/ 67 w 78"/>
                <a:gd name="T15" fmla="*/ 4172 h 4184"/>
                <a:gd name="T16" fmla="*/ 55 w 78"/>
                <a:gd name="T17" fmla="*/ 4181 h 4184"/>
                <a:gd name="T18" fmla="*/ 40 w 78"/>
                <a:gd name="T19" fmla="*/ 4184 h 4184"/>
                <a:gd name="T20" fmla="*/ 24 w 78"/>
                <a:gd name="T21" fmla="*/ 4181 h 4184"/>
                <a:gd name="T22" fmla="*/ 11 w 78"/>
                <a:gd name="T23" fmla="*/ 4172 h 4184"/>
                <a:gd name="T24" fmla="*/ 3 w 78"/>
                <a:gd name="T25" fmla="*/ 4160 h 4184"/>
                <a:gd name="T26" fmla="*/ 0 w 78"/>
                <a:gd name="T27" fmla="*/ 4144 h 4184"/>
                <a:gd name="T28" fmla="*/ 0 w 78"/>
                <a:gd name="T29" fmla="*/ 38 h 4184"/>
                <a:gd name="T30" fmla="*/ 3 w 78"/>
                <a:gd name="T31" fmla="*/ 23 h 4184"/>
                <a:gd name="T32" fmla="*/ 11 w 78"/>
                <a:gd name="T33" fmla="*/ 11 h 4184"/>
                <a:gd name="T34" fmla="*/ 24 w 78"/>
                <a:gd name="T35" fmla="*/ 3 h 4184"/>
                <a:gd name="T36" fmla="*/ 40 w 78"/>
                <a:gd name="T37" fmla="*/ 0 h 4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8" h="4184">
                  <a:moveTo>
                    <a:pt x="40" y="0"/>
                  </a:moveTo>
                  <a:lnTo>
                    <a:pt x="55" y="3"/>
                  </a:lnTo>
                  <a:lnTo>
                    <a:pt x="67" y="11"/>
                  </a:lnTo>
                  <a:lnTo>
                    <a:pt x="75" y="23"/>
                  </a:lnTo>
                  <a:lnTo>
                    <a:pt x="78" y="38"/>
                  </a:lnTo>
                  <a:lnTo>
                    <a:pt x="78" y="4144"/>
                  </a:lnTo>
                  <a:lnTo>
                    <a:pt x="75" y="4160"/>
                  </a:lnTo>
                  <a:lnTo>
                    <a:pt x="67" y="4172"/>
                  </a:lnTo>
                  <a:lnTo>
                    <a:pt x="55" y="4181"/>
                  </a:lnTo>
                  <a:lnTo>
                    <a:pt x="40" y="4184"/>
                  </a:lnTo>
                  <a:lnTo>
                    <a:pt x="24" y="4181"/>
                  </a:lnTo>
                  <a:lnTo>
                    <a:pt x="11" y="4172"/>
                  </a:lnTo>
                  <a:lnTo>
                    <a:pt x="3" y="4160"/>
                  </a:lnTo>
                  <a:lnTo>
                    <a:pt x="0" y="4144"/>
                  </a:lnTo>
                  <a:lnTo>
                    <a:pt x="0" y="38"/>
                  </a:lnTo>
                  <a:lnTo>
                    <a:pt x="3" y="23"/>
                  </a:lnTo>
                  <a:lnTo>
                    <a:pt x="11" y="11"/>
                  </a:lnTo>
                  <a:lnTo>
                    <a:pt x="24" y="3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44"/>
            <p:cNvSpPr>
              <a:spLocks/>
            </p:cNvSpPr>
            <p:nvPr/>
          </p:nvSpPr>
          <p:spPr bwMode="auto">
            <a:xfrm>
              <a:off x="2459" y="656"/>
              <a:ext cx="79" cy="79"/>
            </a:xfrm>
            <a:custGeom>
              <a:avLst/>
              <a:gdLst>
                <a:gd name="T0" fmla="*/ 40 w 157"/>
                <a:gd name="T1" fmla="*/ 0 h 157"/>
                <a:gd name="T2" fmla="*/ 72 w 157"/>
                <a:gd name="T3" fmla="*/ 4 h 157"/>
                <a:gd name="T4" fmla="*/ 99 w 157"/>
                <a:gd name="T5" fmla="*/ 15 h 157"/>
                <a:gd name="T6" fmla="*/ 124 w 157"/>
                <a:gd name="T7" fmla="*/ 35 h 157"/>
                <a:gd name="T8" fmla="*/ 142 w 157"/>
                <a:gd name="T9" fmla="*/ 58 h 157"/>
                <a:gd name="T10" fmla="*/ 154 w 157"/>
                <a:gd name="T11" fmla="*/ 87 h 157"/>
                <a:gd name="T12" fmla="*/ 157 w 157"/>
                <a:gd name="T13" fmla="*/ 117 h 157"/>
                <a:gd name="T14" fmla="*/ 154 w 157"/>
                <a:gd name="T15" fmla="*/ 133 h 157"/>
                <a:gd name="T16" fmla="*/ 147 w 157"/>
                <a:gd name="T17" fmla="*/ 145 h 157"/>
                <a:gd name="T18" fmla="*/ 135 w 157"/>
                <a:gd name="T19" fmla="*/ 154 h 157"/>
                <a:gd name="T20" fmla="*/ 119 w 157"/>
                <a:gd name="T21" fmla="*/ 157 h 157"/>
                <a:gd name="T22" fmla="*/ 104 w 157"/>
                <a:gd name="T23" fmla="*/ 154 h 157"/>
                <a:gd name="T24" fmla="*/ 90 w 157"/>
                <a:gd name="T25" fmla="*/ 145 h 157"/>
                <a:gd name="T26" fmla="*/ 83 w 157"/>
                <a:gd name="T27" fmla="*/ 133 h 157"/>
                <a:gd name="T28" fmla="*/ 79 w 157"/>
                <a:gd name="T29" fmla="*/ 117 h 157"/>
                <a:gd name="T30" fmla="*/ 76 w 157"/>
                <a:gd name="T31" fmla="*/ 102 h 157"/>
                <a:gd name="T32" fmla="*/ 67 w 157"/>
                <a:gd name="T33" fmla="*/ 90 h 157"/>
                <a:gd name="T34" fmla="*/ 55 w 157"/>
                <a:gd name="T35" fmla="*/ 81 h 157"/>
                <a:gd name="T36" fmla="*/ 40 w 157"/>
                <a:gd name="T37" fmla="*/ 78 h 157"/>
                <a:gd name="T38" fmla="*/ 24 w 157"/>
                <a:gd name="T39" fmla="*/ 75 h 157"/>
                <a:gd name="T40" fmla="*/ 12 w 157"/>
                <a:gd name="T41" fmla="*/ 67 h 157"/>
                <a:gd name="T42" fmla="*/ 3 w 157"/>
                <a:gd name="T43" fmla="*/ 55 h 157"/>
                <a:gd name="T44" fmla="*/ 0 w 157"/>
                <a:gd name="T45" fmla="*/ 39 h 157"/>
                <a:gd name="T46" fmla="*/ 3 w 157"/>
                <a:gd name="T47" fmla="*/ 24 h 157"/>
                <a:gd name="T48" fmla="*/ 12 w 157"/>
                <a:gd name="T49" fmla="*/ 10 h 157"/>
                <a:gd name="T50" fmla="*/ 24 w 157"/>
                <a:gd name="T51" fmla="*/ 3 h 157"/>
                <a:gd name="T52" fmla="*/ 40 w 157"/>
                <a:gd name="T53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7" h="157">
                  <a:moveTo>
                    <a:pt x="40" y="0"/>
                  </a:moveTo>
                  <a:lnTo>
                    <a:pt x="72" y="4"/>
                  </a:lnTo>
                  <a:lnTo>
                    <a:pt x="99" y="15"/>
                  </a:lnTo>
                  <a:lnTo>
                    <a:pt x="124" y="35"/>
                  </a:lnTo>
                  <a:lnTo>
                    <a:pt x="142" y="58"/>
                  </a:lnTo>
                  <a:lnTo>
                    <a:pt x="154" y="87"/>
                  </a:lnTo>
                  <a:lnTo>
                    <a:pt x="157" y="117"/>
                  </a:lnTo>
                  <a:lnTo>
                    <a:pt x="154" y="133"/>
                  </a:lnTo>
                  <a:lnTo>
                    <a:pt x="147" y="145"/>
                  </a:lnTo>
                  <a:lnTo>
                    <a:pt x="135" y="154"/>
                  </a:lnTo>
                  <a:lnTo>
                    <a:pt x="119" y="157"/>
                  </a:lnTo>
                  <a:lnTo>
                    <a:pt x="104" y="154"/>
                  </a:lnTo>
                  <a:lnTo>
                    <a:pt x="90" y="145"/>
                  </a:lnTo>
                  <a:lnTo>
                    <a:pt x="83" y="133"/>
                  </a:lnTo>
                  <a:lnTo>
                    <a:pt x="79" y="117"/>
                  </a:lnTo>
                  <a:lnTo>
                    <a:pt x="76" y="102"/>
                  </a:lnTo>
                  <a:lnTo>
                    <a:pt x="67" y="90"/>
                  </a:lnTo>
                  <a:lnTo>
                    <a:pt x="55" y="81"/>
                  </a:lnTo>
                  <a:lnTo>
                    <a:pt x="40" y="78"/>
                  </a:lnTo>
                  <a:lnTo>
                    <a:pt x="24" y="75"/>
                  </a:lnTo>
                  <a:lnTo>
                    <a:pt x="12" y="67"/>
                  </a:lnTo>
                  <a:lnTo>
                    <a:pt x="3" y="55"/>
                  </a:lnTo>
                  <a:lnTo>
                    <a:pt x="0" y="39"/>
                  </a:lnTo>
                  <a:lnTo>
                    <a:pt x="3" y="24"/>
                  </a:lnTo>
                  <a:lnTo>
                    <a:pt x="12" y="10"/>
                  </a:lnTo>
                  <a:lnTo>
                    <a:pt x="24" y="3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45"/>
            <p:cNvSpPr>
              <a:spLocks/>
            </p:cNvSpPr>
            <p:nvPr/>
          </p:nvSpPr>
          <p:spPr bwMode="auto">
            <a:xfrm>
              <a:off x="2459" y="2669"/>
              <a:ext cx="79" cy="79"/>
            </a:xfrm>
            <a:custGeom>
              <a:avLst/>
              <a:gdLst>
                <a:gd name="T0" fmla="*/ 119 w 157"/>
                <a:gd name="T1" fmla="*/ 0 h 158"/>
                <a:gd name="T2" fmla="*/ 135 w 157"/>
                <a:gd name="T3" fmla="*/ 3 h 158"/>
                <a:gd name="T4" fmla="*/ 147 w 157"/>
                <a:gd name="T5" fmla="*/ 11 h 158"/>
                <a:gd name="T6" fmla="*/ 154 w 157"/>
                <a:gd name="T7" fmla="*/ 24 h 158"/>
                <a:gd name="T8" fmla="*/ 157 w 157"/>
                <a:gd name="T9" fmla="*/ 40 h 158"/>
                <a:gd name="T10" fmla="*/ 154 w 157"/>
                <a:gd name="T11" fmla="*/ 70 h 158"/>
                <a:gd name="T12" fmla="*/ 142 w 157"/>
                <a:gd name="T13" fmla="*/ 99 h 158"/>
                <a:gd name="T14" fmla="*/ 124 w 157"/>
                <a:gd name="T15" fmla="*/ 122 h 158"/>
                <a:gd name="T16" fmla="*/ 99 w 157"/>
                <a:gd name="T17" fmla="*/ 141 h 158"/>
                <a:gd name="T18" fmla="*/ 72 w 157"/>
                <a:gd name="T19" fmla="*/ 153 h 158"/>
                <a:gd name="T20" fmla="*/ 40 w 157"/>
                <a:gd name="T21" fmla="*/ 158 h 158"/>
                <a:gd name="T22" fmla="*/ 24 w 157"/>
                <a:gd name="T23" fmla="*/ 155 h 158"/>
                <a:gd name="T24" fmla="*/ 12 w 157"/>
                <a:gd name="T25" fmla="*/ 145 h 158"/>
                <a:gd name="T26" fmla="*/ 3 w 157"/>
                <a:gd name="T27" fmla="*/ 133 h 158"/>
                <a:gd name="T28" fmla="*/ 0 w 157"/>
                <a:gd name="T29" fmla="*/ 118 h 158"/>
                <a:gd name="T30" fmla="*/ 3 w 157"/>
                <a:gd name="T31" fmla="*/ 102 h 158"/>
                <a:gd name="T32" fmla="*/ 12 w 157"/>
                <a:gd name="T33" fmla="*/ 90 h 158"/>
                <a:gd name="T34" fmla="*/ 24 w 157"/>
                <a:gd name="T35" fmla="*/ 81 h 158"/>
                <a:gd name="T36" fmla="*/ 40 w 157"/>
                <a:gd name="T37" fmla="*/ 78 h 158"/>
                <a:gd name="T38" fmla="*/ 55 w 157"/>
                <a:gd name="T39" fmla="*/ 75 h 158"/>
                <a:gd name="T40" fmla="*/ 67 w 157"/>
                <a:gd name="T41" fmla="*/ 67 h 158"/>
                <a:gd name="T42" fmla="*/ 76 w 157"/>
                <a:gd name="T43" fmla="*/ 55 h 158"/>
                <a:gd name="T44" fmla="*/ 79 w 157"/>
                <a:gd name="T45" fmla="*/ 40 h 158"/>
                <a:gd name="T46" fmla="*/ 83 w 157"/>
                <a:gd name="T47" fmla="*/ 24 h 158"/>
                <a:gd name="T48" fmla="*/ 90 w 157"/>
                <a:gd name="T49" fmla="*/ 11 h 158"/>
                <a:gd name="T50" fmla="*/ 104 w 157"/>
                <a:gd name="T51" fmla="*/ 3 h 158"/>
                <a:gd name="T52" fmla="*/ 119 w 157"/>
                <a:gd name="T53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7" h="158">
                  <a:moveTo>
                    <a:pt x="119" y="0"/>
                  </a:moveTo>
                  <a:lnTo>
                    <a:pt x="135" y="3"/>
                  </a:lnTo>
                  <a:lnTo>
                    <a:pt x="147" y="11"/>
                  </a:lnTo>
                  <a:lnTo>
                    <a:pt x="154" y="24"/>
                  </a:lnTo>
                  <a:lnTo>
                    <a:pt x="157" y="40"/>
                  </a:lnTo>
                  <a:lnTo>
                    <a:pt x="154" y="70"/>
                  </a:lnTo>
                  <a:lnTo>
                    <a:pt x="142" y="99"/>
                  </a:lnTo>
                  <a:lnTo>
                    <a:pt x="124" y="122"/>
                  </a:lnTo>
                  <a:lnTo>
                    <a:pt x="99" y="141"/>
                  </a:lnTo>
                  <a:lnTo>
                    <a:pt x="72" y="153"/>
                  </a:lnTo>
                  <a:lnTo>
                    <a:pt x="40" y="158"/>
                  </a:lnTo>
                  <a:lnTo>
                    <a:pt x="24" y="155"/>
                  </a:lnTo>
                  <a:lnTo>
                    <a:pt x="12" y="145"/>
                  </a:lnTo>
                  <a:lnTo>
                    <a:pt x="3" y="133"/>
                  </a:lnTo>
                  <a:lnTo>
                    <a:pt x="0" y="118"/>
                  </a:lnTo>
                  <a:lnTo>
                    <a:pt x="3" y="102"/>
                  </a:lnTo>
                  <a:lnTo>
                    <a:pt x="12" y="90"/>
                  </a:lnTo>
                  <a:lnTo>
                    <a:pt x="24" y="81"/>
                  </a:lnTo>
                  <a:lnTo>
                    <a:pt x="40" y="78"/>
                  </a:lnTo>
                  <a:lnTo>
                    <a:pt x="55" y="75"/>
                  </a:lnTo>
                  <a:lnTo>
                    <a:pt x="67" y="67"/>
                  </a:lnTo>
                  <a:lnTo>
                    <a:pt x="76" y="55"/>
                  </a:lnTo>
                  <a:lnTo>
                    <a:pt x="79" y="40"/>
                  </a:lnTo>
                  <a:lnTo>
                    <a:pt x="83" y="24"/>
                  </a:lnTo>
                  <a:lnTo>
                    <a:pt x="90" y="11"/>
                  </a:lnTo>
                  <a:lnTo>
                    <a:pt x="104" y="3"/>
                  </a:lnTo>
                  <a:lnTo>
                    <a:pt x="119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46"/>
            <p:cNvSpPr>
              <a:spLocks/>
            </p:cNvSpPr>
            <p:nvPr/>
          </p:nvSpPr>
          <p:spPr bwMode="auto">
            <a:xfrm>
              <a:off x="1080" y="2945"/>
              <a:ext cx="1419" cy="39"/>
            </a:xfrm>
            <a:custGeom>
              <a:avLst/>
              <a:gdLst>
                <a:gd name="T0" fmla="*/ 40 w 2839"/>
                <a:gd name="T1" fmla="*/ 0 h 78"/>
                <a:gd name="T2" fmla="*/ 2800 w 2839"/>
                <a:gd name="T3" fmla="*/ 0 h 78"/>
                <a:gd name="T4" fmla="*/ 2815 w 2839"/>
                <a:gd name="T5" fmla="*/ 3 h 78"/>
                <a:gd name="T6" fmla="*/ 2827 w 2839"/>
                <a:gd name="T7" fmla="*/ 10 h 78"/>
                <a:gd name="T8" fmla="*/ 2836 w 2839"/>
                <a:gd name="T9" fmla="*/ 23 h 78"/>
                <a:gd name="T10" fmla="*/ 2839 w 2839"/>
                <a:gd name="T11" fmla="*/ 38 h 78"/>
                <a:gd name="T12" fmla="*/ 2836 w 2839"/>
                <a:gd name="T13" fmla="*/ 55 h 78"/>
                <a:gd name="T14" fmla="*/ 2827 w 2839"/>
                <a:gd name="T15" fmla="*/ 67 h 78"/>
                <a:gd name="T16" fmla="*/ 2815 w 2839"/>
                <a:gd name="T17" fmla="*/ 75 h 78"/>
                <a:gd name="T18" fmla="*/ 2800 w 2839"/>
                <a:gd name="T19" fmla="*/ 78 h 78"/>
                <a:gd name="T20" fmla="*/ 40 w 2839"/>
                <a:gd name="T21" fmla="*/ 78 h 78"/>
                <a:gd name="T22" fmla="*/ 24 w 2839"/>
                <a:gd name="T23" fmla="*/ 75 h 78"/>
                <a:gd name="T24" fmla="*/ 12 w 2839"/>
                <a:gd name="T25" fmla="*/ 67 h 78"/>
                <a:gd name="T26" fmla="*/ 3 w 2839"/>
                <a:gd name="T27" fmla="*/ 55 h 78"/>
                <a:gd name="T28" fmla="*/ 0 w 2839"/>
                <a:gd name="T29" fmla="*/ 38 h 78"/>
                <a:gd name="T30" fmla="*/ 3 w 2839"/>
                <a:gd name="T31" fmla="*/ 23 h 78"/>
                <a:gd name="T32" fmla="*/ 12 w 2839"/>
                <a:gd name="T33" fmla="*/ 10 h 78"/>
                <a:gd name="T34" fmla="*/ 24 w 2839"/>
                <a:gd name="T35" fmla="*/ 3 h 78"/>
                <a:gd name="T36" fmla="*/ 40 w 2839"/>
                <a:gd name="T3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839" h="78">
                  <a:moveTo>
                    <a:pt x="40" y="0"/>
                  </a:moveTo>
                  <a:lnTo>
                    <a:pt x="2800" y="0"/>
                  </a:lnTo>
                  <a:lnTo>
                    <a:pt x="2815" y="3"/>
                  </a:lnTo>
                  <a:lnTo>
                    <a:pt x="2827" y="10"/>
                  </a:lnTo>
                  <a:lnTo>
                    <a:pt x="2836" y="23"/>
                  </a:lnTo>
                  <a:lnTo>
                    <a:pt x="2839" y="38"/>
                  </a:lnTo>
                  <a:lnTo>
                    <a:pt x="2836" y="55"/>
                  </a:lnTo>
                  <a:lnTo>
                    <a:pt x="2827" y="67"/>
                  </a:lnTo>
                  <a:lnTo>
                    <a:pt x="2815" y="75"/>
                  </a:lnTo>
                  <a:lnTo>
                    <a:pt x="2800" y="78"/>
                  </a:lnTo>
                  <a:lnTo>
                    <a:pt x="40" y="78"/>
                  </a:lnTo>
                  <a:lnTo>
                    <a:pt x="24" y="75"/>
                  </a:lnTo>
                  <a:lnTo>
                    <a:pt x="12" y="67"/>
                  </a:lnTo>
                  <a:lnTo>
                    <a:pt x="3" y="55"/>
                  </a:lnTo>
                  <a:lnTo>
                    <a:pt x="0" y="38"/>
                  </a:lnTo>
                  <a:lnTo>
                    <a:pt x="3" y="23"/>
                  </a:lnTo>
                  <a:lnTo>
                    <a:pt x="12" y="10"/>
                  </a:lnTo>
                  <a:lnTo>
                    <a:pt x="24" y="3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47"/>
            <p:cNvSpPr>
              <a:spLocks/>
            </p:cNvSpPr>
            <p:nvPr/>
          </p:nvSpPr>
          <p:spPr bwMode="auto">
            <a:xfrm>
              <a:off x="2459" y="2906"/>
              <a:ext cx="79" cy="78"/>
            </a:xfrm>
            <a:custGeom>
              <a:avLst/>
              <a:gdLst>
                <a:gd name="T0" fmla="*/ 119 w 157"/>
                <a:gd name="T1" fmla="*/ 0 h 158"/>
                <a:gd name="T2" fmla="*/ 135 w 157"/>
                <a:gd name="T3" fmla="*/ 3 h 158"/>
                <a:gd name="T4" fmla="*/ 147 w 157"/>
                <a:gd name="T5" fmla="*/ 12 h 158"/>
                <a:gd name="T6" fmla="*/ 154 w 157"/>
                <a:gd name="T7" fmla="*/ 25 h 158"/>
                <a:gd name="T8" fmla="*/ 157 w 157"/>
                <a:gd name="T9" fmla="*/ 40 h 158"/>
                <a:gd name="T10" fmla="*/ 154 w 157"/>
                <a:gd name="T11" fmla="*/ 71 h 158"/>
                <a:gd name="T12" fmla="*/ 142 w 157"/>
                <a:gd name="T13" fmla="*/ 100 h 158"/>
                <a:gd name="T14" fmla="*/ 124 w 157"/>
                <a:gd name="T15" fmla="*/ 124 h 158"/>
                <a:gd name="T16" fmla="*/ 99 w 157"/>
                <a:gd name="T17" fmla="*/ 143 h 158"/>
                <a:gd name="T18" fmla="*/ 72 w 157"/>
                <a:gd name="T19" fmla="*/ 153 h 158"/>
                <a:gd name="T20" fmla="*/ 40 w 157"/>
                <a:gd name="T21" fmla="*/ 158 h 158"/>
                <a:gd name="T22" fmla="*/ 24 w 157"/>
                <a:gd name="T23" fmla="*/ 155 h 158"/>
                <a:gd name="T24" fmla="*/ 12 w 157"/>
                <a:gd name="T25" fmla="*/ 147 h 158"/>
                <a:gd name="T26" fmla="*/ 3 w 157"/>
                <a:gd name="T27" fmla="*/ 135 h 158"/>
                <a:gd name="T28" fmla="*/ 0 w 157"/>
                <a:gd name="T29" fmla="*/ 118 h 158"/>
                <a:gd name="T30" fmla="*/ 3 w 157"/>
                <a:gd name="T31" fmla="*/ 103 h 158"/>
                <a:gd name="T32" fmla="*/ 12 w 157"/>
                <a:gd name="T33" fmla="*/ 90 h 158"/>
                <a:gd name="T34" fmla="*/ 24 w 157"/>
                <a:gd name="T35" fmla="*/ 83 h 158"/>
                <a:gd name="T36" fmla="*/ 40 w 157"/>
                <a:gd name="T37" fmla="*/ 80 h 158"/>
                <a:gd name="T38" fmla="*/ 55 w 157"/>
                <a:gd name="T39" fmla="*/ 77 h 158"/>
                <a:gd name="T40" fmla="*/ 67 w 157"/>
                <a:gd name="T41" fmla="*/ 68 h 158"/>
                <a:gd name="T42" fmla="*/ 76 w 157"/>
                <a:gd name="T43" fmla="*/ 55 h 158"/>
                <a:gd name="T44" fmla="*/ 79 w 157"/>
                <a:gd name="T45" fmla="*/ 40 h 158"/>
                <a:gd name="T46" fmla="*/ 83 w 157"/>
                <a:gd name="T47" fmla="*/ 25 h 158"/>
                <a:gd name="T48" fmla="*/ 90 w 157"/>
                <a:gd name="T49" fmla="*/ 12 h 158"/>
                <a:gd name="T50" fmla="*/ 104 w 157"/>
                <a:gd name="T51" fmla="*/ 3 h 158"/>
                <a:gd name="T52" fmla="*/ 119 w 157"/>
                <a:gd name="T53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7" h="158">
                  <a:moveTo>
                    <a:pt x="119" y="0"/>
                  </a:moveTo>
                  <a:lnTo>
                    <a:pt x="135" y="3"/>
                  </a:lnTo>
                  <a:lnTo>
                    <a:pt x="147" y="12"/>
                  </a:lnTo>
                  <a:lnTo>
                    <a:pt x="154" y="25"/>
                  </a:lnTo>
                  <a:lnTo>
                    <a:pt x="157" y="40"/>
                  </a:lnTo>
                  <a:lnTo>
                    <a:pt x="154" y="71"/>
                  </a:lnTo>
                  <a:lnTo>
                    <a:pt x="142" y="100"/>
                  </a:lnTo>
                  <a:lnTo>
                    <a:pt x="124" y="124"/>
                  </a:lnTo>
                  <a:lnTo>
                    <a:pt x="99" y="143"/>
                  </a:lnTo>
                  <a:lnTo>
                    <a:pt x="72" y="153"/>
                  </a:lnTo>
                  <a:lnTo>
                    <a:pt x="40" y="158"/>
                  </a:lnTo>
                  <a:lnTo>
                    <a:pt x="24" y="155"/>
                  </a:lnTo>
                  <a:lnTo>
                    <a:pt x="12" y="147"/>
                  </a:lnTo>
                  <a:lnTo>
                    <a:pt x="3" y="135"/>
                  </a:lnTo>
                  <a:lnTo>
                    <a:pt x="0" y="118"/>
                  </a:lnTo>
                  <a:lnTo>
                    <a:pt x="3" y="103"/>
                  </a:lnTo>
                  <a:lnTo>
                    <a:pt x="12" y="90"/>
                  </a:lnTo>
                  <a:lnTo>
                    <a:pt x="24" y="83"/>
                  </a:lnTo>
                  <a:lnTo>
                    <a:pt x="40" y="80"/>
                  </a:lnTo>
                  <a:lnTo>
                    <a:pt x="55" y="77"/>
                  </a:lnTo>
                  <a:lnTo>
                    <a:pt x="67" y="68"/>
                  </a:lnTo>
                  <a:lnTo>
                    <a:pt x="76" y="55"/>
                  </a:lnTo>
                  <a:lnTo>
                    <a:pt x="79" y="40"/>
                  </a:lnTo>
                  <a:lnTo>
                    <a:pt x="83" y="25"/>
                  </a:lnTo>
                  <a:lnTo>
                    <a:pt x="90" y="12"/>
                  </a:lnTo>
                  <a:lnTo>
                    <a:pt x="104" y="3"/>
                  </a:lnTo>
                  <a:lnTo>
                    <a:pt x="119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48"/>
            <p:cNvSpPr>
              <a:spLocks/>
            </p:cNvSpPr>
            <p:nvPr/>
          </p:nvSpPr>
          <p:spPr bwMode="auto">
            <a:xfrm>
              <a:off x="2499" y="695"/>
              <a:ext cx="39" cy="2013"/>
            </a:xfrm>
            <a:custGeom>
              <a:avLst/>
              <a:gdLst>
                <a:gd name="T0" fmla="*/ 40 w 78"/>
                <a:gd name="T1" fmla="*/ 0 h 4026"/>
                <a:gd name="T2" fmla="*/ 56 w 78"/>
                <a:gd name="T3" fmla="*/ 3 h 4026"/>
                <a:gd name="T4" fmla="*/ 68 w 78"/>
                <a:gd name="T5" fmla="*/ 12 h 4026"/>
                <a:gd name="T6" fmla="*/ 75 w 78"/>
                <a:gd name="T7" fmla="*/ 24 h 4026"/>
                <a:gd name="T8" fmla="*/ 78 w 78"/>
                <a:gd name="T9" fmla="*/ 39 h 4026"/>
                <a:gd name="T10" fmla="*/ 78 w 78"/>
                <a:gd name="T11" fmla="*/ 3988 h 4026"/>
                <a:gd name="T12" fmla="*/ 75 w 78"/>
                <a:gd name="T13" fmla="*/ 4003 h 4026"/>
                <a:gd name="T14" fmla="*/ 68 w 78"/>
                <a:gd name="T15" fmla="*/ 4015 h 4026"/>
                <a:gd name="T16" fmla="*/ 56 w 78"/>
                <a:gd name="T17" fmla="*/ 4023 h 4026"/>
                <a:gd name="T18" fmla="*/ 40 w 78"/>
                <a:gd name="T19" fmla="*/ 4026 h 4026"/>
                <a:gd name="T20" fmla="*/ 25 w 78"/>
                <a:gd name="T21" fmla="*/ 4023 h 4026"/>
                <a:gd name="T22" fmla="*/ 11 w 78"/>
                <a:gd name="T23" fmla="*/ 4015 h 4026"/>
                <a:gd name="T24" fmla="*/ 4 w 78"/>
                <a:gd name="T25" fmla="*/ 4003 h 4026"/>
                <a:gd name="T26" fmla="*/ 0 w 78"/>
                <a:gd name="T27" fmla="*/ 3988 h 4026"/>
                <a:gd name="T28" fmla="*/ 0 w 78"/>
                <a:gd name="T29" fmla="*/ 39 h 4026"/>
                <a:gd name="T30" fmla="*/ 4 w 78"/>
                <a:gd name="T31" fmla="*/ 24 h 4026"/>
                <a:gd name="T32" fmla="*/ 11 w 78"/>
                <a:gd name="T33" fmla="*/ 12 h 4026"/>
                <a:gd name="T34" fmla="*/ 25 w 78"/>
                <a:gd name="T35" fmla="*/ 3 h 4026"/>
                <a:gd name="T36" fmla="*/ 40 w 78"/>
                <a:gd name="T37" fmla="*/ 0 h 40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8" h="4026">
                  <a:moveTo>
                    <a:pt x="40" y="0"/>
                  </a:moveTo>
                  <a:lnTo>
                    <a:pt x="56" y="3"/>
                  </a:lnTo>
                  <a:lnTo>
                    <a:pt x="68" y="12"/>
                  </a:lnTo>
                  <a:lnTo>
                    <a:pt x="75" y="24"/>
                  </a:lnTo>
                  <a:lnTo>
                    <a:pt x="78" y="39"/>
                  </a:lnTo>
                  <a:lnTo>
                    <a:pt x="78" y="3988"/>
                  </a:lnTo>
                  <a:lnTo>
                    <a:pt x="75" y="4003"/>
                  </a:lnTo>
                  <a:lnTo>
                    <a:pt x="68" y="4015"/>
                  </a:lnTo>
                  <a:lnTo>
                    <a:pt x="56" y="4023"/>
                  </a:lnTo>
                  <a:lnTo>
                    <a:pt x="40" y="4026"/>
                  </a:lnTo>
                  <a:lnTo>
                    <a:pt x="25" y="4023"/>
                  </a:lnTo>
                  <a:lnTo>
                    <a:pt x="11" y="4015"/>
                  </a:lnTo>
                  <a:lnTo>
                    <a:pt x="4" y="4003"/>
                  </a:lnTo>
                  <a:lnTo>
                    <a:pt x="0" y="3988"/>
                  </a:lnTo>
                  <a:lnTo>
                    <a:pt x="0" y="39"/>
                  </a:lnTo>
                  <a:lnTo>
                    <a:pt x="4" y="24"/>
                  </a:lnTo>
                  <a:lnTo>
                    <a:pt x="11" y="12"/>
                  </a:lnTo>
                  <a:lnTo>
                    <a:pt x="25" y="3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eeform 49"/>
            <p:cNvSpPr>
              <a:spLocks/>
            </p:cNvSpPr>
            <p:nvPr/>
          </p:nvSpPr>
          <p:spPr bwMode="auto">
            <a:xfrm>
              <a:off x="2499" y="2748"/>
              <a:ext cx="39" cy="197"/>
            </a:xfrm>
            <a:custGeom>
              <a:avLst/>
              <a:gdLst>
                <a:gd name="T0" fmla="*/ 40 w 78"/>
                <a:gd name="T1" fmla="*/ 0 h 395"/>
                <a:gd name="T2" fmla="*/ 56 w 78"/>
                <a:gd name="T3" fmla="*/ 3 h 395"/>
                <a:gd name="T4" fmla="*/ 68 w 78"/>
                <a:gd name="T5" fmla="*/ 12 h 395"/>
                <a:gd name="T6" fmla="*/ 75 w 78"/>
                <a:gd name="T7" fmla="*/ 24 h 395"/>
                <a:gd name="T8" fmla="*/ 78 w 78"/>
                <a:gd name="T9" fmla="*/ 39 h 395"/>
                <a:gd name="T10" fmla="*/ 78 w 78"/>
                <a:gd name="T11" fmla="*/ 355 h 395"/>
                <a:gd name="T12" fmla="*/ 75 w 78"/>
                <a:gd name="T13" fmla="*/ 370 h 395"/>
                <a:gd name="T14" fmla="*/ 68 w 78"/>
                <a:gd name="T15" fmla="*/ 383 h 395"/>
                <a:gd name="T16" fmla="*/ 56 w 78"/>
                <a:gd name="T17" fmla="*/ 392 h 395"/>
                <a:gd name="T18" fmla="*/ 40 w 78"/>
                <a:gd name="T19" fmla="*/ 395 h 395"/>
                <a:gd name="T20" fmla="*/ 25 w 78"/>
                <a:gd name="T21" fmla="*/ 392 h 395"/>
                <a:gd name="T22" fmla="*/ 11 w 78"/>
                <a:gd name="T23" fmla="*/ 383 h 395"/>
                <a:gd name="T24" fmla="*/ 4 w 78"/>
                <a:gd name="T25" fmla="*/ 370 h 395"/>
                <a:gd name="T26" fmla="*/ 0 w 78"/>
                <a:gd name="T27" fmla="*/ 355 h 395"/>
                <a:gd name="T28" fmla="*/ 0 w 78"/>
                <a:gd name="T29" fmla="*/ 39 h 395"/>
                <a:gd name="T30" fmla="*/ 4 w 78"/>
                <a:gd name="T31" fmla="*/ 24 h 395"/>
                <a:gd name="T32" fmla="*/ 11 w 78"/>
                <a:gd name="T33" fmla="*/ 12 h 395"/>
                <a:gd name="T34" fmla="*/ 25 w 78"/>
                <a:gd name="T35" fmla="*/ 3 h 395"/>
                <a:gd name="T36" fmla="*/ 40 w 78"/>
                <a:gd name="T37" fmla="*/ 0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8" h="395">
                  <a:moveTo>
                    <a:pt x="40" y="0"/>
                  </a:moveTo>
                  <a:lnTo>
                    <a:pt x="56" y="3"/>
                  </a:lnTo>
                  <a:lnTo>
                    <a:pt x="68" y="12"/>
                  </a:lnTo>
                  <a:lnTo>
                    <a:pt x="75" y="24"/>
                  </a:lnTo>
                  <a:lnTo>
                    <a:pt x="78" y="39"/>
                  </a:lnTo>
                  <a:lnTo>
                    <a:pt x="78" y="355"/>
                  </a:lnTo>
                  <a:lnTo>
                    <a:pt x="75" y="370"/>
                  </a:lnTo>
                  <a:lnTo>
                    <a:pt x="68" y="383"/>
                  </a:lnTo>
                  <a:lnTo>
                    <a:pt x="56" y="392"/>
                  </a:lnTo>
                  <a:lnTo>
                    <a:pt x="40" y="395"/>
                  </a:lnTo>
                  <a:lnTo>
                    <a:pt x="25" y="392"/>
                  </a:lnTo>
                  <a:lnTo>
                    <a:pt x="11" y="383"/>
                  </a:lnTo>
                  <a:lnTo>
                    <a:pt x="4" y="370"/>
                  </a:lnTo>
                  <a:lnTo>
                    <a:pt x="0" y="355"/>
                  </a:lnTo>
                  <a:lnTo>
                    <a:pt x="0" y="39"/>
                  </a:lnTo>
                  <a:lnTo>
                    <a:pt x="4" y="24"/>
                  </a:lnTo>
                  <a:lnTo>
                    <a:pt x="11" y="12"/>
                  </a:lnTo>
                  <a:lnTo>
                    <a:pt x="25" y="3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Freeform 50"/>
            <p:cNvSpPr>
              <a:spLocks/>
            </p:cNvSpPr>
            <p:nvPr/>
          </p:nvSpPr>
          <p:spPr bwMode="auto">
            <a:xfrm>
              <a:off x="764" y="774"/>
              <a:ext cx="39" cy="1855"/>
            </a:xfrm>
            <a:custGeom>
              <a:avLst/>
              <a:gdLst>
                <a:gd name="T0" fmla="*/ 38 w 78"/>
                <a:gd name="T1" fmla="*/ 0 h 3709"/>
                <a:gd name="T2" fmla="*/ 53 w 78"/>
                <a:gd name="T3" fmla="*/ 3 h 3709"/>
                <a:gd name="T4" fmla="*/ 67 w 78"/>
                <a:gd name="T5" fmla="*/ 11 h 3709"/>
                <a:gd name="T6" fmla="*/ 75 w 78"/>
                <a:gd name="T7" fmla="*/ 23 h 3709"/>
                <a:gd name="T8" fmla="*/ 78 w 78"/>
                <a:gd name="T9" fmla="*/ 38 h 3709"/>
                <a:gd name="T10" fmla="*/ 78 w 78"/>
                <a:gd name="T11" fmla="*/ 3671 h 3709"/>
                <a:gd name="T12" fmla="*/ 75 w 78"/>
                <a:gd name="T13" fmla="*/ 3686 h 3709"/>
                <a:gd name="T14" fmla="*/ 67 w 78"/>
                <a:gd name="T15" fmla="*/ 3699 h 3709"/>
                <a:gd name="T16" fmla="*/ 53 w 78"/>
                <a:gd name="T17" fmla="*/ 3706 h 3709"/>
                <a:gd name="T18" fmla="*/ 38 w 78"/>
                <a:gd name="T19" fmla="*/ 3709 h 3709"/>
                <a:gd name="T20" fmla="*/ 23 w 78"/>
                <a:gd name="T21" fmla="*/ 3706 h 3709"/>
                <a:gd name="T22" fmla="*/ 10 w 78"/>
                <a:gd name="T23" fmla="*/ 3699 h 3709"/>
                <a:gd name="T24" fmla="*/ 3 w 78"/>
                <a:gd name="T25" fmla="*/ 3686 h 3709"/>
                <a:gd name="T26" fmla="*/ 0 w 78"/>
                <a:gd name="T27" fmla="*/ 3671 h 3709"/>
                <a:gd name="T28" fmla="*/ 0 w 78"/>
                <a:gd name="T29" fmla="*/ 38 h 3709"/>
                <a:gd name="T30" fmla="*/ 3 w 78"/>
                <a:gd name="T31" fmla="*/ 23 h 3709"/>
                <a:gd name="T32" fmla="*/ 10 w 78"/>
                <a:gd name="T33" fmla="*/ 11 h 3709"/>
                <a:gd name="T34" fmla="*/ 23 w 78"/>
                <a:gd name="T35" fmla="*/ 3 h 3709"/>
                <a:gd name="T36" fmla="*/ 38 w 78"/>
                <a:gd name="T37" fmla="*/ 0 h 37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8" h="3709">
                  <a:moveTo>
                    <a:pt x="38" y="0"/>
                  </a:moveTo>
                  <a:lnTo>
                    <a:pt x="53" y="3"/>
                  </a:lnTo>
                  <a:lnTo>
                    <a:pt x="67" y="11"/>
                  </a:lnTo>
                  <a:lnTo>
                    <a:pt x="75" y="23"/>
                  </a:lnTo>
                  <a:lnTo>
                    <a:pt x="78" y="38"/>
                  </a:lnTo>
                  <a:lnTo>
                    <a:pt x="78" y="3671"/>
                  </a:lnTo>
                  <a:lnTo>
                    <a:pt x="75" y="3686"/>
                  </a:lnTo>
                  <a:lnTo>
                    <a:pt x="67" y="3699"/>
                  </a:lnTo>
                  <a:lnTo>
                    <a:pt x="53" y="3706"/>
                  </a:lnTo>
                  <a:lnTo>
                    <a:pt x="38" y="3709"/>
                  </a:lnTo>
                  <a:lnTo>
                    <a:pt x="23" y="3706"/>
                  </a:lnTo>
                  <a:lnTo>
                    <a:pt x="10" y="3699"/>
                  </a:lnTo>
                  <a:lnTo>
                    <a:pt x="3" y="3686"/>
                  </a:lnTo>
                  <a:lnTo>
                    <a:pt x="0" y="3671"/>
                  </a:lnTo>
                  <a:lnTo>
                    <a:pt x="0" y="38"/>
                  </a:lnTo>
                  <a:lnTo>
                    <a:pt x="3" y="23"/>
                  </a:lnTo>
                  <a:lnTo>
                    <a:pt x="10" y="11"/>
                  </a:lnTo>
                  <a:lnTo>
                    <a:pt x="23" y="3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51"/>
            <p:cNvSpPr>
              <a:spLocks/>
            </p:cNvSpPr>
            <p:nvPr/>
          </p:nvSpPr>
          <p:spPr bwMode="auto">
            <a:xfrm>
              <a:off x="1080" y="2867"/>
              <a:ext cx="1379" cy="39"/>
            </a:xfrm>
            <a:custGeom>
              <a:avLst/>
              <a:gdLst>
                <a:gd name="T0" fmla="*/ 40 w 2760"/>
                <a:gd name="T1" fmla="*/ 0 h 78"/>
                <a:gd name="T2" fmla="*/ 2720 w 2760"/>
                <a:gd name="T3" fmla="*/ 0 h 78"/>
                <a:gd name="T4" fmla="*/ 2737 w 2760"/>
                <a:gd name="T5" fmla="*/ 3 h 78"/>
                <a:gd name="T6" fmla="*/ 2749 w 2760"/>
                <a:gd name="T7" fmla="*/ 11 h 78"/>
                <a:gd name="T8" fmla="*/ 2757 w 2760"/>
                <a:gd name="T9" fmla="*/ 23 h 78"/>
                <a:gd name="T10" fmla="*/ 2760 w 2760"/>
                <a:gd name="T11" fmla="*/ 38 h 78"/>
                <a:gd name="T12" fmla="*/ 2757 w 2760"/>
                <a:gd name="T13" fmla="*/ 54 h 78"/>
                <a:gd name="T14" fmla="*/ 2749 w 2760"/>
                <a:gd name="T15" fmla="*/ 67 h 78"/>
                <a:gd name="T16" fmla="*/ 2737 w 2760"/>
                <a:gd name="T17" fmla="*/ 75 h 78"/>
                <a:gd name="T18" fmla="*/ 2720 w 2760"/>
                <a:gd name="T19" fmla="*/ 78 h 78"/>
                <a:gd name="T20" fmla="*/ 40 w 2760"/>
                <a:gd name="T21" fmla="*/ 78 h 78"/>
                <a:gd name="T22" fmla="*/ 24 w 2760"/>
                <a:gd name="T23" fmla="*/ 75 h 78"/>
                <a:gd name="T24" fmla="*/ 12 w 2760"/>
                <a:gd name="T25" fmla="*/ 67 h 78"/>
                <a:gd name="T26" fmla="*/ 3 w 2760"/>
                <a:gd name="T27" fmla="*/ 54 h 78"/>
                <a:gd name="T28" fmla="*/ 0 w 2760"/>
                <a:gd name="T29" fmla="*/ 38 h 78"/>
                <a:gd name="T30" fmla="*/ 3 w 2760"/>
                <a:gd name="T31" fmla="*/ 23 h 78"/>
                <a:gd name="T32" fmla="*/ 12 w 2760"/>
                <a:gd name="T33" fmla="*/ 11 h 78"/>
                <a:gd name="T34" fmla="*/ 24 w 2760"/>
                <a:gd name="T35" fmla="*/ 3 h 78"/>
                <a:gd name="T36" fmla="*/ 40 w 2760"/>
                <a:gd name="T3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760" h="78">
                  <a:moveTo>
                    <a:pt x="40" y="0"/>
                  </a:moveTo>
                  <a:lnTo>
                    <a:pt x="2720" y="0"/>
                  </a:lnTo>
                  <a:lnTo>
                    <a:pt x="2737" y="3"/>
                  </a:lnTo>
                  <a:lnTo>
                    <a:pt x="2749" y="11"/>
                  </a:lnTo>
                  <a:lnTo>
                    <a:pt x="2757" y="23"/>
                  </a:lnTo>
                  <a:lnTo>
                    <a:pt x="2760" y="38"/>
                  </a:lnTo>
                  <a:lnTo>
                    <a:pt x="2757" y="54"/>
                  </a:lnTo>
                  <a:lnTo>
                    <a:pt x="2749" y="67"/>
                  </a:lnTo>
                  <a:lnTo>
                    <a:pt x="2737" y="75"/>
                  </a:lnTo>
                  <a:lnTo>
                    <a:pt x="2720" y="78"/>
                  </a:lnTo>
                  <a:lnTo>
                    <a:pt x="40" y="78"/>
                  </a:lnTo>
                  <a:lnTo>
                    <a:pt x="24" y="75"/>
                  </a:lnTo>
                  <a:lnTo>
                    <a:pt x="12" y="67"/>
                  </a:lnTo>
                  <a:lnTo>
                    <a:pt x="3" y="54"/>
                  </a:lnTo>
                  <a:lnTo>
                    <a:pt x="0" y="38"/>
                  </a:lnTo>
                  <a:lnTo>
                    <a:pt x="3" y="23"/>
                  </a:lnTo>
                  <a:lnTo>
                    <a:pt x="12" y="11"/>
                  </a:lnTo>
                  <a:lnTo>
                    <a:pt x="24" y="3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52"/>
            <p:cNvSpPr>
              <a:spLocks/>
            </p:cNvSpPr>
            <p:nvPr/>
          </p:nvSpPr>
          <p:spPr bwMode="auto">
            <a:xfrm>
              <a:off x="686" y="2788"/>
              <a:ext cx="1773" cy="39"/>
            </a:xfrm>
            <a:custGeom>
              <a:avLst/>
              <a:gdLst>
                <a:gd name="T0" fmla="*/ 38 w 3548"/>
                <a:gd name="T1" fmla="*/ 0 h 78"/>
                <a:gd name="T2" fmla="*/ 3508 w 3548"/>
                <a:gd name="T3" fmla="*/ 0 h 78"/>
                <a:gd name="T4" fmla="*/ 3525 w 3548"/>
                <a:gd name="T5" fmla="*/ 3 h 78"/>
                <a:gd name="T6" fmla="*/ 3537 w 3548"/>
                <a:gd name="T7" fmla="*/ 11 h 78"/>
                <a:gd name="T8" fmla="*/ 3545 w 3548"/>
                <a:gd name="T9" fmla="*/ 23 h 78"/>
                <a:gd name="T10" fmla="*/ 3548 w 3548"/>
                <a:gd name="T11" fmla="*/ 39 h 78"/>
                <a:gd name="T12" fmla="*/ 3545 w 3548"/>
                <a:gd name="T13" fmla="*/ 54 h 78"/>
                <a:gd name="T14" fmla="*/ 3537 w 3548"/>
                <a:gd name="T15" fmla="*/ 68 h 78"/>
                <a:gd name="T16" fmla="*/ 3525 w 3548"/>
                <a:gd name="T17" fmla="*/ 75 h 78"/>
                <a:gd name="T18" fmla="*/ 3508 w 3548"/>
                <a:gd name="T19" fmla="*/ 78 h 78"/>
                <a:gd name="T20" fmla="*/ 38 w 3548"/>
                <a:gd name="T21" fmla="*/ 78 h 78"/>
                <a:gd name="T22" fmla="*/ 23 w 3548"/>
                <a:gd name="T23" fmla="*/ 75 h 78"/>
                <a:gd name="T24" fmla="*/ 11 w 3548"/>
                <a:gd name="T25" fmla="*/ 68 h 78"/>
                <a:gd name="T26" fmla="*/ 3 w 3548"/>
                <a:gd name="T27" fmla="*/ 54 h 78"/>
                <a:gd name="T28" fmla="*/ 0 w 3548"/>
                <a:gd name="T29" fmla="*/ 39 h 78"/>
                <a:gd name="T30" fmla="*/ 3 w 3548"/>
                <a:gd name="T31" fmla="*/ 23 h 78"/>
                <a:gd name="T32" fmla="*/ 11 w 3548"/>
                <a:gd name="T33" fmla="*/ 11 h 78"/>
                <a:gd name="T34" fmla="*/ 23 w 3548"/>
                <a:gd name="T35" fmla="*/ 3 h 78"/>
                <a:gd name="T36" fmla="*/ 38 w 3548"/>
                <a:gd name="T3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48" h="78">
                  <a:moveTo>
                    <a:pt x="38" y="0"/>
                  </a:moveTo>
                  <a:lnTo>
                    <a:pt x="3508" y="0"/>
                  </a:lnTo>
                  <a:lnTo>
                    <a:pt x="3525" y="3"/>
                  </a:lnTo>
                  <a:lnTo>
                    <a:pt x="3537" y="11"/>
                  </a:lnTo>
                  <a:lnTo>
                    <a:pt x="3545" y="23"/>
                  </a:lnTo>
                  <a:lnTo>
                    <a:pt x="3548" y="39"/>
                  </a:lnTo>
                  <a:lnTo>
                    <a:pt x="3545" y="54"/>
                  </a:lnTo>
                  <a:lnTo>
                    <a:pt x="3537" y="68"/>
                  </a:lnTo>
                  <a:lnTo>
                    <a:pt x="3525" y="75"/>
                  </a:lnTo>
                  <a:lnTo>
                    <a:pt x="3508" y="78"/>
                  </a:lnTo>
                  <a:lnTo>
                    <a:pt x="38" y="78"/>
                  </a:lnTo>
                  <a:lnTo>
                    <a:pt x="23" y="75"/>
                  </a:lnTo>
                  <a:lnTo>
                    <a:pt x="11" y="68"/>
                  </a:lnTo>
                  <a:lnTo>
                    <a:pt x="3" y="54"/>
                  </a:lnTo>
                  <a:lnTo>
                    <a:pt x="0" y="39"/>
                  </a:lnTo>
                  <a:lnTo>
                    <a:pt x="3" y="23"/>
                  </a:lnTo>
                  <a:lnTo>
                    <a:pt x="11" y="11"/>
                  </a:lnTo>
                  <a:lnTo>
                    <a:pt x="23" y="3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Freeform 53"/>
            <p:cNvSpPr>
              <a:spLocks noEditPoints="1"/>
            </p:cNvSpPr>
            <p:nvPr/>
          </p:nvSpPr>
          <p:spPr bwMode="auto">
            <a:xfrm>
              <a:off x="1001" y="892"/>
              <a:ext cx="1301" cy="198"/>
            </a:xfrm>
            <a:custGeom>
              <a:avLst/>
              <a:gdLst>
                <a:gd name="T0" fmla="*/ 80 w 2603"/>
                <a:gd name="T1" fmla="*/ 79 h 395"/>
                <a:gd name="T2" fmla="*/ 80 w 2603"/>
                <a:gd name="T3" fmla="*/ 315 h 395"/>
                <a:gd name="T4" fmla="*/ 2525 w 2603"/>
                <a:gd name="T5" fmla="*/ 315 h 395"/>
                <a:gd name="T6" fmla="*/ 2525 w 2603"/>
                <a:gd name="T7" fmla="*/ 79 h 395"/>
                <a:gd name="T8" fmla="*/ 80 w 2603"/>
                <a:gd name="T9" fmla="*/ 79 h 395"/>
                <a:gd name="T10" fmla="*/ 40 w 2603"/>
                <a:gd name="T11" fmla="*/ 0 h 395"/>
                <a:gd name="T12" fmla="*/ 2563 w 2603"/>
                <a:gd name="T13" fmla="*/ 0 h 395"/>
                <a:gd name="T14" fmla="*/ 2578 w 2603"/>
                <a:gd name="T15" fmla="*/ 3 h 395"/>
                <a:gd name="T16" fmla="*/ 2592 w 2603"/>
                <a:gd name="T17" fmla="*/ 12 h 395"/>
                <a:gd name="T18" fmla="*/ 2600 w 2603"/>
                <a:gd name="T19" fmla="*/ 24 h 395"/>
                <a:gd name="T20" fmla="*/ 2603 w 2603"/>
                <a:gd name="T21" fmla="*/ 40 h 395"/>
                <a:gd name="T22" fmla="*/ 2603 w 2603"/>
                <a:gd name="T23" fmla="*/ 355 h 395"/>
                <a:gd name="T24" fmla="*/ 2600 w 2603"/>
                <a:gd name="T25" fmla="*/ 370 h 395"/>
                <a:gd name="T26" fmla="*/ 2592 w 2603"/>
                <a:gd name="T27" fmla="*/ 383 h 395"/>
                <a:gd name="T28" fmla="*/ 2578 w 2603"/>
                <a:gd name="T29" fmla="*/ 392 h 395"/>
                <a:gd name="T30" fmla="*/ 2563 w 2603"/>
                <a:gd name="T31" fmla="*/ 395 h 395"/>
                <a:gd name="T32" fmla="*/ 40 w 2603"/>
                <a:gd name="T33" fmla="*/ 395 h 395"/>
                <a:gd name="T34" fmla="*/ 25 w 2603"/>
                <a:gd name="T35" fmla="*/ 392 h 395"/>
                <a:gd name="T36" fmla="*/ 13 w 2603"/>
                <a:gd name="T37" fmla="*/ 383 h 395"/>
                <a:gd name="T38" fmla="*/ 3 w 2603"/>
                <a:gd name="T39" fmla="*/ 370 h 395"/>
                <a:gd name="T40" fmla="*/ 0 w 2603"/>
                <a:gd name="T41" fmla="*/ 355 h 395"/>
                <a:gd name="T42" fmla="*/ 0 w 2603"/>
                <a:gd name="T43" fmla="*/ 40 h 395"/>
                <a:gd name="T44" fmla="*/ 3 w 2603"/>
                <a:gd name="T45" fmla="*/ 24 h 395"/>
                <a:gd name="T46" fmla="*/ 13 w 2603"/>
                <a:gd name="T47" fmla="*/ 12 h 395"/>
                <a:gd name="T48" fmla="*/ 25 w 2603"/>
                <a:gd name="T49" fmla="*/ 3 h 395"/>
                <a:gd name="T50" fmla="*/ 40 w 2603"/>
                <a:gd name="T51" fmla="*/ 0 h 3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2603" h="395">
                  <a:moveTo>
                    <a:pt x="80" y="79"/>
                  </a:moveTo>
                  <a:lnTo>
                    <a:pt x="80" y="315"/>
                  </a:lnTo>
                  <a:lnTo>
                    <a:pt x="2525" y="315"/>
                  </a:lnTo>
                  <a:lnTo>
                    <a:pt x="2525" y="79"/>
                  </a:lnTo>
                  <a:lnTo>
                    <a:pt x="80" y="79"/>
                  </a:lnTo>
                  <a:close/>
                  <a:moveTo>
                    <a:pt x="40" y="0"/>
                  </a:moveTo>
                  <a:lnTo>
                    <a:pt x="2563" y="0"/>
                  </a:lnTo>
                  <a:lnTo>
                    <a:pt x="2578" y="3"/>
                  </a:lnTo>
                  <a:lnTo>
                    <a:pt x="2592" y="12"/>
                  </a:lnTo>
                  <a:lnTo>
                    <a:pt x="2600" y="24"/>
                  </a:lnTo>
                  <a:lnTo>
                    <a:pt x="2603" y="40"/>
                  </a:lnTo>
                  <a:lnTo>
                    <a:pt x="2603" y="355"/>
                  </a:lnTo>
                  <a:lnTo>
                    <a:pt x="2600" y="370"/>
                  </a:lnTo>
                  <a:lnTo>
                    <a:pt x="2592" y="383"/>
                  </a:lnTo>
                  <a:lnTo>
                    <a:pt x="2578" y="392"/>
                  </a:lnTo>
                  <a:lnTo>
                    <a:pt x="2563" y="395"/>
                  </a:lnTo>
                  <a:lnTo>
                    <a:pt x="40" y="395"/>
                  </a:lnTo>
                  <a:lnTo>
                    <a:pt x="25" y="392"/>
                  </a:lnTo>
                  <a:lnTo>
                    <a:pt x="13" y="383"/>
                  </a:lnTo>
                  <a:lnTo>
                    <a:pt x="3" y="370"/>
                  </a:lnTo>
                  <a:lnTo>
                    <a:pt x="0" y="355"/>
                  </a:lnTo>
                  <a:lnTo>
                    <a:pt x="0" y="40"/>
                  </a:lnTo>
                  <a:lnTo>
                    <a:pt x="3" y="24"/>
                  </a:lnTo>
                  <a:lnTo>
                    <a:pt x="13" y="12"/>
                  </a:lnTo>
                  <a:lnTo>
                    <a:pt x="25" y="3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54"/>
            <p:cNvSpPr>
              <a:spLocks/>
            </p:cNvSpPr>
            <p:nvPr/>
          </p:nvSpPr>
          <p:spPr bwMode="auto">
            <a:xfrm>
              <a:off x="1198" y="971"/>
              <a:ext cx="907" cy="40"/>
            </a:xfrm>
            <a:custGeom>
              <a:avLst/>
              <a:gdLst>
                <a:gd name="T0" fmla="*/ 38 w 1813"/>
                <a:gd name="T1" fmla="*/ 0 h 79"/>
                <a:gd name="T2" fmla="*/ 1775 w 1813"/>
                <a:gd name="T3" fmla="*/ 0 h 79"/>
                <a:gd name="T4" fmla="*/ 1790 w 1813"/>
                <a:gd name="T5" fmla="*/ 3 h 79"/>
                <a:gd name="T6" fmla="*/ 1802 w 1813"/>
                <a:gd name="T7" fmla="*/ 12 h 79"/>
                <a:gd name="T8" fmla="*/ 1810 w 1813"/>
                <a:gd name="T9" fmla="*/ 24 h 79"/>
                <a:gd name="T10" fmla="*/ 1813 w 1813"/>
                <a:gd name="T11" fmla="*/ 39 h 79"/>
                <a:gd name="T12" fmla="*/ 1810 w 1813"/>
                <a:gd name="T13" fmla="*/ 55 h 79"/>
                <a:gd name="T14" fmla="*/ 1802 w 1813"/>
                <a:gd name="T15" fmla="*/ 67 h 79"/>
                <a:gd name="T16" fmla="*/ 1790 w 1813"/>
                <a:gd name="T17" fmla="*/ 76 h 79"/>
                <a:gd name="T18" fmla="*/ 1775 w 1813"/>
                <a:gd name="T19" fmla="*/ 79 h 79"/>
                <a:gd name="T20" fmla="*/ 38 w 1813"/>
                <a:gd name="T21" fmla="*/ 79 h 79"/>
                <a:gd name="T22" fmla="*/ 23 w 1813"/>
                <a:gd name="T23" fmla="*/ 76 h 79"/>
                <a:gd name="T24" fmla="*/ 11 w 1813"/>
                <a:gd name="T25" fmla="*/ 67 h 79"/>
                <a:gd name="T26" fmla="*/ 3 w 1813"/>
                <a:gd name="T27" fmla="*/ 55 h 79"/>
                <a:gd name="T28" fmla="*/ 0 w 1813"/>
                <a:gd name="T29" fmla="*/ 39 h 79"/>
                <a:gd name="T30" fmla="*/ 3 w 1813"/>
                <a:gd name="T31" fmla="*/ 24 h 79"/>
                <a:gd name="T32" fmla="*/ 11 w 1813"/>
                <a:gd name="T33" fmla="*/ 12 h 79"/>
                <a:gd name="T34" fmla="*/ 23 w 1813"/>
                <a:gd name="T35" fmla="*/ 3 h 79"/>
                <a:gd name="T36" fmla="*/ 38 w 1813"/>
                <a:gd name="T37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13" h="79">
                  <a:moveTo>
                    <a:pt x="38" y="0"/>
                  </a:moveTo>
                  <a:lnTo>
                    <a:pt x="1775" y="0"/>
                  </a:lnTo>
                  <a:lnTo>
                    <a:pt x="1790" y="3"/>
                  </a:lnTo>
                  <a:lnTo>
                    <a:pt x="1802" y="12"/>
                  </a:lnTo>
                  <a:lnTo>
                    <a:pt x="1810" y="24"/>
                  </a:lnTo>
                  <a:lnTo>
                    <a:pt x="1813" y="39"/>
                  </a:lnTo>
                  <a:lnTo>
                    <a:pt x="1810" y="55"/>
                  </a:lnTo>
                  <a:lnTo>
                    <a:pt x="1802" y="67"/>
                  </a:lnTo>
                  <a:lnTo>
                    <a:pt x="1790" y="76"/>
                  </a:lnTo>
                  <a:lnTo>
                    <a:pt x="1775" y="79"/>
                  </a:lnTo>
                  <a:lnTo>
                    <a:pt x="38" y="79"/>
                  </a:lnTo>
                  <a:lnTo>
                    <a:pt x="23" y="76"/>
                  </a:lnTo>
                  <a:lnTo>
                    <a:pt x="11" y="67"/>
                  </a:lnTo>
                  <a:lnTo>
                    <a:pt x="3" y="55"/>
                  </a:lnTo>
                  <a:lnTo>
                    <a:pt x="0" y="39"/>
                  </a:lnTo>
                  <a:lnTo>
                    <a:pt x="3" y="24"/>
                  </a:lnTo>
                  <a:lnTo>
                    <a:pt x="11" y="12"/>
                  </a:lnTo>
                  <a:lnTo>
                    <a:pt x="23" y="3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55"/>
            <p:cNvSpPr>
              <a:spLocks/>
            </p:cNvSpPr>
            <p:nvPr/>
          </p:nvSpPr>
          <p:spPr bwMode="auto">
            <a:xfrm>
              <a:off x="1198" y="2393"/>
              <a:ext cx="907" cy="39"/>
            </a:xfrm>
            <a:custGeom>
              <a:avLst/>
              <a:gdLst>
                <a:gd name="T0" fmla="*/ 38 w 1813"/>
                <a:gd name="T1" fmla="*/ 0 h 80"/>
                <a:gd name="T2" fmla="*/ 1775 w 1813"/>
                <a:gd name="T3" fmla="*/ 0 h 80"/>
                <a:gd name="T4" fmla="*/ 1790 w 1813"/>
                <a:gd name="T5" fmla="*/ 3 h 80"/>
                <a:gd name="T6" fmla="*/ 1802 w 1813"/>
                <a:gd name="T7" fmla="*/ 12 h 80"/>
                <a:gd name="T8" fmla="*/ 1810 w 1813"/>
                <a:gd name="T9" fmla="*/ 25 h 80"/>
                <a:gd name="T10" fmla="*/ 1813 w 1813"/>
                <a:gd name="T11" fmla="*/ 40 h 80"/>
                <a:gd name="T12" fmla="*/ 1810 w 1813"/>
                <a:gd name="T13" fmla="*/ 55 h 80"/>
                <a:gd name="T14" fmla="*/ 1802 w 1813"/>
                <a:gd name="T15" fmla="*/ 67 h 80"/>
                <a:gd name="T16" fmla="*/ 1790 w 1813"/>
                <a:gd name="T17" fmla="*/ 77 h 80"/>
                <a:gd name="T18" fmla="*/ 1775 w 1813"/>
                <a:gd name="T19" fmla="*/ 80 h 80"/>
                <a:gd name="T20" fmla="*/ 38 w 1813"/>
                <a:gd name="T21" fmla="*/ 80 h 80"/>
                <a:gd name="T22" fmla="*/ 23 w 1813"/>
                <a:gd name="T23" fmla="*/ 77 h 80"/>
                <a:gd name="T24" fmla="*/ 11 w 1813"/>
                <a:gd name="T25" fmla="*/ 67 h 80"/>
                <a:gd name="T26" fmla="*/ 3 w 1813"/>
                <a:gd name="T27" fmla="*/ 55 h 80"/>
                <a:gd name="T28" fmla="*/ 0 w 1813"/>
                <a:gd name="T29" fmla="*/ 40 h 80"/>
                <a:gd name="T30" fmla="*/ 3 w 1813"/>
                <a:gd name="T31" fmla="*/ 25 h 80"/>
                <a:gd name="T32" fmla="*/ 11 w 1813"/>
                <a:gd name="T33" fmla="*/ 12 h 80"/>
                <a:gd name="T34" fmla="*/ 23 w 1813"/>
                <a:gd name="T35" fmla="*/ 3 h 80"/>
                <a:gd name="T36" fmla="*/ 38 w 1813"/>
                <a:gd name="T37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813" h="80">
                  <a:moveTo>
                    <a:pt x="38" y="0"/>
                  </a:moveTo>
                  <a:lnTo>
                    <a:pt x="1775" y="0"/>
                  </a:lnTo>
                  <a:lnTo>
                    <a:pt x="1790" y="3"/>
                  </a:lnTo>
                  <a:lnTo>
                    <a:pt x="1802" y="12"/>
                  </a:lnTo>
                  <a:lnTo>
                    <a:pt x="1810" y="25"/>
                  </a:lnTo>
                  <a:lnTo>
                    <a:pt x="1813" y="40"/>
                  </a:lnTo>
                  <a:lnTo>
                    <a:pt x="1810" y="55"/>
                  </a:lnTo>
                  <a:lnTo>
                    <a:pt x="1802" y="67"/>
                  </a:lnTo>
                  <a:lnTo>
                    <a:pt x="1790" y="77"/>
                  </a:lnTo>
                  <a:lnTo>
                    <a:pt x="1775" y="80"/>
                  </a:lnTo>
                  <a:lnTo>
                    <a:pt x="38" y="80"/>
                  </a:lnTo>
                  <a:lnTo>
                    <a:pt x="23" y="77"/>
                  </a:lnTo>
                  <a:lnTo>
                    <a:pt x="11" y="67"/>
                  </a:lnTo>
                  <a:lnTo>
                    <a:pt x="3" y="55"/>
                  </a:lnTo>
                  <a:lnTo>
                    <a:pt x="0" y="40"/>
                  </a:lnTo>
                  <a:lnTo>
                    <a:pt x="3" y="25"/>
                  </a:lnTo>
                  <a:lnTo>
                    <a:pt x="11" y="12"/>
                  </a:lnTo>
                  <a:lnTo>
                    <a:pt x="23" y="3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56"/>
            <p:cNvSpPr>
              <a:spLocks/>
            </p:cNvSpPr>
            <p:nvPr/>
          </p:nvSpPr>
          <p:spPr bwMode="auto">
            <a:xfrm>
              <a:off x="1434" y="2471"/>
              <a:ext cx="434" cy="40"/>
            </a:xfrm>
            <a:custGeom>
              <a:avLst/>
              <a:gdLst>
                <a:gd name="T0" fmla="*/ 40 w 867"/>
                <a:gd name="T1" fmla="*/ 0 h 79"/>
                <a:gd name="T2" fmla="*/ 828 w 867"/>
                <a:gd name="T3" fmla="*/ 0 h 79"/>
                <a:gd name="T4" fmla="*/ 843 w 867"/>
                <a:gd name="T5" fmla="*/ 3 h 79"/>
                <a:gd name="T6" fmla="*/ 855 w 867"/>
                <a:gd name="T7" fmla="*/ 12 h 79"/>
                <a:gd name="T8" fmla="*/ 864 w 867"/>
                <a:gd name="T9" fmla="*/ 24 h 79"/>
                <a:gd name="T10" fmla="*/ 867 w 867"/>
                <a:gd name="T11" fmla="*/ 40 h 79"/>
                <a:gd name="T12" fmla="*/ 864 w 867"/>
                <a:gd name="T13" fmla="*/ 55 h 79"/>
                <a:gd name="T14" fmla="*/ 855 w 867"/>
                <a:gd name="T15" fmla="*/ 67 h 79"/>
                <a:gd name="T16" fmla="*/ 843 w 867"/>
                <a:gd name="T17" fmla="*/ 76 h 79"/>
                <a:gd name="T18" fmla="*/ 828 w 867"/>
                <a:gd name="T19" fmla="*/ 79 h 79"/>
                <a:gd name="T20" fmla="*/ 40 w 867"/>
                <a:gd name="T21" fmla="*/ 79 h 79"/>
                <a:gd name="T22" fmla="*/ 24 w 867"/>
                <a:gd name="T23" fmla="*/ 76 h 79"/>
                <a:gd name="T24" fmla="*/ 12 w 867"/>
                <a:gd name="T25" fmla="*/ 67 h 79"/>
                <a:gd name="T26" fmla="*/ 3 w 867"/>
                <a:gd name="T27" fmla="*/ 55 h 79"/>
                <a:gd name="T28" fmla="*/ 0 w 867"/>
                <a:gd name="T29" fmla="*/ 40 h 79"/>
                <a:gd name="T30" fmla="*/ 3 w 867"/>
                <a:gd name="T31" fmla="*/ 24 h 79"/>
                <a:gd name="T32" fmla="*/ 12 w 867"/>
                <a:gd name="T33" fmla="*/ 12 h 79"/>
                <a:gd name="T34" fmla="*/ 24 w 867"/>
                <a:gd name="T35" fmla="*/ 3 h 79"/>
                <a:gd name="T36" fmla="*/ 40 w 867"/>
                <a:gd name="T37" fmla="*/ 0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67" h="79">
                  <a:moveTo>
                    <a:pt x="40" y="0"/>
                  </a:moveTo>
                  <a:lnTo>
                    <a:pt x="828" y="0"/>
                  </a:lnTo>
                  <a:lnTo>
                    <a:pt x="843" y="3"/>
                  </a:lnTo>
                  <a:lnTo>
                    <a:pt x="855" y="12"/>
                  </a:lnTo>
                  <a:lnTo>
                    <a:pt x="864" y="24"/>
                  </a:lnTo>
                  <a:lnTo>
                    <a:pt x="867" y="40"/>
                  </a:lnTo>
                  <a:lnTo>
                    <a:pt x="864" y="55"/>
                  </a:lnTo>
                  <a:lnTo>
                    <a:pt x="855" y="67"/>
                  </a:lnTo>
                  <a:lnTo>
                    <a:pt x="843" y="76"/>
                  </a:lnTo>
                  <a:lnTo>
                    <a:pt x="828" y="79"/>
                  </a:lnTo>
                  <a:lnTo>
                    <a:pt x="40" y="79"/>
                  </a:lnTo>
                  <a:lnTo>
                    <a:pt x="24" y="76"/>
                  </a:lnTo>
                  <a:lnTo>
                    <a:pt x="12" y="67"/>
                  </a:lnTo>
                  <a:lnTo>
                    <a:pt x="3" y="55"/>
                  </a:lnTo>
                  <a:lnTo>
                    <a:pt x="0" y="40"/>
                  </a:lnTo>
                  <a:lnTo>
                    <a:pt x="3" y="24"/>
                  </a:lnTo>
                  <a:lnTo>
                    <a:pt x="12" y="12"/>
                  </a:lnTo>
                  <a:lnTo>
                    <a:pt x="24" y="3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57"/>
            <p:cNvSpPr>
              <a:spLocks/>
            </p:cNvSpPr>
            <p:nvPr/>
          </p:nvSpPr>
          <p:spPr bwMode="auto">
            <a:xfrm>
              <a:off x="764" y="2867"/>
              <a:ext cx="39" cy="315"/>
            </a:xfrm>
            <a:custGeom>
              <a:avLst/>
              <a:gdLst>
                <a:gd name="T0" fmla="*/ 38 w 78"/>
                <a:gd name="T1" fmla="*/ 0 h 631"/>
                <a:gd name="T2" fmla="*/ 53 w 78"/>
                <a:gd name="T3" fmla="*/ 3 h 631"/>
                <a:gd name="T4" fmla="*/ 67 w 78"/>
                <a:gd name="T5" fmla="*/ 11 h 631"/>
                <a:gd name="T6" fmla="*/ 75 w 78"/>
                <a:gd name="T7" fmla="*/ 23 h 631"/>
                <a:gd name="T8" fmla="*/ 78 w 78"/>
                <a:gd name="T9" fmla="*/ 38 h 631"/>
                <a:gd name="T10" fmla="*/ 78 w 78"/>
                <a:gd name="T11" fmla="*/ 591 h 631"/>
                <a:gd name="T12" fmla="*/ 75 w 78"/>
                <a:gd name="T13" fmla="*/ 606 h 631"/>
                <a:gd name="T14" fmla="*/ 67 w 78"/>
                <a:gd name="T15" fmla="*/ 619 h 631"/>
                <a:gd name="T16" fmla="*/ 53 w 78"/>
                <a:gd name="T17" fmla="*/ 628 h 631"/>
                <a:gd name="T18" fmla="*/ 38 w 78"/>
                <a:gd name="T19" fmla="*/ 631 h 631"/>
                <a:gd name="T20" fmla="*/ 23 w 78"/>
                <a:gd name="T21" fmla="*/ 628 h 631"/>
                <a:gd name="T22" fmla="*/ 10 w 78"/>
                <a:gd name="T23" fmla="*/ 619 h 631"/>
                <a:gd name="T24" fmla="*/ 3 w 78"/>
                <a:gd name="T25" fmla="*/ 606 h 631"/>
                <a:gd name="T26" fmla="*/ 0 w 78"/>
                <a:gd name="T27" fmla="*/ 591 h 631"/>
                <a:gd name="T28" fmla="*/ 0 w 78"/>
                <a:gd name="T29" fmla="*/ 38 h 631"/>
                <a:gd name="T30" fmla="*/ 3 w 78"/>
                <a:gd name="T31" fmla="*/ 23 h 631"/>
                <a:gd name="T32" fmla="*/ 10 w 78"/>
                <a:gd name="T33" fmla="*/ 11 h 631"/>
                <a:gd name="T34" fmla="*/ 23 w 78"/>
                <a:gd name="T35" fmla="*/ 3 h 631"/>
                <a:gd name="T36" fmla="*/ 38 w 78"/>
                <a:gd name="T37" fmla="*/ 0 h 6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8" h="631">
                  <a:moveTo>
                    <a:pt x="38" y="0"/>
                  </a:moveTo>
                  <a:lnTo>
                    <a:pt x="53" y="3"/>
                  </a:lnTo>
                  <a:lnTo>
                    <a:pt x="67" y="11"/>
                  </a:lnTo>
                  <a:lnTo>
                    <a:pt x="75" y="23"/>
                  </a:lnTo>
                  <a:lnTo>
                    <a:pt x="78" y="38"/>
                  </a:lnTo>
                  <a:lnTo>
                    <a:pt x="78" y="591"/>
                  </a:lnTo>
                  <a:lnTo>
                    <a:pt x="75" y="606"/>
                  </a:lnTo>
                  <a:lnTo>
                    <a:pt x="67" y="619"/>
                  </a:lnTo>
                  <a:lnTo>
                    <a:pt x="53" y="628"/>
                  </a:lnTo>
                  <a:lnTo>
                    <a:pt x="38" y="631"/>
                  </a:lnTo>
                  <a:lnTo>
                    <a:pt x="23" y="628"/>
                  </a:lnTo>
                  <a:lnTo>
                    <a:pt x="10" y="619"/>
                  </a:lnTo>
                  <a:lnTo>
                    <a:pt x="3" y="606"/>
                  </a:lnTo>
                  <a:lnTo>
                    <a:pt x="0" y="591"/>
                  </a:lnTo>
                  <a:lnTo>
                    <a:pt x="0" y="38"/>
                  </a:lnTo>
                  <a:lnTo>
                    <a:pt x="3" y="23"/>
                  </a:lnTo>
                  <a:lnTo>
                    <a:pt x="10" y="11"/>
                  </a:lnTo>
                  <a:lnTo>
                    <a:pt x="23" y="3"/>
                  </a:lnTo>
                  <a:lnTo>
                    <a:pt x="38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58"/>
            <p:cNvSpPr>
              <a:spLocks/>
            </p:cNvSpPr>
            <p:nvPr/>
          </p:nvSpPr>
          <p:spPr bwMode="auto">
            <a:xfrm>
              <a:off x="1001" y="2867"/>
              <a:ext cx="39" cy="315"/>
            </a:xfrm>
            <a:custGeom>
              <a:avLst/>
              <a:gdLst>
                <a:gd name="T0" fmla="*/ 40 w 80"/>
                <a:gd name="T1" fmla="*/ 0 h 631"/>
                <a:gd name="T2" fmla="*/ 56 w 80"/>
                <a:gd name="T3" fmla="*/ 3 h 631"/>
                <a:gd name="T4" fmla="*/ 68 w 80"/>
                <a:gd name="T5" fmla="*/ 11 h 631"/>
                <a:gd name="T6" fmla="*/ 75 w 80"/>
                <a:gd name="T7" fmla="*/ 23 h 631"/>
                <a:gd name="T8" fmla="*/ 80 w 80"/>
                <a:gd name="T9" fmla="*/ 38 h 631"/>
                <a:gd name="T10" fmla="*/ 80 w 80"/>
                <a:gd name="T11" fmla="*/ 591 h 631"/>
                <a:gd name="T12" fmla="*/ 75 w 80"/>
                <a:gd name="T13" fmla="*/ 606 h 631"/>
                <a:gd name="T14" fmla="*/ 68 w 80"/>
                <a:gd name="T15" fmla="*/ 619 h 631"/>
                <a:gd name="T16" fmla="*/ 56 w 80"/>
                <a:gd name="T17" fmla="*/ 628 h 631"/>
                <a:gd name="T18" fmla="*/ 40 w 80"/>
                <a:gd name="T19" fmla="*/ 631 h 631"/>
                <a:gd name="T20" fmla="*/ 25 w 80"/>
                <a:gd name="T21" fmla="*/ 628 h 631"/>
                <a:gd name="T22" fmla="*/ 13 w 80"/>
                <a:gd name="T23" fmla="*/ 619 h 631"/>
                <a:gd name="T24" fmla="*/ 3 w 80"/>
                <a:gd name="T25" fmla="*/ 606 h 631"/>
                <a:gd name="T26" fmla="*/ 0 w 80"/>
                <a:gd name="T27" fmla="*/ 591 h 631"/>
                <a:gd name="T28" fmla="*/ 0 w 80"/>
                <a:gd name="T29" fmla="*/ 38 h 631"/>
                <a:gd name="T30" fmla="*/ 3 w 80"/>
                <a:gd name="T31" fmla="*/ 23 h 631"/>
                <a:gd name="T32" fmla="*/ 13 w 80"/>
                <a:gd name="T33" fmla="*/ 11 h 631"/>
                <a:gd name="T34" fmla="*/ 25 w 80"/>
                <a:gd name="T35" fmla="*/ 3 h 631"/>
                <a:gd name="T36" fmla="*/ 40 w 80"/>
                <a:gd name="T37" fmla="*/ 0 h 6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0" h="631">
                  <a:moveTo>
                    <a:pt x="40" y="0"/>
                  </a:moveTo>
                  <a:lnTo>
                    <a:pt x="56" y="3"/>
                  </a:lnTo>
                  <a:lnTo>
                    <a:pt x="68" y="11"/>
                  </a:lnTo>
                  <a:lnTo>
                    <a:pt x="75" y="23"/>
                  </a:lnTo>
                  <a:lnTo>
                    <a:pt x="80" y="38"/>
                  </a:lnTo>
                  <a:lnTo>
                    <a:pt x="80" y="591"/>
                  </a:lnTo>
                  <a:lnTo>
                    <a:pt x="75" y="606"/>
                  </a:lnTo>
                  <a:lnTo>
                    <a:pt x="68" y="619"/>
                  </a:lnTo>
                  <a:lnTo>
                    <a:pt x="56" y="628"/>
                  </a:lnTo>
                  <a:lnTo>
                    <a:pt x="40" y="631"/>
                  </a:lnTo>
                  <a:lnTo>
                    <a:pt x="25" y="628"/>
                  </a:lnTo>
                  <a:lnTo>
                    <a:pt x="13" y="619"/>
                  </a:lnTo>
                  <a:lnTo>
                    <a:pt x="3" y="606"/>
                  </a:lnTo>
                  <a:lnTo>
                    <a:pt x="0" y="591"/>
                  </a:lnTo>
                  <a:lnTo>
                    <a:pt x="0" y="38"/>
                  </a:lnTo>
                  <a:lnTo>
                    <a:pt x="3" y="23"/>
                  </a:lnTo>
                  <a:lnTo>
                    <a:pt x="13" y="11"/>
                  </a:lnTo>
                  <a:lnTo>
                    <a:pt x="25" y="3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59"/>
            <p:cNvSpPr>
              <a:spLocks/>
            </p:cNvSpPr>
            <p:nvPr/>
          </p:nvSpPr>
          <p:spPr bwMode="auto">
            <a:xfrm>
              <a:off x="764" y="3103"/>
              <a:ext cx="158" cy="79"/>
            </a:xfrm>
            <a:custGeom>
              <a:avLst/>
              <a:gdLst>
                <a:gd name="T0" fmla="*/ 278 w 315"/>
                <a:gd name="T1" fmla="*/ 0 h 158"/>
                <a:gd name="T2" fmla="*/ 293 w 315"/>
                <a:gd name="T3" fmla="*/ 5 h 158"/>
                <a:gd name="T4" fmla="*/ 304 w 315"/>
                <a:gd name="T5" fmla="*/ 14 h 158"/>
                <a:gd name="T6" fmla="*/ 313 w 315"/>
                <a:gd name="T7" fmla="*/ 28 h 158"/>
                <a:gd name="T8" fmla="*/ 315 w 315"/>
                <a:gd name="T9" fmla="*/ 43 h 158"/>
                <a:gd name="T10" fmla="*/ 310 w 315"/>
                <a:gd name="T11" fmla="*/ 57 h 158"/>
                <a:gd name="T12" fmla="*/ 301 w 315"/>
                <a:gd name="T13" fmla="*/ 69 h 158"/>
                <a:gd name="T14" fmla="*/ 287 w 315"/>
                <a:gd name="T15" fmla="*/ 77 h 158"/>
                <a:gd name="T16" fmla="*/ 52 w 315"/>
                <a:gd name="T17" fmla="*/ 156 h 158"/>
                <a:gd name="T18" fmla="*/ 46 w 315"/>
                <a:gd name="T19" fmla="*/ 158 h 158"/>
                <a:gd name="T20" fmla="*/ 38 w 315"/>
                <a:gd name="T21" fmla="*/ 158 h 158"/>
                <a:gd name="T22" fmla="*/ 23 w 315"/>
                <a:gd name="T23" fmla="*/ 155 h 158"/>
                <a:gd name="T24" fmla="*/ 10 w 315"/>
                <a:gd name="T25" fmla="*/ 146 h 158"/>
                <a:gd name="T26" fmla="*/ 1 w 315"/>
                <a:gd name="T27" fmla="*/ 130 h 158"/>
                <a:gd name="T28" fmla="*/ 0 w 315"/>
                <a:gd name="T29" fmla="*/ 115 h 158"/>
                <a:gd name="T30" fmla="*/ 3 w 315"/>
                <a:gd name="T31" fmla="*/ 101 h 158"/>
                <a:gd name="T32" fmla="*/ 12 w 315"/>
                <a:gd name="T33" fmla="*/ 89 h 158"/>
                <a:gd name="T34" fmla="*/ 26 w 315"/>
                <a:gd name="T35" fmla="*/ 81 h 158"/>
                <a:gd name="T36" fmla="*/ 263 w 315"/>
                <a:gd name="T37" fmla="*/ 2 h 158"/>
                <a:gd name="T38" fmla="*/ 278 w 315"/>
                <a:gd name="T3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15" h="158">
                  <a:moveTo>
                    <a:pt x="278" y="0"/>
                  </a:moveTo>
                  <a:lnTo>
                    <a:pt x="293" y="5"/>
                  </a:lnTo>
                  <a:lnTo>
                    <a:pt x="304" y="14"/>
                  </a:lnTo>
                  <a:lnTo>
                    <a:pt x="313" y="28"/>
                  </a:lnTo>
                  <a:lnTo>
                    <a:pt x="315" y="43"/>
                  </a:lnTo>
                  <a:lnTo>
                    <a:pt x="310" y="57"/>
                  </a:lnTo>
                  <a:lnTo>
                    <a:pt x="301" y="69"/>
                  </a:lnTo>
                  <a:lnTo>
                    <a:pt x="287" y="77"/>
                  </a:lnTo>
                  <a:lnTo>
                    <a:pt x="52" y="156"/>
                  </a:lnTo>
                  <a:lnTo>
                    <a:pt x="46" y="158"/>
                  </a:lnTo>
                  <a:lnTo>
                    <a:pt x="38" y="158"/>
                  </a:lnTo>
                  <a:lnTo>
                    <a:pt x="23" y="155"/>
                  </a:lnTo>
                  <a:lnTo>
                    <a:pt x="10" y="146"/>
                  </a:lnTo>
                  <a:lnTo>
                    <a:pt x="1" y="130"/>
                  </a:lnTo>
                  <a:lnTo>
                    <a:pt x="0" y="115"/>
                  </a:lnTo>
                  <a:lnTo>
                    <a:pt x="3" y="101"/>
                  </a:lnTo>
                  <a:lnTo>
                    <a:pt x="12" y="89"/>
                  </a:lnTo>
                  <a:lnTo>
                    <a:pt x="26" y="81"/>
                  </a:lnTo>
                  <a:lnTo>
                    <a:pt x="263" y="2"/>
                  </a:lnTo>
                  <a:lnTo>
                    <a:pt x="278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60"/>
            <p:cNvSpPr>
              <a:spLocks/>
            </p:cNvSpPr>
            <p:nvPr/>
          </p:nvSpPr>
          <p:spPr bwMode="auto">
            <a:xfrm>
              <a:off x="882" y="3103"/>
              <a:ext cx="158" cy="79"/>
            </a:xfrm>
            <a:custGeom>
              <a:avLst/>
              <a:gdLst>
                <a:gd name="T0" fmla="*/ 37 w 315"/>
                <a:gd name="T1" fmla="*/ 0 h 158"/>
                <a:gd name="T2" fmla="*/ 52 w 315"/>
                <a:gd name="T3" fmla="*/ 2 h 158"/>
                <a:gd name="T4" fmla="*/ 289 w 315"/>
                <a:gd name="T5" fmla="*/ 81 h 158"/>
                <a:gd name="T6" fmla="*/ 303 w 315"/>
                <a:gd name="T7" fmla="*/ 89 h 158"/>
                <a:gd name="T8" fmla="*/ 312 w 315"/>
                <a:gd name="T9" fmla="*/ 101 h 158"/>
                <a:gd name="T10" fmla="*/ 315 w 315"/>
                <a:gd name="T11" fmla="*/ 115 h 158"/>
                <a:gd name="T12" fmla="*/ 314 w 315"/>
                <a:gd name="T13" fmla="*/ 130 h 158"/>
                <a:gd name="T14" fmla="*/ 306 w 315"/>
                <a:gd name="T15" fmla="*/ 146 h 158"/>
                <a:gd name="T16" fmla="*/ 293 w 315"/>
                <a:gd name="T17" fmla="*/ 155 h 158"/>
                <a:gd name="T18" fmla="*/ 277 w 315"/>
                <a:gd name="T19" fmla="*/ 158 h 158"/>
                <a:gd name="T20" fmla="*/ 271 w 315"/>
                <a:gd name="T21" fmla="*/ 158 h 158"/>
                <a:gd name="T22" fmla="*/ 265 w 315"/>
                <a:gd name="T23" fmla="*/ 156 h 158"/>
                <a:gd name="T24" fmla="*/ 28 w 315"/>
                <a:gd name="T25" fmla="*/ 77 h 158"/>
                <a:gd name="T26" fmla="*/ 14 w 315"/>
                <a:gd name="T27" fmla="*/ 69 h 158"/>
                <a:gd name="T28" fmla="*/ 5 w 315"/>
                <a:gd name="T29" fmla="*/ 57 h 158"/>
                <a:gd name="T30" fmla="*/ 0 w 315"/>
                <a:gd name="T31" fmla="*/ 43 h 158"/>
                <a:gd name="T32" fmla="*/ 3 w 315"/>
                <a:gd name="T33" fmla="*/ 28 h 158"/>
                <a:gd name="T34" fmla="*/ 11 w 315"/>
                <a:gd name="T35" fmla="*/ 14 h 158"/>
                <a:gd name="T36" fmla="*/ 23 w 315"/>
                <a:gd name="T37" fmla="*/ 5 h 158"/>
                <a:gd name="T38" fmla="*/ 37 w 315"/>
                <a:gd name="T3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15" h="158">
                  <a:moveTo>
                    <a:pt x="37" y="0"/>
                  </a:moveTo>
                  <a:lnTo>
                    <a:pt x="52" y="2"/>
                  </a:lnTo>
                  <a:lnTo>
                    <a:pt x="289" y="81"/>
                  </a:lnTo>
                  <a:lnTo>
                    <a:pt x="303" y="89"/>
                  </a:lnTo>
                  <a:lnTo>
                    <a:pt x="312" y="101"/>
                  </a:lnTo>
                  <a:lnTo>
                    <a:pt x="315" y="115"/>
                  </a:lnTo>
                  <a:lnTo>
                    <a:pt x="314" y="130"/>
                  </a:lnTo>
                  <a:lnTo>
                    <a:pt x="306" y="146"/>
                  </a:lnTo>
                  <a:lnTo>
                    <a:pt x="293" y="155"/>
                  </a:lnTo>
                  <a:lnTo>
                    <a:pt x="277" y="158"/>
                  </a:lnTo>
                  <a:lnTo>
                    <a:pt x="271" y="158"/>
                  </a:lnTo>
                  <a:lnTo>
                    <a:pt x="265" y="156"/>
                  </a:lnTo>
                  <a:lnTo>
                    <a:pt x="28" y="77"/>
                  </a:lnTo>
                  <a:lnTo>
                    <a:pt x="14" y="69"/>
                  </a:lnTo>
                  <a:lnTo>
                    <a:pt x="5" y="57"/>
                  </a:lnTo>
                  <a:lnTo>
                    <a:pt x="0" y="43"/>
                  </a:lnTo>
                  <a:lnTo>
                    <a:pt x="3" y="28"/>
                  </a:lnTo>
                  <a:lnTo>
                    <a:pt x="11" y="14"/>
                  </a:lnTo>
                  <a:lnTo>
                    <a:pt x="23" y="5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61"/>
            <p:cNvSpPr>
              <a:spLocks/>
            </p:cNvSpPr>
            <p:nvPr/>
          </p:nvSpPr>
          <p:spPr bwMode="auto">
            <a:xfrm>
              <a:off x="882" y="2871"/>
              <a:ext cx="40" cy="192"/>
            </a:xfrm>
            <a:custGeom>
              <a:avLst/>
              <a:gdLst>
                <a:gd name="T0" fmla="*/ 40 w 80"/>
                <a:gd name="T1" fmla="*/ 0 h 385"/>
                <a:gd name="T2" fmla="*/ 55 w 80"/>
                <a:gd name="T3" fmla="*/ 3 h 385"/>
                <a:gd name="T4" fmla="*/ 68 w 80"/>
                <a:gd name="T5" fmla="*/ 12 h 385"/>
                <a:gd name="T6" fmla="*/ 77 w 80"/>
                <a:gd name="T7" fmla="*/ 25 h 385"/>
                <a:gd name="T8" fmla="*/ 80 w 80"/>
                <a:gd name="T9" fmla="*/ 40 h 385"/>
                <a:gd name="T10" fmla="*/ 80 w 80"/>
                <a:gd name="T11" fmla="*/ 346 h 385"/>
                <a:gd name="T12" fmla="*/ 77 w 80"/>
                <a:gd name="T13" fmla="*/ 362 h 385"/>
                <a:gd name="T14" fmla="*/ 68 w 80"/>
                <a:gd name="T15" fmla="*/ 374 h 385"/>
                <a:gd name="T16" fmla="*/ 55 w 80"/>
                <a:gd name="T17" fmla="*/ 382 h 385"/>
                <a:gd name="T18" fmla="*/ 40 w 80"/>
                <a:gd name="T19" fmla="*/ 385 h 385"/>
                <a:gd name="T20" fmla="*/ 25 w 80"/>
                <a:gd name="T21" fmla="*/ 382 h 385"/>
                <a:gd name="T22" fmla="*/ 13 w 80"/>
                <a:gd name="T23" fmla="*/ 374 h 385"/>
                <a:gd name="T24" fmla="*/ 3 w 80"/>
                <a:gd name="T25" fmla="*/ 362 h 385"/>
                <a:gd name="T26" fmla="*/ 0 w 80"/>
                <a:gd name="T27" fmla="*/ 346 h 385"/>
                <a:gd name="T28" fmla="*/ 0 w 80"/>
                <a:gd name="T29" fmla="*/ 40 h 385"/>
                <a:gd name="T30" fmla="*/ 3 w 80"/>
                <a:gd name="T31" fmla="*/ 25 h 385"/>
                <a:gd name="T32" fmla="*/ 13 w 80"/>
                <a:gd name="T33" fmla="*/ 12 h 385"/>
                <a:gd name="T34" fmla="*/ 25 w 80"/>
                <a:gd name="T35" fmla="*/ 3 h 385"/>
                <a:gd name="T36" fmla="*/ 40 w 80"/>
                <a:gd name="T37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0" h="385">
                  <a:moveTo>
                    <a:pt x="40" y="0"/>
                  </a:moveTo>
                  <a:lnTo>
                    <a:pt x="55" y="3"/>
                  </a:lnTo>
                  <a:lnTo>
                    <a:pt x="68" y="12"/>
                  </a:lnTo>
                  <a:lnTo>
                    <a:pt x="77" y="25"/>
                  </a:lnTo>
                  <a:lnTo>
                    <a:pt x="80" y="40"/>
                  </a:lnTo>
                  <a:lnTo>
                    <a:pt x="80" y="346"/>
                  </a:lnTo>
                  <a:lnTo>
                    <a:pt x="77" y="362"/>
                  </a:lnTo>
                  <a:lnTo>
                    <a:pt x="68" y="374"/>
                  </a:lnTo>
                  <a:lnTo>
                    <a:pt x="55" y="382"/>
                  </a:lnTo>
                  <a:lnTo>
                    <a:pt x="40" y="385"/>
                  </a:lnTo>
                  <a:lnTo>
                    <a:pt x="25" y="382"/>
                  </a:lnTo>
                  <a:lnTo>
                    <a:pt x="13" y="374"/>
                  </a:lnTo>
                  <a:lnTo>
                    <a:pt x="3" y="362"/>
                  </a:lnTo>
                  <a:lnTo>
                    <a:pt x="0" y="346"/>
                  </a:lnTo>
                  <a:lnTo>
                    <a:pt x="0" y="40"/>
                  </a:lnTo>
                  <a:lnTo>
                    <a:pt x="3" y="25"/>
                  </a:lnTo>
                  <a:lnTo>
                    <a:pt x="13" y="12"/>
                  </a:lnTo>
                  <a:lnTo>
                    <a:pt x="25" y="3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62"/>
            <p:cNvSpPr>
              <a:spLocks/>
            </p:cNvSpPr>
            <p:nvPr/>
          </p:nvSpPr>
          <p:spPr bwMode="auto">
            <a:xfrm>
              <a:off x="1158" y="1801"/>
              <a:ext cx="276" cy="157"/>
            </a:xfrm>
            <a:custGeom>
              <a:avLst/>
              <a:gdLst>
                <a:gd name="T0" fmla="*/ 39 w 552"/>
                <a:gd name="T1" fmla="*/ 0 h 316"/>
                <a:gd name="T2" fmla="*/ 55 w 552"/>
                <a:gd name="T3" fmla="*/ 3 h 316"/>
                <a:gd name="T4" fmla="*/ 67 w 552"/>
                <a:gd name="T5" fmla="*/ 11 h 316"/>
                <a:gd name="T6" fmla="*/ 76 w 552"/>
                <a:gd name="T7" fmla="*/ 25 h 316"/>
                <a:gd name="T8" fmla="*/ 79 w 552"/>
                <a:gd name="T9" fmla="*/ 40 h 316"/>
                <a:gd name="T10" fmla="*/ 82 w 552"/>
                <a:gd name="T11" fmla="*/ 80 h 316"/>
                <a:gd name="T12" fmla="*/ 94 w 552"/>
                <a:gd name="T13" fmla="*/ 117 h 316"/>
                <a:gd name="T14" fmla="*/ 113 w 552"/>
                <a:gd name="T15" fmla="*/ 150 h 316"/>
                <a:gd name="T16" fmla="*/ 137 w 552"/>
                <a:gd name="T17" fmla="*/ 179 h 316"/>
                <a:gd name="T18" fmla="*/ 166 w 552"/>
                <a:gd name="T19" fmla="*/ 202 h 316"/>
                <a:gd name="T20" fmla="*/ 198 w 552"/>
                <a:gd name="T21" fmla="*/ 221 h 316"/>
                <a:gd name="T22" fmla="*/ 237 w 552"/>
                <a:gd name="T23" fmla="*/ 233 h 316"/>
                <a:gd name="T24" fmla="*/ 276 w 552"/>
                <a:gd name="T25" fmla="*/ 236 h 316"/>
                <a:gd name="T26" fmla="*/ 316 w 552"/>
                <a:gd name="T27" fmla="*/ 233 h 316"/>
                <a:gd name="T28" fmla="*/ 353 w 552"/>
                <a:gd name="T29" fmla="*/ 221 h 316"/>
                <a:gd name="T30" fmla="*/ 387 w 552"/>
                <a:gd name="T31" fmla="*/ 202 h 316"/>
                <a:gd name="T32" fmla="*/ 416 w 552"/>
                <a:gd name="T33" fmla="*/ 179 h 316"/>
                <a:gd name="T34" fmla="*/ 439 w 552"/>
                <a:gd name="T35" fmla="*/ 150 h 316"/>
                <a:gd name="T36" fmla="*/ 457 w 552"/>
                <a:gd name="T37" fmla="*/ 117 h 316"/>
                <a:gd name="T38" fmla="*/ 469 w 552"/>
                <a:gd name="T39" fmla="*/ 80 h 316"/>
                <a:gd name="T40" fmla="*/ 472 w 552"/>
                <a:gd name="T41" fmla="*/ 40 h 316"/>
                <a:gd name="T42" fmla="*/ 475 w 552"/>
                <a:gd name="T43" fmla="*/ 25 h 316"/>
                <a:gd name="T44" fmla="*/ 485 w 552"/>
                <a:gd name="T45" fmla="*/ 11 h 316"/>
                <a:gd name="T46" fmla="*/ 497 w 552"/>
                <a:gd name="T47" fmla="*/ 3 h 316"/>
                <a:gd name="T48" fmla="*/ 512 w 552"/>
                <a:gd name="T49" fmla="*/ 0 h 316"/>
                <a:gd name="T50" fmla="*/ 527 w 552"/>
                <a:gd name="T51" fmla="*/ 3 h 316"/>
                <a:gd name="T52" fmla="*/ 540 w 552"/>
                <a:gd name="T53" fmla="*/ 11 h 316"/>
                <a:gd name="T54" fmla="*/ 549 w 552"/>
                <a:gd name="T55" fmla="*/ 25 h 316"/>
                <a:gd name="T56" fmla="*/ 552 w 552"/>
                <a:gd name="T57" fmla="*/ 40 h 316"/>
                <a:gd name="T58" fmla="*/ 547 w 552"/>
                <a:gd name="T59" fmla="*/ 89 h 316"/>
                <a:gd name="T60" fmla="*/ 535 w 552"/>
                <a:gd name="T61" fmla="*/ 135 h 316"/>
                <a:gd name="T62" fmla="*/ 514 w 552"/>
                <a:gd name="T63" fmla="*/ 179 h 316"/>
                <a:gd name="T64" fmla="*/ 488 w 552"/>
                <a:gd name="T65" fmla="*/ 218 h 316"/>
                <a:gd name="T66" fmla="*/ 454 w 552"/>
                <a:gd name="T67" fmla="*/ 250 h 316"/>
                <a:gd name="T68" fmla="*/ 416 w 552"/>
                <a:gd name="T69" fmla="*/ 277 h 316"/>
                <a:gd name="T70" fmla="*/ 371 w 552"/>
                <a:gd name="T71" fmla="*/ 299 h 316"/>
                <a:gd name="T72" fmla="*/ 325 w 552"/>
                <a:gd name="T73" fmla="*/ 311 h 316"/>
                <a:gd name="T74" fmla="*/ 276 w 552"/>
                <a:gd name="T75" fmla="*/ 316 h 316"/>
                <a:gd name="T76" fmla="*/ 226 w 552"/>
                <a:gd name="T77" fmla="*/ 311 h 316"/>
                <a:gd name="T78" fmla="*/ 180 w 552"/>
                <a:gd name="T79" fmla="*/ 299 h 316"/>
                <a:gd name="T80" fmla="*/ 137 w 552"/>
                <a:gd name="T81" fmla="*/ 277 h 316"/>
                <a:gd name="T82" fmla="*/ 97 w 552"/>
                <a:gd name="T83" fmla="*/ 250 h 316"/>
                <a:gd name="T84" fmla="*/ 65 w 552"/>
                <a:gd name="T85" fmla="*/ 218 h 316"/>
                <a:gd name="T86" fmla="*/ 38 w 552"/>
                <a:gd name="T87" fmla="*/ 179 h 316"/>
                <a:gd name="T88" fmla="*/ 16 w 552"/>
                <a:gd name="T89" fmla="*/ 135 h 316"/>
                <a:gd name="T90" fmla="*/ 4 w 552"/>
                <a:gd name="T91" fmla="*/ 89 h 316"/>
                <a:gd name="T92" fmla="*/ 0 w 552"/>
                <a:gd name="T93" fmla="*/ 40 h 316"/>
                <a:gd name="T94" fmla="*/ 3 w 552"/>
                <a:gd name="T95" fmla="*/ 25 h 316"/>
                <a:gd name="T96" fmla="*/ 12 w 552"/>
                <a:gd name="T97" fmla="*/ 11 h 316"/>
                <a:gd name="T98" fmla="*/ 24 w 552"/>
                <a:gd name="T99" fmla="*/ 3 h 316"/>
                <a:gd name="T100" fmla="*/ 39 w 552"/>
                <a:gd name="T101" fmla="*/ 0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552" h="316">
                  <a:moveTo>
                    <a:pt x="39" y="0"/>
                  </a:moveTo>
                  <a:lnTo>
                    <a:pt x="55" y="3"/>
                  </a:lnTo>
                  <a:lnTo>
                    <a:pt x="67" y="11"/>
                  </a:lnTo>
                  <a:lnTo>
                    <a:pt x="76" y="25"/>
                  </a:lnTo>
                  <a:lnTo>
                    <a:pt x="79" y="40"/>
                  </a:lnTo>
                  <a:lnTo>
                    <a:pt x="82" y="80"/>
                  </a:lnTo>
                  <a:lnTo>
                    <a:pt x="94" y="117"/>
                  </a:lnTo>
                  <a:lnTo>
                    <a:pt x="113" y="150"/>
                  </a:lnTo>
                  <a:lnTo>
                    <a:pt x="137" y="179"/>
                  </a:lnTo>
                  <a:lnTo>
                    <a:pt x="166" y="202"/>
                  </a:lnTo>
                  <a:lnTo>
                    <a:pt x="198" y="221"/>
                  </a:lnTo>
                  <a:lnTo>
                    <a:pt x="237" y="233"/>
                  </a:lnTo>
                  <a:lnTo>
                    <a:pt x="276" y="236"/>
                  </a:lnTo>
                  <a:lnTo>
                    <a:pt x="316" y="233"/>
                  </a:lnTo>
                  <a:lnTo>
                    <a:pt x="353" y="221"/>
                  </a:lnTo>
                  <a:lnTo>
                    <a:pt x="387" y="202"/>
                  </a:lnTo>
                  <a:lnTo>
                    <a:pt x="416" y="179"/>
                  </a:lnTo>
                  <a:lnTo>
                    <a:pt x="439" y="150"/>
                  </a:lnTo>
                  <a:lnTo>
                    <a:pt x="457" y="117"/>
                  </a:lnTo>
                  <a:lnTo>
                    <a:pt x="469" y="80"/>
                  </a:lnTo>
                  <a:lnTo>
                    <a:pt x="472" y="40"/>
                  </a:lnTo>
                  <a:lnTo>
                    <a:pt x="475" y="25"/>
                  </a:lnTo>
                  <a:lnTo>
                    <a:pt x="485" y="11"/>
                  </a:lnTo>
                  <a:lnTo>
                    <a:pt x="497" y="3"/>
                  </a:lnTo>
                  <a:lnTo>
                    <a:pt x="512" y="0"/>
                  </a:lnTo>
                  <a:lnTo>
                    <a:pt x="527" y="3"/>
                  </a:lnTo>
                  <a:lnTo>
                    <a:pt x="540" y="11"/>
                  </a:lnTo>
                  <a:lnTo>
                    <a:pt x="549" y="25"/>
                  </a:lnTo>
                  <a:lnTo>
                    <a:pt x="552" y="40"/>
                  </a:lnTo>
                  <a:lnTo>
                    <a:pt x="547" y="89"/>
                  </a:lnTo>
                  <a:lnTo>
                    <a:pt x="535" y="135"/>
                  </a:lnTo>
                  <a:lnTo>
                    <a:pt x="514" y="179"/>
                  </a:lnTo>
                  <a:lnTo>
                    <a:pt x="488" y="218"/>
                  </a:lnTo>
                  <a:lnTo>
                    <a:pt x="454" y="250"/>
                  </a:lnTo>
                  <a:lnTo>
                    <a:pt x="416" y="277"/>
                  </a:lnTo>
                  <a:lnTo>
                    <a:pt x="371" y="299"/>
                  </a:lnTo>
                  <a:lnTo>
                    <a:pt x="325" y="311"/>
                  </a:lnTo>
                  <a:lnTo>
                    <a:pt x="276" y="316"/>
                  </a:lnTo>
                  <a:lnTo>
                    <a:pt x="226" y="311"/>
                  </a:lnTo>
                  <a:lnTo>
                    <a:pt x="180" y="299"/>
                  </a:lnTo>
                  <a:lnTo>
                    <a:pt x="137" y="277"/>
                  </a:lnTo>
                  <a:lnTo>
                    <a:pt x="97" y="250"/>
                  </a:lnTo>
                  <a:lnTo>
                    <a:pt x="65" y="218"/>
                  </a:lnTo>
                  <a:lnTo>
                    <a:pt x="38" y="179"/>
                  </a:lnTo>
                  <a:lnTo>
                    <a:pt x="16" y="135"/>
                  </a:lnTo>
                  <a:lnTo>
                    <a:pt x="4" y="89"/>
                  </a:lnTo>
                  <a:lnTo>
                    <a:pt x="0" y="40"/>
                  </a:lnTo>
                  <a:lnTo>
                    <a:pt x="3" y="25"/>
                  </a:lnTo>
                  <a:lnTo>
                    <a:pt x="12" y="11"/>
                  </a:lnTo>
                  <a:lnTo>
                    <a:pt x="24" y="3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63"/>
            <p:cNvSpPr>
              <a:spLocks/>
            </p:cNvSpPr>
            <p:nvPr/>
          </p:nvSpPr>
          <p:spPr bwMode="auto">
            <a:xfrm>
              <a:off x="1158" y="1801"/>
              <a:ext cx="276" cy="39"/>
            </a:xfrm>
            <a:custGeom>
              <a:avLst/>
              <a:gdLst>
                <a:gd name="T0" fmla="*/ 39 w 552"/>
                <a:gd name="T1" fmla="*/ 0 h 78"/>
                <a:gd name="T2" fmla="*/ 512 w 552"/>
                <a:gd name="T3" fmla="*/ 0 h 78"/>
                <a:gd name="T4" fmla="*/ 527 w 552"/>
                <a:gd name="T5" fmla="*/ 3 h 78"/>
                <a:gd name="T6" fmla="*/ 540 w 552"/>
                <a:gd name="T7" fmla="*/ 11 h 78"/>
                <a:gd name="T8" fmla="*/ 549 w 552"/>
                <a:gd name="T9" fmla="*/ 25 h 78"/>
                <a:gd name="T10" fmla="*/ 552 w 552"/>
                <a:gd name="T11" fmla="*/ 40 h 78"/>
                <a:gd name="T12" fmla="*/ 549 w 552"/>
                <a:gd name="T13" fmla="*/ 55 h 78"/>
                <a:gd name="T14" fmla="*/ 540 w 552"/>
                <a:gd name="T15" fmla="*/ 68 h 78"/>
                <a:gd name="T16" fmla="*/ 527 w 552"/>
                <a:gd name="T17" fmla="*/ 75 h 78"/>
                <a:gd name="T18" fmla="*/ 512 w 552"/>
                <a:gd name="T19" fmla="*/ 78 h 78"/>
                <a:gd name="T20" fmla="*/ 39 w 552"/>
                <a:gd name="T21" fmla="*/ 78 h 78"/>
                <a:gd name="T22" fmla="*/ 24 w 552"/>
                <a:gd name="T23" fmla="*/ 75 h 78"/>
                <a:gd name="T24" fmla="*/ 12 w 552"/>
                <a:gd name="T25" fmla="*/ 68 h 78"/>
                <a:gd name="T26" fmla="*/ 3 w 552"/>
                <a:gd name="T27" fmla="*/ 55 h 78"/>
                <a:gd name="T28" fmla="*/ 0 w 552"/>
                <a:gd name="T29" fmla="*/ 40 h 78"/>
                <a:gd name="T30" fmla="*/ 3 w 552"/>
                <a:gd name="T31" fmla="*/ 25 h 78"/>
                <a:gd name="T32" fmla="*/ 12 w 552"/>
                <a:gd name="T33" fmla="*/ 11 h 78"/>
                <a:gd name="T34" fmla="*/ 24 w 552"/>
                <a:gd name="T35" fmla="*/ 3 h 78"/>
                <a:gd name="T36" fmla="*/ 39 w 552"/>
                <a:gd name="T3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52" h="78">
                  <a:moveTo>
                    <a:pt x="39" y="0"/>
                  </a:moveTo>
                  <a:lnTo>
                    <a:pt x="512" y="0"/>
                  </a:lnTo>
                  <a:lnTo>
                    <a:pt x="527" y="3"/>
                  </a:lnTo>
                  <a:lnTo>
                    <a:pt x="540" y="11"/>
                  </a:lnTo>
                  <a:lnTo>
                    <a:pt x="549" y="25"/>
                  </a:lnTo>
                  <a:lnTo>
                    <a:pt x="552" y="40"/>
                  </a:lnTo>
                  <a:lnTo>
                    <a:pt x="549" y="55"/>
                  </a:lnTo>
                  <a:lnTo>
                    <a:pt x="540" y="68"/>
                  </a:lnTo>
                  <a:lnTo>
                    <a:pt x="527" y="75"/>
                  </a:lnTo>
                  <a:lnTo>
                    <a:pt x="512" y="78"/>
                  </a:lnTo>
                  <a:lnTo>
                    <a:pt x="39" y="78"/>
                  </a:lnTo>
                  <a:lnTo>
                    <a:pt x="24" y="75"/>
                  </a:lnTo>
                  <a:lnTo>
                    <a:pt x="12" y="68"/>
                  </a:lnTo>
                  <a:lnTo>
                    <a:pt x="3" y="55"/>
                  </a:lnTo>
                  <a:lnTo>
                    <a:pt x="0" y="40"/>
                  </a:lnTo>
                  <a:lnTo>
                    <a:pt x="3" y="25"/>
                  </a:lnTo>
                  <a:lnTo>
                    <a:pt x="12" y="11"/>
                  </a:lnTo>
                  <a:lnTo>
                    <a:pt x="24" y="3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64"/>
            <p:cNvSpPr>
              <a:spLocks/>
            </p:cNvSpPr>
            <p:nvPr/>
          </p:nvSpPr>
          <p:spPr bwMode="auto">
            <a:xfrm>
              <a:off x="1158" y="1405"/>
              <a:ext cx="158" cy="396"/>
            </a:xfrm>
            <a:custGeom>
              <a:avLst/>
              <a:gdLst>
                <a:gd name="T0" fmla="*/ 273 w 315"/>
                <a:gd name="T1" fmla="*/ 0 h 790"/>
                <a:gd name="T2" fmla="*/ 289 w 315"/>
                <a:gd name="T3" fmla="*/ 3 h 790"/>
                <a:gd name="T4" fmla="*/ 303 w 315"/>
                <a:gd name="T5" fmla="*/ 11 h 790"/>
                <a:gd name="T6" fmla="*/ 312 w 315"/>
                <a:gd name="T7" fmla="*/ 23 h 790"/>
                <a:gd name="T8" fmla="*/ 315 w 315"/>
                <a:gd name="T9" fmla="*/ 37 h 790"/>
                <a:gd name="T10" fmla="*/ 313 w 315"/>
                <a:gd name="T11" fmla="*/ 52 h 790"/>
                <a:gd name="T12" fmla="*/ 76 w 315"/>
                <a:gd name="T13" fmla="*/ 763 h 790"/>
                <a:gd name="T14" fmla="*/ 68 w 315"/>
                <a:gd name="T15" fmla="*/ 778 h 790"/>
                <a:gd name="T16" fmla="*/ 55 w 315"/>
                <a:gd name="T17" fmla="*/ 787 h 790"/>
                <a:gd name="T18" fmla="*/ 39 w 315"/>
                <a:gd name="T19" fmla="*/ 790 h 790"/>
                <a:gd name="T20" fmla="*/ 33 w 315"/>
                <a:gd name="T21" fmla="*/ 789 h 790"/>
                <a:gd name="T22" fmla="*/ 27 w 315"/>
                <a:gd name="T23" fmla="*/ 787 h 790"/>
                <a:gd name="T24" fmla="*/ 13 w 315"/>
                <a:gd name="T25" fmla="*/ 779 h 790"/>
                <a:gd name="T26" fmla="*/ 4 w 315"/>
                <a:gd name="T27" fmla="*/ 769 h 790"/>
                <a:gd name="T28" fmla="*/ 0 w 315"/>
                <a:gd name="T29" fmla="*/ 753 h 790"/>
                <a:gd name="T30" fmla="*/ 3 w 315"/>
                <a:gd name="T31" fmla="*/ 738 h 790"/>
                <a:gd name="T32" fmla="*/ 238 w 315"/>
                <a:gd name="T33" fmla="*/ 27 h 790"/>
                <a:gd name="T34" fmla="*/ 246 w 315"/>
                <a:gd name="T35" fmla="*/ 14 h 790"/>
                <a:gd name="T36" fmla="*/ 258 w 315"/>
                <a:gd name="T37" fmla="*/ 4 h 790"/>
                <a:gd name="T38" fmla="*/ 273 w 315"/>
                <a:gd name="T39" fmla="*/ 0 h 7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15" h="790">
                  <a:moveTo>
                    <a:pt x="273" y="0"/>
                  </a:moveTo>
                  <a:lnTo>
                    <a:pt x="289" y="3"/>
                  </a:lnTo>
                  <a:lnTo>
                    <a:pt x="303" y="11"/>
                  </a:lnTo>
                  <a:lnTo>
                    <a:pt x="312" y="23"/>
                  </a:lnTo>
                  <a:lnTo>
                    <a:pt x="315" y="37"/>
                  </a:lnTo>
                  <a:lnTo>
                    <a:pt x="313" y="52"/>
                  </a:lnTo>
                  <a:lnTo>
                    <a:pt x="76" y="763"/>
                  </a:lnTo>
                  <a:lnTo>
                    <a:pt x="68" y="778"/>
                  </a:lnTo>
                  <a:lnTo>
                    <a:pt x="55" y="787"/>
                  </a:lnTo>
                  <a:lnTo>
                    <a:pt x="39" y="790"/>
                  </a:lnTo>
                  <a:lnTo>
                    <a:pt x="33" y="789"/>
                  </a:lnTo>
                  <a:lnTo>
                    <a:pt x="27" y="787"/>
                  </a:lnTo>
                  <a:lnTo>
                    <a:pt x="13" y="779"/>
                  </a:lnTo>
                  <a:lnTo>
                    <a:pt x="4" y="769"/>
                  </a:lnTo>
                  <a:lnTo>
                    <a:pt x="0" y="753"/>
                  </a:lnTo>
                  <a:lnTo>
                    <a:pt x="3" y="738"/>
                  </a:lnTo>
                  <a:lnTo>
                    <a:pt x="238" y="27"/>
                  </a:lnTo>
                  <a:lnTo>
                    <a:pt x="246" y="14"/>
                  </a:lnTo>
                  <a:lnTo>
                    <a:pt x="258" y="4"/>
                  </a:lnTo>
                  <a:lnTo>
                    <a:pt x="273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65"/>
            <p:cNvSpPr>
              <a:spLocks/>
            </p:cNvSpPr>
            <p:nvPr/>
          </p:nvSpPr>
          <p:spPr bwMode="auto">
            <a:xfrm>
              <a:off x="1277" y="1405"/>
              <a:ext cx="157" cy="396"/>
            </a:xfrm>
            <a:custGeom>
              <a:avLst/>
              <a:gdLst>
                <a:gd name="T0" fmla="*/ 43 w 315"/>
                <a:gd name="T1" fmla="*/ 0 h 790"/>
                <a:gd name="T2" fmla="*/ 56 w 315"/>
                <a:gd name="T3" fmla="*/ 4 h 790"/>
                <a:gd name="T4" fmla="*/ 69 w 315"/>
                <a:gd name="T5" fmla="*/ 14 h 790"/>
                <a:gd name="T6" fmla="*/ 76 w 315"/>
                <a:gd name="T7" fmla="*/ 27 h 790"/>
                <a:gd name="T8" fmla="*/ 313 w 315"/>
                <a:gd name="T9" fmla="*/ 738 h 790"/>
                <a:gd name="T10" fmla="*/ 315 w 315"/>
                <a:gd name="T11" fmla="*/ 753 h 790"/>
                <a:gd name="T12" fmla="*/ 310 w 315"/>
                <a:gd name="T13" fmla="*/ 769 h 790"/>
                <a:gd name="T14" fmla="*/ 301 w 315"/>
                <a:gd name="T15" fmla="*/ 779 h 790"/>
                <a:gd name="T16" fmla="*/ 287 w 315"/>
                <a:gd name="T17" fmla="*/ 787 h 790"/>
                <a:gd name="T18" fmla="*/ 281 w 315"/>
                <a:gd name="T19" fmla="*/ 789 h 790"/>
                <a:gd name="T20" fmla="*/ 275 w 315"/>
                <a:gd name="T21" fmla="*/ 790 h 790"/>
                <a:gd name="T22" fmla="*/ 260 w 315"/>
                <a:gd name="T23" fmla="*/ 787 h 790"/>
                <a:gd name="T24" fmla="*/ 246 w 315"/>
                <a:gd name="T25" fmla="*/ 778 h 790"/>
                <a:gd name="T26" fmla="*/ 238 w 315"/>
                <a:gd name="T27" fmla="*/ 763 h 790"/>
                <a:gd name="T28" fmla="*/ 1 w 315"/>
                <a:gd name="T29" fmla="*/ 52 h 790"/>
                <a:gd name="T30" fmla="*/ 0 w 315"/>
                <a:gd name="T31" fmla="*/ 37 h 790"/>
                <a:gd name="T32" fmla="*/ 4 w 315"/>
                <a:gd name="T33" fmla="*/ 23 h 790"/>
                <a:gd name="T34" fmla="*/ 13 w 315"/>
                <a:gd name="T35" fmla="*/ 11 h 790"/>
                <a:gd name="T36" fmla="*/ 26 w 315"/>
                <a:gd name="T37" fmla="*/ 3 h 790"/>
                <a:gd name="T38" fmla="*/ 43 w 315"/>
                <a:gd name="T39" fmla="*/ 0 h 7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15" h="790">
                  <a:moveTo>
                    <a:pt x="43" y="0"/>
                  </a:moveTo>
                  <a:lnTo>
                    <a:pt x="56" y="4"/>
                  </a:lnTo>
                  <a:lnTo>
                    <a:pt x="69" y="14"/>
                  </a:lnTo>
                  <a:lnTo>
                    <a:pt x="76" y="27"/>
                  </a:lnTo>
                  <a:lnTo>
                    <a:pt x="313" y="738"/>
                  </a:lnTo>
                  <a:lnTo>
                    <a:pt x="315" y="753"/>
                  </a:lnTo>
                  <a:lnTo>
                    <a:pt x="310" y="769"/>
                  </a:lnTo>
                  <a:lnTo>
                    <a:pt x="301" y="779"/>
                  </a:lnTo>
                  <a:lnTo>
                    <a:pt x="287" y="787"/>
                  </a:lnTo>
                  <a:lnTo>
                    <a:pt x="281" y="789"/>
                  </a:lnTo>
                  <a:lnTo>
                    <a:pt x="275" y="790"/>
                  </a:lnTo>
                  <a:lnTo>
                    <a:pt x="260" y="787"/>
                  </a:lnTo>
                  <a:lnTo>
                    <a:pt x="246" y="778"/>
                  </a:lnTo>
                  <a:lnTo>
                    <a:pt x="238" y="763"/>
                  </a:lnTo>
                  <a:lnTo>
                    <a:pt x="1" y="52"/>
                  </a:lnTo>
                  <a:lnTo>
                    <a:pt x="0" y="37"/>
                  </a:lnTo>
                  <a:lnTo>
                    <a:pt x="4" y="23"/>
                  </a:lnTo>
                  <a:lnTo>
                    <a:pt x="13" y="11"/>
                  </a:lnTo>
                  <a:lnTo>
                    <a:pt x="26" y="3"/>
                  </a:lnTo>
                  <a:lnTo>
                    <a:pt x="43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66"/>
            <p:cNvSpPr>
              <a:spLocks/>
            </p:cNvSpPr>
            <p:nvPr/>
          </p:nvSpPr>
          <p:spPr bwMode="auto">
            <a:xfrm>
              <a:off x="1868" y="1801"/>
              <a:ext cx="276" cy="157"/>
            </a:xfrm>
            <a:custGeom>
              <a:avLst/>
              <a:gdLst>
                <a:gd name="T0" fmla="*/ 40 w 553"/>
                <a:gd name="T1" fmla="*/ 0 h 316"/>
                <a:gd name="T2" fmla="*/ 55 w 553"/>
                <a:gd name="T3" fmla="*/ 3 h 316"/>
                <a:gd name="T4" fmla="*/ 68 w 553"/>
                <a:gd name="T5" fmla="*/ 11 h 316"/>
                <a:gd name="T6" fmla="*/ 77 w 553"/>
                <a:gd name="T7" fmla="*/ 25 h 316"/>
                <a:gd name="T8" fmla="*/ 80 w 553"/>
                <a:gd name="T9" fmla="*/ 40 h 316"/>
                <a:gd name="T10" fmla="*/ 83 w 553"/>
                <a:gd name="T11" fmla="*/ 80 h 316"/>
                <a:gd name="T12" fmla="*/ 95 w 553"/>
                <a:gd name="T13" fmla="*/ 117 h 316"/>
                <a:gd name="T14" fmla="*/ 114 w 553"/>
                <a:gd name="T15" fmla="*/ 150 h 316"/>
                <a:gd name="T16" fmla="*/ 136 w 553"/>
                <a:gd name="T17" fmla="*/ 179 h 316"/>
                <a:gd name="T18" fmla="*/ 166 w 553"/>
                <a:gd name="T19" fmla="*/ 202 h 316"/>
                <a:gd name="T20" fmla="*/ 199 w 553"/>
                <a:gd name="T21" fmla="*/ 221 h 316"/>
                <a:gd name="T22" fmla="*/ 237 w 553"/>
                <a:gd name="T23" fmla="*/ 233 h 316"/>
                <a:gd name="T24" fmla="*/ 276 w 553"/>
                <a:gd name="T25" fmla="*/ 236 h 316"/>
                <a:gd name="T26" fmla="*/ 315 w 553"/>
                <a:gd name="T27" fmla="*/ 233 h 316"/>
                <a:gd name="T28" fmla="*/ 354 w 553"/>
                <a:gd name="T29" fmla="*/ 221 h 316"/>
                <a:gd name="T30" fmla="*/ 386 w 553"/>
                <a:gd name="T31" fmla="*/ 202 h 316"/>
                <a:gd name="T32" fmla="*/ 416 w 553"/>
                <a:gd name="T33" fmla="*/ 179 h 316"/>
                <a:gd name="T34" fmla="*/ 439 w 553"/>
                <a:gd name="T35" fmla="*/ 150 h 316"/>
                <a:gd name="T36" fmla="*/ 458 w 553"/>
                <a:gd name="T37" fmla="*/ 117 h 316"/>
                <a:gd name="T38" fmla="*/ 470 w 553"/>
                <a:gd name="T39" fmla="*/ 80 h 316"/>
                <a:gd name="T40" fmla="*/ 473 w 553"/>
                <a:gd name="T41" fmla="*/ 40 h 316"/>
                <a:gd name="T42" fmla="*/ 476 w 553"/>
                <a:gd name="T43" fmla="*/ 25 h 316"/>
                <a:gd name="T44" fmla="*/ 485 w 553"/>
                <a:gd name="T45" fmla="*/ 11 h 316"/>
                <a:gd name="T46" fmla="*/ 498 w 553"/>
                <a:gd name="T47" fmla="*/ 3 h 316"/>
                <a:gd name="T48" fmla="*/ 513 w 553"/>
                <a:gd name="T49" fmla="*/ 0 h 316"/>
                <a:gd name="T50" fmla="*/ 528 w 553"/>
                <a:gd name="T51" fmla="*/ 3 h 316"/>
                <a:gd name="T52" fmla="*/ 540 w 553"/>
                <a:gd name="T53" fmla="*/ 11 h 316"/>
                <a:gd name="T54" fmla="*/ 550 w 553"/>
                <a:gd name="T55" fmla="*/ 25 h 316"/>
                <a:gd name="T56" fmla="*/ 553 w 553"/>
                <a:gd name="T57" fmla="*/ 40 h 316"/>
                <a:gd name="T58" fmla="*/ 548 w 553"/>
                <a:gd name="T59" fmla="*/ 89 h 316"/>
                <a:gd name="T60" fmla="*/ 536 w 553"/>
                <a:gd name="T61" fmla="*/ 135 h 316"/>
                <a:gd name="T62" fmla="*/ 514 w 553"/>
                <a:gd name="T63" fmla="*/ 179 h 316"/>
                <a:gd name="T64" fmla="*/ 487 w 553"/>
                <a:gd name="T65" fmla="*/ 218 h 316"/>
                <a:gd name="T66" fmla="*/ 455 w 553"/>
                <a:gd name="T67" fmla="*/ 250 h 316"/>
                <a:gd name="T68" fmla="*/ 415 w 553"/>
                <a:gd name="T69" fmla="*/ 277 h 316"/>
                <a:gd name="T70" fmla="*/ 372 w 553"/>
                <a:gd name="T71" fmla="*/ 299 h 316"/>
                <a:gd name="T72" fmla="*/ 326 w 553"/>
                <a:gd name="T73" fmla="*/ 311 h 316"/>
                <a:gd name="T74" fmla="*/ 276 w 553"/>
                <a:gd name="T75" fmla="*/ 316 h 316"/>
                <a:gd name="T76" fmla="*/ 227 w 553"/>
                <a:gd name="T77" fmla="*/ 311 h 316"/>
                <a:gd name="T78" fmla="*/ 181 w 553"/>
                <a:gd name="T79" fmla="*/ 299 h 316"/>
                <a:gd name="T80" fmla="*/ 136 w 553"/>
                <a:gd name="T81" fmla="*/ 277 h 316"/>
                <a:gd name="T82" fmla="*/ 98 w 553"/>
                <a:gd name="T83" fmla="*/ 250 h 316"/>
                <a:gd name="T84" fmla="*/ 66 w 553"/>
                <a:gd name="T85" fmla="*/ 218 h 316"/>
                <a:gd name="T86" fmla="*/ 39 w 553"/>
                <a:gd name="T87" fmla="*/ 179 h 316"/>
                <a:gd name="T88" fmla="*/ 17 w 553"/>
                <a:gd name="T89" fmla="*/ 135 h 316"/>
                <a:gd name="T90" fmla="*/ 5 w 553"/>
                <a:gd name="T91" fmla="*/ 89 h 316"/>
                <a:gd name="T92" fmla="*/ 0 w 553"/>
                <a:gd name="T93" fmla="*/ 40 h 316"/>
                <a:gd name="T94" fmla="*/ 3 w 553"/>
                <a:gd name="T95" fmla="*/ 25 h 316"/>
                <a:gd name="T96" fmla="*/ 13 w 553"/>
                <a:gd name="T97" fmla="*/ 11 h 316"/>
                <a:gd name="T98" fmla="*/ 25 w 553"/>
                <a:gd name="T99" fmla="*/ 3 h 316"/>
                <a:gd name="T100" fmla="*/ 40 w 553"/>
                <a:gd name="T101" fmla="*/ 0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553" h="316">
                  <a:moveTo>
                    <a:pt x="40" y="0"/>
                  </a:moveTo>
                  <a:lnTo>
                    <a:pt x="55" y="3"/>
                  </a:lnTo>
                  <a:lnTo>
                    <a:pt x="68" y="11"/>
                  </a:lnTo>
                  <a:lnTo>
                    <a:pt x="77" y="25"/>
                  </a:lnTo>
                  <a:lnTo>
                    <a:pt x="80" y="40"/>
                  </a:lnTo>
                  <a:lnTo>
                    <a:pt x="83" y="80"/>
                  </a:lnTo>
                  <a:lnTo>
                    <a:pt x="95" y="117"/>
                  </a:lnTo>
                  <a:lnTo>
                    <a:pt x="114" y="150"/>
                  </a:lnTo>
                  <a:lnTo>
                    <a:pt x="136" y="179"/>
                  </a:lnTo>
                  <a:lnTo>
                    <a:pt x="166" y="202"/>
                  </a:lnTo>
                  <a:lnTo>
                    <a:pt x="199" y="221"/>
                  </a:lnTo>
                  <a:lnTo>
                    <a:pt x="237" y="233"/>
                  </a:lnTo>
                  <a:lnTo>
                    <a:pt x="276" y="236"/>
                  </a:lnTo>
                  <a:lnTo>
                    <a:pt x="315" y="233"/>
                  </a:lnTo>
                  <a:lnTo>
                    <a:pt x="354" y="221"/>
                  </a:lnTo>
                  <a:lnTo>
                    <a:pt x="386" y="202"/>
                  </a:lnTo>
                  <a:lnTo>
                    <a:pt x="416" y="179"/>
                  </a:lnTo>
                  <a:lnTo>
                    <a:pt x="439" y="150"/>
                  </a:lnTo>
                  <a:lnTo>
                    <a:pt x="458" y="117"/>
                  </a:lnTo>
                  <a:lnTo>
                    <a:pt x="470" y="80"/>
                  </a:lnTo>
                  <a:lnTo>
                    <a:pt x="473" y="40"/>
                  </a:lnTo>
                  <a:lnTo>
                    <a:pt x="476" y="25"/>
                  </a:lnTo>
                  <a:lnTo>
                    <a:pt x="485" y="11"/>
                  </a:lnTo>
                  <a:lnTo>
                    <a:pt x="498" y="3"/>
                  </a:lnTo>
                  <a:lnTo>
                    <a:pt x="513" y="0"/>
                  </a:lnTo>
                  <a:lnTo>
                    <a:pt x="528" y="3"/>
                  </a:lnTo>
                  <a:lnTo>
                    <a:pt x="540" y="11"/>
                  </a:lnTo>
                  <a:lnTo>
                    <a:pt x="550" y="25"/>
                  </a:lnTo>
                  <a:lnTo>
                    <a:pt x="553" y="40"/>
                  </a:lnTo>
                  <a:lnTo>
                    <a:pt x="548" y="89"/>
                  </a:lnTo>
                  <a:lnTo>
                    <a:pt x="536" y="135"/>
                  </a:lnTo>
                  <a:lnTo>
                    <a:pt x="514" y="179"/>
                  </a:lnTo>
                  <a:lnTo>
                    <a:pt x="487" y="218"/>
                  </a:lnTo>
                  <a:lnTo>
                    <a:pt x="455" y="250"/>
                  </a:lnTo>
                  <a:lnTo>
                    <a:pt x="415" y="277"/>
                  </a:lnTo>
                  <a:lnTo>
                    <a:pt x="372" y="299"/>
                  </a:lnTo>
                  <a:lnTo>
                    <a:pt x="326" y="311"/>
                  </a:lnTo>
                  <a:lnTo>
                    <a:pt x="276" y="316"/>
                  </a:lnTo>
                  <a:lnTo>
                    <a:pt x="227" y="311"/>
                  </a:lnTo>
                  <a:lnTo>
                    <a:pt x="181" y="299"/>
                  </a:lnTo>
                  <a:lnTo>
                    <a:pt x="136" y="277"/>
                  </a:lnTo>
                  <a:lnTo>
                    <a:pt x="98" y="250"/>
                  </a:lnTo>
                  <a:lnTo>
                    <a:pt x="66" y="218"/>
                  </a:lnTo>
                  <a:lnTo>
                    <a:pt x="39" y="179"/>
                  </a:lnTo>
                  <a:lnTo>
                    <a:pt x="17" y="135"/>
                  </a:lnTo>
                  <a:lnTo>
                    <a:pt x="5" y="89"/>
                  </a:lnTo>
                  <a:lnTo>
                    <a:pt x="0" y="40"/>
                  </a:lnTo>
                  <a:lnTo>
                    <a:pt x="3" y="25"/>
                  </a:lnTo>
                  <a:lnTo>
                    <a:pt x="13" y="11"/>
                  </a:lnTo>
                  <a:lnTo>
                    <a:pt x="25" y="3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67"/>
            <p:cNvSpPr>
              <a:spLocks/>
            </p:cNvSpPr>
            <p:nvPr/>
          </p:nvSpPr>
          <p:spPr bwMode="auto">
            <a:xfrm>
              <a:off x="1868" y="1801"/>
              <a:ext cx="276" cy="39"/>
            </a:xfrm>
            <a:custGeom>
              <a:avLst/>
              <a:gdLst>
                <a:gd name="T0" fmla="*/ 40 w 553"/>
                <a:gd name="T1" fmla="*/ 0 h 78"/>
                <a:gd name="T2" fmla="*/ 513 w 553"/>
                <a:gd name="T3" fmla="*/ 0 h 78"/>
                <a:gd name="T4" fmla="*/ 528 w 553"/>
                <a:gd name="T5" fmla="*/ 3 h 78"/>
                <a:gd name="T6" fmla="*/ 540 w 553"/>
                <a:gd name="T7" fmla="*/ 11 h 78"/>
                <a:gd name="T8" fmla="*/ 550 w 553"/>
                <a:gd name="T9" fmla="*/ 25 h 78"/>
                <a:gd name="T10" fmla="*/ 553 w 553"/>
                <a:gd name="T11" fmla="*/ 40 h 78"/>
                <a:gd name="T12" fmla="*/ 550 w 553"/>
                <a:gd name="T13" fmla="*/ 55 h 78"/>
                <a:gd name="T14" fmla="*/ 540 w 553"/>
                <a:gd name="T15" fmla="*/ 68 h 78"/>
                <a:gd name="T16" fmla="*/ 528 w 553"/>
                <a:gd name="T17" fmla="*/ 75 h 78"/>
                <a:gd name="T18" fmla="*/ 513 w 553"/>
                <a:gd name="T19" fmla="*/ 78 h 78"/>
                <a:gd name="T20" fmla="*/ 40 w 553"/>
                <a:gd name="T21" fmla="*/ 78 h 78"/>
                <a:gd name="T22" fmla="*/ 25 w 553"/>
                <a:gd name="T23" fmla="*/ 75 h 78"/>
                <a:gd name="T24" fmla="*/ 13 w 553"/>
                <a:gd name="T25" fmla="*/ 68 h 78"/>
                <a:gd name="T26" fmla="*/ 3 w 553"/>
                <a:gd name="T27" fmla="*/ 55 h 78"/>
                <a:gd name="T28" fmla="*/ 0 w 553"/>
                <a:gd name="T29" fmla="*/ 40 h 78"/>
                <a:gd name="T30" fmla="*/ 3 w 553"/>
                <a:gd name="T31" fmla="*/ 25 h 78"/>
                <a:gd name="T32" fmla="*/ 13 w 553"/>
                <a:gd name="T33" fmla="*/ 11 h 78"/>
                <a:gd name="T34" fmla="*/ 25 w 553"/>
                <a:gd name="T35" fmla="*/ 3 h 78"/>
                <a:gd name="T36" fmla="*/ 40 w 553"/>
                <a:gd name="T3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53" h="78">
                  <a:moveTo>
                    <a:pt x="40" y="0"/>
                  </a:moveTo>
                  <a:lnTo>
                    <a:pt x="513" y="0"/>
                  </a:lnTo>
                  <a:lnTo>
                    <a:pt x="528" y="3"/>
                  </a:lnTo>
                  <a:lnTo>
                    <a:pt x="540" y="11"/>
                  </a:lnTo>
                  <a:lnTo>
                    <a:pt x="550" y="25"/>
                  </a:lnTo>
                  <a:lnTo>
                    <a:pt x="553" y="40"/>
                  </a:lnTo>
                  <a:lnTo>
                    <a:pt x="550" y="55"/>
                  </a:lnTo>
                  <a:lnTo>
                    <a:pt x="540" y="68"/>
                  </a:lnTo>
                  <a:lnTo>
                    <a:pt x="528" y="75"/>
                  </a:lnTo>
                  <a:lnTo>
                    <a:pt x="513" y="78"/>
                  </a:lnTo>
                  <a:lnTo>
                    <a:pt x="40" y="78"/>
                  </a:lnTo>
                  <a:lnTo>
                    <a:pt x="25" y="75"/>
                  </a:lnTo>
                  <a:lnTo>
                    <a:pt x="13" y="68"/>
                  </a:lnTo>
                  <a:lnTo>
                    <a:pt x="3" y="55"/>
                  </a:lnTo>
                  <a:lnTo>
                    <a:pt x="0" y="40"/>
                  </a:lnTo>
                  <a:lnTo>
                    <a:pt x="3" y="25"/>
                  </a:lnTo>
                  <a:lnTo>
                    <a:pt x="13" y="11"/>
                  </a:lnTo>
                  <a:lnTo>
                    <a:pt x="25" y="3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68"/>
            <p:cNvSpPr>
              <a:spLocks/>
            </p:cNvSpPr>
            <p:nvPr/>
          </p:nvSpPr>
          <p:spPr bwMode="auto">
            <a:xfrm>
              <a:off x="1868" y="1405"/>
              <a:ext cx="158" cy="396"/>
            </a:xfrm>
            <a:custGeom>
              <a:avLst/>
              <a:gdLst>
                <a:gd name="T0" fmla="*/ 273 w 315"/>
                <a:gd name="T1" fmla="*/ 0 h 790"/>
                <a:gd name="T2" fmla="*/ 289 w 315"/>
                <a:gd name="T3" fmla="*/ 3 h 790"/>
                <a:gd name="T4" fmla="*/ 302 w 315"/>
                <a:gd name="T5" fmla="*/ 11 h 790"/>
                <a:gd name="T6" fmla="*/ 312 w 315"/>
                <a:gd name="T7" fmla="*/ 23 h 790"/>
                <a:gd name="T8" fmla="*/ 315 w 315"/>
                <a:gd name="T9" fmla="*/ 37 h 790"/>
                <a:gd name="T10" fmla="*/ 314 w 315"/>
                <a:gd name="T11" fmla="*/ 52 h 790"/>
                <a:gd name="T12" fmla="*/ 77 w 315"/>
                <a:gd name="T13" fmla="*/ 763 h 790"/>
                <a:gd name="T14" fmla="*/ 69 w 315"/>
                <a:gd name="T15" fmla="*/ 778 h 790"/>
                <a:gd name="T16" fmla="*/ 55 w 315"/>
                <a:gd name="T17" fmla="*/ 787 h 790"/>
                <a:gd name="T18" fmla="*/ 40 w 315"/>
                <a:gd name="T19" fmla="*/ 790 h 790"/>
                <a:gd name="T20" fmla="*/ 34 w 315"/>
                <a:gd name="T21" fmla="*/ 789 h 790"/>
                <a:gd name="T22" fmla="*/ 28 w 315"/>
                <a:gd name="T23" fmla="*/ 787 h 790"/>
                <a:gd name="T24" fmla="*/ 14 w 315"/>
                <a:gd name="T25" fmla="*/ 779 h 790"/>
                <a:gd name="T26" fmla="*/ 5 w 315"/>
                <a:gd name="T27" fmla="*/ 769 h 790"/>
                <a:gd name="T28" fmla="*/ 0 w 315"/>
                <a:gd name="T29" fmla="*/ 753 h 790"/>
                <a:gd name="T30" fmla="*/ 2 w 315"/>
                <a:gd name="T31" fmla="*/ 738 h 790"/>
                <a:gd name="T32" fmla="*/ 239 w 315"/>
                <a:gd name="T33" fmla="*/ 27 h 790"/>
                <a:gd name="T34" fmla="*/ 247 w 315"/>
                <a:gd name="T35" fmla="*/ 14 h 790"/>
                <a:gd name="T36" fmla="*/ 259 w 315"/>
                <a:gd name="T37" fmla="*/ 4 h 790"/>
                <a:gd name="T38" fmla="*/ 273 w 315"/>
                <a:gd name="T39" fmla="*/ 0 h 7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15" h="790">
                  <a:moveTo>
                    <a:pt x="273" y="0"/>
                  </a:moveTo>
                  <a:lnTo>
                    <a:pt x="289" y="3"/>
                  </a:lnTo>
                  <a:lnTo>
                    <a:pt x="302" y="11"/>
                  </a:lnTo>
                  <a:lnTo>
                    <a:pt x="312" y="23"/>
                  </a:lnTo>
                  <a:lnTo>
                    <a:pt x="315" y="37"/>
                  </a:lnTo>
                  <a:lnTo>
                    <a:pt x="314" y="52"/>
                  </a:lnTo>
                  <a:lnTo>
                    <a:pt x="77" y="763"/>
                  </a:lnTo>
                  <a:lnTo>
                    <a:pt x="69" y="778"/>
                  </a:lnTo>
                  <a:lnTo>
                    <a:pt x="55" y="787"/>
                  </a:lnTo>
                  <a:lnTo>
                    <a:pt x="40" y="790"/>
                  </a:lnTo>
                  <a:lnTo>
                    <a:pt x="34" y="789"/>
                  </a:lnTo>
                  <a:lnTo>
                    <a:pt x="28" y="787"/>
                  </a:lnTo>
                  <a:lnTo>
                    <a:pt x="14" y="779"/>
                  </a:lnTo>
                  <a:lnTo>
                    <a:pt x="5" y="769"/>
                  </a:lnTo>
                  <a:lnTo>
                    <a:pt x="0" y="753"/>
                  </a:lnTo>
                  <a:lnTo>
                    <a:pt x="2" y="738"/>
                  </a:lnTo>
                  <a:lnTo>
                    <a:pt x="239" y="27"/>
                  </a:lnTo>
                  <a:lnTo>
                    <a:pt x="247" y="14"/>
                  </a:lnTo>
                  <a:lnTo>
                    <a:pt x="259" y="4"/>
                  </a:lnTo>
                  <a:lnTo>
                    <a:pt x="273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69"/>
            <p:cNvSpPr>
              <a:spLocks/>
            </p:cNvSpPr>
            <p:nvPr/>
          </p:nvSpPr>
          <p:spPr bwMode="auto">
            <a:xfrm>
              <a:off x="1987" y="1405"/>
              <a:ext cx="157" cy="396"/>
            </a:xfrm>
            <a:custGeom>
              <a:avLst/>
              <a:gdLst>
                <a:gd name="T0" fmla="*/ 42 w 316"/>
                <a:gd name="T1" fmla="*/ 0 h 790"/>
                <a:gd name="T2" fmla="*/ 57 w 316"/>
                <a:gd name="T3" fmla="*/ 4 h 790"/>
                <a:gd name="T4" fmla="*/ 69 w 316"/>
                <a:gd name="T5" fmla="*/ 14 h 790"/>
                <a:gd name="T6" fmla="*/ 77 w 316"/>
                <a:gd name="T7" fmla="*/ 27 h 790"/>
                <a:gd name="T8" fmla="*/ 314 w 316"/>
                <a:gd name="T9" fmla="*/ 738 h 790"/>
                <a:gd name="T10" fmla="*/ 316 w 316"/>
                <a:gd name="T11" fmla="*/ 753 h 790"/>
                <a:gd name="T12" fmla="*/ 311 w 316"/>
                <a:gd name="T13" fmla="*/ 769 h 790"/>
                <a:gd name="T14" fmla="*/ 302 w 316"/>
                <a:gd name="T15" fmla="*/ 779 h 790"/>
                <a:gd name="T16" fmla="*/ 288 w 316"/>
                <a:gd name="T17" fmla="*/ 787 h 790"/>
                <a:gd name="T18" fmla="*/ 282 w 316"/>
                <a:gd name="T19" fmla="*/ 789 h 790"/>
                <a:gd name="T20" fmla="*/ 276 w 316"/>
                <a:gd name="T21" fmla="*/ 790 h 790"/>
                <a:gd name="T22" fmla="*/ 261 w 316"/>
                <a:gd name="T23" fmla="*/ 787 h 790"/>
                <a:gd name="T24" fmla="*/ 247 w 316"/>
                <a:gd name="T25" fmla="*/ 778 h 790"/>
                <a:gd name="T26" fmla="*/ 239 w 316"/>
                <a:gd name="T27" fmla="*/ 763 h 790"/>
                <a:gd name="T28" fmla="*/ 2 w 316"/>
                <a:gd name="T29" fmla="*/ 52 h 790"/>
                <a:gd name="T30" fmla="*/ 0 w 316"/>
                <a:gd name="T31" fmla="*/ 37 h 790"/>
                <a:gd name="T32" fmla="*/ 3 w 316"/>
                <a:gd name="T33" fmla="*/ 23 h 790"/>
                <a:gd name="T34" fmla="*/ 13 w 316"/>
                <a:gd name="T35" fmla="*/ 11 h 790"/>
                <a:gd name="T36" fmla="*/ 26 w 316"/>
                <a:gd name="T37" fmla="*/ 3 h 790"/>
                <a:gd name="T38" fmla="*/ 42 w 316"/>
                <a:gd name="T39" fmla="*/ 0 h 7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16" h="790">
                  <a:moveTo>
                    <a:pt x="42" y="0"/>
                  </a:moveTo>
                  <a:lnTo>
                    <a:pt x="57" y="4"/>
                  </a:lnTo>
                  <a:lnTo>
                    <a:pt x="69" y="14"/>
                  </a:lnTo>
                  <a:lnTo>
                    <a:pt x="77" y="27"/>
                  </a:lnTo>
                  <a:lnTo>
                    <a:pt x="314" y="738"/>
                  </a:lnTo>
                  <a:lnTo>
                    <a:pt x="316" y="753"/>
                  </a:lnTo>
                  <a:lnTo>
                    <a:pt x="311" y="769"/>
                  </a:lnTo>
                  <a:lnTo>
                    <a:pt x="302" y="779"/>
                  </a:lnTo>
                  <a:lnTo>
                    <a:pt x="288" y="787"/>
                  </a:lnTo>
                  <a:lnTo>
                    <a:pt x="282" y="789"/>
                  </a:lnTo>
                  <a:lnTo>
                    <a:pt x="276" y="790"/>
                  </a:lnTo>
                  <a:lnTo>
                    <a:pt x="261" y="787"/>
                  </a:lnTo>
                  <a:lnTo>
                    <a:pt x="247" y="778"/>
                  </a:lnTo>
                  <a:lnTo>
                    <a:pt x="239" y="763"/>
                  </a:lnTo>
                  <a:lnTo>
                    <a:pt x="2" y="52"/>
                  </a:lnTo>
                  <a:lnTo>
                    <a:pt x="0" y="37"/>
                  </a:lnTo>
                  <a:lnTo>
                    <a:pt x="3" y="23"/>
                  </a:lnTo>
                  <a:lnTo>
                    <a:pt x="13" y="11"/>
                  </a:lnTo>
                  <a:lnTo>
                    <a:pt x="26" y="3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70"/>
            <p:cNvSpPr>
              <a:spLocks/>
            </p:cNvSpPr>
            <p:nvPr/>
          </p:nvSpPr>
          <p:spPr bwMode="auto">
            <a:xfrm>
              <a:off x="1592" y="1288"/>
              <a:ext cx="40" cy="394"/>
            </a:xfrm>
            <a:custGeom>
              <a:avLst/>
              <a:gdLst>
                <a:gd name="T0" fmla="*/ 40 w 80"/>
                <a:gd name="T1" fmla="*/ 0 h 789"/>
                <a:gd name="T2" fmla="*/ 55 w 80"/>
                <a:gd name="T3" fmla="*/ 3 h 789"/>
                <a:gd name="T4" fmla="*/ 67 w 80"/>
                <a:gd name="T5" fmla="*/ 11 h 789"/>
                <a:gd name="T6" fmla="*/ 77 w 80"/>
                <a:gd name="T7" fmla="*/ 23 h 789"/>
                <a:gd name="T8" fmla="*/ 80 w 80"/>
                <a:gd name="T9" fmla="*/ 38 h 789"/>
                <a:gd name="T10" fmla="*/ 80 w 80"/>
                <a:gd name="T11" fmla="*/ 749 h 789"/>
                <a:gd name="T12" fmla="*/ 77 w 80"/>
                <a:gd name="T13" fmla="*/ 764 h 789"/>
                <a:gd name="T14" fmla="*/ 67 w 80"/>
                <a:gd name="T15" fmla="*/ 778 h 789"/>
                <a:gd name="T16" fmla="*/ 55 w 80"/>
                <a:gd name="T17" fmla="*/ 786 h 789"/>
                <a:gd name="T18" fmla="*/ 40 w 80"/>
                <a:gd name="T19" fmla="*/ 789 h 789"/>
                <a:gd name="T20" fmla="*/ 25 w 80"/>
                <a:gd name="T21" fmla="*/ 786 h 789"/>
                <a:gd name="T22" fmla="*/ 12 w 80"/>
                <a:gd name="T23" fmla="*/ 778 h 789"/>
                <a:gd name="T24" fmla="*/ 3 w 80"/>
                <a:gd name="T25" fmla="*/ 764 h 789"/>
                <a:gd name="T26" fmla="*/ 0 w 80"/>
                <a:gd name="T27" fmla="*/ 749 h 789"/>
                <a:gd name="T28" fmla="*/ 0 w 80"/>
                <a:gd name="T29" fmla="*/ 38 h 789"/>
                <a:gd name="T30" fmla="*/ 3 w 80"/>
                <a:gd name="T31" fmla="*/ 23 h 789"/>
                <a:gd name="T32" fmla="*/ 12 w 80"/>
                <a:gd name="T33" fmla="*/ 11 h 789"/>
                <a:gd name="T34" fmla="*/ 25 w 80"/>
                <a:gd name="T35" fmla="*/ 3 h 789"/>
                <a:gd name="T36" fmla="*/ 40 w 80"/>
                <a:gd name="T37" fmla="*/ 0 h 7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0" h="789">
                  <a:moveTo>
                    <a:pt x="40" y="0"/>
                  </a:moveTo>
                  <a:lnTo>
                    <a:pt x="55" y="3"/>
                  </a:lnTo>
                  <a:lnTo>
                    <a:pt x="67" y="11"/>
                  </a:lnTo>
                  <a:lnTo>
                    <a:pt x="77" y="23"/>
                  </a:lnTo>
                  <a:lnTo>
                    <a:pt x="80" y="38"/>
                  </a:lnTo>
                  <a:lnTo>
                    <a:pt x="80" y="749"/>
                  </a:lnTo>
                  <a:lnTo>
                    <a:pt x="77" y="764"/>
                  </a:lnTo>
                  <a:lnTo>
                    <a:pt x="67" y="778"/>
                  </a:lnTo>
                  <a:lnTo>
                    <a:pt x="55" y="786"/>
                  </a:lnTo>
                  <a:lnTo>
                    <a:pt x="40" y="789"/>
                  </a:lnTo>
                  <a:lnTo>
                    <a:pt x="25" y="786"/>
                  </a:lnTo>
                  <a:lnTo>
                    <a:pt x="12" y="778"/>
                  </a:lnTo>
                  <a:lnTo>
                    <a:pt x="3" y="764"/>
                  </a:lnTo>
                  <a:lnTo>
                    <a:pt x="0" y="749"/>
                  </a:lnTo>
                  <a:lnTo>
                    <a:pt x="0" y="38"/>
                  </a:lnTo>
                  <a:lnTo>
                    <a:pt x="3" y="23"/>
                  </a:lnTo>
                  <a:lnTo>
                    <a:pt x="12" y="11"/>
                  </a:lnTo>
                  <a:lnTo>
                    <a:pt x="25" y="3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71"/>
            <p:cNvSpPr>
              <a:spLocks/>
            </p:cNvSpPr>
            <p:nvPr/>
          </p:nvSpPr>
          <p:spPr bwMode="auto">
            <a:xfrm>
              <a:off x="1671" y="1288"/>
              <a:ext cx="40" cy="394"/>
            </a:xfrm>
            <a:custGeom>
              <a:avLst/>
              <a:gdLst>
                <a:gd name="T0" fmla="*/ 39 w 79"/>
                <a:gd name="T1" fmla="*/ 0 h 789"/>
                <a:gd name="T2" fmla="*/ 55 w 79"/>
                <a:gd name="T3" fmla="*/ 3 h 789"/>
                <a:gd name="T4" fmla="*/ 67 w 79"/>
                <a:gd name="T5" fmla="*/ 11 h 789"/>
                <a:gd name="T6" fmla="*/ 76 w 79"/>
                <a:gd name="T7" fmla="*/ 23 h 789"/>
                <a:gd name="T8" fmla="*/ 79 w 79"/>
                <a:gd name="T9" fmla="*/ 38 h 789"/>
                <a:gd name="T10" fmla="*/ 79 w 79"/>
                <a:gd name="T11" fmla="*/ 749 h 789"/>
                <a:gd name="T12" fmla="*/ 76 w 79"/>
                <a:gd name="T13" fmla="*/ 764 h 789"/>
                <a:gd name="T14" fmla="*/ 67 w 79"/>
                <a:gd name="T15" fmla="*/ 778 h 789"/>
                <a:gd name="T16" fmla="*/ 55 w 79"/>
                <a:gd name="T17" fmla="*/ 786 h 789"/>
                <a:gd name="T18" fmla="*/ 39 w 79"/>
                <a:gd name="T19" fmla="*/ 789 h 789"/>
                <a:gd name="T20" fmla="*/ 24 w 79"/>
                <a:gd name="T21" fmla="*/ 786 h 789"/>
                <a:gd name="T22" fmla="*/ 12 w 79"/>
                <a:gd name="T23" fmla="*/ 778 h 789"/>
                <a:gd name="T24" fmla="*/ 3 w 79"/>
                <a:gd name="T25" fmla="*/ 764 h 789"/>
                <a:gd name="T26" fmla="*/ 0 w 79"/>
                <a:gd name="T27" fmla="*/ 749 h 789"/>
                <a:gd name="T28" fmla="*/ 0 w 79"/>
                <a:gd name="T29" fmla="*/ 38 h 789"/>
                <a:gd name="T30" fmla="*/ 3 w 79"/>
                <a:gd name="T31" fmla="*/ 23 h 789"/>
                <a:gd name="T32" fmla="*/ 12 w 79"/>
                <a:gd name="T33" fmla="*/ 11 h 789"/>
                <a:gd name="T34" fmla="*/ 24 w 79"/>
                <a:gd name="T35" fmla="*/ 3 h 789"/>
                <a:gd name="T36" fmla="*/ 39 w 79"/>
                <a:gd name="T37" fmla="*/ 0 h 7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9" h="789">
                  <a:moveTo>
                    <a:pt x="39" y="0"/>
                  </a:moveTo>
                  <a:lnTo>
                    <a:pt x="55" y="3"/>
                  </a:lnTo>
                  <a:lnTo>
                    <a:pt x="67" y="11"/>
                  </a:lnTo>
                  <a:lnTo>
                    <a:pt x="76" y="23"/>
                  </a:lnTo>
                  <a:lnTo>
                    <a:pt x="79" y="38"/>
                  </a:lnTo>
                  <a:lnTo>
                    <a:pt x="79" y="749"/>
                  </a:lnTo>
                  <a:lnTo>
                    <a:pt x="76" y="764"/>
                  </a:lnTo>
                  <a:lnTo>
                    <a:pt x="67" y="778"/>
                  </a:lnTo>
                  <a:lnTo>
                    <a:pt x="55" y="786"/>
                  </a:lnTo>
                  <a:lnTo>
                    <a:pt x="39" y="789"/>
                  </a:lnTo>
                  <a:lnTo>
                    <a:pt x="24" y="786"/>
                  </a:lnTo>
                  <a:lnTo>
                    <a:pt x="12" y="778"/>
                  </a:lnTo>
                  <a:lnTo>
                    <a:pt x="3" y="764"/>
                  </a:lnTo>
                  <a:lnTo>
                    <a:pt x="0" y="749"/>
                  </a:lnTo>
                  <a:lnTo>
                    <a:pt x="0" y="38"/>
                  </a:lnTo>
                  <a:lnTo>
                    <a:pt x="3" y="23"/>
                  </a:lnTo>
                  <a:lnTo>
                    <a:pt x="12" y="11"/>
                  </a:lnTo>
                  <a:lnTo>
                    <a:pt x="24" y="3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72"/>
            <p:cNvSpPr>
              <a:spLocks/>
            </p:cNvSpPr>
            <p:nvPr/>
          </p:nvSpPr>
          <p:spPr bwMode="auto">
            <a:xfrm>
              <a:off x="1592" y="1248"/>
              <a:ext cx="119" cy="79"/>
            </a:xfrm>
            <a:custGeom>
              <a:avLst/>
              <a:gdLst>
                <a:gd name="T0" fmla="*/ 119 w 237"/>
                <a:gd name="T1" fmla="*/ 0 h 158"/>
                <a:gd name="T2" fmla="*/ 150 w 237"/>
                <a:gd name="T3" fmla="*/ 5 h 158"/>
                <a:gd name="T4" fmla="*/ 179 w 237"/>
                <a:gd name="T5" fmla="*/ 17 h 158"/>
                <a:gd name="T6" fmla="*/ 202 w 237"/>
                <a:gd name="T7" fmla="*/ 36 h 158"/>
                <a:gd name="T8" fmla="*/ 220 w 237"/>
                <a:gd name="T9" fmla="*/ 59 h 158"/>
                <a:gd name="T10" fmla="*/ 233 w 237"/>
                <a:gd name="T11" fmla="*/ 88 h 158"/>
                <a:gd name="T12" fmla="*/ 237 w 237"/>
                <a:gd name="T13" fmla="*/ 118 h 158"/>
                <a:gd name="T14" fmla="*/ 234 w 237"/>
                <a:gd name="T15" fmla="*/ 134 h 158"/>
                <a:gd name="T16" fmla="*/ 225 w 237"/>
                <a:gd name="T17" fmla="*/ 147 h 158"/>
                <a:gd name="T18" fmla="*/ 213 w 237"/>
                <a:gd name="T19" fmla="*/ 155 h 158"/>
                <a:gd name="T20" fmla="*/ 197 w 237"/>
                <a:gd name="T21" fmla="*/ 158 h 158"/>
                <a:gd name="T22" fmla="*/ 182 w 237"/>
                <a:gd name="T23" fmla="*/ 155 h 158"/>
                <a:gd name="T24" fmla="*/ 170 w 237"/>
                <a:gd name="T25" fmla="*/ 147 h 158"/>
                <a:gd name="T26" fmla="*/ 161 w 237"/>
                <a:gd name="T27" fmla="*/ 134 h 158"/>
                <a:gd name="T28" fmla="*/ 158 w 237"/>
                <a:gd name="T29" fmla="*/ 118 h 158"/>
                <a:gd name="T30" fmla="*/ 155 w 237"/>
                <a:gd name="T31" fmla="*/ 103 h 158"/>
                <a:gd name="T32" fmla="*/ 147 w 237"/>
                <a:gd name="T33" fmla="*/ 91 h 158"/>
                <a:gd name="T34" fmla="*/ 135 w 237"/>
                <a:gd name="T35" fmla="*/ 83 h 158"/>
                <a:gd name="T36" fmla="*/ 119 w 237"/>
                <a:gd name="T37" fmla="*/ 80 h 158"/>
                <a:gd name="T38" fmla="*/ 104 w 237"/>
                <a:gd name="T39" fmla="*/ 83 h 158"/>
                <a:gd name="T40" fmla="*/ 90 w 237"/>
                <a:gd name="T41" fmla="*/ 91 h 158"/>
                <a:gd name="T42" fmla="*/ 83 w 237"/>
                <a:gd name="T43" fmla="*/ 103 h 158"/>
                <a:gd name="T44" fmla="*/ 80 w 237"/>
                <a:gd name="T45" fmla="*/ 118 h 158"/>
                <a:gd name="T46" fmla="*/ 77 w 237"/>
                <a:gd name="T47" fmla="*/ 134 h 158"/>
                <a:gd name="T48" fmla="*/ 67 w 237"/>
                <a:gd name="T49" fmla="*/ 147 h 158"/>
                <a:gd name="T50" fmla="*/ 55 w 237"/>
                <a:gd name="T51" fmla="*/ 155 h 158"/>
                <a:gd name="T52" fmla="*/ 40 w 237"/>
                <a:gd name="T53" fmla="*/ 158 h 158"/>
                <a:gd name="T54" fmla="*/ 25 w 237"/>
                <a:gd name="T55" fmla="*/ 155 h 158"/>
                <a:gd name="T56" fmla="*/ 12 w 237"/>
                <a:gd name="T57" fmla="*/ 147 h 158"/>
                <a:gd name="T58" fmla="*/ 3 w 237"/>
                <a:gd name="T59" fmla="*/ 134 h 158"/>
                <a:gd name="T60" fmla="*/ 0 w 237"/>
                <a:gd name="T61" fmla="*/ 118 h 158"/>
                <a:gd name="T62" fmla="*/ 5 w 237"/>
                <a:gd name="T63" fmla="*/ 88 h 158"/>
                <a:gd name="T64" fmla="*/ 17 w 237"/>
                <a:gd name="T65" fmla="*/ 59 h 158"/>
                <a:gd name="T66" fmla="*/ 35 w 237"/>
                <a:gd name="T67" fmla="*/ 36 h 158"/>
                <a:gd name="T68" fmla="*/ 60 w 237"/>
                <a:gd name="T69" fmla="*/ 17 h 158"/>
                <a:gd name="T70" fmla="*/ 87 w 237"/>
                <a:gd name="T71" fmla="*/ 5 h 158"/>
                <a:gd name="T72" fmla="*/ 119 w 237"/>
                <a:gd name="T73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237" h="158">
                  <a:moveTo>
                    <a:pt x="119" y="0"/>
                  </a:moveTo>
                  <a:lnTo>
                    <a:pt x="150" y="5"/>
                  </a:lnTo>
                  <a:lnTo>
                    <a:pt x="179" y="17"/>
                  </a:lnTo>
                  <a:lnTo>
                    <a:pt x="202" y="36"/>
                  </a:lnTo>
                  <a:lnTo>
                    <a:pt x="220" y="59"/>
                  </a:lnTo>
                  <a:lnTo>
                    <a:pt x="233" y="88"/>
                  </a:lnTo>
                  <a:lnTo>
                    <a:pt x="237" y="118"/>
                  </a:lnTo>
                  <a:lnTo>
                    <a:pt x="234" y="134"/>
                  </a:lnTo>
                  <a:lnTo>
                    <a:pt x="225" y="147"/>
                  </a:lnTo>
                  <a:lnTo>
                    <a:pt x="213" y="155"/>
                  </a:lnTo>
                  <a:lnTo>
                    <a:pt x="197" y="158"/>
                  </a:lnTo>
                  <a:lnTo>
                    <a:pt x="182" y="155"/>
                  </a:lnTo>
                  <a:lnTo>
                    <a:pt x="170" y="147"/>
                  </a:lnTo>
                  <a:lnTo>
                    <a:pt x="161" y="134"/>
                  </a:lnTo>
                  <a:lnTo>
                    <a:pt x="158" y="118"/>
                  </a:lnTo>
                  <a:lnTo>
                    <a:pt x="155" y="103"/>
                  </a:lnTo>
                  <a:lnTo>
                    <a:pt x="147" y="91"/>
                  </a:lnTo>
                  <a:lnTo>
                    <a:pt x="135" y="83"/>
                  </a:lnTo>
                  <a:lnTo>
                    <a:pt x="119" y="80"/>
                  </a:lnTo>
                  <a:lnTo>
                    <a:pt x="104" y="83"/>
                  </a:lnTo>
                  <a:lnTo>
                    <a:pt x="90" y="91"/>
                  </a:lnTo>
                  <a:lnTo>
                    <a:pt x="83" y="103"/>
                  </a:lnTo>
                  <a:lnTo>
                    <a:pt x="80" y="118"/>
                  </a:lnTo>
                  <a:lnTo>
                    <a:pt x="77" y="134"/>
                  </a:lnTo>
                  <a:lnTo>
                    <a:pt x="67" y="147"/>
                  </a:lnTo>
                  <a:lnTo>
                    <a:pt x="55" y="155"/>
                  </a:lnTo>
                  <a:lnTo>
                    <a:pt x="40" y="158"/>
                  </a:lnTo>
                  <a:lnTo>
                    <a:pt x="25" y="155"/>
                  </a:lnTo>
                  <a:lnTo>
                    <a:pt x="12" y="147"/>
                  </a:lnTo>
                  <a:lnTo>
                    <a:pt x="3" y="134"/>
                  </a:lnTo>
                  <a:lnTo>
                    <a:pt x="0" y="118"/>
                  </a:lnTo>
                  <a:lnTo>
                    <a:pt x="5" y="88"/>
                  </a:lnTo>
                  <a:lnTo>
                    <a:pt x="17" y="59"/>
                  </a:lnTo>
                  <a:lnTo>
                    <a:pt x="35" y="36"/>
                  </a:lnTo>
                  <a:lnTo>
                    <a:pt x="60" y="17"/>
                  </a:lnTo>
                  <a:lnTo>
                    <a:pt x="87" y="5"/>
                  </a:lnTo>
                  <a:lnTo>
                    <a:pt x="119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73"/>
            <p:cNvSpPr>
              <a:spLocks/>
            </p:cNvSpPr>
            <p:nvPr/>
          </p:nvSpPr>
          <p:spPr bwMode="auto">
            <a:xfrm>
              <a:off x="1592" y="1643"/>
              <a:ext cx="119" cy="39"/>
            </a:xfrm>
            <a:custGeom>
              <a:avLst/>
              <a:gdLst>
                <a:gd name="T0" fmla="*/ 40 w 237"/>
                <a:gd name="T1" fmla="*/ 0 h 78"/>
                <a:gd name="T2" fmla="*/ 197 w 237"/>
                <a:gd name="T3" fmla="*/ 0 h 78"/>
                <a:gd name="T4" fmla="*/ 213 w 237"/>
                <a:gd name="T5" fmla="*/ 3 h 78"/>
                <a:gd name="T6" fmla="*/ 225 w 237"/>
                <a:gd name="T7" fmla="*/ 10 h 78"/>
                <a:gd name="T8" fmla="*/ 234 w 237"/>
                <a:gd name="T9" fmla="*/ 23 h 78"/>
                <a:gd name="T10" fmla="*/ 237 w 237"/>
                <a:gd name="T11" fmla="*/ 38 h 78"/>
                <a:gd name="T12" fmla="*/ 234 w 237"/>
                <a:gd name="T13" fmla="*/ 53 h 78"/>
                <a:gd name="T14" fmla="*/ 225 w 237"/>
                <a:gd name="T15" fmla="*/ 67 h 78"/>
                <a:gd name="T16" fmla="*/ 213 w 237"/>
                <a:gd name="T17" fmla="*/ 75 h 78"/>
                <a:gd name="T18" fmla="*/ 197 w 237"/>
                <a:gd name="T19" fmla="*/ 78 h 78"/>
                <a:gd name="T20" fmla="*/ 40 w 237"/>
                <a:gd name="T21" fmla="*/ 78 h 78"/>
                <a:gd name="T22" fmla="*/ 25 w 237"/>
                <a:gd name="T23" fmla="*/ 75 h 78"/>
                <a:gd name="T24" fmla="*/ 12 w 237"/>
                <a:gd name="T25" fmla="*/ 67 h 78"/>
                <a:gd name="T26" fmla="*/ 3 w 237"/>
                <a:gd name="T27" fmla="*/ 53 h 78"/>
                <a:gd name="T28" fmla="*/ 0 w 237"/>
                <a:gd name="T29" fmla="*/ 38 h 78"/>
                <a:gd name="T30" fmla="*/ 3 w 237"/>
                <a:gd name="T31" fmla="*/ 23 h 78"/>
                <a:gd name="T32" fmla="*/ 12 w 237"/>
                <a:gd name="T33" fmla="*/ 10 h 78"/>
                <a:gd name="T34" fmla="*/ 25 w 237"/>
                <a:gd name="T35" fmla="*/ 3 h 78"/>
                <a:gd name="T36" fmla="*/ 40 w 237"/>
                <a:gd name="T3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37" h="78">
                  <a:moveTo>
                    <a:pt x="40" y="0"/>
                  </a:moveTo>
                  <a:lnTo>
                    <a:pt x="197" y="0"/>
                  </a:lnTo>
                  <a:lnTo>
                    <a:pt x="213" y="3"/>
                  </a:lnTo>
                  <a:lnTo>
                    <a:pt x="225" y="10"/>
                  </a:lnTo>
                  <a:lnTo>
                    <a:pt x="234" y="23"/>
                  </a:lnTo>
                  <a:lnTo>
                    <a:pt x="237" y="38"/>
                  </a:lnTo>
                  <a:lnTo>
                    <a:pt x="234" y="53"/>
                  </a:lnTo>
                  <a:lnTo>
                    <a:pt x="225" y="67"/>
                  </a:lnTo>
                  <a:lnTo>
                    <a:pt x="213" y="75"/>
                  </a:lnTo>
                  <a:lnTo>
                    <a:pt x="197" y="78"/>
                  </a:lnTo>
                  <a:lnTo>
                    <a:pt x="40" y="78"/>
                  </a:lnTo>
                  <a:lnTo>
                    <a:pt x="25" y="75"/>
                  </a:lnTo>
                  <a:lnTo>
                    <a:pt x="12" y="67"/>
                  </a:lnTo>
                  <a:lnTo>
                    <a:pt x="3" y="53"/>
                  </a:lnTo>
                  <a:lnTo>
                    <a:pt x="0" y="38"/>
                  </a:lnTo>
                  <a:lnTo>
                    <a:pt x="3" y="23"/>
                  </a:lnTo>
                  <a:lnTo>
                    <a:pt x="12" y="10"/>
                  </a:lnTo>
                  <a:lnTo>
                    <a:pt x="25" y="3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74"/>
            <p:cNvSpPr>
              <a:spLocks/>
            </p:cNvSpPr>
            <p:nvPr/>
          </p:nvSpPr>
          <p:spPr bwMode="auto">
            <a:xfrm>
              <a:off x="1277" y="1366"/>
              <a:ext cx="309" cy="39"/>
            </a:xfrm>
            <a:custGeom>
              <a:avLst/>
              <a:gdLst>
                <a:gd name="T0" fmla="*/ 39 w 618"/>
                <a:gd name="T1" fmla="*/ 0 h 78"/>
                <a:gd name="T2" fmla="*/ 578 w 618"/>
                <a:gd name="T3" fmla="*/ 0 h 78"/>
                <a:gd name="T4" fmla="*/ 593 w 618"/>
                <a:gd name="T5" fmla="*/ 3 h 78"/>
                <a:gd name="T6" fmla="*/ 606 w 618"/>
                <a:gd name="T7" fmla="*/ 10 h 78"/>
                <a:gd name="T8" fmla="*/ 615 w 618"/>
                <a:gd name="T9" fmla="*/ 23 h 78"/>
                <a:gd name="T10" fmla="*/ 618 w 618"/>
                <a:gd name="T11" fmla="*/ 40 h 78"/>
                <a:gd name="T12" fmla="*/ 615 w 618"/>
                <a:gd name="T13" fmla="*/ 55 h 78"/>
                <a:gd name="T14" fmla="*/ 606 w 618"/>
                <a:gd name="T15" fmla="*/ 67 h 78"/>
                <a:gd name="T16" fmla="*/ 593 w 618"/>
                <a:gd name="T17" fmla="*/ 75 h 78"/>
                <a:gd name="T18" fmla="*/ 578 w 618"/>
                <a:gd name="T19" fmla="*/ 78 h 78"/>
                <a:gd name="T20" fmla="*/ 39 w 618"/>
                <a:gd name="T21" fmla="*/ 78 h 78"/>
                <a:gd name="T22" fmla="*/ 24 w 618"/>
                <a:gd name="T23" fmla="*/ 75 h 78"/>
                <a:gd name="T24" fmla="*/ 10 w 618"/>
                <a:gd name="T25" fmla="*/ 67 h 78"/>
                <a:gd name="T26" fmla="*/ 3 w 618"/>
                <a:gd name="T27" fmla="*/ 55 h 78"/>
                <a:gd name="T28" fmla="*/ 0 w 618"/>
                <a:gd name="T29" fmla="*/ 40 h 78"/>
                <a:gd name="T30" fmla="*/ 3 w 618"/>
                <a:gd name="T31" fmla="*/ 23 h 78"/>
                <a:gd name="T32" fmla="*/ 10 w 618"/>
                <a:gd name="T33" fmla="*/ 10 h 78"/>
                <a:gd name="T34" fmla="*/ 24 w 618"/>
                <a:gd name="T35" fmla="*/ 3 h 78"/>
                <a:gd name="T36" fmla="*/ 39 w 618"/>
                <a:gd name="T3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18" h="78">
                  <a:moveTo>
                    <a:pt x="39" y="0"/>
                  </a:moveTo>
                  <a:lnTo>
                    <a:pt x="578" y="0"/>
                  </a:lnTo>
                  <a:lnTo>
                    <a:pt x="593" y="3"/>
                  </a:lnTo>
                  <a:lnTo>
                    <a:pt x="606" y="10"/>
                  </a:lnTo>
                  <a:lnTo>
                    <a:pt x="615" y="23"/>
                  </a:lnTo>
                  <a:lnTo>
                    <a:pt x="618" y="40"/>
                  </a:lnTo>
                  <a:lnTo>
                    <a:pt x="615" y="55"/>
                  </a:lnTo>
                  <a:lnTo>
                    <a:pt x="606" y="67"/>
                  </a:lnTo>
                  <a:lnTo>
                    <a:pt x="593" y="75"/>
                  </a:lnTo>
                  <a:lnTo>
                    <a:pt x="578" y="78"/>
                  </a:lnTo>
                  <a:lnTo>
                    <a:pt x="39" y="78"/>
                  </a:lnTo>
                  <a:lnTo>
                    <a:pt x="24" y="75"/>
                  </a:lnTo>
                  <a:lnTo>
                    <a:pt x="10" y="67"/>
                  </a:lnTo>
                  <a:lnTo>
                    <a:pt x="3" y="55"/>
                  </a:lnTo>
                  <a:lnTo>
                    <a:pt x="0" y="40"/>
                  </a:lnTo>
                  <a:lnTo>
                    <a:pt x="3" y="23"/>
                  </a:lnTo>
                  <a:lnTo>
                    <a:pt x="10" y="10"/>
                  </a:lnTo>
                  <a:lnTo>
                    <a:pt x="24" y="3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75"/>
            <p:cNvSpPr>
              <a:spLocks/>
            </p:cNvSpPr>
            <p:nvPr/>
          </p:nvSpPr>
          <p:spPr bwMode="auto">
            <a:xfrm>
              <a:off x="1711" y="1366"/>
              <a:ext cx="315" cy="39"/>
            </a:xfrm>
            <a:custGeom>
              <a:avLst/>
              <a:gdLst>
                <a:gd name="T0" fmla="*/ 40 w 630"/>
                <a:gd name="T1" fmla="*/ 0 h 78"/>
                <a:gd name="T2" fmla="*/ 591 w 630"/>
                <a:gd name="T3" fmla="*/ 0 h 78"/>
                <a:gd name="T4" fmla="*/ 606 w 630"/>
                <a:gd name="T5" fmla="*/ 3 h 78"/>
                <a:gd name="T6" fmla="*/ 620 w 630"/>
                <a:gd name="T7" fmla="*/ 10 h 78"/>
                <a:gd name="T8" fmla="*/ 627 w 630"/>
                <a:gd name="T9" fmla="*/ 23 h 78"/>
                <a:gd name="T10" fmla="*/ 630 w 630"/>
                <a:gd name="T11" fmla="*/ 40 h 78"/>
                <a:gd name="T12" fmla="*/ 627 w 630"/>
                <a:gd name="T13" fmla="*/ 55 h 78"/>
                <a:gd name="T14" fmla="*/ 620 w 630"/>
                <a:gd name="T15" fmla="*/ 67 h 78"/>
                <a:gd name="T16" fmla="*/ 608 w 630"/>
                <a:gd name="T17" fmla="*/ 75 h 78"/>
                <a:gd name="T18" fmla="*/ 591 w 630"/>
                <a:gd name="T19" fmla="*/ 78 h 78"/>
                <a:gd name="T20" fmla="*/ 40 w 630"/>
                <a:gd name="T21" fmla="*/ 78 h 78"/>
                <a:gd name="T22" fmla="*/ 25 w 630"/>
                <a:gd name="T23" fmla="*/ 75 h 78"/>
                <a:gd name="T24" fmla="*/ 11 w 630"/>
                <a:gd name="T25" fmla="*/ 67 h 78"/>
                <a:gd name="T26" fmla="*/ 3 w 630"/>
                <a:gd name="T27" fmla="*/ 55 h 78"/>
                <a:gd name="T28" fmla="*/ 0 w 630"/>
                <a:gd name="T29" fmla="*/ 40 h 78"/>
                <a:gd name="T30" fmla="*/ 3 w 630"/>
                <a:gd name="T31" fmla="*/ 23 h 78"/>
                <a:gd name="T32" fmla="*/ 11 w 630"/>
                <a:gd name="T33" fmla="*/ 10 h 78"/>
                <a:gd name="T34" fmla="*/ 25 w 630"/>
                <a:gd name="T35" fmla="*/ 3 h 78"/>
                <a:gd name="T36" fmla="*/ 40 w 630"/>
                <a:gd name="T37" fmla="*/ 0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30" h="78">
                  <a:moveTo>
                    <a:pt x="40" y="0"/>
                  </a:moveTo>
                  <a:lnTo>
                    <a:pt x="591" y="0"/>
                  </a:lnTo>
                  <a:lnTo>
                    <a:pt x="606" y="3"/>
                  </a:lnTo>
                  <a:lnTo>
                    <a:pt x="620" y="10"/>
                  </a:lnTo>
                  <a:lnTo>
                    <a:pt x="627" y="23"/>
                  </a:lnTo>
                  <a:lnTo>
                    <a:pt x="630" y="40"/>
                  </a:lnTo>
                  <a:lnTo>
                    <a:pt x="627" y="55"/>
                  </a:lnTo>
                  <a:lnTo>
                    <a:pt x="620" y="67"/>
                  </a:lnTo>
                  <a:lnTo>
                    <a:pt x="608" y="75"/>
                  </a:lnTo>
                  <a:lnTo>
                    <a:pt x="591" y="78"/>
                  </a:lnTo>
                  <a:lnTo>
                    <a:pt x="40" y="78"/>
                  </a:lnTo>
                  <a:lnTo>
                    <a:pt x="25" y="75"/>
                  </a:lnTo>
                  <a:lnTo>
                    <a:pt x="11" y="67"/>
                  </a:lnTo>
                  <a:lnTo>
                    <a:pt x="3" y="55"/>
                  </a:lnTo>
                  <a:lnTo>
                    <a:pt x="0" y="40"/>
                  </a:lnTo>
                  <a:lnTo>
                    <a:pt x="3" y="23"/>
                  </a:lnTo>
                  <a:lnTo>
                    <a:pt x="11" y="10"/>
                  </a:lnTo>
                  <a:lnTo>
                    <a:pt x="25" y="3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76"/>
            <p:cNvSpPr>
              <a:spLocks/>
            </p:cNvSpPr>
            <p:nvPr/>
          </p:nvSpPr>
          <p:spPr bwMode="auto">
            <a:xfrm>
              <a:off x="1632" y="1682"/>
              <a:ext cx="39" cy="474"/>
            </a:xfrm>
            <a:custGeom>
              <a:avLst/>
              <a:gdLst>
                <a:gd name="T0" fmla="*/ 39 w 78"/>
                <a:gd name="T1" fmla="*/ 0 h 948"/>
                <a:gd name="T2" fmla="*/ 55 w 78"/>
                <a:gd name="T3" fmla="*/ 3 h 948"/>
                <a:gd name="T4" fmla="*/ 67 w 78"/>
                <a:gd name="T5" fmla="*/ 12 h 948"/>
                <a:gd name="T6" fmla="*/ 75 w 78"/>
                <a:gd name="T7" fmla="*/ 24 h 948"/>
                <a:gd name="T8" fmla="*/ 78 w 78"/>
                <a:gd name="T9" fmla="*/ 40 h 948"/>
                <a:gd name="T10" fmla="*/ 78 w 78"/>
                <a:gd name="T11" fmla="*/ 908 h 948"/>
                <a:gd name="T12" fmla="*/ 75 w 78"/>
                <a:gd name="T13" fmla="*/ 923 h 948"/>
                <a:gd name="T14" fmla="*/ 67 w 78"/>
                <a:gd name="T15" fmla="*/ 936 h 948"/>
                <a:gd name="T16" fmla="*/ 55 w 78"/>
                <a:gd name="T17" fmla="*/ 945 h 948"/>
                <a:gd name="T18" fmla="*/ 39 w 78"/>
                <a:gd name="T19" fmla="*/ 948 h 948"/>
                <a:gd name="T20" fmla="*/ 23 w 78"/>
                <a:gd name="T21" fmla="*/ 945 h 948"/>
                <a:gd name="T22" fmla="*/ 10 w 78"/>
                <a:gd name="T23" fmla="*/ 936 h 948"/>
                <a:gd name="T24" fmla="*/ 3 w 78"/>
                <a:gd name="T25" fmla="*/ 923 h 948"/>
                <a:gd name="T26" fmla="*/ 0 w 78"/>
                <a:gd name="T27" fmla="*/ 908 h 948"/>
                <a:gd name="T28" fmla="*/ 0 w 78"/>
                <a:gd name="T29" fmla="*/ 40 h 948"/>
                <a:gd name="T30" fmla="*/ 3 w 78"/>
                <a:gd name="T31" fmla="*/ 24 h 948"/>
                <a:gd name="T32" fmla="*/ 10 w 78"/>
                <a:gd name="T33" fmla="*/ 12 h 948"/>
                <a:gd name="T34" fmla="*/ 23 w 78"/>
                <a:gd name="T35" fmla="*/ 3 h 948"/>
                <a:gd name="T36" fmla="*/ 39 w 78"/>
                <a:gd name="T37" fmla="*/ 0 h 9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8" h="948">
                  <a:moveTo>
                    <a:pt x="39" y="0"/>
                  </a:moveTo>
                  <a:lnTo>
                    <a:pt x="55" y="3"/>
                  </a:lnTo>
                  <a:lnTo>
                    <a:pt x="67" y="12"/>
                  </a:lnTo>
                  <a:lnTo>
                    <a:pt x="75" y="24"/>
                  </a:lnTo>
                  <a:lnTo>
                    <a:pt x="78" y="40"/>
                  </a:lnTo>
                  <a:lnTo>
                    <a:pt x="78" y="908"/>
                  </a:lnTo>
                  <a:lnTo>
                    <a:pt x="75" y="923"/>
                  </a:lnTo>
                  <a:lnTo>
                    <a:pt x="67" y="936"/>
                  </a:lnTo>
                  <a:lnTo>
                    <a:pt x="55" y="945"/>
                  </a:lnTo>
                  <a:lnTo>
                    <a:pt x="39" y="948"/>
                  </a:lnTo>
                  <a:lnTo>
                    <a:pt x="23" y="945"/>
                  </a:lnTo>
                  <a:lnTo>
                    <a:pt x="10" y="936"/>
                  </a:lnTo>
                  <a:lnTo>
                    <a:pt x="3" y="923"/>
                  </a:lnTo>
                  <a:lnTo>
                    <a:pt x="0" y="908"/>
                  </a:lnTo>
                  <a:lnTo>
                    <a:pt x="0" y="40"/>
                  </a:lnTo>
                  <a:lnTo>
                    <a:pt x="3" y="24"/>
                  </a:lnTo>
                  <a:lnTo>
                    <a:pt x="10" y="12"/>
                  </a:lnTo>
                  <a:lnTo>
                    <a:pt x="23" y="3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77"/>
            <p:cNvSpPr>
              <a:spLocks/>
            </p:cNvSpPr>
            <p:nvPr/>
          </p:nvSpPr>
          <p:spPr bwMode="auto">
            <a:xfrm>
              <a:off x="1474" y="1405"/>
              <a:ext cx="118" cy="119"/>
            </a:xfrm>
            <a:custGeom>
              <a:avLst/>
              <a:gdLst>
                <a:gd name="T0" fmla="*/ 39 w 236"/>
                <a:gd name="T1" fmla="*/ 0 h 237"/>
                <a:gd name="T2" fmla="*/ 54 w 236"/>
                <a:gd name="T3" fmla="*/ 3 h 237"/>
                <a:gd name="T4" fmla="*/ 68 w 236"/>
                <a:gd name="T5" fmla="*/ 12 h 237"/>
                <a:gd name="T6" fmla="*/ 75 w 236"/>
                <a:gd name="T7" fmla="*/ 24 h 237"/>
                <a:gd name="T8" fmla="*/ 78 w 236"/>
                <a:gd name="T9" fmla="*/ 40 h 237"/>
                <a:gd name="T10" fmla="*/ 83 w 236"/>
                <a:gd name="T11" fmla="*/ 72 h 237"/>
                <a:gd name="T12" fmla="*/ 95 w 236"/>
                <a:gd name="T13" fmla="*/ 99 h 237"/>
                <a:gd name="T14" fmla="*/ 114 w 236"/>
                <a:gd name="T15" fmla="*/ 124 h 237"/>
                <a:gd name="T16" fmla="*/ 137 w 236"/>
                <a:gd name="T17" fmla="*/ 142 h 237"/>
                <a:gd name="T18" fmla="*/ 166 w 236"/>
                <a:gd name="T19" fmla="*/ 155 h 237"/>
                <a:gd name="T20" fmla="*/ 196 w 236"/>
                <a:gd name="T21" fmla="*/ 158 h 237"/>
                <a:gd name="T22" fmla="*/ 212 w 236"/>
                <a:gd name="T23" fmla="*/ 161 h 237"/>
                <a:gd name="T24" fmla="*/ 225 w 236"/>
                <a:gd name="T25" fmla="*/ 170 h 237"/>
                <a:gd name="T26" fmla="*/ 233 w 236"/>
                <a:gd name="T27" fmla="*/ 182 h 237"/>
                <a:gd name="T28" fmla="*/ 236 w 236"/>
                <a:gd name="T29" fmla="*/ 197 h 237"/>
                <a:gd name="T30" fmla="*/ 233 w 236"/>
                <a:gd name="T31" fmla="*/ 213 h 237"/>
                <a:gd name="T32" fmla="*/ 225 w 236"/>
                <a:gd name="T33" fmla="*/ 225 h 237"/>
                <a:gd name="T34" fmla="*/ 212 w 236"/>
                <a:gd name="T35" fmla="*/ 234 h 237"/>
                <a:gd name="T36" fmla="*/ 196 w 236"/>
                <a:gd name="T37" fmla="*/ 237 h 237"/>
                <a:gd name="T38" fmla="*/ 156 w 236"/>
                <a:gd name="T39" fmla="*/ 233 h 237"/>
                <a:gd name="T40" fmla="*/ 120 w 236"/>
                <a:gd name="T41" fmla="*/ 222 h 237"/>
                <a:gd name="T42" fmla="*/ 86 w 236"/>
                <a:gd name="T43" fmla="*/ 204 h 237"/>
                <a:gd name="T44" fmla="*/ 57 w 236"/>
                <a:gd name="T45" fmla="*/ 179 h 237"/>
                <a:gd name="T46" fmla="*/ 34 w 236"/>
                <a:gd name="T47" fmla="*/ 150 h 237"/>
                <a:gd name="T48" fmla="*/ 16 w 236"/>
                <a:gd name="T49" fmla="*/ 116 h 237"/>
                <a:gd name="T50" fmla="*/ 3 w 236"/>
                <a:gd name="T51" fmla="*/ 80 h 237"/>
                <a:gd name="T52" fmla="*/ 0 w 236"/>
                <a:gd name="T53" fmla="*/ 40 h 237"/>
                <a:gd name="T54" fmla="*/ 3 w 236"/>
                <a:gd name="T55" fmla="*/ 24 h 237"/>
                <a:gd name="T56" fmla="*/ 11 w 236"/>
                <a:gd name="T57" fmla="*/ 12 h 237"/>
                <a:gd name="T58" fmla="*/ 23 w 236"/>
                <a:gd name="T59" fmla="*/ 3 h 237"/>
                <a:gd name="T60" fmla="*/ 39 w 236"/>
                <a:gd name="T61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36" h="237">
                  <a:moveTo>
                    <a:pt x="39" y="0"/>
                  </a:moveTo>
                  <a:lnTo>
                    <a:pt x="54" y="3"/>
                  </a:lnTo>
                  <a:lnTo>
                    <a:pt x="68" y="12"/>
                  </a:lnTo>
                  <a:lnTo>
                    <a:pt x="75" y="24"/>
                  </a:lnTo>
                  <a:lnTo>
                    <a:pt x="78" y="40"/>
                  </a:lnTo>
                  <a:lnTo>
                    <a:pt x="83" y="72"/>
                  </a:lnTo>
                  <a:lnTo>
                    <a:pt x="95" y="99"/>
                  </a:lnTo>
                  <a:lnTo>
                    <a:pt x="114" y="124"/>
                  </a:lnTo>
                  <a:lnTo>
                    <a:pt x="137" y="142"/>
                  </a:lnTo>
                  <a:lnTo>
                    <a:pt x="166" y="155"/>
                  </a:lnTo>
                  <a:lnTo>
                    <a:pt x="196" y="158"/>
                  </a:lnTo>
                  <a:lnTo>
                    <a:pt x="212" y="161"/>
                  </a:lnTo>
                  <a:lnTo>
                    <a:pt x="225" y="170"/>
                  </a:lnTo>
                  <a:lnTo>
                    <a:pt x="233" y="182"/>
                  </a:lnTo>
                  <a:lnTo>
                    <a:pt x="236" y="197"/>
                  </a:lnTo>
                  <a:lnTo>
                    <a:pt x="233" y="213"/>
                  </a:lnTo>
                  <a:lnTo>
                    <a:pt x="225" y="225"/>
                  </a:lnTo>
                  <a:lnTo>
                    <a:pt x="212" y="234"/>
                  </a:lnTo>
                  <a:lnTo>
                    <a:pt x="196" y="237"/>
                  </a:lnTo>
                  <a:lnTo>
                    <a:pt x="156" y="233"/>
                  </a:lnTo>
                  <a:lnTo>
                    <a:pt x="120" y="222"/>
                  </a:lnTo>
                  <a:lnTo>
                    <a:pt x="86" y="204"/>
                  </a:lnTo>
                  <a:lnTo>
                    <a:pt x="57" y="179"/>
                  </a:lnTo>
                  <a:lnTo>
                    <a:pt x="34" y="150"/>
                  </a:lnTo>
                  <a:lnTo>
                    <a:pt x="16" y="116"/>
                  </a:lnTo>
                  <a:lnTo>
                    <a:pt x="3" y="80"/>
                  </a:lnTo>
                  <a:lnTo>
                    <a:pt x="0" y="40"/>
                  </a:lnTo>
                  <a:lnTo>
                    <a:pt x="3" y="24"/>
                  </a:lnTo>
                  <a:lnTo>
                    <a:pt x="11" y="12"/>
                  </a:lnTo>
                  <a:lnTo>
                    <a:pt x="23" y="3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78"/>
            <p:cNvSpPr>
              <a:spLocks/>
            </p:cNvSpPr>
            <p:nvPr/>
          </p:nvSpPr>
          <p:spPr bwMode="auto">
            <a:xfrm>
              <a:off x="1711" y="1405"/>
              <a:ext cx="117" cy="119"/>
            </a:xfrm>
            <a:custGeom>
              <a:avLst/>
              <a:gdLst>
                <a:gd name="T0" fmla="*/ 198 w 236"/>
                <a:gd name="T1" fmla="*/ 0 h 237"/>
                <a:gd name="T2" fmla="*/ 213 w 236"/>
                <a:gd name="T3" fmla="*/ 3 h 237"/>
                <a:gd name="T4" fmla="*/ 225 w 236"/>
                <a:gd name="T5" fmla="*/ 12 h 237"/>
                <a:gd name="T6" fmla="*/ 233 w 236"/>
                <a:gd name="T7" fmla="*/ 24 h 237"/>
                <a:gd name="T8" fmla="*/ 236 w 236"/>
                <a:gd name="T9" fmla="*/ 40 h 237"/>
                <a:gd name="T10" fmla="*/ 233 w 236"/>
                <a:gd name="T11" fmla="*/ 80 h 237"/>
                <a:gd name="T12" fmla="*/ 220 w 236"/>
                <a:gd name="T13" fmla="*/ 116 h 237"/>
                <a:gd name="T14" fmla="*/ 202 w 236"/>
                <a:gd name="T15" fmla="*/ 150 h 237"/>
                <a:gd name="T16" fmla="*/ 179 w 236"/>
                <a:gd name="T17" fmla="*/ 179 h 237"/>
                <a:gd name="T18" fmla="*/ 150 w 236"/>
                <a:gd name="T19" fmla="*/ 204 h 237"/>
                <a:gd name="T20" fmla="*/ 116 w 236"/>
                <a:gd name="T21" fmla="*/ 222 h 237"/>
                <a:gd name="T22" fmla="*/ 80 w 236"/>
                <a:gd name="T23" fmla="*/ 233 h 237"/>
                <a:gd name="T24" fmla="*/ 40 w 236"/>
                <a:gd name="T25" fmla="*/ 237 h 237"/>
                <a:gd name="T26" fmla="*/ 25 w 236"/>
                <a:gd name="T27" fmla="*/ 234 h 237"/>
                <a:gd name="T28" fmla="*/ 11 w 236"/>
                <a:gd name="T29" fmla="*/ 225 h 237"/>
                <a:gd name="T30" fmla="*/ 3 w 236"/>
                <a:gd name="T31" fmla="*/ 213 h 237"/>
                <a:gd name="T32" fmla="*/ 0 w 236"/>
                <a:gd name="T33" fmla="*/ 197 h 237"/>
                <a:gd name="T34" fmla="*/ 3 w 236"/>
                <a:gd name="T35" fmla="*/ 182 h 237"/>
                <a:gd name="T36" fmla="*/ 11 w 236"/>
                <a:gd name="T37" fmla="*/ 170 h 237"/>
                <a:gd name="T38" fmla="*/ 25 w 236"/>
                <a:gd name="T39" fmla="*/ 161 h 237"/>
                <a:gd name="T40" fmla="*/ 40 w 236"/>
                <a:gd name="T41" fmla="*/ 158 h 237"/>
                <a:gd name="T42" fmla="*/ 71 w 236"/>
                <a:gd name="T43" fmla="*/ 155 h 237"/>
                <a:gd name="T44" fmla="*/ 100 w 236"/>
                <a:gd name="T45" fmla="*/ 142 h 237"/>
                <a:gd name="T46" fmla="*/ 123 w 236"/>
                <a:gd name="T47" fmla="*/ 124 h 237"/>
                <a:gd name="T48" fmla="*/ 141 w 236"/>
                <a:gd name="T49" fmla="*/ 99 h 237"/>
                <a:gd name="T50" fmla="*/ 153 w 236"/>
                <a:gd name="T51" fmla="*/ 72 h 237"/>
                <a:gd name="T52" fmla="*/ 158 w 236"/>
                <a:gd name="T53" fmla="*/ 40 h 237"/>
                <a:gd name="T54" fmla="*/ 161 w 236"/>
                <a:gd name="T55" fmla="*/ 24 h 237"/>
                <a:gd name="T56" fmla="*/ 168 w 236"/>
                <a:gd name="T57" fmla="*/ 12 h 237"/>
                <a:gd name="T58" fmla="*/ 182 w 236"/>
                <a:gd name="T59" fmla="*/ 3 h 237"/>
                <a:gd name="T60" fmla="*/ 198 w 236"/>
                <a:gd name="T61" fmla="*/ 0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36" h="237">
                  <a:moveTo>
                    <a:pt x="198" y="0"/>
                  </a:moveTo>
                  <a:lnTo>
                    <a:pt x="213" y="3"/>
                  </a:lnTo>
                  <a:lnTo>
                    <a:pt x="225" y="12"/>
                  </a:lnTo>
                  <a:lnTo>
                    <a:pt x="233" y="24"/>
                  </a:lnTo>
                  <a:lnTo>
                    <a:pt x="236" y="40"/>
                  </a:lnTo>
                  <a:lnTo>
                    <a:pt x="233" y="80"/>
                  </a:lnTo>
                  <a:lnTo>
                    <a:pt x="220" y="116"/>
                  </a:lnTo>
                  <a:lnTo>
                    <a:pt x="202" y="150"/>
                  </a:lnTo>
                  <a:lnTo>
                    <a:pt x="179" y="179"/>
                  </a:lnTo>
                  <a:lnTo>
                    <a:pt x="150" y="204"/>
                  </a:lnTo>
                  <a:lnTo>
                    <a:pt x="116" y="222"/>
                  </a:lnTo>
                  <a:lnTo>
                    <a:pt x="80" y="233"/>
                  </a:lnTo>
                  <a:lnTo>
                    <a:pt x="40" y="237"/>
                  </a:lnTo>
                  <a:lnTo>
                    <a:pt x="25" y="234"/>
                  </a:lnTo>
                  <a:lnTo>
                    <a:pt x="11" y="225"/>
                  </a:lnTo>
                  <a:lnTo>
                    <a:pt x="3" y="213"/>
                  </a:lnTo>
                  <a:lnTo>
                    <a:pt x="0" y="197"/>
                  </a:lnTo>
                  <a:lnTo>
                    <a:pt x="3" y="182"/>
                  </a:lnTo>
                  <a:lnTo>
                    <a:pt x="11" y="170"/>
                  </a:lnTo>
                  <a:lnTo>
                    <a:pt x="25" y="161"/>
                  </a:lnTo>
                  <a:lnTo>
                    <a:pt x="40" y="158"/>
                  </a:lnTo>
                  <a:lnTo>
                    <a:pt x="71" y="155"/>
                  </a:lnTo>
                  <a:lnTo>
                    <a:pt x="100" y="142"/>
                  </a:lnTo>
                  <a:lnTo>
                    <a:pt x="123" y="124"/>
                  </a:lnTo>
                  <a:lnTo>
                    <a:pt x="141" y="99"/>
                  </a:lnTo>
                  <a:lnTo>
                    <a:pt x="153" y="72"/>
                  </a:lnTo>
                  <a:lnTo>
                    <a:pt x="158" y="40"/>
                  </a:lnTo>
                  <a:lnTo>
                    <a:pt x="161" y="24"/>
                  </a:lnTo>
                  <a:lnTo>
                    <a:pt x="168" y="12"/>
                  </a:lnTo>
                  <a:lnTo>
                    <a:pt x="182" y="3"/>
                  </a:lnTo>
                  <a:lnTo>
                    <a:pt x="198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79"/>
            <p:cNvSpPr>
              <a:spLocks/>
            </p:cNvSpPr>
            <p:nvPr/>
          </p:nvSpPr>
          <p:spPr bwMode="auto">
            <a:xfrm>
              <a:off x="1356" y="2116"/>
              <a:ext cx="118" cy="119"/>
            </a:xfrm>
            <a:custGeom>
              <a:avLst/>
              <a:gdLst>
                <a:gd name="T0" fmla="*/ 198 w 237"/>
                <a:gd name="T1" fmla="*/ 0 h 238"/>
                <a:gd name="T2" fmla="*/ 213 w 237"/>
                <a:gd name="T3" fmla="*/ 3 h 238"/>
                <a:gd name="T4" fmla="*/ 225 w 237"/>
                <a:gd name="T5" fmla="*/ 12 h 238"/>
                <a:gd name="T6" fmla="*/ 234 w 237"/>
                <a:gd name="T7" fmla="*/ 25 h 238"/>
                <a:gd name="T8" fmla="*/ 237 w 237"/>
                <a:gd name="T9" fmla="*/ 40 h 238"/>
                <a:gd name="T10" fmla="*/ 234 w 237"/>
                <a:gd name="T11" fmla="*/ 55 h 238"/>
                <a:gd name="T12" fmla="*/ 225 w 237"/>
                <a:gd name="T13" fmla="*/ 68 h 238"/>
                <a:gd name="T14" fmla="*/ 213 w 237"/>
                <a:gd name="T15" fmla="*/ 77 h 238"/>
                <a:gd name="T16" fmla="*/ 198 w 237"/>
                <a:gd name="T17" fmla="*/ 80 h 238"/>
                <a:gd name="T18" fmla="*/ 166 w 237"/>
                <a:gd name="T19" fmla="*/ 83 h 238"/>
                <a:gd name="T20" fmla="*/ 138 w 237"/>
                <a:gd name="T21" fmla="*/ 95 h 238"/>
                <a:gd name="T22" fmla="*/ 114 w 237"/>
                <a:gd name="T23" fmla="*/ 113 h 238"/>
                <a:gd name="T24" fmla="*/ 95 w 237"/>
                <a:gd name="T25" fmla="*/ 138 h 238"/>
                <a:gd name="T26" fmla="*/ 83 w 237"/>
                <a:gd name="T27" fmla="*/ 167 h 238"/>
                <a:gd name="T28" fmla="*/ 78 w 237"/>
                <a:gd name="T29" fmla="*/ 198 h 238"/>
                <a:gd name="T30" fmla="*/ 75 w 237"/>
                <a:gd name="T31" fmla="*/ 213 h 238"/>
                <a:gd name="T32" fmla="*/ 68 w 237"/>
                <a:gd name="T33" fmla="*/ 225 h 238"/>
                <a:gd name="T34" fmla="*/ 55 w 237"/>
                <a:gd name="T35" fmla="*/ 234 h 238"/>
                <a:gd name="T36" fmla="*/ 40 w 237"/>
                <a:gd name="T37" fmla="*/ 238 h 238"/>
                <a:gd name="T38" fmla="*/ 25 w 237"/>
                <a:gd name="T39" fmla="*/ 234 h 238"/>
                <a:gd name="T40" fmla="*/ 11 w 237"/>
                <a:gd name="T41" fmla="*/ 225 h 238"/>
                <a:gd name="T42" fmla="*/ 3 w 237"/>
                <a:gd name="T43" fmla="*/ 213 h 238"/>
                <a:gd name="T44" fmla="*/ 0 w 237"/>
                <a:gd name="T45" fmla="*/ 198 h 238"/>
                <a:gd name="T46" fmla="*/ 5 w 237"/>
                <a:gd name="T47" fmla="*/ 158 h 238"/>
                <a:gd name="T48" fmla="*/ 16 w 237"/>
                <a:gd name="T49" fmla="*/ 121 h 238"/>
                <a:gd name="T50" fmla="*/ 34 w 237"/>
                <a:gd name="T51" fmla="*/ 87 h 238"/>
                <a:gd name="T52" fmla="*/ 58 w 237"/>
                <a:gd name="T53" fmla="*/ 58 h 238"/>
                <a:gd name="T54" fmla="*/ 87 w 237"/>
                <a:gd name="T55" fmla="*/ 34 h 238"/>
                <a:gd name="T56" fmla="*/ 121 w 237"/>
                <a:gd name="T57" fmla="*/ 15 h 238"/>
                <a:gd name="T58" fmla="*/ 158 w 237"/>
                <a:gd name="T59" fmla="*/ 5 h 238"/>
                <a:gd name="T60" fmla="*/ 198 w 237"/>
                <a:gd name="T61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37" h="238">
                  <a:moveTo>
                    <a:pt x="198" y="0"/>
                  </a:moveTo>
                  <a:lnTo>
                    <a:pt x="213" y="3"/>
                  </a:lnTo>
                  <a:lnTo>
                    <a:pt x="225" y="12"/>
                  </a:lnTo>
                  <a:lnTo>
                    <a:pt x="234" y="25"/>
                  </a:lnTo>
                  <a:lnTo>
                    <a:pt x="237" y="40"/>
                  </a:lnTo>
                  <a:lnTo>
                    <a:pt x="234" y="55"/>
                  </a:lnTo>
                  <a:lnTo>
                    <a:pt x="225" y="68"/>
                  </a:lnTo>
                  <a:lnTo>
                    <a:pt x="213" y="77"/>
                  </a:lnTo>
                  <a:lnTo>
                    <a:pt x="198" y="80"/>
                  </a:lnTo>
                  <a:lnTo>
                    <a:pt x="166" y="83"/>
                  </a:lnTo>
                  <a:lnTo>
                    <a:pt x="138" y="95"/>
                  </a:lnTo>
                  <a:lnTo>
                    <a:pt x="114" y="113"/>
                  </a:lnTo>
                  <a:lnTo>
                    <a:pt x="95" y="138"/>
                  </a:lnTo>
                  <a:lnTo>
                    <a:pt x="83" y="167"/>
                  </a:lnTo>
                  <a:lnTo>
                    <a:pt x="78" y="198"/>
                  </a:lnTo>
                  <a:lnTo>
                    <a:pt x="75" y="213"/>
                  </a:lnTo>
                  <a:lnTo>
                    <a:pt x="68" y="225"/>
                  </a:lnTo>
                  <a:lnTo>
                    <a:pt x="55" y="234"/>
                  </a:lnTo>
                  <a:lnTo>
                    <a:pt x="40" y="238"/>
                  </a:lnTo>
                  <a:lnTo>
                    <a:pt x="25" y="234"/>
                  </a:lnTo>
                  <a:lnTo>
                    <a:pt x="11" y="225"/>
                  </a:lnTo>
                  <a:lnTo>
                    <a:pt x="3" y="213"/>
                  </a:lnTo>
                  <a:lnTo>
                    <a:pt x="0" y="198"/>
                  </a:lnTo>
                  <a:lnTo>
                    <a:pt x="5" y="158"/>
                  </a:lnTo>
                  <a:lnTo>
                    <a:pt x="16" y="121"/>
                  </a:lnTo>
                  <a:lnTo>
                    <a:pt x="34" y="87"/>
                  </a:lnTo>
                  <a:lnTo>
                    <a:pt x="58" y="58"/>
                  </a:lnTo>
                  <a:lnTo>
                    <a:pt x="87" y="34"/>
                  </a:lnTo>
                  <a:lnTo>
                    <a:pt x="121" y="15"/>
                  </a:lnTo>
                  <a:lnTo>
                    <a:pt x="158" y="5"/>
                  </a:lnTo>
                  <a:lnTo>
                    <a:pt x="198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80"/>
            <p:cNvSpPr>
              <a:spLocks/>
            </p:cNvSpPr>
            <p:nvPr/>
          </p:nvSpPr>
          <p:spPr bwMode="auto">
            <a:xfrm>
              <a:off x="1829" y="2116"/>
              <a:ext cx="118" cy="119"/>
            </a:xfrm>
            <a:custGeom>
              <a:avLst/>
              <a:gdLst>
                <a:gd name="T0" fmla="*/ 39 w 236"/>
                <a:gd name="T1" fmla="*/ 0 h 238"/>
                <a:gd name="T2" fmla="*/ 78 w 236"/>
                <a:gd name="T3" fmla="*/ 5 h 238"/>
                <a:gd name="T4" fmla="*/ 115 w 236"/>
                <a:gd name="T5" fmla="*/ 15 h 238"/>
                <a:gd name="T6" fmla="*/ 149 w 236"/>
                <a:gd name="T7" fmla="*/ 34 h 238"/>
                <a:gd name="T8" fmla="*/ 178 w 236"/>
                <a:gd name="T9" fmla="*/ 58 h 238"/>
                <a:gd name="T10" fmla="*/ 202 w 236"/>
                <a:gd name="T11" fmla="*/ 87 h 238"/>
                <a:gd name="T12" fmla="*/ 221 w 236"/>
                <a:gd name="T13" fmla="*/ 121 h 238"/>
                <a:gd name="T14" fmla="*/ 233 w 236"/>
                <a:gd name="T15" fmla="*/ 158 h 238"/>
                <a:gd name="T16" fmla="*/ 236 w 236"/>
                <a:gd name="T17" fmla="*/ 198 h 238"/>
                <a:gd name="T18" fmla="*/ 233 w 236"/>
                <a:gd name="T19" fmla="*/ 213 h 238"/>
                <a:gd name="T20" fmla="*/ 225 w 236"/>
                <a:gd name="T21" fmla="*/ 225 h 238"/>
                <a:gd name="T22" fmla="*/ 211 w 236"/>
                <a:gd name="T23" fmla="*/ 234 h 238"/>
                <a:gd name="T24" fmla="*/ 196 w 236"/>
                <a:gd name="T25" fmla="*/ 238 h 238"/>
                <a:gd name="T26" fmla="*/ 181 w 236"/>
                <a:gd name="T27" fmla="*/ 234 h 238"/>
                <a:gd name="T28" fmla="*/ 169 w 236"/>
                <a:gd name="T29" fmla="*/ 225 h 238"/>
                <a:gd name="T30" fmla="*/ 161 w 236"/>
                <a:gd name="T31" fmla="*/ 213 h 238"/>
                <a:gd name="T32" fmla="*/ 158 w 236"/>
                <a:gd name="T33" fmla="*/ 198 h 238"/>
                <a:gd name="T34" fmla="*/ 153 w 236"/>
                <a:gd name="T35" fmla="*/ 166 h 238"/>
                <a:gd name="T36" fmla="*/ 141 w 236"/>
                <a:gd name="T37" fmla="*/ 138 h 238"/>
                <a:gd name="T38" fmla="*/ 123 w 236"/>
                <a:gd name="T39" fmla="*/ 113 h 238"/>
                <a:gd name="T40" fmla="*/ 98 w 236"/>
                <a:gd name="T41" fmla="*/ 95 h 238"/>
                <a:gd name="T42" fmla="*/ 71 w 236"/>
                <a:gd name="T43" fmla="*/ 83 h 238"/>
                <a:gd name="T44" fmla="*/ 39 w 236"/>
                <a:gd name="T45" fmla="*/ 80 h 238"/>
                <a:gd name="T46" fmla="*/ 23 w 236"/>
                <a:gd name="T47" fmla="*/ 77 h 238"/>
                <a:gd name="T48" fmla="*/ 11 w 236"/>
                <a:gd name="T49" fmla="*/ 68 h 238"/>
                <a:gd name="T50" fmla="*/ 3 w 236"/>
                <a:gd name="T51" fmla="*/ 55 h 238"/>
                <a:gd name="T52" fmla="*/ 0 w 236"/>
                <a:gd name="T53" fmla="*/ 40 h 238"/>
                <a:gd name="T54" fmla="*/ 3 w 236"/>
                <a:gd name="T55" fmla="*/ 25 h 238"/>
                <a:gd name="T56" fmla="*/ 11 w 236"/>
                <a:gd name="T57" fmla="*/ 12 h 238"/>
                <a:gd name="T58" fmla="*/ 23 w 236"/>
                <a:gd name="T59" fmla="*/ 3 h 238"/>
                <a:gd name="T60" fmla="*/ 39 w 236"/>
                <a:gd name="T61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36" h="238">
                  <a:moveTo>
                    <a:pt x="39" y="0"/>
                  </a:moveTo>
                  <a:lnTo>
                    <a:pt x="78" y="5"/>
                  </a:lnTo>
                  <a:lnTo>
                    <a:pt x="115" y="15"/>
                  </a:lnTo>
                  <a:lnTo>
                    <a:pt x="149" y="34"/>
                  </a:lnTo>
                  <a:lnTo>
                    <a:pt x="178" y="58"/>
                  </a:lnTo>
                  <a:lnTo>
                    <a:pt x="202" y="87"/>
                  </a:lnTo>
                  <a:lnTo>
                    <a:pt x="221" y="121"/>
                  </a:lnTo>
                  <a:lnTo>
                    <a:pt x="233" y="158"/>
                  </a:lnTo>
                  <a:lnTo>
                    <a:pt x="236" y="198"/>
                  </a:lnTo>
                  <a:lnTo>
                    <a:pt x="233" y="213"/>
                  </a:lnTo>
                  <a:lnTo>
                    <a:pt x="225" y="225"/>
                  </a:lnTo>
                  <a:lnTo>
                    <a:pt x="211" y="234"/>
                  </a:lnTo>
                  <a:lnTo>
                    <a:pt x="196" y="238"/>
                  </a:lnTo>
                  <a:lnTo>
                    <a:pt x="181" y="234"/>
                  </a:lnTo>
                  <a:lnTo>
                    <a:pt x="169" y="225"/>
                  </a:lnTo>
                  <a:lnTo>
                    <a:pt x="161" y="213"/>
                  </a:lnTo>
                  <a:lnTo>
                    <a:pt x="158" y="198"/>
                  </a:lnTo>
                  <a:lnTo>
                    <a:pt x="153" y="166"/>
                  </a:lnTo>
                  <a:lnTo>
                    <a:pt x="141" y="138"/>
                  </a:lnTo>
                  <a:lnTo>
                    <a:pt x="123" y="113"/>
                  </a:lnTo>
                  <a:lnTo>
                    <a:pt x="98" y="95"/>
                  </a:lnTo>
                  <a:lnTo>
                    <a:pt x="71" y="83"/>
                  </a:lnTo>
                  <a:lnTo>
                    <a:pt x="39" y="80"/>
                  </a:lnTo>
                  <a:lnTo>
                    <a:pt x="23" y="77"/>
                  </a:lnTo>
                  <a:lnTo>
                    <a:pt x="11" y="68"/>
                  </a:lnTo>
                  <a:lnTo>
                    <a:pt x="3" y="55"/>
                  </a:lnTo>
                  <a:lnTo>
                    <a:pt x="0" y="40"/>
                  </a:lnTo>
                  <a:lnTo>
                    <a:pt x="3" y="25"/>
                  </a:lnTo>
                  <a:lnTo>
                    <a:pt x="11" y="12"/>
                  </a:lnTo>
                  <a:lnTo>
                    <a:pt x="23" y="3"/>
                  </a:lnTo>
                  <a:lnTo>
                    <a:pt x="39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81"/>
            <p:cNvSpPr>
              <a:spLocks/>
            </p:cNvSpPr>
            <p:nvPr/>
          </p:nvSpPr>
          <p:spPr bwMode="auto">
            <a:xfrm>
              <a:off x="1434" y="2116"/>
              <a:ext cx="434" cy="40"/>
            </a:xfrm>
            <a:custGeom>
              <a:avLst/>
              <a:gdLst>
                <a:gd name="T0" fmla="*/ 40 w 867"/>
                <a:gd name="T1" fmla="*/ 0 h 80"/>
                <a:gd name="T2" fmla="*/ 828 w 867"/>
                <a:gd name="T3" fmla="*/ 0 h 80"/>
                <a:gd name="T4" fmla="*/ 843 w 867"/>
                <a:gd name="T5" fmla="*/ 3 h 80"/>
                <a:gd name="T6" fmla="*/ 855 w 867"/>
                <a:gd name="T7" fmla="*/ 12 h 80"/>
                <a:gd name="T8" fmla="*/ 864 w 867"/>
                <a:gd name="T9" fmla="*/ 25 h 80"/>
                <a:gd name="T10" fmla="*/ 867 w 867"/>
                <a:gd name="T11" fmla="*/ 40 h 80"/>
                <a:gd name="T12" fmla="*/ 864 w 867"/>
                <a:gd name="T13" fmla="*/ 55 h 80"/>
                <a:gd name="T14" fmla="*/ 855 w 867"/>
                <a:gd name="T15" fmla="*/ 68 h 80"/>
                <a:gd name="T16" fmla="*/ 843 w 867"/>
                <a:gd name="T17" fmla="*/ 77 h 80"/>
                <a:gd name="T18" fmla="*/ 828 w 867"/>
                <a:gd name="T19" fmla="*/ 80 h 80"/>
                <a:gd name="T20" fmla="*/ 40 w 867"/>
                <a:gd name="T21" fmla="*/ 80 h 80"/>
                <a:gd name="T22" fmla="*/ 24 w 867"/>
                <a:gd name="T23" fmla="*/ 77 h 80"/>
                <a:gd name="T24" fmla="*/ 12 w 867"/>
                <a:gd name="T25" fmla="*/ 68 h 80"/>
                <a:gd name="T26" fmla="*/ 3 w 867"/>
                <a:gd name="T27" fmla="*/ 55 h 80"/>
                <a:gd name="T28" fmla="*/ 0 w 867"/>
                <a:gd name="T29" fmla="*/ 40 h 80"/>
                <a:gd name="T30" fmla="*/ 3 w 867"/>
                <a:gd name="T31" fmla="*/ 25 h 80"/>
                <a:gd name="T32" fmla="*/ 12 w 867"/>
                <a:gd name="T33" fmla="*/ 12 h 80"/>
                <a:gd name="T34" fmla="*/ 24 w 867"/>
                <a:gd name="T35" fmla="*/ 3 h 80"/>
                <a:gd name="T36" fmla="*/ 40 w 867"/>
                <a:gd name="T37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67" h="80">
                  <a:moveTo>
                    <a:pt x="40" y="0"/>
                  </a:moveTo>
                  <a:lnTo>
                    <a:pt x="828" y="0"/>
                  </a:lnTo>
                  <a:lnTo>
                    <a:pt x="843" y="3"/>
                  </a:lnTo>
                  <a:lnTo>
                    <a:pt x="855" y="12"/>
                  </a:lnTo>
                  <a:lnTo>
                    <a:pt x="864" y="25"/>
                  </a:lnTo>
                  <a:lnTo>
                    <a:pt x="867" y="40"/>
                  </a:lnTo>
                  <a:lnTo>
                    <a:pt x="864" y="55"/>
                  </a:lnTo>
                  <a:lnTo>
                    <a:pt x="855" y="68"/>
                  </a:lnTo>
                  <a:lnTo>
                    <a:pt x="843" y="77"/>
                  </a:lnTo>
                  <a:lnTo>
                    <a:pt x="828" y="80"/>
                  </a:lnTo>
                  <a:lnTo>
                    <a:pt x="40" y="80"/>
                  </a:lnTo>
                  <a:lnTo>
                    <a:pt x="24" y="77"/>
                  </a:lnTo>
                  <a:lnTo>
                    <a:pt x="12" y="68"/>
                  </a:lnTo>
                  <a:lnTo>
                    <a:pt x="3" y="55"/>
                  </a:lnTo>
                  <a:lnTo>
                    <a:pt x="0" y="40"/>
                  </a:lnTo>
                  <a:lnTo>
                    <a:pt x="3" y="25"/>
                  </a:lnTo>
                  <a:lnTo>
                    <a:pt x="12" y="12"/>
                  </a:lnTo>
                  <a:lnTo>
                    <a:pt x="24" y="3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82"/>
            <p:cNvSpPr>
              <a:spLocks/>
            </p:cNvSpPr>
            <p:nvPr/>
          </p:nvSpPr>
          <p:spPr bwMode="auto">
            <a:xfrm>
              <a:off x="1356" y="2195"/>
              <a:ext cx="591" cy="40"/>
            </a:xfrm>
            <a:custGeom>
              <a:avLst/>
              <a:gdLst>
                <a:gd name="T0" fmla="*/ 40 w 1183"/>
                <a:gd name="T1" fmla="*/ 0 h 80"/>
                <a:gd name="T2" fmla="*/ 1143 w 1183"/>
                <a:gd name="T3" fmla="*/ 0 h 80"/>
                <a:gd name="T4" fmla="*/ 1158 w 1183"/>
                <a:gd name="T5" fmla="*/ 3 h 80"/>
                <a:gd name="T6" fmla="*/ 1172 w 1183"/>
                <a:gd name="T7" fmla="*/ 12 h 80"/>
                <a:gd name="T8" fmla="*/ 1180 w 1183"/>
                <a:gd name="T9" fmla="*/ 24 h 80"/>
                <a:gd name="T10" fmla="*/ 1183 w 1183"/>
                <a:gd name="T11" fmla="*/ 40 h 80"/>
                <a:gd name="T12" fmla="*/ 1180 w 1183"/>
                <a:gd name="T13" fmla="*/ 55 h 80"/>
                <a:gd name="T14" fmla="*/ 1172 w 1183"/>
                <a:gd name="T15" fmla="*/ 67 h 80"/>
                <a:gd name="T16" fmla="*/ 1158 w 1183"/>
                <a:gd name="T17" fmla="*/ 76 h 80"/>
                <a:gd name="T18" fmla="*/ 1143 w 1183"/>
                <a:gd name="T19" fmla="*/ 80 h 80"/>
                <a:gd name="T20" fmla="*/ 40 w 1183"/>
                <a:gd name="T21" fmla="*/ 80 h 80"/>
                <a:gd name="T22" fmla="*/ 25 w 1183"/>
                <a:gd name="T23" fmla="*/ 76 h 80"/>
                <a:gd name="T24" fmla="*/ 11 w 1183"/>
                <a:gd name="T25" fmla="*/ 67 h 80"/>
                <a:gd name="T26" fmla="*/ 3 w 1183"/>
                <a:gd name="T27" fmla="*/ 55 h 80"/>
                <a:gd name="T28" fmla="*/ 0 w 1183"/>
                <a:gd name="T29" fmla="*/ 40 h 80"/>
                <a:gd name="T30" fmla="*/ 3 w 1183"/>
                <a:gd name="T31" fmla="*/ 24 h 80"/>
                <a:gd name="T32" fmla="*/ 11 w 1183"/>
                <a:gd name="T33" fmla="*/ 12 h 80"/>
                <a:gd name="T34" fmla="*/ 25 w 1183"/>
                <a:gd name="T35" fmla="*/ 3 h 80"/>
                <a:gd name="T36" fmla="*/ 40 w 1183"/>
                <a:gd name="T37" fmla="*/ 0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183" h="80">
                  <a:moveTo>
                    <a:pt x="40" y="0"/>
                  </a:moveTo>
                  <a:lnTo>
                    <a:pt x="1143" y="0"/>
                  </a:lnTo>
                  <a:lnTo>
                    <a:pt x="1158" y="3"/>
                  </a:lnTo>
                  <a:lnTo>
                    <a:pt x="1172" y="12"/>
                  </a:lnTo>
                  <a:lnTo>
                    <a:pt x="1180" y="24"/>
                  </a:lnTo>
                  <a:lnTo>
                    <a:pt x="1183" y="40"/>
                  </a:lnTo>
                  <a:lnTo>
                    <a:pt x="1180" y="55"/>
                  </a:lnTo>
                  <a:lnTo>
                    <a:pt x="1172" y="67"/>
                  </a:lnTo>
                  <a:lnTo>
                    <a:pt x="1158" y="76"/>
                  </a:lnTo>
                  <a:lnTo>
                    <a:pt x="1143" y="80"/>
                  </a:lnTo>
                  <a:lnTo>
                    <a:pt x="40" y="80"/>
                  </a:lnTo>
                  <a:lnTo>
                    <a:pt x="25" y="76"/>
                  </a:lnTo>
                  <a:lnTo>
                    <a:pt x="11" y="67"/>
                  </a:lnTo>
                  <a:lnTo>
                    <a:pt x="3" y="55"/>
                  </a:lnTo>
                  <a:lnTo>
                    <a:pt x="0" y="40"/>
                  </a:lnTo>
                  <a:lnTo>
                    <a:pt x="3" y="24"/>
                  </a:lnTo>
                  <a:lnTo>
                    <a:pt x="11" y="12"/>
                  </a:lnTo>
                  <a:lnTo>
                    <a:pt x="25" y="3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000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8980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1508"/>
            <a:ext cx="9143999" cy="51625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" y="1508"/>
            <a:ext cx="9144000" cy="91251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282000" y="264240"/>
            <a:ext cx="7542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Финансовые инновации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7</a:t>
            </a:fld>
            <a:endParaRPr lang="ru-RU"/>
          </a:p>
        </p:txBody>
      </p:sp>
      <p:pic>
        <p:nvPicPr>
          <p:cNvPr id="15" name="Picture 3" descr="C:\Users\alibekuly\Desktop\BLOCKCHAIN\GRAPHICS\Icons\eaeunion.or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481" y="4857182"/>
            <a:ext cx="303039" cy="193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alibekuly\Desktop\ФИНТЕХ (11.09)\ru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343" b="32503"/>
          <a:stretch/>
        </p:blipFill>
        <p:spPr bwMode="auto">
          <a:xfrm>
            <a:off x="8009284" y="296361"/>
            <a:ext cx="908125" cy="323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4" name="Hexagon 303"/>
          <p:cNvSpPr/>
          <p:nvPr/>
        </p:nvSpPr>
        <p:spPr>
          <a:xfrm>
            <a:off x="847875" y="1011703"/>
            <a:ext cx="1792096" cy="1582423"/>
          </a:xfrm>
          <a:prstGeom prst="hexagon">
            <a:avLst/>
          </a:prstGeom>
          <a:solidFill>
            <a:schemeClr val="accent1">
              <a:alpha val="54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5" name="Group 60"/>
          <p:cNvGrpSpPr>
            <a:grpSpLocks noChangeAspect="1"/>
          </p:cNvGrpSpPr>
          <p:nvPr/>
        </p:nvGrpSpPr>
        <p:grpSpPr bwMode="auto">
          <a:xfrm>
            <a:off x="1392078" y="1219839"/>
            <a:ext cx="708829" cy="708829"/>
            <a:chOff x="2880" y="1620"/>
            <a:chExt cx="1620" cy="1620"/>
          </a:xfrm>
        </p:grpSpPr>
        <p:sp>
          <p:nvSpPr>
            <p:cNvPr id="67" name="AutoShape 59"/>
            <p:cNvSpPr>
              <a:spLocks noChangeAspect="1" noChangeArrowheads="1" noTextEdit="1"/>
            </p:cNvSpPr>
            <p:nvPr/>
          </p:nvSpPr>
          <p:spPr bwMode="auto">
            <a:xfrm>
              <a:off x="2880" y="1620"/>
              <a:ext cx="1620" cy="16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8" name="Rectangle 61"/>
            <p:cNvSpPr>
              <a:spLocks noChangeArrowheads="1"/>
            </p:cNvSpPr>
            <p:nvPr/>
          </p:nvSpPr>
          <p:spPr bwMode="auto">
            <a:xfrm>
              <a:off x="2880" y="1620"/>
              <a:ext cx="1620" cy="1620"/>
            </a:xfrm>
            <a:prstGeom prst="rect">
              <a:avLst/>
            </a:prstGeom>
            <a:noFill/>
            <a:ln w="0">
              <a:noFill/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2"/>
            <p:cNvSpPr>
              <a:spLocks/>
            </p:cNvSpPr>
            <p:nvPr/>
          </p:nvSpPr>
          <p:spPr bwMode="auto">
            <a:xfrm>
              <a:off x="2880" y="1621"/>
              <a:ext cx="1619" cy="1619"/>
            </a:xfrm>
            <a:custGeom>
              <a:avLst/>
              <a:gdLst>
                <a:gd name="T0" fmla="*/ 2576 w 4856"/>
                <a:gd name="T1" fmla="*/ 5 h 4856"/>
                <a:gd name="T2" fmla="*/ 2864 w 4856"/>
                <a:gd name="T3" fmla="*/ 40 h 4856"/>
                <a:gd name="T4" fmla="*/ 3141 w 4856"/>
                <a:gd name="T5" fmla="*/ 108 h 4856"/>
                <a:gd name="T6" fmla="*/ 3405 w 4856"/>
                <a:gd name="T7" fmla="*/ 205 h 4856"/>
                <a:gd name="T8" fmla="*/ 3652 w 4856"/>
                <a:gd name="T9" fmla="*/ 332 h 4856"/>
                <a:gd name="T10" fmla="*/ 3884 w 4856"/>
                <a:gd name="T11" fmla="*/ 485 h 4856"/>
                <a:gd name="T12" fmla="*/ 4094 w 4856"/>
                <a:gd name="T13" fmla="*/ 663 h 4856"/>
                <a:gd name="T14" fmla="*/ 4284 w 4856"/>
                <a:gd name="T15" fmla="*/ 865 h 4856"/>
                <a:gd name="T16" fmla="*/ 4451 w 4856"/>
                <a:gd name="T17" fmla="*/ 1086 h 4856"/>
                <a:gd name="T18" fmla="*/ 4590 w 4856"/>
                <a:gd name="T19" fmla="*/ 1324 h 4856"/>
                <a:gd name="T20" fmla="*/ 4704 w 4856"/>
                <a:gd name="T21" fmla="*/ 1581 h 4856"/>
                <a:gd name="T22" fmla="*/ 4786 w 4856"/>
                <a:gd name="T23" fmla="*/ 1852 h 4856"/>
                <a:gd name="T24" fmla="*/ 4838 w 4856"/>
                <a:gd name="T25" fmla="*/ 2134 h 4856"/>
                <a:gd name="T26" fmla="*/ 4856 w 4856"/>
                <a:gd name="T27" fmla="*/ 2429 h 4856"/>
                <a:gd name="T28" fmla="*/ 4838 w 4856"/>
                <a:gd name="T29" fmla="*/ 2722 h 4856"/>
                <a:gd name="T30" fmla="*/ 4786 w 4856"/>
                <a:gd name="T31" fmla="*/ 3005 h 4856"/>
                <a:gd name="T32" fmla="*/ 4704 w 4856"/>
                <a:gd name="T33" fmla="*/ 3276 h 4856"/>
                <a:gd name="T34" fmla="*/ 4590 w 4856"/>
                <a:gd name="T35" fmla="*/ 3532 h 4856"/>
                <a:gd name="T36" fmla="*/ 4451 w 4856"/>
                <a:gd name="T37" fmla="*/ 3771 h 4856"/>
                <a:gd name="T38" fmla="*/ 4284 w 4856"/>
                <a:gd name="T39" fmla="*/ 3993 h 4856"/>
                <a:gd name="T40" fmla="*/ 4094 w 4856"/>
                <a:gd name="T41" fmla="*/ 4193 h 4856"/>
                <a:gd name="T42" fmla="*/ 3884 w 4856"/>
                <a:gd name="T43" fmla="*/ 4371 h 4856"/>
                <a:gd name="T44" fmla="*/ 3652 w 4856"/>
                <a:gd name="T45" fmla="*/ 4525 h 4856"/>
                <a:gd name="T46" fmla="*/ 3405 w 4856"/>
                <a:gd name="T47" fmla="*/ 4651 h 4856"/>
                <a:gd name="T48" fmla="*/ 3141 w 4856"/>
                <a:gd name="T49" fmla="*/ 4750 h 4856"/>
                <a:gd name="T50" fmla="*/ 2864 w 4856"/>
                <a:gd name="T51" fmla="*/ 4816 h 4856"/>
                <a:gd name="T52" fmla="*/ 2576 w 4856"/>
                <a:gd name="T53" fmla="*/ 4852 h 4856"/>
                <a:gd name="T54" fmla="*/ 2280 w 4856"/>
                <a:gd name="T55" fmla="*/ 4852 h 4856"/>
                <a:gd name="T56" fmla="*/ 1991 w 4856"/>
                <a:gd name="T57" fmla="*/ 4816 h 4856"/>
                <a:gd name="T58" fmla="*/ 1714 w 4856"/>
                <a:gd name="T59" fmla="*/ 4750 h 4856"/>
                <a:gd name="T60" fmla="*/ 1451 w 4856"/>
                <a:gd name="T61" fmla="*/ 4651 h 4856"/>
                <a:gd name="T62" fmla="*/ 1202 w 4856"/>
                <a:gd name="T63" fmla="*/ 4525 h 4856"/>
                <a:gd name="T64" fmla="*/ 972 w 4856"/>
                <a:gd name="T65" fmla="*/ 4371 h 4856"/>
                <a:gd name="T66" fmla="*/ 760 w 4856"/>
                <a:gd name="T67" fmla="*/ 4193 h 4856"/>
                <a:gd name="T68" fmla="*/ 571 w 4856"/>
                <a:gd name="T69" fmla="*/ 3993 h 4856"/>
                <a:gd name="T70" fmla="*/ 405 w 4856"/>
                <a:gd name="T71" fmla="*/ 3771 h 4856"/>
                <a:gd name="T72" fmla="*/ 265 w 4856"/>
                <a:gd name="T73" fmla="*/ 3532 h 4856"/>
                <a:gd name="T74" fmla="*/ 152 w 4856"/>
                <a:gd name="T75" fmla="*/ 3276 h 4856"/>
                <a:gd name="T76" fmla="*/ 69 w 4856"/>
                <a:gd name="T77" fmla="*/ 3005 h 4856"/>
                <a:gd name="T78" fmla="*/ 18 w 4856"/>
                <a:gd name="T79" fmla="*/ 2722 h 4856"/>
                <a:gd name="T80" fmla="*/ 0 w 4856"/>
                <a:gd name="T81" fmla="*/ 2429 h 4856"/>
                <a:gd name="T82" fmla="*/ 18 w 4856"/>
                <a:gd name="T83" fmla="*/ 2134 h 4856"/>
                <a:gd name="T84" fmla="*/ 69 w 4856"/>
                <a:gd name="T85" fmla="*/ 1852 h 4856"/>
                <a:gd name="T86" fmla="*/ 152 w 4856"/>
                <a:gd name="T87" fmla="*/ 1581 h 4856"/>
                <a:gd name="T88" fmla="*/ 265 w 4856"/>
                <a:gd name="T89" fmla="*/ 1324 h 4856"/>
                <a:gd name="T90" fmla="*/ 405 w 4856"/>
                <a:gd name="T91" fmla="*/ 1086 h 4856"/>
                <a:gd name="T92" fmla="*/ 571 w 4856"/>
                <a:gd name="T93" fmla="*/ 865 h 4856"/>
                <a:gd name="T94" fmla="*/ 760 w 4856"/>
                <a:gd name="T95" fmla="*/ 663 h 4856"/>
                <a:gd name="T96" fmla="*/ 972 w 4856"/>
                <a:gd name="T97" fmla="*/ 485 h 4856"/>
                <a:gd name="T98" fmla="*/ 1202 w 4856"/>
                <a:gd name="T99" fmla="*/ 332 h 4856"/>
                <a:gd name="T100" fmla="*/ 1451 w 4856"/>
                <a:gd name="T101" fmla="*/ 205 h 4856"/>
                <a:gd name="T102" fmla="*/ 1714 w 4856"/>
                <a:gd name="T103" fmla="*/ 108 h 4856"/>
                <a:gd name="T104" fmla="*/ 1991 w 4856"/>
                <a:gd name="T105" fmla="*/ 40 h 4856"/>
                <a:gd name="T106" fmla="*/ 2280 w 4856"/>
                <a:gd name="T107" fmla="*/ 5 h 48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4856" h="4856">
                  <a:moveTo>
                    <a:pt x="2427" y="0"/>
                  </a:moveTo>
                  <a:lnTo>
                    <a:pt x="2576" y="5"/>
                  </a:lnTo>
                  <a:lnTo>
                    <a:pt x="2722" y="18"/>
                  </a:lnTo>
                  <a:lnTo>
                    <a:pt x="2864" y="40"/>
                  </a:lnTo>
                  <a:lnTo>
                    <a:pt x="3004" y="70"/>
                  </a:lnTo>
                  <a:lnTo>
                    <a:pt x="3141" y="108"/>
                  </a:lnTo>
                  <a:lnTo>
                    <a:pt x="3275" y="152"/>
                  </a:lnTo>
                  <a:lnTo>
                    <a:pt x="3405" y="205"/>
                  </a:lnTo>
                  <a:lnTo>
                    <a:pt x="3532" y="266"/>
                  </a:lnTo>
                  <a:lnTo>
                    <a:pt x="3652" y="332"/>
                  </a:lnTo>
                  <a:lnTo>
                    <a:pt x="3770" y="405"/>
                  </a:lnTo>
                  <a:lnTo>
                    <a:pt x="3884" y="485"/>
                  </a:lnTo>
                  <a:lnTo>
                    <a:pt x="3991" y="572"/>
                  </a:lnTo>
                  <a:lnTo>
                    <a:pt x="4094" y="663"/>
                  </a:lnTo>
                  <a:lnTo>
                    <a:pt x="4193" y="762"/>
                  </a:lnTo>
                  <a:lnTo>
                    <a:pt x="4284" y="865"/>
                  </a:lnTo>
                  <a:lnTo>
                    <a:pt x="4371" y="972"/>
                  </a:lnTo>
                  <a:lnTo>
                    <a:pt x="4451" y="1086"/>
                  </a:lnTo>
                  <a:lnTo>
                    <a:pt x="4524" y="1204"/>
                  </a:lnTo>
                  <a:lnTo>
                    <a:pt x="4590" y="1324"/>
                  </a:lnTo>
                  <a:lnTo>
                    <a:pt x="4651" y="1451"/>
                  </a:lnTo>
                  <a:lnTo>
                    <a:pt x="4704" y="1581"/>
                  </a:lnTo>
                  <a:lnTo>
                    <a:pt x="4748" y="1715"/>
                  </a:lnTo>
                  <a:lnTo>
                    <a:pt x="4786" y="1852"/>
                  </a:lnTo>
                  <a:lnTo>
                    <a:pt x="4816" y="1992"/>
                  </a:lnTo>
                  <a:lnTo>
                    <a:pt x="4838" y="2134"/>
                  </a:lnTo>
                  <a:lnTo>
                    <a:pt x="4851" y="2280"/>
                  </a:lnTo>
                  <a:lnTo>
                    <a:pt x="4856" y="2429"/>
                  </a:lnTo>
                  <a:lnTo>
                    <a:pt x="4851" y="2576"/>
                  </a:lnTo>
                  <a:lnTo>
                    <a:pt x="4838" y="2722"/>
                  </a:lnTo>
                  <a:lnTo>
                    <a:pt x="4816" y="2865"/>
                  </a:lnTo>
                  <a:lnTo>
                    <a:pt x="4786" y="3005"/>
                  </a:lnTo>
                  <a:lnTo>
                    <a:pt x="4748" y="3142"/>
                  </a:lnTo>
                  <a:lnTo>
                    <a:pt x="4704" y="3276"/>
                  </a:lnTo>
                  <a:lnTo>
                    <a:pt x="4651" y="3405"/>
                  </a:lnTo>
                  <a:lnTo>
                    <a:pt x="4590" y="3532"/>
                  </a:lnTo>
                  <a:lnTo>
                    <a:pt x="4524" y="3654"/>
                  </a:lnTo>
                  <a:lnTo>
                    <a:pt x="4451" y="3771"/>
                  </a:lnTo>
                  <a:lnTo>
                    <a:pt x="4371" y="3884"/>
                  </a:lnTo>
                  <a:lnTo>
                    <a:pt x="4284" y="3993"/>
                  </a:lnTo>
                  <a:lnTo>
                    <a:pt x="4193" y="4096"/>
                  </a:lnTo>
                  <a:lnTo>
                    <a:pt x="4094" y="4193"/>
                  </a:lnTo>
                  <a:lnTo>
                    <a:pt x="3991" y="4285"/>
                  </a:lnTo>
                  <a:lnTo>
                    <a:pt x="3884" y="4371"/>
                  </a:lnTo>
                  <a:lnTo>
                    <a:pt x="3770" y="4451"/>
                  </a:lnTo>
                  <a:lnTo>
                    <a:pt x="3652" y="4525"/>
                  </a:lnTo>
                  <a:lnTo>
                    <a:pt x="3532" y="4591"/>
                  </a:lnTo>
                  <a:lnTo>
                    <a:pt x="3405" y="4651"/>
                  </a:lnTo>
                  <a:lnTo>
                    <a:pt x="3275" y="4704"/>
                  </a:lnTo>
                  <a:lnTo>
                    <a:pt x="3141" y="4750"/>
                  </a:lnTo>
                  <a:lnTo>
                    <a:pt x="3004" y="4787"/>
                  </a:lnTo>
                  <a:lnTo>
                    <a:pt x="2864" y="4816"/>
                  </a:lnTo>
                  <a:lnTo>
                    <a:pt x="2722" y="4838"/>
                  </a:lnTo>
                  <a:lnTo>
                    <a:pt x="2576" y="4852"/>
                  </a:lnTo>
                  <a:lnTo>
                    <a:pt x="2427" y="4856"/>
                  </a:lnTo>
                  <a:lnTo>
                    <a:pt x="2280" y="4852"/>
                  </a:lnTo>
                  <a:lnTo>
                    <a:pt x="2134" y="4838"/>
                  </a:lnTo>
                  <a:lnTo>
                    <a:pt x="1991" y="4816"/>
                  </a:lnTo>
                  <a:lnTo>
                    <a:pt x="1851" y="4787"/>
                  </a:lnTo>
                  <a:lnTo>
                    <a:pt x="1714" y="4750"/>
                  </a:lnTo>
                  <a:lnTo>
                    <a:pt x="1580" y="4704"/>
                  </a:lnTo>
                  <a:lnTo>
                    <a:pt x="1451" y="4651"/>
                  </a:lnTo>
                  <a:lnTo>
                    <a:pt x="1324" y="4591"/>
                  </a:lnTo>
                  <a:lnTo>
                    <a:pt x="1202" y="4525"/>
                  </a:lnTo>
                  <a:lnTo>
                    <a:pt x="1085" y="4451"/>
                  </a:lnTo>
                  <a:lnTo>
                    <a:pt x="972" y="4371"/>
                  </a:lnTo>
                  <a:lnTo>
                    <a:pt x="863" y="4285"/>
                  </a:lnTo>
                  <a:lnTo>
                    <a:pt x="760" y="4193"/>
                  </a:lnTo>
                  <a:lnTo>
                    <a:pt x="663" y="4096"/>
                  </a:lnTo>
                  <a:lnTo>
                    <a:pt x="571" y="3993"/>
                  </a:lnTo>
                  <a:lnTo>
                    <a:pt x="485" y="3884"/>
                  </a:lnTo>
                  <a:lnTo>
                    <a:pt x="405" y="3771"/>
                  </a:lnTo>
                  <a:lnTo>
                    <a:pt x="331" y="3654"/>
                  </a:lnTo>
                  <a:lnTo>
                    <a:pt x="265" y="3532"/>
                  </a:lnTo>
                  <a:lnTo>
                    <a:pt x="205" y="3405"/>
                  </a:lnTo>
                  <a:lnTo>
                    <a:pt x="152" y="3276"/>
                  </a:lnTo>
                  <a:lnTo>
                    <a:pt x="106" y="3142"/>
                  </a:lnTo>
                  <a:lnTo>
                    <a:pt x="69" y="3005"/>
                  </a:lnTo>
                  <a:lnTo>
                    <a:pt x="40" y="2865"/>
                  </a:lnTo>
                  <a:lnTo>
                    <a:pt x="18" y="2722"/>
                  </a:lnTo>
                  <a:lnTo>
                    <a:pt x="4" y="2576"/>
                  </a:lnTo>
                  <a:lnTo>
                    <a:pt x="0" y="2429"/>
                  </a:lnTo>
                  <a:lnTo>
                    <a:pt x="4" y="2280"/>
                  </a:lnTo>
                  <a:lnTo>
                    <a:pt x="18" y="2134"/>
                  </a:lnTo>
                  <a:lnTo>
                    <a:pt x="40" y="1992"/>
                  </a:lnTo>
                  <a:lnTo>
                    <a:pt x="69" y="1852"/>
                  </a:lnTo>
                  <a:lnTo>
                    <a:pt x="106" y="1715"/>
                  </a:lnTo>
                  <a:lnTo>
                    <a:pt x="152" y="1581"/>
                  </a:lnTo>
                  <a:lnTo>
                    <a:pt x="205" y="1451"/>
                  </a:lnTo>
                  <a:lnTo>
                    <a:pt x="265" y="1324"/>
                  </a:lnTo>
                  <a:lnTo>
                    <a:pt x="331" y="1204"/>
                  </a:lnTo>
                  <a:lnTo>
                    <a:pt x="405" y="1086"/>
                  </a:lnTo>
                  <a:lnTo>
                    <a:pt x="485" y="972"/>
                  </a:lnTo>
                  <a:lnTo>
                    <a:pt x="571" y="865"/>
                  </a:lnTo>
                  <a:lnTo>
                    <a:pt x="663" y="762"/>
                  </a:lnTo>
                  <a:lnTo>
                    <a:pt x="760" y="663"/>
                  </a:lnTo>
                  <a:lnTo>
                    <a:pt x="863" y="572"/>
                  </a:lnTo>
                  <a:lnTo>
                    <a:pt x="972" y="485"/>
                  </a:lnTo>
                  <a:lnTo>
                    <a:pt x="1085" y="405"/>
                  </a:lnTo>
                  <a:lnTo>
                    <a:pt x="1202" y="332"/>
                  </a:lnTo>
                  <a:lnTo>
                    <a:pt x="1324" y="266"/>
                  </a:lnTo>
                  <a:lnTo>
                    <a:pt x="1451" y="205"/>
                  </a:lnTo>
                  <a:lnTo>
                    <a:pt x="1580" y="152"/>
                  </a:lnTo>
                  <a:lnTo>
                    <a:pt x="1714" y="108"/>
                  </a:lnTo>
                  <a:lnTo>
                    <a:pt x="1851" y="70"/>
                  </a:lnTo>
                  <a:lnTo>
                    <a:pt x="1991" y="40"/>
                  </a:lnTo>
                  <a:lnTo>
                    <a:pt x="2134" y="18"/>
                  </a:lnTo>
                  <a:lnTo>
                    <a:pt x="2280" y="5"/>
                  </a:lnTo>
                  <a:lnTo>
                    <a:pt x="2427" y="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Freeform 63"/>
            <p:cNvSpPr>
              <a:spLocks/>
            </p:cNvSpPr>
            <p:nvPr/>
          </p:nvSpPr>
          <p:spPr bwMode="auto">
            <a:xfrm>
              <a:off x="3226" y="1967"/>
              <a:ext cx="1273" cy="1272"/>
            </a:xfrm>
            <a:custGeom>
              <a:avLst/>
              <a:gdLst>
                <a:gd name="T0" fmla="*/ 1978 w 3819"/>
                <a:gd name="T1" fmla="*/ 3 h 3815"/>
                <a:gd name="T2" fmla="*/ 2053 w 3819"/>
                <a:gd name="T3" fmla="*/ 44 h 3815"/>
                <a:gd name="T4" fmla="*/ 2782 w 3819"/>
                <a:gd name="T5" fmla="*/ 137 h 3815"/>
                <a:gd name="T6" fmla="*/ 3819 w 3819"/>
                <a:gd name="T7" fmla="*/ 1392 h 3815"/>
                <a:gd name="T8" fmla="*/ 3819 w 3819"/>
                <a:gd name="T9" fmla="*/ 1399 h 3815"/>
                <a:gd name="T10" fmla="*/ 3819 w 3819"/>
                <a:gd name="T11" fmla="*/ 1402 h 3815"/>
                <a:gd name="T12" fmla="*/ 3819 w 3819"/>
                <a:gd name="T13" fmla="*/ 1405 h 3815"/>
                <a:gd name="T14" fmla="*/ 3819 w 3819"/>
                <a:gd name="T15" fmla="*/ 1408 h 3815"/>
                <a:gd name="T16" fmla="*/ 3819 w 3819"/>
                <a:gd name="T17" fmla="*/ 1410 h 3815"/>
                <a:gd name="T18" fmla="*/ 3819 w 3819"/>
                <a:gd name="T19" fmla="*/ 1413 h 3815"/>
                <a:gd name="T20" fmla="*/ 3819 w 3819"/>
                <a:gd name="T21" fmla="*/ 1414 h 3815"/>
                <a:gd name="T22" fmla="*/ 3819 w 3819"/>
                <a:gd name="T23" fmla="*/ 1416 h 3815"/>
                <a:gd name="T24" fmla="*/ 3819 w 3819"/>
                <a:gd name="T25" fmla="*/ 1417 h 3815"/>
                <a:gd name="T26" fmla="*/ 3819 w 3819"/>
                <a:gd name="T27" fmla="*/ 1418 h 3815"/>
                <a:gd name="T28" fmla="*/ 3819 w 3819"/>
                <a:gd name="T29" fmla="*/ 1421 h 3815"/>
                <a:gd name="T30" fmla="*/ 3819 w 3819"/>
                <a:gd name="T31" fmla="*/ 1423 h 3815"/>
                <a:gd name="T32" fmla="*/ 3819 w 3819"/>
                <a:gd name="T33" fmla="*/ 1424 h 3815"/>
                <a:gd name="T34" fmla="*/ 3819 w 3819"/>
                <a:gd name="T35" fmla="*/ 1426 h 3815"/>
                <a:gd name="T36" fmla="*/ 3819 w 3819"/>
                <a:gd name="T37" fmla="*/ 1427 h 3815"/>
                <a:gd name="T38" fmla="*/ 3819 w 3819"/>
                <a:gd name="T39" fmla="*/ 1429 h 3815"/>
                <a:gd name="T40" fmla="*/ 3819 w 3819"/>
                <a:gd name="T41" fmla="*/ 1430 h 3815"/>
                <a:gd name="T42" fmla="*/ 3819 w 3819"/>
                <a:gd name="T43" fmla="*/ 1432 h 3815"/>
                <a:gd name="T44" fmla="*/ 3819 w 3819"/>
                <a:gd name="T45" fmla="*/ 1433 h 3815"/>
                <a:gd name="T46" fmla="*/ 3819 w 3819"/>
                <a:gd name="T47" fmla="*/ 1435 h 3815"/>
                <a:gd name="T48" fmla="*/ 3819 w 3819"/>
                <a:gd name="T49" fmla="*/ 1436 h 3815"/>
                <a:gd name="T50" fmla="*/ 3817 w 3819"/>
                <a:gd name="T51" fmla="*/ 1438 h 3815"/>
                <a:gd name="T52" fmla="*/ 3817 w 3819"/>
                <a:gd name="T53" fmla="*/ 1439 h 3815"/>
                <a:gd name="T54" fmla="*/ 3817 w 3819"/>
                <a:gd name="T55" fmla="*/ 1439 h 3815"/>
                <a:gd name="T56" fmla="*/ 3817 w 3819"/>
                <a:gd name="T57" fmla="*/ 1442 h 3815"/>
                <a:gd name="T58" fmla="*/ 3794 w 3819"/>
                <a:gd name="T59" fmla="*/ 1742 h 3815"/>
                <a:gd name="T60" fmla="*/ 3690 w 3819"/>
                <a:gd name="T61" fmla="*/ 2171 h 3815"/>
                <a:gd name="T62" fmla="*/ 3515 w 3819"/>
                <a:gd name="T63" fmla="*/ 2566 h 3815"/>
                <a:gd name="T64" fmla="*/ 3277 w 3819"/>
                <a:gd name="T65" fmla="*/ 2921 h 3815"/>
                <a:gd name="T66" fmla="*/ 2979 w 3819"/>
                <a:gd name="T67" fmla="*/ 3227 h 3815"/>
                <a:gd name="T68" fmla="*/ 2633 w 3819"/>
                <a:gd name="T69" fmla="*/ 3477 h 3815"/>
                <a:gd name="T70" fmla="*/ 2246 w 3819"/>
                <a:gd name="T71" fmla="*/ 3664 h 3815"/>
                <a:gd name="T72" fmla="*/ 1822 w 3819"/>
                <a:gd name="T73" fmla="*/ 3781 h 3815"/>
                <a:gd name="T74" fmla="*/ 461 w 3819"/>
                <a:gd name="T75" fmla="*/ 2751 h 3815"/>
                <a:gd name="T76" fmla="*/ 417 w 3819"/>
                <a:gd name="T77" fmla="*/ 2698 h 3815"/>
                <a:gd name="T78" fmla="*/ 400 w 3819"/>
                <a:gd name="T79" fmla="*/ 2131 h 3815"/>
                <a:gd name="T80" fmla="*/ 3 w 3819"/>
                <a:gd name="T81" fmla="*/ 1722 h 3815"/>
                <a:gd name="T82" fmla="*/ 3 w 3819"/>
                <a:gd name="T83" fmla="*/ 793 h 3815"/>
                <a:gd name="T84" fmla="*/ 43 w 3819"/>
                <a:gd name="T85" fmla="*/ 754 h 3815"/>
                <a:gd name="T86" fmla="*/ 400 w 3819"/>
                <a:gd name="T87" fmla="*/ 152 h 3815"/>
                <a:gd name="T88" fmla="*/ 434 w 3819"/>
                <a:gd name="T89" fmla="*/ 58 h 3815"/>
                <a:gd name="T90" fmla="*/ 517 w 3819"/>
                <a:gd name="T91" fmla="*/ 5 h 38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819" h="3815">
                  <a:moveTo>
                    <a:pt x="552" y="0"/>
                  </a:moveTo>
                  <a:lnTo>
                    <a:pt x="1947" y="0"/>
                  </a:lnTo>
                  <a:lnTo>
                    <a:pt x="1978" y="3"/>
                  </a:lnTo>
                  <a:lnTo>
                    <a:pt x="2006" y="12"/>
                  </a:lnTo>
                  <a:lnTo>
                    <a:pt x="2031" y="27"/>
                  </a:lnTo>
                  <a:lnTo>
                    <a:pt x="2053" y="44"/>
                  </a:lnTo>
                  <a:lnTo>
                    <a:pt x="2060" y="52"/>
                  </a:lnTo>
                  <a:lnTo>
                    <a:pt x="2144" y="137"/>
                  </a:lnTo>
                  <a:lnTo>
                    <a:pt x="2782" y="137"/>
                  </a:lnTo>
                  <a:lnTo>
                    <a:pt x="3807" y="1162"/>
                  </a:lnTo>
                  <a:lnTo>
                    <a:pt x="3816" y="1276"/>
                  </a:lnTo>
                  <a:lnTo>
                    <a:pt x="3819" y="1392"/>
                  </a:lnTo>
                  <a:lnTo>
                    <a:pt x="3819" y="1396"/>
                  </a:lnTo>
                  <a:lnTo>
                    <a:pt x="3819" y="1396"/>
                  </a:lnTo>
                  <a:lnTo>
                    <a:pt x="3819" y="1399"/>
                  </a:lnTo>
                  <a:lnTo>
                    <a:pt x="3819" y="1401"/>
                  </a:lnTo>
                  <a:lnTo>
                    <a:pt x="3819" y="1402"/>
                  </a:lnTo>
                  <a:lnTo>
                    <a:pt x="3819" y="1402"/>
                  </a:lnTo>
                  <a:lnTo>
                    <a:pt x="3819" y="1404"/>
                  </a:lnTo>
                  <a:lnTo>
                    <a:pt x="3819" y="1405"/>
                  </a:lnTo>
                  <a:lnTo>
                    <a:pt x="3819" y="1405"/>
                  </a:lnTo>
                  <a:lnTo>
                    <a:pt x="3819" y="1407"/>
                  </a:lnTo>
                  <a:lnTo>
                    <a:pt x="3819" y="1408"/>
                  </a:lnTo>
                  <a:lnTo>
                    <a:pt x="3819" y="1408"/>
                  </a:lnTo>
                  <a:lnTo>
                    <a:pt x="3819" y="1410"/>
                  </a:lnTo>
                  <a:lnTo>
                    <a:pt x="3819" y="1410"/>
                  </a:lnTo>
                  <a:lnTo>
                    <a:pt x="3819" y="1410"/>
                  </a:lnTo>
                  <a:lnTo>
                    <a:pt x="3819" y="1411"/>
                  </a:lnTo>
                  <a:lnTo>
                    <a:pt x="3819" y="1411"/>
                  </a:lnTo>
                  <a:lnTo>
                    <a:pt x="3819" y="1413"/>
                  </a:lnTo>
                  <a:lnTo>
                    <a:pt x="3819" y="1413"/>
                  </a:lnTo>
                  <a:lnTo>
                    <a:pt x="3819" y="1413"/>
                  </a:lnTo>
                  <a:lnTo>
                    <a:pt x="3819" y="1414"/>
                  </a:lnTo>
                  <a:lnTo>
                    <a:pt x="3819" y="1414"/>
                  </a:lnTo>
                  <a:lnTo>
                    <a:pt x="3819" y="1416"/>
                  </a:lnTo>
                  <a:lnTo>
                    <a:pt x="3819" y="1416"/>
                  </a:lnTo>
                  <a:lnTo>
                    <a:pt x="3819" y="1416"/>
                  </a:lnTo>
                  <a:lnTo>
                    <a:pt x="3819" y="1417"/>
                  </a:lnTo>
                  <a:lnTo>
                    <a:pt x="3819" y="1417"/>
                  </a:lnTo>
                  <a:lnTo>
                    <a:pt x="3819" y="1417"/>
                  </a:lnTo>
                  <a:lnTo>
                    <a:pt x="3819" y="1418"/>
                  </a:lnTo>
                  <a:lnTo>
                    <a:pt x="3819" y="1418"/>
                  </a:lnTo>
                  <a:lnTo>
                    <a:pt x="3819" y="1420"/>
                  </a:lnTo>
                  <a:lnTo>
                    <a:pt x="3819" y="1421"/>
                  </a:lnTo>
                  <a:lnTo>
                    <a:pt x="3819" y="1421"/>
                  </a:lnTo>
                  <a:lnTo>
                    <a:pt x="3819" y="1421"/>
                  </a:lnTo>
                  <a:lnTo>
                    <a:pt x="3819" y="1423"/>
                  </a:lnTo>
                  <a:lnTo>
                    <a:pt x="3819" y="1423"/>
                  </a:lnTo>
                  <a:lnTo>
                    <a:pt x="3819" y="1423"/>
                  </a:lnTo>
                  <a:lnTo>
                    <a:pt x="3819" y="1424"/>
                  </a:lnTo>
                  <a:lnTo>
                    <a:pt x="3819" y="1424"/>
                  </a:lnTo>
                  <a:lnTo>
                    <a:pt x="3819" y="1424"/>
                  </a:lnTo>
                  <a:lnTo>
                    <a:pt x="3819" y="1426"/>
                  </a:lnTo>
                  <a:lnTo>
                    <a:pt x="3819" y="1426"/>
                  </a:lnTo>
                  <a:lnTo>
                    <a:pt x="3819" y="1426"/>
                  </a:lnTo>
                  <a:lnTo>
                    <a:pt x="3819" y="1426"/>
                  </a:lnTo>
                  <a:lnTo>
                    <a:pt x="3819" y="1427"/>
                  </a:lnTo>
                  <a:lnTo>
                    <a:pt x="3819" y="1427"/>
                  </a:lnTo>
                  <a:lnTo>
                    <a:pt x="3819" y="1429"/>
                  </a:lnTo>
                  <a:lnTo>
                    <a:pt x="3819" y="1429"/>
                  </a:lnTo>
                  <a:lnTo>
                    <a:pt x="3819" y="1429"/>
                  </a:lnTo>
                  <a:lnTo>
                    <a:pt x="3819" y="1429"/>
                  </a:lnTo>
                  <a:lnTo>
                    <a:pt x="3819" y="1430"/>
                  </a:lnTo>
                  <a:lnTo>
                    <a:pt x="3819" y="1430"/>
                  </a:lnTo>
                  <a:lnTo>
                    <a:pt x="3819" y="1432"/>
                  </a:lnTo>
                  <a:lnTo>
                    <a:pt x="3819" y="1432"/>
                  </a:lnTo>
                  <a:lnTo>
                    <a:pt x="3819" y="1432"/>
                  </a:lnTo>
                  <a:lnTo>
                    <a:pt x="3819" y="1432"/>
                  </a:lnTo>
                  <a:lnTo>
                    <a:pt x="3819" y="1433"/>
                  </a:lnTo>
                  <a:lnTo>
                    <a:pt x="3819" y="1433"/>
                  </a:lnTo>
                  <a:lnTo>
                    <a:pt x="3819" y="1433"/>
                  </a:lnTo>
                  <a:lnTo>
                    <a:pt x="3819" y="1435"/>
                  </a:lnTo>
                  <a:lnTo>
                    <a:pt x="3819" y="1435"/>
                  </a:lnTo>
                  <a:lnTo>
                    <a:pt x="3819" y="1435"/>
                  </a:lnTo>
                  <a:lnTo>
                    <a:pt x="3819" y="1436"/>
                  </a:lnTo>
                  <a:lnTo>
                    <a:pt x="3819" y="1436"/>
                  </a:lnTo>
                  <a:lnTo>
                    <a:pt x="3817" y="1436"/>
                  </a:lnTo>
                  <a:lnTo>
                    <a:pt x="3817" y="1438"/>
                  </a:lnTo>
                  <a:lnTo>
                    <a:pt x="3817" y="1438"/>
                  </a:lnTo>
                  <a:lnTo>
                    <a:pt x="3817" y="1438"/>
                  </a:lnTo>
                  <a:lnTo>
                    <a:pt x="3817" y="1439"/>
                  </a:lnTo>
                  <a:lnTo>
                    <a:pt x="3817" y="1439"/>
                  </a:lnTo>
                  <a:lnTo>
                    <a:pt x="3817" y="1439"/>
                  </a:lnTo>
                  <a:lnTo>
                    <a:pt x="3817" y="1439"/>
                  </a:lnTo>
                  <a:lnTo>
                    <a:pt x="3817" y="1441"/>
                  </a:lnTo>
                  <a:lnTo>
                    <a:pt x="3817" y="1441"/>
                  </a:lnTo>
                  <a:lnTo>
                    <a:pt x="3817" y="1442"/>
                  </a:lnTo>
                  <a:lnTo>
                    <a:pt x="3817" y="1442"/>
                  </a:lnTo>
                  <a:lnTo>
                    <a:pt x="3810" y="1594"/>
                  </a:lnTo>
                  <a:lnTo>
                    <a:pt x="3794" y="1742"/>
                  </a:lnTo>
                  <a:lnTo>
                    <a:pt x="3767" y="1888"/>
                  </a:lnTo>
                  <a:lnTo>
                    <a:pt x="3733" y="2031"/>
                  </a:lnTo>
                  <a:lnTo>
                    <a:pt x="3690" y="2171"/>
                  </a:lnTo>
                  <a:lnTo>
                    <a:pt x="3640" y="2307"/>
                  </a:lnTo>
                  <a:lnTo>
                    <a:pt x="3581" y="2438"/>
                  </a:lnTo>
                  <a:lnTo>
                    <a:pt x="3515" y="2566"/>
                  </a:lnTo>
                  <a:lnTo>
                    <a:pt x="3443" y="2689"/>
                  </a:lnTo>
                  <a:lnTo>
                    <a:pt x="3364" y="2807"/>
                  </a:lnTo>
                  <a:lnTo>
                    <a:pt x="3277" y="2921"/>
                  </a:lnTo>
                  <a:lnTo>
                    <a:pt x="3184" y="3028"/>
                  </a:lnTo>
                  <a:lnTo>
                    <a:pt x="3084" y="3130"/>
                  </a:lnTo>
                  <a:lnTo>
                    <a:pt x="2979" y="3227"/>
                  </a:lnTo>
                  <a:lnTo>
                    <a:pt x="2869" y="3317"/>
                  </a:lnTo>
                  <a:lnTo>
                    <a:pt x="2754" y="3401"/>
                  </a:lnTo>
                  <a:lnTo>
                    <a:pt x="2633" y="3477"/>
                  </a:lnTo>
                  <a:lnTo>
                    <a:pt x="2508" y="3547"/>
                  </a:lnTo>
                  <a:lnTo>
                    <a:pt x="2378" y="3610"/>
                  </a:lnTo>
                  <a:lnTo>
                    <a:pt x="2246" y="3664"/>
                  </a:lnTo>
                  <a:lnTo>
                    <a:pt x="2107" y="3711"/>
                  </a:lnTo>
                  <a:lnTo>
                    <a:pt x="1966" y="3750"/>
                  </a:lnTo>
                  <a:lnTo>
                    <a:pt x="1822" y="3781"/>
                  </a:lnTo>
                  <a:lnTo>
                    <a:pt x="1674" y="3803"/>
                  </a:lnTo>
                  <a:lnTo>
                    <a:pt x="1524" y="3815"/>
                  </a:lnTo>
                  <a:lnTo>
                    <a:pt x="461" y="2751"/>
                  </a:lnTo>
                  <a:lnTo>
                    <a:pt x="459" y="2750"/>
                  </a:lnTo>
                  <a:lnTo>
                    <a:pt x="436" y="2728"/>
                  </a:lnTo>
                  <a:lnTo>
                    <a:pt x="417" y="2698"/>
                  </a:lnTo>
                  <a:lnTo>
                    <a:pt x="405" y="2666"/>
                  </a:lnTo>
                  <a:lnTo>
                    <a:pt x="400" y="2631"/>
                  </a:lnTo>
                  <a:lnTo>
                    <a:pt x="400" y="2131"/>
                  </a:lnTo>
                  <a:lnTo>
                    <a:pt x="19" y="1750"/>
                  </a:lnTo>
                  <a:lnTo>
                    <a:pt x="9" y="1737"/>
                  </a:lnTo>
                  <a:lnTo>
                    <a:pt x="3" y="1722"/>
                  </a:lnTo>
                  <a:lnTo>
                    <a:pt x="0" y="1706"/>
                  </a:lnTo>
                  <a:lnTo>
                    <a:pt x="0" y="812"/>
                  </a:lnTo>
                  <a:lnTo>
                    <a:pt x="3" y="793"/>
                  </a:lnTo>
                  <a:lnTo>
                    <a:pt x="12" y="776"/>
                  </a:lnTo>
                  <a:lnTo>
                    <a:pt x="25" y="763"/>
                  </a:lnTo>
                  <a:lnTo>
                    <a:pt x="43" y="754"/>
                  </a:lnTo>
                  <a:lnTo>
                    <a:pt x="62" y="750"/>
                  </a:lnTo>
                  <a:lnTo>
                    <a:pt x="400" y="750"/>
                  </a:lnTo>
                  <a:lnTo>
                    <a:pt x="400" y="152"/>
                  </a:lnTo>
                  <a:lnTo>
                    <a:pt x="405" y="117"/>
                  </a:lnTo>
                  <a:lnTo>
                    <a:pt x="415" y="86"/>
                  </a:lnTo>
                  <a:lnTo>
                    <a:pt x="434" y="58"/>
                  </a:lnTo>
                  <a:lnTo>
                    <a:pt x="456" y="34"/>
                  </a:lnTo>
                  <a:lnTo>
                    <a:pt x="486" y="16"/>
                  </a:lnTo>
                  <a:lnTo>
                    <a:pt x="517" y="5"/>
                  </a:lnTo>
                  <a:lnTo>
                    <a:pt x="552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1" name="Rectangle 64"/>
            <p:cNvSpPr>
              <a:spLocks noChangeArrowheads="1"/>
            </p:cNvSpPr>
            <p:nvPr/>
          </p:nvSpPr>
          <p:spPr bwMode="auto">
            <a:xfrm>
              <a:off x="3767" y="2013"/>
              <a:ext cx="386" cy="804"/>
            </a:xfrm>
            <a:prstGeom prst="rect">
              <a:avLst/>
            </a:prstGeom>
            <a:solidFill>
              <a:srgbClr val="45DB8C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2" name="Freeform 65"/>
            <p:cNvSpPr>
              <a:spLocks/>
            </p:cNvSpPr>
            <p:nvPr/>
          </p:nvSpPr>
          <p:spPr bwMode="auto">
            <a:xfrm>
              <a:off x="3795" y="2042"/>
              <a:ext cx="330" cy="745"/>
            </a:xfrm>
            <a:custGeom>
              <a:avLst/>
              <a:gdLst>
                <a:gd name="T0" fmla="*/ 152 w 991"/>
                <a:gd name="T1" fmla="*/ 0 h 2237"/>
                <a:gd name="T2" fmla="*/ 840 w 991"/>
                <a:gd name="T3" fmla="*/ 0 h 2237"/>
                <a:gd name="T4" fmla="*/ 843 w 991"/>
                <a:gd name="T5" fmla="*/ 35 h 2237"/>
                <a:gd name="T6" fmla="*/ 854 w 991"/>
                <a:gd name="T7" fmla="*/ 66 h 2237"/>
                <a:gd name="T8" fmla="*/ 872 w 991"/>
                <a:gd name="T9" fmla="*/ 94 h 2237"/>
                <a:gd name="T10" fmla="*/ 896 w 991"/>
                <a:gd name="T11" fmla="*/ 118 h 2237"/>
                <a:gd name="T12" fmla="*/ 924 w 991"/>
                <a:gd name="T13" fmla="*/ 137 h 2237"/>
                <a:gd name="T14" fmla="*/ 956 w 991"/>
                <a:gd name="T15" fmla="*/ 147 h 2237"/>
                <a:gd name="T16" fmla="*/ 991 w 991"/>
                <a:gd name="T17" fmla="*/ 152 h 2237"/>
                <a:gd name="T18" fmla="*/ 991 w 991"/>
                <a:gd name="T19" fmla="*/ 2085 h 2237"/>
                <a:gd name="T20" fmla="*/ 956 w 991"/>
                <a:gd name="T21" fmla="*/ 2090 h 2237"/>
                <a:gd name="T22" fmla="*/ 924 w 991"/>
                <a:gd name="T23" fmla="*/ 2100 h 2237"/>
                <a:gd name="T24" fmla="*/ 896 w 991"/>
                <a:gd name="T25" fmla="*/ 2119 h 2237"/>
                <a:gd name="T26" fmla="*/ 872 w 991"/>
                <a:gd name="T27" fmla="*/ 2141 h 2237"/>
                <a:gd name="T28" fmla="*/ 854 w 991"/>
                <a:gd name="T29" fmla="*/ 2171 h 2237"/>
                <a:gd name="T30" fmla="*/ 843 w 991"/>
                <a:gd name="T31" fmla="*/ 2202 h 2237"/>
                <a:gd name="T32" fmla="*/ 840 w 991"/>
                <a:gd name="T33" fmla="*/ 2237 h 2237"/>
                <a:gd name="T34" fmla="*/ 152 w 991"/>
                <a:gd name="T35" fmla="*/ 2237 h 2237"/>
                <a:gd name="T36" fmla="*/ 147 w 991"/>
                <a:gd name="T37" fmla="*/ 2202 h 2237"/>
                <a:gd name="T38" fmla="*/ 136 w 991"/>
                <a:gd name="T39" fmla="*/ 2171 h 2237"/>
                <a:gd name="T40" fmla="*/ 118 w 991"/>
                <a:gd name="T41" fmla="*/ 2141 h 2237"/>
                <a:gd name="T42" fmla="*/ 94 w 991"/>
                <a:gd name="T43" fmla="*/ 2119 h 2237"/>
                <a:gd name="T44" fmla="*/ 66 w 991"/>
                <a:gd name="T45" fmla="*/ 2100 h 2237"/>
                <a:gd name="T46" fmla="*/ 34 w 991"/>
                <a:gd name="T47" fmla="*/ 2090 h 2237"/>
                <a:gd name="T48" fmla="*/ 0 w 991"/>
                <a:gd name="T49" fmla="*/ 2085 h 2237"/>
                <a:gd name="T50" fmla="*/ 0 w 991"/>
                <a:gd name="T51" fmla="*/ 152 h 2237"/>
                <a:gd name="T52" fmla="*/ 34 w 991"/>
                <a:gd name="T53" fmla="*/ 147 h 2237"/>
                <a:gd name="T54" fmla="*/ 66 w 991"/>
                <a:gd name="T55" fmla="*/ 137 h 2237"/>
                <a:gd name="T56" fmla="*/ 94 w 991"/>
                <a:gd name="T57" fmla="*/ 118 h 2237"/>
                <a:gd name="T58" fmla="*/ 118 w 991"/>
                <a:gd name="T59" fmla="*/ 94 h 2237"/>
                <a:gd name="T60" fmla="*/ 136 w 991"/>
                <a:gd name="T61" fmla="*/ 66 h 2237"/>
                <a:gd name="T62" fmla="*/ 147 w 991"/>
                <a:gd name="T63" fmla="*/ 35 h 2237"/>
                <a:gd name="T64" fmla="*/ 152 w 991"/>
                <a:gd name="T65" fmla="*/ 0 h 2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991" h="2237">
                  <a:moveTo>
                    <a:pt x="152" y="0"/>
                  </a:moveTo>
                  <a:lnTo>
                    <a:pt x="840" y="0"/>
                  </a:lnTo>
                  <a:lnTo>
                    <a:pt x="843" y="35"/>
                  </a:lnTo>
                  <a:lnTo>
                    <a:pt x="854" y="66"/>
                  </a:lnTo>
                  <a:lnTo>
                    <a:pt x="872" y="94"/>
                  </a:lnTo>
                  <a:lnTo>
                    <a:pt x="896" y="118"/>
                  </a:lnTo>
                  <a:lnTo>
                    <a:pt x="924" y="137"/>
                  </a:lnTo>
                  <a:lnTo>
                    <a:pt x="956" y="147"/>
                  </a:lnTo>
                  <a:lnTo>
                    <a:pt x="991" y="152"/>
                  </a:lnTo>
                  <a:lnTo>
                    <a:pt x="991" y="2085"/>
                  </a:lnTo>
                  <a:lnTo>
                    <a:pt x="956" y="2090"/>
                  </a:lnTo>
                  <a:lnTo>
                    <a:pt x="924" y="2100"/>
                  </a:lnTo>
                  <a:lnTo>
                    <a:pt x="896" y="2119"/>
                  </a:lnTo>
                  <a:lnTo>
                    <a:pt x="872" y="2141"/>
                  </a:lnTo>
                  <a:lnTo>
                    <a:pt x="854" y="2171"/>
                  </a:lnTo>
                  <a:lnTo>
                    <a:pt x="843" y="2202"/>
                  </a:lnTo>
                  <a:lnTo>
                    <a:pt x="840" y="2237"/>
                  </a:lnTo>
                  <a:lnTo>
                    <a:pt x="152" y="2237"/>
                  </a:lnTo>
                  <a:lnTo>
                    <a:pt x="147" y="2202"/>
                  </a:lnTo>
                  <a:lnTo>
                    <a:pt x="136" y="2171"/>
                  </a:lnTo>
                  <a:lnTo>
                    <a:pt x="118" y="2141"/>
                  </a:lnTo>
                  <a:lnTo>
                    <a:pt x="94" y="2119"/>
                  </a:lnTo>
                  <a:lnTo>
                    <a:pt x="66" y="2100"/>
                  </a:lnTo>
                  <a:lnTo>
                    <a:pt x="34" y="2090"/>
                  </a:lnTo>
                  <a:lnTo>
                    <a:pt x="0" y="2085"/>
                  </a:lnTo>
                  <a:lnTo>
                    <a:pt x="0" y="152"/>
                  </a:lnTo>
                  <a:lnTo>
                    <a:pt x="34" y="147"/>
                  </a:lnTo>
                  <a:lnTo>
                    <a:pt x="66" y="137"/>
                  </a:lnTo>
                  <a:lnTo>
                    <a:pt x="94" y="118"/>
                  </a:lnTo>
                  <a:lnTo>
                    <a:pt x="118" y="94"/>
                  </a:lnTo>
                  <a:lnTo>
                    <a:pt x="136" y="66"/>
                  </a:lnTo>
                  <a:lnTo>
                    <a:pt x="147" y="35"/>
                  </a:lnTo>
                  <a:lnTo>
                    <a:pt x="152" y="0"/>
                  </a:lnTo>
                  <a:close/>
                </a:path>
              </a:pathLst>
            </a:custGeom>
            <a:solidFill>
              <a:srgbClr val="58FF8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Freeform 66"/>
            <p:cNvSpPr>
              <a:spLocks/>
            </p:cNvSpPr>
            <p:nvPr/>
          </p:nvSpPr>
          <p:spPr bwMode="auto">
            <a:xfrm>
              <a:off x="3828" y="2304"/>
              <a:ext cx="264" cy="221"/>
            </a:xfrm>
            <a:custGeom>
              <a:avLst/>
              <a:gdLst>
                <a:gd name="T0" fmla="*/ 395 w 790"/>
                <a:gd name="T1" fmla="*/ 0 h 661"/>
                <a:gd name="T2" fmla="*/ 454 w 790"/>
                <a:gd name="T3" fmla="*/ 3 h 661"/>
                <a:gd name="T4" fmla="*/ 510 w 790"/>
                <a:gd name="T5" fmla="*/ 13 h 661"/>
                <a:gd name="T6" fmla="*/ 561 w 790"/>
                <a:gd name="T7" fmla="*/ 31 h 661"/>
                <a:gd name="T8" fmla="*/ 610 w 790"/>
                <a:gd name="T9" fmla="*/ 53 h 661"/>
                <a:gd name="T10" fmla="*/ 654 w 790"/>
                <a:gd name="T11" fmla="*/ 81 h 661"/>
                <a:gd name="T12" fmla="*/ 692 w 790"/>
                <a:gd name="T13" fmla="*/ 113 h 661"/>
                <a:gd name="T14" fmla="*/ 726 w 790"/>
                <a:gd name="T15" fmla="*/ 150 h 661"/>
                <a:gd name="T16" fmla="*/ 753 w 790"/>
                <a:gd name="T17" fmla="*/ 191 h 661"/>
                <a:gd name="T18" fmla="*/ 773 w 790"/>
                <a:gd name="T19" fmla="*/ 236 h 661"/>
                <a:gd name="T20" fmla="*/ 785 w 790"/>
                <a:gd name="T21" fmla="*/ 281 h 661"/>
                <a:gd name="T22" fmla="*/ 790 w 790"/>
                <a:gd name="T23" fmla="*/ 331 h 661"/>
                <a:gd name="T24" fmla="*/ 785 w 790"/>
                <a:gd name="T25" fmla="*/ 380 h 661"/>
                <a:gd name="T26" fmla="*/ 773 w 790"/>
                <a:gd name="T27" fmla="*/ 427 h 661"/>
                <a:gd name="T28" fmla="*/ 753 w 790"/>
                <a:gd name="T29" fmla="*/ 470 h 661"/>
                <a:gd name="T30" fmla="*/ 726 w 790"/>
                <a:gd name="T31" fmla="*/ 511 h 661"/>
                <a:gd name="T32" fmla="*/ 692 w 790"/>
                <a:gd name="T33" fmla="*/ 548 h 661"/>
                <a:gd name="T34" fmla="*/ 654 w 790"/>
                <a:gd name="T35" fmla="*/ 580 h 661"/>
                <a:gd name="T36" fmla="*/ 610 w 790"/>
                <a:gd name="T37" fmla="*/ 608 h 661"/>
                <a:gd name="T38" fmla="*/ 561 w 790"/>
                <a:gd name="T39" fmla="*/ 630 h 661"/>
                <a:gd name="T40" fmla="*/ 510 w 790"/>
                <a:gd name="T41" fmla="*/ 648 h 661"/>
                <a:gd name="T42" fmla="*/ 454 w 790"/>
                <a:gd name="T43" fmla="*/ 658 h 661"/>
                <a:gd name="T44" fmla="*/ 395 w 790"/>
                <a:gd name="T45" fmla="*/ 661 h 661"/>
                <a:gd name="T46" fmla="*/ 338 w 790"/>
                <a:gd name="T47" fmla="*/ 658 h 661"/>
                <a:gd name="T48" fmla="*/ 282 w 790"/>
                <a:gd name="T49" fmla="*/ 648 h 661"/>
                <a:gd name="T50" fmla="*/ 229 w 790"/>
                <a:gd name="T51" fmla="*/ 630 h 661"/>
                <a:gd name="T52" fmla="*/ 180 w 790"/>
                <a:gd name="T53" fmla="*/ 608 h 661"/>
                <a:gd name="T54" fmla="*/ 137 w 790"/>
                <a:gd name="T55" fmla="*/ 580 h 661"/>
                <a:gd name="T56" fmla="*/ 98 w 790"/>
                <a:gd name="T57" fmla="*/ 548 h 661"/>
                <a:gd name="T58" fmla="*/ 65 w 790"/>
                <a:gd name="T59" fmla="*/ 511 h 661"/>
                <a:gd name="T60" fmla="*/ 37 w 790"/>
                <a:gd name="T61" fmla="*/ 470 h 661"/>
                <a:gd name="T62" fmla="*/ 18 w 790"/>
                <a:gd name="T63" fmla="*/ 427 h 661"/>
                <a:gd name="T64" fmla="*/ 5 w 790"/>
                <a:gd name="T65" fmla="*/ 380 h 661"/>
                <a:gd name="T66" fmla="*/ 0 w 790"/>
                <a:gd name="T67" fmla="*/ 331 h 661"/>
                <a:gd name="T68" fmla="*/ 5 w 790"/>
                <a:gd name="T69" fmla="*/ 281 h 661"/>
                <a:gd name="T70" fmla="*/ 18 w 790"/>
                <a:gd name="T71" fmla="*/ 236 h 661"/>
                <a:gd name="T72" fmla="*/ 37 w 790"/>
                <a:gd name="T73" fmla="*/ 191 h 661"/>
                <a:gd name="T74" fmla="*/ 65 w 790"/>
                <a:gd name="T75" fmla="*/ 150 h 661"/>
                <a:gd name="T76" fmla="*/ 98 w 790"/>
                <a:gd name="T77" fmla="*/ 113 h 661"/>
                <a:gd name="T78" fmla="*/ 137 w 790"/>
                <a:gd name="T79" fmla="*/ 81 h 661"/>
                <a:gd name="T80" fmla="*/ 180 w 790"/>
                <a:gd name="T81" fmla="*/ 53 h 661"/>
                <a:gd name="T82" fmla="*/ 229 w 790"/>
                <a:gd name="T83" fmla="*/ 31 h 661"/>
                <a:gd name="T84" fmla="*/ 282 w 790"/>
                <a:gd name="T85" fmla="*/ 13 h 661"/>
                <a:gd name="T86" fmla="*/ 338 w 790"/>
                <a:gd name="T87" fmla="*/ 3 h 661"/>
                <a:gd name="T88" fmla="*/ 395 w 790"/>
                <a:gd name="T89" fmla="*/ 0 h 6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790" h="661">
                  <a:moveTo>
                    <a:pt x="395" y="0"/>
                  </a:moveTo>
                  <a:lnTo>
                    <a:pt x="454" y="3"/>
                  </a:lnTo>
                  <a:lnTo>
                    <a:pt x="510" y="13"/>
                  </a:lnTo>
                  <a:lnTo>
                    <a:pt x="561" y="31"/>
                  </a:lnTo>
                  <a:lnTo>
                    <a:pt x="610" y="53"/>
                  </a:lnTo>
                  <a:lnTo>
                    <a:pt x="654" y="81"/>
                  </a:lnTo>
                  <a:lnTo>
                    <a:pt x="692" y="113"/>
                  </a:lnTo>
                  <a:lnTo>
                    <a:pt x="726" y="150"/>
                  </a:lnTo>
                  <a:lnTo>
                    <a:pt x="753" y="191"/>
                  </a:lnTo>
                  <a:lnTo>
                    <a:pt x="773" y="236"/>
                  </a:lnTo>
                  <a:lnTo>
                    <a:pt x="785" y="281"/>
                  </a:lnTo>
                  <a:lnTo>
                    <a:pt x="790" y="331"/>
                  </a:lnTo>
                  <a:lnTo>
                    <a:pt x="785" y="380"/>
                  </a:lnTo>
                  <a:lnTo>
                    <a:pt x="773" y="427"/>
                  </a:lnTo>
                  <a:lnTo>
                    <a:pt x="753" y="470"/>
                  </a:lnTo>
                  <a:lnTo>
                    <a:pt x="726" y="511"/>
                  </a:lnTo>
                  <a:lnTo>
                    <a:pt x="692" y="548"/>
                  </a:lnTo>
                  <a:lnTo>
                    <a:pt x="654" y="580"/>
                  </a:lnTo>
                  <a:lnTo>
                    <a:pt x="610" y="608"/>
                  </a:lnTo>
                  <a:lnTo>
                    <a:pt x="561" y="630"/>
                  </a:lnTo>
                  <a:lnTo>
                    <a:pt x="510" y="648"/>
                  </a:lnTo>
                  <a:lnTo>
                    <a:pt x="454" y="658"/>
                  </a:lnTo>
                  <a:lnTo>
                    <a:pt x="395" y="661"/>
                  </a:lnTo>
                  <a:lnTo>
                    <a:pt x="338" y="658"/>
                  </a:lnTo>
                  <a:lnTo>
                    <a:pt x="282" y="648"/>
                  </a:lnTo>
                  <a:lnTo>
                    <a:pt x="229" y="630"/>
                  </a:lnTo>
                  <a:lnTo>
                    <a:pt x="180" y="608"/>
                  </a:lnTo>
                  <a:lnTo>
                    <a:pt x="137" y="580"/>
                  </a:lnTo>
                  <a:lnTo>
                    <a:pt x="98" y="548"/>
                  </a:lnTo>
                  <a:lnTo>
                    <a:pt x="65" y="511"/>
                  </a:lnTo>
                  <a:lnTo>
                    <a:pt x="37" y="470"/>
                  </a:lnTo>
                  <a:lnTo>
                    <a:pt x="18" y="427"/>
                  </a:lnTo>
                  <a:lnTo>
                    <a:pt x="5" y="380"/>
                  </a:lnTo>
                  <a:lnTo>
                    <a:pt x="0" y="331"/>
                  </a:lnTo>
                  <a:lnTo>
                    <a:pt x="5" y="281"/>
                  </a:lnTo>
                  <a:lnTo>
                    <a:pt x="18" y="236"/>
                  </a:lnTo>
                  <a:lnTo>
                    <a:pt x="37" y="191"/>
                  </a:lnTo>
                  <a:lnTo>
                    <a:pt x="65" y="150"/>
                  </a:lnTo>
                  <a:lnTo>
                    <a:pt x="98" y="113"/>
                  </a:lnTo>
                  <a:lnTo>
                    <a:pt x="137" y="81"/>
                  </a:lnTo>
                  <a:lnTo>
                    <a:pt x="180" y="53"/>
                  </a:lnTo>
                  <a:lnTo>
                    <a:pt x="229" y="31"/>
                  </a:lnTo>
                  <a:lnTo>
                    <a:pt x="282" y="13"/>
                  </a:lnTo>
                  <a:lnTo>
                    <a:pt x="338" y="3"/>
                  </a:lnTo>
                  <a:lnTo>
                    <a:pt x="395" y="0"/>
                  </a:lnTo>
                  <a:close/>
                </a:path>
              </a:pathLst>
            </a:custGeom>
            <a:solidFill>
              <a:srgbClr val="45DB8C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Freeform 67"/>
            <p:cNvSpPr>
              <a:spLocks/>
            </p:cNvSpPr>
            <p:nvPr/>
          </p:nvSpPr>
          <p:spPr bwMode="auto">
            <a:xfrm>
              <a:off x="3936" y="2702"/>
              <a:ext cx="48" cy="50"/>
            </a:xfrm>
            <a:custGeom>
              <a:avLst/>
              <a:gdLst>
                <a:gd name="T0" fmla="*/ 71 w 142"/>
                <a:gd name="T1" fmla="*/ 0 h 149"/>
                <a:gd name="T2" fmla="*/ 93 w 142"/>
                <a:gd name="T3" fmla="*/ 3 h 149"/>
                <a:gd name="T4" fmla="*/ 114 w 142"/>
                <a:gd name="T5" fmla="*/ 15 h 149"/>
                <a:gd name="T6" fmla="*/ 128 w 142"/>
                <a:gd name="T7" fmla="*/ 31 h 149"/>
                <a:gd name="T8" fmla="*/ 139 w 142"/>
                <a:gd name="T9" fmla="*/ 51 h 149"/>
                <a:gd name="T10" fmla="*/ 142 w 142"/>
                <a:gd name="T11" fmla="*/ 75 h 149"/>
                <a:gd name="T12" fmla="*/ 139 w 142"/>
                <a:gd name="T13" fmla="*/ 99 h 149"/>
                <a:gd name="T14" fmla="*/ 128 w 142"/>
                <a:gd name="T15" fmla="*/ 119 h 149"/>
                <a:gd name="T16" fmla="*/ 114 w 142"/>
                <a:gd name="T17" fmla="*/ 135 h 149"/>
                <a:gd name="T18" fmla="*/ 93 w 142"/>
                <a:gd name="T19" fmla="*/ 146 h 149"/>
                <a:gd name="T20" fmla="*/ 71 w 142"/>
                <a:gd name="T21" fmla="*/ 149 h 149"/>
                <a:gd name="T22" fmla="*/ 49 w 142"/>
                <a:gd name="T23" fmla="*/ 146 h 149"/>
                <a:gd name="T24" fmla="*/ 30 w 142"/>
                <a:gd name="T25" fmla="*/ 135 h 149"/>
                <a:gd name="T26" fmla="*/ 15 w 142"/>
                <a:gd name="T27" fmla="*/ 119 h 149"/>
                <a:gd name="T28" fmla="*/ 5 w 142"/>
                <a:gd name="T29" fmla="*/ 99 h 149"/>
                <a:gd name="T30" fmla="*/ 0 w 142"/>
                <a:gd name="T31" fmla="*/ 75 h 149"/>
                <a:gd name="T32" fmla="*/ 5 w 142"/>
                <a:gd name="T33" fmla="*/ 51 h 149"/>
                <a:gd name="T34" fmla="*/ 15 w 142"/>
                <a:gd name="T35" fmla="*/ 31 h 149"/>
                <a:gd name="T36" fmla="*/ 30 w 142"/>
                <a:gd name="T37" fmla="*/ 15 h 149"/>
                <a:gd name="T38" fmla="*/ 49 w 142"/>
                <a:gd name="T39" fmla="*/ 3 h 149"/>
                <a:gd name="T40" fmla="*/ 71 w 142"/>
                <a:gd name="T41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42" h="149">
                  <a:moveTo>
                    <a:pt x="71" y="0"/>
                  </a:moveTo>
                  <a:lnTo>
                    <a:pt x="93" y="3"/>
                  </a:lnTo>
                  <a:lnTo>
                    <a:pt x="114" y="15"/>
                  </a:lnTo>
                  <a:lnTo>
                    <a:pt x="128" y="31"/>
                  </a:lnTo>
                  <a:lnTo>
                    <a:pt x="139" y="51"/>
                  </a:lnTo>
                  <a:lnTo>
                    <a:pt x="142" y="75"/>
                  </a:lnTo>
                  <a:lnTo>
                    <a:pt x="139" y="99"/>
                  </a:lnTo>
                  <a:lnTo>
                    <a:pt x="128" y="119"/>
                  </a:lnTo>
                  <a:lnTo>
                    <a:pt x="114" y="135"/>
                  </a:lnTo>
                  <a:lnTo>
                    <a:pt x="93" y="146"/>
                  </a:lnTo>
                  <a:lnTo>
                    <a:pt x="71" y="149"/>
                  </a:lnTo>
                  <a:lnTo>
                    <a:pt x="49" y="146"/>
                  </a:lnTo>
                  <a:lnTo>
                    <a:pt x="30" y="135"/>
                  </a:lnTo>
                  <a:lnTo>
                    <a:pt x="15" y="119"/>
                  </a:lnTo>
                  <a:lnTo>
                    <a:pt x="5" y="99"/>
                  </a:lnTo>
                  <a:lnTo>
                    <a:pt x="0" y="75"/>
                  </a:lnTo>
                  <a:lnTo>
                    <a:pt x="5" y="51"/>
                  </a:lnTo>
                  <a:lnTo>
                    <a:pt x="15" y="31"/>
                  </a:lnTo>
                  <a:lnTo>
                    <a:pt x="30" y="15"/>
                  </a:lnTo>
                  <a:lnTo>
                    <a:pt x="49" y="3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45DB8C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Freeform 68"/>
            <p:cNvSpPr>
              <a:spLocks/>
            </p:cNvSpPr>
            <p:nvPr/>
          </p:nvSpPr>
          <p:spPr bwMode="auto">
            <a:xfrm>
              <a:off x="3936" y="2077"/>
              <a:ext cx="48" cy="50"/>
            </a:xfrm>
            <a:custGeom>
              <a:avLst/>
              <a:gdLst>
                <a:gd name="T0" fmla="*/ 71 w 142"/>
                <a:gd name="T1" fmla="*/ 0 h 150"/>
                <a:gd name="T2" fmla="*/ 93 w 142"/>
                <a:gd name="T3" fmla="*/ 5 h 150"/>
                <a:gd name="T4" fmla="*/ 114 w 142"/>
                <a:gd name="T5" fmla="*/ 15 h 150"/>
                <a:gd name="T6" fmla="*/ 128 w 142"/>
                <a:gd name="T7" fmla="*/ 31 h 150"/>
                <a:gd name="T8" fmla="*/ 139 w 142"/>
                <a:gd name="T9" fmla="*/ 52 h 150"/>
                <a:gd name="T10" fmla="*/ 142 w 142"/>
                <a:gd name="T11" fmla="*/ 75 h 150"/>
                <a:gd name="T12" fmla="*/ 139 w 142"/>
                <a:gd name="T13" fmla="*/ 99 h 150"/>
                <a:gd name="T14" fmla="*/ 128 w 142"/>
                <a:gd name="T15" fmla="*/ 119 h 150"/>
                <a:gd name="T16" fmla="*/ 114 w 142"/>
                <a:gd name="T17" fmla="*/ 136 h 150"/>
                <a:gd name="T18" fmla="*/ 93 w 142"/>
                <a:gd name="T19" fmla="*/ 146 h 150"/>
                <a:gd name="T20" fmla="*/ 71 w 142"/>
                <a:gd name="T21" fmla="*/ 150 h 150"/>
                <a:gd name="T22" fmla="*/ 49 w 142"/>
                <a:gd name="T23" fmla="*/ 146 h 150"/>
                <a:gd name="T24" fmla="*/ 30 w 142"/>
                <a:gd name="T25" fmla="*/ 136 h 150"/>
                <a:gd name="T26" fmla="*/ 15 w 142"/>
                <a:gd name="T27" fmla="*/ 119 h 150"/>
                <a:gd name="T28" fmla="*/ 5 w 142"/>
                <a:gd name="T29" fmla="*/ 99 h 150"/>
                <a:gd name="T30" fmla="*/ 0 w 142"/>
                <a:gd name="T31" fmla="*/ 75 h 150"/>
                <a:gd name="T32" fmla="*/ 5 w 142"/>
                <a:gd name="T33" fmla="*/ 52 h 150"/>
                <a:gd name="T34" fmla="*/ 15 w 142"/>
                <a:gd name="T35" fmla="*/ 31 h 150"/>
                <a:gd name="T36" fmla="*/ 30 w 142"/>
                <a:gd name="T37" fmla="*/ 15 h 150"/>
                <a:gd name="T38" fmla="*/ 49 w 142"/>
                <a:gd name="T39" fmla="*/ 5 h 150"/>
                <a:gd name="T40" fmla="*/ 71 w 142"/>
                <a:gd name="T41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42" h="150">
                  <a:moveTo>
                    <a:pt x="71" y="0"/>
                  </a:moveTo>
                  <a:lnTo>
                    <a:pt x="93" y="5"/>
                  </a:lnTo>
                  <a:lnTo>
                    <a:pt x="114" y="15"/>
                  </a:lnTo>
                  <a:lnTo>
                    <a:pt x="128" y="31"/>
                  </a:lnTo>
                  <a:lnTo>
                    <a:pt x="139" y="52"/>
                  </a:lnTo>
                  <a:lnTo>
                    <a:pt x="142" y="75"/>
                  </a:lnTo>
                  <a:lnTo>
                    <a:pt x="139" y="99"/>
                  </a:lnTo>
                  <a:lnTo>
                    <a:pt x="128" y="119"/>
                  </a:lnTo>
                  <a:lnTo>
                    <a:pt x="114" y="136"/>
                  </a:lnTo>
                  <a:lnTo>
                    <a:pt x="93" y="146"/>
                  </a:lnTo>
                  <a:lnTo>
                    <a:pt x="71" y="150"/>
                  </a:lnTo>
                  <a:lnTo>
                    <a:pt x="49" y="146"/>
                  </a:lnTo>
                  <a:lnTo>
                    <a:pt x="30" y="136"/>
                  </a:lnTo>
                  <a:lnTo>
                    <a:pt x="15" y="119"/>
                  </a:lnTo>
                  <a:lnTo>
                    <a:pt x="5" y="99"/>
                  </a:lnTo>
                  <a:lnTo>
                    <a:pt x="0" y="75"/>
                  </a:lnTo>
                  <a:lnTo>
                    <a:pt x="5" y="52"/>
                  </a:lnTo>
                  <a:lnTo>
                    <a:pt x="15" y="31"/>
                  </a:lnTo>
                  <a:lnTo>
                    <a:pt x="30" y="15"/>
                  </a:lnTo>
                  <a:lnTo>
                    <a:pt x="49" y="5"/>
                  </a:lnTo>
                  <a:lnTo>
                    <a:pt x="71" y="0"/>
                  </a:lnTo>
                  <a:close/>
                </a:path>
              </a:pathLst>
            </a:custGeom>
            <a:solidFill>
              <a:srgbClr val="45DB8C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Freeform 69"/>
            <p:cNvSpPr>
              <a:spLocks noEditPoints="1"/>
            </p:cNvSpPr>
            <p:nvPr/>
          </p:nvSpPr>
          <p:spPr bwMode="auto">
            <a:xfrm>
              <a:off x="3854" y="2342"/>
              <a:ext cx="212" cy="145"/>
            </a:xfrm>
            <a:custGeom>
              <a:avLst/>
              <a:gdLst>
                <a:gd name="T0" fmla="*/ 141 w 636"/>
                <a:gd name="T1" fmla="*/ 277 h 437"/>
                <a:gd name="T2" fmla="*/ 159 w 636"/>
                <a:gd name="T3" fmla="*/ 315 h 437"/>
                <a:gd name="T4" fmla="*/ 187 w 636"/>
                <a:gd name="T5" fmla="*/ 334 h 437"/>
                <a:gd name="T6" fmla="*/ 221 w 636"/>
                <a:gd name="T7" fmla="*/ 336 h 437"/>
                <a:gd name="T8" fmla="*/ 246 w 636"/>
                <a:gd name="T9" fmla="*/ 319 h 437"/>
                <a:gd name="T10" fmla="*/ 266 w 636"/>
                <a:gd name="T11" fmla="*/ 281 h 437"/>
                <a:gd name="T12" fmla="*/ 138 w 636"/>
                <a:gd name="T13" fmla="*/ 253 h 437"/>
                <a:gd name="T14" fmla="*/ 436 w 636"/>
                <a:gd name="T15" fmla="*/ 124 h 437"/>
                <a:gd name="T16" fmla="*/ 412 w 636"/>
                <a:gd name="T17" fmla="*/ 138 h 437"/>
                <a:gd name="T18" fmla="*/ 392 w 636"/>
                <a:gd name="T19" fmla="*/ 174 h 437"/>
                <a:gd name="T20" fmla="*/ 515 w 636"/>
                <a:gd name="T21" fmla="*/ 200 h 437"/>
                <a:gd name="T22" fmla="*/ 505 w 636"/>
                <a:gd name="T23" fmla="*/ 159 h 437"/>
                <a:gd name="T24" fmla="*/ 483 w 636"/>
                <a:gd name="T25" fmla="*/ 132 h 437"/>
                <a:gd name="T26" fmla="*/ 452 w 636"/>
                <a:gd name="T27" fmla="*/ 122 h 437"/>
                <a:gd name="T28" fmla="*/ 206 w 636"/>
                <a:gd name="T29" fmla="*/ 60 h 437"/>
                <a:gd name="T30" fmla="*/ 152 w 636"/>
                <a:gd name="T31" fmla="*/ 153 h 437"/>
                <a:gd name="T32" fmla="*/ 289 w 636"/>
                <a:gd name="T33" fmla="*/ 200 h 437"/>
                <a:gd name="T34" fmla="*/ 312 w 636"/>
                <a:gd name="T35" fmla="*/ 121 h 437"/>
                <a:gd name="T36" fmla="*/ 343 w 636"/>
                <a:gd name="T37" fmla="*/ 66 h 437"/>
                <a:gd name="T38" fmla="*/ 386 w 636"/>
                <a:gd name="T39" fmla="*/ 34 h 437"/>
                <a:gd name="T40" fmla="*/ 443 w 636"/>
                <a:gd name="T41" fmla="*/ 23 h 437"/>
                <a:gd name="T42" fmla="*/ 504 w 636"/>
                <a:gd name="T43" fmla="*/ 35 h 437"/>
                <a:gd name="T44" fmla="*/ 552 w 636"/>
                <a:gd name="T45" fmla="*/ 72 h 437"/>
                <a:gd name="T46" fmla="*/ 585 w 636"/>
                <a:gd name="T47" fmla="*/ 130 h 437"/>
                <a:gd name="T48" fmla="*/ 598 w 636"/>
                <a:gd name="T49" fmla="*/ 200 h 437"/>
                <a:gd name="T50" fmla="*/ 636 w 636"/>
                <a:gd name="T51" fmla="*/ 253 h 437"/>
                <a:gd name="T52" fmla="*/ 590 w 636"/>
                <a:gd name="T53" fmla="*/ 297 h 437"/>
                <a:gd name="T54" fmla="*/ 562 w 636"/>
                <a:gd name="T55" fmla="*/ 381 h 437"/>
                <a:gd name="T56" fmla="*/ 468 w 636"/>
                <a:gd name="T57" fmla="*/ 370 h 437"/>
                <a:gd name="T58" fmla="*/ 505 w 636"/>
                <a:gd name="T59" fmla="*/ 293 h 437"/>
                <a:gd name="T60" fmla="*/ 370 w 636"/>
                <a:gd name="T61" fmla="*/ 253 h 437"/>
                <a:gd name="T62" fmla="*/ 358 w 636"/>
                <a:gd name="T63" fmla="*/ 299 h 437"/>
                <a:gd name="T64" fmla="*/ 330 w 636"/>
                <a:gd name="T65" fmla="*/ 368 h 437"/>
                <a:gd name="T66" fmla="*/ 293 w 636"/>
                <a:gd name="T67" fmla="*/ 412 h 437"/>
                <a:gd name="T68" fmla="*/ 243 w 636"/>
                <a:gd name="T69" fmla="*/ 434 h 437"/>
                <a:gd name="T70" fmla="*/ 180 w 636"/>
                <a:gd name="T71" fmla="*/ 433 h 437"/>
                <a:gd name="T72" fmla="*/ 125 w 636"/>
                <a:gd name="T73" fmla="*/ 408 h 437"/>
                <a:gd name="T74" fmla="*/ 82 w 636"/>
                <a:gd name="T75" fmla="*/ 359 h 437"/>
                <a:gd name="T76" fmla="*/ 60 w 636"/>
                <a:gd name="T77" fmla="*/ 292 h 437"/>
                <a:gd name="T78" fmla="*/ 0 w 636"/>
                <a:gd name="T79" fmla="*/ 253 h 437"/>
                <a:gd name="T80" fmla="*/ 56 w 636"/>
                <a:gd name="T81" fmla="*/ 200 h 437"/>
                <a:gd name="T82" fmla="*/ 82 w 636"/>
                <a:gd name="T83" fmla="*/ 94 h 437"/>
                <a:gd name="T84" fmla="*/ 140 w 636"/>
                <a:gd name="T85" fmla="*/ 0 h 4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36" h="437">
                  <a:moveTo>
                    <a:pt x="138" y="253"/>
                  </a:moveTo>
                  <a:lnTo>
                    <a:pt x="141" y="277"/>
                  </a:lnTo>
                  <a:lnTo>
                    <a:pt x="149" y="297"/>
                  </a:lnTo>
                  <a:lnTo>
                    <a:pt x="159" y="315"/>
                  </a:lnTo>
                  <a:lnTo>
                    <a:pt x="172" y="327"/>
                  </a:lnTo>
                  <a:lnTo>
                    <a:pt x="187" y="334"/>
                  </a:lnTo>
                  <a:lnTo>
                    <a:pt x="203" y="337"/>
                  </a:lnTo>
                  <a:lnTo>
                    <a:pt x="221" y="336"/>
                  </a:lnTo>
                  <a:lnTo>
                    <a:pt x="234" y="330"/>
                  </a:lnTo>
                  <a:lnTo>
                    <a:pt x="246" y="319"/>
                  </a:lnTo>
                  <a:lnTo>
                    <a:pt x="256" y="305"/>
                  </a:lnTo>
                  <a:lnTo>
                    <a:pt x="266" y="281"/>
                  </a:lnTo>
                  <a:lnTo>
                    <a:pt x="275" y="253"/>
                  </a:lnTo>
                  <a:lnTo>
                    <a:pt x="138" y="253"/>
                  </a:lnTo>
                  <a:close/>
                  <a:moveTo>
                    <a:pt x="452" y="122"/>
                  </a:moveTo>
                  <a:lnTo>
                    <a:pt x="436" y="124"/>
                  </a:lnTo>
                  <a:lnTo>
                    <a:pt x="423" y="130"/>
                  </a:lnTo>
                  <a:lnTo>
                    <a:pt x="412" y="138"/>
                  </a:lnTo>
                  <a:lnTo>
                    <a:pt x="402" y="153"/>
                  </a:lnTo>
                  <a:lnTo>
                    <a:pt x="392" y="174"/>
                  </a:lnTo>
                  <a:lnTo>
                    <a:pt x="383" y="200"/>
                  </a:lnTo>
                  <a:lnTo>
                    <a:pt x="515" y="200"/>
                  </a:lnTo>
                  <a:lnTo>
                    <a:pt x="512" y="178"/>
                  </a:lnTo>
                  <a:lnTo>
                    <a:pt x="505" y="159"/>
                  </a:lnTo>
                  <a:lnTo>
                    <a:pt x="495" y="143"/>
                  </a:lnTo>
                  <a:lnTo>
                    <a:pt x="483" y="132"/>
                  </a:lnTo>
                  <a:lnTo>
                    <a:pt x="468" y="125"/>
                  </a:lnTo>
                  <a:lnTo>
                    <a:pt x="452" y="122"/>
                  </a:lnTo>
                  <a:close/>
                  <a:moveTo>
                    <a:pt x="140" y="0"/>
                  </a:moveTo>
                  <a:lnTo>
                    <a:pt x="206" y="60"/>
                  </a:lnTo>
                  <a:lnTo>
                    <a:pt x="175" y="106"/>
                  </a:lnTo>
                  <a:lnTo>
                    <a:pt x="152" y="153"/>
                  </a:lnTo>
                  <a:lnTo>
                    <a:pt x="140" y="200"/>
                  </a:lnTo>
                  <a:lnTo>
                    <a:pt x="289" y="200"/>
                  </a:lnTo>
                  <a:lnTo>
                    <a:pt x="300" y="157"/>
                  </a:lnTo>
                  <a:lnTo>
                    <a:pt x="312" y="121"/>
                  </a:lnTo>
                  <a:lnTo>
                    <a:pt x="327" y="90"/>
                  </a:lnTo>
                  <a:lnTo>
                    <a:pt x="343" y="66"/>
                  </a:lnTo>
                  <a:lnTo>
                    <a:pt x="362" y="47"/>
                  </a:lnTo>
                  <a:lnTo>
                    <a:pt x="386" y="34"/>
                  </a:lnTo>
                  <a:lnTo>
                    <a:pt x="412" y="26"/>
                  </a:lnTo>
                  <a:lnTo>
                    <a:pt x="443" y="23"/>
                  </a:lnTo>
                  <a:lnTo>
                    <a:pt x="474" y="26"/>
                  </a:lnTo>
                  <a:lnTo>
                    <a:pt x="504" y="35"/>
                  </a:lnTo>
                  <a:lnTo>
                    <a:pt x="529" y="51"/>
                  </a:lnTo>
                  <a:lnTo>
                    <a:pt x="552" y="72"/>
                  </a:lnTo>
                  <a:lnTo>
                    <a:pt x="570" y="99"/>
                  </a:lnTo>
                  <a:lnTo>
                    <a:pt x="585" y="130"/>
                  </a:lnTo>
                  <a:lnTo>
                    <a:pt x="593" y="163"/>
                  </a:lnTo>
                  <a:lnTo>
                    <a:pt x="598" y="200"/>
                  </a:lnTo>
                  <a:lnTo>
                    <a:pt x="636" y="200"/>
                  </a:lnTo>
                  <a:lnTo>
                    <a:pt x="636" y="253"/>
                  </a:lnTo>
                  <a:lnTo>
                    <a:pt x="596" y="253"/>
                  </a:lnTo>
                  <a:lnTo>
                    <a:pt x="590" y="297"/>
                  </a:lnTo>
                  <a:lnTo>
                    <a:pt x="579" y="340"/>
                  </a:lnTo>
                  <a:lnTo>
                    <a:pt x="562" y="381"/>
                  </a:lnTo>
                  <a:lnTo>
                    <a:pt x="539" y="423"/>
                  </a:lnTo>
                  <a:lnTo>
                    <a:pt x="468" y="370"/>
                  </a:lnTo>
                  <a:lnTo>
                    <a:pt x="490" y="333"/>
                  </a:lnTo>
                  <a:lnTo>
                    <a:pt x="505" y="293"/>
                  </a:lnTo>
                  <a:lnTo>
                    <a:pt x="514" y="253"/>
                  </a:lnTo>
                  <a:lnTo>
                    <a:pt x="370" y="253"/>
                  </a:lnTo>
                  <a:lnTo>
                    <a:pt x="370" y="255"/>
                  </a:lnTo>
                  <a:lnTo>
                    <a:pt x="358" y="299"/>
                  </a:lnTo>
                  <a:lnTo>
                    <a:pt x="345" y="336"/>
                  </a:lnTo>
                  <a:lnTo>
                    <a:pt x="330" y="368"/>
                  </a:lnTo>
                  <a:lnTo>
                    <a:pt x="314" y="393"/>
                  </a:lnTo>
                  <a:lnTo>
                    <a:pt x="293" y="412"/>
                  </a:lnTo>
                  <a:lnTo>
                    <a:pt x="269" y="426"/>
                  </a:lnTo>
                  <a:lnTo>
                    <a:pt x="243" y="434"/>
                  </a:lnTo>
                  <a:lnTo>
                    <a:pt x="210" y="437"/>
                  </a:lnTo>
                  <a:lnTo>
                    <a:pt x="180" y="433"/>
                  </a:lnTo>
                  <a:lnTo>
                    <a:pt x="150" y="424"/>
                  </a:lnTo>
                  <a:lnTo>
                    <a:pt x="125" y="408"/>
                  </a:lnTo>
                  <a:lnTo>
                    <a:pt x="102" y="386"/>
                  </a:lnTo>
                  <a:lnTo>
                    <a:pt x="82" y="359"/>
                  </a:lnTo>
                  <a:lnTo>
                    <a:pt x="69" y="328"/>
                  </a:lnTo>
                  <a:lnTo>
                    <a:pt x="60" y="292"/>
                  </a:lnTo>
                  <a:lnTo>
                    <a:pt x="56" y="253"/>
                  </a:lnTo>
                  <a:lnTo>
                    <a:pt x="0" y="253"/>
                  </a:lnTo>
                  <a:lnTo>
                    <a:pt x="0" y="200"/>
                  </a:lnTo>
                  <a:lnTo>
                    <a:pt x="56" y="200"/>
                  </a:lnTo>
                  <a:lnTo>
                    <a:pt x="66" y="146"/>
                  </a:lnTo>
                  <a:lnTo>
                    <a:pt x="82" y="94"/>
                  </a:lnTo>
                  <a:lnTo>
                    <a:pt x="107" y="46"/>
                  </a:lnTo>
                  <a:lnTo>
                    <a:pt x="140" y="0"/>
                  </a:lnTo>
                  <a:close/>
                </a:path>
              </a:pathLst>
            </a:custGeom>
            <a:solidFill>
              <a:srgbClr val="58FF8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Freeform 70"/>
            <p:cNvSpPr>
              <a:spLocks/>
            </p:cNvSpPr>
            <p:nvPr/>
          </p:nvSpPr>
          <p:spPr bwMode="auto">
            <a:xfrm>
              <a:off x="3359" y="1999"/>
              <a:ext cx="566" cy="895"/>
            </a:xfrm>
            <a:custGeom>
              <a:avLst/>
              <a:gdLst>
                <a:gd name="T0" fmla="*/ 152 w 1698"/>
                <a:gd name="T1" fmla="*/ 0 h 2685"/>
                <a:gd name="T2" fmla="*/ 1547 w 1698"/>
                <a:gd name="T3" fmla="*/ 0 h 2685"/>
                <a:gd name="T4" fmla="*/ 1582 w 1698"/>
                <a:gd name="T5" fmla="*/ 5 h 2685"/>
                <a:gd name="T6" fmla="*/ 1613 w 1698"/>
                <a:gd name="T7" fmla="*/ 17 h 2685"/>
                <a:gd name="T8" fmla="*/ 1642 w 1698"/>
                <a:gd name="T9" fmla="*/ 34 h 2685"/>
                <a:gd name="T10" fmla="*/ 1665 w 1698"/>
                <a:gd name="T11" fmla="*/ 58 h 2685"/>
                <a:gd name="T12" fmla="*/ 1684 w 1698"/>
                <a:gd name="T13" fmla="*/ 86 h 2685"/>
                <a:gd name="T14" fmla="*/ 1694 w 1698"/>
                <a:gd name="T15" fmla="*/ 118 h 2685"/>
                <a:gd name="T16" fmla="*/ 1698 w 1698"/>
                <a:gd name="T17" fmla="*/ 152 h 2685"/>
                <a:gd name="T18" fmla="*/ 1698 w 1698"/>
                <a:gd name="T19" fmla="*/ 2534 h 2685"/>
                <a:gd name="T20" fmla="*/ 1694 w 1698"/>
                <a:gd name="T21" fmla="*/ 2569 h 2685"/>
                <a:gd name="T22" fmla="*/ 1684 w 1698"/>
                <a:gd name="T23" fmla="*/ 2600 h 2685"/>
                <a:gd name="T24" fmla="*/ 1665 w 1698"/>
                <a:gd name="T25" fmla="*/ 2629 h 2685"/>
                <a:gd name="T26" fmla="*/ 1642 w 1698"/>
                <a:gd name="T27" fmla="*/ 2651 h 2685"/>
                <a:gd name="T28" fmla="*/ 1613 w 1698"/>
                <a:gd name="T29" fmla="*/ 2670 h 2685"/>
                <a:gd name="T30" fmla="*/ 1582 w 1698"/>
                <a:gd name="T31" fmla="*/ 2681 h 2685"/>
                <a:gd name="T32" fmla="*/ 1547 w 1698"/>
                <a:gd name="T33" fmla="*/ 2685 h 2685"/>
                <a:gd name="T34" fmla="*/ 152 w 1698"/>
                <a:gd name="T35" fmla="*/ 2685 h 2685"/>
                <a:gd name="T36" fmla="*/ 117 w 1698"/>
                <a:gd name="T37" fmla="*/ 2681 h 2685"/>
                <a:gd name="T38" fmla="*/ 86 w 1698"/>
                <a:gd name="T39" fmla="*/ 2670 h 2685"/>
                <a:gd name="T40" fmla="*/ 58 w 1698"/>
                <a:gd name="T41" fmla="*/ 2651 h 2685"/>
                <a:gd name="T42" fmla="*/ 34 w 1698"/>
                <a:gd name="T43" fmla="*/ 2629 h 2685"/>
                <a:gd name="T44" fmla="*/ 15 w 1698"/>
                <a:gd name="T45" fmla="*/ 2600 h 2685"/>
                <a:gd name="T46" fmla="*/ 5 w 1698"/>
                <a:gd name="T47" fmla="*/ 2569 h 2685"/>
                <a:gd name="T48" fmla="*/ 0 w 1698"/>
                <a:gd name="T49" fmla="*/ 2534 h 2685"/>
                <a:gd name="T50" fmla="*/ 0 w 1698"/>
                <a:gd name="T51" fmla="*/ 152 h 2685"/>
                <a:gd name="T52" fmla="*/ 5 w 1698"/>
                <a:gd name="T53" fmla="*/ 118 h 2685"/>
                <a:gd name="T54" fmla="*/ 15 w 1698"/>
                <a:gd name="T55" fmla="*/ 86 h 2685"/>
                <a:gd name="T56" fmla="*/ 34 w 1698"/>
                <a:gd name="T57" fmla="*/ 58 h 2685"/>
                <a:gd name="T58" fmla="*/ 58 w 1698"/>
                <a:gd name="T59" fmla="*/ 34 h 2685"/>
                <a:gd name="T60" fmla="*/ 86 w 1698"/>
                <a:gd name="T61" fmla="*/ 17 h 2685"/>
                <a:gd name="T62" fmla="*/ 117 w 1698"/>
                <a:gd name="T63" fmla="*/ 5 h 2685"/>
                <a:gd name="T64" fmla="*/ 152 w 1698"/>
                <a:gd name="T65" fmla="*/ 0 h 26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98" h="2685">
                  <a:moveTo>
                    <a:pt x="152" y="0"/>
                  </a:moveTo>
                  <a:lnTo>
                    <a:pt x="1547" y="0"/>
                  </a:lnTo>
                  <a:lnTo>
                    <a:pt x="1582" y="5"/>
                  </a:lnTo>
                  <a:lnTo>
                    <a:pt x="1613" y="17"/>
                  </a:lnTo>
                  <a:lnTo>
                    <a:pt x="1642" y="34"/>
                  </a:lnTo>
                  <a:lnTo>
                    <a:pt x="1665" y="58"/>
                  </a:lnTo>
                  <a:lnTo>
                    <a:pt x="1684" y="86"/>
                  </a:lnTo>
                  <a:lnTo>
                    <a:pt x="1694" y="118"/>
                  </a:lnTo>
                  <a:lnTo>
                    <a:pt x="1698" y="152"/>
                  </a:lnTo>
                  <a:lnTo>
                    <a:pt x="1698" y="2534"/>
                  </a:lnTo>
                  <a:lnTo>
                    <a:pt x="1694" y="2569"/>
                  </a:lnTo>
                  <a:lnTo>
                    <a:pt x="1684" y="2600"/>
                  </a:lnTo>
                  <a:lnTo>
                    <a:pt x="1665" y="2629"/>
                  </a:lnTo>
                  <a:lnTo>
                    <a:pt x="1642" y="2651"/>
                  </a:lnTo>
                  <a:lnTo>
                    <a:pt x="1613" y="2670"/>
                  </a:lnTo>
                  <a:lnTo>
                    <a:pt x="1582" y="2681"/>
                  </a:lnTo>
                  <a:lnTo>
                    <a:pt x="1547" y="2685"/>
                  </a:lnTo>
                  <a:lnTo>
                    <a:pt x="152" y="2685"/>
                  </a:lnTo>
                  <a:lnTo>
                    <a:pt x="117" y="2681"/>
                  </a:lnTo>
                  <a:lnTo>
                    <a:pt x="86" y="2670"/>
                  </a:lnTo>
                  <a:lnTo>
                    <a:pt x="58" y="2651"/>
                  </a:lnTo>
                  <a:lnTo>
                    <a:pt x="34" y="2629"/>
                  </a:lnTo>
                  <a:lnTo>
                    <a:pt x="15" y="2600"/>
                  </a:lnTo>
                  <a:lnTo>
                    <a:pt x="5" y="2569"/>
                  </a:lnTo>
                  <a:lnTo>
                    <a:pt x="0" y="2534"/>
                  </a:lnTo>
                  <a:lnTo>
                    <a:pt x="0" y="152"/>
                  </a:lnTo>
                  <a:lnTo>
                    <a:pt x="5" y="118"/>
                  </a:lnTo>
                  <a:lnTo>
                    <a:pt x="15" y="86"/>
                  </a:lnTo>
                  <a:lnTo>
                    <a:pt x="34" y="58"/>
                  </a:lnTo>
                  <a:lnTo>
                    <a:pt x="58" y="34"/>
                  </a:lnTo>
                  <a:lnTo>
                    <a:pt x="86" y="17"/>
                  </a:lnTo>
                  <a:lnTo>
                    <a:pt x="117" y="5"/>
                  </a:lnTo>
                  <a:lnTo>
                    <a:pt x="152" y="0"/>
                  </a:lnTo>
                  <a:close/>
                </a:path>
              </a:pathLst>
            </a:custGeom>
            <a:solidFill>
              <a:srgbClr val="E4F1F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8" name="Freeform 71"/>
            <p:cNvSpPr>
              <a:spLocks/>
            </p:cNvSpPr>
            <p:nvPr/>
          </p:nvSpPr>
          <p:spPr bwMode="auto">
            <a:xfrm>
              <a:off x="3359" y="1967"/>
              <a:ext cx="566" cy="895"/>
            </a:xfrm>
            <a:custGeom>
              <a:avLst/>
              <a:gdLst>
                <a:gd name="T0" fmla="*/ 152 w 1698"/>
                <a:gd name="T1" fmla="*/ 0 h 2685"/>
                <a:gd name="T2" fmla="*/ 1547 w 1698"/>
                <a:gd name="T3" fmla="*/ 0 h 2685"/>
                <a:gd name="T4" fmla="*/ 1582 w 1698"/>
                <a:gd name="T5" fmla="*/ 5 h 2685"/>
                <a:gd name="T6" fmla="*/ 1613 w 1698"/>
                <a:gd name="T7" fmla="*/ 16 h 2685"/>
                <a:gd name="T8" fmla="*/ 1642 w 1698"/>
                <a:gd name="T9" fmla="*/ 34 h 2685"/>
                <a:gd name="T10" fmla="*/ 1665 w 1698"/>
                <a:gd name="T11" fmla="*/ 58 h 2685"/>
                <a:gd name="T12" fmla="*/ 1684 w 1698"/>
                <a:gd name="T13" fmla="*/ 86 h 2685"/>
                <a:gd name="T14" fmla="*/ 1694 w 1698"/>
                <a:gd name="T15" fmla="*/ 117 h 2685"/>
                <a:gd name="T16" fmla="*/ 1698 w 1698"/>
                <a:gd name="T17" fmla="*/ 152 h 2685"/>
                <a:gd name="T18" fmla="*/ 1698 w 1698"/>
                <a:gd name="T19" fmla="*/ 2533 h 2685"/>
                <a:gd name="T20" fmla="*/ 1694 w 1698"/>
                <a:gd name="T21" fmla="*/ 2569 h 2685"/>
                <a:gd name="T22" fmla="*/ 1684 w 1698"/>
                <a:gd name="T23" fmla="*/ 2600 h 2685"/>
                <a:gd name="T24" fmla="*/ 1665 w 1698"/>
                <a:gd name="T25" fmla="*/ 2628 h 2685"/>
                <a:gd name="T26" fmla="*/ 1642 w 1698"/>
                <a:gd name="T27" fmla="*/ 2651 h 2685"/>
                <a:gd name="T28" fmla="*/ 1613 w 1698"/>
                <a:gd name="T29" fmla="*/ 2669 h 2685"/>
                <a:gd name="T30" fmla="*/ 1582 w 1698"/>
                <a:gd name="T31" fmla="*/ 2681 h 2685"/>
                <a:gd name="T32" fmla="*/ 1547 w 1698"/>
                <a:gd name="T33" fmla="*/ 2685 h 2685"/>
                <a:gd name="T34" fmla="*/ 152 w 1698"/>
                <a:gd name="T35" fmla="*/ 2685 h 2685"/>
                <a:gd name="T36" fmla="*/ 117 w 1698"/>
                <a:gd name="T37" fmla="*/ 2681 h 2685"/>
                <a:gd name="T38" fmla="*/ 86 w 1698"/>
                <a:gd name="T39" fmla="*/ 2669 h 2685"/>
                <a:gd name="T40" fmla="*/ 58 w 1698"/>
                <a:gd name="T41" fmla="*/ 2651 h 2685"/>
                <a:gd name="T42" fmla="*/ 34 w 1698"/>
                <a:gd name="T43" fmla="*/ 2628 h 2685"/>
                <a:gd name="T44" fmla="*/ 15 w 1698"/>
                <a:gd name="T45" fmla="*/ 2600 h 2685"/>
                <a:gd name="T46" fmla="*/ 5 w 1698"/>
                <a:gd name="T47" fmla="*/ 2569 h 2685"/>
                <a:gd name="T48" fmla="*/ 0 w 1698"/>
                <a:gd name="T49" fmla="*/ 2533 h 2685"/>
                <a:gd name="T50" fmla="*/ 0 w 1698"/>
                <a:gd name="T51" fmla="*/ 152 h 2685"/>
                <a:gd name="T52" fmla="*/ 5 w 1698"/>
                <a:gd name="T53" fmla="*/ 117 h 2685"/>
                <a:gd name="T54" fmla="*/ 15 w 1698"/>
                <a:gd name="T55" fmla="*/ 86 h 2685"/>
                <a:gd name="T56" fmla="*/ 34 w 1698"/>
                <a:gd name="T57" fmla="*/ 58 h 2685"/>
                <a:gd name="T58" fmla="*/ 58 w 1698"/>
                <a:gd name="T59" fmla="*/ 34 h 2685"/>
                <a:gd name="T60" fmla="*/ 86 w 1698"/>
                <a:gd name="T61" fmla="*/ 16 h 2685"/>
                <a:gd name="T62" fmla="*/ 117 w 1698"/>
                <a:gd name="T63" fmla="*/ 5 h 2685"/>
                <a:gd name="T64" fmla="*/ 152 w 1698"/>
                <a:gd name="T65" fmla="*/ 0 h 26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98" h="2685">
                  <a:moveTo>
                    <a:pt x="152" y="0"/>
                  </a:moveTo>
                  <a:lnTo>
                    <a:pt x="1547" y="0"/>
                  </a:lnTo>
                  <a:lnTo>
                    <a:pt x="1582" y="5"/>
                  </a:lnTo>
                  <a:lnTo>
                    <a:pt x="1613" y="16"/>
                  </a:lnTo>
                  <a:lnTo>
                    <a:pt x="1642" y="34"/>
                  </a:lnTo>
                  <a:lnTo>
                    <a:pt x="1665" y="58"/>
                  </a:lnTo>
                  <a:lnTo>
                    <a:pt x="1684" y="86"/>
                  </a:lnTo>
                  <a:lnTo>
                    <a:pt x="1694" y="117"/>
                  </a:lnTo>
                  <a:lnTo>
                    <a:pt x="1698" y="152"/>
                  </a:lnTo>
                  <a:lnTo>
                    <a:pt x="1698" y="2533"/>
                  </a:lnTo>
                  <a:lnTo>
                    <a:pt x="1694" y="2569"/>
                  </a:lnTo>
                  <a:lnTo>
                    <a:pt x="1684" y="2600"/>
                  </a:lnTo>
                  <a:lnTo>
                    <a:pt x="1665" y="2628"/>
                  </a:lnTo>
                  <a:lnTo>
                    <a:pt x="1642" y="2651"/>
                  </a:lnTo>
                  <a:lnTo>
                    <a:pt x="1613" y="2669"/>
                  </a:lnTo>
                  <a:lnTo>
                    <a:pt x="1582" y="2681"/>
                  </a:lnTo>
                  <a:lnTo>
                    <a:pt x="1547" y="2685"/>
                  </a:lnTo>
                  <a:lnTo>
                    <a:pt x="152" y="2685"/>
                  </a:lnTo>
                  <a:lnTo>
                    <a:pt x="117" y="2681"/>
                  </a:lnTo>
                  <a:lnTo>
                    <a:pt x="86" y="2669"/>
                  </a:lnTo>
                  <a:lnTo>
                    <a:pt x="58" y="2651"/>
                  </a:lnTo>
                  <a:lnTo>
                    <a:pt x="34" y="2628"/>
                  </a:lnTo>
                  <a:lnTo>
                    <a:pt x="15" y="2600"/>
                  </a:lnTo>
                  <a:lnTo>
                    <a:pt x="5" y="2569"/>
                  </a:lnTo>
                  <a:lnTo>
                    <a:pt x="0" y="2533"/>
                  </a:lnTo>
                  <a:lnTo>
                    <a:pt x="0" y="152"/>
                  </a:lnTo>
                  <a:lnTo>
                    <a:pt x="5" y="117"/>
                  </a:lnTo>
                  <a:lnTo>
                    <a:pt x="15" y="86"/>
                  </a:lnTo>
                  <a:lnTo>
                    <a:pt x="34" y="58"/>
                  </a:lnTo>
                  <a:lnTo>
                    <a:pt x="58" y="34"/>
                  </a:lnTo>
                  <a:lnTo>
                    <a:pt x="86" y="16"/>
                  </a:lnTo>
                  <a:lnTo>
                    <a:pt x="117" y="5"/>
                  </a:lnTo>
                  <a:lnTo>
                    <a:pt x="152" y="0"/>
                  </a:lnTo>
                  <a:close/>
                </a:path>
              </a:pathLst>
            </a:custGeom>
            <a:solidFill>
              <a:srgbClr val="EFF9F9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9" name="Freeform 72"/>
            <p:cNvSpPr>
              <a:spLocks/>
            </p:cNvSpPr>
            <p:nvPr/>
          </p:nvSpPr>
          <p:spPr bwMode="auto">
            <a:xfrm>
              <a:off x="3408" y="2052"/>
              <a:ext cx="469" cy="676"/>
            </a:xfrm>
            <a:custGeom>
              <a:avLst/>
              <a:gdLst>
                <a:gd name="T0" fmla="*/ 6 w 1407"/>
                <a:gd name="T1" fmla="*/ 0 h 2029"/>
                <a:gd name="T2" fmla="*/ 1401 w 1407"/>
                <a:gd name="T3" fmla="*/ 0 h 2029"/>
                <a:gd name="T4" fmla="*/ 1404 w 1407"/>
                <a:gd name="T5" fmla="*/ 0 h 2029"/>
                <a:gd name="T6" fmla="*/ 1405 w 1407"/>
                <a:gd name="T7" fmla="*/ 1 h 2029"/>
                <a:gd name="T8" fmla="*/ 1407 w 1407"/>
                <a:gd name="T9" fmla="*/ 4 h 2029"/>
                <a:gd name="T10" fmla="*/ 1407 w 1407"/>
                <a:gd name="T11" fmla="*/ 2025 h 2029"/>
                <a:gd name="T12" fmla="*/ 1405 w 1407"/>
                <a:gd name="T13" fmla="*/ 2026 h 2029"/>
                <a:gd name="T14" fmla="*/ 1404 w 1407"/>
                <a:gd name="T15" fmla="*/ 2028 h 2029"/>
                <a:gd name="T16" fmla="*/ 1401 w 1407"/>
                <a:gd name="T17" fmla="*/ 2029 h 2029"/>
                <a:gd name="T18" fmla="*/ 6 w 1407"/>
                <a:gd name="T19" fmla="*/ 2029 h 2029"/>
                <a:gd name="T20" fmla="*/ 3 w 1407"/>
                <a:gd name="T21" fmla="*/ 2028 h 2029"/>
                <a:gd name="T22" fmla="*/ 2 w 1407"/>
                <a:gd name="T23" fmla="*/ 2026 h 2029"/>
                <a:gd name="T24" fmla="*/ 0 w 1407"/>
                <a:gd name="T25" fmla="*/ 2025 h 2029"/>
                <a:gd name="T26" fmla="*/ 0 w 1407"/>
                <a:gd name="T27" fmla="*/ 4 h 2029"/>
                <a:gd name="T28" fmla="*/ 2 w 1407"/>
                <a:gd name="T29" fmla="*/ 1 h 2029"/>
                <a:gd name="T30" fmla="*/ 3 w 1407"/>
                <a:gd name="T31" fmla="*/ 0 h 2029"/>
                <a:gd name="T32" fmla="*/ 6 w 1407"/>
                <a:gd name="T33" fmla="*/ 0 h 20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407" h="2029">
                  <a:moveTo>
                    <a:pt x="6" y="0"/>
                  </a:moveTo>
                  <a:lnTo>
                    <a:pt x="1401" y="0"/>
                  </a:lnTo>
                  <a:lnTo>
                    <a:pt x="1404" y="0"/>
                  </a:lnTo>
                  <a:lnTo>
                    <a:pt x="1405" y="1"/>
                  </a:lnTo>
                  <a:lnTo>
                    <a:pt x="1407" y="4"/>
                  </a:lnTo>
                  <a:lnTo>
                    <a:pt x="1407" y="2025"/>
                  </a:lnTo>
                  <a:lnTo>
                    <a:pt x="1405" y="2026"/>
                  </a:lnTo>
                  <a:lnTo>
                    <a:pt x="1404" y="2028"/>
                  </a:lnTo>
                  <a:lnTo>
                    <a:pt x="1401" y="2029"/>
                  </a:lnTo>
                  <a:lnTo>
                    <a:pt x="6" y="2029"/>
                  </a:lnTo>
                  <a:lnTo>
                    <a:pt x="3" y="2028"/>
                  </a:lnTo>
                  <a:lnTo>
                    <a:pt x="2" y="2026"/>
                  </a:lnTo>
                  <a:lnTo>
                    <a:pt x="0" y="2025"/>
                  </a:lnTo>
                  <a:lnTo>
                    <a:pt x="0" y="4"/>
                  </a:lnTo>
                  <a:lnTo>
                    <a:pt x="2" y="1"/>
                  </a:lnTo>
                  <a:lnTo>
                    <a:pt x="3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487A9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0" name="Freeform 73"/>
            <p:cNvSpPr>
              <a:spLocks noEditPoints="1"/>
            </p:cNvSpPr>
            <p:nvPr/>
          </p:nvSpPr>
          <p:spPr bwMode="auto">
            <a:xfrm>
              <a:off x="3597" y="2753"/>
              <a:ext cx="90" cy="89"/>
            </a:xfrm>
            <a:custGeom>
              <a:avLst/>
              <a:gdLst>
                <a:gd name="T0" fmla="*/ 135 w 269"/>
                <a:gd name="T1" fmla="*/ 48 h 269"/>
                <a:gd name="T2" fmla="*/ 107 w 269"/>
                <a:gd name="T3" fmla="*/ 53 h 269"/>
                <a:gd name="T4" fmla="*/ 84 w 269"/>
                <a:gd name="T5" fmla="*/ 64 h 269"/>
                <a:gd name="T6" fmla="*/ 64 w 269"/>
                <a:gd name="T7" fmla="*/ 84 h 269"/>
                <a:gd name="T8" fmla="*/ 53 w 269"/>
                <a:gd name="T9" fmla="*/ 107 h 269"/>
                <a:gd name="T10" fmla="*/ 48 w 269"/>
                <a:gd name="T11" fmla="*/ 134 h 269"/>
                <a:gd name="T12" fmla="*/ 53 w 269"/>
                <a:gd name="T13" fmla="*/ 162 h 269"/>
                <a:gd name="T14" fmla="*/ 64 w 269"/>
                <a:gd name="T15" fmla="*/ 185 h 269"/>
                <a:gd name="T16" fmla="*/ 84 w 269"/>
                <a:gd name="T17" fmla="*/ 203 h 269"/>
                <a:gd name="T18" fmla="*/ 107 w 269"/>
                <a:gd name="T19" fmla="*/ 216 h 269"/>
                <a:gd name="T20" fmla="*/ 135 w 269"/>
                <a:gd name="T21" fmla="*/ 220 h 269"/>
                <a:gd name="T22" fmla="*/ 162 w 269"/>
                <a:gd name="T23" fmla="*/ 216 h 269"/>
                <a:gd name="T24" fmla="*/ 185 w 269"/>
                <a:gd name="T25" fmla="*/ 203 h 269"/>
                <a:gd name="T26" fmla="*/ 204 w 269"/>
                <a:gd name="T27" fmla="*/ 185 h 269"/>
                <a:gd name="T28" fmla="*/ 216 w 269"/>
                <a:gd name="T29" fmla="*/ 162 h 269"/>
                <a:gd name="T30" fmla="*/ 221 w 269"/>
                <a:gd name="T31" fmla="*/ 134 h 269"/>
                <a:gd name="T32" fmla="*/ 216 w 269"/>
                <a:gd name="T33" fmla="*/ 107 h 269"/>
                <a:gd name="T34" fmla="*/ 204 w 269"/>
                <a:gd name="T35" fmla="*/ 84 h 269"/>
                <a:gd name="T36" fmla="*/ 185 w 269"/>
                <a:gd name="T37" fmla="*/ 64 h 269"/>
                <a:gd name="T38" fmla="*/ 162 w 269"/>
                <a:gd name="T39" fmla="*/ 53 h 269"/>
                <a:gd name="T40" fmla="*/ 135 w 269"/>
                <a:gd name="T41" fmla="*/ 48 h 269"/>
                <a:gd name="T42" fmla="*/ 135 w 269"/>
                <a:gd name="T43" fmla="*/ 0 h 269"/>
                <a:gd name="T44" fmla="*/ 166 w 269"/>
                <a:gd name="T45" fmla="*/ 3 h 269"/>
                <a:gd name="T46" fmla="*/ 194 w 269"/>
                <a:gd name="T47" fmla="*/ 13 h 269"/>
                <a:gd name="T48" fmla="*/ 219 w 269"/>
                <a:gd name="T49" fmla="*/ 29 h 269"/>
                <a:gd name="T50" fmla="*/ 240 w 269"/>
                <a:gd name="T51" fmla="*/ 50 h 269"/>
                <a:gd name="T52" fmla="*/ 256 w 269"/>
                <a:gd name="T53" fmla="*/ 75 h 269"/>
                <a:gd name="T54" fmla="*/ 266 w 269"/>
                <a:gd name="T55" fmla="*/ 103 h 269"/>
                <a:gd name="T56" fmla="*/ 269 w 269"/>
                <a:gd name="T57" fmla="*/ 134 h 269"/>
                <a:gd name="T58" fmla="*/ 266 w 269"/>
                <a:gd name="T59" fmla="*/ 165 h 269"/>
                <a:gd name="T60" fmla="*/ 256 w 269"/>
                <a:gd name="T61" fmla="*/ 193 h 269"/>
                <a:gd name="T62" fmla="*/ 240 w 269"/>
                <a:gd name="T63" fmla="*/ 218 h 269"/>
                <a:gd name="T64" fmla="*/ 219 w 269"/>
                <a:gd name="T65" fmla="*/ 240 h 269"/>
                <a:gd name="T66" fmla="*/ 194 w 269"/>
                <a:gd name="T67" fmla="*/ 254 h 269"/>
                <a:gd name="T68" fmla="*/ 166 w 269"/>
                <a:gd name="T69" fmla="*/ 265 h 269"/>
                <a:gd name="T70" fmla="*/ 135 w 269"/>
                <a:gd name="T71" fmla="*/ 269 h 269"/>
                <a:gd name="T72" fmla="*/ 104 w 269"/>
                <a:gd name="T73" fmla="*/ 265 h 269"/>
                <a:gd name="T74" fmla="*/ 75 w 269"/>
                <a:gd name="T75" fmla="*/ 254 h 269"/>
                <a:gd name="T76" fmla="*/ 50 w 269"/>
                <a:gd name="T77" fmla="*/ 240 h 269"/>
                <a:gd name="T78" fmla="*/ 29 w 269"/>
                <a:gd name="T79" fmla="*/ 218 h 269"/>
                <a:gd name="T80" fmla="*/ 13 w 269"/>
                <a:gd name="T81" fmla="*/ 193 h 269"/>
                <a:gd name="T82" fmla="*/ 3 w 269"/>
                <a:gd name="T83" fmla="*/ 165 h 269"/>
                <a:gd name="T84" fmla="*/ 0 w 269"/>
                <a:gd name="T85" fmla="*/ 134 h 269"/>
                <a:gd name="T86" fmla="*/ 3 w 269"/>
                <a:gd name="T87" fmla="*/ 103 h 269"/>
                <a:gd name="T88" fmla="*/ 13 w 269"/>
                <a:gd name="T89" fmla="*/ 75 h 269"/>
                <a:gd name="T90" fmla="*/ 29 w 269"/>
                <a:gd name="T91" fmla="*/ 50 h 269"/>
                <a:gd name="T92" fmla="*/ 50 w 269"/>
                <a:gd name="T93" fmla="*/ 29 h 269"/>
                <a:gd name="T94" fmla="*/ 75 w 269"/>
                <a:gd name="T95" fmla="*/ 13 h 269"/>
                <a:gd name="T96" fmla="*/ 104 w 269"/>
                <a:gd name="T97" fmla="*/ 3 h 269"/>
                <a:gd name="T98" fmla="*/ 135 w 269"/>
                <a:gd name="T99" fmla="*/ 0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269" h="269">
                  <a:moveTo>
                    <a:pt x="135" y="48"/>
                  </a:moveTo>
                  <a:lnTo>
                    <a:pt x="107" y="53"/>
                  </a:lnTo>
                  <a:lnTo>
                    <a:pt x="84" y="64"/>
                  </a:lnTo>
                  <a:lnTo>
                    <a:pt x="64" y="84"/>
                  </a:lnTo>
                  <a:lnTo>
                    <a:pt x="53" y="107"/>
                  </a:lnTo>
                  <a:lnTo>
                    <a:pt x="48" y="134"/>
                  </a:lnTo>
                  <a:lnTo>
                    <a:pt x="53" y="162"/>
                  </a:lnTo>
                  <a:lnTo>
                    <a:pt x="64" y="185"/>
                  </a:lnTo>
                  <a:lnTo>
                    <a:pt x="84" y="203"/>
                  </a:lnTo>
                  <a:lnTo>
                    <a:pt x="107" y="216"/>
                  </a:lnTo>
                  <a:lnTo>
                    <a:pt x="135" y="220"/>
                  </a:lnTo>
                  <a:lnTo>
                    <a:pt x="162" y="216"/>
                  </a:lnTo>
                  <a:lnTo>
                    <a:pt x="185" y="203"/>
                  </a:lnTo>
                  <a:lnTo>
                    <a:pt x="204" y="185"/>
                  </a:lnTo>
                  <a:lnTo>
                    <a:pt x="216" y="162"/>
                  </a:lnTo>
                  <a:lnTo>
                    <a:pt x="221" y="134"/>
                  </a:lnTo>
                  <a:lnTo>
                    <a:pt x="216" y="107"/>
                  </a:lnTo>
                  <a:lnTo>
                    <a:pt x="204" y="84"/>
                  </a:lnTo>
                  <a:lnTo>
                    <a:pt x="185" y="64"/>
                  </a:lnTo>
                  <a:lnTo>
                    <a:pt x="162" y="53"/>
                  </a:lnTo>
                  <a:lnTo>
                    <a:pt x="135" y="48"/>
                  </a:lnTo>
                  <a:close/>
                  <a:moveTo>
                    <a:pt x="135" y="0"/>
                  </a:moveTo>
                  <a:lnTo>
                    <a:pt x="166" y="3"/>
                  </a:lnTo>
                  <a:lnTo>
                    <a:pt x="194" y="13"/>
                  </a:lnTo>
                  <a:lnTo>
                    <a:pt x="219" y="29"/>
                  </a:lnTo>
                  <a:lnTo>
                    <a:pt x="240" y="50"/>
                  </a:lnTo>
                  <a:lnTo>
                    <a:pt x="256" y="75"/>
                  </a:lnTo>
                  <a:lnTo>
                    <a:pt x="266" y="103"/>
                  </a:lnTo>
                  <a:lnTo>
                    <a:pt x="269" y="134"/>
                  </a:lnTo>
                  <a:lnTo>
                    <a:pt x="266" y="165"/>
                  </a:lnTo>
                  <a:lnTo>
                    <a:pt x="256" y="193"/>
                  </a:lnTo>
                  <a:lnTo>
                    <a:pt x="240" y="218"/>
                  </a:lnTo>
                  <a:lnTo>
                    <a:pt x="219" y="240"/>
                  </a:lnTo>
                  <a:lnTo>
                    <a:pt x="194" y="254"/>
                  </a:lnTo>
                  <a:lnTo>
                    <a:pt x="166" y="265"/>
                  </a:lnTo>
                  <a:lnTo>
                    <a:pt x="135" y="269"/>
                  </a:lnTo>
                  <a:lnTo>
                    <a:pt x="104" y="265"/>
                  </a:lnTo>
                  <a:lnTo>
                    <a:pt x="75" y="254"/>
                  </a:lnTo>
                  <a:lnTo>
                    <a:pt x="50" y="240"/>
                  </a:lnTo>
                  <a:lnTo>
                    <a:pt x="29" y="218"/>
                  </a:lnTo>
                  <a:lnTo>
                    <a:pt x="13" y="193"/>
                  </a:lnTo>
                  <a:lnTo>
                    <a:pt x="3" y="165"/>
                  </a:lnTo>
                  <a:lnTo>
                    <a:pt x="0" y="134"/>
                  </a:lnTo>
                  <a:lnTo>
                    <a:pt x="3" y="103"/>
                  </a:lnTo>
                  <a:lnTo>
                    <a:pt x="13" y="75"/>
                  </a:lnTo>
                  <a:lnTo>
                    <a:pt x="29" y="50"/>
                  </a:lnTo>
                  <a:lnTo>
                    <a:pt x="50" y="29"/>
                  </a:lnTo>
                  <a:lnTo>
                    <a:pt x="75" y="13"/>
                  </a:lnTo>
                  <a:lnTo>
                    <a:pt x="104" y="3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002C5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1" name="Freeform 74"/>
            <p:cNvSpPr>
              <a:spLocks/>
            </p:cNvSpPr>
            <p:nvPr/>
          </p:nvSpPr>
          <p:spPr bwMode="auto">
            <a:xfrm>
              <a:off x="3559" y="1997"/>
              <a:ext cx="166" cy="24"/>
            </a:xfrm>
            <a:custGeom>
              <a:avLst/>
              <a:gdLst>
                <a:gd name="T0" fmla="*/ 37 w 497"/>
                <a:gd name="T1" fmla="*/ 0 h 73"/>
                <a:gd name="T2" fmla="*/ 460 w 497"/>
                <a:gd name="T3" fmla="*/ 0 h 73"/>
                <a:gd name="T4" fmla="*/ 474 w 497"/>
                <a:gd name="T5" fmla="*/ 3 h 73"/>
                <a:gd name="T6" fmla="*/ 486 w 497"/>
                <a:gd name="T7" fmla="*/ 10 h 73"/>
                <a:gd name="T8" fmla="*/ 494 w 497"/>
                <a:gd name="T9" fmla="*/ 22 h 73"/>
                <a:gd name="T10" fmla="*/ 497 w 497"/>
                <a:gd name="T11" fmla="*/ 36 h 73"/>
                <a:gd name="T12" fmla="*/ 494 w 497"/>
                <a:gd name="T13" fmla="*/ 50 h 73"/>
                <a:gd name="T14" fmla="*/ 486 w 497"/>
                <a:gd name="T15" fmla="*/ 61 h 73"/>
                <a:gd name="T16" fmla="*/ 474 w 497"/>
                <a:gd name="T17" fmla="*/ 70 h 73"/>
                <a:gd name="T18" fmla="*/ 460 w 497"/>
                <a:gd name="T19" fmla="*/ 73 h 73"/>
                <a:gd name="T20" fmla="*/ 37 w 497"/>
                <a:gd name="T21" fmla="*/ 73 h 73"/>
                <a:gd name="T22" fmla="*/ 22 w 497"/>
                <a:gd name="T23" fmla="*/ 70 h 73"/>
                <a:gd name="T24" fmla="*/ 11 w 497"/>
                <a:gd name="T25" fmla="*/ 61 h 73"/>
                <a:gd name="T26" fmla="*/ 3 w 497"/>
                <a:gd name="T27" fmla="*/ 50 h 73"/>
                <a:gd name="T28" fmla="*/ 0 w 497"/>
                <a:gd name="T29" fmla="*/ 36 h 73"/>
                <a:gd name="T30" fmla="*/ 3 w 497"/>
                <a:gd name="T31" fmla="*/ 22 h 73"/>
                <a:gd name="T32" fmla="*/ 11 w 497"/>
                <a:gd name="T33" fmla="*/ 10 h 73"/>
                <a:gd name="T34" fmla="*/ 22 w 497"/>
                <a:gd name="T35" fmla="*/ 3 h 73"/>
                <a:gd name="T36" fmla="*/ 37 w 497"/>
                <a:gd name="T37" fmla="*/ 0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97" h="73">
                  <a:moveTo>
                    <a:pt x="37" y="0"/>
                  </a:moveTo>
                  <a:lnTo>
                    <a:pt x="460" y="0"/>
                  </a:lnTo>
                  <a:lnTo>
                    <a:pt x="474" y="3"/>
                  </a:lnTo>
                  <a:lnTo>
                    <a:pt x="486" y="10"/>
                  </a:lnTo>
                  <a:lnTo>
                    <a:pt x="494" y="22"/>
                  </a:lnTo>
                  <a:lnTo>
                    <a:pt x="497" y="36"/>
                  </a:lnTo>
                  <a:lnTo>
                    <a:pt x="494" y="50"/>
                  </a:lnTo>
                  <a:lnTo>
                    <a:pt x="486" y="61"/>
                  </a:lnTo>
                  <a:lnTo>
                    <a:pt x="474" y="70"/>
                  </a:lnTo>
                  <a:lnTo>
                    <a:pt x="460" y="73"/>
                  </a:lnTo>
                  <a:lnTo>
                    <a:pt x="37" y="73"/>
                  </a:lnTo>
                  <a:lnTo>
                    <a:pt x="22" y="70"/>
                  </a:lnTo>
                  <a:lnTo>
                    <a:pt x="11" y="61"/>
                  </a:lnTo>
                  <a:lnTo>
                    <a:pt x="3" y="50"/>
                  </a:lnTo>
                  <a:lnTo>
                    <a:pt x="0" y="36"/>
                  </a:lnTo>
                  <a:lnTo>
                    <a:pt x="3" y="22"/>
                  </a:lnTo>
                  <a:lnTo>
                    <a:pt x="11" y="10"/>
                  </a:lnTo>
                  <a:lnTo>
                    <a:pt x="22" y="3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487A9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2" name="Freeform 75"/>
            <p:cNvSpPr>
              <a:spLocks/>
            </p:cNvSpPr>
            <p:nvPr/>
          </p:nvSpPr>
          <p:spPr bwMode="auto">
            <a:xfrm>
              <a:off x="3226" y="2217"/>
              <a:ext cx="513" cy="339"/>
            </a:xfrm>
            <a:custGeom>
              <a:avLst/>
              <a:gdLst>
                <a:gd name="T0" fmla="*/ 62 w 1540"/>
                <a:gd name="T1" fmla="*/ 0 h 1016"/>
                <a:gd name="T2" fmla="*/ 1478 w 1540"/>
                <a:gd name="T3" fmla="*/ 0 h 1016"/>
                <a:gd name="T4" fmla="*/ 1498 w 1540"/>
                <a:gd name="T5" fmla="*/ 3 h 1016"/>
                <a:gd name="T6" fmla="*/ 1515 w 1540"/>
                <a:gd name="T7" fmla="*/ 12 h 1016"/>
                <a:gd name="T8" fmla="*/ 1528 w 1540"/>
                <a:gd name="T9" fmla="*/ 25 h 1016"/>
                <a:gd name="T10" fmla="*/ 1537 w 1540"/>
                <a:gd name="T11" fmla="*/ 42 h 1016"/>
                <a:gd name="T12" fmla="*/ 1540 w 1540"/>
                <a:gd name="T13" fmla="*/ 61 h 1016"/>
                <a:gd name="T14" fmla="*/ 1540 w 1540"/>
                <a:gd name="T15" fmla="*/ 955 h 1016"/>
                <a:gd name="T16" fmla="*/ 1537 w 1540"/>
                <a:gd name="T17" fmla="*/ 974 h 1016"/>
                <a:gd name="T18" fmla="*/ 1528 w 1540"/>
                <a:gd name="T19" fmla="*/ 990 h 1016"/>
                <a:gd name="T20" fmla="*/ 1515 w 1540"/>
                <a:gd name="T21" fmla="*/ 1003 h 1016"/>
                <a:gd name="T22" fmla="*/ 1498 w 1540"/>
                <a:gd name="T23" fmla="*/ 1012 h 1016"/>
                <a:gd name="T24" fmla="*/ 1478 w 1540"/>
                <a:gd name="T25" fmla="*/ 1016 h 1016"/>
                <a:gd name="T26" fmla="*/ 62 w 1540"/>
                <a:gd name="T27" fmla="*/ 1016 h 1016"/>
                <a:gd name="T28" fmla="*/ 43 w 1540"/>
                <a:gd name="T29" fmla="*/ 1012 h 1016"/>
                <a:gd name="T30" fmla="*/ 25 w 1540"/>
                <a:gd name="T31" fmla="*/ 1003 h 1016"/>
                <a:gd name="T32" fmla="*/ 12 w 1540"/>
                <a:gd name="T33" fmla="*/ 990 h 1016"/>
                <a:gd name="T34" fmla="*/ 3 w 1540"/>
                <a:gd name="T35" fmla="*/ 974 h 1016"/>
                <a:gd name="T36" fmla="*/ 0 w 1540"/>
                <a:gd name="T37" fmla="*/ 955 h 1016"/>
                <a:gd name="T38" fmla="*/ 0 w 1540"/>
                <a:gd name="T39" fmla="*/ 61 h 1016"/>
                <a:gd name="T40" fmla="*/ 3 w 1540"/>
                <a:gd name="T41" fmla="*/ 42 h 1016"/>
                <a:gd name="T42" fmla="*/ 12 w 1540"/>
                <a:gd name="T43" fmla="*/ 25 h 1016"/>
                <a:gd name="T44" fmla="*/ 25 w 1540"/>
                <a:gd name="T45" fmla="*/ 12 h 1016"/>
                <a:gd name="T46" fmla="*/ 43 w 1540"/>
                <a:gd name="T47" fmla="*/ 3 h 1016"/>
                <a:gd name="T48" fmla="*/ 62 w 1540"/>
                <a:gd name="T49" fmla="*/ 0 h 10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540" h="1016">
                  <a:moveTo>
                    <a:pt x="62" y="0"/>
                  </a:moveTo>
                  <a:lnTo>
                    <a:pt x="1478" y="0"/>
                  </a:lnTo>
                  <a:lnTo>
                    <a:pt x="1498" y="3"/>
                  </a:lnTo>
                  <a:lnTo>
                    <a:pt x="1515" y="12"/>
                  </a:lnTo>
                  <a:lnTo>
                    <a:pt x="1528" y="25"/>
                  </a:lnTo>
                  <a:lnTo>
                    <a:pt x="1537" y="42"/>
                  </a:lnTo>
                  <a:lnTo>
                    <a:pt x="1540" y="61"/>
                  </a:lnTo>
                  <a:lnTo>
                    <a:pt x="1540" y="955"/>
                  </a:lnTo>
                  <a:lnTo>
                    <a:pt x="1537" y="974"/>
                  </a:lnTo>
                  <a:lnTo>
                    <a:pt x="1528" y="990"/>
                  </a:lnTo>
                  <a:lnTo>
                    <a:pt x="1515" y="1003"/>
                  </a:lnTo>
                  <a:lnTo>
                    <a:pt x="1498" y="1012"/>
                  </a:lnTo>
                  <a:lnTo>
                    <a:pt x="1478" y="1016"/>
                  </a:lnTo>
                  <a:lnTo>
                    <a:pt x="62" y="1016"/>
                  </a:lnTo>
                  <a:lnTo>
                    <a:pt x="43" y="1012"/>
                  </a:lnTo>
                  <a:lnTo>
                    <a:pt x="25" y="1003"/>
                  </a:lnTo>
                  <a:lnTo>
                    <a:pt x="12" y="990"/>
                  </a:lnTo>
                  <a:lnTo>
                    <a:pt x="3" y="974"/>
                  </a:lnTo>
                  <a:lnTo>
                    <a:pt x="0" y="955"/>
                  </a:lnTo>
                  <a:lnTo>
                    <a:pt x="0" y="61"/>
                  </a:lnTo>
                  <a:lnTo>
                    <a:pt x="3" y="42"/>
                  </a:lnTo>
                  <a:lnTo>
                    <a:pt x="12" y="25"/>
                  </a:lnTo>
                  <a:lnTo>
                    <a:pt x="25" y="12"/>
                  </a:lnTo>
                  <a:lnTo>
                    <a:pt x="43" y="3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48CB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3" name="Freeform 76"/>
            <p:cNvSpPr>
              <a:spLocks/>
            </p:cNvSpPr>
            <p:nvPr/>
          </p:nvSpPr>
          <p:spPr bwMode="auto">
            <a:xfrm>
              <a:off x="3697" y="2422"/>
              <a:ext cx="9" cy="10"/>
            </a:xfrm>
            <a:custGeom>
              <a:avLst/>
              <a:gdLst>
                <a:gd name="T0" fmla="*/ 15 w 27"/>
                <a:gd name="T1" fmla="*/ 0 h 31"/>
                <a:gd name="T2" fmla="*/ 16 w 27"/>
                <a:gd name="T3" fmla="*/ 0 h 31"/>
                <a:gd name="T4" fmla="*/ 18 w 27"/>
                <a:gd name="T5" fmla="*/ 2 h 31"/>
                <a:gd name="T6" fmla="*/ 18 w 27"/>
                <a:gd name="T7" fmla="*/ 3 h 31"/>
                <a:gd name="T8" fmla="*/ 18 w 27"/>
                <a:gd name="T9" fmla="*/ 5 h 31"/>
                <a:gd name="T10" fmla="*/ 18 w 27"/>
                <a:gd name="T11" fmla="*/ 6 h 31"/>
                <a:gd name="T12" fmla="*/ 18 w 27"/>
                <a:gd name="T13" fmla="*/ 8 h 31"/>
                <a:gd name="T14" fmla="*/ 19 w 27"/>
                <a:gd name="T15" fmla="*/ 9 h 31"/>
                <a:gd name="T16" fmla="*/ 19 w 27"/>
                <a:gd name="T17" fmla="*/ 11 h 31"/>
                <a:gd name="T18" fmla="*/ 21 w 27"/>
                <a:gd name="T19" fmla="*/ 14 h 31"/>
                <a:gd name="T20" fmla="*/ 22 w 27"/>
                <a:gd name="T21" fmla="*/ 14 h 31"/>
                <a:gd name="T22" fmla="*/ 24 w 27"/>
                <a:gd name="T23" fmla="*/ 14 h 31"/>
                <a:gd name="T24" fmla="*/ 25 w 27"/>
                <a:gd name="T25" fmla="*/ 14 h 31"/>
                <a:gd name="T26" fmla="*/ 27 w 27"/>
                <a:gd name="T27" fmla="*/ 14 h 31"/>
                <a:gd name="T28" fmla="*/ 25 w 27"/>
                <a:gd name="T29" fmla="*/ 17 h 31"/>
                <a:gd name="T30" fmla="*/ 22 w 27"/>
                <a:gd name="T31" fmla="*/ 20 h 31"/>
                <a:gd name="T32" fmla="*/ 21 w 27"/>
                <a:gd name="T33" fmla="*/ 20 h 31"/>
                <a:gd name="T34" fmla="*/ 19 w 27"/>
                <a:gd name="T35" fmla="*/ 20 h 31"/>
                <a:gd name="T36" fmla="*/ 16 w 27"/>
                <a:gd name="T37" fmla="*/ 21 h 31"/>
                <a:gd name="T38" fmla="*/ 15 w 27"/>
                <a:gd name="T39" fmla="*/ 23 h 31"/>
                <a:gd name="T40" fmla="*/ 13 w 27"/>
                <a:gd name="T41" fmla="*/ 25 h 31"/>
                <a:gd name="T42" fmla="*/ 10 w 27"/>
                <a:gd name="T43" fmla="*/ 27 h 31"/>
                <a:gd name="T44" fmla="*/ 7 w 27"/>
                <a:gd name="T45" fmla="*/ 28 h 31"/>
                <a:gd name="T46" fmla="*/ 6 w 27"/>
                <a:gd name="T47" fmla="*/ 30 h 31"/>
                <a:gd name="T48" fmla="*/ 5 w 27"/>
                <a:gd name="T49" fmla="*/ 31 h 31"/>
                <a:gd name="T50" fmla="*/ 3 w 27"/>
                <a:gd name="T51" fmla="*/ 31 h 31"/>
                <a:gd name="T52" fmla="*/ 0 w 27"/>
                <a:gd name="T53" fmla="*/ 31 h 31"/>
                <a:gd name="T54" fmla="*/ 2 w 27"/>
                <a:gd name="T55" fmla="*/ 28 h 31"/>
                <a:gd name="T56" fmla="*/ 3 w 27"/>
                <a:gd name="T57" fmla="*/ 28 h 31"/>
                <a:gd name="T58" fmla="*/ 5 w 27"/>
                <a:gd name="T59" fmla="*/ 27 h 31"/>
                <a:gd name="T60" fmla="*/ 5 w 27"/>
                <a:gd name="T61" fmla="*/ 25 h 31"/>
                <a:gd name="T62" fmla="*/ 5 w 27"/>
                <a:gd name="T63" fmla="*/ 23 h 31"/>
                <a:gd name="T64" fmla="*/ 3 w 27"/>
                <a:gd name="T65" fmla="*/ 23 h 31"/>
                <a:gd name="T66" fmla="*/ 3 w 27"/>
                <a:gd name="T67" fmla="*/ 21 h 31"/>
                <a:gd name="T68" fmla="*/ 6 w 27"/>
                <a:gd name="T69" fmla="*/ 20 h 31"/>
                <a:gd name="T70" fmla="*/ 9 w 27"/>
                <a:gd name="T71" fmla="*/ 18 h 31"/>
                <a:gd name="T72" fmla="*/ 10 w 27"/>
                <a:gd name="T73" fmla="*/ 15 h 31"/>
                <a:gd name="T74" fmla="*/ 12 w 27"/>
                <a:gd name="T75" fmla="*/ 12 h 31"/>
                <a:gd name="T76" fmla="*/ 13 w 27"/>
                <a:gd name="T77" fmla="*/ 9 h 31"/>
                <a:gd name="T78" fmla="*/ 13 w 27"/>
                <a:gd name="T79" fmla="*/ 8 h 31"/>
                <a:gd name="T80" fmla="*/ 13 w 27"/>
                <a:gd name="T81" fmla="*/ 5 h 31"/>
                <a:gd name="T82" fmla="*/ 13 w 27"/>
                <a:gd name="T83" fmla="*/ 2 h 31"/>
                <a:gd name="T84" fmla="*/ 13 w 27"/>
                <a:gd name="T85" fmla="*/ 0 h 31"/>
                <a:gd name="T86" fmla="*/ 15 w 27"/>
                <a:gd name="T87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27" h="31">
                  <a:moveTo>
                    <a:pt x="15" y="0"/>
                  </a:moveTo>
                  <a:lnTo>
                    <a:pt x="16" y="0"/>
                  </a:lnTo>
                  <a:lnTo>
                    <a:pt x="18" y="2"/>
                  </a:lnTo>
                  <a:lnTo>
                    <a:pt x="18" y="3"/>
                  </a:lnTo>
                  <a:lnTo>
                    <a:pt x="18" y="5"/>
                  </a:lnTo>
                  <a:lnTo>
                    <a:pt x="18" y="6"/>
                  </a:lnTo>
                  <a:lnTo>
                    <a:pt x="18" y="8"/>
                  </a:lnTo>
                  <a:lnTo>
                    <a:pt x="19" y="9"/>
                  </a:lnTo>
                  <a:lnTo>
                    <a:pt x="19" y="11"/>
                  </a:lnTo>
                  <a:lnTo>
                    <a:pt x="21" y="14"/>
                  </a:lnTo>
                  <a:lnTo>
                    <a:pt x="22" y="14"/>
                  </a:lnTo>
                  <a:lnTo>
                    <a:pt x="24" y="14"/>
                  </a:lnTo>
                  <a:lnTo>
                    <a:pt x="25" y="14"/>
                  </a:lnTo>
                  <a:lnTo>
                    <a:pt x="27" y="14"/>
                  </a:lnTo>
                  <a:lnTo>
                    <a:pt x="25" y="17"/>
                  </a:lnTo>
                  <a:lnTo>
                    <a:pt x="22" y="20"/>
                  </a:lnTo>
                  <a:lnTo>
                    <a:pt x="21" y="20"/>
                  </a:lnTo>
                  <a:lnTo>
                    <a:pt x="19" y="20"/>
                  </a:lnTo>
                  <a:lnTo>
                    <a:pt x="16" y="21"/>
                  </a:lnTo>
                  <a:lnTo>
                    <a:pt x="15" y="23"/>
                  </a:lnTo>
                  <a:lnTo>
                    <a:pt x="13" y="25"/>
                  </a:lnTo>
                  <a:lnTo>
                    <a:pt x="10" y="27"/>
                  </a:lnTo>
                  <a:lnTo>
                    <a:pt x="7" y="28"/>
                  </a:lnTo>
                  <a:lnTo>
                    <a:pt x="6" y="30"/>
                  </a:lnTo>
                  <a:lnTo>
                    <a:pt x="5" y="31"/>
                  </a:lnTo>
                  <a:lnTo>
                    <a:pt x="3" y="31"/>
                  </a:lnTo>
                  <a:lnTo>
                    <a:pt x="0" y="31"/>
                  </a:lnTo>
                  <a:lnTo>
                    <a:pt x="2" y="28"/>
                  </a:lnTo>
                  <a:lnTo>
                    <a:pt x="3" y="28"/>
                  </a:lnTo>
                  <a:lnTo>
                    <a:pt x="5" y="27"/>
                  </a:lnTo>
                  <a:lnTo>
                    <a:pt x="5" y="25"/>
                  </a:lnTo>
                  <a:lnTo>
                    <a:pt x="5" y="23"/>
                  </a:lnTo>
                  <a:lnTo>
                    <a:pt x="3" y="23"/>
                  </a:lnTo>
                  <a:lnTo>
                    <a:pt x="3" y="21"/>
                  </a:lnTo>
                  <a:lnTo>
                    <a:pt x="6" y="20"/>
                  </a:lnTo>
                  <a:lnTo>
                    <a:pt x="9" y="18"/>
                  </a:lnTo>
                  <a:lnTo>
                    <a:pt x="10" y="15"/>
                  </a:lnTo>
                  <a:lnTo>
                    <a:pt x="12" y="12"/>
                  </a:lnTo>
                  <a:lnTo>
                    <a:pt x="13" y="9"/>
                  </a:lnTo>
                  <a:lnTo>
                    <a:pt x="13" y="8"/>
                  </a:lnTo>
                  <a:lnTo>
                    <a:pt x="13" y="5"/>
                  </a:lnTo>
                  <a:lnTo>
                    <a:pt x="13" y="2"/>
                  </a:lnTo>
                  <a:lnTo>
                    <a:pt x="13" y="0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3BB6D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4" name="Freeform 77"/>
            <p:cNvSpPr>
              <a:spLocks/>
            </p:cNvSpPr>
            <p:nvPr/>
          </p:nvSpPr>
          <p:spPr bwMode="auto">
            <a:xfrm>
              <a:off x="3679" y="2431"/>
              <a:ext cx="17" cy="10"/>
            </a:xfrm>
            <a:custGeom>
              <a:avLst/>
              <a:gdLst>
                <a:gd name="T0" fmla="*/ 45 w 51"/>
                <a:gd name="T1" fmla="*/ 0 h 28"/>
                <a:gd name="T2" fmla="*/ 48 w 51"/>
                <a:gd name="T3" fmla="*/ 0 h 28"/>
                <a:gd name="T4" fmla="*/ 50 w 51"/>
                <a:gd name="T5" fmla="*/ 2 h 28"/>
                <a:gd name="T6" fmla="*/ 51 w 51"/>
                <a:gd name="T7" fmla="*/ 2 h 28"/>
                <a:gd name="T8" fmla="*/ 48 w 51"/>
                <a:gd name="T9" fmla="*/ 5 h 28"/>
                <a:gd name="T10" fmla="*/ 45 w 51"/>
                <a:gd name="T11" fmla="*/ 8 h 28"/>
                <a:gd name="T12" fmla="*/ 42 w 51"/>
                <a:gd name="T13" fmla="*/ 9 h 28"/>
                <a:gd name="T14" fmla="*/ 39 w 51"/>
                <a:gd name="T15" fmla="*/ 11 h 28"/>
                <a:gd name="T16" fmla="*/ 36 w 51"/>
                <a:gd name="T17" fmla="*/ 14 h 28"/>
                <a:gd name="T18" fmla="*/ 35 w 51"/>
                <a:gd name="T19" fmla="*/ 15 h 28"/>
                <a:gd name="T20" fmla="*/ 31 w 51"/>
                <a:gd name="T21" fmla="*/ 15 h 28"/>
                <a:gd name="T22" fmla="*/ 28 w 51"/>
                <a:gd name="T23" fmla="*/ 17 h 28"/>
                <a:gd name="T24" fmla="*/ 25 w 51"/>
                <a:gd name="T25" fmla="*/ 18 h 28"/>
                <a:gd name="T26" fmla="*/ 22 w 51"/>
                <a:gd name="T27" fmla="*/ 21 h 28"/>
                <a:gd name="T28" fmla="*/ 19 w 51"/>
                <a:gd name="T29" fmla="*/ 24 h 28"/>
                <a:gd name="T30" fmla="*/ 16 w 51"/>
                <a:gd name="T31" fmla="*/ 25 h 28"/>
                <a:gd name="T32" fmla="*/ 11 w 51"/>
                <a:gd name="T33" fmla="*/ 27 h 28"/>
                <a:gd name="T34" fmla="*/ 8 w 51"/>
                <a:gd name="T35" fmla="*/ 28 h 28"/>
                <a:gd name="T36" fmla="*/ 5 w 51"/>
                <a:gd name="T37" fmla="*/ 28 h 28"/>
                <a:gd name="T38" fmla="*/ 4 w 51"/>
                <a:gd name="T39" fmla="*/ 28 h 28"/>
                <a:gd name="T40" fmla="*/ 1 w 51"/>
                <a:gd name="T41" fmla="*/ 27 h 28"/>
                <a:gd name="T42" fmla="*/ 1 w 51"/>
                <a:gd name="T43" fmla="*/ 25 h 28"/>
                <a:gd name="T44" fmla="*/ 0 w 51"/>
                <a:gd name="T45" fmla="*/ 24 h 28"/>
                <a:gd name="T46" fmla="*/ 1 w 51"/>
                <a:gd name="T47" fmla="*/ 23 h 28"/>
                <a:gd name="T48" fmla="*/ 4 w 51"/>
                <a:gd name="T49" fmla="*/ 21 h 28"/>
                <a:gd name="T50" fmla="*/ 7 w 51"/>
                <a:gd name="T51" fmla="*/ 20 h 28"/>
                <a:gd name="T52" fmla="*/ 10 w 51"/>
                <a:gd name="T53" fmla="*/ 18 h 28"/>
                <a:gd name="T54" fmla="*/ 23 w 51"/>
                <a:gd name="T55" fmla="*/ 12 h 28"/>
                <a:gd name="T56" fmla="*/ 35 w 51"/>
                <a:gd name="T57" fmla="*/ 8 h 28"/>
                <a:gd name="T58" fmla="*/ 39 w 51"/>
                <a:gd name="T59" fmla="*/ 3 h 28"/>
                <a:gd name="T60" fmla="*/ 44 w 51"/>
                <a:gd name="T61" fmla="*/ 0 h 28"/>
                <a:gd name="T62" fmla="*/ 45 w 51"/>
                <a:gd name="T63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1" h="28">
                  <a:moveTo>
                    <a:pt x="45" y="0"/>
                  </a:moveTo>
                  <a:lnTo>
                    <a:pt x="48" y="0"/>
                  </a:lnTo>
                  <a:lnTo>
                    <a:pt x="50" y="2"/>
                  </a:lnTo>
                  <a:lnTo>
                    <a:pt x="51" y="2"/>
                  </a:lnTo>
                  <a:lnTo>
                    <a:pt x="48" y="5"/>
                  </a:lnTo>
                  <a:lnTo>
                    <a:pt x="45" y="8"/>
                  </a:lnTo>
                  <a:lnTo>
                    <a:pt x="42" y="9"/>
                  </a:lnTo>
                  <a:lnTo>
                    <a:pt x="39" y="11"/>
                  </a:lnTo>
                  <a:lnTo>
                    <a:pt x="36" y="14"/>
                  </a:lnTo>
                  <a:lnTo>
                    <a:pt x="35" y="15"/>
                  </a:lnTo>
                  <a:lnTo>
                    <a:pt x="31" y="15"/>
                  </a:lnTo>
                  <a:lnTo>
                    <a:pt x="28" y="17"/>
                  </a:lnTo>
                  <a:lnTo>
                    <a:pt x="25" y="18"/>
                  </a:lnTo>
                  <a:lnTo>
                    <a:pt x="22" y="21"/>
                  </a:lnTo>
                  <a:lnTo>
                    <a:pt x="19" y="24"/>
                  </a:lnTo>
                  <a:lnTo>
                    <a:pt x="16" y="25"/>
                  </a:lnTo>
                  <a:lnTo>
                    <a:pt x="11" y="27"/>
                  </a:lnTo>
                  <a:lnTo>
                    <a:pt x="8" y="28"/>
                  </a:lnTo>
                  <a:lnTo>
                    <a:pt x="5" y="28"/>
                  </a:lnTo>
                  <a:lnTo>
                    <a:pt x="4" y="28"/>
                  </a:lnTo>
                  <a:lnTo>
                    <a:pt x="1" y="27"/>
                  </a:lnTo>
                  <a:lnTo>
                    <a:pt x="1" y="25"/>
                  </a:lnTo>
                  <a:lnTo>
                    <a:pt x="0" y="24"/>
                  </a:lnTo>
                  <a:lnTo>
                    <a:pt x="1" y="23"/>
                  </a:lnTo>
                  <a:lnTo>
                    <a:pt x="4" y="21"/>
                  </a:lnTo>
                  <a:lnTo>
                    <a:pt x="7" y="20"/>
                  </a:lnTo>
                  <a:lnTo>
                    <a:pt x="10" y="18"/>
                  </a:lnTo>
                  <a:lnTo>
                    <a:pt x="23" y="12"/>
                  </a:lnTo>
                  <a:lnTo>
                    <a:pt x="35" y="8"/>
                  </a:lnTo>
                  <a:lnTo>
                    <a:pt x="39" y="3"/>
                  </a:lnTo>
                  <a:lnTo>
                    <a:pt x="44" y="0"/>
                  </a:lnTo>
                  <a:lnTo>
                    <a:pt x="45" y="0"/>
                  </a:lnTo>
                  <a:close/>
                </a:path>
              </a:pathLst>
            </a:custGeom>
            <a:solidFill>
              <a:srgbClr val="3BB6D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5" name="Freeform 78"/>
            <p:cNvSpPr>
              <a:spLocks/>
            </p:cNvSpPr>
            <p:nvPr/>
          </p:nvSpPr>
          <p:spPr bwMode="auto">
            <a:xfrm>
              <a:off x="3677" y="2374"/>
              <a:ext cx="5" cy="2"/>
            </a:xfrm>
            <a:custGeom>
              <a:avLst/>
              <a:gdLst>
                <a:gd name="T0" fmla="*/ 11 w 13"/>
                <a:gd name="T1" fmla="*/ 0 h 6"/>
                <a:gd name="T2" fmla="*/ 13 w 13"/>
                <a:gd name="T3" fmla="*/ 0 h 6"/>
                <a:gd name="T4" fmla="*/ 11 w 13"/>
                <a:gd name="T5" fmla="*/ 3 h 6"/>
                <a:gd name="T6" fmla="*/ 10 w 13"/>
                <a:gd name="T7" fmla="*/ 4 h 6"/>
                <a:gd name="T8" fmla="*/ 9 w 13"/>
                <a:gd name="T9" fmla="*/ 6 h 6"/>
                <a:gd name="T10" fmla="*/ 6 w 13"/>
                <a:gd name="T11" fmla="*/ 6 h 6"/>
                <a:gd name="T12" fmla="*/ 3 w 13"/>
                <a:gd name="T13" fmla="*/ 6 h 6"/>
                <a:gd name="T14" fmla="*/ 0 w 13"/>
                <a:gd name="T15" fmla="*/ 4 h 6"/>
                <a:gd name="T16" fmla="*/ 0 w 13"/>
                <a:gd name="T17" fmla="*/ 3 h 6"/>
                <a:gd name="T18" fmla="*/ 0 w 13"/>
                <a:gd name="T19" fmla="*/ 1 h 6"/>
                <a:gd name="T20" fmla="*/ 1 w 13"/>
                <a:gd name="T21" fmla="*/ 1 h 6"/>
                <a:gd name="T22" fmla="*/ 4 w 13"/>
                <a:gd name="T23" fmla="*/ 1 h 6"/>
                <a:gd name="T24" fmla="*/ 7 w 13"/>
                <a:gd name="T25" fmla="*/ 1 h 6"/>
                <a:gd name="T26" fmla="*/ 10 w 13"/>
                <a:gd name="T27" fmla="*/ 0 h 6"/>
                <a:gd name="T28" fmla="*/ 11 w 13"/>
                <a:gd name="T29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" h="6">
                  <a:moveTo>
                    <a:pt x="11" y="0"/>
                  </a:moveTo>
                  <a:lnTo>
                    <a:pt x="13" y="0"/>
                  </a:lnTo>
                  <a:lnTo>
                    <a:pt x="11" y="3"/>
                  </a:lnTo>
                  <a:lnTo>
                    <a:pt x="10" y="4"/>
                  </a:lnTo>
                  <a:lnTo>
                    <a:pt x="9" y="6"/>
                  </a:lnTo>
                  <a:lnTo>
                    <a:pt x="6" y="6"/>
                  </a:lnTo>
                  <a:lnTo>
                    <a:pt x="3" y="6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1"/>
                  </a:lnTo>
                  <a:lnTo>
                    <a:pt x="1" y="1"/>
                  </a:lnTo>
                  <a:lnTo>
                    <a:pt x="4" y="1"/>
                  </a:lnTo>
                  <a:lnTo>
                    <a:pt x="7" y="1"/>
                  </a:lnTo>
                  <a:lnTo>
                    <a:pt x="10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3BB6D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6" name="Freeform 79"/>
            <p:cNvSpPr>
              <a:spLocks/>
            </p:cNvSpPr>
            <p:nvPr/>
          </p:nvSpPr>
          <p:spPr bwMode="auto">
            <a:xfrm>
              <a:off x="3651" y="2366"/>
              <a:ext cx="29" cy="17"/>
            </a:xfrm>
            <a:custGeom>
              <a:avLst/>
              <a:gdLst>
                <a:gd name="T0" fmla="*/ 6 w 87"/>
                <a:gd name="T1" fmla="*/ 0 h 52"/>
                <a:gd name="T2" fmla="*/ 10 w 87"/>
                <a:gd name="T3" fmla="*/ 3 h 52"/>
                <a:gd name="T4" fmla="*/ 12 w 87"/>
                <a:gd name="T5" fmla="*/ 6 h 52"/>
                <a:gd name="T6" fmla="*/ 13 w 87"/>
                <a:gd name="T7" fmla="*/ 10 h 52"/>
                <a:gd name="T8" fmla="*/ 16 w 87"/>
                <a:gd name="T9" fmla="*/ 13 h 52"/>
                <a:gd name="T10" fmla="*/ 21 w 87"/>
                <a:gd name="T11" fmla="*/ 12 h 52"/>
                <a:gd name="T12" fmla="*/ 24 w 87"/>
                <a:gd name="T13" fmla="*/ 9 h 52"/>
                <a:gd name="T14" fmla="*/ 28 w 87"/>
                <a:gd name="T15" fmla="*/ 6 h 52"/>
                <a:gd name="T16" fmla="*/ 33 w 87"/>
                <a:gd name="T17" fmla="*/ 7 h 52"/>
                <a:gd name="T18" fmla="*/ 37 w 87"/>
                <a:gd name="T19" fmla="*/ 9 h 52"/>
                <a:gd name="T20" fmla="*/ 43 w 87"/>
                <a:gd name="T21" fmla="*/ 10 h 52"/>
                <a:gd name="T22" fmla="*/ 49 w 87"/>
                <a:gd name="T23" fmla="*/ 13 h 52"/>
                <a:gd name="T24" fmla="*/ 58 w 87"/>
                <a:gd name="T25" fmla="*/ 16 h 52"/>
                <a:gd name="T26" fmla="*/ 65 w 87"/>
                <a:gd name="T27" fmla="*/ 21 h 52"/>
                <a:gd name="T28" fmla="*/ 68 w 87"/>
                <a:gd name="T29" fmla="*/ 25 h 52"/>
                <a:gd name="T30" fmla="*/ 72 w 87"/>
                <a:gd name="T31" fmla="*/ 27 h 52"/>
                <a:gd name="T32" fmla="*/ 75 w 87"/>
                <a:gd name="T33" fmla="*/ 30 h 52"/>
                <a:gd name="T34" fmla="*/ 74 w 87"/>
                <a:gd name="T35" fmla="*/ 31 h 52"/>
                <a:gd name="T36" fmla="*/ 72 w 87"/>
                <a:gd name="T37" fmla="*/ 34 h 52"/>
                <a:gd name="T38" fmla="*/ 74 w 87"/>
                <a:gd name="T39" fmla="*/ 37 h 52"/>
                <a:gd name="T40" fmla="*/ 77 w 87"/>
                <a:gd name="T41" fmla="*/ 40 h 52"/>
                <a:gd name="T42" fmla="*/ 80 w 87"/>
                <a:gd name="T43" fmla="*/ 41 h 52"/>
                <a:gd name="T44" fmla="*/ 84 w 87"/>
                <a:gd name="T45" fmla="*/ 46 h 52"/>
                <a:gd name="T46" fmla="*/ 87 w 87"/>
                <a:gd name="T47" fmla="*/ 49 h 52"/>
                <a:gd name="T48" fmla="*/ 84 w 87"/>
                <a:gd name="T49" fmla="*/ 52 h 52"/>
                <a:gd name="T50" fmla="*/ 80 w 87"/>
                <a:gd name="T51" fmla="*/ 49 h 52"/>
                <a:gd name="T52" fmla="*/ 75 w 87"/>
                <a:gd name="T53" fmla="*/ 49 h 52"/>
                <a:gd name="T54" fmla="*/ 71 w 87"/>
                <a:gd name="T55" fmla="*/ 46 h 52"/>
                <a:gd name="T56" fmla="*/ 66 w 87"/>
                <a:gd name="T57" fmla="*/ 38 h 52"/>
                <a:gd name="T58" fmla="*/ 62 w 87"/>
                <a:gd name="T59" fmla="*/ 37 h 52"/>
                <a:gd name="T60" fmla="*/ 58 w 87"/>
                <a:gd name="T61" fmla="*/ 37 h 52"/>
                <a:gd name="T62" fmla="*/ 55 w 87"/>
                <a:gd name="T63" fmla="*/ 40 h 52"/>
                <a:gd name="T64" fmla="*/ 52 w 87"/>
                <a:gd name="T65" fmla="*/ 44 h 52"/>
                <a:gd name="T66" fmla="*/ 46 w 87"/>
                <a:gd name="T67" fmla="*/ 44 h 52"/>
                <a:gd name="T68" fmla="*/ 41 w 87"/>
                <a:gd name="T69" fmla="*/ 43 h 52"/>
                <a:gd name="T70" fmla="*/ 38 w 87"/>
                <a:gd name="T71" fmla="*/ 40 h 52"/>
                <a:gd name="T72" fmla="*/ 34 w 87"/>
                <a:gd name="T73" fmla="*/ 38 h 52"/>
                <a:gd name="T74" fmla="*/ 31 w 87"/>
                <a:gd name="T75" fmla="*/ 40 h 52"/>
                <a:gd name="T76" fmla="*/ 27 w 87"/>
                <a:gd name="T77" fmla="*/ 40 h 52"/>
                <a:gd name="T78" fmla="*/ 27 w 87"/>
                <a:gd name="T79" fmla="*/ 37 h 52"/>
                <a:gd name="T80" fmla="*/ 30 w 87"/>
                <a:gd name="T81" fmla="*/ 34 h 52"/>
                <a:gd name="T82" fmla="*/ 31 w 87"/>
                <a:gd name="T83" fmla="*/ 32 h 52"/>
                <a:gd name="T84" fmla="*/ 30 w 87"/>
                <a:gd name="T85" fmla="*/ 27 h 52"/>
                <a:gd name="T86" fmla="*/ 25 w 87"/>
                <a:gd name="T87" fmla="*/ 24 h 52"/>
                <a:gd name="T88" fmla="*/ 22 w 87"/>
                <a:gd name="T89" fmla="*/ 22 h 52"/>
                <a:gd name="T90" fmla="*/ 16 w 87"/>
                <a:gd name="T91" fmla="*/ 19 h 52"/>
                <a:gd name="T92" fmla="*/ 9 w 87"/>
                <a:gd name="T93" fmla="*/ 18 h 52"/>
                <a:gd name="T94" fmla="*/ 5 w 87"/>
                <a:gd name="T95" fmla="*/ 13 h 52"/>
                <a:gd name="T96" fmla="*/ 3 w 87"/>
                <a:gd name="T97" fmla="*/ 12 h 52"/>
                <a:gd name="T98" fmla="*/ 2 w 87"/>
                <a:gd name="T99" fmla="*/ 9 h 52"/>
                <a:gd name="T100" fmla="*/ 0 w 87"/>
                <a:gd name="T101" fmla="*/ 6 h 52"/>
                <a:gd name="T102" fmla="*/ 0 w 87"/>
                <a:gd name="T103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87" h="52">
                  <a:moveTo>
                    <a:pt x="3" y="0"/>
                  </a:moveTo>
                  <a:lnTo>
                    <a:pt x="6" y="0"/>
                  </a:lnTo>
                  <a:lnTo>
                    <a:pt x="9" y="2"/>
                  </a:lnTo>
                  <a:lnTo>
                    <a:pt x="10" y="3"/>
                  </a:lnTo>
                  <a:lnTo>
                    <a:pt x="12" y="4"/>
                  </a:lnTo>
                  <a:lnTo>
                    <a:pt x="12" y="6"/>
                  </a:lnTo>
                  <a:lnTo>
                    <a:pt x="12" y="9"/>
                  </a:lnTo>
                  <a:lnTo>
                    <a:pt x="13" y="10"/>
                  </a:lnTo>
                  <a:lnTo>
                    <a:pt x="15" y="13"/>
                  </a:lnTo>
                  <a:lnTo>
                    <a:pt x="16" y="13"/>
                  </a:lnTo>
                  <a:lnTo>
                    <a:pt x="19" y="13"/>
                  </a:lnTo>
                  <a:lnTo>
                    <a:pt x="21" y="12"/>
                  </a:lnTo>
                  <a:lnTo>
                    <a:pt x="22" y="10"/>
                  </a:lnTo>
                  <a:lnTo>
                    <a:pt x="24" y="9"/>
                  </a:lnTo>
                  <a:lnTo>
                    <a:pt x="25" y="7"/>
                  </a:lnTo>
                  <a:lnTo>
                    <a:pt x="28" y="6"/>
                  </a:lnTo>
                  <a:lnTo>
                    <a:pt x="31" y="6"/>
                  </a:lnTo>
                  <a:lnTo>
                    <a:pt x="33" y="7"/>
                  </a:lnTo>
                  <a:lnTo>
                    <a:pt x="34" y="7"/>
                  </a:lnTo>
                  <a:lnTo>
                    <a:pt x="37" y="9"/>
                  </a:lnTo>
                  <a:lnTo>
                    <a:pt x="40" y="10"/>
                  </a:lnTo>
                  <a:lnTo>
                    <a:pt x="43" y="10"/>
                  </a:lnTo>
                  <a:lnTo>
                    <a:pt x="46" y="12"/>
                  </a:lnTo>
                  <a:lnTo>
                    <a:pt x="49" y="13"/>
                  </a:lnTo>
                  <a:lnTo>
                    <a:pt x="53" y="15"/>
                  </a:lnTo>
                  <a:lnTo>
                    <a:pt x="58" y="16"/>
                  </a:lnTo>
                  <a:lnTo>
                    <a:pt x="62" y="18"/>
                  </a:lnTo>
                  <a:lnTo>
                    <a:pt x="65" y="21"/>
                  </a:lnTo>
                  <a:lnTo>
                    <a:pt x="66" y="22"/>
                  </a:lnTo>
                  <a:lnTo>
                    <a:pt x="68" y="25"/>
                  </a:lnTo>
                  <a:lnTo>
                    <a:pt x="69" y="25"/>
                  </a:lnTo>
                  <a:lnTo>
                    <a:pt x="72" y="27"/>
                  </a:lnTo>
                  <a:lnTo>
                    <a:pt x="74" y="28"/>
                  </a:lnTo>
                  <a:lnTo>
                    <a:pt x="75" y="30"/>
                  </a:lnTo>
                  <a:lnTo>
                    <a:pt x="75" y="31"/>
                  </a:lnTo>
                  <a:lnTo>
                    <a:pt x="74" y="31"/>
                  </a:lnTo>
                  <a:lnTo>
                    <a:pt x="72" y="32"/>
                  </a:lnTo>
                  <a:lnTo>
                    <a:pt x="72" y="34"/>
                  </a:lnTo>
                  <a:lnTo>
                    <a:pt x="72" y="35"/>
                  </a:lnTo>
                  <a:lnTo>
                    <a:pt x="74" y="37"/>
                  </a:lnTo>
                  <a:lnTo>
                    <a:pt x="75" y="38"/>
                  </a:lnTo>
                  <a:lnTo>
                    <a:pt x="77" y="40"/>
                  </a:lnTo>
                  <a:lnTo>
                    <a:pt x="78" y="41"/>
                  </a:lnTo>
                  <a:lnTo>
                    <a:pt x="80" y="41"/>
                  </a:lnTo>
                  <a:lnTo>
                    <a:pt x="81" y="43"/>
                  </a:lnTo>
                  <a:lnTo>
                    <a:pt x="84" y="46"/>
                  </a:lnTo>
                  <a:lnTo>
                    <a:pt x="86" y="47"/>
                  </a:lnTo>
                  <a:lnTo>
                    <a:pt x="87" y="49"/>
                  </a:lnTo>
                  <a:lnTo>
                    <a:pt x="86" y="50"/>
                  </a:lnTo>
                  <a:lnTo>
                    <a:pt x="84" y="52"/>
                  </a:lnTo>
                  <a:lnTo>
                    <a:pt x="83" y="50"/>
                  </a:lnTo>
                  <a:lnTo>
                    <a:pt x="80" y="49"/>
                  </a:lnTo>
                  <a:lnTo>
                    <a:pt x="77" y="49"/>
                  </a:lnTo>
                  <a:lnTo>
                    <a:pt x="75" y="49"/>
                  </a:lnTo>
                  <a:lnTo>
                    <a:pt x="72" y="47"/>
                  </a:lnTo>
                  <a:lnTo>
                    <a:pt x="71" y="46"/>
                  </a:lnTo>
                  <a:lnTo>
                    <a:pt x="69" y="41"/>
                  </a:lnTo>
                  <a:lnTo>
                    <a:pt x="66" y="38"/>
                  </a:lnTo>
                  <a:lnTo>
                    <a:pt x="65" y="38"/>
                  </a:lnTo>
                  <a:lnTo>
                    <a:pt x="62" y="37"/>
                  </a:lnTo>
                  <a:lnTo>
                    <a:pt x="59" y="37"/>
                  </a:lnTo>
                  <a:lnTo>
                    <a:pt x="58" y="37"/>
                  </a:lnTo>
                  <a:lnTo>
                    <a:pt x="56" y="38"/>
                  </a:lnTo>
                  <a:lnTo>
                    <a:pt x="55" y="40"/>
                  </a:lnTo>
                  <a:lnTo>
                    <a:pt x="53" y="43"/>
                  </a:lnTo>
                  <a:lnTo>
                    <a:pt x="52" y="44"/>
                  </a:lnTo>
                  <a:lnTo>
                    <a:pt x="49" y="44"/>
                  </a:lnTo>
                  <a:lnTo>
                    <a:pt x="46" y="44"/>
                  </a:lnTo>
                  <a:lnTo>
                    <a:pt x="43" y="43"/>
                  </a:lnTo>
                  <a:lnTo>
                    <a:pt x="41" y="43"/>
                  </a:lnTo>
                  <a:lnTo>
                    <a:pt x="40" y="41"/>
                  </a:lnTo>
                  <a:lnTo>
                    <a:pt x="38" y="40"/>
                  </a:lnTo>
                  <a:lnTo>
                    <a:pt x="36" y="38"/>
                  </a:lnTo>
                  <a:lnTo>
                    <a:pt x="34" y="38"/>
                  </a:lnTo>
                  <a:lnTo>
                    <a:pt x="33" y="40"/>
                  </a:lnTo>
                  <a:lnTo>
                    <a:pt x="31" y="40"/>
                  </a:lnTo>
                  <a:lnTo>
                    <a:pt x="28" y="40"/>
                  </a:lnTo>
                  <a:lnTo>
                    <a:pt x="27" y="40"/>
                  </a:lnTo>
                  <a:lnTo>
                    <a:pt x="27" y="38"/>
                  </a:lnTo>
                  <a:lnTo>
                    <a:pt x="27" y="37"/>
                  </a:lnTo>
                  <a:lnTo>
                    <a:pt x="28" y="35"/>
                  </a:lnTo>
                  <a:lnTo>
                    <a:pt x="30" y="34"/>
                  </a:lnTo>
                  <a:lnTo>
                    <a:pt x="30" y="34"/>
                  </a:lnTo>
                  <a:lnTo>
                    <a:pt x="31" y="32"/>
                  </a:lnTo>
                  <a:lnTo>
                    <a:pt x="31" y="30"/>
                  </a:lnTo>
                  <a:lnTo>
                    <a:pt x="30" y="27"/>
                  </a:lnTo>
                  <a:lnTo>
                    <a:pt x="28" y="25"/>
                  </a:lnTo>
                  <a:lnTo>
                    <a:pt x="25" y="24"/>
                  </a:lnTo>
                  <a:lnTo>
                    <a:pt x="24" y="24"/>
                  </a:lnTo>
                  <a:lnTo>
                    <a:pt x="22" y="22"/>
                  </a:lnTo>
                  <a:lnTo>
                    <a:pt x="19" y="21"/>
                  </a:lnTo>
                  <a:lnTo>
                    <a:pt x="16" y="19"/>
                  </a:lnTo>
                  <a:lnTo>
                    <a:pt x="12" y="18"/>
                  </a:lnTo>
                  <a:lnTo>
                    <a:pt x="9" y="18"/>
                  </a:lnTo>
                  <a:lnTo>
                    <a:pt x="6" y="16"/>
                  </a:lnTo>
                  <a:lnTo>
                    <a:pt x="5" y="13"/>
                  </a:lnTo>
                  <a:lnTo>
                    <a:pt x="5" y="13"/>
                  </a:lnTo>
                  <a:lnTo>
                    <a:pt x="3" y="12"/>
                  </a:lnTo>
                  <a:lnTo>
                    <a:pt x="3" y="10"/>
                  </a:lnTo>
                  <a:lnTo>
                    <a:pt x="2" y="9"/>
                  </a:lnTo>
                  <a:lnTo>
                    <a:pt x="0" y="7"/>
                  </a:lnTo>
                  <a:lnTo>
                    <a:pt x="0" y="6"/>
                  </a:lnTo>
                  <a:lnTo>
                    <a:pt x="0" y="3"/>
                  </a:lnTo>
                  <a:lnTo>
                    <a:pt x="0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3BB6D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7" name="Freeform 80"/>
            <p:cNvSpPr>
              <a:spLocks/>
            </p:cNvSpPr>
            <p:nvPr/>
          </p:nvSpPr>
          <p:spPr bwMode="auto">
            <a:xfrm>
              <a:off x="3653" y="2431"/>
              <a:ext cx="6" cy="5"/>
            </a:xfrm>
            <a:custGeom>
              <a:avLst/>
              <a:gdLst>
                <a:gd name="T0" fmla="*/ 4 w 18"/>
                <a:gd name="T1" fmla="*/ 0 h 14"/>
                <a:gd name="T2" fmla="*/ 6 w 18"/>
                <a:gd name="T3" fmla="*/ 0 h 14"/>
                <a:gd name="T4" fmla="*/ 9 w 18"/>
                <a:gd name="T5" fmla="*/ 2 h 14"/>
                <a:gd name="T6" fmla="*/ 10 w 18"/>
                <a:gd name="T7" fmla="*/ 2 h 14"/>
                <a:gd name="T8" fmla="*/ 13 w 18"/>
                <a:gd name="T9" fmla="*/ 0 h 14"/>
                <a:gd name="T10" fmla="*/ 15 w 18"/>
                <a:gd name="T11" fmla="*/ 0 h 14"/>
                <a:gd name="T12" fmla="*/ 18 w 18"/>
                <a:gd name="T13" fmla="*/ 2 h 14"/>
                <a:gd name="T14" fmla="*/ 16 w 18"/>
                <a:gd name="T15" fmla="*/ 5 h 14"/>
                <a:gd name="T16" fmla="*/ 13 w 18"/>
                <a:gd name="T17" fmla="*/ 8 h 14"/>
                <a:gd name="T18" fmla="*/ 10 w 18"/>
                <a:gd name="T19" fmla="*/ 11 h 14"/>
                <a:gd name="T20" fmla="*/ 9 w 18"/>
                <a:gd name="T21" fmla="*/ 12 h 14"/>
                <a:gd name="T22" fmla="*/ 7 w 18"/>
                <a:gd name="T23" fmla="*/ 12 h 14"/>
                <a:gd name="T24" fmla="*/ 4 w 18"/>
                <a:gd name="T25" fmla="*/ 14 h 14"/>
                <a:gd name="T26" fmla="*/ 3 w 18"/>
                <a:gd name="T27" fmla="*/ 14 h 14"/>
                <a:gd name="T28" fmla="*/ 0 w 18"/>
                <a:gd name="T29" fmla="*/ 12 h 14"/>
                <a:gd name="T30" fmla="*/ 0 w 18"/>
                <a:gd name="T31" fmla="*/ 11 h 14"/>
                <a:gd name="T32" fmla="*/ 0 w 18"/>
                <a:gd name="T33" fmla="*/ 9 h 14"/>
                <a:gd name="T34" fmla="*/ 0 w 18"/>
                <a:gd name="T35" fmla="*/ 6 h 14"/>
                <a:gd name="T36" fmla="*/ 2 w 18"/>
                <a:gd name="T37" fmla="*/ 3 h 14"/>
                <a:gd name="T38" fmla="*/ 2 w 18"/>
                <a:gd name="T39" fmla="*/ 2 h 14"/>
                <a:gd name="T40" fmla="*/ 3 w 18"/>
                <a:gd name="T41" fmla="*/ 0 h 14"/>
                <a:gd name="T42" fmla="*/ 4 w 18"/>
                <a:gd name="T43" fmla="*/ 0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8" h="14">
                  <a:moveTo>
                    <a:pt x="4" y="0"/>
                  </a:moveTo>
                  <a:lnTo>
                    <a:pt x="6" y="0"/>
                  </a:lnTo>
                  <a:lnTo>
                    <a:pt x="9" y="2"/>
                  </a:lnTo>
                  <a:lnTo>
                    <a:pt x="10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18" y="2"/>
                  </a:lnTo>
                  <a:lnTo>
                    <a:pt x="16" y="5"/>
                  </a:lnTo>
                  <a:lnTo>
                    <a:pt x="13" y="8"/>
                  </a:lnTo>
                  <a:lnTo>
                    <a:pt x="10" y="11"/>
                  </a:lnTo>
                  <a:lnTo>
                    <a:pt x="9" y="12"/>
                  </a:lnTo>
                  <a:lnTo>
                    <a:pt x="7" y="12"/>
                  </a:lnTo>
                  <a:lnTo>
                    <a:pt x="4" y="14"/>
                  </a:lnTo>
                  <a:lnTo>
                    <a:pt x="3" y="14"/>
                  </a:lnTo>
                  <a:lnTo>
                    <a:pt x="0" y="12"/>
                  </a:lnTo>
                  <a:lnTo>
                    <a:pt x="0" y="11"/>
                  </a:lnTo>
                  <a:lnTo>
                    <a:pt x="0" y="9"/>
                  </a:lnTo>
                  <a:lnTo>
                    <a:pt x="0" y="6"/>
                  </a:lnTo>
                  <a:lnTo>
                    <a:pt x="2" y="3"/>
                  </a:lnTo>
                  <a:lnTo>
                    <a:pt x="2" y="2"/>
                  </a:lnTo>
                  <a:lnTo>
                    <a:pt x="3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3BB6D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8" name="Freeform 81"/>
            <p:cNvSpPr>
              <a:spLocks/>
            </p:cNvSpPr>
            <p:nvPr/>
          </p:nvSpPr>
          <p:spPr bwMode="auto">
            <a:xfrm>
              <a:off x="3638" y="2298"/>
              <a:ext cx="14" cy="17"/>
            </a:xfrm>
            <a:custGeom>
              <a:avLst/>
              <a:gdLst>
                <a:gd name="T0" fmla="*/ 28 w 43"/>
                <a:gd name="T1" fmla="*/ 0 h 49"/>
                <a:gd name="T2" fmla="*/ 32 w 43"/>
                <a:gd name="T3" fmla="*/ 2 h 49"/>
                <a:gd name="T4" fmla="*/ 35 w 43"/>
                <a:gd name="T5" fmla="*/ 3 h 49"/>
                <a:gd name="T6" fmla="*/ 38 w 43"/>
                <a:gd name="T7" fmla="*/ 6 h 49"/>
                <a:gd name="T8" fmla="*/ 40 w 43"/>
                <a:gd name="T9" fmla="*/ 9 h 49"/>
                <a:gd name="T10" fmla="*/ 40 w 43"/>
                <a:gd name="T11" fmla="*/ 12 h 49"/>
                <a:gd name="T12" fmla="*/ 40 w 43"/>
                <a:gd name="T13" fmla="*/ 15 h 49"/>
                <a:gd name="T14" fmla="*/ 40 w 43"/>
                <a:gd name="T15" fmla="*/ 17 h 49"/>
                <a:gd name="T16" fmla="*/ 41 w 43"/>
                <a:gd name="T17" fmla="*/ 19 h 49"/>
                <a:gd name="T18" fmla="*/ 43 w 43"/>
                <a:gd name="T19" fmla="*/ 28 h 49"/>
                <a:gd name="T20" fmla="*/ 41 w 43"/>
                <a:gd name="T21" fmla="*/ 30 h 49"/>
                <a:gd name="T22" fmla="*/ 37 w 43"/>
                <a:gd name="T23" fmla="*/ 31 h 49"/>
                <a:gd name="T24" fmla="*/ 34 w 43"/>
                <a:gd name="T25" fmla="*/ 31 h 49"/>
                <a:gd name="T26" fmla="*/ 31 w 43"/>
                <a:gd name="T27" fmla="*/ 33 h 49"/>
                <a:gd name="T28" fmla="*/ 29 w 43"/>
                <a:gd name="T29" fmla="*/ 34 h 49"/>
                <a:gd name="T30" fmla="*/ 28 w 43"/>
                <a:gd name="T31" fmla="*/ 36 h 49"/>
                <a:gd name="T32" fmla="*/ 26 w 43"/>
                <a:gd name="T33" fmla="*/ 37 h 49"/>
                <a:gd name="T34" fmla="*/ 25 w 43"/>
                <a:gd name="T35" fmla="*/ 37 h 49"/>
                <a:gd name="T36" fmla="*/ 23 w 43"/>
                <a:gd name="T37" fmla="*/ 36 h 49"/>
                <a:gd name="T38" fmla="*/ 22 w 43"/>
                <a:gd name="T39" fmla="*/ 36 h 49"/>
                <a:gd name="T40" fmla="*/ 19 w 43"/>
                <a:gd name="T41" fmla="*/ 37 h 49"/>
                <a:gd name="T42" fmla="*/ 18 w 43"/>
                <a:gd name="T43" fmla="*/ 39 h 49"/>
                <a:gd name="T44" fmla="*/ 16 w 43"/>
                <a:gd name="T45" fmla="*/ 40 h 49"/>
                <a:gd name="T46" fmla="*/ 15 w 43"/>
                <a:gd name="T47" fmla="*/ 40 h 49"/>
                <a:gd name="T48" fmla="*/ 12 w 43"/>
                <a:gd name="T49" fmla="*/ 40 h 49"/>
                <a:gd name="T50" fmla="*/ 10 w 43"/>
                <a:gd name="T51" fmla="*/ 42 h 49"/>
                <a:gd name="T52" fmla="*/ 10 w 43"/>
                <a:gd name="T53" fmla="*/ 44 h 49"/>
                <a:gd name="T54" fmla="*/ 10 w 43"/>
                <a:gd name="T55" fmla="*/ 46 h 49"/>
                <a:gd name="T56" fmla="*/ 10 w 43"/>
                <a:gd name="T57" fmla="*/ 47 h 49"/>
                <a:gd name="T58" fmla="*/ 9 w 43"/>
                <a:gd name="T59" fmla="*/ 49 h 49"/>
                <a:gd name="T60" fmla="*/ 6 w 43"/>
                <a:gd name="T61" fmla="*/ 47 h 49"/>
                <a:gd name="T62" fmla="*/ 4 w 43"/>
                <a:gd name="T63" fmla="*/ 46 h 49"/>
                <a:gd name="T64" fmla="*/ 3 w 43"/>
                <a:gd name="T65" fmla="*/ 44 h 49"/>
                <a:gd name="T66" fmla="*/ 1 w 43"/>
                <a:gd name="T67" fmla="*/ 42 h 49"/>
                <a:gd name="T68" fmla="*/ 0 w 43"/>
                <a:gd name="T69" fmla="*/ 40 h 49"/>
                <a:gd name="T70" fmla="*/ 0 w 43"/>
                <a:gd name="T71" fmla="*/ 39 h 49"/>
                <a:gd name="T72" fmla="*/ 0 w 43"/>
                <a:gd name="T73" fmla="*/ 37 h 49"/>
                <a:gd name="T74" fmla="*/ 1 w 43"/>
                <a:gd name="T75" fmla="*/ 36 h 49"/>
                <a:gd name="T76" fmla="*/ 3 w 43"/>
                <a:gd name="T77" fmla="*/ 34 h 49"/>
                <a:gd name="T78" fmla="*/ 4 w 43"/>
                <a:gd name="T79" fmla="*/ 33 h 49"/>
                <a:gd name="T80" fmla="*/ 6 w 43"/>
                <a:gd name="T81" fmla="*/ 31 h 49"/>
                <a:gd name="T82" fmla="*/ 9 w 43"/>
                <a:gd name="T83" fmla="*/ 28 h 49"/>
                <a:gd name="T84" fmla="*/ 10 w 43"/>
                <a:gd name="T85" fmla="*/ 28 h 49"/>
                <a:gd name="T86" fmla="*/ 15 w 43"/>
                <a:gd name="T87" fmla="*/ 27 h 49"/>
                <a:gd name="T88" fmla="*/ 18 w 43"/>
                <a:gd name="T89" fmla="*/ 27 h 49"/>
                <a:gd name="T90" fmla="*/ 21 w 43"/>
                <a:gd name="T91" fmla="*/ 27 h 49"/>
                <a:gd name="T92" fmla="*/ 22 w 43"/>
                <a:gd name="T93" fmla="*/ 25 h 49"/>
                <a:gd name="T94" fmla="*/ 22 w 43"/>
                <a:gd name="T95" fmla="*/ 24 h 49"/>
                <a:gd name="T96" fmla="*/ 23 w 43"/>
                <a:gd name="T97" fmla="*/ 22 h 49"/>
                <a:gd name="T98" fmla="*/ 23 w 43"/>
                <a:gd name="T99" fmla="*/ 21 h 49"/>
                <a:gd name="T100" fmla="*/ 25 w 43"/>
                <a:gd name="T101" fmla="*/ 21 h 49"/>
                <a:gd name="T102" fmla="*/ 26 w 43"/>
                <a:gd name="T103" fmla="*/ 21 h 49"/>
                <a:gd name="T104" fmla="*/ 29 w 43"/>
                <a:gd name="T105" fmla="*/ 18 h 49"/>
                <a:gd name="T106" fmla="*/ 31 w 43"/>
                <a:gd name="T107" fmla="*/ 14 h 49"/>
                <a:gd name="T108" fmla="*/ 31 w 43"/>
                <a:gd name="T109" fmla="*/ 9 h 49"/>
                <a:gd name="T110" fmla="*/ 29 w 43"/>
                <a:gd name="T111" fmla="*/ 8 h 49"/>
                <a:gd name="T112" fmla="*/ 28 w 43"/>
                <a:gd name="T113" fmla="*/ 6 h 49"/>
                <a:gd name="T114" fmla="*/ 28 w 43"/>
                <a:gd name="T115" fmla="*/ 5 h 49"/>
                <a:gd name="T116" fmla="*/ 26 w 43"/>
                <a:gd name="T117" fmla="*/ 2 h 49"/>
                <a:gd name="T118" fmla="*/ 28 w 43"/>
                <a:gd name="T119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3" h="49">
                  <a:moveTo>
                    <a:pt x="28" y="0"/>
                  </a:moveTo>
                  <a:lnTo>
                    <a:pt x="32" y="2"/>
                  </a:lnTo>
                  <a:lnTo>
                    <a:pt x="35" y="3"/>
                  </a:lnTo>
                  <a:lnTo>
                    <a:pt x="38" y="6"/>
                  </a:lnTo>
                  <a:lnTo>
                    <a:pt x="40" y="9"/>
                  </a:lnTo>
                  <a:lnTo>
                    <a:pt x="40" y="12"/>
                  </a:lnTo>
                  <a:lnTo>
                    <a:pt x="40" y="15"/>
                  </a:lnTo>
                  <a:lnTo>
                    <a:pt x="40" y="17"/>
                  </a:lnTo>
                  <a:lnTo>
                    <a:pt x="41" y="19"/>
                  </a:lnTo>
                  <a:lnTo>
                    <a:pt x="43" y="28"/>
                  </a:lnTo>
                  <a:lnTo>
                    <a:pt x="41" y="30"/>
                  </a:lnTo>
                  <a:lnTo>
                    <a:pt x="37" y="31"/>
                  </a:lnTo>
                  <a:lnTo>
                    <a:pt x="34" y="31"/>
                  </a:lnTo>
                  <a:lnTo>
                    <a:pt x="31" y="33"/>
                  </a:lnTo>
                  <a:lnTo>
                    <a:pt x="29" y="34"/>
                  </a:lnTo>
                  <a:lnTo>
                    <a:pt x="28" y="36"/>
                  </a:lnTo>
                  <a:lnTo>
                    <a:pt x="26" y="37"/>
                  </a:lnTo>
                  <a:lnTo>
                    <a:pt x="25" y="37"/>
                  </a:lnTo>
                  <a:lnTo>
                    <a:pt x="23" y="36"/>
                  </a:lnTo>
                  <a:lnTo>
                    <a:pt x="22" y="36"/>
                  </a:lnTo>
                  <a:lnTo>
                    <a:pt x="19" y="37"/>
                  </a:lnTo>
                  <a:lnTo>
                    <a:pt x="18" y="39"/>
                  </a:lnTo>
                  <a:lnTo>
                    <a:pt x="16" y="40"/>
                  </a:lnTo>
                  <a:lnTo>
                    <a:pt x="15" y="40"/>
                  </a:lnTo>
                  <a:lnTo>
                    <a:pt x="12" y="40"/>
                  </a:lnTo>
                  <a:lnTo>
                    <a:pt x="10" y="42"/>
                  </a:lnTo>
                  <a:lnTo>
                    <a:pt x="10" y="44"/>
                  </a:lnTo>
                  <a:lnTo>
                    <a:pt x="10" y="46"/>
                  </a:lnTo>
                  <a:lnTo>
                    <a:pt x="10" y="47"/>
                  </a:lnTo>
                  <a:lnTo>
                    <a:pt x="9" y="49"/>
                  </a:lnTo>
                  <a:lnTo>
                    <a:pt x="6" y="47"/>
                  </a:lnTo>
                  <a:lnTo>
                    <a:pt x="4" y="46"/>
                  </a:lnTo>
                  <a:lnTo>
                    <a:pt x="3" y="44"/>
                  </a:lnTo>
                  <a:lnTo>
                    <a:pt x="1" y="42"/>
                  </a:lnTo>
                  <a:lnTo>
                    <a:pt x="0" y="40"/>
                  </a:lnTo>
                  <a:lnTo>
                    <a:pt x="0" y="39"/>
                  </a:lnTo>
                  <a:lnTo>
                    <a:pt x="0" y="37"/>
                  </a:lnTo>
                  <a:lnTo>
                    <a:pt x="1" y="36"/>
                  </a:lnTo>
                  <a:lnTo>
                    <a:pt x="3" y="34"/>
                  </a:lnTo>
                  <a:lnTo>
                    <a:pt x="4" y="33"/>
                  </a:lnTo>
                  <a:lnTo>
                    <a:pt x="6" y="31"/>
                  </a:lnTo>
                  <a:lnTo>
                    <a:pt x="9" y="28"/>
                  </a:lnTo>
                  <a:lnTo>
                    <a:pt x="10" y="28"/>
                  </a:lnTo>
                  <a:lnTo>
                    <a:pt x="15" y="27"/>
                  </a:lnTo>
                  <a:lnTo>
                    <a:pt x="18" y="27"/>
                  </a:lnTo>
                  <a:lnTo>
                    <a:pt x="21" y="27"/>
                  </a:lnTo>
                  <a:lnTo>
                    <a:pt x="22" y="25"/>
                  </a:lnTo>
                  <a:lnTo>
                    <a:pt x="22" y="24"/>
                  </a:lnTo>
                  <a:lnTo>
                    <a:pt x="23" y="22"/>
                  </a:lnTo>
                  <a:lnTo>
                    <a:pt x="23" y="21"/>
                  </a:lnTo>
                  <a:lnTo>
                    <a:pt x="25" y="21"/>
                  </a:lnTo>
                  <a:lnTo>
                    <a:pt x="26" y="21"/>
                  </a:lnTo>
                  <a:lnTo>
                    <a:pt x="29" y="18"/>
                  </a:lnTo>
                  <a:lnTo>
                    <a:pt x="31" y="14"/>
                  </a:lnTo>
                  <a:lnTo>
                    <a:pt x="31" y="9"/>
                  </a:lnTo>
                  <a:lnTo>
                    <a:pt x="29" y="8"/>
                  </a:lnTo>
                  <a:lnTo>
                    <a:pt x="28" y="6"/>
                  </a:lnTo>
                  <a:lnTo>
                    <a:pt x="28" y="5"/>
                  </a:lnTo>
                  <a:lnTo>
                    <a:pt x="26" y="2"/>
                  </a:lnTo>
                  <a:lnTo>
                    <a:pt x="28" y="0"/>
                  </a:lnTo>
                  <a:close/>
                </a:path>
              </a:pathLst>
            </a:custGeom>
            <a:solidFill>
              <a:srgbClr val="3BB6D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" name="Freeform 82"/>
            <p:cNvSpPr>
              <a:spLocks/>
            </p:cNvSpPr>
            <p:nvPr/>
          </p:nvSpPr>
          <p:spPr bwMode="auto">
            <a:xfrm>
              <a:off x="3645" y="2292"/>
              <a:ext cx="7" cy="6"/>
            </a:xfrm>
            <a:custGeom>
              <a:avLst/>
              <a:gdLst>
                <a:gd name="T0" fmla="*/ 0 w 20"/>
                <a:gd name="T1" fmla="*/ 0 h 18"/>
                <a:gd name="T2" fmla="*/ 2 w 20"/>
                <a:gd name="T3" fmla="*/ 0 h 18"/>
                <a:gd name="T4" fmla="*/ 5 w 20"/>
                <a:gd name="T5" fmla="*/ 2 h 18"/>
                <a:gd name="T6" fmla="*/ 10 w 20"/>
                <a:gd name="T7" fmla="*/ 5 h 18"/>
                <a:gd name="T8" fmla="*/ 14 w 20"/>
                <a:gd name="T9" fmla="*/ 6 h 18"/>
                <a:gd name="T10" fmla="*/ 16 w 20"/>
                <a:gd name="T11" fmla="*/ 6 h 18"/>
                <a:gd name="T12" fmla="*/ 19 w 20"/>
                <a:gd name="T13" fmla="*/ 6 h 18"/>
                <a:gd name="T14" fmla="*/ 20 w 20"/>
                <a:gd name="T15" fmla="*/ 8 h 18"/>
                <a:gd name="T16" fmla="*/ 20 w 20"/>
                <a:gd name="T17" fmla="*/ 9 h 18"/>
                <a:gd name="T18" fmla="*/ 20 w 20"/>
                <a:gd name="T19" fmla="*/ 10 h 18"/>
                <a:gd name="T20" fmla="*/ 19 w 20"/>
                <a:gd name="T21" fmla="*/ 10 h 18"/>
                <a:gd name="T22" fmla="*/ 17 w 20"/>
                <a:gd name="T23" fmla="*/ 10 h 18"/>
                <a:gd name="T24" fmla="*/ 17 w 20"/>
                <a:gd name="T25" fmla="*/ 12 h 18"/>
                <a:gd name="T26" fmla="*/ 16 w 20"/>
                <a:gd name="T27" fmla="*/ 13 h 18"/>
                <a:gd name="T28" fmla="*/ 14 w 20"/>
                <a:gd name="T29" fmla="*/ 15 h 18"/>
                <a:gd name="T30" fmla="*/ 11 w 20"/>
                <a:gd name="T31" fmla="*/ 15 h 18"/>
                <a:gd name="T32" fmla="*/ 10 w 20"/>
                <a:gd name="T33" fmla="*/ 13 h 18"/>
                <a:gd name="T34" fmla="*/ 7 w 20"/>
                <a:gd name="T35" fmla="*/ 13 h 18"/>
                <a:gd name="T36" fmla="*/ 7 w 20"/>
                <a:gd name="T37" fmla="*/ 13 h 18"/>
                <a:gd name="T38" fmla="*/ 5 w 20"/>
                <a:gd name="T39" fmla="*/ 15 h 18"/>
                <a:gd name="T40" fmla="*/ 5 w 20"/>
                <a:gd name="T41" fmla="*/ 16 h 18"/>
                <a:gd name="T42" fmla="*/ 5 w 20"/>
                <a:gd name="T43" fmla="*/ 18 h 18"/>
                <a:gd name="T44" fmla="*/ 4 w 20"/>
                <a:gd name="T45" fmla="*/ 16 h 18"/>
                <a:gd name="T46" fmla="*/ 1 w 20"/>
                <a:gd name="T47" fmla="*/ 15 h 18"/>
                <a:gd name="T48" fmla="*/ 0 w 20"/>
                <a:gd name="T49" fmla="*/ 12 h 18"/>
                <a:gd name="T50" fmla="*/ 1 w 20"/>
                <a:gd name="T51" fmla="*/ 10 h 18"/>
                <a:gd name="T52" fmla="*/ 1 w 20"/>
                <a:gd name="T53" fmla="*/ 10 h 18"/>
                <a:gd name="T54" fmla="*/ 2 w 20"/>
                <a:gd name="T55" fmla="*/ 9 h 18"/>
                <a:gd name="T56" fmla="*/ 2 w 20"/>
                <a:gd name="T57" fmla="*/ 6 h 18"/>
                <a:gd name="T58" fmla="*/ 1 w 20"/>
                <a:gd name="T59" fmla="*/ 3 h 18"/>
                <a:gd name="T60" fmla="*/ 0 w 20"/>
                <a:gd name="T61" fmla="*/ 2 h 18"/>
                <a:gd name="T62" fmla="*/ 0 w 20"/>
                <a:gd name="T63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0" h="18">
                  <a:moveTo>
                    <a:pt x="0" y="0"/>
                  </a:moveTo>
                  <a:lnTo>
                    <a:pt x="2" y="0"/>
                  </a:lnTo>
                  <a:lnTo>
                    <a:pt x="5" y="2"/>
                  </a:lnTo>
                  <a:lnTo>
                    <a:pt x="10" y="5"/>
                  </a:lnTo>
                  <a:lnTo>
                    <a:pt x="14" y="6"/>
                  </a:lnTo>
                  <a:lnTo>
                    <a:pt x="16" y="6"/>
                  </a:lnTo>
                  <a:lnTo>
                    <a:pt x="19" y="6"/>
                  </a:lnTo>
                  <a:lnTo>
                    <a:pt x="20" y="8"/>
                  </a:lnTo>
                  <a:lnTo>
                    <a:pt x="20" y="9"/>
                  </a:lnTo>
                  <a:lnTo>
                    <a:pt x="20" y="10"/>
                  </a:lnTo>
                  <a:lnTo>
                    <a:pt x="19" y="10"/>
                  </a:lnTo>
                  <a:lnTo>
                    <a:pt x="17" y="10"/>
                  </a:lnTo>
                  <a:lnTo>
                    <a:pt x="17" y="12"/>
                  </a:lnTo>
                  <a:lnTo>
                    <a:pt x="16" y="13"/>
                  </a:lnTo>
                  <a:lnTo>
                    <a:pt x="14" y="15"/>
                  </a:lnTo>
                  <a:lnTo>
                    <a:pt x="11" y="15"/>
                  </a:lnTo>
                  <a:lnTo>
                    <a:pt x="10" y="13"/>
                  </a:lnTo>
                  <a:lnTo>
                    <a:pt x="7" y="13"/>
                  </a:lnTo>
                  <a:lnTo>
                    <a:pt x="7" y="13"/>
                  </a:lnTo>
                  <a:lnTo>
                    <a:pt x="5" y="15"/>
                  </a:lnTo>
                  <a:lnTo>
                    <a:pt x="5" y="16"/>
                  </a:lnTo>
                  <a:lnTo>
                    <a:pt x="5" y="18"/>
                  </a:lnTo>
                  <a:lnTo>
                    <a:pt x="4" y="16"/>
                  </a:lnTo>
                  <a:lnTo>
                    <a:pt x="1" y="15"/>
                  </a:lnTo>
                  <a:lnTo>
                    <a:pt x="0" y="12"/>
                  </a:lnTo>
                  <a:lnTo>
                    <a:pt x="1" y="10"/>
                  </a:lnTo>
                  <a:lnTo>
                    <a:pt x="1" y="10"/>
                  </a:lnTo>
                  <a:lnTo>
                    <a:pt x="2" y="9"/>
                  </a:lnTo>
                  <a:lnTo>
                    <a:pt x="2" y="6"/>
                  </a:lnTo>
                  <a:lnTo>
                    <a:pt x="1" y="3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B6D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0" name="Freeform 83"/>
            <p:cNvSpPr>
              <a:spLocks/>
            </p:cNvSpPr>
            <p:nvPr/>
          </p:nvSpPr>
          <p:spPr bwMode="auto">
            <a:xfrm>
              <a:off x="3647" y="2383"/>
              <a:ext cx="2" cy="1"/>
            </a:xfrm>
            <a:custGeom>
              <a:avLst/>
              <a:gdLst>
                <a:gd name="T0" fmla="*/ 1 w 4"/>
                <a:gd name="T1" fmla="*/ 0 h 3"/>
                <a:gd name="T2" fmla="*/ 3 w 4"/>
                <a:gd name="T3" fmla="*/ 0 h 3"/>
                <a:gd name="T4" fmla="*/ 4 w 4"/>
                <a:gd name="T5" fmla="*/ 2 h 3"/>
                <a:gd name="T6" fmla="*/ 4 w 4"/>
                <a:gd name="T7" fmla="*/ 3 h 3"/>
                <a:gd name="T8" fmla="*/ 3 w 4"/>
                <a:gd name="T9" fmla="*/ 3 h 3"/>
                <a:gd name="T10" fmla="*/ 1 w 4"/>
                <a:gd name="T11" fmla="*/ 3 h 3"/>
                <a:gd name="T12" fmla="*/ 0 w 4"/>
                <a:gd name="T13" fmla="*/ 2 h 3"/>
                <a:gd name="T14" fmla="*/ 1 w 4"/>
                <a:gd name="T15" fmla="*/ 2 h 3"/>
                <a:gd name="T16" fmla="*/ 1 w 4"/>
                <a:gd name="T1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" h="3">
                  <a:moveTo>
                    <a:pt x="1" y="0"/>
                  </a:moveTo>
                  <a:lnTo>
                    <a:pt x="3" y="0"/>
                  </a:lnTo>
                  <a:lnTo>
                    <a:pt x="4" y="2"/>
                  </a:lnTo>
                  <a:lnTo>
                    <a:pt x="4" y="3"/>
                  </a:lnTo>
                  <a:lnTo>
                    <a:pt x="3" y="3"/>
                  </a:lnTo>
                  <a:lnTo>
                    <a:pt x="1" y="3"/>
                  </a:lnTo>
                  <a:lnTo>
                    <a:pt x="0" y="2"/>
                  </a:lnTo>
                  <a:lnTo>
                    <a:pt x="1" y="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3BB6D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1" name="Freeform 84"/>
            <p:cNvSpPr>
              <a:spLocks/>
            </p:cNvSpPr>
            <p:nvPr/>
          </p:nvSpPr>
          <p:spPr bwMode="auto">
            <a:xfrm>
              <a:off x="3642" y="2288"/>
              <a:ext cx="2" cy="2"/>
            </a:xfrm>
            <a:custGeom>
              <a:avLst/>
              <a:gdLst>
                <a:gd name="T0" fmla="*/ 0 w 6"/>
                <a:gd name="T1" fmla="*/ 0 h 7"/>
                <a:gd name="T2" fmla="*/ 3 w 6"/>
                <a:gd name="T3" fmla="*/ 1 h 7"/>
                <a:gd name="T4" fmla="*/ 5 w 6"/>
                <a:gd name="T5" fmla="*/ 3 h 7"/>
                <a:gd name="T6" fmla="*/ 6 w 6"/>
                <a:gd name="T7" fmla="*/ 4 h 7"/>
                <a:gd name="T8" fmla="*/ 6 w 6"/>
                <a:gd name="T9" fmla="*/ 6 h 7"/>
                <a:gd name="T10" fmla="*/ 5 w 6"/>
                <a:gd name="T11" fmla="*/ 7 h 7"/>
                <a:gd name="T12" fmla="*/ 3 w 6"/>
                <a:gd name="T13" fmla="*/ 6 h 7"/>
                <a:gd name="T14" fmla="*/ 0 w 6"/>
                <a:gd name="T15" fmla="*/ 3 h 7"/>
                <a:gd name="T16" fmla="*/ 0 w 6"/>
                <a:gd name="T17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7">
                  <a:moveTo>
                    <a:pt x="0" y="0"/>
                  </a:moveTo>
                  <a:lnTo>
                    <a:pt x="3" y="1"/>
                  </a:lnTo>
                  <a:lnTo>
                    <a:pt x="5" y="3"/>
                  </a:lnTo>
                  <a:lnTo>
                    <a:pt x="6" y="4"/>
                  </a:lnTo>
                  <a:lnTo>
                    <a:pt x="6" y="6"/>
                  </a:lnTo>
                  <a:lnTo>
                    <a:pt x="5" y="7"/>
                  </a:lnTo>
                  <a:lnTo>
                    <a:pt x="3" y="6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BB6D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2" name="Freeform 85"/>
            <p:cNvSpPr>
              <a:spLocks/>
            </p:cNvSpPr>
            <p:nvPr/>
          </p:nvSpPr>
          <p:spPr bwMode="auto">
            <a:xfrm>
              <a:off x="3637" y="2379"/>
              <a:ext cx="5" cy="3"/>
            </a:xfrm>
            <a:custGeom>
              <a:avLst/>
              <a:gdLst>
                <a:gd name="T0" fmla="*/ 13 w 16"/>
                <a:gd name="T1" fmla="*/ 0 h 9"/>
                <a:gd name="T2" fmla="*/ 16 w 16"/>
                <a:gd name="T3" fmla="*/ 0 h 9"/>
                <a:gd name="T4" fmla="*/ 15 w 16"/>
                <a:gd name="T5" fmla="*/ 1 h 9"/>
                <a:gd name="T6" fmla="*/ 13 w 16"/>
                <a:gd name="T7" fmla="*/ 3 h 9"/>
                <a:gd name="T8" fmla="*/ 10 w 16"/>
                <a:gd name="T9" fmla="*/ 4 h 9"/>
                <a:gd name="T10" fmla="*/ 9 w 16"/>
                <a:gd name="T11" fmla="*/ 4 h 9"/>
                <a:gd name="T12" fmla="*/ 6 w 16"/>
                <a:gd name="T13" fmla="*/ 6 h 9"/>
                <a:gd name="T14" fmla="*/ 3 w 16"/>
                <a:gd name="T15" fmla="*/ 9 h 9"/>
                <a:gd name="T16" fmla="*/ 0 w 16"/>
                <a:gd name="T17" fmla="*/ 9 h 9"/>
                <a:gd name="T18" fmla="*/ 0 w 16"/>
                <a:gd name="T19" fmla="*/ 7 h 9"/>
                <a:gd name="T20" fmla="*/ 0 w 16"/>
                <a:gd name="T21" fmla="*/ 6 h 9"/>
                <a:gd name="T22" fmla="*/ 1 w 16"/>
                <a:gd name="T23" fmla="*/ 4 h 9"/>
                <a:gd name="T24" fmla="*/ 3 w 16"/>
                <a:gd name="T25" fmla="*/ 4 h 9"/>
                <a:gd name="T26" fmla="*/ 4 w 16"/>
                <a:gd name="T27" fmla="*/ 3 h 9"/>
                <a:gd name="T28" fmla="*/ 7 w 16"/>
                <a:gd name="T29" fmla="*/ 1 h 9"/>
                <a:gd name="T30" fmla="*/ 9 w 16"/>
                <a:gd name="T31" fmla="*/ 0 h 9"/>
                <a:gd name="T32" fmla="*/ 13 w 16"/>
                <a:gd name="T33" fmla="*/ 0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" h="9">
                  <a:moveTo>
                    <a:pt x="13" y="0"/>
                  </a:moveTo>
                  <a:lnTo>
                    <a:pt x="16" y="0"/>
                  </a:lnTo>
                  <a:lnTo>
                    <a:pt x="15" y="1"/>
                  </a:lnTo>
                  <a:lnTo>
                    <a:pt x="13" y="3"/>
                  </a:lnTo>
                  <a:lnTo>
                    <a:pt x="10" y="4"/>
                  </a:lnTo>
                  <a:lnTo>
                    <a:pt x="9" y="4"/>
                  </a:lnTo>
                  <a:lnTo>
                    <a:pt x="6" y="6"/>
                  </a:lnTo>
                  <a:lnTo>
                    <a:pt x="3" y="9"/>
                  </a:lnTo>
                  <a:lnTo>
                    <a:pt x="0" y="9"/>
                  </a:lnTo>
                  <a:lnTo>
                    <a:pt x="0" y="7"/>
                  </a:lnTo>
                  <a:lnTo>
                    <a:pt x="0" y="6"/>
                  </a:lnTo>
                  <a:lnTo>
                    <a:pt x="1" y="4"/>
                  </a:lnTo>
                  <a:lnTo>
                    <a:pt x="3" y="4"/>
                  </a:lnTo>
                  <a:lnTo>
                    <a:pt x="4" y="3"/>
                  </a:lnTo>
                  <a:lnTo>
                    <a:pt x="7" y="1"/>
                  </a:lnTo>
                  <a:lnTo>
                    <a:pt x="9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3BB6D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3" name="Freeform 86"/>
            <p:cNvSpPr>
              <a:spLocks/>
            </p:cNvSpPr>
            <p:nvPr/>
          </p:nvSpPr>
          <p:spPr bwMode="auto">
            <a:xfrm>
              <a:off x="3632" y="2363"/>
              <a:ext cx="7" cy="2"/>
            </a:xfrm>
            <a:custGeom>
              <a:avLst/>
              <a:gdLst>
                <a:gd name="T0" fmla="*/ 5 w 21"/>
                <a:gd name="T1" fmla="*/ 0 h 4"/>
                <a:gd name="T2" fmla="*/ 8 w 21"/>
                <a:gd name="T3" fmla="*/ 0 h 4"/>
                <a:gd name="T4" fmla="*/ 9 w 21"/>
                <a:gd name="T5" fmla="*/ 1 h 4"/>
                <a:gd name="T6" fmla="*/ 12 w 21"/>
                <a:gd name="T7" fmla="*/ 1 h 4"/>
                <a:gd name="T8" fmla="*/ 15 w 21"/>
                <a:gd name="T9" fmla="*/ 1 h 4"/>
                <a:gd name="T10" fmla="*/ 18 w 21"/>
                <a:gd name="T11" fmla="*/ 1 h 4"/>
                <a:gd name="T12" fmla="*/ 21 w 21"/>
                <a:gd name="T13" fmla="*/ 1 h 4"/>
                <a:gd name="T14" fmla="*/ 19 w 21"/>
                <a:gd name="T15" fmla="*/ 3 h 4"/>
                <a:gd name="T16" fmla="*/ 18 w 21"/>
                <a:gd name="T17" fmla="*/ 4 h 4"/>
                <a:gd name="T18" fmla="*/ 16 w 21"/>
                <a:gd name="T19" fmla="*/ 4 h 4"/>
                <a:gd name="T20" fmla="*/ 13 w 21"/>
                <a:gd name="T21" fmla="*/ 4 h 4"/>
                <a:gd name="T22" fmla="*/ 9 w 21"/>
                <a:gd name="T23" fmla="*/ 4 h 4"/>
                <a:gd name="T24" fmla="*/ 6 w 21"/>
                <a:gd name="T25" fmla="*/ 4 h 4"/>
                <a:gd name="T26" fmla="*/ 3 w 21"/>
                <a:gd name="T27" fmla="*/ 4 h 4"/>
                <a:gd name="T28" fmla="*/ 2 w 21"/>
                <a:gd name="T29" fmla="*/ 4 h 4"/>
                <a:gd name="T30" fmla="*/ 2 w 21"/>
                <a:gd name="T31" fmla="*/ 4 h 4"/>
                <a:gd name="T32" fmla="*/ 0 w 21"/>
                <a:gd name="T33" fmla="*/ 4 h 4"/>
                <a:gd name="T34" fmla="*/ 0 w 21"/>
                <a:gd name="T35" fmla="*/ 3 h 4"/>
                <a:gd name="T36" fmla="*/ 3 w 21"/>
                <a:gd name="T37" fmla="*/ 1 h 4"/>
                <a:gd name="T38" fmla="*/ 5 w 21"/>
                <a:gd name="T39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1" h="4">
                  <a:moveTo>
                    <a:pt x="5" y="0"/>
                  </a:moveTo>
                  <a:lnTo>
                    <a:pt x="8" y="0"/>
                  </a:lnTo>
                  <a:lnTo>
                    <a:pt x="9" y="1"/>
                  </a:lnTo>
                  <a:lnTo>
                    <a:pt x="12" y="1"/>
                  </a:lnTo>
                  <a:lnTo>
                    <a:pt x="15" y="1"/>
                  </a:lnTo>
                  <a:lnTo>
                    <a:pt x="18" y="1"/>
                  </a:lnTo>
                  <a:lnTo>
                    <a:pt x="21" y="1"/>
                  </a:lnTo>
                  <a:lnTo>
                    <a:pt x="19" y="3"/>
                  </a:lnTo>
                  <a:lnTo>
                    <a:pt x="18" y="4"/>
                  </a:lnTo>
                  <a:lnTo>
                    <a:pt x="16" y="4"/>
                  </a:lnTo>
                  <a:lnTo>
                    <a:pt x="13" y="4"/>
                  </a:lnTo>
                  <a:lnTo>
                    <a:pt x="9" y="4"/>
                  </a:lnTo>
                  <a:lnTo>
                    <a:pt x="6" y="4"/>
                  </a:lnTo>
                  <a:lnTo>
                    <a:pt x="3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3"/>
                  </a:lnTo>
                  <a:lnTo>
                    <a:pt x="3" y="1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3BB6D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4" name="Freeform 87"/>
            <p:cNvSpPr>
              <a:spLocks/>
            </p:cNvSpPr>
            <p:nvPr/>
          </p:nvSpPr>
          <p:spPr bwMode="auto">
            <a:xfrm>
              <a:off x="3630" y="2366"/>
              <a:ext cx="7" cy="8"/>
            </a:xfrm>
            <a:custGeom>
              <a:avLst/>
              <a:gdLst>
                <a:gd name="T0" fmla="*/ 6 w 21"/>
                <a:gd name="T1" fmla="*/ 0 h 23"/>
                <a:gd name="T2" fmla="*/ 8 w 21"/>
                <a:gd name="T3" fmla="*/ 0 h 23"/>
                <a:gd name="T4" fmla="*/ 9 w 21"/>
                <a:gd name="T5" fmla="*/ 1 h 23"/>
                <a:gd name="T6" fmla="*/ 9 w 21"/>
                <a:gd name="T7" fmla="*/ 2 h 23"/>
                <a:gd name="T8" fmla="*/ 12 w 21"/>
                <a:gd name="T9" fmla="*/ 2 h 23"/>
                <a:gd name="T10" fmla="*/ 15 w 21"/>
                <a:gd name="T11" fmla="*/ 1 h 23"/>
                <a:gd name="T12" fmla="*/ 18 w 21"/>
                <a:gd name="T13" fmla="*/ 0 h 23"/>
                <a:gd name="T14" fmla="*/ 21 w 21"/>
                <a:gd name="T15" fmla="*/ 0 h 23"/>
                <a:gd name="T16" fmla="*/ 21 w 21"/>
                <a:gd name="T17" fmla="*/ 2 h 23"/>
                <a:gd name="T18" fmla="*/ 19 w 21"/>
                <a:gd name="T19" fmla="*/ 2 h 23"/>
                <a:gd name="T20" fmla="*/ 18 w 21"/>
                <a:gd name="T21" fmla="*/ 4 h 23"/>
                <a:gd name="T22" fmla="*/ 17 w 21"/>
                <a:gd name="T23" fmla="*/ 5 h 23"/>
                <a:gd name="T24" fmla="*/ 15 w 21"/>
                <a:gd name="T25" fmla="*/ 7 h 23"/>
                <a:gd name="T26" fmla="*/ 17 w 21"/>
                <a:gd name="T27" fmla="*/ 10 h 23"/>
                <a:gd name="T28" fmla="*/ 18 w 21"/>
                <a:gd name="T29" fmla="*/ 14 h 23"/>
                <a:gd name="T30" fmla="*/ 21 w 21"/>
                <a:gd name="T31" fmla="*/ 17 h 23"/>
                <a:gd name="T32" fmla="*/ 21 w 21"/>
                <a:gd name="T33" fmla="*/ 20 h 23"/>
                <a:gd name="T34" fmla="*/ 21 w 21"/>
                <a:gd name="T35" fmla="*/ 22 h 23"/>
                <a:gd name="T36" fmla="*/ 19 w 21"/>
                <a:gd name="T37" fmla="*/ 23 h 23"/>
                <a:gd name="T38" fmla="*/ 18 w 21"/>
                <a:gd name="T39" fmla="*/ 23 h 23"/>
                <a:gd name="T40" fmla="*/ 15 w 21"/>
                <a:gd name="T41" fmla="*/ 22 h 23"/>
                <a:gd name="T42" fmla="*/ 14 w 21"/>
                <a:gd name="T43" fmla="*/ 19 h 23"/>
                <a:gd name="T44" fmla="*/ 12 w 21"/>
                <a:gd name="T45" fmla="*/ 16 h 23"/>
                <a:gd name="T46" fmla="*/ 11 w 21"/>
                <a:gd name="T47" fmla="*/ 14 h 23"/>
                <a:gd name="T48" fmla="*/ 9 w 21"/>
                <a:gd name="T49" fmla="*/ 11 h 23"/>
                <a:gd name="T50" fmla="*/ 8 w 21"/>
                <a:gd name="T51" fmla="*/ 13 h 23"/>
                <a:gd name="T52" fmla="*/ 8 w 21"/>
                <a:gd name="T53" fmla="*/ 14 h 23"/>
                <a:gd name="T54" fmla="*/ 8 w 21"/>
                <a:gd name="T55" fmla="*/ 17 h 23"/>
                <a:gd name="T56" fmla="*/ 8 w 21"/>
                <a:gd name="T57" fmla="*/ 20 h 23"/>
                <a:gd name="T58" fmla="*/ 6 w 21"/>
                <a:gd name="T59" fmla="*/ 22 h 23"/>
                <a:gd name="T60" fmla="*/ 6 w 21"/>
                <a:gd name="T61" fmla="*/ 23 h 23"/>
                <a:gd name="T62" fmla="*/ 3 w 21"/>
                <a:gd name="T63" fmla="*/ 23 h 23"/>
                <a:gd name="T64" fmla="*/ 3 w 21"/>
                <a:gd name="T65" fmla="*/ 23 h 23"/>
                <a:gd name="T66" fmla="*/ 3 w 21"/>
                <a:gd name="T67" fmla="*/ 22 h 23"/>
                <a:gd name="T68" fmla="*/ 3 w 21"/>
                <a:gd name="T69" fmla="*/ 20 h 23"/>
                <a:gd name="T70" fmla="*/ 3 w 21"/>
                <a:gd name="T71" fmla="*/ 19 h 23"/>
                <a:gd name="T72" fmla="*/ 3 w 21"/>
                <a:gd name="T73" fmla="*/ 16 h 23"/>
                <a:gd name="T74" fmla="*/ 2 w 21"/>
                <a:gd name="T75" fmla="*/ 14 h 23"/>
                <a:gd name="T76" fmla="*/ 0 w 21"/>
                <a:gd name="T77" fmla="*/ 13 h 23"/>
                <a:gd name="T78" fmla="*/ 0 w 21"/>
                <a:gd name="T79" fmla="*/ 11 h 23"/>
                <a:gd name="T80" fmla="*/ 0 w 21"/>
                <a:gd name="T81" fmla="*/ 10 h 23"/>
                <a:gd name="T82" fmla="*/ 2 w 21"/>
                <a:gd name="T83" fmla="*/ 8 h 23"/>
                <a:gd name="T84" fmla="*/ 2 w 21"/>
                <a:gd name="T85" fmla="*/ 7 h 23"/>
                <a:gd name="T86" fmla="*/ 3 w 21"/>
                <a:gd name="T87" fmla="*/ 4 h 23"/>
                <a:gd name="T88" fmla="*/ 3 w 21"/>
                <a:gd name="T89" fmla="*/ 2 h 23"/>
                <a:gd name="T90" fmla="*/ 5 w 21"/>
                <a:gd name="T91" fmla="*/ 0 h 23"/>
                <a:gd name="T92" fmla="*/ 6 w 21"/>
                <a:gd name="T93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1" h="23">
                  <a:moveTo>
                    <a:pt x="6" y="0"/>
                  </a:moveTo>
                  <a:lnTo>
                    <a:pt x="8" y="0"/>
                  </a:lnTo>
                  <a:lnTo>
                    <a:pt x="9" y="1"/>
                  </a:lnTo>
                  <a:lnTo>
                    <a:pt x="9" y="2"/>
                  </a:lnTo>
                  <a:lnTo>
                    <a:pt x="12" y="2"/>
                  </a:lnTo>
                  <a:lnTo>
                    <a:pt x="15" y="1"/>
                  </a:lnTo>
                  <a:lnTo>
                    <a:pt x="18" y="0"/>
                  </a:lnTo>
                  <a:lnTo>
                    <a:pt x="21" y="0"/>
                  </a:lnTo>
                  <a:lnTo>
                    <a:pt x="21" y="2"/>
                  </a:lnTo>
                  <a:lnTo>
                    <a:pt x="19" y="2"/>
                  </a:lnTo>
                  <a:lnTo>
                    <a:pt x="18" y="4"/>
                  </a:lnTo>
                  <a:lnTo>
                    <a:pt x="17" y="5"/>
                  </a:lnTo>
                  <a:lnTo>
                    <a:pt x="15" y="7"/>
                  </a:lnTo>
                  <a:lnTo>
                    <a:pt x="17" y="10"/>
                  </a:lnTo>
                  <a:lnTo>
                    <a:pt x="18" y="14"/>
                  </a:lnTo>
                  <a:lnTo>
                    <a:pt x="21" y="17"/>
                  </a:lnTo>
                  <a:lnTo>
                    <a:pt x="21" y="20"/>
                  </a:lnTo>
                  <a:lnTo>
                    <a:pt x="21" y="22"/>
                  </a:lnTo>
                  <a:lnTo>
                    <a:pt x="19" y="23"/>
                  </a:lnTo>
                  <a:lnTo>
                    <a:pt x="18" y="23"/>
                  </a:lnTo>
                  <a:lnTo>
                    <a:pt x="15" y="22"/>
                  </a:lnTo>
                  <a:lnTo>
                    <a:pt x="14" y="19"/>
                  </a:lnTo>
                  <a:lnTo>
                    <a:pt x="12" y="16"/>
                  </a:lnTo>
                  <a:lnTo>
                    <a:pt x="11" y="14"/>
                  </a:lnTo>
                  <a:lnTo>
                    <a:pt x="9" y="11"/>
                  </a:lnTo>
                  <a:lnTo>
                    <a:pt x="8" y="13"/>
                  </a:lnTo>
                  <a:lnTo>
                    <a:pt x="8" y="14"/>
                  </a:lnTo>
                  <a:lnTo>
                    <a:pt x="8" y="17"/>
                  </a:lnTo>
                  <a:lnTo>
                    <a:pt x="8" y="20"/>
                  </a:lnTo>
                  <a:lnTo>
                    <a:pt x="6" y="22"/>
                  </a:lnTo>
                  <a:lnTo>
                    <a:pt x="6" y="23"/>
                  </a:lnTo>
                  <a:lnTo>
                    <a:pt x="3" y="23"/>
                  </a:lnTo>
                  <a:lnTo>
                    <a:pt x="3" y="23"/>
                  </a:lnTo>
                  <a:lnTo>
                    <a:pt x="3" y="22"/>
                  </a:lnTo>
                  <a:lnTo>
                    <a:pt x="3" y="20"/>
                  </a:lnTo>
                  <a:lnTo>
                    <a:pt x="3" y="19"/>
                  </a:lnTo>
                  <a:lnTo>
                    <a:pt x="3" y="16"/>
                  </a:lnTo>
                  <a:lnTo>
                    <a:pt x="2" y="14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0" y="10"/>
                  </a:lnTo>
                  <a:lnTo>
                    <a:pt x="2" y="8"/>
                  </a:lnTo>
                  <a:lnTo>
                    <a:pt x="2" y="7"/>
                  </a:lnTo>
                  <a:lnTo>
                    <a:pt x="3" y="4"/>
                  </a:lnTo>
                  <a:lnTo>
                    <a:pt x="3" y="2"/>
                  </a:lnTo>
                  <a:lnTo>
                    <a:pt x="5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3BB6D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5" name="Freeform 88"/>
            <p:cNvSpPr>
              <a:spLocks/>
            </p:cNvSpPr>
            <p:nvPr/>
          </p:nvSpPr>
          <p:spPr bwMode="auto">
            <a:xfrm>
              <a:off x="3632" y="2378"/>
              <a:ext cx="2" cy="2"/>
            </a:xfrm>
            <a:custGeom>
              <a:avLst/>
              <a:gdLst>
                <a:gd name="T0" fmla="*/ 3 w 7"/>
                <a:gd name="T1" fmla="*/ 0 h 5"/>
                <a:gd name="T2" fmla="*/ 6 w 7"/>
                <a:gd name="T3" fmla="*/ 2 h 5"/>
                <a:gd name="T4" fmla="*/ 7 w 7"/>
                <a:gd name="T5" fmla="*/ 3 h 5"/>
                <a:gd name="T6" fmla="*/ 6 w 7"/>
                <a:gd name="T7" fmla="*/ 3 h 5"/>
                <a:gd name="T8" fmla="*/ 3 w 7"/>
                <a:gd name="T9" fmla="*/ 5 h 5"/>
                <a:gd name="T10" fmla="*/ 1 w 7"/>
                <a:gd name="T11" fmla="*/ 3 h 5"/>
                <a:gd name="T12" fmla="*/ 0 w 7"/>
                <a:gd name="T13" fmla="*/ 2 h 5"/>
                <a:gd name="T14" fmla="*/ 1 w 7"/>
                <a:gd name="T15" fmla="*/ 2 h 5"/>
                <a:gd name="T16" fmla="*/ 3 w 7"/>
                <a:gd name="T1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" h="5">
                  <a:moveTo>
                    <a:pt x="3" y="0"/>
                  </a:moveTo>
                  <a:lnTo>
                    <a:pt x="6" y="2"/>
                  </a:lnTo>
                  <a:lnTo>
                    <a:pt x="7" y="3"/>
                  </a:lnTo>
                  <a:lnTo>
                    <a:pt x="6" y="3"/>
                  </a:lnTo>
                  <a:lnTo>
                    <a:pt x="3" y="5"/>
                  </a:lnTo>
                  <a:lnTo>
                    <a:pt x="1" y="3"/>
                  </a:lnTo>
                  <a:lnTo>
                    <a:pt x="0" y="2"/>
                  </a:lnTo>
                  <a:lnTo>
                    <a:pt x="1" y="2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3BB6D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6" name="Freeform 89"/>
            <p:cNvSpPr>
              <a:spLocks/>
            </p:cNvSpPr>
            <p:nvPr/>
          </p:nvSpPr>
          <p:spPr bwMode="auto">
            <a:xfrm>
              <a:off x="3630" y="2380"/>
              <a:ext cx="2" cy="2"/>
            </a:xfrm>
            <a:custGeom>
              <a:avLst/>
              <a:gdLst>
                <a:gd name="T0" fmla="*/ 2 w 6"/>
                <a:gd name="T1" fmla="*/ 0 h 5"/>
                <a:gd name="T2" fmla="*/ 5 w 6"/>
                <a:gd name="T3" fmla="*/ 0 h 5"/>
                <a:gd name="T4" fmla="*/ 6 w 6"/>
                <a:gd name="T5" fmla="*/ 2 h 5"/>
                <a:gd name="T6" fmla="*/ 6 w 6"/>
                <a:gd name="T7" fmla="*/ 3 h 5"/>
                <a:gd name="T8" fmla="*/ 5 w 6"/>
                <a:gd name="T9" fmla="*/ 5 h 5"/>
                <a:gd name="T10" fmla="*/ 3 w 6"/>
                <a:gd name="T11" fmla="*/ 3 h 5"/>
                <a:gd name="T12" fmla="*/ 2 w 6"/>
                <a:gd name="T13" fmla="*/ 3 h 5"/>
                <a:gd name="T14" fmla="*/ 0 w 6"/>
                <a:gd name="T15" fmla="*/ 2 h 5"/>
                <a:gd name="T16" fmla="*/ 2 w 6"/>
                <a:gd name="T17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5">
                  <a:moveTo>
                    <a:pt x="2" y="0"/>
                  </a:moveTo>
                  <a:lnTo>
                    <a:pt x="5" y="0"/>
                  </a:lnTo>
                  <a:lnTo>
                    <a:pt x="6" y="2"/>
                  </a:lnTo>
                  <a:lnTo>
                    <a:pt x="6" y="3"/>
                  </a:lnTo>
                  <a:lnTo>
                    <a:pt x="5" y="5"/>
                  </a:lnTo>
                  <a:lnTo>
                    <a:pt x="3" y="3"/>
                  </a:lnTo>
                  <a:lnTo>
                    <a:pt x="2" y="3"/>
                  </a:lnTo>
                  <a:lnTo>
                    <a:pt x="0" y="2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3BB6D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" name="Freeform 90"/>
            <p:cNvSpPr>
              <a:spLocks/>
            </p:cNvSpPr>
            <p:nvPr/>
          </p:nvSpPr>
          <p:spPr bwMode="auto">
            <a:xfrm>
              <a:off x="3625" y="2378"/>
              <a:ext cx="5" cy="2"/>
            </a:xfrm>
            <a:custGeom>
              <a:avLst/>
              <a:gdLst>
                <a:gd name="T0" fmla="*/ 11 w 13"/>
                <a:gd name="T1" fmla="*/ 0 h 5"/>
                <a:gd name="T2" fmla="*/ 13 w 13"/>
                <a:gd name="T3" fmla="*/ 2 h 5"/>
                <a:gd name="T4" fmla="*/ 13 w 13"/>
                <a:gd name="T5" fmla="*/ 3 h 5"/>
                <a:gd name="T6" fmla="*/ 11 w 13"/>
                <a:gd name="T7" fmla="*/ 3 h 5"/>
                <a:gd name="T8" fmla="*/ 10 w 13"/>
                <a:gd name="T9" fmla="*/ 3 h 5"/>
                <a:gd name="T10" fmla="*/ 7 w 13"/>
                <a:gd name="T11" fmla="*/ 3 h 5"/>
                <a:gd name="T12" fmla="*/ 5 w 13"/>
                <a:gd name="T13" fmla="*/ 5 h 5"/>
                <a:gd name="T14" fmla="*/ 3 w 13"/>
                <a:gd name="T15" fmla="*/ 5 h 5"/>
                <a:gd name="T16" fmla="*/ 1 w 13"/>
                <a:gd name="T17" fmla="*/ 3 h 5"/>
                <a:gd name="T18" fmla="*/ 0 w 13"/>
                <a:gd name="T19" fmla="*/ 2 h 5"/>
                <a:gd name="T20" fmla="*/ 1 w 13"/>
                <a:gd name="T21" fmla="*/ 2 h 5"/>
                <a:gd name="T22" fmla="*/ 3 w 13"/>
                <a:gd name="T23" fmla="*/ 2 h 5"/>
                <a:gd name="T24" fmla="*/ 4 w 13"/>
                <a:gd name="T25" fmla="*/ 2 h 5"/>
                <a:gd name="T26" fmla="*/ 5 w 13"/>
                <a:gd name="T27" fmla="*/ 2 h 5"/>
                <a:gd name="T28" fmla="*/ 7 w 13"/>
                <a:gd name="T29" fmla="*/ 2 h 5"/>
                <a:gd name="T30" fmla="*/ 8 w 13"/>
                <a:gd name="T31" fmla="*/ 0 h 5"/>
                <a:gd name="T32" fmla="*/ 11 w 13"/>
                <a:gd name="T33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3" h="5">
                  <a:moveTo>
                    <a:pt x="11" y="0"/>
                  </a:moveTo>
                  <a:lnTo>
                    <a:pt x="13" y="2"/>
                  </a:lnTo>
                  <a:lnTo>
                    <a:pt x="13" y="3"/>
                  </a:lnTo>
                  <a:lnTo>
                    <a:pt x="11" y="3"/>
                  </a:lnTo>
                  <a:lnTo>
                    <a:pt x="10" y="3"/>
                  </a:lnTo>
                  <a:lnTo>
                    <a:pt x="7" y="3"/>
                  </a:lnTo>
                  <a:lnTo>
                    <a:pt x="5" y="5"/>
                  </a:lnTo>
                  <a:lnTo>
                    <a:pt x="3" y="5"/>
                  </a:lnTo>
                  <a:lnTo>
                    <a:pt x="1" y="3"/>
                  </a:lnTo>
                  <a:lnTo>
                    <a:pt x="0" y="2"/>
                  </a:lnTo>
                  <a:lnTo>
                    <a:pt x="1" y="2"/>
                  </a:lnTo>
                  <a:lnTo>
                    <a:pt x="3" y="2"/>
                  </a:lnTo>
                  <a:lnTo>
                    <a:pt x="4" y="2"/>
                  </a:lnTo>
                  <a:lnTo>
                    <a:pt x="5" y="2"/>
                  </a:lnTo>
                  <a:lnTo>
                    <a:pt x="7" y="2"/>
                  </a:lnTo>
                  <a:lnTo>
                    <a:pt x="8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3BB6D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8" name="Freeform 91"/>
            <p:cNvSpPr>
              <a:spLocks/>
            </p:cNvSpPr>
            <p:nvPr/>
          </p:nvSpPr>
          <p:spPr bwMode="auto">
            <a:xfrm>
              <a:off x="3615" y="2383"/>
              <a:ext cx="63" cy="46"/>
            </a:xfrm>
            <a:custGeom>
              <a:avLst/>
              <a:gdLst>
                <a:gd name="T0" fmla="*/ 158 w 189"/>
                <a:gd name="T1" fmla="*/ 11 h 137"/>
                <a:gd name="T2" fmla="*/ 164 w 189"/>
                <a:gd name="T3" fmla="*/ 17 h 137"/>
                <a:gd name="T4" fmla="*/ 165 w 189"/>
                <a:gd name="T5" fmla="*/ 28 h 137"/>
                <a:gd name="T6" fmla="*/ 167 w 189"/>
                <a:gd name="T7" fmla="*/ 39 h 137"/>
                <a:gd name="T8" fmla="*/ 175 w 189"/>
                <a:gd name="T9" fmla="*/ 45 h 137"/>
                <a:gd name="T10" fmla="*/ 177 w 189"/>
                <a:gd name="T11" fmla="*/ 53 h 137"/>
                <a:gd name="T12" fmla="*/ 181 w 189"/>
                <a:gd name="T13" fmla="*/ 59 h 137"/>
                <a:gd name="T14" fmla="*/ 187 w 189"/>
                <a:gd name="T15" fmla="*/ 67 h 137"/>
                <a:gd name="T16" fmla="*/ 189 w 189"/>
                <a:gd name="T17" fmla="*/ 75 h 137"/>
                <a:gd name="T18" fmla="*/ 186 w 189"/>
                <a:gd name="T19" fmla="*/ 85 h 137"/>
                <a:gd name="T20" fmla="*/ 172 w 189"/>
                <a:gd name="T21" fmla="*/ 106 h 137"/>
                <a:gd name="T22" fmla="*/ 161 w 189"/>
                <a:gd name="T23" fmla="*/ 116 h 137"/>
                <a:gd name="T24" fmla="*/ 150 w 189"/>
                <a:gd name="T25" fmla="*/ 128 h 137"/>
                <a:gd name="T26" fmla="*/ 137 w 189"/>
                <a:gd name="T27" fmla="*/ 132 h 137"/>
                <a:gd name="T28" fmla="*/ 127 w 189"/>
                <a:gd name="T29" fmla="*/ 135 h 137"/>
                <a:gd name="T30" fmla="*/ 118 w 189"/>
                <a:gd name="T31" fmla="*/ 135 h 137"/>
                <a:gd name="T32" fmla="*/ 109 w 189"/>
                <a:gd name="T33" fmla="*/ 134 h 137"/>
                <a:gd name="T34" fmla="*/ 105 w 189"/>
                <a:gd name="T35" fmla="*/ 126 h 137"/>
                <a:gd name="T36" fmla="*/ 103 w 189"/>
                <a:gd name="T37" fmla="*/ 120 h 137"/>
                <a:gd name="T38" fmla="*/ 102 w 189"/>
                <a:gd name="T39" fmla="*/ 114 h 137"/>
                <a:gd name="T40" fmla="*/ 97 w 189"/>
                <a:gd name="T41" fmla="*/ 113 h 137"/>
                <a:gd name="T42" fmla="*/ 90 w 189"/>
                <a:gd name="T43" fmla="*/ 114 h 137"/>
                <a:gd name="T44" fmla="*/ 90 w 189"/>
                <a:gd name="T45" fmla="*/ 110 h 137"/>
                <a:gd name="T46" fmla="*/ 84 w 189"/>
                <a:gd name="T47" fmla="*/ 103 h 137"/>
                <a:gd name="T48" fmla="*/ 72 w 189"/>
                <a:gd name="T49" fmla="*/ 100 h 137"/>
                <a:gd name="T50" fmla="*/ 58 w 189"/>
                <a:gd name="T51" fmla="*/ 104 h 137"/>
                <a:gd name="T52" fmla="*/ 41 w 189"/>
                <a:gd name="T53" fmla="*/ 109 h 137"/>
                <a:gd name="T54" fmla="*/ 22 w 189"/>
                <a:gd name="T55" fmla="*/ 113 h 137"/>
                <a:gd name="T56" fmla="*/ 9 w 189"/>
                <a:gd name="T57" fmla="*/ 117 h 137"/>
                <a:gd name="T58" fmla="*/ 0 w 189"/>
                <a:gd name="T59" fmla="*/ 114 h 137"/>
                <a:gd name="T60" fmla="*/ 3 w 189"/>
                <a:gd name="T61" fmla="*/ 109 h 137"/>
                <a:gd name="T62" fmla="*/ 6 w 189"/>
                <a:gd name="T63" fmla="*/ 98 h 137"/>
                <a:gd name="T64" fmla="*/ 6 w 189"/>
                <a:gd name="T65" fmla="*/ 87 h 137"/>
                <a:gd name="T66" fmla="*/ 5 w 189"/>
                <a:gd name="T67" fmla="*/ 78 h 137"/>
                <a:gd name="T68" fmla="*/ 6 w 189"/>
                <a:gd name="T69" fmla="*/ 72 h 137"/>
                <a:gd name="T70" fmla="*/ 6 w 189"/>
                <a:gd name="T71" fmla="*/ 66 h 137"/>
                <a:gd name="T72" fmla="*/ 9 w 189"/>
                <a:gd name="T73" fmla="*/ 59 h 137"/>
                <a:gd name="T74" fmla="*/ 13 w 189"/>
                <a:gd name="T75" fmla="*/ 53 h 137"/>
                <a:gd name="T76" fmla="*/ 27 w 189"/>
                <a:gd name="T77" fmla="*/ 47 h 137"/>
                <a:gd name="T78" fmla="*/ 37 w 189"/>
                <a:gd name="T79" fmla="*/ 44 h 137"/>
                <a:gd name="T80" fmla="*/ 49 w 189"/>
                <a:gd name="T81" fmla="*/ 39 h 137"/>
                <a:gd name="T82" fmla="*/ 55 w 189"/>
                <a:gd name="T83" fmla="*/ 29 h 137"/>
                <a:gd name="T84" fmla="*/ 61 w 189"/>
                <a:gd name="T85" fmla="*/ 28 h 137"/>
                <a:gd name="T86" fmla="*/ 66 w 189"/>
                <a:gd name="T87" fmla="*/ 22 h 137"/>
                <a:gd name="T88" fmla="*/ 77 w 189"/>
                <a:gd name="T89" fmla="*/ 14 h 137"/>
                <a:gd name="T90" fmla="*/ 84 w 189"/>
                <a:gd name="T91" fmla="*/ 17 h 137"/>
                <a:gd name="T92" fmla="*/ 91 w 189"/>
                <a:gd name="T93" fmla="*/ 16 h 137"/>
                <a:gd name="T94" fmla="*/ 96 w 189"/>
                <a:gd name="T95" fmla="*/ 7 h 137"/>
                <a:gd name="T96" fmla="*/ 105 w 189"/>
                <a:gd name="T97" fmla="*/ 6 h 137"/>
                <a:gd name="T98" fmla="*/ 106 w 189"/>
                <a:gd name="T99" fmla="*/ 1 h 137"/>
                <a:gd name="T100" fmla="*/ 118 w 189"/>
                <a:gd name="T101" fmla="*/ 6 h 137"/>
                <a:gd name="T102" fmla="*/ 125 w 189"/>
                <a:gd name="T103" fmla="*/ 6 h 137"/>
                <a:gd name="T104" fmla="*/ 124 w 189"/>
                <a:gd name="T105" fmla="*/ 11 h 137"/>
                <a:gd name="T106" fmla="*/ 121 w 189"/>
                <a:gd name="T107" fmla="*/ 16 h 137"/>
                <a:gd name="T108" fmla="*/ 121 w 189"/>
                <a:gd name="T109" fmla="*/ 22 h 137"/>
                <a:gd name="T110" fmla="*/ 130 w 189"/>
                <a:gd name="T111" fmla="*/ 28 h 137"/>
                <a:gd name="T112" fmla="*/ 139 w 189"/>
                <a:gd name="T113" fmla="*/ 32 h 137"/>
                <a:gd name="T114" fmla="*/ 146 w 189"/>
                <a:gd name="T115" fmla="*/ 22 h 137"/>
                <a:gd name="T116" fmla="*/ 149 w 189"/>
                <a:gd name="T117" fmla="*/ 10 h 137"/>
                <a:gd name="T118" fmla="*/ 155 w 189"/>
                <a:gd name="T119" fmla="*/ 0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189" h="137">
                  <a:moveTo>
                    <a:pt x="155" y="0"/>
                  </a:moveTo>
                  <a:lnTo>
                    <a:pt x="156" y="3"/>
                  </a:lnTo>
                  <a:lnTo>
                    <a:pt x="158" y="7"/>
                  </a:lnTo>
                  <a:lnTo>
                    <a:pt x="158" y="11"/>
                  </a:lnTo>
                  <a:lnTo>
                    <a:pt x="158" y="16"/>
                  </a:lnTo>
                  <a:lnTo>
                    <a:pt x="161" y="16"/>
                  </a:lnTo>
                  <a:lnTo>
                    <a:pt x="162" y="17"/>
                  </a:lnTo>
                  <a:lnTo>
                    <a:pt x="164" y="17"/>
                  </a:lnTo>
                  <a:lnTo>
                    <a:pt x="165" y="20"/>
                  </a:lnTo>
                  <a:lnTo>
                    <a:pt x="164" y="22"/>
                  </a:lnTo>
                  <a:lnTo>
                    <a:pt x="164" y="25"/>
                  </a:lnTo>
                  <a:lnTo>
                    <a:pt x="165" y="28"/>
                  </a:lnTo>
                  <a:lnTo>
                    <a:pt x="167" y="31"/>
                  </a:lnTo>
                  <a:lnTo>
                    <a:pt x="167" y="33"/>
                  </a:lnTo>
                  <a:lnTo>
                    <a:pt x="167" y="36"/>
                  </a:lnTo>
                  <a:lnTo>
                    <a:pt x="167" y="39"/>
                  </a:lnTo>
                  <a:lnTo>
                    <a:pt x="170" y="41"/>
                  </a:lnTo>
                  <a:lnTo>
                    <a:pt x="171" y="42"/>
                  </a:lnTo>
                  <a:lnTo>
                    <a:pt x="174" y="44"/>
                  </a:lnTo>
                  <a:lnTo>
                    <a:pt x="175" y="45"/>
                  </a:lnTo>
                  <a:lnTo>
                    <a:pt x="175" y="48"/>
                  </a:lnTo>
                  <a:lnTo>
                    <a:pt x="177" y="48"/>
                  </a:lnTo>
                  <a:lnTo>
                    <a:pt x="177" y="51"/>
                  </a:lnTo>
                  <a:lnTo>
                    <a:pt x="177" y="53"/>
                  </a:lnTo>
                  <a:lnTo>
                    <a:pt x="178" y="54"/>
                  </a:lnTo>
                  <a:lnTo>
                    <a:pt x="180" y="56"/>
                  </a:lnTo>
                  <a:lnTo>
                    <a:pt x="181" y="57"/>
                  </a:lnTo>
                  <a:lnTo>
                    <a:pt x="181" y="59"/>
                  </a:lnTo>
                  <a:lnTo>
                    <a:pt x="183" y="60"/>
                  </a:lnTo>
                  <a:lnTo>
                    <a:pt x="184" y="63"/>
                  </a:lnTo>
                  <a:lnTo>
                    <a:pt x="186" y="64"/>
                  </a:lnTo>
                  <a:lnTo>
                    <a:pt x="187" y="67"/>
                  </a:lnTo>
                  <a:lnTo>
                    <a:pt x="189" y="69"/>
                  </a:lnTo>
                  <a:lnTo>
                    <a:pt x="189" y="70"/>
                  </a:lnTo>
                  <a:lnTo>
                    <a:pt x="189" y="73"/>
                  </a:lnTo>
                  <a:lnTo>
                    <a:pt x="189" y="75"/>
                  </a:lnTo>
                  <a:lnTo>
                    <a:pt x="187" y="78"/>
                  </a:lnTo>
                  <a:lnTo>
                    <a:pt x="187" y="79"/>
                  </a:lnTo>
                  <a:lnTo>
                    <a:pt x="187" y="82"/>
                  </a:lnTo>
                  <a:lnTo>
                    <a:pt x="186" y="85"/>
                  </a:lnTo>
                  <a:lnTo>
                    <a:pt x="183" y="91"/>
                  </a:lnTo>
                  <a:lnTo>
                    <a:pt x="180" y="95"/>
                  </a:lnTo>
                  <a:lnTo>
                    <a:pt x="177" y="101"/>
                  </a:lnTo>
                  <a:lnTo>
                    <a:pt x="172" y="106"/>
                  </a:lnTo>
                  <a:lnTo>
                    <a:pt x="170" y="107"/>
                  </a:lnTo>
                  <a:lnTo>
                    <a:pt x="167" y="109"/>
                  </a:lnTo>
                  <a:lnTo>
                    <a:pt x="164" y="112"/>
                  </a:lnTo>
                  <a:lnTo>
                    <a:pt x="161" y="116"/>
                  </a:lnTo>
                  <a:lnTo>
                    <a:pt x="156" y="119"/>
                  </a:lnTo>
                  <a:lnTo>
                    <a:pt x="153" y="122"/>
                  </a:lnTo>
                  <a:lnTo>
                    <a:pt x="152" y="125"/>
                  </a:lnTo>
                  <a:lnTo>
                    <a:pt x="150" y="128"/>
                  </a:lnTo>
                  <a:lnTo>
                    <a:pt x="147" y="129"/>
                  </a:lnTo>
                  <a:lnTo>
                    <a:pt x="144" y="131"/>
                  </a:lnTo>
                  <a:lnTo>
                    <a:pt x="140" y="131"/>
                  </a:lnTo>
                  <a:lnTo>
                    <a:pt x="137" y="132"/>
                  </a:lnTo>
                  <a:lnTo>
                    <a:pt x="134" y="134"/>
                  </a:lnTo>
                  <a:lnTo>
                    <a:pt x="131" y="135"/>
                  </a:lnTo>
                  <a:lnTo>
                    <a:pt x="128" y="137"/>
                  </a:lnTo>
                  <a:lnTo>
                    <a:pt x="127" y="135"/>
                  </a:lnTo>
                  <a:lnTo>
                    <a:pt x="125" y="135"/>
                  </a:lnTo>
                  <a:lnTo>
                    <a:pt x="122" y="134"/>
                  </a:lnTo>
                  <a:lnTo>
                    <a:pt x="121" y="134"/>
                  </a:lnTo>
                  <a:lnTo>
                    <a:pt x="118" y="135"/>
                  </a:lnTo>
                  <a:lnTo>
                    <a:pt x="116" y="135"/>
                  </a:lnTo>
                  <a:lnTo>
                    <a:pt x="115" y="135"/>
                  </a:lnTo>
                  <a:lnTo>
                    <a:pt x="112" y="134"/>
                  </a:lnTo>
                  <a:lnTo>
                    <a:pt x="109" y="134"/>
                  </a:lnTo>
                  <a:lnTo>
                    <a:pt x="108" y="132"/>
                  </a:lnTo>
                  <a:lnTo>
                    <a:pt x="105" y="131"/>
                  </a:lnTo>
                  <a:lnTo>
                    <a:pt x="103" y="129"/>
                  </a:lnTo>
                  <a:lnTo>
                    <a:pt x="105" y="126"/>
                  </a:lnTo>
                  <a:lnTo>
                    <a:pt x="105" y="125"/>
                  </a:lnTo>
                  <a:lnTo>
                    <a:pt x="105" y="123"/>
                  </a:lnTo>
                  <a:lnTo>
                    <a:pt x="105" y="122"/>
                  </a:lnTo>
                  <a:lnTo>
                    <a:pt x="103" y="120"/>
                  </a:lnTo>
                  <a:lnTo>
                    <a:pt x="102" y="119"/>
                  </a:lnTo>
                  <a:lnTo>
                    <a:pt x="103" y="117"/>
                  </a:lnTo>
                  <a:lnTo>
                    <a:pt x="102" y="116"/>
                  </a:lnTo>
                  <a:lnTo>
                    <a:pt x="102" y="114"/>
                  </a:lnTo>
                  <a:lnTo>
                    <a:pt x="102" y="112"/>
                  </a:lnTo>
                  <a:lnTo>
                    <a:pt x="102" y="110"/>
                  </a:lnTo>
                  <a:lnTo>
                    <a:pt x="99" y="112"/>
                  </a:lnTo>
                  <a:lnTo>
                    <a:pt x="97" y="113"/>
                  </a:lnTo>
                  <a:lnTo>
                    <a:pt x="94" y="114"/>
                  </a:lnTo>
                  <a:lnTo>
                    <a:pt x="93" y="116"/>
                  </a:lnTo>
                  <a:lnTo>
                    <a:pt x="91" y="116"/>
                  </a:lnTo>
                  <a:lnTo>
                    <a:pt x="90" y="114"/>
                  </a:lnTo>
                  <a:lnTo>
                    <a:pt x="90" y="114"/>
                  </a:lnTo>
                  <a:lnTo>
                    <a:pt x="90" y="113"/>
                  </a:lnTo>
                  <a:lnTo>
                    <a:pt x="90" y="112"/>
                  </a:lnTo>
                  <a:lnTo>
                    <a:pt x="90" y="110"/>
                  </a:lnTo>
                  <a:lnTo>
                    <a:pt x="89" y="107"/>
                  </a:lnTo>
                  <a:lnTo>
                    <a:pt x="87" y="106"/>
                  </a:lnTo>
                  <a:lnTo>
                    <a:pt x="86" y="104"/>
                  </a:lnTo>
                  <a:lnTo>
                    <a:pt x="84" y="103"/>
                  </a:lnTo>
                  <a:lnTo>
                    <a:pt x="81" y="101"/>
                  </a:lnTo>
                  <a:lnTo>
                    <a:pt x="80" y="101"/>
                  </a:lnTo>
                  <a:lnTo>
                    <a:pt x="77" y="100"/>
                  </a:lnTo>
                  <a:lnTo>
                    <a:pt x="72" y="100"/>
                  </a:lnTo>
                  <a:lnTo>
                    <a:pt x="68" y="101"/>
                  </a:lnTo>
                  <a:lnTo>
                    <a:pt x="65" y="103"/>
                  </a:lnTo>
                  <a:lnTo>
                    <a:pt x="61" y="103"/>
                  </a:lnTo>
                  <a:lnTo>
                    <a:pt x="58" y="104"/>
                  </a:lnTo>
                  <a:lnTo>
                    <a:pt x="55" y="104"/>
                  </a:lnTo>
                  <a:lnTo>
                    <a:pt x="53" y="104"/>
                  </a:lnTo>
                  <a:lnTo>
                    <a:pt x="47" y="106"/>
                  </a:lnTo>
                  <a:lnTo>
                    <a:pt x="41" y="109"/>
                  </a:lnTo>
                  <a:lnTo>
                    <a:pt x="38" y="112"/>
                  </a:lnTo>
                  <a:lnTo>
                    <a:pt x="33" y="112"/>
                  </a:lnTo>
                  <a:lnTo>
                    <a:pt x="27" y="112"/>
                  </a:lnTo>
                  <a:lnTo>
                    <a:pt x="22" y="113"/>
                  </a:lnTo>
                  <a:lnTo>
                    <a:pt x="18" y="113"/>
                  </a:lnTo>
                  <a:lnTo>
                    <a:pt x="15" y="114"/>
                  </a:lnTo>
                  <a:lnTo>
                    <a:pt x="12" y="116"/>
                  </a:lnTo>
                  <a:lnTo>
                    <a:pt x="9" y="117"/>
                  </a:lnTo>
                  <a:lnTo>
                    <a:pt x="5" y="117"/>
                  </a:lnTo>
                  <a:lnTo>
                    <a:pt x="3" y="116"/>
                  </a:lnTo>
                  <a:lnTo>
                    <a:pt x="2" y="116"/>
                  </a:lnTo>
                  <a:lnTo>
                    <a:pt x="0" y="114"/>
                  </a:lnTo>
                  <a:lnTo>
                    <a:pt x="0" y="113"/>
                  </a:lnTo>
                  <a:lnTo>
                    <a:pt x="0" y="112"/>
                  </a:lnTo>
                  <a:lnTo>
                    <a:pt x="2" y="109"/>
                  </a:lnTo>
                  <a:lnTo>
                    <a:pt x="3" y="109"/>
                  </a:lnTo>
                  <a:lnTo>
                    <a:pt x="5" y="106"/>
                  </a:lnTo>
                  <a:lnTo>
                    <a:pt x="6" y="103"/>
                  </a:lnTo>
                  <a:lnTo>
                    <a:pt x="6" y="101"/>
                  </a:lnTo>
                  <a:lnTo>
                    <a:pt x="6" y="98"/>
                  </a:lnTo>
                  <a:lnTo>
                    <a:pt x="5" y="94"/>
                  </a:lnTo>
                  <a:lnTo>
                    <a:pt x="6" y="92"/>
                  </a:lnTo>
                  <a:lnTo>
                    <a:pt x="6" y="89"/>
                  </a:lnTo>
                  <a:lnTo>
                    <a:pt x="6" y="87"/>
                  </a:lnTo>
                  <a:lnTo>
                    <a:pt x="5" y="82"/>
                  </a:lnTo>
                  <a:lnTo>
                    <a:pt x="5" y="81"/>
                  </a:lnTo>
                  <a:lnTo>
                    <a:pt x="5" y="79"/>
                  </a:lnTo>
                  <a:lnTo>
                    <a:pt x="5" y="78"/>
                  </a:lnTo>
                  <a:lnTo>
                    <a:pt x="3" y="75"/>
                  </a:lnTo>
                  <a:lnTo>
                    <a:pt x="5" y="75"/>
                  </a:lnTo>
                  <a:lnTo>
                    <a:pt x="6" y="73"/>
                  </a:lnTo>
                  <a:lnTo>
                    <a:pt x="6" y="72"/>
                  </a:lnTo>
                  <a:lnTo>
                    <a:pt x="6" y="70"/>
                  </a:lnTo>
                  <a:lnTo>
                    <a:pt x="6" y="69"/>
                  </a:lnTo>
                  <a:lnTo>
                    <a:pt x="6" y="67"/>
                  </a:lnTo>
                  <a:lnTo>
                    <a:pt x="6" y="66"/>
                  </a:lnTo>
                  <a:lnTo>
                    <a:pt x="6" y="64"/>
                  </a:lnTo>
                  <a:lnTo>
                    <a:pt x="8" y="63"/>
                  </a:lnTo>
                  <a:lnTo>
                    <a:pt x="8" y="60"/>
                  </a:lnTo>
                  <a:lnTo>
                    <a:pt x="9" y="59"/>
                  </a:lnTo>
                  <a:lnTo>
                    <a:pt x="9" y="56"/>
                  </a:lnTo>
                  <a:lnTo>
                    <a:pt x="10" y="56"/>
                  </a:lnTo>
                  <a:lnTo>
                    <a:pt x="12" y="54"/>
                  </a:lnTo>
                  <a:lnTo>
                    <a:pt x="13" y="53"/>
                  </a:lnTo>
                  <a:lnTo>
                    <a:pt x="18" y="51"/>
                  </a:lnTo>
                  <a:lnTo>
                    <a:pt x="21" y="48"/>
                  </a:lnTo>
                  <a:lnTo>
                    <a:pt x="25" y="47"/>
                  </a:lnTo>
                  <a:lnTo>
                    <a:pt x="27" y="47"/>
                  </a:lnTo>
                  <a:lnTo>
                    <a:pt x="28" y="47"/>
                  </a:lnTo>
                  <a:lnTo>
                    <a:pt x="31" y="47"/>
                  </a:lnTo>
                  <a:lnTo>
                    <a:pt x="34" y="45"/>
                  </a:lnTo>
                  <a:lnTo>
                    <a:pt x="37" y="44"/>
                  </a:lnTo>
                  <a:lnTo>
                    <a:pt x="40" y="44"/>
                  </a:lnTo>
                  <a:lnTo>
                    <a:pt x="43" y="42"/>
                  </a:lnTo>
                  <a:lnTo>
                    <a:pt x="46" y="42"/>
                  </a:lnTo>
                  <a:lnTo>
                    <a:pt x="49" y="39"/>
                  </a:lnTo>
                  <a:lnTo>
                    <a:pt x="52" y="36"/>
                  </a:lnTo>
                  <a:lnTo>
                    <a:pt x="53" y="33"/>
                  </a:lnTo>
                  <a:lnTo>
                    <a:pt x="53" y="32"/>
                  </a:lnTo>
                  <a:lnTo>
                    <a:pt x="55" y="29"/>
                  </a:lnTo>
                  <a:lnTo>
                    <a:pt x="56" y="28"/>
                  </a:lnTo>
                  <a:lnTo>
                    <a:pt x="58" y="28"/>
                  </a:lnTo>
                  <a:lnTo>
                    <a:pt x="59" y="28"/>
                  </a:lnTo>
                  <a:lnTo>
                    <a:pt x="61" y="28"/>
                  </a:lnTo>
                  <a:lnTo>
                    <a:pt x="62" y="26"/>
                  </a:lnTo>
                  <a:lnTo>
                    <a:pt x="63" y="25"/>
                  </a:lnTo>
                  <a:lnTo>
                    <a:pt x="65" y="23"/>
                  </a:lnTo>
                  <a:lnTo>
                    <a:pt x="66" y="22"/>
                  </a:lnTo>
                  <a:lnTo>
                    <a:pt x="68" y="19"/>
                  </a:lnTo>
                  <a:lnTo>
                    <a:pt x="71" y="17"/>
                  </a:lnTo>
                  <a:lnTo>
                    <a:pt x="74" y="16"/>
                  </a:lnTo>
                  <a:lnTo>
                    <a:pt x="77" y="14"/>
                  </a:lnTo>
                  <a:lnTo>
                    <a:pt x="78" y="14"/>
                  </a:lnTo>
                  <a:lnTo>
                    <a:pt x="81" y="14"/>
                  </a:lnTo>
                  <a:lnTo>
                    <a:pt x="83" y="16"/>
                  </a:lnTo>
                  <a:lnTo>
                    <a:pt x="84" y="17"/>
                  </a:lnTo>
                  <a:lnTo>
                    <a:pt x="86" y="19"/>
                  </a:lnTo>
                  <a:lnTo>
                    <a:pt x="89" y="19"/>
                  </a:lnTo>
                  <a:lnTo>
                    <a:pt x="90" y="17"/>
                  </a:lnTo>
                  <a:lnTo>
                    <a:pt x="91" y="16"/>
                  </a:lnTo>
                  <a:lnTo>
                    <a:pt x="91" y="13"/>
                  </a:lnTo>
                  <a:lnTo>
                    <a:pt x="93" y="11"/>
                  </a:lnTo>
                  <a:lnTo>
                    <a:pt x="94" y="10"/>
                  </a:lnTo>
                  <a:lnTo>
                    <a:pt x="96" y="7"/>
                  </a:lnTo>
                  <a:lnTo>
                    <a:pt x="99" y="7"/>
                  </a:lnTo>
                  <a:lnTo>
                    <a:pt x="100" y="6"/>
                  </a:lnTo>
                  <a:lnTo>
                    <a:pt x="103" y="7"/>
                  </a:lnTo>
                  <a:lnTo>
                    <a:pt x="105" y="6"/>
                  </a:lnTo>
                  <a:lnTo>
                    <a:pt x="106" y="6"/>
                  </a:lnTo>
                  <a:lnTo>
                    <a:pt x="106" y="4"/>
                  </a:lnTo>
                  <a:lnTo>
                    <a:pt x="105" y="3"/>
                  </a:lnTo>
                  <a:lnTo>
                    <a:pt x="106" y="1"/>
                  </a:lnTo>
                  <a:lnTo>
                    <a:pt x="109" y="3"/>
                  </a:lnTo>
                  <a:lnTo>
                    <a:pt x="112" y="4"/>
                  </a:lnTo>
                  <a:lnTo>
                    <a:pt x="115" y="6"/>
                  </a:lnTo>
                  <a:lnTo>
                    <a:pt x="118" y="6"/>
                  </a:lnTo>
                  <a:lnTo>
                    <a:pt x="121" y="6"/>
                  </a:lnTo>
                  <a:lnTo>
                    <a:pt x="122" y="6"/>
                  </a:lnTo>
                  <a:lnTo>
                    <a:pt x="124" y="6"/>
                  </a:lnTo>
                  <a:lnTo>
                    <a:pt x="125" y="6"/>
                  </a:lnTo>
                  <a:lnTo>
                    <a:pt x="127" y="7"/>
                  </a:lnTo>
                  <a:lnTo>
                    <a:pt x="125" y="8"/>
                  </a:lnTo>
                  <a:lnTo>
                    <a:pt x="125" y="10"/>
                  </a:lnTo>
                  <a:lnTo>
                    <a:pt x="124" y="11"/>
                  </a:lnTo>
                  <a:lnTo>
                    <a:pt x="124" y="13"/>
                  </a:lnTo>
                  <a:lnTo>
                    <a:pt x="124" y="14"/>
                  </a:lnTo>
                  <a:lnTo>
                    <a:pt x="124" y="14"/>
                  </a:lnTo>
                  <a:lnTo>
                    <a:pt x="121" y="16"/>
                  </a:lnTo>
                  <a:lnTo>
                    <a:pt x="119" y="17"/>
                  </a:lnTo>
                  <a:lnTo>
                    <a:pt x="119" y="19"/>
                  </a:lnTo>
                  <a:lnTo>
                    <a:pt x="119" y="20"/>
                  </a:lnTo>
                  <a:lnTo>
                    <a:pt x="121" y="22"/>
                  </a:lnTo>
                  <a:lnTo>
                    <a:pt x="124" y="23"/>
                  </a:lnTo>
                  <a:lnTo>
                    <a:pt x="125" y="25"/>
                  </a:lnTo>
                  <a:lnTo>
                    <a:pt x="128" y="26"/>
                  </a:lnTo>
                  <a:lnTo>
                    <a:pt x="130" y="28"/>
                  </a:lnTo>
                  <a:lnTo>
                    <a:pt x="133" y="29"/>
                  </a:lnTo>
                  <a:lnTo>
                    <a:pt x="134" y="31"/>
                  </a:lnTo>
                  <a:lnTo>
                    <a:pt x="136" y="32"/>
                  </a:lnTo>
                  <a:lnTo>
                    <a:pt x="139" y="32"/>
                  </a:lnTo>
                  <a:lnTo>
                    <a:pt x="140" y="32"/>
                  </a:lnTo>
                  <a:lnTo>
                    <a:pt x="143" y="29"/>
                  </a:lnTo>
                  <a:lnTo>
                    <a:pt x="144" y="26"/>
                  </a:lnTo>
                  <a:lnTo>
                    <a:pt x="146" y="22"/>
                  </a:lnTo>
                  <a:lnTo>
                    <a:pt x="147" y="17"/>
                  </a:lnTo>
                  <a:lnTo>
                    <a:pt x="147" y="14"/>
                  </a:lnTo>
                  <a:lnTo>
                    <a:pt x="149" y="11"/>
                  </a:lnTo>
                  <a:lnTo>
                    <a:pt x="149" y="10"/>
                  </a:lnTo>
                  <a:lnTo>
                    <a:pt x="150" y="7"/>
                  </a:lnTo>
                  <a:lnTo>
                    <a:pt x="150" y="4"/>
                  </a:lnTo>
                  <a:lnTo>
                    <a:pt x="152" y="1"/>
                  </a:lnTo>
                  <a:lnTo>
                    <a:pt x="155" y="0"/>
                  </a:lnTo>
                  <a:close/>
                </a:path>
              </a:pathLst>
            </a:custGeom>
            <a:solidFill>
              <a:srgbClr val="3BB6D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" name="Freeform 92"/>
            <p:cNvSpPr>
              <a:spLocks/>
            </p:cNvSpPr>
            <p:nvPr/>
          </p:nvSpPr>
          <p:spPr bwMode="auto">
            <a:xfrm>
              <a:off x="3609" y="2375"/>
              <a:ext cx="15" cy="4"/>
            </a:xfrm>
            <a:custGeom>
              <a:avLst/>
              <a:gdLst>
                <a:gd name="T0" fmla="*/ 4 w 44"/>
                <a:gd name="T1" fmla="*/ 0 h 13"/>
                <a:gd name="T2" fmla="*/ 7 w 44"/>
                <a:gd name="T3" fmla="*/ 0 h 13"/>
                <a:gd name="T4" fmla="*/ 10 w 44"/>
                <a:gd name="T5" fmla="*/ 0 h 13"/>
                <a:gd name="T6" fmla="*/ 12 w 44"/>
                <a:gd name="T7" fmla="*/ 2 h 13"/>
                <a:gd name="T8" fmla="*/ 15 w 44"/>
                <a:gd name="T9" fmla="*/ 3 h 13"/>
                <a:gd name="T10" fmla="*/ 18 w 44"/>
                <a:gd name="T11" fmla="*/ 4 h 13"/>
                <a:gd name="T12" fmla="*/ 21 w 44"/>
                <a:gd name="T13" fmla="*/ 4 h 13"/>
                <a:gd name="T14" fmla="*/ 22 w 44"/>
                <a:gd name="T15" fmla="*/ 3 h 13"/>
                <a:gd name="T16" fmla="*/ 25 w 44"/>
                <a:gd name="T17" fmla="*/ 3 h 13"/>
                <a:gd name="T18" fmla="*/ 28 w 44"/>
                <a:gd name="T19" fmla="*/ 3 h 13"/>
                <a:gd name="T20" fmla="*/ 31 w 44"/>
                <a:gd name="T21" fmla="*/ 4 h 13"/>
                <a:gd name="T22" fmla="*/ 34 w 44"/>
                <a:gd name="T23" fmla="*/ 4 h 13"/>
                <a:gd name="T24" fmla="*/ 35 w 44"/>
                <a:gd name="T25" fmla="*/ 6 h 13"/>
                <a:gd name="T26" fmla="*/ 35 w 44"/>
                <a:gd name="T27" fmla="*/ 7 h 13"/>
                <a:gd name="T28" fmla="*/ 37 w 44"/>
                <a:gd name="T29" fmla="*/ 9 h 13"/>
                <a:gd name="T30" fmla="*/ 40 w 44"/>
                <a:gd name="T31" fmla="*/ 9 h 13"/>
                <a:gd name="T32" fmla="*/ 43 w 44"/>
                <a:gd name="T33" fmla="*/ 10 h 13"/>
                <a:gd name="T34" fmla="*/ 44 w 44"/>
                <a:gd name="T35" fmla="*/ 12 h 13"/>
                <a:gd name="T36" fmla="*/ 43 w 44"/>
                <a:gd name="T37" fmla="*/ 13 h 13"/>
                <a:gd name="T38" fmla="*/ 40 w 44"/>
                <a:gd name="T39" fmla="*/ 13 h 13"/>
                <a:gd name="T40" fmla="*/ 38 w 44"/>
                <a:gd name="T41" fmla="*/ 12 h 13"/>
                <a:gd name="T42" fmla="*/ 35 w 44"/>
                <a:gd name="T43" fmla="*/ 12 h 13"/>
                <a:gd name="T44" fmla="*/ 32 w 44"/>
                <a:gd name="T45" fmla="*/ 12 h 13"/>
                <a:gd name="T46" fmla="*/ 28 w 44"/>
                <a:gd name="T47" fmla="*/ 12 h 13"/>
                <a:gd name="T48" fmla="*/ 24 w 44"/>
                <a:gd name="T49" fmla="*/ 10 h 13"/>
                <a:gd name="T50" fmla="*/ 21 w 44"/>
                <a:gd name="T51" fmla="*/ 9 h 13"/>
                <a:gd name="T52" fmla="*/ 16 w 44"/>
                <a:gd name="T53" fmla="*/ 9 h 13"/>
                <a:gd name="T54" fmla="*/ 13 w 44"/>
                <a:gd name="T55" fmla="*/ 9 h 13"/>
                <a:gd name="T56" fmla="*/ 10 w 44"/>
                <a:gd name="T57" fmla="*/ 9 h 13"/>
                <a:gd name="T58" fmla="*/ 9 w 44"/>
                <a:gd name="T59" fmla="*/ 7 h 13"/>
                <a:gd name="T60" fmla="*/ 6 w 44"/>
                <a:gd name="T61" fmla="*/ 7 h 13"/>
                <a:gd name="T62" fmla="*/ 3 w 44"/>
                <a:gd name="T63" fmla="*/ 6 h 13"/>
                <a:gd name="T64" fmla="*/ 0 w 44"/>
                <a:gd name="T65" fmla="*/ 4 h 13"/>
                <a:gd name="T66" fmla="*/ 0 w 44"/>
                <a:gd name="T67" fmla="*/ 3 h 13"/>
                <a:gd name="T68" fmla="*/ 0 w 44"/>
                <a:gd name="T69" fmla="*/ 2 h 13"/>
                <a:gd name="T70" fmla="*/ 1 w 44"/>
                <a:gd name="T71" fmla="*/ 0 h 13"/>
                <a:gd name="T72" fmla="*/ 4 w 44"/>
                <a:gd name="T73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44" h="13">
                  <a:moveTo>
                    <a:pt x="4" y="0"/>
                  </a:moveTo>
                  <a:lnTo>
                    <a:pt x="7" y="0"/>
                  </a:lnTo>
                  <a:lnTo>
                    <a:pt x="10" y="0"/>
                  </a:lnTo>
                  <a:lnTo>
                    <a:pt x="12" y="2"/>
                  </a:lnTo>
                  <a:lnTo>
                    <a:pt x="15" y="3"/>
                  </a:lnTo>
                  <a:lnTo>
                    <a:pt x="18" y="4"/>
                  </a:lnTo>
                  <a:lnTo>
                    <a:pt x="21" y="4"/>
                  </a:lnTo>
                  <a:lnTo>
                    <a:pt x="22" y="3"/>
                  </a:lnTo>
                  <a:lnTo>
                    <a:pt x="25" y="3"/>
                  </a:lnTo>
                  <a:lnTo>
                    <a:pt x="28" y="3"/>
                  </a:lnTo>
                  <a:lnTo>
                    <a:pt x="31" y="4"/>
                  </a:lnTo>
                  <a:lnTo>
                    <a:pt x="34" y="4"/>
                  </a:lnTo>
                  <a:lnTo>
                    <a:pt x="35" y="6"/>
                  </a:lnTo>
                  <a:lnTo>
                    <a:pt x="35" y="7"/>
                  </a:lnTo>
                  <a:lnTo>
                    <a:pt x="37" y="9"/>
                  </a:lnTo>
                  <a:lnTo>
                    <a:pt x="40" y="9"/>
                  </a:lnTo>
                  <a:lnTo>
                    <a:pt x="43" y="10"/>
                  </a:lnTo>
                  <a:lnTo>
                    <a:pt x="44" y="12"/>
                  </a:lnTo>
                  <a:lnTo>
                    <a:pt x="43" y="13"/>
                  </a:lnTo>
                  <a:lnTo>
                    <a:pt x="40" y="13"/>
                  </a:lnTo>
                  <a:lnTo>
                    <a:pt x="38" y="12"/>
                  </a:lnTo>
                  <a:lnTo>
                    <a:pt x="35" y="12"/>
                  </a:lnTo>
                  <a:lnTo>
                    <a:pt x="32" y="12"/>
                  </a:lnTo>
                  <a:lnTo>
                    <a:pt x="28" y="12"/>
                  </a:lnTo>
                  <a:lnTo>
                    <a:pt x="24" y="10"/>
                  </a:lnTo>
                  <a:lnTo>
                    <a:pt x="21" y="9"/>
                  </a:lnTo>
                  <a:lnTo>
                    <a:pt x="16" y="9"/>
                  </a:lnTo>
                  <a:lnTo>
                    <a:pt x="13" y="9"/>
                  </a:lnTo>
                  <a:lnTo>
                    <a:pt x="10" y="9"/>
                  </a:lnTo>
                  <a:lnTo>
                    <a:pt x="9" y="7"/>
                  </a:lnTo>
                  <a:lnTo>
                    <a:pt x="6" y="7"/>
                  </a:lnTo>
                  <a:lnTo>
                    <a:pt x="3" y="6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2"/>
                  </a:lnTo>
                  <a:lnTo>
                    <a:pt x="1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3BB6D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0" name="Freeform 93"/>
            <p:cNvSpPr>
              <a:spLocks/>
            </p:cNvSpPr>
            <p:nvPr/>
          </p:nvSpPr>
          <p:spPr bwMode="auto">
            <a:xfrm>
              <a:off x="3614" y="2353"/>
              <a:ext cx="16" cy="19"/>
            </a:xfrm>
            <a:custGeom>
              <a:avLst/>
              <a:gdLst>
                <a:gd name="T0" fmla="*/ 38 w 47"/>
                <a:gd name="T1" fmla="*/ 2 h 55"/>
                <a:gd name="T2" fmla="*/ 41 w 47"/>
                <a:gd name="T3" fmla="*/ 5 h 55"/>
                <a:gd name="T4" fmla="*/ 44 w 47"/>
                <a:gd name="T5" fmla="*/ 8 h 55"/>
                <a:gd name="T6" fmla="*/ 47 w 47"/>
                <a:gd name="T7" fmla="*/ 9 h 55"/>
                <a:gd name="T8" fmla="*/ 44 w 47"/>
                <a:gd name="T9" fmla="*/ 14 h 55"/>
                <a:gd name="T10" fmla="*/ 41 w 47"/>
                <a:gd name="T11" fmla="*/ 18 h 55"/>
                <a:gd name="T12" fmla="*/ 43 w 47"/>
                <a:gd name="T13" fmla="*/ 24 h 55"/>
                <a:gd name="T14" fmla="*/ 44 w 47"/>
                <a:gd name="T15" fmla="*/ 27 h 55"/>
                <a:gd name="T16" fmla="*/ 46 w 47"/>
                <a:gd name="T17" fmla="*/ 30 h 55"/>
                <a:gd name="T18" fmla="*/ 44 w 47"/>
                <a:gd name="T19" fmla="*/ 33 h 55"/>
                <a:gd name="T20" fmla="*/ 41 w 47"/>
                <a:gd name="T21" fmla="*/ 34 h 55"/>
                <a:gd name="T22" fmla="*/ 41 w 47"/>
                <a:gd name="T23" fmla="*/ 37 h 55"/>
                <a:gd name="T24" fmla="*/ 40 w 47"/>
                <a:gd name="T25" fmla="*/ 40 h 55"/>
                <a:gd name="T26" fmla="*/ 37 w 47"/>
                <a:gd name="T27" fmla="*/ 44 h 55"/>
                <a:gd name="T28" fmla="*/ 36 w 47"/>
                <a:gd name="T29" fmla="*/ 49 h 55"/>
                <a:gd name="T30" fmla="*/ 34 w 47"/>
                <a:gd name="T31" fmla="*/ 53 h 55"/>
                <a:gd name="T32" fmla="*/ 30 w 47"/>
                <a:gd name="T33" fmla="*/ 55 h 55"/>
                <a:gd name="T34" fmla="*/ 27 w 47"/>
                <a:gd name="T35" fmla="*/ 55 h 55"/>
                <a:gd name="T36" fmla="*/ 22 w 47"/>
                <a:gd name="T37" fmla="*/ 52 h 55"/>
                <a:gd name="T38" fmla="*/ 18 w 47"/>
                <a:gd name="T39" fmla="*/ 52 h 55"/>
                <a:gd name="T40" fmla="*/ 13 w 47"/>
                <a:gd name="T41" fmla="*/ 52 h 55"/>
                <a:gd name="T42" fmla="*/ 9 w 47"/>
                <a:gd name="T43" fmla="*/ 50 h 55"/>
                <a:gd name="T44" fmla="*/ 6 w 47"/>
                <a:gd name="T45" fmla="*/ 49 h 55"/>
                <a:gd name="T46" fmla="*/ 5 w 47"/>
                <a:gd name="T47" fmla="*/ 44 h 55"/>
                <a:gd name="T48" fmla="*/ 3 w 47"/>
                <a:gd name="T49" fmla="*/ 40 h 55"/>
                <a:gd name="T50" fmla="*/ 0 w 47"/>
                <a:gd name="T51" fmla="*/ 37 h 55"/>
                <a:gd name="T52" fmla="*/ 0 w 47"/>
                <a:gd name="T53" fmla="*/ 31 h 55"/>
                <a:gd name="T54" fmla="*/ 2 w 47"/>
                <a:gd name="T55" fmla="*/ 27 h 55"/>
                <a:gd name="T56" fmla="*/ 5 w 47"/>
                <a:gd name="T57" fmla="*/ 27 h 55"/>
                <a:gd name="T58" fmla="*/ 8 w 47"/>
                <a:gd name="T59" fmla="*/ 27 h 55"/>
                <a:gd name="T60" fmla="*/ 11 w 47"/>
                <a:gd name="T61" fmla="*/ 25 h 55"/>
                <a:gd name="T62" fmla="*/ 12 w 47"/>
                <a:gd name="T63" fmla="*/ 22 h 55"/>
                <a:gd name="T64" fmla="*/ 16 w 47"/>
                <a:gd name="T65" fmla="*/ 21 h 55"/>
                <a:gd name="T66" fmla="*/ 19 w 47"/>
                <a:gd name="T67" fmla="*/ 19 h 55"/>
                <a:gd name="T68" fmla="*/ 24 w 47"/>
                <a:gd name="T69" fmla="*/ 15 h 55"/>
                <a:gd name="T70" fmla="*/ 27 w 47"/>
                <a:gd name="T71" fmla="*/ 12 h 55"/>
                <a:gd name="T72" fmla="*/ 33 w 47"/>
                <a:gd name="T73" fmla="*/ 8 h 55"/>
                <a:gd name="T74" fmla="*/ 36 w 47"/>
                <a:gd name="T75" fmla="*/ 2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7" h="55">
                  <a:moveTo>
                    <a:pt x="37" y="0"/>
                  </a:moveTo>
                  <a:lnTo>
                    <a:pt x="38" y="2"/>
                  </a:lnTo>
                  <a:lnTo>
                    <a:pt x="40" y="3"/>
                  </a:lnTo>
                  <a:lnTo>
                    <a:pt x="41" y="5"/>
                  </a:lnTo>
                  <a:lnTo>
                    <a:pt x="41" y="6"/>
                  </a:lnTo>
                  <a:lnTo>
                    <a:pt x="44" y="8"/>
                  </a:lnTo>
                  <a:lnTo>
                    <a:pt x="46" y="8"/>
                  </a:lnTo>
                  <a:lnTo>
                    <a:pt x="47" y="9"/>
                  </a:lnTo>
                  <a:lnTo>
                    <a:pt x="46" y="12"/>
                  </a:lnTo>
                  <a:lnTo>
                    <a:pt x="44" y="14"/>
                  </a:lnTo>
                  <a:lnTo>
                    <a:pt x="43" y="16"/>
                  </a:lnTo>
                  <a:lnTo>
                    <a:pt x="41" y="18"/>
                  </a:lnTo>
                  <a:lnTo>
                    <a:pt x="41" y="21"/>
                  </a:lnTo>
                  <a:lnTo>
                    <a:pt x="43" y="24"/>
                  </a:lnTo>
                  <a:lnTo>
                    <a:pt x="44" y="25"/>
                  </a:lnTo>
                  <a:lnTo>
                    <a:pt x="44" y="27"/>
                  </a:lnTo>
                  <a:lnTo>
                    <a:pt x="46" y="28"/>
                  </a:lnTo>
                  <a:lnTo>
                    <a:pt x="46" y="30"/>
                  </a:lnTo>
                  <a:lnTo>
                    <a:pt x="46" y="31"/>
                  </a:lnTo>
                  <a:lnTo>
                    <a:pt x="44" y="33"/>
                  </a:lnTo>
                  <a:lnTo>
                    <a:pt x="43" y="33"/>
                  </a:lnTo>
                  <a:lnTo>
                    <a:pt x="41" y="34"/>
                  </a:lnTo>
                  <a:lnTo>
                    <a:pt x="41" y="36"/>
                  </a:lnTo>
                  <a:lnTo>
                    <a:pt x="41" y="37"/>
                  </a:lnTo>
                  <a:lnTo>
                    <a:pt x="41" y="39"/>
                  </a:lnTo>
                  <a:lnTo>
                    <a:pt x="40" y="40"/>
                  </a:lnTo>
                  <a:lnTo>
                    <a:pt x="38" y="41"/>
                  </a:lnTo>
                  <a:lnTo>
                    <a:pt x="37" y="44"/>
                  </a:lnTo>
                  <a:lnTo>
                    <a:pt x="36" y="47"/>
                  </a:lnTo>
                  <a:lnTo>
                    <a:pt x="36" y="49"/>
                  </a:lnTo>
                  <a:lnTo>
                    <a:pt x="36" y="52"/>
                  </a:lnTo>
                  <a:lnTo>
                    <a:pt x="34" y="53"/>
                  </a:lnTo>
                  <a:lnTo>
                    <a:pt x="33" y="53"/>
                  </a:lnTo>
                  <a:lnTo>
                    <a:pt x="30" y="55"/>
                  </a:lnTo>
                  <a:lnTo>
                    <a:pt x="28" y="55"/>
                  </a:lnTo>
                  <a:lnTo>
                    <a:pt x="27" y="55"/>
                  </a:lnTo>
                  <a:lnTo>
                    <a:pt x="25" y="53"/>
                  </a:lnTo>
                  <a:lnTo>
                    <a:pt x="22" y="52"/>
                  </a:lnTo>
                  <a:lnTo>
                    <a:pt x="19" y="52"/>
                  </a:lnTo>
                  <a:lnTo>
                    <a:pt x="18" y="52"/>
                  </a:lnTo>
                  <a:lnTo>
                    <a:pt x="15" y="52"/>
                  </a:lnTo>
                  <a:lnTo>
                    <a:pt x="13" y="52"/>
                  </a:lnTo>
                  <a:lnTo>
                    <a:pt x="12" y="50"/>
                  </a:lnTo>
                  <a:lnTo>
                    <a:pt x="9" y="50"/>
                  </a:lnTo>
                  <a:lnTo>
                    <a:pt x="8" y="50"/>
                  </a:lnTo>
                  <a:lnTo>
                    <a:pt x="6" y="49"/>
                  </a:lnTo>
                  <a:lnTo>
                    <a:pt x="6" y="46"/>
                  </a:lnTo>
                  <a:lnTo>
                    <a:pt x="5" y="44"/>
                  </a:lnTo>
                  <a:lnTo>
                    <a:pt x="5" y="43"/>
                  </a:lnTo>
                  <a:lnTo>
                    <a:pt x="3" y="40"/>
                  </a:lnTo>
                  <a:lnTo>
                    <a:pt x="2" y="39"/>
                  </a:lnTo>
                  <a:lnTo>
                    <a:pt x="0" y="37"/>
                  </a:lnTo>
                  <a:lnTo>
                    <a:pt x="0" y="34"/>
                  </a:lnTo>
                  <a:lnTo>
                    <a:pt x="0" y="31"/>
                  </a:lnTo>
                  <a:lnTo>
                    <a:pt x="0" y="30"/>
                  </a:lnTo>
                  <a:lnTo>
                    <a:pt x="2" y="27"/>
                  </a:lnTo>
                  <a:lnTo>
                    <a:pt x="3" y="27"/>
                  </a:lnTo>
                  <a:lnTo>
                    <a:pt x="5" y="27"/>
                  </a:lnTo>
                  <a:lnTo>
                    <a:pt x="6" y="27"/>
                  </a:lnTo>
                  <a:lnTo>
                    <a:pt x="8" y="27"/>
                  </a:lnTo>
                  <a:lnTo>
                    <a:pt x="9" y="27"/>
                  </a:lnTo>
                  <a:lnTo>
                    <a:pt x="11" y="25"/>
                  </a:lnTo>
                  <a:lnTo>
                    <a:pt x="12" y="24"/>
                  </a:lnTo>
                  <a:lnTo>
                    <a:pt x="12" y="22"/>
                  </a:lnTo>
                  <a:lnTo>
                    <a:pt x="13" y="21"/>
                  </a:lnTo>
                  <a:lnTo>
                    <a:pt x="16" y="21"/>
                  </a:lnTo>
                  <a:lnTo>
                    <a:pt x="18" y="21"/>
                  </a:lnTo>
                  <a:lnTo>
                    <a:pt x="19" y="19"/>
                  </a:lnTo>
                  <a:lnTo>
                    <a:pt x="22" y="16"/>
                  </a:lnTo>
                  <a:lnTo>
                    <a:pt x="24" y="15"/>
                  </a:lnTo>
                  <a:lnTo>
                    <a:pt x="25" y="12"/>
                  </a:lnTo>
                  <a:lnTo>
                    <a:pt x="27" y="12"/>
                  </a:lnTo>
                  <a:lnTo>
                    <a:pt x="30" y="11"/>
                  </a:lnTo>
                  <a:lnTo>
                    <a:pt x="33" y="8"/>
                  </a:lnTo>
                  <a:lnTo>
                    <a:pt x="34" y="5"/>
                  </a:lnTo>
                  <a:lnTo>
                    <a:pt x="36" y="2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3BB6D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1" name="Freeform 94"/>
            <p:cNvSpPr>
              <a:spLocks/>
            </p:cNvSpPr>
            <p:nvPr/>
          </p:nvSpPr>
          <p:spPr bwMode="auto">
            <a:xfrm>
              <a:off x="3611" y="2368"/>
              <a:ext cx="3" cy="4"/>
            </a:xfrm>
            <a:custGeom>
              <a:avLst/>
              <a:gdLst>
                <a:gd name="T0" fmla="*/ 4 w 10"/>
                <a:gd name="T1" fmla="*/ 0 h 11"/>
                <a:gd name="T2" fmla="*/ 7 w 10"/>
                <a:gd name="T3" fmla="*/ 2 h 11"/>
                <a:gd name="T4" fmla="*/ 9 w 10"/>
                <a:gd name="T5" fmla="*/ 3 h 11"/>
                <a:gd name="T6" fmla="*/ 10 w 10"/>
                <a:gd name="T7" fmla="*/ 6 h 11"/>
                <a:gd name="T8" fmla="*/ 9 w 10"/>
                <a:gd name="T9" fmla="*/ 9 h 11"/>
                <a:gd name="T10" fmla="*/ 7 w 10"/>
                <a:gd name="T11" fmla="*/ 11 h 11"/>
                <a:gd name="T12" fmla="*/ 4 w 10"/>
                <a:gd name="T13" fmla="*/ 11 h 11"/>
                <a:gd name="T14" fmla="*/ 3 w 10"/>
                <a:gd name="T15" fmla="*/ 11 h 11"/>
                <a:gd name="T16" fmla="*/ 0 w 10"/>
                <a:gd name="T17" fmla="*/ 9 h 11"/>
                <a:gd name="T18" fmla="*/ 0 w 10"/>
                <a:gd name="T19" fmla="*/ 6 h 11"/>
                <a:gd name="T20" fmla="*/ 0 w 10"/>
                <a:gd name="T21" fmla="*/ 3 h 11"/>
                <a:gd name="T22" fmla="*/ 3 w 10"/>
                <a:gd name="T23" fmla="*/ 2 h 11"/>
                <a:gd name="T24" fmla="*/ 4 w 10"/>
                <a:gd name="T25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0" h="11">
                  <a:moveTo>
                    <a:pt x="4" y="0"/>
                  </a:moveTo>
                  <a:lnTo>
                    <a:pt x="7" y="2"/>
                  </a:lnTo>
                  <a:lnTo>
                    <a:pt x="9" y="3"/>
                  </a:lnTo>
                  <a:lnTo>
                    <a:pt x="10" y="6"/>
                  </a:lnTo>
                  <a:lnTo>
                    <a:pt x="9" y="9"/>
                  </a:lnTo>
                  <a:lnTo>
                    <a:pt x="7" y="11"/>
                  </a:lnTo>
                  <a:lnTo>
                    <a:pt x="4" y="11"/>
                  </a:lnTo>
                  <a:lnTo>
                    <a:pt x="3" y="11"/>
                  </a:lnTo>
                  <a:lnTo>
                    <a:pt x="0" y="9"/>
                  </a:lnTo>
                  <a:lnTo>
                    <a:pt x="0" y="6"/>
                  </a:lnTo>
                  <a:lnTo>
                    <a:pt x="0" y="3"/>
                  </a:lnTo>
                  <a:lnTo>
                    <a:pt x="3" y="2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3BB6D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2" name="Freeform 95"/>
            <p:cNvSpPr>
              <a:spLocks/>
            </p:cNvSpPr>
            <p:nvPr/>
          </p:nvSpPr>
          <p:spPr bwMode="auto">
            <a:xfrm>
              <a:off x="3592" y="2356"/>
              <a:ext cx="18" cy="19"/>
            </a:xfrm>
            <a:custGeom>
              <a:avLst/>
              <a:gdLst>
                <a:gd name="T0" fmla="*/ 3 w 54"/>
                <a:gd name="T1" fmla="*/ 0 h 55"/>
                <a:gd name="T2" fmla="*/ 9 w 54"/>
                <a:gd name="T3" fmla="*/ 2 h 55"/>
                <a:gd name="T4" fmla="*/ 12 w 54"/>
                <a:gd name="T5" fmla="*/ 3 h 55"/>
                <a:gd name="T6" fmla="*/ 16 w 54"/>
                <a:gd name="T7" fmla="*/ 7 h 55"/>
                <a:gd name="T8" fmla="*/ 22 w 54"/>
                <a:gd name="T9" fmla="*/ 10 h 55"/>
                <a:gd name="T10" fmla="*/ 25 w 54"/>
                <a:gd name="T11" fmla="*/ 15 h 55"/>
                <a:gd name="T12" fmla="*/ 32 w 54"/>
                <a:gd name="T13" fmla="*/ 18 h 55"/>
                <a:gd name="T14" fmla="*/ 37 w 54"/>
                <a:gd name="T15" fmla="*/ 21 h 55"/>
                <a:gd name="T16" fmla="*/ 41 w 54"/>
                <a:gd name="T17" fmla="*/ 27 h 55"/>
                <a:gd name="T18" fmla="*/ 41 w 54"/>
                <a:gd name="T19" fmla="*/ 30 h 55"/>
                <a:gd name="T20" fmla="*/ 43 w 54"/>
                <a:gd name="T21" fmla="*/ 31 h 55"/>
                <a:gd name="T22" fmla="*/ 46 w 54"/>
                <a:gd name="T23" fmla="*/ 34 h 55"/>
                <a:gd name="T24" fmla="*/ 47 w 54"/>
                <a:gd name="T25" fmla="*/ 37 h 55"/>
                <a:gd name="T26" fmla="*/ 49 w 54"/>
                <a:gd name="T27" fmla="*/ 35 h 55"/>
                <a:gd name="T28" fmla="*/ 51 w 54"/>
                <a:gd name="T29" fmla="*/ 34 h 55"/>
                <a:gd name="T30" fmla="*/ 53 w 54"/>
                <a:gd name="T31" fmla="*/ 37 h 55"/>
                <a:gd name="T32" fmla="*/ 54 w 54"/>
                <a:gd name="T33" fmla="*/ 40 h 55"/>
                <a:gd name="T34" fmla="*/ 53 w 54"/>
                <a:gd name="T35" fmla="*/ 41 h 55"/>
                <a:gd name="T36" fmla="*/ 51 w 54"/>
                <a:gd name="T37" fmla="*/ 44 h 55"/>
                <a:gd name="T38" fmla="*/ 50 w 54"/>
                <a:gd name="T39" fmla="*/ 50 h 55"/>
                <a:gd name="T40" fmla="*/ 50 w 54"/>
                <a:gd name="T41" fmla="*/ 55 h 55"/>
                <a:gd name="T42" fmla="*/ 44 w 54"/>
                <a:gd name="T43" fmla="*/ 55 h 55"/>
                <a:gd name="T44" fmla="*/ 32 w 54"/>
                <a:gd name="T45" fmla="*/ 43 h 55"/>
                <a:gd name="T46" fmla="*/ 28 w 54"/>
                <a:gd name="T47" fmla="*/ 38 h 55"/>
                <a:gd name="T48" fmla="*/ 23 w 54"/>
                <a:gd name="T49" fmla="*/ 31 h 55"/>
                <a:gd name="T50" fmla="*/ 19 w 54"/>
                <a:gd name="T51" fmla="*/ 25 h 55"/>
                <a:gd name="T52" fmla="*/ 16 w 54"/>
                <a:gd name="T53" fmla="*/ 19 h 55"/>
                <a:gd name="T54" fmla="*/ 12 w 54"/>
                <a:gd name="T55" fmla="*/ 15 h 55"/>
                <a:gd name="T56" fmla="*/ 10 w 54"/>
                <a:gd name="T57" fmla="*/ 12 h 55"/>
                <a:gd name="T58" fmla="*/ 6 w 54"/>
                <a:gd name="T59" fmla="*/ 7 h 55"/>
                <a:gd name="T60" fmla="*/ 1 w 54"/>
                <a:gd name="T61" fmla="*/ 3 h 55"/>
                <a:gd name="T62" fmla="*/ 1 w 54"/>
                <a:gd name="T63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4" h="55">
                  <a:moveTo>
                    <a:pt x="1" y="0"/>
                  </a:moveTo>
                  <a:lnTo>
                    <a:pt x="3" y="0"/>
                  </a:lnTo>
                  <a:lnTo>
                    <a:pt x="6" y="2"/>
                  </a:lnTo>
                  <a:lnTo>
                    <a:pt x="9" y="2"/>
                  </a:lnTo>
                  <a:lnTo>
                    <a:pt x="10" y="2"/>
                  </a:lnTo>
                  <a:lnTo>
                    <a:pt x="12" y="3"/>
                  </a:lnTo>
                  <a:lnTo>
                    <a:pt x="15" y="6"/>
                  </a:lnTo>
                  <a:lnTo>
                    <a:pt x="16" y="7"/>
                  </a:lnTo>
                  <a:lnTo>
                    <a:pt x="19" y="9"/>
                  </a:lnTo>
                  <a:lnTo>
                    <a:pt x="22" y="10"/>
                  </a:lnTo>
                  <a:lnTo>
                    <a:pt x="23" y="13"/>
                  </a:lnTo>
                  <a:lnTo>
                    <a:pt x="25" y="15"/>
                  </a:lnTo>
                  <a:lnTo>
                    <a:pt x="28" y="16"/>
                  </a:lnTo>
                  <a:lnTo>
                    <a:pt x="32" y="18"/>
                  </a:lnTo>
                  <a:lnTo>
                    <a:pt x="34" y="19"/>
                  </a:lnTo>
                  <a:lnTo>
                    <a:pt x="37" y="21"/>
                  </a:lnTo>
                  <a:lnTo>
                    <a:pt x="40" y="24"/>
                  </a:lnTo>
                  <a:lnTo>
                    <a:pt x="41" y="27"/>
                  </a:lnTo>
                  <a:lnTo>
                    <a:pt x="41" y="28"/>
                  </a:lnTo>
                  <a:lnTo>
                    <a:pt x="41" y="30"/>
                  </a:lnTo>
                  <a:lnTo>
                    <a:pt x="41" y="31"/>
                  </a:lnTo>
                  <a:lnTo>
                    <a:pt x="43" y="31"/>
                  </a:lnTo>
                  <a:lnTo>
                    <a:pt x="44" y="32"/>
                  </a:lnTo>
                  <a:lnTo>
                    <a:pt x="46" y="34"/>
                  </a:lnTo>
                  <a:lnTo>
                    <a:pt x="46" y="35"/>
                  </a:lnTo>
                  <a:lnTo>
                    <a:pt x="47" y="37"/>
                  </a:lnTo>
                  <a:lnTo>
                    <a:pt x="49" y="37"/>
                  </a:lnTo>
                  <a:lnTo>
                    <a:pt x="49" y="35"/>
                  </a:lnTo>
                  <a:lnTo>
                    <a:pt x="50" y="35"/>
                  </a:lnTo>
                  <a:lnTo>
                    <a:pt x="51" y="34"/>
                  </a:lnTo>
                  <a:lnTo>
                    <a:pt x="51" y="35"/>
                  </a:lnTo>
                  <a:lnTo>
                    <a:pt x="53" y="37"/>
                  </a:lnTo>
                  <a:lnTo>
                    <a:pt x="54" y="38"/>
                  </a:lnTo>
                  <a:lnTo>
                    <a:pt x="54" y="40"/>
                  </a:lnTo>
                  <a:lnTo>
                    <a:pt x="54" y="41"/>
                  </a:lnTo>
                  <a:lnTo>
                    <a:pt x="53" y="41"/>
                  </a:lnTo>
                  <a:lnTo>
                    <a:pt x="51" y="43"/>
                  </a:lnTo>
                  <a:lnTo>
                    <a:pt x="51" y="44"/>
                  </a:lnTo>
                  <a:lnTo>
                    <a:pt x="50" y="47"/>
                  </a:lnTo>
                  <a:lnTo>
                    <a:pt x="50" y="50"/>
                  </a:lnTo>
                  <a:lnTo>
                    <a:pt x="50" y="52"/>
                  </a:lnTo>
                  <a:lnTo>
                    <a:pt x="50" y="55"/>
                  </a:lnTo>
                  <a:lnTo>
                    <a:pt x="47" y="55"/>
                  </a:lnTo>
                  <a:lnTo>
                    <a:pt x="44" y="55"/>
                  </a:lnTo>
                  <a:lnTo>
                    <a:pt x="38" y="49"/>
                  </a:lnTo>
                  <a:lnTo>
                    <a:pt x="32" y="43"/>
                  </a:lnTo>
                  <a:lnTo>
                    <a:pt x="29" y="40"/>
                  </a:lnTo>
                  <a:lnTo>
                    <a:pt x="28" y="38"/>
                  </a:lnTo>
                  <a:lnTo>
                    <a:pt x="26" y="34"/>
                  </a:lnTo>
                  <a:lnTo>
                    <a:pt x="23" y="31"/>
                  </a:lnTo>
                  <a:lnTo>
                    <a:pt x="22" y="28"/>
                  </a:lnTo>
                  <a:lnTo>
                    <a:pt x="19" y="25"/>
                  </a:lnTo>
                  <a:lnTo>
                    <a:pt x="18" y="22"/>
                  </a:lnTo>
                  <a:lnTo>
                    <a:pt x="16" y="19"/>
                  </a:lnTo>
                  <a:lnTo>
                    <a:pt x="15" y="16"/>
                  </a:lnTo>
                  <a:lnTo>
                    <a:pt x="12" y="15"/>
                  </a:lnTo>
                  <a:lnTo>
                    <a:pt x="12" y="13"/>
                  </a:lnTo>
                  <a:lnTo>
                    <a:pt x="10" y="12"/>
                  </a:lnTo>
                  <a:lnTo>
                    <a:pt x="7" y="9"/>
                  </a:lnTo>
                  <a:lnTo>
                    <a:pt x="6" y="7"/>
                  </a:lnTo>
                  <a:lnTo>
                    <a:pt x="3" y="6"/>
                  </a:lnTo>
                  <a:lnTo>
                    <a:pt x="1" y="3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3BB6D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3" name="Freeform 96"/>
            <p:cNvSpPr>
              <a:spLocks/>
            </p:cNvSpPr>
            <p:nvPr/>
          </p:nvSpPr>
          <p:spPr bwMode="auto">
            <a:xfrm>
              <a:off x="3567" y="2349"/>
              <a:ext cx="4" cy="6"/>
            </a:xfrm>
            <a:custGeom>
              <a:avLst/>
              <a:gdLst>
                <a:gd name="T0" fmla="*/ 3 w 10"/>
                <a:gd name="T1" fmla="*/ 0 h 18"/>
                <a:gd name="T2" fmla="*/ 4 w 10"/>
                <a:gd name="T3" fmla="*/ 2 h 18"/>
                <a:gd name="T4" fmla="*/ 6 w 10"/>
                <a:gd name="T5" fmla="*/ 3 h 18"/>
                <a:gd name="T6" fmla="*/ 7 w 10"/>
                <a:gd name="T7" fmla="*/ 6 h 18"/>
                <a:gd name="T8" fmla="*/ 10 w 10"/>
                <a:gd name="T9" fmla="*/ 9 h 18"/>
                <a:gd name="T10" fmla="*/ 10 w 10"/>
                <a:gd name="T11" fmla="*/ 12 h 18"/>
                <a:gd name="T12" fmla="*/ 10 w 10"/>
                <a:gd name="T13" fmla="*/ 15 h 18"/>
                <a:gd name="T14" fmla="*/ 9 w 10"/>
                <a:gd name="T15" fmla="*/ 17 h 18"/>
                <a:gd name="T16" fmla="*/ 7 w 10"/>
                <a:gd name="T17" fmla="*/ 18 h 18"/>
                <a:gd name="T18" fmla="*/ 4 w 10"/>
                <a:gd name="T19" fmla="*/ 18 h 18"/>
                <a:gd name="T20" fmla="*/ 3 w 10"/>
                <a:gd name="T21" fmla="*/ 17 h 18"/>
                <a:gd name="T22" fmla="*/ 1 w 10"/>
                <a:gd name="T23" fmla="*/ 15 h 18"/>
                <a:gd name="T24" fmla="*/ 0 w 10"/>
                <a:gd name="T25" fmla="*/ 11 h 18"/>
                <a:gd name="T26" fmla="*/ 0 w 10"/>
                <a:gd name="T27" fmla="*/ 8 h 18"/>
                <a:gd name="T28" fmla="*/ 1 w 10"/>
                <a:gd name="T29" fmla="*/ 5 h 18"/>
                <a:gd name="T30" fmla="*/ 1 w 10"/>
                <a:gd name="T31" fmla="*/ 2 h 18"/>
                <a:gd name="T32" fmla="*/ 3 w 10"/>
                <a:gd name="T33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0" h="18">
                  <a:moveTo>
                    <a:pt x="3" y="0"/>
                  </a:moveTo>
                  <a:lnTo>
                    <a:pt x="4" y="2"/>
                  </a:lnTo>
                  <a:lnTo>
                    <a:pt x="6" y="3"/>
                  </a:lnTo>
                  <a:lnTo>
                    <a:pt x="7" y="6"/>
                  </a:lnTo>
                  <a:lnTo>
                    <a:pt x="10" y="9"/>
                  </a:lnTo>
                  <a:lnTo>
                    <a:pt x="10" y="12"/>
                  </a:lnTo>
                  <a:lnTo>
                    <a:pt x="10" y="15"/>
                  </a:lnTo>
                  <a:lnTo>
                    <a:pt x="9" y="17"/>
                  </a:lnTo>
                  <a:lnTo>
                    <a:pt x="7" y="18"/>
                  </a:lnTo>
                  <a:lnTo>
                    <a:pt x="4" y="18"/>
                  </a:lnTo>
                  <a:lnTo>
                    <a:pt x="3" y="17"/>
                  </a:lnTo>
                  <a:lnTo>
                    <a:pt x="1" y="15"/>
                  </a:lnTo>
                  <a:lnTo>
                    <a:pt x="0" y="11"/>
                  </a:lnTo>
                  <a:lnTo>
                    <a:pt x="0" y="8"/>
                  </a:lnTo>
                  <a:lnTo>
                    <a:pt x="1" y="5"/>
                  </a:lnTo>
                  <a:lnTo>
                    <a:pt x="1" y="2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3BB6D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4" name="Freeform 97"/>
            <p:cNvSpPr>
              <a:spLocks/>
            </p:cNvSpPr>
            <p:nvPr/>
          </p:nvSpPr>
          <p:spPr bwMode="auto">
            <a:xfrm>
              <a:off x="3508" y="2385"/>
              <a:ext cx="12" cy="21"/>
            </a:xfrm>
            <a:custGeom>
              <a:avLst/>
              <a:gdLst>
                <a:gd name="T0" fmla="*/ 32 w 35"/>
                <a:gd name="T1" fmla="*/ 0 h 63"/>
                <a:gd name="T2" fmla="*/ 34 w 35"/>
                <a:gd name="T3" fmla="*/ 1 h 63"/>
                <a:gd name="T4" fmla="*/ 34 w 35"/>
                <a:gd name="T5" fmla="*/ 4 h 63"/>
                <a:gd name="T6" fmla="*/ 35 w 35"/>
                <a:gd name="T7" fmla="*/ 7 h 63"/>
                <a:gd name="T8" fmla="*/ 35 w 35"/>
                <a:gd name="T9" fmla="*/ 10 h 63"/>
                <a:gd name="T10" fmla="*/ 35 w 35"/>
                <a:gd name="T11" fmla="*/ 12 h 63"/>
                <a:gd name="T12" fmla="*/ 35 w 35"/>
                <a:gd name="T13" fmla="*/ 13 h 63"/>
                <a:gd name="T14" fmla="*/ 35 w 35"/>
                <a:gd name="T15" fmla="*/ 15 h 63"/>
                <a:gd name="T16" fmla="*/ 34 w 35"/>
                <a:gd name="T17" fmla="*/ 16 h 63"/>
                <a:gd name="T18" fmla="*/ 32 w 35"/>
                <a:gd name="T19" fmla="*/ 18 h 63"/>
                <a:gd name="T20" fmla="*/ 32 w 35"/>
                <a:gd name="T21" fmla="*/ 24 h 63"/>
                <a:gd name="T22" fmla="*/ 30 w 35"/>
                <a:gd name="T23" fmla="*/ 28 h 63"/>
                <a:gd name="T24" fmla="*/ 28 w 35"/>
                <a:gd name="T25" fmla="*/ 34 h 63"/>
                <a:gd name="T26" fmla="*/ 27 w 35"/>
                <a:gd name="T27" fmla="*/ 40 h 63"/>
                <a:gd name="T28" fmla="*/ 24 w 35"/>
                <a:gd name="T29" fmla="*/ 46 h 63"/>
                <a:gd name="T30" fmla="*/ 22 w 35"/>
                <a:gd name="T31" fmla="*/ 47 h 63"/>
                <a:gd name="T32" fmla="*/ 22 w 35"/>
                <a:gd name="T33" fmla="*/ 49 h 63"/>
                <a:gd name="T34" fmla="*/ 21 w 35"/>
                <a:gd name="T35" fmla="*/ 53 h 63"/>
                <a:gd name="T36" fmla="*/ 19 w 35"/>
                <a:gd name="T37" fmla="*/ 56 h 63"/>
                <a:gd name="T38" fmla="*/ 18 w 35"/>
                <a:gd name="T39" fmla="*/ 60 h 63"/>
                <a:gd name="T40" fmla="*/ 16 w 35"/>
                <a:gd name="T41" fmla="*/ 62 h 63"/>
                <a:gd name="T42" fmla="*/ 15 w 35"/>
                <a:gd name="T43" fmla="*/ 63 h 63"/>
                <a:gd name="T44" fmla="*/ 12 w 35"/>
                <a:gd name="T45" fmla="*/ 63 h 63"/>
                <a:gd name="T46" fmla="*/ 10 w 35"/>
                <a:gd name="T47" fmla="*/ 63 h 63"/>
                <a:gd name="T48" fmla="*/ 9 w 35"/>
                <a:gd name="T49" fmla="*/ 63 h 63"/>
                <a:gd name="T50" fmla="*/ 6 w 35"/>
                <a:gd name="T51" fmla="*/ 63 h 63"/>
                <a:gd name="T52" fmla="*/ 3 w 35"/>
                <a:gd name="T53" fmla="*/ 62 h 63"/>
                <a:gd name="T54" fmla="*/ 2 w 35"/>
                <a:gd name="T55" fmla="*/ 59 h 63"/>
                <a:gd name="T56" fmla="*/ 2 w 35"/>
                <a:gd name="T57" fmla="*/ 56 h 63"/>
                <a:gd name="T58" fmla="*/ 2 w 35"/>
                <a:gd name="T59" fmla="*/ 54 h 63"/>
                <a:gd name="T60" fmla="*/ 2 w 35"/>
                <a:gd name="T61" fmla="*/ 52 h 63"/>
                <a:gd name="T62" fmla="*/ 0 w 35"/>
                <a:gd name="T63" fmla="*/ 50 h 63"/>
                <a:gd name="T64" fmla="*/ 0 w 35"/>
                <a:gd name="T65" fmla="*/ 47 h 63"/>
                <a:gd name="T66" fmla="*/ 2 w 35"/>
                <a:gd name="T67" fmla="*/ 44 h 63"/>
                <a:gd name="T68" fmla="*/ 3 w 35"/>
                <a:gd name="T69" fmla="*/ 41 h 63"/>
                <a:gd name="T70" fmla="*/ 5 w 35"/>
                <a:gd name="T71" fmla="*/ 38 h 63"/>
                <a:gd name="T72" fmla="*/ 6 w 35"/>
                <a:gd name="T73" fmla="*/ 35 h 63"/>
                <a:gd name="T74" fmla="*/ 6 w 35"/>
                <a:gd name="T75" fmla="*/ 32 h 63"/>
                <a:gd name="T76" fmla="*/ 5 w 35"/>
                <a:gd name="T77" fmla="*/ 28 h 63"/>
                <a:gd name="T78" fmla="*/ 5 w 35"/>
                <a:gd name="T79" fmla="*/ 25 h 63"/>
                <a:gd name="T80" fmla="*/ 6 w 35"/>
                <a:gd name="T81" fmla="*/ 24 h 63"/>
                <a:gd name="T82" fmla="*/ 6 w 35"/>
                <a:gd name="T83" fmla="*/ 21 h 63"/>
                <a:gd name="T84" fmla="*/ 9 w 35"/>
                <a:gd name="T85" fmla="*/ 19 h 63"/>
                <a:gd name="T86" fmla="*/ 10 w 35"/>
                <a:gd name="T87" fmla="*/ 18 h 63"/>
                <a:gd name="T88" fmla="*/ 13 w 35"/>
                <a:gd name="T89" fmla="*/ 16 h 63"/>
                <a:gd name="T90" fmla="*/ 16 w 35"/>
                <a:gd name="T91" fmla="*/ 16 h 63"/>
                <a:gd name="T92" fmla="*/ 19 w 35"/>
                <a:gd name="T93" fmla="*/ 13 h 63"/>
                <a:gd name="T94" fmla="*/ 22 w 35"/>
                <a:gd name="T95" fmla="*/ 10 h 63"/>
                <a:gd name="T96" fmla="*/ 24 w 35"/>
                <a:gd name="T97" fmla="*/ 9 h 63"/>
                <a:gd name="T98" fmla="*/ 25 w 35"/>
                <a:gd name="T99" fmla="*/ 6 h 63"/>
                <a:gd name="T100" fmla="*/ 27 w 35"/>
                <a:gd name="T101" fmla="*/ 6 h 63"/>
                <a:gd name="T102" fmla="*/ 28 w 35"/>
                <a:gd name="T103" fmla="*/ 4 h 63"/>
                <a:gd name="T104" fmla="*/ 28 w 35"/>
                <a:gd name="T105" fmla="*/ 3 h 63"/>
                <a:gd name="T106" fmla="*/ 30 w 35"/>
                <a:gd name="T107" fmla="*/ 1 h 63"/>
                <a:gd name="T108" fmla="*/ 30 w 35"/>
                <a:gd name="T109" fmla="*/ 0 h 63"/>
                <a:gd name="T110" fmla="*/ 32 w 35"/>
                <a:gd name="T111" fmla="*/ 0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5" h="63">
                  <a:moveTo>
                    <a:pt x="32" y="0"/>
                  </a:moveTo>
                  <a:lnTo>
                    <a:pt x="34" y="1"/>
                  </a:lnTo>
                  <a:lnTo>
                    <a:pt x="34" y="4"/>
                  </a:lnTo>
                  <a:lnTo>
                    <a:pt x="35" y="7"/>
                  </a:lnTo>
                  <a:lnTo>
                    <a:pt x="35" y="10"/>
                  </a:lnTo>
                  <a:lnTo>
                    <a:pt x="35" y="12"/>
                  </a:lnTo>
                  <a:lnTo>
                    <a:pt x="35" y="13"/>
                  </a:lnTo>
                  <a:lnTo>
                    <a:pt x="35" y="15"/>
                  </a:lnTo>
                  <a:lnTo>
                    <a:pt x="34" y="16"/>
                  </a:lnTo>
                  <a:lnTo>
                    <a:pt x="32" y="18"/>
                  </a:lnTo>
                  <a:lnTo>
                    <a:pt x="32" y="24"/>
                  </a:lnTo>
                  <a:lnTo>
                    <a:pt x="30" y="28"/>
                  </a:lnTo>
                  <a:lnTo>
                    <a:pt x="28" y="34"/>
                  </a:lnTo>
                  <a:lnTo>
                    <a:pt x="27" y="40"/>
                  </a:lnTo>
                  <a:lnTo>
                    <a:pt x="24" y="46"/>
                  </a:lnTo>
                  <a:lnTo>
                    <a:pt x="22" y="47"/>
                  </a:lnTo>
                  <a:lnTo>
                    <a:pt x="22" y="49"/>
                  </a:lnTo>
                  <a:lnTo>
                    <a:pt x="21" y="53"/>
                  </a:lnTo>
                  <a:lnTo>
                    <a:pt x="19" y="56"/>
                  </a:lnTo>
                  <a:lnTo>
                    <a:pt x="18" y="60"/>
                  </a:lnTo>
                  <a:lnTo>
                    <a:pt x="16" y="62"/>
                  </a:lnTo>
                  <a:lnTo>
                    <a:pt x="15" y="63"/>
                  </a:lnTo>
                  <a:lnTo>
                    <a:pt x="12" y="63"/>
                  </a:lnTo>
                  <a:lnTo>
                    <a:pt x="10" y="63"/>
                  </a:lnTo>
                  <a:lnTo>
                    <a:pt x="9" y="63"/>
                  </a:lnTo>
                  <a:lnTo>
                    <a:pt x="6" y="63"/>
                  </a:lnTo>
                  <a:lnTo>
                    <a:pt x="3" y="62"/>
                  </a:lnTo>
                  <a:lnTo>
                    <a:pt x="2" y="59"/>
                  </a:lnTo>
                  <a:lnTo>
                    <a:pt x="2" y="56"/>
                  </a:lnTo>
                  <a:lnTo>
                    <a:pt x="2" y="54"/>
                  </a:lnTo>
                  <a:lnTo>
                    <a:pt x="2" y="52"/>
                  </a:lnTo>
                  <a:lnTo>
                    <a:pt x="0" y="50"/>
                  </a:lnTo>
                  <a:lnTo>
                    <a:pt x="0" y="47"/>
                  </a:lnTo>
                  <a:lnTo>
                    <a:pt x="2" y="44"/>
                  </a:lnTo>
                  <a:lnTo>
                    <a:pt x="3" y="41"/>
                  </a:lnTo>
                  <a:lnTo>
                    <a:pt x="5" y="38"/>
                  </a:lnTo>
                  <a:lnTo>
                    <a:pt x="6" y="35"/>
                  </a:lnTo>
                  <a:lnTo>
                    <a:pt x="6" y="32"/>
                  </a:lnTo>
                  <a:lnTo>
                    <a:pt x="5" y="28"/>
                  </a:lnTo>
                  <a:lnTo>
                    <a:pt x="5" y="25"/>
                  </a:lnTo>
                  <a:lnTo>
                    <a:pt x="6" y="24"/>
                  </a:lnTo>
                  <a:lnTo>
                    <a:pt x="6" y="21"/>
                  </a:lnTo>
                  <a:lnTo>
                    <a:pt x="9" y="19"/>
                  </a:lnTo>
                  <a:lnTo>
                    <a:pt x="10" y="18"/>
                  </a:lnTo>
                  <a:lnTo>
                    <a:pt x="13" y="16"/>
                  </a:lnTo>
                  <a:lnTo>
                    <a:pt x="16" y="16"/>
                  </a:lnTo>
                  <a:lnTo>
                    <a:pt x="19" y="13"/>
                  </a:lnTo>
                  <a:lnTo>
                    <a:pt x="22" y="10"/>
                  </a:lnTo>
                  <a:lnTo>
                    <a:pt x="24" y="9"/>
                  </a:lnTo>
                  <a:lnTo>
                    <a:pt x="25" y="6"/>
                  </a:lnTo>
                  <a:lnTo>
                    <a:pt x="27" y="6"/>
                  </a:lnTo>
                  <a:lnTo>
                    <a:pt x="28" y="4"/>
                  </a:lnTo>
                  <a:lnTo>
                    <a:pt x="28" y="3"/>
                  </a:lnTo>
                  <a:lnTo>
                    <a:pt x="30" y="1"/>
                  </a:lnTo>
                  <a:lnTo>
                    <a:pt x="30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3BB6D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" name="Freeform 98"/>
            <p:cNvSpPr>
              <a:spLocks noEditPoints="1"/>
            </p:cNvSpPr>
            <p:nvPr/>
          </p:nvSpPr>
          <p:spPr bwMode="auto">
            <a:xfrm>
              <a:off x="3414" y="2245"/>
              <a:ext cx="258" cy="177"/>
            </a:xfrm>
            <a:custGeom>
              <a:avLst/>
              <a:gdLst>
                <a:gd name="T0" fmla="*/ 233 w 776"/>
                <a:gd name="T1" fmla="*/ 367 h 529"/>
                <a:gd name="T2" fmla="*/ 141 w 776"/>
                <a:gd name="T3" fmla="*/ 146 h 529"/>
                <a:gd name="T4" fmla="*/ 144 w 776"/>
                <a:gd name="T5" fmla="*/ 159 h 529"/>
                <a:gd name="T6" fmla="*/ 84 w 776"/>
                <a:gd name="T7" fmla="*/ 173 h 529"/>
                <a:gd name="T8" fmla="*/ 110 w 776"/>
                <a:gd name="T9" fmla="*/ 180 h 529"/>
                <a:gd name="T10" fmla="*/ 156 w 776"/>
                <a:gd name="T11" fmla="*/ 208 h 529"/>
                <a:gd name="T12" fmla="*/ 230 w 776"/>
                <a:gd name="T13" fmla="*/ 206 h 529"/>
                <a:gd name="T14" fmla="*/ 199 w 776"/>
                <a:gd name="T15" fmla="*/ 162 h 529"/>
                <a:gd name="T16" fmla="*/ 169 w 776"/>
                <a:gd name="T17" fmla="*/ 156 h 529"/>
                <a:gd name="T18" fmla="*/ 237 w 776"/>
                <a:gd name="T19" fmla="*/ 142 h 529"/>
                <a:gd name="T20" fmla="*/ 212 w 776"/>
                <a:gd name="T21" fmla="*/ 159 h 529"/>
                <a:gd name="T22" fmla="*/ 247 w 776"/>
                <a:gd name="T23" fmla="*/ 134 h 529"/>
                <a:gd name="T24" fmla="*/ 306 w 776"/>
                <a:gd name="T25" fmla="*/ 177 h 529"/>
                <a:gd name="T26" fmla="*/ 308 w 776"/>
                <a:gd name="T27" fmla="*/ 139 h 529"/>
                <a:gd name="T28" fmla="*/ 168 w 776"/>
                <a:gd name="T29" fmla="*/ 55 h 529"/>
                <a:gd name="T30" fmla="*/ 138 w 776"/>
                <a:gd name="T31" fmla="*/ 93 h 529"/>
                <a:gd name="T32" fmla="*/ 180 w 776"/>
                <a:gd name="T33" fmla="*/ 83 h 529"/>
                <a:gd name="T34" fmla="*/ 172 w 776"/>
                <a:gd name="T35" fmla="*/ 67 h 529"/>
                <a:gd name="T36" fmla="*/ 347 w 776"/>
                <a:gd name="T37" fmla="*/ 30 h 529"/>
                <a:gd name="T38" fmla="*/ 468 w 776"/>
                <a:gd name="T39" fmla="*/ 14 h 529"/>
                <a:gd name="T40" fmla="*/ 554 w 776"/>
                <a:gd name="T41" fmla="*/ 22 h 529"/>
                <a:gd name="T42" fmla="*/ 670 w 776"/>
                <a:gd name="T43" fmla="*/ 30 h 529"/>
                <a:gd name="T44" fmla="*/ 752 w 776"/>
                <a:gd name="T45" fmla="*/ 40 h 529"/>
                <a:gd name="T46" fmla="*/ 735 w 776"/>
                <a:gd name="T47" fmla="*/ 69 h 529"/>
                <a:gd name="T48" fmla="*/ 735 w 776"/>
                <a:gd name="T49" fmla="*/ 100 h 529"/>
                <a:gd name="T50" fmla="*/ 699 w 776"/>
                <a:gd name="T51" fmla="*/ 68 h 529"/>
                <a:gd name="T52" fmla="*/ 636 w 776"/>
                <a:gd name="T53" fmla="*/ 83 h 529"/>
                <a:gd name="T54" fmla="*/ 676 w 776"/>
                <a:gd name="T55" fmla="*/ 109 h 529"/>
                <a:gd name="T56" fmla="*/ 674 w 776"/>
                <a:gd name="T57" fmla="*/ 128 h 529"/>
                <a:gd name="T58" fmla="*/ 664 w 776"/>
                <a:gd name="T59" fmla="*/ 181 h 529"/>
                <a:gd name="T60" fmla="*/ 621 w 776"/>
                <a:gd name="T61" fmla="*/ 167 h 529"/>
                <a:gd name="T62" fmla="*/ 624 w 776"/>
                <a:gd name="T63" fmla="*/ 190 h 529"/>
                <a:gd name="T64" fmla="*/ 608 w 776"/>
                <a:gd name="T65" fmla="*/ 255 h 529"/>
                <a:gd name="T66" fmla="*/ 592 w 776"/>
                <a:gd name="T67" fmla="*/ 280 h 529"/>
                <a:gd name="T68" fmla="*/ 557 w 776"/>
                <a:gd name="T69" fmla="*/ 301 h 529"/>
                <a:gd name="T70" fmla="*/ 561 w 776"/>
                <a:gd name="T71" fmla="*/ 336 h 529"/>
                <a:gd name="T72" fmla="*/ 527 w 776"/>
                <a:gd name="T73" fmla="*/ 274 h 529"/>
                <a:gd name="T74" fmla="*/ 477 w 776"/>
                <a:gd name="T75" fmla="*/ 271 h 529"/>
                <a:gd name="T76" fmla="*/ 434 w 776"/>
                <a:gd name="T77" fmla="*/ 293 h 529"/>
                <a:gd name="T78" fmla="*/ 372 w 776"/>
                <a:gd name="T79" fmla="*/ 237 h 529"/>
                <a:gd name="T80" fmla="*/ 312 w 776"/>
                <a:gd name="T81" fmla="*/ 227 h 529"/>
                <a:gd name="T82" fmla="*/ 355 w 776"/>
                <a:gd name="T83" fmla="*/ 261 h 529"/>
                <a:gd name="T84" fmla="*/ 284 w 776"/>
                <a:gd name="T85" fmla="*/ 287 h 529"/>
                <a:gd name="T86" fmla="*/ 243 w 776"/>
                <a:gd name="T87" fmla="*/ 234 h 529"/>
                <a:gd name="T88" fmla="*/ 289 w 776"/>
                <a:gd name="T89" fmla="*/ 307 h 529"/>
                <a:gd name="T90" fmla="*/ 283 w 776"/>
                <a:gd name="T91" fmla="*/ 364 h 529"/>
                <a:gd name="T92" fmla="*/ 253 w 776"/>
                <a:gd name="T93" fmla="*/ 451 h 529"/>
                <a:gd name="T94" fmla="*/ 194 w 776"/>
                <a:gd name="T95" fmla="*/ 526 h 529"/>
                <a:gd name="T96" fmla="*/ 141 w 776"/>
                <a:gd name="T97" fmla="*/ 454 h 529"/>
                <a:gd name="T98" fmla="*/ 124 w 776"/>
                <a:gd name="T99" fmla="*/ 364 h 529"/>
                <a:gd name="T100" fmla="*/ 47 w 776"/>
                <a:gd name="T101" fmla="*/ 338 h 529"/>
                <a:gd name="T102" fmla="*/ 6 w 776"/>
                <a:gd name="T103" fmla="*/ 270 h 529"/>
                <a:gd name="T104" fmla="*/ 43 w 776"/>
                <a:gd name="T105" fmla="*/ 199 h 529"/>
                <a:gd name="T106" fmla="*/ 68 w 776"/>
                <a:gd name="T107" fmla="*/ 149 h 529"/>
                <a:gd name="T108" fmla="*/ 88 w 776"/>
                <a:gd name="T109" fmla="*/ 120 h 529"/>
                <a:gd name="T110" fmla="*/ 135 w 776"/>
                <a:gd name="T111" fmla="*/ 90 h 529"/>
                <a:gd name="T112" fmla="*/ 132 w 776"/>
                <a:gd name="T113" fmla="*/ 53 h 529"/>
                <a:gd name="T114" fmla="*/ 199 w 776"/>
                <a:gd name="T115" fmla="*/ 28 h 529"/>
                <a:gd name="T116" fmla="*/ 227 w 776"/>
                <a:gd name="T117" fmla="*/ 50 h 529"/>
                <a:gd name="T118" fmla="*/ 269 w 776"/>
                <a:gd name="T119" fmla="*/ 36 h 529"/>
                <a:gd name="T120" fmla="*/ 325 w 776"/>
                <a:gd name="T121" fmla="*/ 30 h 529"/>
                <a:gd name="T122" fmla="*/ 365 w 776"/>
                <a:gd name="T123" fmla="*/ 14 h 5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776" h="529">
                  <a:moveTo>
                    <a:pt x="244" y="414"/>
                  </a:moveTo>
                  <a:lnTo>
                    <a:pt x="244" y="416"/>
                  </a:lnTo>
                  <a:lnTo>
                    <a:pt x="243" y="417"/>
                  </a:lnTo>
                  <a:lnTo>
                    <a:pt x="243" y="420"/>
                  </a:lnTo>
                  <a:lnTo>
                    <a:pt x="244" y="421"/>
                  </a:lnTo>
                  <a:lnTo>
                    <a:pt x="244" y="423"/>
                  </a:lnTo>
                  <a:lnTo>
                    <a:pt x="246" y="421"/>
                  </a:lnTo>
                  <a:lnTo>
                    <a:pt x="246" y="419"/>
                  </a:lnTo>
                  <a:lnTo>
                    <a:pt x="246" y="417"/>
                  </a:lnTo>
                  <a:lnTo>
                    <a:pt x="246" y="416"/>
                  </a:lnTo>
                  <a:lnTo>
                    <a:pt x="244" y="414"/>
                  </a:lnTo>
                  <a:lnTo>
                    <a:pt x="244" y="414"/>
                  </a:lnTo>
                  <a:close/>
                  <a:moveTo>
                    <a:pt x="221" y="383"/>
                  </a:moveTo>
                  <a:lnTo>
                    <a:pt x="221" y="386"/>
                  </a:lnTo>
                  <a:lnTo>
                    <a:pt x="221" y="391"/>
                  </a:lnTo>
                  <a:lnTo>
                    <a:pt x="222" y="393"/>
                  </a:lnTo>
                  <a:lnTo>
                    <a:pt x="225" y="395"/>
                  </a:lnTo>
                  <a:lnTo>
                    <a:pt x="225" y="393"/>
                  </a:lnTo>
                  <a:lnTo>
                    <a:pt x="224" y="392"/>
                  </a:lnTo>
                  <a:lnTo>
                    <a:pt x="224" y="389"/>
                  </a:lnTo>
                  <a:lnTo>
                    <a:pt x="224" y="388"/>
                  </a:lnTo>
                  <a:lnTo>
                    <a:pt x="224" y="386"/>
                  </a:lnTo>
                  <a:lnTo>
                    <a:pt x="222" y="385"/>
                  </a:lnTo>
                  <a:lnTo>
                    <a:pt x="222" y="383"/>
                  </a:lnTo>
                  <a:lnTo>
                    <a:pt x="221" y="383"/>
                  </a:lnTo>
                  <a:close/>
                  <a:moveTo>
                    <a:pt x="241" y="358"/>
                  </a:moveTo>
                  <a:lnTo>
                    <a:pt x="238" y="360"/>
                  </a:lnTo>
                  <a:lnTo>
                    <a:pt x="235" y="360"/>
                  </a:lnTo>
                  <a:lnTo>
                    <a:pt x="234" y="361"/>
                  </a:lnTo>
                  <a:lnTo>
                    <a:pt x="233" y="363"/>
                  </a:lnTo>
                  <a:lnTo>
                    <a:pt x="233" y="365"/>
                  </a:lnTo>
                  <a:lnTo>
                    <a:pt x="233" y="367"/>
                  </a:lnTo>
                  <a:lnTo>
                    <a:pt x="233" y="370"/>
                  </a:lnTo>
                  <a:lnTo>
                    <a:pt x="234" y="371"/>
                  </a:lnTo>
                  <a:lnTo>
                    <a:pt x="235" y="371"/>
                  </a:lnTo>
                  <a:lnTo>
                    <a:pt x="238" y="371"/>
                  </a:lnTo>
                  <a:lnTo>
                    <a:pt x="240" y="370"/>
                  </a:lnTo>
                  <a:lnTo>
                    <a:pt x="241" y="370"/>
                  </a:lnTo>
                  <a:lnTo>
                    <a:pt x="241" y="367"/>
                  </a:lnTo>
                  <a:lnTo>
                    <a:pt x="243" y="365"/>
                  </a:lnTo>
                  <a:lnTo>
                    <a:pt x="244" y="364"/>
                  </a:lnTo>
                  <a:lnTo>
                    <a:pt x="244" y="361"/>
                  </a:lnTo>
                  <a:lnTo>
                    <a:pt x="243" y="360"/>
                  </a:lnTo>
                  <a:lnTo>
                    <a:pt x="241" y="358"/>
                  </a:lnTo>
                  <a:close/>
                  <a:moveTo>
                    <a:pt x="340" y="139"/>
                  </a:moveTo>
                  <a:lnTo>
                    <a:pt x="339" y="139"/>
                  </a:lnTo>
                  <a:lnTo>
                    <a:pt x="339" y="140"/>
                  </a:lnTo>
                  <a:lnTo>
                    <a:pt x="339" y="142"/>
                  </a:lnTo>
                  <a:lnTo>
                    <a:pt x="340" y="143"/>
                  </a:lnTo>
                  <a:lnTo>
                    <a:pt x="342" y="145"/>
                  </a:lnTo>
                  <a:lnTo>
                    <a:pt x="343" y="145"/>
                  </a:lnTo>
                  <a:lnTo>
                    <a:pt x="344" y="145"/>
                  </a:lnTo>
                  <a:lnTo>
                    <a:pt x="344" y="143"/>
                  </a:lnTo>
                  <a:lnTo>
                    <a:pt x="344" y="140"/>
                  </a:lnTo>
                  <a:lnTo>
                    <a:pt x="343" y="139"/>
                  </a:lnTo>
                  <a:lnTo>
                    <a:pt x="342" y="139"/>
                  </a:lnTo>
                  <a:lnTo>
                    <a:pt x="340" y="139"/>
                  </a:lnTo>
                  <a:close/>
                  <a:moveTo>
                    <a:pt x="141" y="139"/>
                  </a:moveTo>
                  <a:lnTo>
                    <a:pt x="141" y="139"/>
                  </a:lnTo>
                  <a:lnTo>
                    <a:pt x="140" y="139"/>
                  </a:lnTo>
                  <a:lnTo>
                    <a:pt x="138" y="140"/>
                  </a:lnTo>
                  <a:lnTo>
                    <a:pt x="138" y="143"/>
                  </a:lnTo>
                  <a:lnTo>
                    <a:pt x="140" y="145"/>
                  </a:lnTo>
                  <a:lnTo>
                    <a:pt x="141" y="146"/>
                  </a:lnTo>
                  <a:lnTo>
                    <a:pt x="143" y="148"/>
                  </a:lnTo>
                  <a:lnTo>
                    <a:pt x="144" y="149"/>
                  </a:lnTo>
                  <a:lnTo>
                    <a:pt x="146" y="150"/>
                  </a:lnTo>
                  <a:lnTo>
                    <a:pt x="147" y="152"/>
                  </a:lnTo>
                  <a:lnTo>
                    <a:pt x="149" y="153"/>
                  </a:lnTo>
                  <a:lnTo>
                    <a:pt x="150" y="155"/>
                  </a:lnTo>
                  <a:lnTo>
                    <a:pt x="152" y="155"/>
                  </a:lnTo>
                  <a:lnTo>
                    <a:pt x="153" y="156"/>
                  </a:lnTo>
                  <a:lnTo>
                    <a:pt x="156" y="158"/>
                  </a:lnTo>
                  <a:lnTo>
                    <a:pt x="157" y="159"/>
                  </a:lnTo>
                  <a:lnTo>
                    <a:pt x="159" y="159"/>
                  </a:lnTo>
                  <a:lnTo>
                    <a:pt x="162" y="161"/>
                  </a:lnTo>
                  <a:lnTo>
                    <a:pt x="163" y="162"/>
                  </a:lnTo>
                  <a:lnTo>
                    <a:pt x="165" y="164"/>
                  </a:lnTo>
                  <a:lnTo>
                    <a:pt x="163" y="164"/>
                  </a:lnTo>
                  <a:lnTo>
                    <a:pt x="160" y="164"/>
                  </a:lnTo>
                  <a:lnTo>
                    <a:pt x="159" y="164"/>
                  </a:lnTo>
                  <a:lnTo>
                    <a:pt x="157" y="165"/>
                  </a:lnTo>
                  <a:lnTo>
                    <a:pt x="157" y="167"/>
                  </a:lnTo>
                  <a:lnTo>
                    <a:pt x="159" y="168"/>
                  </a:lnTo>
                  <a:lnTo>
                    <a:pt x="159" y="170"/>
                  </a:lnTo>
                  <a:lnTo>
                    <a:pt x="159" y="171"/>
                  </a:lnTo>
                  <a:lnTo>
                    <a:pt x="156" y="174"/>
                  </a:lnTo>
                  <a:lnTo>
                    <a:pt x="153" y="174"/>
                  </a:lnTo>
                  <a:lnTo>
                    <a:pt x="154" y="173"/>
                  </a:lnTo>
                  <a:lnTo>
                    <a:pt x="154" y="171"/>
                  </a:lnTo>
                  <a:lnTo>
                    <a:pt x="154" y="170"/>
                  </a:lnTo>
                  <a:lnTo>
                    <a:pt x="154" y="167"/>
                  </a:lnTo>
                  <a:lnTo>
                    <a:pt x="153" y="165"/>
                  </a:lnTo>
                  <a:lnTo>
                    <a:pt x="150" y="162"/>
                  </a:lnTo>
                  <a:lnTo>
                    <a:pt x="147" y="161"/>
                  </a:lnTo>
                  <a:lnTo>
                    <a:pt x="144" y="159"/>
                  </a:lnTo>
                  <a:lnTo>
                    <a:pt x="143" y="159"/>
                  </a:lnTo>
                  <a:lnTo>
                    <a:pt x="140" y="158"/>
                  </a:lnTo>
                  <a:lnTo>
                    <a:pt x="137" y="156"/>
                  </a:lnTo>
                  <a:lnTo>
                    <a:pt x="135" y="155"/>
                  </a:lnTo>
                  <a:lnTo>
                    <a:pt x="132" y="152"/>
                  </a:lnTo>
                  <a:lnTo>
                    <a:pt x="131" y="150"/>
                  </a:lnTo>
                  <a:lnTo>
                    <a:pt x="129" y="149"/>
                  </a:lnTo>
                  <a:lnTo>
                    <a:pt x="128" y="146"/>
                  </a:lnTo>
                  <a:lnTo>
                    <a:pt x="127" y="145"/>
                  </a:lnTo>
                  <a:lnTo>
                    <a:pt x="124" y="145"/>
                  </a:lnTo>
                  <a:lnTo>
                    <a:pt x="121" y="145"/>
                  </a:lnTo>
                  <a:lnTo>
                    <a:pt x="119" y="146"/>
                  </a:lnTo>
                  <a:lnTo>
                    <a:pt x="115" y="149"/>
                  </a:lnTo>
                  <a:lnTo>
                    <a:pt x="113" y="150"/>
                  </a:lnTo>
                  <a:lnTo>
                    <a:pt x="110" y="150"/>
                  </a:lnTo>
                  <a:lnTo>
                    <a:pt x="107" y="150"/>
                  </a:lnTo>
                  <a:lnTo>
                    <a:pt x="104" y="149"/>
                  </a:lnTo>
                  <a:lnTo>
                    <a:pt x="101" y="149"/>
                  </a:lnTo>
                  <a:lnTo>
                    <a:pt x="100" y="149"/>
                  </a:lnTo>
                  <a:lnTo>
                    <a:pt x="99" y="150"/>
                  </a:lnTo>
                  <a:lnTo>
                    <a:pt x="100" y="153"/>
                  </a:lnTo>
                  <a:lnTo>
                    <a:pt x="100" y="155"/>
                  </a:lnTo>
                  <a:lnTo>
                    <a:pt x="99" y="156"/>
                  </a:lnTo>
                  <a:lnTo>
                    <a:pt x="96" y="156"/>
                  </a:lnTo>
                  <a:lnTo>
                    <a:pt x="94" y="158"/>
                  </a:lnTo>
                  <a:lnTo>
                    <a:pt x="90" y="161"/>
                  </a:lnTo>
                  <a:lnTo>
                    <a:pt x="87" y="164"/>
                  </a:lnTo>
                  <a:lnTo>
                    <a:pt x="85" y="167"/>
                  </a:lnTo>
                  <a:lnTo>
                    <a:pt x="84" y="168"/>
                  </a:lnTo>
                  <a:lnTo>
                    <a:pt x="84" y="170"/>
                  </a:lnTo>
                  <a:lnTo>
                    <a:pt x="84" y="171"/>
                  </a:lnTo>
                  <a:lnTo>
                    <a:pt x="84" y="173"/>
                  </a:lnTo>
                  <a:lnTo>
                    <a:pt x="82" y="176"/>
                  </a:lnTo>
                  <a:lnTo>
                    <a:pt x="81" y="177"/>
                  </a:lnTo>
                  <a:lnTo>
                    <a:pt x="78" y="177"/>
                  </a:lnTo>
                  <a:lnTo>
                    <a:pt x="76" y="177"/>
                  </a:lnTo>
                  <a:lnTo>
                    <a:pt x="75" y="178"/>
                  </a:lnTo>
                  <a:lnTo>
                    <a:pt x="73" y="180"/>
                  </a:lnTo>
                  <a:lnTo>
                    <a:pt x="72" y="181"/>
                  </a:lnTo>
                  <a:lnTo>
                    <a:pt x="69" y="181"/>
                  </a:lnTo>
                  <a:lnTo>
                    <a:pt x="68" y="181"/>
                  </a:lnTo>
                  <a:lnTo>
                    <a:pt x="65" y="181"/>
                  </a:lnTo>
                  <a:lnTo>
                    <a:pt x="62" y="181"/>
                  </a:lnTo>
                  <a:lnTo>
                    <a:pt x="60" y="183"/>
                  </a:lnTo>
                  <a:lnTo>
                    <a:pt x="59" y="184"/>
                  </a:lnTo>
                  <a:lnTo>
                    <a:pt x="60" y="187"/>
                  </a:lnTo>
                  <a:lnTo>
                    <a:pt x="62" y="187"/>
                  </a:lnTo>
                  <a:lnTo>
                    <a:pt x="65" y="187"/>
                  </a:lnTo>
                  <a:lnTo>
                    <a:pt x="66" y="187"/>
                  </a:lnTo>
                  <a:lnTo>
                    <a:pt x="71" y="187"/>
                  </a:lnTo>
                  <a:lnTo>
                    <a:pt x="73" y="189"/>
                  </a:lnTo>
                  <a:lnTo>
                    <a:pt x="75" y="189"/>
                  </a:lnTo>
                  <a:lnTo>
                    <a:pt x="78" y="187"/>
                  </a:lnTo>
                  <a:lnTo>
                    <a:pt x="79" y="186"/>
                  </a:lnTo>
                  <a:lnTo>
                    <a:pt x="81" y="186"/>
                  </a:lnTo>
                  <a:lnTo>
                    <a:pt x="82" y="184"/>
                  </a:lnTo>
                  <a:lnTo>
                    <a:pt x="84" y="183"/>
                  </a:lnTo>
                  <a:lnTo>
                    <a:pt x="87" y="181"/>
                  </a:lnTo>
                  <a:lnTo>
                    <a:pt x="90" y="181"/>
                  </a:lnTo>
                  <a:lnTo>
                    <a:pt x="93" y="180"/>
                  </a:lnTo>
                  <a:lnTo>
                    <a:pt x="96" y="180"/>
                  </a:lnTo>
                  <a:lnTo>
                    <a:pt x="101" y="180"/>
                  </a:lnTo>
                  <a:lnTo>
                    <a:pt x="107" y="180"/>
                  </a:lnTo>
                  <a:lnTo>
                    <a:pt x="110" y="180"/>
                  </a:lnTo>
                  <a:lnTo>
                    <a:pt x="112" y="178"/>
                  </a:lnTo>
                  <a:lnTo>
                    <a:pt x="116" y="178"/>
                  </a:lnTo>
                  <a:lnTo>
                    <a:pt x="119" y="180"/>
                  </a:lnTo>
                  <a:lnTo>
                    <a:pt x="122" y="180"/>
                  </a:lnTo>
                  <a:lnTo>
                    <a:pt x="124" y="178"/>
                  </a:lnTo>
                  <a:lnTo>
                    <a:pt x="127" y="178"/>
                  </a:lnTo>
                  <a:lnTo>
                    <a:pt x="128" y="178"/>
                  </a:lnTo>
                  <a:lnTo>
                    <a:pt x="131" y="180"/>
                  </a:lnTo>
                  <a:lnTo>
                    <a:pt x="131" y="181"/>
                  </a:lnTo>
                  <a:lnTo>
                    <a:pt x="131" y="183"/>
                  </a:lnTo>
                  <a:lnTo>
                    <a:pt x="131" y="184"/>
                  </a:lnTo>
                  <a:lnTo>
                    <a:pt x="132" y="186"/>
                  </a:lnTo>
                  <a:lnTo>
                    <a:pt x="132" y="187"/>
                  </a:lnTo>
                  <a:lnTo>
                    <a:pt x="132" y="189"/>
                  </a:lnTo>
                  <a:lnTo>
                    <a:pt x="132" y="189"/>
                  </a:lnTo>
                  <a:lnTo>
                    <a:pt x="131" y="190"/>
                  </a:lnTo>
                  <a:lnTo>
                    <a:pt x="129" y="193"/>
                  </a:lnTo>
                  <a:lnTo>
                    <a:pt x="129" y="195"/>
                  </a:lnTo>
                  <a:lnTo>
                    <a:pt x="131" y="195"/>
                  </a:lnTo>
                  <a:lnTo>
                    <a:pt x="132" y="196"/>
                  </a:lnTo>
                  <a:lnTo>
                    <a:pt x="134" y="198"/>
                  </a:lnTo>
                  <a:lnTo>
                    <a:pt x="137" y="199"/>
                  </a:lnTo>
                  <a:lnTo>
                    <a:pt x="140" y="199"/>
                  </a:lnTo>
                  <a:lnTo>
                    <a:pt x="141" y="199"/>
                  </a:lnTo>
                  <a:lnTo>
                    <a:pt x="144" y="199"/>
                  </a:lnTo>
                  <a:lnTo>
                    <a:pt x="147" y="201"/>
                  </a:lnTo>
                  <a:lnTo>
                    <a:pt x="149" y="201"/>
                  </a:lnTo>
                  <a:lnTo>
                    <a:pt x="152" y="202"/>
                  </a:lnTo>
                  <a:lnTo>
                    <a:pt x="153" y="203"/>
                  </a:lnTo>
                  <a:lnTo>
                    <a:pt x="153" y="205"/>
                  </a:lnTo>
                  <a:lnTo>
                    <a:pt x="154" y="206"/>
                  </a:lnTo>
                  <a:lnTo>
                    <a:pt x="156" y="208"/>
                  </a:lnTo>
                  <a:lnTo>
                    <a:pt x="159" y="208"/>
                  </a:lnTo>
                  <a:lnTo>
                    <a:pt x="162" y="208"/>
                  </a:lnTo>
                  <a:lnTo>
                    <a:pt x="165" y="209"/>
                  </a:lnTo>
                  <a:lnTo>
                    <a:pt x="168" y="211"/>
                  </a:lnTo>
                  <a:lnTo>
                    <a:pt x="171" y="212"/>
                  </a:lnTo>
                  <a:lnTo>
                    <a:pt x="172" y="211"/>
                  </a:lnTo>
                  <a:lnTo>
                    <a:pt x="174" y="209"/>
                  </a:lnTo>
                  <a:lnTo>
                    <a:pt x="174" y="208"/>
                  </a:lnTo>
                  <a:lnTo>
                    <a:pt x="174" y="206"/>
                  </a:lnTo>
                  <a:lnTo>
                    <a:pt x="174" y="203"/>
                  </a:lnTo>
                  <a:lnTo>
                    <a:pt x="175" y="202"/>
                  </a:lnTo>
                  <a:lnTo>
                    <a:pt x="177" y="201"/>
                  </a:lnTo>
                  <a:lnTo>
                    <a:pt x="180" y="199"/>
                  </a:lnTo>
                  <a:lnTo>
                    <a:pt x="182" y="199"/>
                  </a:lnTo>
                  <a:lnTo>
                    <a:pt x="185" y="199"/>
                  </a:lnTo>
                  <a:lnTo>
                    <a:pt x="188" y="201"/>
                  </a:lnTo>
                  <a:lnTo>
                    <a:pt x="190" y="202"/>
                  </a:lnTo>
                  <a:lnTo>
                    <a:pt x="193" y="202"/>
                  </a:lnTo>
                  <a:lnTo>
                    <a:pt x="196" y="203"/>
                  </a:lnTo>
                  <a:lnTo>
                    <a:pt x="197" y="203"/>
                  </a:lnTo>
                  <a:lnTo>
                    <a:pt x="200" y="205"/>
                  </a:lnTo>
                  <a:lnTo>
                    <a:pt x="202" y="205"/>
                  </a:lnTo>
                  <a:lnTo>
                    <a:pt x="203" y="205"/>
                  </a:lnTo>
                  <a:lnTo>
                    <a:pt x="206" y="206"/>
                  </a:lnTo>
                  <a:lnTo>
                    <a:pt x="210" y="208"/>
                  </a:lnTo>
                  <a:lnTo>
                    <a:pt x="213" y="209"/>
                  </a:lnTo>
                  <a:lnTo>
                    <a:pt x="216" y="209"/>
                  </a:lnTo>
                  <a:lnTo>
                    <a:pt x="219" y="208"/>
                  </a:lnTo>
                  <a:lnTo>
                    <a:pt x="222" y="206"/>
                  </a:lnTo>
                  <a:lnTo>
                    <a:pt x="224" y="206"/>
                  </a:lnTo>
                  <a:lnTo>
                    <a:pt x="227" y="206"/>
                  </a:lnTo>
                  <a:lnTo>
                    <a:pt x="230" y="206"/>
                  </a:lnTo>
                  <a:lnTo>
                    <a:pt x="233" y="208"/>
                  </a:lnTo>
                  <a:lnTo>
                    <a:pt x="235" y="208"/>
                  </a:lnTo>
                  <a:lnTo>
                    <a:pt x="238" y="208"/>
                  </a:lnTo>
                  <a:lnTo>
                    <a:pt x="240" y="206"/>
                  </a:lnTo>
                  <a:lnTo>
                    <a:pt x="241" y="203"/>
                  </a:lnTo>
                  <a:lnTo>
                    <a:pt x="241" y="201"/>
                  </a:lnTo>
                  <a:lnTo>
                    <a:pt x="243" y="198"/>
                  </a:lnTo>
                  <a:lnTo>
                    <a:pt x="244" y="195"/>
                  </a:lnTo>
                  <a:lnTo>
                    <a:pt x="246" y="190"/>
                  </a:lnTo>
                  <a:lnTo>
                    <a:pt x="244" y="189"/>
                  </a:lnTo>
                  <a:lnTo>
                    <a:pt x="244" y="186"/>
                  </a:lnTo>
                  <a:lnTo>
                    <a:pt x="244" y="181"/>
                  </a:lnTo>
                  <a:lnTo>
                    <a:pt x="241" y="181"/>
                  </a:lnTo>
                  <a:lnTo>
                    <a:pt x="238" y="181"/>
                  </a:lnTo>
                  <a:lnTo>
                    <a:pt x="235" y="183"/>
                  </a:lnTo>
                  <a:lnTo>
                    <a:pt x="234" y="184"/>
                  </a:lnTo>
                  <a:lnTo>
                    <a:pt x="231" y="184"/>
                  </a:lnTo>
                  <a:lnTo>
                    <a:pt x="228" y="183"/>
                  </a:lnTo>
                  <a:lnTo>
                    <a:pt x="227" y="181"/>
                  </a:lnTo>
                  <a:lnTo>
                    <a:pt x="224" y="181"/>
                  </a:lnTo>
                  <a:lnTo>
                    <a:pt x="222" y="180"/>
                  </a:lnTo>
                  <a:lnTo>
                    <a:pt x="221" y="181"/>
                  </a:lnTo>
                  <a:lnTo>
                    <a:pt x="219" y="183"/>
                  </a:lnTo>
                  <a:lnTo>
                    <a:pt x="218" y="183"/>
                  </a:lnTo>
                  <a:lnTo>
                    <a:pt x="215" y="183"/>
                  </a:lnTo>
                  <a:lnTo>
                    <a:pt x="213" y="183"/>
                  </a:lnTo>
                  <a:lnTo>
                    <a:pt x="210" y="181"/>
                  </a:lnTo>
                  <a:lnTo>
                    <a:pt x="208" y="181"/>
                  </a:lnTo>
                  <a:lnTo>
                    <a:pt x="205" y="178"/>
                  </a:lnTo>
                  <a:lnTo>
                    <a:pt x="202" y="174"/>
                  </a:lnTo>
                  <a:lnTo>
                    <a:pt x="200" y="168"/>
                  </a:lnTo>
                  <a:lnTo>
                    <a:pt x="199" y="162"/>
                  </a:lnTo>
                  <a:lnTo>
                    <a:pt x="197" y="161"/>
                  </a:lnTo>
                  <a:lnTo>
                    <a:pt x="194" y="161"/>
                  </a:lnTo>
                  <a:lnTo>
                    <a:pt x="193" y="162"/>
                  </a:lnTo>
                  <a:lnTo>
                    <a:pt x="190" y="162"/>
                  </a:lnTo>
                  <a:lnTo>
                    <a:pt x="188" y="165"/>
                  </a:lnTo>
                  <a:lnTo>
                    <a:pt x="187" y="164"/>
                  </a:lnTo>
                  <a:lnTo>
                    <a:pt x="185" y="164"/>
                  </a:lnTo>
                  <a:lnTo>
                    <a:pt x="185" y="165"/>
                  </a:lnTo>
                  <a:lnTo>
                    <a:pt x="185" y="168"/>
                  </a:lnTo>
                  <a:lnTo>
                    <a:pt x="187" y="170"/>
                  </a:lnTo>
                  <a:lnTo>
                    <a:pt x="188" y="170"/>
                  </a:lnTo>
                  <a:lnTo>
                    <a:pt x="190" y="171"/>
                  </a:lnTo>
                  <a:lnTo>
                    <a:pt x="191" y="173"/>
                  </a:lnTo>
                  <a:lnTo>
                    <a:pt x="193" y="174"/>
                  </a:lnTo>
                  <a:lnTo>
                    <a:pt x="191" y="176"/>
                  </a:lnTo>
                  <a:lnTo>
                    <a:pt x="190" y="176"/>
                  </a:lnTo>
                  <a:lnTo>
                    <a:pt x="188" y="177"/>
                  </a:lnTo>
                  <a:lnTo>
                    <a:pt x="188" y="177"/>
                  </a:lnTo>
                  <a:lnTo>
                    <a:pt x="187" y="178"/>
                  </a:lnTo>
                  <a:lnTo>
                    <a:pt x="187" y="180"/>
                  </a:lnTo>
                  <a:lnTo>
                    <a:pt x="185" y="181"/>
                  </a:lnTo>
                  <a:lnTo>
                    <a:pt x="182" y="181"/>
                  </a:lnTo>
                  <a:lnTo>
                    <a:pt x="180" y="180"/>
                  </a:lnTo>
                  <a:lnTo>
                    <a:pt x="180" y="177"/>
                  </a:lnTo>
                  <a:lnTo>
                    <a:pt x="178" y="174"/>
                  </a:lnTo>
                  <a:lnTo>
                    <a:pt x="175" y="170"/>
                  </a:lnTo>
                  <a:lnTo>
                    <a:pt x="172" y="165"/>
                  </a:lnTo>
                  <a:lnTo>
                    <a:pt x="171" y="164"/>
                  </a:lnTo>
                  <a:lnTo>
                    <a:pt x="169" y="162"/>
                  </a:lnTo>
                  <a:lnTo>
                    <a:pt x="169" y="159"/>
                  </a:lnTo>
                  <a:lnTo>
                    <a:pt x="169" y="158"/>
                  </a:lnTo>
                  <a:lnTo>
                    <a:pt x="169" y="156"/>
                  </a:lnTo>
                  <a:lnTo>
                    <a:pt x="166" y="155"/>
                  </a:lnTo>
                  <a:lnTo>
                    <a:pt x="163" y="153"/>
                  </a:lnTo>
                  <a:lnTo>
                    <a:pt x="162" y="152"/>
                  </a:lnTo>
                  <a:lnTo>
                    <a:pt x="159" y="150"/>
                  </a:lnTo>
                  <a:lnTo>
                    <a:pt x="154" y="149"/>
                  </a:lnTo>
                  <a:lnTo>
                    <a:pt x="153" y="148"/>
                  </a:lnTo>
                  <a:lnTo>
                    <a:pt x="152" y="146"/>
                  </a:lnTo>
                  <a:lnTo>
                    <a:pt x="150" y="143"/>
                  </a:lnTo>
                  <a:lnTo>
                    <a:pt x="149" y="143"/>
                  </a:lnTo>
                  <a:lnTo>
                    <a:pt x="147" y="142"/>
                  </a:lnTo>
                  <a:lnTo>
                    <a:pt x="146" y="142"/>
                  </a:lnTo>
                  <a:lnTo>
                    <a:pt x="144" y="140"/>
                  </a:lnTo>
                  <a:lnTo>
                    <a:pt x="143" y="139"/>
                  </a:lnTo>
                  <a:lnTo>
                    <a:pt x="141" y="139"/>
                  </a:lnTo>
                  <a:close/>
                  <a:moveTo>
                    <a:pt x="403" y="133"/>
                  </a:moveTo>
                  <a:lnTo>
                    <a:pt x="402" y="134"/>
                  </a:lnTo>
                  <a:lnTo>
                    <a:pt x="402" y="136"/>
                  </a:lnTo>
                  <a:lnTo>
                    <a:pt x="402" y="136"/>
                  </a:lnTo>
                  <a:lnTo>
                    <a:pt x="403" y="136"/>
                  </a:lnTo>
                  <a:lnTo>
                    <a:pt x="403" y="136"/>
                  </a:lnTo>
                  <a:lnTo>
                    <a:pt x="405" y="134"/>
                  </a:lnTo>
                  <a:lnTo>
                    <a:pt x="403" y="133"/>
                  </a:lnTo>
                  <a:close/>
                  <a:moveTo>
                    <a:pt x="244" y="131"/>
                  </a:moveTo>
                  <a:lnTo>
                    <a:pt x="241" y="133"/>
                  </a:lnTo>
                  <a:lnTo>
                    <a:pt x="238" y="133"/>
                  </a:lnTo>
                  <a:lnTo>
                    <a:pt x="237" y="134"/>
                  </a:lnTo>
                  <a:lnTo>
                    <a:pt x="235" y="137"/>
                  </a:lnTo>
                  <a:lnTo>
                    <a:pt x="237" y="137"/>
                  </a:lnTo>
                  <a:lnTo>
                    <a:pt x="237" y="139"/>
                  </a:lnTo>
                  <a:lnTo>
                    <a:pt x="238" y="139"/>
                  </a:lnTo>
                  <a:lnTo>
                    <a:pt x="240" y="140"/>
                  </a:lnTo>
                  <a:lnTo>
                    <a:pt x="237" y="142"/>
                  </a:lnTo>
                  <a:lnTo>
                    <a:pt x="234" y="143"/>
                  </a:lnTo>
                  <a:lnTo>
                    <a:pt x="231" y="143"/>
                  </a:lnTo>
                  <a:lnTo>
                    <a:pt x="230" y="142"/>
                  </a:lnTo>
                  <a:lnTo>
                    <a:pt x="228" y="140"/>
                  </a:lnTo>
                  <a:lnTo>
                    <a:pt x="227" y="139"/>
                  </a:lnTo>
                  <a:lnTo>
                    <a:pt x="225" y="136"/>
                  </a:lnTo>
                  <a:lnTo>
                    <a:pt x="224" y="136"/>
                  </a:lnTo>
                  <a:lnTo>
                    <a:pt x="221" y="134"/>
                  </a:lnTo>
                  <a:lnTo>
                    <a:pt x="218" y="134"/>
                  </a:lnTo>
                  <a:lnTo>
                    <a:pt x="216" y="136"/>
                  </a:lnTo>
                  <a:lnTo>
                    <a:pt x="215" y="137"/>
                  </a:lnTo>
                  <a:lnTo>
                    <a:pt x="213" y="139"/>
                  </a:lnTo>
                  <a:lnTo>
                    <a:pt x="212" y="142"/>
                  </a:lnTo>
                  <a:lnTo>
                    <a:pt x="210" y="143"/>
                  </a:lnTo>
                  <a:lnTo>
                    <a:pt x="209" y="145"/>
                  </a:lnTo>
                  <a:lnTo>
                    <a:pt x="209" y="145"/>
                  </a:lnTo>
                  <a:lnTo>
                    <a:pt x="209" y="146"/>
                  </a:lnTo>
                  <a:lnTo>
                    <a:pt x="208" y="149"/>
                  </a:lnTo>
                  <a:lnTo>
                    <a:pt x="206" y="150"/>
                  </a:lnTo>
                  <a:lnTo>
                    <a:pt x="206" y="153"/>
                  </a:lnTo>
                  <a:lnTo>
                    <a:pt x="206" y="155"/>
                  </a:lnTo>
                  <a:lnTo>
                    <a:pt x="208" y="156"/>
                  </a:lnTo>
                  <a:lnTo>
                    <a:pt x="209" y="158"/>
                  </a:lnTo>
                  <a:lnTo>
                    <a:pt x="208" y="159"/>
                  </a:lnTo>
                  <a:lnTo>
                    <a:pt x="208" y="161"/>
                  </a:lnTo>
                  <a:lnTo>
                    <a:pt x="206" y="161"/>
                  </a:lnTo>
                  <a:lnTo>
                    <a:pt x="206" y="162"/>
                  </a:lnTo>
                  <a:lnTo>
                    <a:pt x="208" y="164"/>
                  </a:lnTo>
                  <a:lnTo>
                    <a:pt x="209" y="164"/>
                  </a:lnTo>
                  <a:lnTo>
                    <a:pt x="210" y="162"/>
                  </a:lnTo>
                  <a:lnTo>
                    <a:pt x="210" y="161"/>
                  </a:lnTo>
                  <a:lnTo>
                    <a:pt x="212" y="159"/>
                  </a:lnTo>
                  <a:lnTo>
                    <a:pt x="213" y="159"/>
                  </a:lnTo>
                  <a:lnTo>
                    <a:pt x="215" y="159"/>
                  </a:lnTo>
                  <a:lnTo>
                    <a:pt x="218" y="159"/>
                  </a:lnTo>
                  <a:lnTo>
                    <a:pt x="221" y="159"/>
                  </a:lnTo>
                  <a:lnTo>
                    <a:pt x="224" y="158"/>
                  </a:lnTo>
                  <a:lnTo>
                    <a:pt x="227" y="156"/>
                  </a:lnTo>
                  <a:lnTo>
                    <a:pt x="230" y="155"/>
                  </a:lnTo>
                  <a:lnTo>
                    <a:pt x="233" y="155"/>
                  </a:lnTo>
                  <a:lnTo>
                    <a:pt x="237" y="155"/>
                  </a:lnTo>
                  <a:lnTo>
                    <a:pt x="241" y="156"/>
                  </a:lnTo>
                  <a:lnTo>
                    <a:pt x="244" y="158"/>
                  </a:lnTo>
                  <a:lnTo>
                    <a:pt x="249" y="159"/>
                  </a:lnTo>
                  <a:lnTo>
                    <a:pt x="253" y="161"/>
                  </a:lnTo>
                  <a:lnTo>
                    <a:pt x="256" y="161"/>
                  </a:lnTo>
                  <a:lnTo>
                    <a:pt x="259" y="161"/>
                  </a:lnTo>
                  <a:lnTo>
                    <a:pt x="262" y="159"/>
                  </a:lnTo>
                  <a:lnTo>
                    <a:pt x="265" y="159"/>
                  </a:lnTo>
                  <a:lnTo>
                    <a:pt x="266" y="158"/>
                  </a:lnTo>
                  <a:lnTo>
                    <a:pt x="266" y="155"/>
                  </a:lnTo>
                  <a:lnTo>
                    <a:pt x="265" y="153"/>
                  </a:lnTo>
                  <a:lnTo>
                    <a:pt x="263" y="152"/>
                  </a:lnTo>
                  <a:lnTo>
                    <a:pt x="262" y="150"/>
                  </a:lnTo>
                  <a:lnTo>
                    <a:pt x="258" y="148"/>
                  </a:lnTo>
                  <a:lnTo>
                    <a:pt x="253" y="146"/>
                  </a:lnTo>
                  <a:lnTo>
                    <a:pt x="250" y="145"/>
                  </a:lnTo>
                  <a:lnTo>
                    <a:pt x="247" y="143"/>
                  </a:lnTo>
                  <a:lnTo>
                    <a:pt x="246" y="142"/>
                  </a:lnTo>
                  <a:lnTo>
                    <a:pt x="244" y="140"/>
                  </a:lnTo>
                  <a:lnTo>
                    <a:pt x="244" y="139"/>
                  </a:lnTo>
                  <a:lnTo>
                    <a:pt x="246" y="137"/>
                  </a:lnTo>
                  <a:lnTo>
                    <a:pt x="247" y="136"/>
                  </a:lnTo>
                  <a:lnTo>
                    <a:pt x="247" y="134"/>
                  </a:lnTo>
                  <a:lnTo>
                    <a:pt x="247" y="133"/>
                  </a:lnTo>
                  <a:lnTo>
                    <a:pt x="244" y="131"/>
                  </a:lnTo>
                  <a:close/>
                  <a:moveTo>
                    <a:pt x="306" y="131"/>
                  </a:moveTo>
                  <a:lnTo>
                    <a:pt x="302" y="133"/>
                  </a:lnTo>
                  <a:lnTo>
                    <a:pt x="299" y="133"/>
                  </a:lnTo>
                  <a:lnTo>
                    <a:pt x="296" y="136"/>
                  </a:lnTo>
                  <a:lnTo>
                    <a:pt x="293" y="137"/>
                  </a:lnTo>
                  <a:lnTo>
                    <a:pt x="290" y="139"/>
                  </a:lnTo>
                  <a:lnTo>
                    <a:pt x="289" y="140"/>
                  </a:lnTo>
                  <a:lnTo>
                    <a:pt x="289" y="142"/>
                  </a:lnTo>
                  <a:lnTo>
                    <a:pt x="287" y="143"/>
                  </a:lnTo>
                  <a:lnTo>
                    <a:pt x="289" y="145"/>
                  </a:lnTo>
                  <a:lnTo>
                    <a:pt x="290" y="146"/>
                  </a:lnTo>
                  <a:lnTo>
                    <a:pt x="291" y="148"/>
                  </a:lnTo>
                  <a:lnTo>
                    <a:pt x="291" y="149"/>
                  </a:lnTo>
                  <a:lnTo>
                    <a:pt x="291" y="150"/>
                  </a:lnTo>
                  <a:lnTo>
                    <a:pt x="293" y="153"/>
                  </a:lnTo>
                  <a:lnTo>
                    <a:pt x="296" y="155"/>
                  </a:lnTo>
                  <a:lnTo>
                    <a:pt x="297" y="158"/>
                  </a:lnTo>
                  <a:lnTo>
                    <a:pt x="300" y="159"/>
                  </a:lnTo>
                  <a:lnTo>
                    <a:pt x="302" y="161"/>
                  </a:lnTo>
                  <a:lnTo>
                    <a:pt x="303" y="162"/>
                  </a:lnTo>
                  <a:lnTo>
                    <a:pt x="305" y="164"/>
                  </a:lnTo>
                  <a:lnTo>
                    <a:pt x="303" y="165"/>
                  </a:lnTo>
                  <a:lnTo>
                    <a:pt x="303" y="165"/>
                  </a:lnTo>
                  <a:lnTo>
                    <a:pt x="302" y="167"/>
                  </a:lnTo>
                  <a:lnTo>
                    <a:pt x="302" y="170"/>
                  </a:lnTo>
                  <a:lnTo>
                    <a:pt x="302" y="171"/>
                  </a:lnTo>
                  <a:lnTo>
                    <a:pt x="302" y="174"/>
                  </a:lnTo>
                  <a:lnTo>
                    <a:pt x="302" y="176"/>
                  </a:lnTo>
                  <a:lnTo>
                    <a:pt x="303" y="177"/>
                  </a:lnTo>
                  <a:lnTo>
                    <a:pt x="306" y="177"/>
                  </a:lnTo>
                  <a:lnTo>
                    <a:pt x="308" y="178"/>
                  </a:lnTo>
                  <a:lnTo>
                    <a:pt x="311" y="180"/>
                  </a:lnTo>
                  <a:lnTo>
                    <a:pt x="314" y="181"/>
                  </a:lnTo>
                  <a:lnTo>
                    <a:pt x="316" y="181"/>
                  </a:lnTo>
                  <a:lnTo>
                    <a:pt x="319" y="181"/>
                  </a:lnTo>
                  <a:lnTo>
                    <a:pt x="321" y="180"/>
                  </a:lnTo>
                  <a:lnTo>
                    <a:pt x="324" y="178"/>
                  </a:lnTo>
                  <a:lnTo>
                    <a:pt x="324" y="176"/>
                  </a:lnTo>
                  <a:lnTo>
                    <a:pt x="322" y="173"/>
                  </a:lnTo>
                  <a:lnTo>
                    <a:pt x="321" y="170"/>
                  </a:lnTo>
                  <a:lnTo>
                    <a:pt x="319" y="168"/>
                  </a:lnTo>
                  <a:lnTo>
                    <a:pt x="318" y="165"/>
                  </a:lnTo>
                  <a:lnTo>
                    <a:pt x="316" y="162"/>
                  </a:lnTo>
                  <a:lnTo>
                    <a:pt x="318" y="162"/>
                  </a:lnTo>
                  <a:lnTo>
                    <a:pt x="319" y="161"/>
                  </a:lnTo>
                  <a:lnTo>
                    <a:pt x="321" y="162"/>
                  </a:lnTo>
                  <a:lnTo>
                    <a:pt x="322" y="162"/>
                  </a:lnTo>
                  <a:lnTo>
                    <a:pt x="322" y="161"/>
                  </a:lnTo>
                  <a:lnTo>
                    <a:pt x="322" y="159"/>
                  </a:lnTo>
                  <a:lnTo>
                    <a:pt x="321" y="158"/>
                  </a:lnTo>
                  <a:lnTo>
                    <a:pt x="318" y="156"/>
                  </a:lnTo>
                  <a:lnTo>
                    <a:pt x="315" y="156"/>
                  </a:lnTo>
                  <a:lnTo>
                    <a:pt x="314" y="156"/>
                  </a:lnTo>
                  <a:lnTo>
                    <a:pt x="314" y="155"/>
                  </a:lnTo>
                  <a:lnTo>
                    <a:pt x="314" y="153"/>
                  </a:lnTo>
                  <a:lnTo>
                    <a:pt x="311" y="150"/>
                  </a:lnTo>
                  <a:lnTo>
                    <a:pt x="308" y="149"/>
                  </a:lnTo>
                  <a:lnTo>
                    <a:pt x="305" y="146"/>
                  </a:lnTo>
                  <a:lnTo>
                    <a:pt x="303" y="143"/>
                  </a:lnTo>
                  <a:lnTo>
                    <a:pt x="303" y="142"/>
                  </a:lnTo>
                  <a:lnTo>
                    <a:pt x="306" y="140"/>
                  </a:lnTo>
                  <a:lnTo>
                    <a:pt x="308" y="139"/>
                  </a:lnTo>
                  <a:lnTo>
                    <a:pt x="311" y="139"/>
                  </a:lnTo>
                  <a:lnTo>
                    <a:pt x="312" y="137"/>
                  </a:lnTo>
                  <a:lnTo>
                    <a:pt x="312" y="136"/>
                  </a:lnTo>
                  <a:lnTo>
                    <a:pt x="311" y="134"/>
                  </a:lnTo>
                  <a:lnTo>
                    <a:pt x="311" y="133"/>
                  </a:lnTo>
                  <a:lnTo>
                    <a:pt x="306" y="131"/>
                  </a:lnTo>
                  <a:close/>
                  <a:moveTo>
                    <a:pt x="526" y="93"/>
                  </a:moveTo>
                  <a:lnTo>
                    <a:pt x="524" y="93"/>
                  </a:lnTo>
                  <a:lnTo>
                    <a:pt x="524" y="95"/>
                  </a:lnTo>
                  <a:lnTo>
                    <a:pt x="524" y="96"/>
                  </a:lnTo>
                  <a:lnTo>
                    <a:pt x="524" y="97"/>
                  </a:lnTo>
                  <a:lnTo>
                    <a:pt x="524" y="100"/>
                  </a:lnTo>
                  <a:lnTo>
                    <a:pt x="523" y="102"/>
                  </a:lnTo>
                  <a:lnTo>
                    <a:pt x="521" y="105"/>
                  </a:lnTo>
                  <a:lnTo>
                    <a:pt x="520" y="106"/>
                  </a:lnTo>
                  <a:lnTo>
                    <a:pt x="520" y="108"/>
                  </a:lnTo>
                  <a:lnTo>
                    <a:pt x="518" y="109"/>
                  </a:lnTo>
                  <a:lnTo>
                    <a:pt x="520" y="109"/>
                  </a:lnTo>
                  <a:lnTo>
                    <a:pt x="521" y="108"/>
                  </a:lnTo>
                  <a:lnTo>
                    <a:pt x="523" y="106"/>
                  </a:lnTo>
                  <a:lnTo>
                    <a:pt x="524" y="105"/>
                  </a:lnTo>
                  <a:lnTo>
                    <a:pt x="527" y="103"/>
                  </a:lnTo>
                  <a:lnTo>
                    <a:pt x="529" y="102"/>
                  </a:lnTo>
                  <a:lnTo>
                    <a:pt x="529" y="97"/>
                  </a:lnTo>
                  <a:lnTo>
                    <a:pt x="527" y="95"/>
                  </a:lnTo>
                  <a:lnTo>
                    <a:pt x="526" y="93"/>
                  </a:lnTo>
                  <a:close/>
                  <a:moveTo>
                    <a:pt x="177" y="46"/>
                  </a:moveTo>
                  <a:lnTo>
                    <a:pt x="174" y="47"/>
                  </a:lnTo>
                  <a:lnTo>
                    <a:pt x="171" y="49"/>
                  </a:lnTo>
                  <a:lnTo>
                    <a:pt x="171" y="50"/>
                  </a:lnTo>
                  <a:lnTo>
                    <a:pt x="169" y="52"/>
                  </a:lnTo>
                  <a:lnTo>
                    <a:pt x="168" y="55"/>
                  </a:lnTo>
                  <a:lnTo>
                    <a:pt x="165" y="56"/>
                  </a:lnTo>
                  <a:lnTo>
                    <a:pt x="162" y="58"/>
                  </a:lnTo>
                  <a:lnTo>
                    <a:pt x="159" y="59"/>
                  </a:lnTo>
                  <a:lnTo>
                    <a:pt x="157" y="61"/>
                  </a:lnTo>
                  <a:lnTo>
                    <a:pt x="156" y="62"/>
                  </a:lnTo>
                  <a:lnTo>
                    <a:pt x="156" y="64"/>
                  </a:lnTo>
                  <a:lnTo>
                    <a:pt x="156" y="67"/>
                  </a:lnTo>
                  <a:lnTo>
                    <a:pt x="157" y="68"/>
                  </a:lnTo>
                  <a:lnTo>
                    <a:pt x="159" y="69"/>
                  </a:lnTo>
                  <a:lnTo>
                    <a:pt x="162" y="71"/>
                  </a:lnTo>
                  <a:lnTo>
                    <a:pt x="162" y="72"/>
                  </a:lnTo>
                  <a:lnTo>
                    <a:pt x="162" y="74"/>
                  </a:lnTo>
                  <a:lnTo>
                    <a:pt x="160" y="75"/>
                  </a:lnTo>
                  <a:lnTo>
                    <a:pt x="159" y="75"/>
                  </a:lnTo>
                  <a:lnTo>
                    <a:pt x="157" y="77"/>
                  </a:lnTo>
                  <a:lnTo>
                    <a:pt x="156" y="78"/>
                  </a:lnTo>
                  <a:lnTo>
                    <a:pt x="154" y="80"/>
                  </a:lnTo>
                  <a:lnTo>
                    <a:pt x="154" y="81"/>
                  </a:lnTo>
                  <a:lnTo>
                    <a:pt x="154" y="83"/>
                  </a:lnTo>
                  <a:lnTo>
                    <a:pt x="156" y="86"/>
                  </a:lnTo>
                  <a:lnTo>
                    <a:pt x="154" y="87"/>
                  </a:lnTo>
                  <a:lnTo>
                    <a:pt x="153" y="87"/>
                  </a:lnTo>
                  <a:lnTo>
                    <a:pt x="152" y="87"/>
                  </a:lnTo>
                  <a:lnTo>
                    <a:pt x="149" y="89"/>
                  </a:lnTo>
                  <a:lnTo>
                    <a:pt x="147" y="90"/>
                  </a:lnTo>
                  <a:lnTo>
                    <a:pt x="146" y="92"/>
                  </a:lnTo>
                  <a:lnTo>
                    <a:pt x="143" y="92"/>
                  </a:lnTo>
                  <a:lnTo>
                    <a:pt x="141" y="92"/>
                  </a:lnTo>
                  <a:lnTo>
                    <a:pt x="141" y="92"/>
                  </a:lnTo>
                  <a:lnTo>
                    <a:pt x="140" y="92"/>
                  </a:lnTo>
                  <a:lnTo>
                    <a:pt x="138" y="92"/>
                  </a:lnTo>
                  <a:lnTo>
                    <a:pt x="138" y="93"/>
                  </a:lnTo>
                  <a:lnTo>
                    <a:pt x="137" y="93"/>
                  </a:lnTo>
                  <a:lnTo>
                    <a:pt x="135" y="95"/>
                  </a:lnTo>
                  <a:lnTo>
                    <a:pt x="134" y="95"/>
                  </a:lnTo>
                  <a:lnTo>
                    <a:pt x="132" y="95"/>
                  </a:lnTo>
                  <a:lnTo>
                    <a:pt x="131" y="93"/>
                  </a:lnTo>
                  <a:lnTo>
                    <a:pt x="131" y="95"/>
                  </a:lnTo>
                  <a:lnTo>
                    <a:pt x="129" y="95"/>
                  </a:lnTo>
                  <a:lnTo>
                    <a:pt x="131" y="96"/>
                  </a:lnTo>
                  <a:lnTo>
                    <a:pt x="132" y="97"/>
                  </a:lnTo>
                  <a:lnTo>
                    <a:pt x="135" y="97"/>
                  </a:lnTo>
                  <a:lnTo>
                    <a:pt x="137" y="96"/>
                  </a:lnTo>
                  <a:lnTo>
                    <a:pt x="140" y="96"/>
                  </a:lnTo>
                  <a:lnTo>
                    <a:pt x="143" y="96"/>
                  </a:lnTo>
                  <a:lnTo>
                    <a:pt x="144" y="97"/>
                  </a:lnTo>
                  <a:lnTo>
                    <a:pt x="147" y="99"/>
                  </a:lnTo>
                  <a:lnTo>
                    <a:pt x="150" y="97"/>
                  </a:lnTo>
                  <a:lnTo>
                    <a:pt x="153" y="96"/>
                  </a:lnTo>
                  <a:lnTo>
                    <a:pt x="157" y="95"/>
                  </a:lnTo>
                  <a:lnTo>
                    <a:pt x="160" y="95"/>
                  </a:lnTo>
                  <a:lnTo>
                    <a:pt x="162" y="96"/>
                  </a:lnTo>
                  <a:lnTo>
                    <a:pt x="163" y="96"/>
                  </a:lnTo>
                  <a:lnTo>
                    <a:pt x="165" y="96"/>
                  </a:lnTo>
                  <a:lnTo>
                    <a:pt x="168" y="96"/>
                  </a:lnTo>
                  <a:lnTo>
                    <a:pt x="171" y="93"/>
                  </a:lnTo>
                  <a:lnTo>
                    <a:pt x="172" y="92"/>
                  </a:lnTo>
                  <a:lnTo>
                    <a:pt x="172" y="90"/>
                  </a:lnTo>
                  <a:lnTo>
                    <a:pt x="172" y="87"/>
                  </a:lnTo>
                  <a:lnTo>
                    <a:pt x="172" y="84"/>
                  </a:lnTo>
                  <a:lnTo>
                    <a:pt x="174" y="83"/>
                  </a:lnTo>
                  <a:lnTo>
                    <a:pt x="177" y="81"/>
                  </a:lnTo>
                  <a:lnTo>
                    <a:pt x="178" y="81"/>
                  </a:lnTo>
                  <a:lnTo>
                    <a:pt x="180" y="83"/>
                  </a:lnTo>
                  <a:lnTo>
                    <a:pt x="181" y="83"/>
                  </a:lnTo>
                  <a:lnTo>
                    <a:pt x="182" y="84"/>
                  </a:lnTo>
                  <a:lnTo>
                    <a:pt x="184" y="83"/>
                  </a:lnTo>
                  <a:lnTo>
                    <a:pt x="184" y="81"/>
                  </a:lnTo>
                  <a:lnTo>
                    <a:pt x="184" y="80"/>
                  </a:lnTo>
                  <a:lnTo>
                    <a:pt x="181" y="78"/>
                  </a:lnTo>
                  <a:lnTo>
                    <a:pt x="180" y="78"/>
                  </a:lnTo>
                  <a:lnTo>
                    <a:pt x="178" y="78"/>
                  </a:lnTo>
                  <a:lnTo>
                    <a:pt x="178" y="78"/>
                  </a:lnTo>
                  <a:lnTo>
                    <a:pt x="177" y="80"/>
                  </a:lnTo>
                  <a:lnTo>
                    <a:pt x="175" y="78"/>
                  </a:lnTo>
                  <a:lnTo>
                    <a:pt x="175" y="77"/>
                  </a:lnTo>
                  <a:lnTo>
                    <a:pt x="177" y="77"/>
                  </a:lnTo>
                  <a:lnTo>
                    <a:pt x="178" y="77"/>
                  </a:lnTo>
                  <a:lnTo>
                    <a:pt x="180" y="75"/>
                  </a:lnTo>
                  <a:lnTo>
                    <a:pt x="181" y="75"/>
                  </a:lnTo>
                  <a:lnTo>
                    <a:pt x="182" y="74"/>
                  </a:lnTo>
                  <a:lnTo>
                    <a:pt x="185" y="72"/>
                  </a:lnTo>
                  <a:lnTo>
                    <a:pt x="190" y="72"/>
                  </a:lnTo>
                  <a:lnTo>
                    <a:pt x="193" y="74"/>
                  </a:lnTo>
                  <a:lnTo>
                    <a:pt x="196" y="74"/>
                  </a:lnTo>
                  <a:lnTo>
                    <a:pt x="199" y="72"/>
                  </a:lnTo>
                  <a:lnTo>
                    <a:pt x="200" y="71"/>
                  </a:lnTo>
                  <a:lnTo>
                    <a:pt x="197" y="69"/>
                  </a:lnTo>
                  <a:lnTo>
                    <a:pt x="193" y="69"/>
                  </a:lnTo>
                  <a:lnTo>
                    <a:pt x="190" y="69"/>
                  </a:lnTo>
                  <a:lnTo>
                    <a:pt x="185" y="71"/>
                  </a:lnTo>
                  <a:lnTo>
                    <a:pt x="182" y="71"/>
                  </a:lnTo>
                  <a:lnTo>
                    <a:pt x="178" y="72"/>
                  </a:lnTo>
                  <a:lnTo>
                    <a:pt x="175" y="71"/>
                  </a:lnTo>
                  <a:lnTo>
                    <a:pt x="174" y="69"/>
                  </a:lnTo>
                  <a:lnTo>
                    <a:pt x="172" y="67"/>
                  </a:lnTo>
                  <a:lnTo>
                    <a:pt x="171" y="65"/>
                  </a:lnTo>
                  <a:lnTo>
                    <a:pt x="171" y="64"/>
                  </a:lnTo>
                  <a:lnTo>
                    <a:pt x="171" y="61"/>
                  </a:lnTo>
                  <a:lnTo>
                    <a:pt x="171" y="59"/>
                  </a:lnTo>
                  <a:lnTo>
                    <a:pt x="171" y="58"/>
                  </a:lnTo>
                  <a:lnTo>
                    <a:pt x="174" y="56"/>
                  </a:lnTo>
                  <a:lnTo>
                    <a:pt x="177" y="53"/>
                  </a:lnTo>
                  <a:lnTo>
                    <a:pt x="180" y="52"/>
                  </a:lnTo>
                  <a:lnTo>
                    <a:pt x="181" y="50"/>
                  </a:lnTo>
                  <a:lnTo>
                    <a:pt x="182" y="47"/>
                  </a:lnTo>
                  <a:lnTo>
                    <a:pt x="180" y="46"/>
                  </a:lnTo>
                  <a:lnTo>
                    <a:pt x="177" y="46"/>
                  </a:lnTo>
                  <a:close/>
                  <a:moveTo>
                    <a:pt x="343" y="24"/>
                  </a:moveTo>
                  <a:lnTo>
                    <a:pt x="343" y="25"/>
                  </a:lnTo>
                  <a:lnTo>
                    <a:pt x="343" y="28"/>
                  </a:lnTo>
                  <a:lnTo>
                    <a:pt x="344" y="30"/>
                  </a:lnTo>
                  <a:lnTo>
                    <a:pt x="346" y="31"/>
                  </a:lnTo>
                  <a:lnTo>
                    <a:pt x="349" y="33"/>
                  </a:lnTo>
                  <a:lnTo>
                    <a:pt x="350" y="36"/>
                  </a:lnTo>
                  <a:lnTo>
                    <a:pt x="350" y="37"/>
                  </a:lnTo>
                  <a:lnTo>
                    <a:pt x="350" y="39"/>
                  </a:lnTo>
                  <a:lnTo>
                    <a:pt x="349" y="40"/>
                  </a:lnTo>
                  <a:lnTo>
                    <a:pt x="349" y="41"/>
                  </a:lnTo>
                  <a:lnTo>
                    <a:pt x="349" y="43"/>
                  </a:lnTo>
                  <a:lnTo>
                    <a:pt x="352" y="43"/>
                  </a:lnTo>
                  <a:lnTo>
                    <a:pt x="355" y="41"/>
                  </a:lnTo>
                  <a:lnTo>
                    <a:pt x="355" y="39"/>
                  </a:lnTo>
                  <a:lnTo>
                    <a:pt x="355" y="36"/>
                  </a:lnTo>
                  <a:lnTo>
                    <a:pt x="353" y="33"/>
                  </a:lnTo>
                  <a:lnTo>
                    <a:pt x="352" y="33"/>
                  </a:lnTo>
                  <a:lnTo>
                    <a:pt x="350" y="31"/>
                  </a:lnTo>
                  <a:lnTo>
                    <a:pt x="347" y="30"/>
                  </a:lnTo>
                  <a:lnTo>
                    <a:pt x="347" y="28"/>
                  </a:lnTo>
                  <a:lnTo>
                    <a:pt x="347" y="27"/>
                  </a:lnTo>
                  <a:lnTo>
                    <a:pt x="346" y="25"/>
                  </a:lnTo>
                  <a:lnTo>
                    <a:pt x="344" y="24"/>
                  </a:lnTo>
                  <a:lnTo>
                    <a:pt x="343" y="24"/>
                  </a:lnTo>
                  <a:close/>
                  <a:moveTo>
                    <a:pt x="459" y="11"/>
                  </a:moveTo>
                  <a:lnTo>
                    <a:pt x="456" y="11"/>
                  </a:lnTo>
                  <a:lnTo>
                    <a:pt x="455" y="12"/>
                  </a:lnTo>
                  <a:lnTo>
                    <a:pt x="453" y="12"/>
                  </a:lnTo>
                  <a:lnTo>
                    <a:pt x="452" y="14"/>
                  </a:lnTo>
                  <a:lnTo>
                    <a:pt x="452" y="14"/>
                  </a:lnTo>
                  <a:lnTo>
                    <a:pt x="451" y="15"/>
                  </a:lnTo>
                  <a:lnTo>
                    <a:pt x="453" y="15"/>
                  </a:lnTo>
                  <a:lnTo>
                    <a:pt x="456" y="14"/>
                  </a:lnTo>
                  <a:lnTo>
                    <a:pt x="458" y="12"/>
                  </a:lnTo>
                  <a:lnTo>
                    <a:pt x="459" y="11"/>
                  </a:lnTo>
                  <a:close/>
                  <a:moveTo>
                    <a:pt x="430" y="0"/>
                  </a:moveTo>
                  <a:lnTo>
                    <a:pt x="431" y="0"/>
                  </a:lnTo>
                  <a:lnTo>
                    <a:pt x="433" y="2"/>
                  </a:lnTo>
                  <a:lnTo>
                    <a:pt x="436" y="3"/>
                  </a:lnTo>
                  <a:lnTo>
                    <a:pt x="440" y="3"/>
                  </a:lnTo>
                  <a:lnTo>
                    <a:pt x="446" y="3"/>
                  </a:lnTo>
                  <a:lnTo>
                    <a:pt x="452" y="3"/>
                  </a:lnTo>
                  <a:lnTo>
                    <a:pt x="453" y="3"/>
                  </a:lnTo>
                  <a:lnTo>
                    <a:pt x="455" y="5"/>
                  </a:lnTo>
                  <a:lnTo>
                    <a:pt x="456" y="6"/>
                  </a:lnTo>
                  <a:lnTo>
                    <a:pt x="458" y="6"/>
                  </a:lnTo>
                  <a:lnTo>
                    <a:pt x="459" y="8"/>
                  </a:lnTo>
                  <a:lnTo>
                    <a:pt x="461" y="9"/>
                  </a:lnTo>
                  <a:lnTo>
                    <a:pt x="464" y="11"/>
                  </a:lnTo>
                  <a:lnTo>
                    <a:pt x="465" y="12"/>
                  </a:lnTo>
                  <a:lnTo>
                    <a:pt x="468" y="14"/>
                  </a:lnTo>
                  <a:lnTo>
                    <a:pt x="471" y="14"/>
                  </a:lnTo>
                  <a:lnTo>
                    <a:pt x="474" y="14"/>
                  </a:lnTo>
                  <a:lnTo>
                    <a:pt x="480" y="14"/>
                  </a:lnTo>
                  <a:lnTo>
                    <a:pt x="484" y="14"/>
                  </a:lnTo>
                  <a:lnTo>
                    <a:pt x="486" y="15"/>
                  </a:lnTo>
                  <a:lnTo>
                    <a:pt x="489" y="16"/>
                  </a:lnTo>
                  <a:lnTo>
                    <a:pt x="490" y="16"/>
                  </a:lnTo>
                  <a:lnTo>
                    <a:pt x="492" y="16"/>
                  </a:lnTo>
                  <a:lnTo>
                    <a:pt x="495" y="16"/>
                  </a:lnTo>
                  <a:lnTo>
                    <a:pt x="496" y="16"/>
                  </a:lnTo>
                  <a:lnTo>
                    <a:pt x="499" y="16"/>
                  </a:lnTo>
                  <a:lnTo>
                    <a:pt x="502" y="15"/>
                  </a:lnTo>
                  <a:lnTo>
                    <a:pt x="504" y="14"/>
                  </a:lnTo>
                  <a:lnTo>
                    <a:pt x="505" y="14"/>
                  </a:lnTo>
                  <a:lnTo>
                    <a:pt x="508" y="14"/>
                  </a:lnTo>
                  <a:lnTo>
                    <a:pt x="512" y="14"/>
                  </a:lnTo>
                  <a:lnTo>
                    <a:pt x="517" y="14"/>
                  </a:lnTo>
                  <a:lnTo>
                    <a:pt x="521" y="15"/>
                  </a:lnTo>
                  <a:lnTo>
                    <a:pt x="523" y="15"/>
                  </a:lnTo>
                  <a:lnTo>
                    <a:pt x="526" y="16"/>
                  </a:lnTo>
                  <a:lnTo>
                    <a:pt x="529" y="18"/>
                  </a:lnTo>
                  <a:lnTo>
                    <a:pt x="530" y="21"/>
                  </a:lnTo>
                  <a:lnTo>
                    <a:pt x="532" y="22"/>
                  </a:lnTo>
                  <a:lnTo>
                    <a:pt x="534" y="24"/>
                  </a:lnTo>
                  <a:lnTo>
                    <a:pt x="536" y="24"/>
                  </a:lnTo>
                  <a:lnTo>
                    <a:pt x="539" y="25"/>
                  </a:lnTo>
                  <a:lnTo>
                    <a:pt x="540" y="24"/>
                  </a:lnTo>
                  <a:lnTo>
                    <a:pt x="540" y="22"/>
                  </a:lnTo>
                  <a:lnTo>
                    <a:pt x="542" y="22"/>
                  </a:lnTo>
                  <a:lnTo>
                    <a:pt x="545" y="21"/>
                  </a:lnTo>
                  <a:lnTo>
                    <a:pt x="549" y="22"/>
                  </a:lnTo>
                  <a:lnTo>
                    <a:pt x="554" y="22"/>
                  </a:lnTo>
                  <a:lnTo>
                    <a:pt x="558" y="22"/>
                  </a:lnTo>
                  <a:lnTo>
                    <a:pt x="561" y="21"/>
                  </a:lnTo>
                  <a:lnTo>
                    <a:pt x="561" y="21"/>
                  </a:lnTo>
                  <a:lnTo>
                    <a:pt x="562" y="19"/>
                  </a:lnTo>
                  <a:lnTo>
                    <a:pt x="562" y="18"/>
                  </a:lnTo>
                  <a:lnTo>
                    <a:pt x="574" y="18"/>
                  </a:lnTo>
                  <a:lnTo>
                    <a:pt x="586" y="18"/>
                  </a:lnTo>
                  <a:lnTo>
                    <a:pt x="590" y="18"/>
                  </a:lnTo>
                  <a:lnTo>
                    <a:pt x="593" y="18"/>
                  </a:lnTo>
                  <a:lnTo>
                    <a:pt x="596" y="19"/>
                  </a:lnTo>
                  <a:lnTo>
                    <a:pt x="598" y="21"/>
                  </a:lnTo>
                  <a:lnTo>
                    <a:pt x="601" y="22"/>
                  </a:lnTo>
                  <a:lnTo>
                    <a:pt x="602" y="22"/>
                  </a:lnTo>
                  <a:lnTo>
                    <a:pt x="605" y="22"/>
                  </a:lnTo>
                  <a:lnTo>
                    <a:pt x="608" y="24"/>
                  </a:lnTo>
                  <a:lnTo>
                    <a:pt x="611" y="24"/>
                  </a:lnTo>
                  <a:lnTo>
                    <a:pt x="613" y="25"/>
                  </a:lnTo>
                  <a:lnTo>
                    <a:pt x="617" y="25"/>
                  </a:lnTo>
                  <a:lnTo>
                    <a:pt x="621" y="24"/>
                  </a:lnTo>
                  <a:lnTo>
                    <a:pt x="626" y="24"/>
                  </a:lnTo>
                  <a:lnTo>
                    <a:pt x="630" y="24"/>
                  </a:lnTo>
                  <a:lnTo>
                    <a:pt x="636" y="24"/>
                  </a:lnTo>
                  <a:lnTo>
                    <a:pt x="640" y="25"/>
                  </a:lnTo>
                  <a:lnTo>
                    <a:pt x="643" y="27"/>
                  </a:lnTo>
                  <a:lnTo>
                    <a:pt x="645" y="28"/>
                  </a:lnTo>
                  <a:lnTo>
                    <a:pt x="648" y="30"/>
                  </a:lnTo>
                  <a:lnTo>
                    <a:pt x="654" y="30"/>
                  </a:lnTo>
                  <a:lnTo>
                    <a:pt x="660" y="30"/>
                  </a:lnTo>
                  <a:lnTo>
                    <a:pt x="666" y="30"/>
                  </a:lnTo>
                  <a:lnTo>
                    <a:pt x="667" y="30"/>
                  </a:lnTo>
                  <a:lnTo>
                    <a:pt x="668" y="31"/>
                  </a:lnTo>
                  <a:lnTo>
                    <a:pt x="670" y="30"/>
                  </a:lnTo>
                  <a:lnTo>
                    <a:pt x="671" y="30"/>
                  </a:lnTo>
                  <a:lnTo>
                    <a:pt x="673" y="28"/>
                  </a:lnTo>
                  <a:lnTo>
                    <a:pt x="676" y="30"/>
                  </a:lnTo>
                  <a:lnTo>
                    <a:pt x="679" y="31"/>
                  </a:lnTo>
                  <a:lnTo>
                    <a:pt x="682" y="33"/>
                  </a:lnTo>
                  <a:lnTo>
                    <a:pt x="685" y="33"/>
                  </a:lnTo>
                  <a:lnTo>
                    <a:pt x="685" y="31"/>
                  </a:lnTo>
                  <a:lnTo>
                    <a:pt x="685" y="30"/>
                  </a:lnTo>
                  <a:lnTo>
                    <a:pt x="683" y="30"/>
                  </a:lnTo>
                  <a:lnTo>
                    <a:pt x="685" y="28"/>
                  </a:lnTo>
                  <a:lnTo>
                    <a:pt x="686" y="28"/>
                  </a:lnTo>
                  <a:lnTo>
                    <a:pt x="688" y="28"/>
                  </a:lnTo>
                  <a:lnTo>
                    <a:pt x="691" y="28"/>
                  </a:lnTo>
                  <a:lnTo>
                    <a:pt x="692" y="28"/>
                  </a:lnTo>
                  <a:lnTo>
                    <a:pt x="694" y="28"/>
                  </a:lnTo>
                  <a:lnTo>
                    <a:pt x="696" y="28"/>
                  </a:lnTo>
                  <a:lnTo>
                    <a:pt x="699" y="31"/>
                  </a:lnTo>
                  <a:lnTo>
                    <a:pt x="704" y="31"/>
                  </a:lnTo>
                  <a:lnTo>
                    <a:pt x="708" y="33"/>
                  </a:lnTo>
                  <a:lnTo>
                    <a:pt x="714" y="33"/>
                  </a:lnTo>
                  <a:lnTo>
                    <a:pt x="717" y="31"/>
                  </a:lnTo>
                  <a:lnTo>
                    <a:pt x="720" y="31"/>
                  </a:lnTo>
                  <a:lnTo>
                    <a:pt x="721" y="33"/>
                  </a:lnTo>
                  <a:lnTo>
                    <a:pt x="724" y="33"/>
                  </a:lnTo>
                  <a:lnTo>
                    <a:pt x="726" y="33"/>
                  </a:lnTo>
                  <a:lnTo>
                    <a:pt x="727" y="33"/>
                  </a:lnTo>
                  <a:lnTo>
                    <a:pt x="730" y="34"/>
                  </a:lnTo>
                  <a:lnTo>
                    <a:pt x="735" y="36"/>
                  </a:lnTo>
                  <a:lnTo>
                    <a:pt x="741" y="37"/>
                  </a:lnTo>
                  <a:lnTo>
                    <a:pt x="747" y="39"/>
                  </a:lnTo>
                  <a:lnTo>
                    <a:pt x="749" y="39"/>
                  </a:lnTo>
                  <a:lnTo>
                    <a:pt x="752" y="40"/>
                  </a:lnTo>
                  <a:lnTo>
                    <a:pt x="755" y="41"/>
                  </a:lnTo>
                  <a:lnTo>
                    <a:pt x="757" y="40"/>
                  </a:lnTo>
                  <a:lnTo>
                    <a:pt x="758" y="40"/>
                  </a:lnTo>
                  <a:lnTo>
                    <a:pt x="763" y="40"/>
                  </a:lnTo>
                  <a:lnTo>
                    <a:pt x="767" y="41"/>
                  </a:lnTo>
                  <a:lnTo>
                    <a:pt x="770" y="43"/>
                  </a:lnTo>
                  <a:lnTo>
                    <a:pt x="773" y="44"/>
                  </a:lnTo>
                  <a:lnTo>
                    <a:pt x="775" y="47"/>
                  </a:lnTo>
                  <a:lnTo>
                    <a:pt x="776" y="52"/>
                  </a:lnTo>
                  <a:lnTo>
                    <a:pt x="767" y="50"/>
                  </a:lnTo>
                  <a:lnTo>
                    <a:pt x="758" y="47"/>
                  </a:lnTo>
                  <a:lnTo>
                    <a:pt x="748" y="47"/>
                  </a:lnTo>
                  <a:lnTo>
                    <a:pt x="747" y="47"/>
                  </a:lnTo>
                  <a:lnTo>
                    <a:pt x="747" y="49"/>
                  </a:lnTo>
                  <a:lnTo>
                    <a:pt x="745" y="50"/>
                  </a:lnTo>
                  <a:lnTo>
                    <a:pt x="747" y="53"/>
                  </a:lnTo>
                  <a:lnTo>
                    <a:pt x="748" y="55"/>
                  </a:lnTo>
                  <a:lnTo>
                    <a:pt x="751" y="55"/>
                  </a:lnTo>
                  <a:lnTo>
                    <a:pt x="754" y="56"/>
                  </a:lnTo>
                  <a:lnTo>
                    <a:pt x="757" y="58"/>
                  </a:lnTo>
                  <a:lnTo>
                    <a:pt x="758" y="59"/>
                  </a:lnTo>
                  <a:lnTo>
                    <a:pt x="757" y="61"/>
                  </a:lnTo>
                  <a:lnTo>
                    <a:pt x="754" y="61"/>
                  </a:lnTo>
                  <a:lnTo>
                    <a:pt x="752" y="59"/>
                  </a:lnTo>
                  <a:lnTo>
                    <a:pt x="749" y="61"/>
                  </a:lnTo>
                  <a:lnTo>
                    <a:pt x="747" y="62"/>
                  </a:lnTo>
                  <a:lnTo>
                    <a:pt x="745" y="64"/>
                  </a:lnTo>
                  <a:lnTo>
                    <a:pt x="744" y="67"/>
                  </a:lnTo>
                  <a:lnTo>
                    <a:pt x="742" y="69"/>
                  </a:lnTo>
                  <a:lnTo>
                    <a:pt x="739" y="71"/>
                  </a:lnTo>
                  <a:lnTo>
                    <a:pt x="738" y="69"/>
                  </a:lnTo>
                  <a:lnTo>
                    <a:pt x="735" y="69"/>
                  </a:lnTo>
                  <a:lnTo>
                    <a:pt x="733" y="69"/>
                  </a:lnTo>
                  <a:lnTo>
                    <a:pt x="730" y="69"/>
                  </a:lnTo>
                  <a:lnTo>
                    <a:pt x="729" y="69"/>
                  </a:lnTo>
                  <a:lnTo>
                    <a:pt x="726" y="71"/>
                  </a:lnTo>
                  <a:lnTo>
                    <a:pt x="724" y="71"/>
                  </a:lnTo>
                  <a:lnTo>
                    <a:pt x="721" y="71"/>
                  </a:lnTo>
                  <a:lnTo>
                    <a:pt x="720" y="71"/>
                  </a:lnTo>
                  <a:lnTo>
                    <a:pt x="719" y="72"/>
                  </a:lnTo>
                  <a:lnTo>
                    <a:pt x="719" y="75"/>
                  </a:lnTo>
                  <a:lnTo>
                    <a:pt x="719" y="77"/>
                  </a:lnTo>
                  <a:lnTo>
                    <a:pt x="720" y="78"/>
                  </a:lnTo>
                  <a:lnTo>
                    <a:pt x="720" y="80"/>
                  </a:lnTo>
                  <a:lnTo>
                    <a:pt x="723" y="80"/>
                  </a:lnTo>
                  <a:lnTo>
                    <a:pt x="724" y="81"/>
                  </a:lnTo>
                  <a:lnTo>
                    <a:pt x="726" y="81"/>
                  </a:lnTo>
                  <a:lnTo>
                    <a:pt x="727" y="83"/>
                  </a:lnTo>
                  <a:lnTo>
                    <a:pt x="729" y="84"/>
                  </a:lnTo>
                  <a:lnTo>
                    <a:pt x="732" y="86"/>
                  </a:lnTo>
                  <a:lnTo>
                    <a:pt x="733" y="87"/>
                  </a:lnTo>
                  <a:lnTo>
                    <a:pt x="733" y="89"/>
                  </a:lnTo>
                  <a:lnTo>
                    <a:pt x="732" y="90"/>
                  </a:lnTo>
                  <a:lnTo>
                    <a:pt x="732" y="90"/>
                  </a:lnTo>
                  <a:lnTo>
                    <a:pt x="733" y="92"/>
                  </a:lnTo>
                  <a:lnTo>
                    <a:pt x="735" y="93"/>
                  </a:lnTo>
                  <a:lnTo>
                    <a:pt x="736" y="93"/>
                  </a:lnTo>
                  <a:lnTo>
                    <a:pt x="736" y="95"/>
                  </a:lnTo>
                  <a:lnTo>
                    <a:pt x="736" y="96"/>
                  </a:lnTo>
                  <a:lnTo>
                    <a:pt x="735" y="96"/>
                  </a:lnTo>
                  <a:lnTo>
                    <a:pt x="735" y="97"/>
                  </a:lnTo>
                  <a:lnTo>
                    <a:pt x="733" y="97"/>
                  </a:lnTo>
                  <a:lnTo>
                    <a:pt x="733" y="99"/>
                  </a:lnTo>
                  <a:lnTo>
                    <a:pt x="735" y="100"/>
                  </a:lnTo>
                  <a:lnTo>
                    <a:pt x="735" y="102"/>
                  </a:lnTo>
                  <a:lnTo>
                    <a:pt x="735" y="103"/>
                  </a:lnTo>
                  <a:lnTo>
                    <a:pt x="735" y="105"/>
                  </a:lnTo>
                  <a:lnTo>
                    <a:pt x="735" y="106"/>
                  </a:lnTo>
                  <a:lnTo>
                    <a:pt x="736" y="109"/>
                  </a:lnTo>
                  <a:lnTo>
                    <a:pt x="735" y="111"/>
                  </a:lnTo>
                  <a:lnTo>
                    <a:pt x="733" y="112"/>
                  </a:lnTo>
                  <a:lnTo>
                    <a:pt x="726" y="106"/>
                  </a:lnTo>
                  <a:lnTo>
                    <a:pt x="719" y="100"/>
                  </a:lnTo>
                  <a:lnTo>
                    <a:pt x="714" y="97"/>
                  </a:lnTo>
                  <a:lnTo>
                    <a:pt x="711" y="95"/>
                  </a:lnTo>
                  <a:lnTo>
                    <a:pt x="707" y="92"/>
                  </a:lnTo>
                  <a:lnTo>
                    <a:pt x="705" y="87"/>
                  </a:lnTo>
                  <a:lnTo>
                    <a:pt x="704" y="81"/>
                  </a:lnTo>
                  <a:lnTo>
                    <a:pt x="704" y="81"/>
                  </a:lnTo>
                  <a:lnTo>
                    <a:pt x="705" y="80"/>
                  </a:lnTo>
                  <a:lnTo>
                    <a:pt x="707" y="77"/>
                  </a:lnTo>
                  <a:lnTo>
                    <a:pt x="707" y="75"/>
                  </a:lnTo>
                  <a:lnTo>
                    <a:pt x="707" y="74"/>
                  </a:lnTo>
                  <a:lnTo>
                    <a:pt x="707" y="71"/>
                  </a:lnTo>
                  <a:lnTo>
                    <a:pt x="708" y="68"/>
                  </a:lnTo>
                  <a:lnTo>
                    <a:pt x="708" y="67"/>
                  </a:lnTo>
                  <a:lnTo>
                    <a:pt x="708" y="65"/>
                  </a:lnTo>
                  <a:lnTo>
                    <a:pt x="707" y="62"/>
                  </a:lnTo>
                  <a:lnTo>
                    <a:pt x="705" y="61"/>
                  </a:lnTo>
                  <a:lnTo>
                    <a:pt x="704" y="61"/>
                  </a:lnTo>
                  <a:lnTo>
                    <a:pt x="702" y="61"/>
                  </a:lnTo>
                  <a:lnTo>
                    <a:pt x="702" y="62"/>
                  </a:lnTo>
                  <a:lnTo>
                    <a:pt x="702" y="64"/>
                  </a:lnTo>
                  <a:lnTo>
                    <a:pt x="702" y="65"/>
                  </a:lnTo>
                  <a:lnTo>
                    <a:pt x="701" y="67"/>
                  </a:lnTo>
                  <a:lnTo>
                    <a:pt x="699" y="68"/>
                  </a:lnTo>
                  <a:lnTo>
                    <a:pt x="696" y="67"/>
                  </a:lnTo>
                  <a:lnTo>
                    <a:pt x="695" y="67"/>
                  </a:lnTo>
                  <a:lnTo>
                    <a:pt x="694" y="65"/>
                  </a:lnTo>
                  <a:lnTo>
                    <a:pt x="692" y="64"/>
                  </a:lnTo>
                  <a:lnTo>
                    <a:pt x="689" y="62"/>
                  </a:lnTo>
                  <a:lnTo>
                    <a:pt x="686" y="64"/>
                  </a:lnTo>
                  <a:lnTo>
                    <a:pt x="683" y="64"/>
                  </a:lnTo>
                  <a:lnTo>
                    <a:pt x="682" y="67"/>
                  </a:lnTo>
                  <a:lnTo>
                    <a:pt x="682" y="71"/>
                  </a:lnTo>
                  <a:lnTo>
                    <a:pt x="682" y="71"/>
                  </a:lnTo>
                  <a:lnTo>
                    <a:pt x="683" y="72"/>
                  </a:lnTo>
                  <a:lnTo>
                    <a:pt x="685" y="74"/>
                  </a:lnTo>
                  <a:lnTo>
                    <a:pt x="683" y="75"/>
                  </a:lnTo>
                  <a:lnTo>
                    <a:pt x="680" y="75"/>
                  </a:lnTo>
                  <a:lnTo>
                    <a:pt x="677" y="75"/>
                  </a:lnTo>
                  <a:lnTo>
                    <a:pt x="676" y="77"/>
                  </a:lnTo>
                  <a:lnTo>
                    <a:pt x="673" y="75"/>
                  </a:lnTo>
                  <a:lnTo>
                    <a:pt x="670" y="74"/>
                  </a:lnTo>
                  <a:lnTo>
                    <a:pt x="668" y="72"/>
                  </a:lnTo>
                  <a:lnTo>
                    <a:pt x="666" y="72"/>
                  </a:lnTo>
                  <a:lnTo>
                    <a:pt x="663" y="74"/>
                  </a:lnTo>
                  <a:lnTo>
                    <a:pt x="661" y="74"/>
                  </a:lnTo>
                  <a:lnTo>
                    <a:pt x="657" y="75"/>
                  </a:lnTo>
                  <a:lnTo>
                    <a:pt x="652" y="74"/>
                  </a:lnTo>
                  <a:lnTo>
                    <a:pt x="649" y="74"/>
                  </a:lnTo>
                  <a:lnTo>
                    <a:pt x="645" y="74"/>
                  </a:lnTo>
                  <a:lnTo>
                    <a:pt x="642" y="74"/>
                  </a:lnTo>
                  <a:lnTo>
                    <a:pt x="639" y="75"/>
                  </a:lnTo>
                  <a:lnTo>
                    <a:pt x="638" y="78"/>
                  </a:lnTo>
                  <a:lnTo>
                    <a:pt x="638" y="80"/>
                  </a:lnTo>
                  <a:lnTo>
                    <a:pt x="636" y="81"/>
                  </a:lnTo>
                  <a:lnTo>
                    <a:pt x="636" y="83"/>
                  </a:lnTo>
                  <a:lnTo>
                    <a:pt x="635" y="84"/>
                  </a:lnTo>
                  <a:lnTo>
                    <a:pt x="635" y="87"/>
                  </a:lnTo>
                  <a:lnTo>
                    <a:pt x="635" y="89"/>
                  </a:lnTo>
                  <a:lnTo>
                    <a:pt x="633" y="89"/>
                  </a:lnTo>
                  <a:lnTo>
                    <a:pt x="633" y="90"/>
                  </a:lnTo>
                  <a:lnTo>
                    <a:pt x="632" y="92"/>
                  </a:lnTo>
                  <a:lnTo>
                    <a:pt x="632" y="93"/>
                  </a:lnTo>
                  <a:lnTo>
                    <a:pt x="632" y="95"/>
                  </a:lnTo>
                  <a:lnTo>
                    <a:pt x="633" y="96"/>
                  </a:lnTo>
                  <a:lnTo>
                    <a:pt x="635" y="95"/>
                  </a:lnTo>
                  <a:lnTo>
                    <a:pt x="636" y="95"/>
                  </a:lnTo>
                  <a:lnTo>
                    <a:pt x="638" y="96"/>
                  </a:lnTo>
                  <a:lnTo>
                    <a:pt x="640" y="97"/>
                  </a:lnTo>
                  <a:lnTo>
                    <a:pt x="642" y="99"/>
                  </a:lnTo>
                  <a:lnTo>
                    <a:pt x="645" y="99"/>
                  </a:lnTo>
                  <a:lnTo>
                    <a:pt x="646" y="99"/>
                  </a:lnTo>
                  <a:lnTo>
                    <a:pt x="648" y="97"/>
                  </a:lnTo>
                  <a:lnTo>
                    <a:pt x="649" y="97"/>
                  </a:lnTo>
                  <a:lnTo>
                    <a:pt x="652" y="97"/>
                  </a:lnTo>
                  <a:lnTo>
                    <a:pt x="654" y="99"/>
                  </a:lnTo>
                  <a:lnTo>
                    <a:pt x="655" y="99"/>
                  </a:lnTo>
                  <a:lnTo>
                    <a:pt x="657" y="100"/>
                  </a:lnTo>
                  <a:lnTo>
                    <a:pt x="660" y="102"/>
                  </a:lnTo>
                  <a:lnTo>
                    <a:pt x="661" y="102"/>
                  </a:lnTo>
                  <a:lnTo>
                    <a:pt x="663" y="102"/>
                  </a:lnTo>
                  <a:lnTo>
                    <a:pt x="663" y="100"/>
                  </a:lnTo>
                  <a:lnTo>
                    <a:pt x="664" y="100"/>
                  </a:lnTo>
                  <a:lnTo>
                    <a:pt x="666" y="99"/>
                  </a:lnTo>
                  <a:lnTo>
                    <a:pt x="668" y="100"/>
                  </a:lnTo>
                  <a:lnTo>
                    <a:pt x="670" y="103"/>
                  </a:lnTo>
                  <a:lnTo>
                    <a:pt x="673" y="106"/>
                  </a:lnTo>
                  <a:lnTo>
                    <a:pt x="676" y="109"/>
                  </a:lnTo>
                  <a:lnTo>
                    <a:pt x="679" y="112"/>
                  </a:lnTo>
                  <a:lnTo>
                    <a:pt x="682" y="114"/>
                  </a:lnTo>
                  <a:lnTo>
                    <a:pt x="683" y="115"/>
                  </a:lnTo>
                  <a:lnTo>
                    <a:pt x="685" y="117"/>
                  </a:lnTo>
                  <a:lnTo>
                    <a:pt x="686" y="118"/>
                  </a:lnTo>
                  <a:lnTo>
                    <a:pt x="688" y="120"/>
                  </a:lnTo>
                  <a:lnTo>
                    <a:pt x="686" y="120"/>
                  </a:lnTo>
                  <a:lnTo>
                    <a:pt x="686" y="121"/>
                  </a:lnTo>
                  <a:lnTo>
                    <a:pt x="686" y="122"/>
                  </a:lnTo>
                  <a:lnTo>
                    <a:pt x="686" y="124"/>
                  </a:lnTo>
                  <a:lnTo>
                    <a:pt x="686" y="125"/>
                  </a:lnTo>
                  <a:lnTo>
                    <a:pt x="685" y="125"/>
                  </a:lnTo>
                  <a:lnTo>
                    <a:pt x="682" y="124"/>
                  </a:lnTo>
                  <a:lnTo>
                    <a:pt x="680" y="122"/>
                  </a:lnTo>
                  <a:lnTo>
                    <a:pt x="679" y="120"/>
                  </a:lnTo>
                  <a:lnTo>
                    <a:pt x="677" y="117"/>
                  </a:lnTo>
                  <a:lnTo>
                    <a:pt x="676" y="115"/>
                  </a:lnTo>
                  <a:lnTo>
                    <a:pt x="673" y="112"/>
                  </a:lnTo>
                  <a:lnTo>
                    <a:pt x="671" y="111"/>
                  </a:lnTo>
                  <a:lnTo>
                    <a:pt x="671" y="109"/>
                  </a:lnTo>
                  <a:lnTo>
                    <a:pt x="668" y="109"/>
                  </a:lnTo>
                  <a:lnTo>
                    <a:pt x="667" y="109"/>
                  </a:lnTo>
                  <a:lnTo>
                    <a:pt x="667" y="111"/>
                  </a:lnTo>
                  <a:lnTo>
                    <a:pt x="667" y="112"/>
                  </a:lnTo>
                  <a:lnTo>
                    <a:pt x="668" y="114"/>
                  </a:lnTo>
                  <a:lnTo>
                    <a:pt x="670" y="115"/>
                  </a:lnTo>
                  <a:lnTo>
                    <a:pt x="670" y="117"/>
                  </a:lnTo>
                  <a:lnTo>
                    <a:pt x="673" y="118"/>
                  </a:lnTo>
                  <a:lnTo>
                    <a:pt x="674" y="121"/>
                  </a:lnTo>
                  <a:lnTo>
                    <a:pt x="674" y="124"/>
                  </a:lnTo>
                  <a:lnTo>
                    <a:pt x="674" y="125"/>
                  </a:lnTo>
                  <a:lnTo>
                    <a:pt x="674" y="128"/>
                  </a:lnTo>
                  <a:lnTo>
                    <a:pt x="673" y="131"/>
                  </a:lnTo>
                  <a:lnTo>
                    <a:pt x="674" y="134"/>
                  </a:lnTo>
                  <a:lnTo>
                    <a:pt x="674" y="136"/>
                  </a:lnTo>
                  <a:lnTo>
                    <a:pt x="673" y="139"/>
                  </a:lnTo>
                  <a:lnTo>
                    <a:pt x="671" y="142"/>
                  </a:lnTo>
                  <a:lnTo>
                    <a:pt x="671" y="145"/>
                  </a:lnTo>
                  <a:lnTo>
                    <a:pt x="670" y="146"/>
                  </a:lnTo>
                  <a:lnTo>
                    <a:pt x="668" y="149"/>
                  </a:lnTo>
                  <a:lnTo>
                    <a:pt x="667" y="150"/>
                  </a:lnTo>
                  <a:lnTo>
                    <a:pt x="664" y="152"/>
                  </a:lnTo>
                  <a:lnTo>
                    <a:pt x="663" y="152"/>
                  </a:lnTo>
                  <a:lnTo>
                    <a:pt x="660" y="150"/>
                  </a:lnTo>
                  <a:lnTo>
                    <a:pt x="658" y="150"/>
                  </a:lnTo>
                  <a:lnTo>
                    <a:pt x="657" y="150"/>
                  </a:lnTo>
                  <a:lnTo>
                    <a:pt x="655" y="152"/>
                  </a:lnTo>
                  <a:lnTo>
                    <a:pt x="654" y="153"/>
                  </a:lnTo>
                  <a:lnTo>
                    <a:pt x="652" y="156"/>
                  </a:lnTo>
                  <a:lnTo>
                    <a:pt x="654" y="158"/>
                  </a:lnTo>
                  <a:lnTo>
                    <a:pt x="654" y="159"/>
                  </a:lnTo>
                  <a:lnTo>
                    <a:pt x="654" y="161"/>
                  </a:lnTo>
                  <a:lnTo>
                    <a:pt x="652" y="162"/>
                  </a:lnTo>
                  <a:lnTo>
                    <a:pt x="651" y="164"/>
                  </a:lnTo>
                  <a:lnTo>
                    <a:pt x="649" y="165"/>
                  </a:lnTo>
                  <a:lnTo>
                    <a:pt x="649" y="167"/>
                  </a:lnTo>
                  <a:lnTo>
                    <a:pt x="649" y="168"/>
                  </a:lnTo>
                  <a:lnTo>
                    <a:pt x="651" y="170"/>
                  </a:lnTo>
                  <a:lnTo>
                    <a:pt x="652" y="171"/>
                  </a:lnTo>
                  <a:lnTo>
                    <a:pt x="654" y="171"/>
                  </a:lnTo>
                  <a:lnTo>
                    <a:pt x="657" y="174"/>
                  </a:lnTo>
                  <a:lnTo>
                    <a:pt x="660" y="177"/>
                  </a:lnTo>
                  <a:lnTo>
                    <a:pt x="663" y="180"/>
                  </a:lnTo>
                  <a:lnTo>
                    <a:pt x="664" y="181"/>
                  </a:lnTo>
                  <a:lnTo>
                    <a:pt x="666" y="184"/>
                  </a:lnTo>
                  <a:lnTo>
                    <a:pt x="666" y="187"/>
                  </a:lnTo>
                  <a:lnTo>
                    <a:pt x="666" y="189"/>
                  </a:lnTo>
                  <a:lnTo>
                    <a:pt x="663" y="190"/>
                  </a:lnTo>
                  <a:lnTo>
                    <a:pt x="661" y="192"/>
                  </a:lnTo>
                  <a:lnTo>
                    <a:pt x="658" y="192"/>
                  </a:lnTo>
                  <a:lnTo>
                    <a:pt x="655" y="192"/>
                  </a:lnTo>
                  <a:lnTo>
                    <a:pt x="654" y="190"/>
                  </a:lnTo>
                  <a:lnTo>
                    <a:pt x="654" y="189"/>
                  </a:lnTo>
                  <a:lnTo>
                    <a:pt x="654" y="187"/>
                  </a:lnTo>
                  <a:lnTo>
                    <a:pt x="652" y="186"/>
                  </a:lnTo>
                  <a:lnTo>
                    <a:pt x="652" y="184"/>
                  </a:lnTo>
                  <a:lnTo>
                    <a:pt x="651" y="183"/>
                  </a:lnTo>
                  <a:lnTo>
                    <a:pt x="649" y="181"/>
                  </a:lnTo>
                  <a:lnTo>
                    <a:pt x="649" y="180"/>
                  </a:lnTo>
                  <a:lnTo>
                    <a:pt x="649" y="178"/>
                  </a:lnTo>
                  <a:lnTo>
                    <a:pt x="648" y="177"/>
                  </a:lnTo>
                  <a:lnTo>
                    <a:pt x="646" y="176"/>
                  </a:lnTo>
                  <a:lnTo>
                    <a:pt x="643" y="176"/>
                  </a:lnTo>
                  <a:lnTo>
                    <a:pt x="642" y="176"/>
                  </a:lnTo>
                  <a:lnTo>
                    <a:pt x="640" y="174"/>
                  </a:lnTo>
                  <a:lnTo>
                    <a:pt x="639" y="171"/>
                  </a:lnTo>
                  <a:lnTo>
                    <a:pt x="639" y="170"/>
                  </a:lnTo>
                  <a:lnTo>
                    <a:pt x="638" y="168"/>
                  </a:lnTo>
                  <a:lnTo>
                    <a:pt x="635" y="167"/>
                  </a:lnTo>
                  <a:lnTo>
                    <a:pt x="633" y="167"/>
                  </a:lnTo>
                  <a:lnTo>
                    <a:pt x="629" y="167"/>
                  </a:lnTo>
                  <a:lnTo>
                    <a:pt x="627" y="167"/>
                  </a:lnTo>
                  <a:lnTo>
                    <a:pt x="626" y="168"/>
                  </a:lnTo>
                  <a:lnTo>
                    <a:pt x="623" y="170"/>
                  </a:lnTo>
                  <a:lnTo>
                    <a:pt x="621" y="168"/>
                  </a:lnTo>
                  <a:lnTo>
                    <a:pt x="621" y="167"/>
                  </a:lnTo>
                  <a:lnTo>
                    <a:pt x="621" y="165"/>
                  </a:lnTo>
                  <a:lnTo>
                    <a:pt x="621" y="164"/>
                  </a:lnTo>
                  <a:lnTo>
                    <a:pt x="621" y="162"/>
                  </a:lnTo>
                  <a:lnTo>
                    <a:pt x="620" y="161"/>
                  </a:lnTo>
                  <a:lnTo>
                    <a:pt x="617" y="162"/>
                  </a:lnTo>
                  <a:lnTo>
                    <a:pt x="614" y="164"/>
                  </a:lnTo>
                  <a:lnTo>
                    <a:pt x="613" y="167"/>
                  </a:lnTo>
                  <a:lnTo>
                    <a:pt x="611" y="168"/>
                  </a:lnTo>
                  <a:lnTo>
                    <a:pt x="610" y="168"/>
                  </a:lnTo>
                  <a:lnTo>
                    <a:pt x="608" y="170"/>
                  </a:lnTo>
                  <a:lnTo>
                    <a:pt x="607" y="171"/>
                  </a:lnTo>
                  <a:lnTo>
                    <a:pt x="607" y="173"/>
                  </a:lnTo>
                  <a:lnTo>
                    <a:pt x="608" y="173"/>
                  </a:lnTo>
                  <a:lnTo>
                    <a:pt x="611" y="174"/>
                  </a:lnTo>
                  <a:lnTo>
                    <a:pt x="613" y="174"/>
                  </a:lnTo>
                  <a:lnTo>
                    <a:pt x="614" y="176"/>
                  </a:lnTo>
                  <a:lnTo>
                    <a:pt x="615" y="177"/>
                  </a:lnTo>
                  <a:lnTo>
                    <a:pt x="617" y="177"/>
                  </a:lnTo>
                  <a:lnTo>
                    <a:pt x="617" y="178"/>
                  </a:lnTo>
                  <a:lnTo>
                    <a:pt x="620" y="178"/>
                  </a:lnTo>
                  <a:lnTo>
                    <a:pt x="621" y="177"/>
                  </a:lnTo>
                  <a:lnTo>
                    <a:pt x="623" y="176"/>
                  </a:lnTo>
                  <a:lnTo>
                    <a:pt x="626" y="177"/>
                  </a:lnTo>
                  <a:lnTo>
                    <a:pt x="629" y="177"/>
                  </a:lnTo>
                  <a:lnTo>
                    <a:pt x="630" y="178"/>
                  </a:lnTo>
                  <a:lnTo>
                    <a:pt x="629" y="180"/>
                  </a:lnTo>
                  <a:lnTo>
                    <a:pt x="627" y="181"/>
                  </a:lnTo>
                  <a:lnTo>
                    <a:pt x="624" y="184"/>
                  </a:lnTo>
                  <a:lnTo>
                    <a:pt x="623" y="186"/>
                  </a:lnTo>
                  <a:lnTo>
                    <a:pt x="621" y="189"/>
                  </a:lnTo>
                  <a:lnTo>
                    <a:pt x="623" y="190"/>
                  </a:lnTo>
                  <a:lnTo>
                    <a:pt x="624" y="190"/>
                  </a:lnTo>
                  <a:lnTo>
                    <a:pt x="626" y="192"/>
                  </a:lnTo>
                  <a:lnTo>
                    <a:pt x="627" y="193"/>
                  </a:lnTo>
                  <a:lnTo>
                    <a:pt x="629" y="195"/>
                  </a:lnTo>
                  <a:lnTo>
                    <a:pt x="632" y="198"/>
                  </a:lnTo>
                  <a:lnTo>
                    <a:pt x="635" y="201"/>
                  </a:lnTo>
                  <a:lnTo>
                    <a:pt x="636" y="202"/>
                  </a:lnTo>
                  <a:lnTo>
                    <a:pt x="638" y="203"/>
                  </a:lnTo>
                  <a:lnTo>
                    <a:pt x="638" y="205"/>
                  </a:lnTo>
                  <a:lnTo>
                    <a:pt x="639" y="206"/>
                  </a:lnTo>
                  <a:lnTo>
                    <a:pt x="639" y="208"/>
                  </a:lnTo>
                  <a:lnTo>
                    <a:pt x="639" y="209"/>
                  </a:lnTo>
                  <a:lnTo>
                    <a:pt x="639" y="211"/>
                  </a:lnTo>
                  <a:lnTo>
                    <a:pt x="639" y="211"/>
                  </a:lnTo>
                  <a:lnTo>
                    <a:pt x="640" y="212"/>
                  </a:lnTo>
                  <a:lnTo>
                    <a:pt x="642" y="212"/>
                  </a:lnTo>
                  <a:lnTo>
                    <a:pt x="642" y="214"/>
                  </a:lnTo>
                  <a:lnTo>
                    <a:pt x="643" y="215"/>
                  </a:lnTo>
                  <a:lnTo>
                    <a:pt x="643" y="217"/>
                  </a:lnTo>
                  <a:lnTo>
                    <a:pt x="643" y="220"/>
                  </a:lnTo>
                  <a:lnTo>
                    <a:pt x="643" y="223"/>
                  </a:lnTo>
                  <a:lnTo>
                    <a:pt x="642" y="224"/>
                  </a:lnTo>
                  <a:lnTo>
                    <a:pt x="640" y="226"/>
                  </a:lnTo>
                  <a:lnTo>
                    <a:pt x="639" y="231"/>
                  </a:lnTo>
                  <a:lnTo>
                    <a:pt x="638" y="236"/>
                  </a:lnTo>
                  <a:lnTo>
                    <a:pt x="635" y="240"/>
                  </a:lnTo>
                  <a:lnTo>
                    <a:pt x="632" y="245"/>
                  </a:lnTo>
                  <a:lnTo>
                    <a:pt x="626" y="248"/>
                  </a:lnTo>
                  <a:lnTo>
                    <a:pt x="620" y="249"/>
                  </a:lnTo>
                  <a:lnTo>
                    <a:pt x="614" y="251"/>
                  </a:lnTo>
                  <a:lnTo>
                    <a:pt x="613" y="252"/>
                  </a:lnTo>
                  <a:lnTo>
                    <a:pt x="610" y="254"/>
                  </a:lnTo>
                  <a:lnTo>
                    <a:pt x="608" y="255"/>
                  </a:lnTo>
                  <a:lnTo>
                    <a:pt x="605" y="255"/>
                  </a:lnTo>
                  <a:lnTo>
                    <a:pt x="602" y="255"/>
                  </a:lnTo>
                  <a:lnTo>
                    <a:pt x="601" y="257"/>
                  </a:lnTo>
                  <a:lnTo>
                    <a:pt x="601" y="258"/>
                  </a:lnTo>
                  <a:lnTo>
                    <a:pt x="601" y="261"/>
                  </a:lnTo>
                  <a:lnTo>
                    <a:pt x="602" y="262"/>
                  </a:lnTo>
                  <a:lnTo>
                    <a:pt x="602" y="264"/>
                  </a:lnTo>
                  <a:lnTo>
                    <a:pt x="602" y="267"/>
                  </a:lnTo>
                  <a:lnTo>
                    <a:pt x="601" y="270"/>
                  </a:lnTo>
                  <a:lnTo>
                    <a:pt x="598" y="271"/>
                  </a:lnTo>
                  <a:lnTo>
                    <a:pt x="596" y="271"/>
                  </a:lnTo>
                  <a:lnTo>
                    <a:pt x="595" y="270"/>
                  </a:lnTo>
                  <a:lnTo>
                    <a:pt x="593" y="268"/>
                  </a:lnTo>
                  <a:lnTo>
                    <a:pt x="593" y="267"/>
                  </a:lnTo>
                  <a:lnTo>
                    <a:pt x="593" y="265"/>
                  </a:lnTo>
                  <a:lnTo>
                    <a:pt x="595" y="264"/>
                  </a:lnTo>
                  <a:lnTo>
                    <a:pt x="596" y="262"/>
                  </a:lnTo>
                  <a:lnTo>
                    <a:pt x="598" y="261"/>
                  </a:lnTo>
                  <a:lnTo>
                    <a:pt x="596" y="258"/>
                  </a:lnTo>
                  <a:lnTo>
                    <a:pt x="595" y="255"/>
                  </a:lnTo>
                  <a:lnTo>
                    <a:pt x="590" y="255"/>
                  </a:lnTo>
                  <a:lnTo>
                    <a:pt x="587" y="255"/>
                  </a:lnTo>
                  <a:lnTo>
                    <a:pt x="585" y="258"/>
                  </a:lnTo>
                  <a:lnTo>
                    <a:pt x="582" y="259"/>
                  </a:lnTo>
                  <a:lnTo>
                    <a:pt x="580" y="262"/>
                  </a:lnTo>
                  <a:lnTo>
                    <a:pt x="579" y="265"/>
                  </a:lnTo>
                  <a:lnTo>
                    <a:pt x="580" y="268"/>
                  </a:lnTo>
                  <a:lnTo>
                    <a:pt x="582" y="270"/>
                  </a:lnTo>
                  <a:lnTo>
                    <a:pt x="583" y="273"/>
                  </a:lnTo>
                  <a:lnTo>
                    <a:pt x="585" y="274"/>
                  </a:lnTo>
                  <a:lnTo>
                    <a:pt x="586" y="276"/>
                  </a:lnTo>
                  <a:lnTo>
                    <a:pt x="592" y="280"/>
                  </a:lnTo>
                  <a:lnTo>
                    <a:pt x="596" y="286"/>
                  </a:lnTo>
                  <a:lnTo>
                    <a:pt x="599" y="292"/>
                  </a:lnTo>
                  <a:lnTo>
                    <a:pt x="601" y="302"/>
                  </a:lnTo>
                  <a:lnTo>
                    <a:pt x="599" y="305"/>
                  </a:lnTo>
                  <a:lnTo>
                    <a:pt x="596" y="307"/>
                  </a:lnTo>
                  <a:lnTo>
                    <a:pt x="593" y="308"/>
                  </a:lnTo>
                  <a:lnTo>
                    <a:pt x="590" y="310"/>
                  </a:lnTo>
                  <a:lnTo>
                    <a:pt x="589" y="311"/>
                  </a:lnTo>
                  <a:lnTo>
                    <a:pt x="587" y="312"/>
                  </a:lnTo>
                  <a:lnTo>
                    <a:pt x="586" y="314"/>
                  </a:lnTo>
                  <a:lnTo>
                    <a:pt x="585" y="315"/>
                  </a:lnTo>
                  <a:lnTo>
                    <a:pt x="582" y="317"/>
                  </a:lnTo>
                  <a:lnTo>
                    <a:pt x="580" y="315"/>
                  </a:lnTo>
                  <a:lnTo>
                    <a:pt x="580" y="314"/>
                  </a:lnTo>
                  <a:lnTo>
                    <a:pt x="580" y="312"/>
                  </a:lnTo>
                  <a:lnTo>
                    <a:pt x="580" y="312"/>
                  </a:lnTo>
                  <a:lnTo>
                    <a:pt x="579" y="310"/>
                  </a:lnTo>
                  <a:lnTo>
                    <a:pt x="576" y="308"/>
                  </a:lnTo>
                  <a:lnTo>
                    <a:pt x="573" y="307"/>
                  </a:lnTo>
                  <a:lnTo>
                    <a:pt x="571" y="305"/>
                  </a:lnTo>
                  <a:lnTo>
                    <a:pt x="570" y="304"/>
                  </a:lnTo>
                  <a:lnTo>
                    <a:pt x="570" y="302"/>
                  </a:lnTo>
                  <a:lnTo>
                    <a:pt x="567" y="301"/>
                  </a:lnTo>
                  <a:lnTo>
                    <a:pt x="564" y="299"/>
                  </a:lnTo>
                  <a:lnTo>
                    <a:pt x="562" y="298"/>
                  </a:lnTo>
                  <a:lnTo>
                    <a:pt x="561" y="296"/>
                  </a:lnTo>
                  <a:lnTo>
                    <a:pt x="559" y="295"/>
                  </a:lnTo>
                  <a:lnTo>
                    <a:pt x="558" y="295"/>
                  </a:lnTo>
                  <a:lnTo>
                    <a:pt x="557" y="295"/>
                  </a:lnTo>
                  <a:lnTo>
                    <a:pt x="557" y="296"/>
                  </a:lnTo>
                  <a:lnTo>
                    <a:pt x="557" y="298"/>
                  </a:lnTo>
                  <a:lnTo>
                    <a:pt x="557" y="301"/>
                  </a:lnTo>
                  <a:lnTo>
                    <a:pt x="555" y="304"/>
                  </a:lnTo>
                  <a:lnTo>
                    <a:pt x="555" y="307"/>
                  </a:lnTo>
                  <a:lnTo>
                    <a:pt x="554" y="308"/>
                  </a:lnTo>
                  <a:lnTo>
                    <a:pt x="554" y="311"/>
                  </a:lnTo>
                  <a:lnTo>
                    <a:pt x="555" y="312"/>
                  </a:lnTo>
                  <a:lnTo>
                    <a:pt x="557" y="315"/>
                  </a:lnTo>
                  <a:lnTo>
                    <a:pt x="558" y="317"/>
                  </a:lnTo>
                  <a:lnTo>
                    <a:pt x="559" y="320"/>
                  </a:lnTo>
                  <a:lnTo>
                    <a:pt x="559" y="323"/>
                  </a:lnTo>
                  <a:lnTo>
                    <a:pt x="561" y="324"/>
                  </a:lnTo>
                  <a:lnTo>
                    <a:pt x="564" y="326"/>
                  </a:lnTo>
                  <a:lnTo>
                    <a:pt x="567" y="327"/>
                  </a:lnTo>
                  <a:lnTo>
                    <a:pt x="568" y="329"/>
                  </a:lnTo>
                  <a:lnTo>
                    <a:pt x="571" y="332"/>
                  </a:lnTo>
                  <a:lnTo>
                    <a:pt x="573" y="333"/>
                  </a:lnTo>
                  <a:lnTo>
                    <a:pt x="574" y="336"/>
                  </a:lnTo>
                  <a:lnTo>
                    <a:pt x="576" y="339"/>
                  </a:lnTo>
                  <a:lnTo>
                    <a:pt x="576" y="342"/>
                  </a:lnTo>
                  <a:lnTo>
                    <a:pt x="576" y="345"/>
                  </a:lnTo>
                  <a:lnTo>
                    <a:pt x="577" y="346"/>
                  </a:lnTo>
                  <a:lnTo>
                    <a:pt x="577" y="348"/>
                  </a:lnTo>
                  <a:lnTo>
                    <a:pt x="579" y="349"/>
                  </a:lnTo>
                  <a:lnTo>
                    <a:pt x="579" y="352"/>
                  </a:lnTo>
                  <a:lnTo>
                    <a:pt x="579" y="354"/>
                  </a:lnTo>
                  <a:lnTo>
                    <a:pt x="574" y="352"/>
                  </a:lnTo>
                  <a:lnTo>
                    <a:pt x="571" y="351"/>
                  </a:lnTo>
                  <a:lnTo>
                    <a:pt x="568" y="348"/>
                  </a:lnTo>
                  <a:lnTo>
                    <a:pt x="565" y="346"/>
                  </a:lnTo>
                  <a:lnTo>
                    <a:pt x="564" y="342"/>
                  </a:lnTo>
                  <a:lnTo>
                    <a:pt x="562" y="340"/>
                  </a:lnTo>
                  <a:lnTo>
                    <a:pt x="562" y="339"/>
                  </a:lnTo>
                  <a:lnTo>
                    <a:pt x="561" y="336"/>
                  </a:lnTo>
                  <a:lnTo>
                    <a:pt x="559" y="332"/>
                  </a:lnTo>
                  <a:lnTo>
                    <a:pt x="559" y="329"/>
                  </a:lnTo>
                  <a:lnTo>
                    <a:pt x="557" y="326"/>
                  </a:lnTo>
                  <a:lnTo>
                    <a:pt x="555" y="323"/>
                  </a:lnTo>
                  <a:lnTo>
                    <a:pt x="552" y="321"/>
                  </a:lnTo>
                  <a:lnTo>
                    <a:pt x="551" y="321"/>
                  </a:lnTo>
                  <a:lnTo>
                    <a:pt x="549" y="320"/>
                  </a:lnTo>
                  <a:lnTo>
                    <a:pt x="549" y="318"/>
                  </a:lnTo>
                  <a:lnTo>
                    <a:pt x="549" y="314"/>
                  </a:lnTo>
                  <a:lnTo>
                    <a:pt x="549" y="310"/>
                  </a:lnTo>
                  <a:lnTo>
                    <a:pt x="551" y="307"/>
                  </a:lnTo>
                  <a:lnTo>
                    <a:pt x="549" y="305"/>
                  </a:lnTo>
                  <a:lnTo>
                    <a:pt x="549" y="304"/>
                  </a:lnTo>
                  <a:lnTo>
                    <a:pt x="549" y="299"/>
                  </a:lnTo>
                  <a:lnTo>
                    <a:pt x="549" y="296"/>
                  </a:lnTo>
                  <a:lnTo>
                    <a:pt x="548" y="295"/>
                  </a:lnTo>
                  <a:lnTo>
                    <a:pt x="546" y="292"/>
                  </a:lnTo>
                  <a:lnTo>
                    <a:pt x="546" y="290"/>
                  </a:lnTo>
                  <a:lnTo>
                    <a:pt x="545" y="287"/>
                  </a:lnTo>
                  <a:lnTo>
                    <a:pt x="543" y="284"/>
                  </a:lnTo>
                  <a:lnTo>
                    <a:pt x="543" y="282"/>
                  </a:lnTo>
                  <a:lnTo>
                    <a:pt x="542" y="279"/>
                  </a:lnTo>
                  <a:lnTo>
                    <a:pt x="540" y="279"/>
                  </a:lnTo>
                  <a:lnTo>
                    <a:pt x="537" y="279"/>
                  </a:lnTo>
                  <a:lnTo>
                    <a:pt x="536" y="280"/>
                  </a:lnTo>
                  <a:lnTo>
                    <a:pt x="533" y="282"/>
                  </a:lnTo>
                  <a:lnTo>
                    <a:pt x="532" y="283"/>
                  </a:lnTo>
                  <a:lnTo>
                    <a:pt x="530" y="283"/>
                  </a:lnTo>
                  <a:lnTo>
                    <a:pt x="527" y="282"/>
                  </a:lnTo>
                  <a:lnTo>
                    <a:pt x="527" y="280"/>
                  </a:lnTo>
                  <a:lnTo>
                    <a:pt x="527" y="277"/>
                  </a:lnTo>
                  <a:lnTo>
                    <a:pt x="527" y="274"/>
                  </a:lnTo>
                  <a:lnTo>
                    <a:pt x="527" y="273"/>
                  </a:lnTo>
                  <a:lnTo>
                    <a:pt x="526" y="271"/>
                  </a:lnTo>
                  <a:lnTo>
                    <a:pt x="524" y="270"/>
                  </a:lnTo>
                  <a:lnTo>
                    <a:pt x="523" y="267"/>
                  </a:lnTo>
                  <a:lnTo>
                    <a:pt x="523" y="265"/>
                  </a:lnTo>
                  <a:lnTo>
                    <a:pt x="521" y="264"/>
                  </a:lnTo>
                  <a:lnTo>
                    <a:pt x="520" y="262"/>
                  </a:lnTo>
                  <a:lnTo>
                    <a:pt x="517" y="261"/>
                  </a:lnTo>
                  <a:lnTo>
                    <a:pt x="514" y="258"/>
                  </a:lnTo>
                  <a:lnTo>
                    <a:pt x="512" y="257"/>
                  </a:lnTo>
                  <a:lnTo>
                    <a:pt x="512" y="254"/>
                  </a:lnTo>
                  <a:lnTo>
                    <a:pt x="511" y="252"/>
                  </a:lnTo>
                  <a:lnTo>
                    <a:pt x="509" y="251"/>
                  </a:lnTo>
                  <a:lnTo>
                    <a:pt x="508" y="251"/>
                  </a:lnTo>
                  <a:lnTo>
                    <a:pt x="506" y="252"/>
                  </a:lnTo>
                  <a:lnTo>
                    <a:pt x="505" y="254"/>
                  </a:lnTo>
                  <a:lnTo>
                    <a:pt x="504" y="254"/>
                  </a:lnTo>
                  <a:lnTo>
                    <a:pt x="501" y="254"/>
                  </a:lnTo>
                  <a:lnTo>
                    <a:pt x="498" y="255"/>
                  </a:lnTo>
                  <a:lnTo>
                    <a:pt x="496" y="255"/>
                  </a:lnTo>
                  <a:lnTo>
                    <a:pt x="493" y="255"/>
                  </a:lnTo>
                  <a:lnTo>
                    <a:pt x="492" y="255"/>
                  </a:lnTo>
                  <a:lnTo>
                    <a:pt x="490" y="255"/>
                  </a:lnTo>
                  <a:lnTo>
                    <a:pt x="489" y="258"/>
                  </a:lnTo>
                  <a:lnTo>
                    <a:pt x="489" y="259"/>
                  </a:lnTo>
                  <a:lnTo>
                    <a:pt x="489" y="261"/>
                  </a:lnTo>
                  <a:lnTo>
                    <a:pt x="487" y="262"/>
                  </a:lnTo>
                  <a:lnTo>
                    <a:pt x="486" y="264"/>
                  </a:lnTo>
                  <a:lnTo>
                    <a:pt x="483" y="264"/>
                  </a:lnTo>
                  <a:lnTo>
                    <a:pt x="481" y="267"/>
                  </a:lnTo>
                  <a:lnTo>
                    <a:pt x="478" y="268"/>
                  </a:lnTo>
                  <a:lnTo>
                    <a:pt x="477" y="271"/>
                  </a:lnTo>
                  <a:lnTo>
                    <a:pt x="474" y="274"/>
                  </a:lnTo>
                  <a:lnTo>
                    <a:pt x="473" y="276"/>
                  </a:lnTo>
                  <a:lnTo>
                    <a:pt x="471" y="277"/>
                  </a:lnTo>
                  <a:lnTo>
                    <a:pt x="470" y="279"/>
                  </a:lnTo>
                  <a:lnTo>
                    <a:pt x="467" y="280"/>
                  </a:lnTo>
                  <a:lnTo>
                    <a:pt x="465" y="282"/>
                  </a:lnTo>
                  <a:lnTo>
                    <a:pt x="462" y="283"/>
                  </a:lnTo>
                  <a:lnTo>
                    <a:pt x="461" y="286"/>
                  </a:lnTo>
                  <a:lnTo>
                    <a:pt x="461" y="289"/>
                  </a:lnTo>
                  <a:lnTo>
                    <a:pt x="462" y="293"/>
                  </a:lnTo>
                  <a:lnTo>
                    <a:pt x="462" y="298"/>
                  </a:lnTo>
                  <a:lnTo>
                    <a:pt x="461" y="301"/>
                  </a:lnTo>
                  <a:lnTo>
                    <a:pt x="461" y="302"/>
                  </a:lnTo>
                  <a:lnTo>
                    <a:pt x="461" y="305"/>
                  </a:lnTo>
                  <a:lnTo>
                    <a:pt x="461" y="308"/>
                  </a:lnTo>
                  <a:lnTo>
                    <a:pt x="459" y="310"/>
                  </a:lnTo>
                  <a:lnTo>
                    <a:pt x="458" y="311"/>
                  </a:lnTo>
                  <a:lnTo>
                    <a:pt x="458" y="312"/>
                  </a:lnTo>
                  <a:lnTo>
                    <a:pt x="456" y="314"/>
                  </a:lnTo>
                  <a:lnTo>
                    <a:pt x="455" y="315"/>
                  </a:lnTo>
                  <a:lnTo>
                    <a:pt x="453" y="317"/>
                  </a:lnTo>
                  <a:lnTo>
                    <a:pt x="452" y="318"/>
                  </a:lnTo>
                  <a:lnTo>
                    <a:pt x="451" y="320"/>
                  </a:lnTo>
                  <a:lnTo>
                    <a:pt x="449" y="320"/>
                  </a:lnTo>
                  <a:lnTo>
                    <a:pt x="446" y="317"/>
                  </a:lnTo>
                  <a:lnTo>
                    <a:pt x="445" y="314"/>
                  </a:lnTo>
                  <a:lnTo>
                    <a:pt x="443" y="311"/>
                  </a:lnTo>
                  <a:lnTo>
                    <a:pt x="443" y="308"/>
                  </a:lnTo>
                  <a:lnTo>
                    <a:pt x="442" y="305"/>
                  </a:lnTo>
                  <a:lnTo>
                    <a:pt x="439" y="302"/>
                  </a:lnTo>
                  <a:lnTo>
                    <a:pt x="437" y="298"/>
                  </a:lnTo>
                  <a:lnTo>
                    <a:pt x="434" y="293"/>
                  </a:lnTo>
                  <a:lnTo>
                    <a:pt x="433" y="289"/>
                  </a:lnTo>
                  <a:lnTo>
                    <a:pt x="430" y="284"/>
                  </a:lnTo>
                  <a:lnTo>
                    <a:pt x="428" y="280"/>
                  </a:lnTo>
                  <a:lnTo>
                    <a:pt x="427" y="276"/>
                  </a:lnTo>
                  <a:lnTo>
                    <a:pt x="425" y="271"/>
                  </a:lnTo>
                  <a:lnTo>
                    <a:pt x="424" y="268"/>
                  </a:lnTo>
                  <a:lnTo>
                    <a:pt x="424" y="265"/>
                  </a:lnTo>
                  <a:lnTo>
                    <a:pt x="423" y="262"/>
                  </a:lnTo>
                  <a:lnTo>
                    <a:pt x="423" y="259"/>
                  </a:lnTo>
                  <a:lnTo>
                    <a:pt x="423" y="257"/>
                  </a:lnTo>
                  <a:lnTo>
                    <a:pt x="421" y="255"/>
                  </a:lnTo>
                  <a:lnTo>
                    <a:pt x="420" y="257"/>
                  </a:lnTo>
                  <a:lnTo>
                    <a:pt x="417" y="258"/>
                  </a:lnTo>
                  <a:lnTo>
                    <a:pt x="415" y="259"/>
                  </a:lnTo>
                  <a:lnTo>
                    <a:pt x="412" y="258"/>
                  </a:lnTo>
                  <a:lnTo>
                    <a:pt x="409" y="257"/>
                  </a:lnTo>
                  <a:lnTo>
                    <a:pt x="408" y="255"/>
                  </a:lnTo>
                  <a:lnTo>
                    <a:pt x="406" y="252"/>
                  </a:lnTo>
                  <a:lnTo>
                    <a:pt x="406" y="249"/>
                  </a:lnTo>
                  <a:lnTo>
                    <a:pt x="403" y="248"/>
                  </a:lnTo>
                  <a:lnTo>
                    <a:pt x="400" y="245"/>
                  </a:lnTo>
                  <a:lnTo>
                    <a:pt x="396" y="242"/>
                  </a:lnTo>
                  <a:lnTo>
                    <a:pt x="395" y="240"/>
                  </a:lnTo>
                  <a:lnTo>
                    <a:pt x="393" y="239"/>
                  </a:lnTo>
                  <a:lnTo>
                    <a:pt x="392" y="237"/>
                  </a:lnTo>
                  <a:lnTo>
                    <a:pt x="389" y="236"/>
                  </a:lnTo>
                  <a:lnTo>
                    <a:pt x="387" y="236"/>
                  </a:lnTo>
                  <a:lnTo>
                    <a:pt x="386" y="237"/>
                  </a:lnTo>
                  <a:lnTo>
                    <a:pt x="383" y="237"/>
                  </a:lnTo>
                  <a:lnTo>
                    <a:pt x="380" y="237"/>
                  </a:lnTo>
                  <a:lnTo>
                    <a:pt x="377" y="237"/>
                  </a:lnTo>
                  <a:lnTo>
                    <a:pt x="372" y="237"/>
                  </a:lnTo>
                  <a:lnTo>
                    <a:pt x="367" y="237"/>
                  </a:lnTo>
                  <a:lnTo>
                    <a:pt x="362" y="237"/>
                  </a:lnTo>
                  <a:lnTo>
                    <a:pt x="358" y="236"/>
                  </a:lnTo>
                  <a:lnTo>
                    <a:pt x="355" y="236"/>
                  </a:lnTo>
                  <a:lnTo>
                    <a:pt x="350" y="234"/>
                  </a:lnTo>
                  <a:lnTo>
                    <a:pt x="347" y="233"/>
                  </a:lnTo>
                  <a:lnTo>
                    <a:pt x="347" y="231"/>
                  </a:lnTo>
                  <a:lnTo>
                    <a:pt x="346" y="230"/>
                  </a:lnTo>
                  <a:lnTo>
                    <a:pt x="346" y="229"/>
                  </a:lnTo>
                  <a:lnTo>
                    <a:pt x="344" y="229"/>
                  </a:lnTo>
                  <a:lnTo>
                    <a:pt x="343" y="229"/>
                  </a:lnTo>
                  <a:lnTo>
                    <a:pt x="340" y="230"/>
                  </a:lnTo>
                  <a:lnTo>
                    <a:pt x="339" y="230"/>
                  </a:lnTo>
                  <a:lnTo>
                    <a:pt x="334" y="230"/>
                  </a:lnTo>
                  <a:lnTo>
                    <a:pt x="330" y="229"/>
                  </a:lnTo>
                  <a:lnTo>
                    <a:pt x="327" y="227"/>
                  </a:lnTo>
                  <a:lnTo>
                    <a:pt x="322" y="226"/>
                  </a:lnTo>
                  <a:lnTo>
                    <a:pt x="321" y="224"/>
                  </a:lnTo>
                  <a:lnTo>
                    <a:pt x="318" y="221"/>
                  </a:lnTo>
                  <a:lnTo>
                    <a:pt x="316" y="220"/>
                  </a:lnTo>
                  <a:lnTo>
                    <a:pt x="315" y="217"/>
                  </a:lnTo>
                  <a:lnTo>
                    <a:pt x="314" y="215"/>
                  </a:lnTo>
                  <a:lnTo>
                    <a:pt x="312" y="214"/>
                  </a:lnTo>
                  <a:lnTo>
                    <a:pt x="309" y="212"/>
                  </a:lnTo>
                  <a:lnTo>
                    <a:pt x="308" y="214"/>
                  </a:lnTo>
                  <a:lnTo>
                    <a:pt x="305" y="214"/>
                  </a:lnTo>
                  <a:lnTo>
                    <a:pt x="303" y="217"/>
                  </a:lnTo>
                  <a:lnTo>
                    <a:pt x="305" y="218"/>
                  </a:lnTo>
                  <a:lnTo>
                    <a:pt x="306" y="221"/>
                  </a:lnTo>
                  <a:lnTo>
                    <a:pt x="306" y="223"/>
                  </a:lnTo>
                  <a:lnTo>
                    <a:pt x="309" y="226"/>
                  </a:lnTo>
                  <a:lnTo>
                    <a:pt x="312" y="227"/>
                  </a:lnTo>
                  <a:lnTo>
                    <a:pt x="315" y="230"/>
                  </a:lnTo>
                  <a:lnTo>
                    <a:pt x="316" y="234"/>
                  </a:lnTo>
                  <a:lnTo>
                    <a:pt x="318" y="234"/>
                  </a:lnTo>
                  <a:lnTo>
                    <a:pt x="319" y="233"/>
                  </a:lnTo>
                  <a:lnTo>
                    <a:pt x="321" y="234"/>
                  </a:lnTo>
                  <a:lnTo>
                    <a:pt x="321" y="236"/>
                  </a:lnTo>
                  <a:lnTo>
                    <a:pt x="322" y="239"/>
                  </a:lnTo>
                  <a:lnTo>
                    <a:pt x="322" y="240"/>
                  </a:lnTo>
                  <a:lnTo>
                    <a:pt x="324" y="242"/>
                  </a:lnTo>
                  <a:lnTo>
                    <a:pt x="328" y="242"/>
                  </a:lnTo>
                  <a:lnTo>
                    <a:pt x="333" y="242"/>
                  </a:lnTo>
                  <a:lnTo>
                    <a:pt x="336" y="240"/>
                  </a:lnTo>
                  <a:lnTo>
                    <a:pt x="337" y="237"/>
                  </a:lnTo>
                  <a:lnTo>
                    <a:pt x="340" y="236"/>
                  </a:lnTo>
                  <a:lnTo>
                    <a:pt x="343" y="233"/>
                  </a:lnTo>
                  <a:lnTo>
                    <a:pt x="344" y="236"/>
                  </a:lnTo>
                  <a:lnTo>
                    <a:pt x="344" y="237"/>
                  </a:lnTo>
                  <a:lnTo>
                    <a:pt x="346" y="239"/>
                  </a:lnTo>
                  <a:lnTo>
                    <a:pt x="347" y="242"/>
                  </a:lnTo>
                  <a:lnTo>
                    <a:pt x="350" y="243"/>
                  </a:lnTo>
                  <a:lnTo>
                    <a:pt x="352" y="243"/>
                  </a:lnTo>
                  <a:lnTo>
                    <a:pt x="355" y="245"/>
                  </a:lnTo>
                  <a:lnTo>
                    <a:pt x="356" y="245"/>
                  </a:lnTo>
                  <a:lnTo>
                    <a:pt x="358" y="246"/>
                  </a:lnTo>
                  <a:lnTo>
                    <a:pt x="359" y="248"/>
                  </a:lnTo>
                  <a:lnTo>
                    <a:pt x="361" y="251"/>
                  </a:lnTo>
                  <a:lnTo>
                    <a:pt x="361" y="252"/>
                  </a:lnTo>
                  <a:lnTo>
                    <a:pt x="361" y="254"/>
                  </a:lnTo>
                  <a:lnTo>
                    <a:pt x="359" y="255"/>
                  </a:lnTo>
                  <a:lnTo>
                    <a:pt x="358" y="258"/>
                  </a:lnTo>
                  <a:lnTo>
                    <a:pt x="356" y="259"/>
                  </a:lnTo>
                  <a:lnTo>
                    <a:pt x="355" y="261"/>
                  </a:lnTo>
                  <a:lnTo>
                    <a:pt x="353" y="262"/>
                  </a:lnTo>
                  <a:lnTo>
                    <a:pt x="353" y="264"/>
                  </a:lnTo>
                  <a:lnTo>
                    <a:pt x="353" y="267"/>
                  </a:lnTo>
                  <a:lnTo>
                    <a:pt x="352" y="267"/>
                  </a:lnTo>
                  <a:lnTo>
                    <a:pt x="350" y="268"/>
                  </a:lnTo>
                  <a:lnTo>
                    <a:pt x="349" y="270"/>
                  </a:lnTo>
                  <a:lnTo>
                    <a:pt x="346" y="271"/>
                  </a:lnTo>
                  <a:lnTo>
                    <a:pt x="344" y="273"/>
                  </a:lnTo>
                  <a:lnTo>
                    <a:pt x="342" y="276"/>
                  </a:lnTo>
                  <a:lnTo>
                    <a:pt x="340" y="277"/>
                  </a:lnTo>
                  <a:lnTo>
                    <a:pt x="337" y="277"/>
                  </a:lnTo>
                  <a:lnTo>
                    <a:pt x="333" y="279"/>
                  </a:lnTo>
                  <a:lnTo>
                    <a:pt x="330" y="280"/>
                  </a:lnTo>
                  <a:lnTo>
                    <a:pt x="328" y="282"/>
                  </a:lnTo>
                  <a:lnTo>
                    <a:pt x="328" y="283"/>
                  </a:lnTo>
                  <a:lnTo>
                    <a:pt x="327" y="284"/>
                  </a:lnTo>
                  <a:lnTo>
                    <a:pt x="324" y="286"/>
                  </a:lnTo>
                  <a:lnTo>
                    <a:pt x="319" y="287"/>
                  </a:lnTo>
                  <a:lnTo>
                    <a:pt x="316" y="287"/>
                  </a:lnTo>
                  <a:lnTo>
                    <a:pt x="314" y="290"/>
                  </a:lnTo>
                  <a:lnTo>
                    <a:pt x="311" y="292"/>
                  </a:lnTo>
                  <a:lnTo>
                    <a:pt x="308" y="292"/>
                  </a:lnTo>
                  <a:lnTo>
                    <a:pt x="305" y="293"/>
                  </a:lnTo>
                  <a:lnTo>
                    <a:pt x="303" y="295"/>
                  </a:lnTo>
                  <a:lnTo>
                    <a:pt x="300" y="295"/>
                  </a:lnTo>
                  <a:lnTo>
                    <a:pt x="299" y="295"/>
                  </a:lnTo>
                  <a:lnTo>
                    <a:pt x="296" y="296"/>
                  </a:lnTo>
                  <a:lnTo>
                    <a:pt x="293" y="298"/>
                  </a:lnTo>
                  <a:lnTo>
                    <a:pt x="290" y="298"/>
                  </a:lnTo>
                  <a:lnTo>
                    <a:pt x="287" y="298"/>
                  </a:lnTo>
                  <a:lnTo>
                    <a:pt x="286" y="293"/>
                  </a:lnTo>
                  <a:lnTo>
                    <a:pt x="284" y="287"/>
                  </a:lnTo>
                  <a:lnTo>
                    <a:pt x="283" y="283"/>
                  </a:lnTo>
                  <a:lnTo>
                    <a:pt x="281" y="282"/>
                  </a:lnTo>
                  <a:lnTo>
                    <a:pt x="280" y="280"/>
                  </a:lnTo>
                  <a:lnTo>
                    <a:pt x="278" y="279"/>
                  </a:lnTo>
                  <a:lnTo>
                    <a:pt x="280" y="277"/>
                  </a:lnTo>
                  <a:lnTo>
                    <a:pt x="280" y="277"/>
                  </a:lnTo>
                  <a:lnTo>
                    <a:pt x="281" y="276"/>
                  </a:lnTo>
                  <a:lnTo>
                    <a:pt x="280" y="274"/>
                  </a:lnTo>
                  <a:lnTo>
                    <a:pt x="278" y="271"/>
                  </a:lnTo>
                  <a:lnTo>
                    <a:pt x="275" y="270"/>
                  </a:lnTo>
                  <a:lnTo>
                    <a:pt x="275" y="268"/>
                  </a:lnTo>
                  <a:lnTo>
                    <a:pt x="274" y="265"/>
                  </a:lnTo>
                  <a:lnTo>
                    <a:pt x="271" y="262"/>
                  </a:lnTo>
                  <a:lnTo>
                    <a:pt x="269" y="261"/>
                  </a:lnTo>
                  <a:lnTo>
                    <a:pt x="266" y="258"/>
                  </a:lnTo>
                  <a:lnTo>
                    <a:pt x="265" y="257"/>
                  </a:lnTo>
                  <a:lnTo>
                    <a:pt x="263" y="254"/>
                  </a:lnTo>
                  <a:lnTo>
                    <a:pt x="263" y="251"/>
                  </a:lnTo>
                  <a:lnTo>
                    <a:pt x="263" y="249"/>
                  </a:lnTo>
                  <a:lnTo>
                    <a:pt x="262" y="246"/>
                  </a:lnTo>
                  <a:lnTo>
                    <a:pt x="259" y="243"/>
                  </a:lnTo>
                  <a:lnTo>
                    <a:pt x="258" y="242"/>
                  </a:lnTo>
                  <a:lnTo>
                    <a:pt x="256" y="240"/>
                  </a:lnTo>
                  <a:lnTo>
                    <a:pt x="255" y="237"/>
                  </a:lnTo>
                  <a:lnTo>
                    <a:pt x="255" y="236"/>
                  </a:lnTo>
                  <a:lnTo>
                    <a:pt x="249" y="229"/>
                  </a:lnTo>
                  <a:lnTo>
                    <a:pt x="243" y="223"/>
                  </a:lnTo>
                  <a:lnTo>
                    <a:pt x="241" y="224"/>
                  </a:lnTo>
                  <a:lnTo>
                    <a:pt x="240" y="224"/>
                  </a:lnTo>
                  <a:lnTo>
                    <a:pt x="238" y="226"/>
                  </a:lnTo>
                  <a:lnTo>
                    <a:pt x="240" y="230"/>
                  </a:lnTo>
                  <a:lnTo>
                    <a:pt x="243" y="234"/>
                  </a:lnTo>
                  <a:lnTo>
                    <a:pt x="244" y="239"/>
                  </a:lnTo>
                  <a:lnTo>
                    <a:pt x="247" y="243"/>
                  </a:lnTo>
                  <a:lnTo>
                    <a:pt x="247" y="245"/>
                  </a:lnTo>
                  <a:lnTo>
                    <a:pt x="249" y="246"/>
                  </a:lnTo>
                  <a:lnTo>
                    <a:pt x="250" y="249"/>
                  </a:lnTo>
                  <a:lnTo>
                    <a:pt x="252" y="251"/>
                  </a:lnTo>
                  <a:lnTo>
                    <a:pt x="255" y="254"/>
                  </a:lnTo>
                  <a:lnTo>
                    <a:pt x="256" y="257"/>
                  </a:lnTo>
                  <a:lnTo>
                    <a:pt x="256" y="259"/>
                  </a:lnTo>
                  <a:lnTo>
                    <a:pt x="256" y="262"/>
                  </a:lnTo>
                  <a:lnTo>
                    <a:pt x="256" y="265"/>
                  </a:lnTo>
                  <a:lnTo>
                    <a:pt x="258" y="267"/>
                  </a:lnTo>
                  <a:lnTo>
                    <a:pt x="261" y="270"/>
                  </a:lnTo>
                  <a:lnTo>
                    <a:pt x="262" y="271"/>
                  </a:lnTo>
                  <a:lnTo>
                    <a:pt x="263" y="273"/>
                  </a:lnTo>
                  <a:lnTo>
                    <a:pt x="265" y="276"/>
                  </a:lnTo>
                  <a:lnTo>
                    <a:pt x="266" y="279"/>
                  </a:lnTo>
                  <a:lnTo>
                    <a:pt x="266" y="282"/>
                  </a:lnTo>
                  <a:lnTo>
                    <a:pt x="268" y="283"/>
                  </a:lnTo>
                  <a:lnTo>
                    <a:pt x="271" y="286"/>
                  </a:lnTo>
                  <a:lnTo>
                    <a:pt x="274" y="287"/>
                  </a:lnTo>
                  <a:lnTo>
                    <a:pt x="275" y="289"/>
                  </a:lnTo>
                  <a:lnTo>
                    <a:pt x="280" y="292"/>
                  </a:lnTo>
                  <a:lnTo>
                    <a:pt x="283" y="296"/>
                  </a:lnTo>
                  <a:lnTo>
                    <a:pt x="284" y="296"/>
                  </a:lnTo>
                  <a:lnTo>
                    <a:pt x="286" y="298"/>
                  </a:lnTo>
                  <a:lnTo>
                    <a:pt x="287" y="299"/>
                  </a:lnTo>
                  <a:lnTo>
                    <a:pt x="287" y="301"/>
                  </a:lnTo>
                  <a:lnTo>
                    <a:pt x="287" y="301"/>
                  </a:lnTo>
                  <a:lnTo>
                    <a:pt x="286" y="302"/>
                  </a:lnTo>
                  <a:lnTo>
                    <a:pt x="287" y="305"/>
                  </a:lnTo>
                  <a:lnTo>
                    <a:pt x="289" y="307"/>
                  </a:lnTo>
                  <a:lnTo>
                    <a:pt x="291" y="308"/>
                  </a:lnTo>
                  <a:lnTo>
                    <a:pt x="293" y="310"/>
                  </a:lnTo>
                  <a:lnTo>
                    <a:pt x="296" y="308"/>
                  </a:lnTo>
                  <a:lnTo>
                    <a:pt x="299" y="307"/>
                  </a:lnTo>
                  <a:lnTo>
                    <a:pt x="300" y="307"/>
                  </a:lnTo>
                  <a:lnTo>
                    <a:pt x="302" y="307"/>
                  </a:lnTo>
                  <a:lnTo>
                    <a:pt x="303" y="307"/>
                  </a:lnTo>
                  <a:lnTo>
                    <a:pt x="306" y="305"/>
                  </a:lnTo>
                  <a:lnTo>
                    <a:pt x="311" y="305"/>
                  </a:lnTo>
                  <a:lnTo>
                    <a:pt x="315" y="305"/>
                  </a:lnTo>
                  <a:lnTo>
                    <a:pt x="318" y="304"/>
                  </a:lnTo>
                  <a:lnTo>
                    <a:pt x="321" y="302"/>
                  </a:lnTo>
                  <a:lnTo>
                    <a:pt x="322" y="302"/>
                  </a:lnTo>
                  <a:lnTo>
                    <a:pt x="324" y="305"/>
                  </a:lnTo>
                  <a:lnTo>
                    <a:pt x="324" y="307"/>
                  </a:lnTo>
                  <a:lnTo>
                    <a:pt x="324" y="310"/>
                  </a:lnTo>
                  <a:lnTo>
                    <a:pt x="322" y="311"/>
                  </a:lnTo>
                  <a:lnTo>
                    <a:pt x="322" y="314"/>
                  </a:lnTo>
                  <a:lnTo>
                    <a:pt x="321" y="318"/>
                  </a:lnTo>
                  <a:lnTo>
                    <a:pt x="318" y="323"/>
                  </a:lnTo>
                  <a:lnTo>
                    <a:pt x="315" y="327"/>
                  </a:lnTo>
                  <a:lnTo>
                    <a:pt x="315" y="329"/>
                  </a:lnTo>
                  <a:lnTo>
                    <a:pt x="315" y="332"/>
                  </a:lnTo>
                  <a:lnTo>
                    <a:pt x="312" y="335"/>
                  </a:lnTo>
                  <a:lnTo>
                    <a:pt x="309" y="339"/>
                  </a:lnTo>
                  <a:lnTo>
                    <a:pt x="305" y="343"/>
                  </a:lnTo>
                  <a:lnTo>
                    <a:pt x="303" y="345"/>
                  </a:lnTo>
                  <a:lnTo>
                    <a:pt x="300" y="348"/>
                  </a:lnTo>
                  <a:lnTo>
                    <a:pt x="297" y="349"/>
                  </a:lnTo>
                  <a:lnTo>
                    <a:pt x="294" y="352"/>
                  </a:lnTo>
                  <a:lnTo>
                    <a:pt x="287" y="357"/>
                  </a:lnTo>
                  <a:lnTo>
                    <a:pt x="283" y="364"/>
                  </a:lnTo>
                  <a:lnTo>
                    <a:pt x="281" y="365"/>
                  </a:lnTo>
                  <a:lnTo>
                    <a:pt x="280" y="368"/>
                  </a:lnTo>
                  <a:lnTo>
                    <a:pt x="277" y="370"/>
                  </a:lnTo>
                  <a:lnTo>
                    <a:pt x="275" y="371"/>
                  </a:lnTo>
                  <a:lnTo>
                    <a:pt x="274" y="373"/>
                  </a:lnTo>
                  <a:lnTo>
                    <a:pt x="272" y="376"/>
                  </a:lnTo>
                  <a:lnTo>
                    <a:pt x="271" y="380"/>
                  </a:lnTo>
                  <a:lnTo>
                    <a:pt x="269" y="382"/>
                  </a:lnTo>
                  <a:lnTo>
                    <a:pt x="268" y="383"/>
                  </a:lnTo>
                  <a:lnTo>
                    <a:pt x="266" y="386"/>
                  </a:lnTo>
                  <a:lnTo>
                    <a:pt x="266" y="389"/>
                  </a:lnTo>
                  <a:lnTo>
                    <a:pt x="268" y="391"/>
                  </a:lnTo>
                  <a:lnTo>
                    <a:pt x="268" y="393"/>
                  </a:lnTo>
                  <a:lnTo>
                    <a:pt x="269" y="396"/>
                  </a:lnTo>
                  <a:lnTo>
                    <a:pt x="268" y="401"/>
                  </a:lnTo>
                  <a:lnTo>
                    <a:pt x="269" y="405"/>
                  </a:lnTo>
                  <a:lnTo>
                    <a:pt x="271" y="408"/>
                  </a:lnTo>
                  <a:lnTo>
                    <a:pt x="274" y="411"/>
                  </a:lnTo>
                  <a:lnTo>
                    <a:pt x="274" y="419"/>
                  </a:lnTo>
                  <a:lnTo>
                    <a:pt x="274" y="426"/>
                  </a:lnTo>
                  <a:lnTo>
                    <a:pt x="274" y="429"/>
                  </a:lnTo>
                  <a:lnTo>
                    <a:pt x="274" y="432"/>
                  </a:lnTo>
                  <a:lnTo>
                    <a:pt x="274" y="433"/>
                  </a:lnTo>
                  <a:lnTo>
                    <a:pt x="272" y="436"/>
                  </a:lnTo>
                  <a:lnTo>
                    <a:pt x="271" y="438"/>
                  </a:lnTo>
                  <a:lnTo>
                    <a:pt x="269" y="441"/>
                  </a:lnTo>
                  <a:lnTo>
                    <a:pt x="266" y="442"/>
                  </a:lnTo>
                  <a:lnTo>
                    <a:pt x="263" y="444"/>
                  </a:lnTo>
                  <a:lnTo>
                    <a:pt x="261" y="444"/>
                  </a:lnTo>
                  <a:lnTo>
                    <a:pt x="258" y="445"/>
                  </a:lnTo>
                  <a:lnTo>
                    <a:pt x="255" y="448"/>
                  </a:lnTo>
                  <a:lnTo>
                    <a:pt x="253" y="451"/>
                  </a:lnTo>
                  <a:lnTo>
                    <a:pt x="249" y="454"/>
                  </a:lnTo>
                  <a:lnTo>
                    <a:pt x="246" y="455"/>
                  </a:lnTo>
                  <a:lnTo>
                    <a:pt x="244" y="458"/>
                  </a:lnTo>
                  <a:lnTo>
                    <a:pt x="246" y="460"/>
                  </a:lnTo>
                  <a:lnTo>
                    <a:pt x="246" y="463"/>
                  </a:lnTo>
                  <a:lnTo>
                    <a:pt x="247" y="464"/>
                  </a:lnTo>
                  <a:lnTo>
                    <a:pt x="247" y="469"/>
                  </a:lnTo>
                  <a:lnTo>
                    <a:pt x="247" y="473"/>
                  </a:lnTo>
                  <a:lnTo>
                    <a:pt x="247" y="477"/>
                  </a:lnTo>
                  <a:lnTo>
                    <a:pt x="246" y="479"/>
                  </a:lnTo>
                  <a:lnTo>
                    <a:pt x="243" y="480"/>
                  </a:lnTo>
                  <a:lnTo>
                    <a:pt x="240" y="482"/>
                  </a:lnTo>
                  <a:lnTo>
                    <a:pt x="237" y="482"/>
                  </a:lnTo>
                  <a:lnTo>
                    <a:pt x="235" y="483"/>
                  </a:lnTo>
                  <a:lnTo>
                    <a:pt x="234" y="486"/>
                  </a:lnTo>
                  <a:lnTo>
                    <a:pt x="234" y="488"/>
                  </a:lnTo>
                  <a:lnTo>
                    <a:pt x="234" y="491"/>
                  </a:lnTo>
                  <a:lnTo>
                    <a:pt x="234" y="492"/>
                  </a:lnTo>
                  <a:lnTo>
                    <a:pt x="234" y="494"/>
                  </a:lnTo>
                  <a:lnTo>
                    <a:pt x="233" y="497"/>
                  </a:lnTo>
                  <a:lnTo>
                    <a:pt x="233" y="498"/>
                  </a:lnTo>
                  <a:lnTo>
                    <a:pt x="231" y="500"/>
                  </a:lnTo>
                  <a:lnTo>
                    <a:pt x="228" y="501"/>
                  </a:lnTo>
                  <a:lnTo>
                    <a:pt x="227" y="502"/>
                  </a:lnTo>
                  <a:lnTo>
                    <a:pt x="225" y="505"/>
                  </a:lnTo>
                  <a:lnTo>
                    <a:pt x="224" y="508"/>
                  </a:lnTo>
                  <a:lnTo>
                    <a:pt x="221" y="511"/>
                  </a:lnTo>
                  <a:lnTo>
                    <a:pt x="216" y="516"/>
                  </a:lnTo>
                  <a:lnTo>
                    <a:pt x="210" y="520"/>
                  </a:lnTo>
                  <a:lnTo>
                    <a:pt x="206" y="523"/>
                  </a:lnTo>
                  <a:lnTo>
                    <a:pt x="200" y="525"/>
                  </a:lnTo>
                  <a:lnTo>
                    <a:pt x="194" y="526"/>
                  </a:lnTo>
                  <a:lnTo>
                    <a:pt x="190" y="526"/>
                  </a:lnTo>
                  <a:lnTo>
                    <a:pt x="184" y="526"/>
                  </a:lnTo>
                  <a:lnTo>
                    <a:pt x="182" y="526"/>
                  </a:lnTo>
                  <a:lnTo>
                    <a:pt x="181" y="527"/>
                  </a:lnTo>
                  <a:lnTo>
                    <a:pt x="178" y="527"/>
                  </a:lnTo>
                  <a:lnTo>
                    <a:pt x="175" y="527"/>
                  </a:lnTo>
                  <a:lnTo>
                    <a:pt x="172" y="529"/>
                  </a:lnTo>
                  <a:lnTo>
                    <a:pt x="171" y="527"/>
                  </a:lnTo>
                  <a:lnTo>
                    <a:pt x="168" y="526"/>
                  </a:lnTo>
                  <a:lnTo>
                    <a:pt x="166" y="523"/>
                  </a:lnTo>
                  <a:lnTo>
                    <a:pt x="165" y="520"/>
                  </a:lnTo>
                  <a:lnTo>
                    <a:pt x="166" y="519"/>
                  </a:lnTo>
                  <a:lnTo>
                    <a:pt x="166" y="516"/>
                  </a:lnTo>
                  <a:lnTo>
                    <a:pt x="166" y="514"/>
                  </a:lnTo>
                  <a:lnTo>
                    <a:pt x="165" y="513"/>
                  </a:lnTo>
                  <a:lnTo>
                    <a:pt x="162" y="510"/>
                  </a:lnTo>
                  <a:lnTo>
                    <a:pt x="160" y="505"/>
                  </a:lnTo>
                  <a:lnTo>
                    <a:pt x="159" y="501"/>
                  </a:lnTo>
                  <a:lnTo>
                    <a:pt x="156" y="498"/>
                  </a:lnTo>
                  <a:lnTo>
                    <a:pt x="154" y="495"/>
                  </a:lnTo>
                  <a:lnTo>
                    <a:pt x="152" y="491"/>
                  </a:lnTo>
                  <a:lnTo>
                    <a:pt x="152" y="486"/>
                  </a:lnTo>
                  <a:lnTo>
                    <a:pt x="150" y="482"/>
                  </a:lnTo>
                  <a:lnTo>
                    <a:pt x="150" y="479"/>
                  </a:lnTo>
                  <a:lnTo>
                    <a:pt x="149" y="476"/>
                  </a:lnTo>
                  <a:lnTo>
                    <a:pt x="149" y="473"/>
                  </a:lnTo>
                  <a:lnTo>
                    <a:pt x="149" y="469"/>
                  </a:lnTo>
                  <a:lnTo>
                    <a:pt x="147" y="467"/>
                  </a:lnTo>
                  <a:lnTo>
                    <a:pt x="146" y="464"/>
                  </a:lnTo>
                  <a:lnTo>
                    <a:pt x="144" y="460"/>
                  </a:lnTo>
                  <a:lnTo>
                    <a:pt x="143" y="457"/>
                  </a:lnTo>
                  <a:lnTo>
                    <a:pt x="141" y="454"/>
                  </a:lnTo>
                  <a:lnTo>
                    <a:pt x="138" y="451"/>
                  </a:lnTo>
                  <a:lnTo>
                    <a:pt x="137" y="448"/>
                  </a:lnTo>
                  <a:lnTo>
                    <a:pt x="135" y="445"/>
                  </a:lnTo>
                  <a:lnTo>
                    <a:pt x="135" y="444"/>
                  </a:lnTo>
                  <a:lnTo>
                    <a:pt x="137" y="441"/>
                  </a:lnTo>
                  <a:lnTo>
                    <a:pt x="137" y="438"/>
                  </a:lnTo>
                  <a:lnTo>
                    <a:pt x="138" y="436"/>
                  </a:lnTo>
                  <a:lnTo>
                    <a:pt x="138" y="433"/>
                  </a:lnTo>
                  <a:lnTo>
                    <a:pt x="138" y="430"/>
                  </a:lnTo>
                  <a:lnTo>
                    <a:pt x="138" y="429"/>
                  </a:lnTo>
                  <a:lnTo>
                    <a:pt x="140" y="426"/>
                  </a:lnTo>
                  <a:lnTo>
                    <a:pt x="141" y="424"/>
                  </a:lnTo>
                  <a:lnTo>
                    <a:pt x="143" y="421"/>
                  </a:lnTo>
                  <a:lnTo>
                    <a:pt x="144" y="419"/>
                  </a:lnTo>
                  <a:lnTo>
                    <a:pt x="146" y="417"/>
                  </a:lnTo>
                  <a:lnTo>
                    <a:pt x="146" y="413"/>
                  </a:lnTo>
                  <a:lnTo>
                    <a:pt x="146" y="411"/>
                  </a:lnTo>
                  <a:lnTo>
                    <a:pt x="144" y="408"/>
                  </a:lnTo>
                  <a:lnTo>
                    <a:pt x="143" y="405"/>
                  </a:lnTo>
                  <a:lnTo>
                    <a:pt x="144" y="402"/>
                  </a:lnTo>
                  <a:lnTo>
                    <a:pt x="144" y="401"/>
                  </a:lnTo>
                  <a:lnTo>
                    <a:pt x="143" y="398"/>
                  </a:lnTo>
                  <a:lnTo>
                    <a:pt x="143" y="395"/>
                  </a:lnTo>
                  <a:lnTo>
                    <a:pt x="141" y="393"/>
                  </a:lnTo>
                  <a:lnTo>
                    <a:pt x="138" y="388"/>
                  </a:lnTo>
                  <a:lnTo>
                    <a:pt x="137" y="382"/>
                  </a:lnTo>
                  <a:lnTo>
                    <a:pt x="132" y="377"/>
                  </a:lnTo>
                  <a:lnTo>
                    <a:pt x="129" y="374"/>
                  </a:lnTo>
                  <a:lnTo>
                    <a:pt x="127" y="371"/>
                  </a:lnTo>
                  <a:lnTo>
                    <a:pt x="125" y="368"/>
                  </a:lnTo>
                  <a:lnTo>
                    <a:pt x="124" y="367"/>
                  </a:lnTo>
                  <a:lnTo>
                    <a:pt x="124" y="364"/>
                  </a:lnTo>
                  <a:lnTo>
                    <a:pt x="124" y="363"/>
                  </a:lnTo>
                  <a:lnTo>
                    <a:pt x="125" y="361"/>
                  </a:lnTo>
                  <a:lnTo>
                    <a:pt x="125" y="358"/>
                  </a:lnTo>
                  <a:lnTo>
                    <a:pt x="125" y="355"/>
                  </a:lnTo>
                  <a:lnTo>
                    <a:pt x="127" y="352"/>
                  </a:lnTo>
                  <a:lnTo>
                    <a:pt x="127" y="349"/>
                  </a:lnTo>
                  <a:lnTo>
                    <a:pt x="128" y="348"/>
                  </a:lnTo>
                  <a:lnTo>
                    <a:pt x="128" y="345"/>
                  </a:lnTo>
                  <a:lnTo>
                    <a:pt x="127" y="343"/>
                  </a:lnTo>
                  <a:lnTo>
                    <a:pt x="125" y="340"/>
                  </a:lnTo>
                  <a:lnTo>
                    <a:pt x="124" y="339"/>
                  </a:lnTo>
                  <a:lnTo>
                    <a:pt x="122" y="338"/>
                  </a:lnTo>
                  <a:lnTo>
                    <a:pt x="118" y="338"/>
                  </a:lnTo>
                  <a:lnTo>
                    <a:pt x="113" y="339"/>
                  </a:lnTo>
                  <a:lnTo>
                    <a:pt x="109" y="339"/>
                  </a:lnTo>
                  <a:lnTo>
                    <a:pt x="107" y="336"/>
                  </a:lnTo>
                  <a:lnTo>
                    <a:pt x="106" y="335"/>
                  </a:lnTo>
                  <a:lnTo>
                    <a:pt x="104" y="332"/>
                  </a:lnTo>
                  <a:lnTo>
                    <a:pt x="103" y="330"/>
                  </a:lnTo>
                  <a:lnTo>
                    <a:pt x="100" y="329"/>
                  </a:lnTo>
                  <a:lnTo>
                    <a:pt x="93" y="329"/>
                  </a:lnTo>
                  <a:lnTo>
                    <a:pt x="85" y="330"/>
                  </a:lnTo>
                  <a:lnTo>
                    <a:pt x="79" y="333"/>
                  </a:lnTo>
                  <a:lnTo>
                    <a:pt x="76" y="335"/>
                  </a:lnTo>
                  <a:lnTo>
                    <a:pt x="73" y="336"/>
                  </a:lnTo>
                  <a:lnTo>
                    <a:pt x="71" y="336"/>
                  </a:lnTo>
                  <a:lnTo>
                    <a:pt x="68" y="336"/>
                  </a:lnTo>
                  <a:lnTo>
                    <a:pt x="63" y="335"/>
                  </a:lnTo>
                  <a:lnTo>
                    <a:pt x="59" y="335"/>
                  </a:lnTo>
                  <a:lnTo>
                    <a:pt x="53" y="335"/>
                  </a:lnTo>
                  <a:lnTo>
                    <a:pt x="50" y="336"/>
                  </a:lnTo>
                  <a:lnTo>
                    <a:pt x="47" y="338"/>
                  </a:lnTo>
                  <a:lnTo>
                    <a:pt x="44" y="338"/>
                  </a:lnTo>
                  <a:lnTo>
                    <a:pt x="41" y="338"/>
                  </a:lnTo>
                  <a:lnTo>
                    <a:pt x="38" y="336"/>
                  </a:lnTo>
                  <a:lnTo>
                    <a:pt x="34" y="333"/>
                  </a:lnTo>
                  <a:lnTo>
                    <a:pt x="32" y="332"/>
                  </a:lnTo>
                  <a:lnTo>
                    <a:pt x="26" y="327"/>
                  </a:lnTo>
                  <a:lnTo>
                    <a:pt x="22" y="324"/>
                  </a:lnTo>
                  <a:lnTo>
                    <a:pt x="20" y="323"/>
                  </a:lnTo>
                  <a:lnTo>
                    <a:pt x="19" y="320"/>
                  </a:lnTo>
                  <a:lnTo>
                    <a:pt x="18" y="317"/>
                  </a:lnTo>
                  <a:lnTo>
                    <a:pt x="16" y="314"/>
                  </a:lnTo>
                  <a:lnTo>
                    <a:pt x="15" y="312"/>
                  </a:lnTo>
                  <a:lnTo>
                    <a:pt x="12" y="310"/>
                  </a:lnTo>
                  <a:lnTo>
                    <a:pt x="9" y="307"/>
                  </a:lnTo>
                  <a:lnTo>
                    <a:pt x="6" y="305"/>
                  </a:lnTo>
                  <a:lnTo>
                    <a:pt x="4" y="302"/>
                  </a:lnTo>
                  <a:lnTo>
                    <a:pt x="1" y="301"/>
                  </a:lnTo>
                  <a:lnTo>
                    <a:pt x="1" y="298"/>
                  </a:lnTo>
                  <a:lnTo>
                    <a:pt x="1" y="296"/>
                  </a:lnTo>
                  <a:lnTo>
                    <a:pt x="1" y="293"/>
                  </a:lnTo>
                  <a:lnTo>
                    <a:pt x="1" y="290"/>
                  </a:lnTo>
                  <a:lnTo>
                    <a:pt x="0" y="289"/>
                  </a:lnTo>
                  <a:lnTo>
                    <a:pt x="0" y="287"/>
                  </a:lnTo>
                  <a:lnTo>
                    <a:pt x="0" y="286"/>
                  </a:lnTo>
                  <a:lnTo>
                    <a:pt x="1" y="284"/>
                  </a:lnTo>
                  <a:lnTo>
                    <a:pt x="3" y="282"/>
                  </a:lnTo>
                  <a:lnTo>
                    <a:pt x="3" y="280"/>
                  </a:lnTo>
                  <a:lnTo>
                    <a:pt x="3" y="279"/>
                  </a:lnTo>
                  <a:lnTo>
                    <a:pt x="4" y="276"/>
                  </a:lnTo>
                  <a:lnTo>
                    <a:pt x="4" y="274"/>
                  </a:lnTo>
                  <a:lnTo>
                    <a:pt x="6" y="273"/>
                  </a:lnTo>
                  <a:lnTo>
                    <a:pt x="6" y="270"/>
                  </a:lnTo>
                  <a:lnTo>
                    <a:pt x="4" y="268"/>
                  </a:lnTo>
                  <a:lnTo>
                    <a:pt x="4" y="265"/>
                  </a:lnTo>
                  <a:lnTo>
                    <a:pt x="4" y="264"/>
                  </a:lnTo>
                  <a:lnTo>
                    <a:pt x="4" y="261"/>
                  </a:lnTo>
                  <a:lnTo>
                    <a:pt x="4" y="261"/>
                  </a:lnTo>
                  <a:lnTo>
                    <a:pt x="3" y="259"/>
                  </a:lnTo>
                  <a:lnTo>
                    <a:pt x="1" y="258"/>
                  </a:lnTo>
                  <a:lnTo>
                    <a:pt x="1" y="257"/>
                  </a:lnTo>
                  <a:lnTo>
                    <a:pt x="1" y="254"/>
                  </a:lnTo>
                  <a:lnTo>
                    <a:pt x="3" y="251"/>
                  </a:lnTo>
                  <a:lnTo>
                    <a:pt x="6" y="249"/>
                  </a:lnTo>
                  <a:lnTo>
                    <a:pt x="6" y="246"/>
                  </a:lnTo>
                  <a:lnTo>
                    <a:pt x="7" y="245"/>
                  </a:lnTo>
                  <a:lnTo>
                    <a:pt x="9" y="242"/>
                  </a:lnTo>
                  <a:lnTo>
                    <a:pt x="10" y="240"/>
                  </a:lnTo>
                  <a:lnTo>
                    <a:pt x="12" y="239"/>
                  </a:lnTo>
                  <a:lnTo>
                    <a:pt x="13" y="236"/>
                  </a:lnTo>
                  <a:lnTo>
                    <a:pt x="15" y="233"/>
                  </a:lnTo>
                  <a:lnTo>
                    <a:pt x="16" y="231"/>
                  </a:lnTo>
                  <a:lnTo>
                    <a:pt x="19" y="229"/>
                  </a:lnTo>
                  <a:lnTo>
                    <a:pt x="20" y="226"/>
                  </a:lnTo>
                  <a:lnTo>
                    <a:pt x="22" y="224"/>
                  </a:lnTo>
                  <a:lnTo>
                    <a:pt x="25" y="223"/>
                  </a:lnTo>
                  <a:lnTo>
                    <a:pt x="26" y="223"/>
                  </a:lnTo>
                  <a:lnTo>
                    <a:pt x="31" y="220"/>
                  </a:lnTo>
                  <a:lnTo>
                    <a:pt x="35" y="217"/>
                  </a:lnTo>
                  <a:lnTo>
                    <a:pt x="37" y="212"/>
                  </a:lnTo>
                  <a:lnTo>
                    <a:pt x="37" y="209"/>
                  </a:lnTo>
                  <a:lnTo>
                    <a:pt x="38" y="206"/>
                  </a:lnTo>
                  <a:lnTo>
                    <a:pt x="40" y="203"/>
                  </a:lnTo>
                  <a:lnTo>
                    <a:pt x="41" y="202"/>
                  </a:lnTo>
                  <a:lnTo>
                    <a:pt x="43" y="199"/>
                  </a:lnTo>
                  <a:lnTo>
                    <a:pt x="46" y="198"/>
                  </a:lnTo>
                  <a:lnTo>
                    <a:pt x="48" y="196"/>
                  </a:lnTo>
                  <a:lnTo>
                    <a:pt x="51" y="195"/>
                  </a:lnTo>
                  <a:lnTo>
                    <a:pt x="54" y="192"/>
                  </a:lnTo>
                  <a:lnTo>
                    <a:pt x="54" y="190"/>
                  </a:lnTo>
                  <a:lnTo>
                    <a:pt x="56" y="187"/>
                  </a:lnTo>
                  <a:lnTo>
                    <a:pt x="57" y="184"/>
                  </a:lnTo>
                  <a:lnTo>
                    <a:pt x="56" y="183"/>
                  </a:lnTo>
                  <a:lnTo>
                    <a:pt x="54" y="180"/>
                  </a:lnTo>
                  <a:lnTo>
                    <a:pt x="51" y="178"/>
                  </a:lnTo>
                  <a:lnTo>
                    <a:pt x="50" y="178"/>
                  </a:lnTo>
                  <a:lnTo>
                    <a:pt x="47" y="178"/>
                  </a:lnTo>
                  <a:lnTo>
                    <a:pt x="46" y="178"/>
                  </a:lnTo>
                  <a:lnTo>
                    <a:pt x="44" y="178"/>
                  </a:lnTo>
                  <a:lnTo>
                    <a:pt x="44" y="177"/>
                  </a:lnTo>
                  <a:lnTo>
                    <a:pt x="44" y="176"/>
                  </a:lnTo>
                  <a:lnTo>
                    <a:pt x="44" y="174"/>
                  </a:lnTo>
                  <a:lnTo>
                    <a:pt x="43" y="173"/>
                  </a:lnTo>
                  <a:lnTo>
                    <a:pt x="43" y="170"/>
                  </a:lnTo>
                  <a:lnTo>
                    <a:pt x="43" y="168"/>
                  </a:lnTo>
                  <a:lnTo>
                    <a:pt x="44" y="165"/>
                  </a:lnTo>
                  <a:lnTo>
                    <a:pt x="46" y="162"/>
                  </a:lnTo>
                  <a:lnTo>
                    <a:pt x="46" y="158"/>
                  </a:lnTo>
                  <a:lnTo>
                    <a:pt x="46" y="155"/>
                  </a:lnTo>
                  <a:lnTo>
                    <a:pt x="46" y="150"/>
                  </a:lnTo>
                  <a:lnTo>
                    <a:pt x="47" y="149"/>
                  </a:lnTo>
                  <a:lnTo>
                    <a:pt x="50" y="148"/>
                  </a:lnTo>
                  <a:lnTo>
                    <a:pt x="53" y="148"/>
                  </a:lnTo>
                  <a:lnTo>
                    <a:pt x="57" y="148"/>
                  </a:lnTo>
                  <a:lnTo>
                    <a:pt x="62" y="148"/>
                  </a:lnTo>
                  <a:lnTo>
                    <a:pt x="65" y="149"/>
                  </a:lnTo>
                  <a:lnTo>
                    <a:pt x="68" y="149"/>
                  </a:lnTo>
                  <a:lnTo>
                    <a:pt x="69" y="149"/>
                  </a:lnTo>
                  <a:lnTo>
                    <a:pt x="72" y="149"/>
                  </a:lnTo>
                  <a:lnTo>
                    <a:pt x="75" y="149"/>
                  </a:lnTo>
                  <a:lnTo>
                    <a:pt x="78" y="148"/>
                  </a:lnTo>
                  <a:lnTo>
                    <a:pt x="79" y="146"/>
                  </a:lnTo>
                  <a:lnTo>
                    <a:pt x="79" y="143"/>
                  </a:lnTo>
                  <a:lnTo>
                    <a:pt x="81" y="142"/>
                  </a:lnTo>
                  <a:lnTo>
                    <a:pt x="81" y="139"/>
                  </a:lnTo>
                  <a:lnTo>
                    <a:pt x="81" y="137"/>
                  </a:lnTo>
                  <a:lnTo>
                    <a:pt x="79" y="134"/>
                  </a:lnTo>
                  <a:lnTo>
                    <a:pt x="78" y="133"/>
                  </a:lnTo>
                  <a:lnTo>
                    <a:pt x="76" y="131"/>
                  </a:lnTo>
                  <a:lnTo>
                    <a:pt x="75" y="130"/>
                  </a:lnTo>
                  <a:lnTo>
                    <a:pt x="72" y="128"/>
                  </a:lnTo>
                  <a:lnTo>
                    <a:pt x="71" y="128"/>
                  </a:lnTo>
                  <a:lnTo>
                    <a:pt x="68" y="127"/>
                  </a:lnTo>
                  <a:lnTo>
                    <a:pt x="66" y="125"/>
                  </a:lnTo>
                  <a:lnTo>
                    <a:pt x="68" y="124"/>
                  </a:lnTo>
                  <a:lnTo>
                    <a:pt x="69" y="122"/>
                  </a:lnTo>
                  <a:lnTo>
                    <a:pt x="71" y="122"/>
                  </a:lnTo>
                  <a:lnTo>
                    <a:pt x="73" y="124"/>
                  </a:lnTo>
                  <a:lnTo>
                    <a:pt x="75" y="124"/>
                  </a:lnTo>
                  <a:lnTo>
                    <a:pt x="78" y="124"/>
                  </a:lnTo>
                  <a:lnTo>
                    <a:pt x="78" y="122"/>
                  </a:lnTo>
                  <a:lnTo>
                    <a:pt x="79" y="121"/>
                  </a:lnTo>
                  <a:lnTo>
                    <a:pt x="79" y="120"/>
                  </a:lnTo>
                  <a:lnTo>
                    <a:pt x="81" y="120"/>
                  </a:lnTo>
                  <a:lnTo>
                    <a:pt x="82" y="120"/>
                  </a:lnTo>
                  <a:lnTo>
                    <a:pt x="82" y="120"/>
                  </a:lnTo>
                  <a:lnTo>
                    <a:pt x="84" y="120"/>
                  </a:lnTo>
                  <a:lnTo>
                    <a:pt x="85" y="120"/>
                  </a:lnTo>
                  <a:lnTo>
                    <a:pt x="88" y="120"/>
                  </a:lnTo>
                  <a:lnTo>
                    <a:pt x="90" y="118"/>
                  </a:lnTo>
                  <a:lnTo>
                    <a:pt x="91" y="117"/>
                  </a:lnTo>
                  <a:lnTo>
                    <a:pt x="93" y="115"/>
                  </a:lnTo>
                  <a:lnTo>
                    <a:pt x="94" y="114"/>
                  </a:lnTo>
                  <a:lnTo>
                    <a:pt x="96" y="112"/>
                  </a:lnTo>
                  <a:lnTo>
                    <a:pt x="97" y="112"/>
                  </a:lnTo>
                  <a:lnTo>
                    <a:pt x="99" y="112"/>
                  </a:lnTo>
                  <a:lnTo>
                    <a:pt x="101" y="109"/>
                  </a:lnTo>
                  <a:lnTo>
                    <a:pt x="104" y="106"/>
                  </a:lnTo>
                  <a:lnTo>
                    <a:pt x="107" y="105"/>
                  </a:lnTo>
                  <a:lnTo>
                    <a:pt x="109" y="102"/>
                  </a:lnTo>
                  <a:lnTo>
                    <a:pt x="110" y="100"/>
                  </a:lnTo>
                  <a:lnTo>
                    <a:pt x="113" y="100"/>
                  </a:lnTo>
                  <a:lnTo>
                    <a:pt x="115" y="100"/>
                  </a:lnTo>
                  <a:lnTo>
                    <a:pt x="118" y="100"/>
                  </a:lnTo>
                  <a:lnTo>
                    <a:pt x="121" y="100"/>
                  </a:lnTo>
                  <a:lnTo>
                    <a:pt x="122" y="99"/>
                  </a:lnTo>
                  <a:lnTo>
                    <a:pt x="124" y="97"/>
                  </a:lnTo>
                  <a:lnTo>
                    <a:pt x="122" y="95"/>
                  </a:lnTo>
                  <a:lnTo>
                    <a:pt x="122" y="92"/>
                  </a:lnTo>
                  <a:lnTo>
                    <a:pt x="121" y="90"/>
                  </a:lnTo>
                  <a:lnTo>
                    <a:pt x="121" y="87"/>
                  </a:lnTo>
                  <a:lnTo>
                    <a:pt x="122" y="86"/>
                  </a:lnTo>
                  <a:lnTo>
                    <a:pt x="124" y="84"/>
                  </a:lnTo>
                  <a:lnTo>
                    <a:pt x="127" y="84"/>
                  </a:lnTo>
                  <a:lnTo>
                    <a:pt x="129" y="83"/>
                  </a:lnTo>
                  <a:lnTo>
                    <a:pt x="129" y="84"/>
                  </a:lnTo>
                  <a:lnTo>
                    <a:pt x="131" y="86"/>
                  </a:lnTo>
                  <a:lnTo>
                    <a:pt x="131" y="89"/>
                  </a:lnTo>
                  <a:lnTo>
                    <a:pt x="131" y="90"/>
                  </a:lnTo>
                  <a:lnTo>
                    <a:pt x="132" y="90"/>
                  </a:lnTo>
                  <a:lnTo>
                    <a:pt x="135" y="90"/>
                  </a:lnTo>
                  <a:lnTo>
                    <a:pt x="137" y="89"/>
                  </a:lnTo>
                  <a:lnTo>
                    <a:pt x="138" y="87"/>
                  </a:lnTo>
                  <a:lnTo>
                    <a:pt x="138" y="86"/>
                  </a:lnTo>
                  <a:lnTo>
                    <a:pt x="137" y="83"/>
                  </a:lnTo>
                  <a:lnTo>
                    <a:pt x="135" y="81"/>
                  </a:lnTo>
                  <a:lnTo>
                    <a:pt x="134" y="80"/>
                  </a:lnTo>
                  <a:lnTo>
                    <a:pt x="134" y="78"/>
                  </a:lnTo>
                  <a:lnTo>
                    <a:pt x="132" y="77"/>
                  </a:lnTo>
                  <a:lnTo>
                    <a:pt x="132" y="75"/>
                  </a:lnTo>
                  <a:lnTo>
                    <a:pt x="131" y="75"/>
                  </a:lnTo>
                  <a:lnTo>
                    <a:pt x="128" y="75"/>
                  </a:lnTo>
                  <a:lnTo>
                    <a:pt x="125" y="77"/>
                  </a:lnTo>
                  <a:lnTo>
                    <a:pt x="122" y="80"/>
                  </a:lnTo>
                  <a:lnTo>
                    <a:pt x="118" y="80"/>
                  </a:lnTo>
                  <a:lnTo>
                    <a:pt x="115" y="80"/>
                  </a:lnTo>
                  <a:lnTo>
                    <a:pt x="112" y="78"/>
                  </a:lnTo>
                  <a:lnTo>
                    <a:pt x="110" y="75"/>
                  </a:lnTo>
                  <a:lnTo>
                    <a:pt x="110" y="74"/>
                  </a:lnTo>
                  <a:lnTo>
                    <a:pt x="110" y="71"/>
                  </a:lnTo>
                  <a:lnTo>
                    <a:pt x="109" y="69"/>
                  </a:lnTo>
                  <a:lnTo>
                    <a:pt x="109" y="67"/>
                  </a:lnTo>
                  <a:lnTo>
                    <a:pt x="109" y="64"/>
                  </a:lnTo>
                  <a:lnTo>
                    <a:pt x="110" y="62"/>
                  </a:lnTo>
                  <a:lnTo>
                    <a:pt x="113" y="61"/>
                  </a:lnTo>
                  <a:lnTo>
                    <a:pt x="116" y="59"/>
                  </a:lnTo>
                  <a:lnTo>
                    <a:pt x="119" y="58"/>
                  </a:lnTo>
                  <a:lnTo>
                    <a:pt x="121" y="56"/>
                  </a:lnTo>
                  <a:lnTo>
                    <a:pt x="122" y="55"/>
                  </a:lnTo>
                  <a:lnTo>
                    <a:pt x="125" y="55"/>
                  </a:lnTo>
                  <a:lnTo>
                    <a:pt x="128" y="55"/>
                  </a:lnTo>
                  <a:lnTo>
                    <a:pt x="131" y="55"/>
                  </a:lnTo>
                  <a:lnTo>
                    <a:pt x="132" y="53"/>
                  </a:lnTo>
                  <a:lnTo>
                    <a:pt x="132" y="52"/>
                  </a:lnTo>
                  <a:lnTo>
                    <a:pt x="132" y="50"/>
                  </a:lnTo>
                  <a:lnTo>
                    <a:pt x="134" y="49"/>
                  </a:lnTo>
                  <a:lnTo>
                    <a:pt x="135" y="47"/>
                  </a:lnTo>
                  <a:lnTo>
                    <a:pt x="137" y="44"/>
                  </a:lnTo>
                  <a:lnTo>
                    <a:pt x="140" y="41"/>
                  </a:lnTo>
                  <a:lnTo>
                    <a:pt x="143" y="40"/>
                  </a:lnTo>
                  <a:lnTo>
                    <a:pt x="146" y="37"/>
                  </a:lnTo>
                  <a:lnTo>
                    <a:pt x="146" y="37"/>
                  </a:lnTo>
                  <a:lnTo>
                    <a:pt x="144" y="36"/>
                  </a:lnTo>
                  <a:lnTo>
                    <a:pt x="144" y="34"/>
                  </a:lnTo>
                  <a:lnTo>
                    <a:pt x="146" y="33"/>
                  </a:lnTo>
                  <a:lnTo>
                    <a:pt x="147" y="33"/>
                  </a:lnTo>
                  <a:lnTo>
                    <a:pt x="149" y="33"/>
                  </a:lnTo>
                  <a:lnTo>
                    <a:pt x="150" y="33"/>
                  </a:lnTo>
                  <a:lnTo>
                    <a:pt x="153" y="33"/>
                  </a:lnTo>
                  <a:lnTo>
                    <a:pt x="156" y="30"/>
                  </a:lnTo>
                  <a:lnTo>
                    <a:pt x="159" y="28"/>
                  </a:lnTo>
                  <a:lnTo>
                    <a:pt x="163" y="28"/>
                  </a:lnTo>
                  <a:lnTo>
                    <a:pt x="168" y="28"/>
                  </a:lnTo>
                  <a:lnTo>
                    <a:pt x="171" y="27"/>
                  </a:lnTo>
                  <a:lnTo>
                    <a:pt x="172" y="25"/>
                  </a:lnTo>
                  <a:lnTo>
                    <a:pt x="175" y="25"/>
                  </a:lnTo>
                  <a:lnTo>
                    <a:pt x="177" y="25"/>
                  </a:lnTo>
                  <a:lnTo>
                    <a:pt x="178" y="25"/>
                  </a:lnTo>
                  <a:lnTo>
                    <a:pt x="182" y="25"/>
                  </a:lnTo>
                  <a:lnTo>
                    <a:pt x="185" y="25"/>
                  </a:lnTo>
                  <a:lnTo>
                    <a:pt x="190" y="25"/>
                  </a:lnTo>
                  <a:lnTo>
                    <a:pt x="193" y="25"/>
                  </a:lnTo>
                  <a:lnTo>
                    <a:pt x="197" y="25"/>
                  </a:lnTo>
                  <a:lnTo>
                    <a:pt x="199" y="27"/>
                  </a:lnTo>
                  <a:lnTo>
                    <a:pt x="199" y="28"/>
                  </a:lnTo>
                  <a:lnTo>
                    <a:pt x="202" y="30"/>
                  </a:lnTo>
                  <a:lnTo>
                    <a:pt x="203" y="30"/>
                  </a:lnTo>
                  <a:lnTo>
                    <a:pt x="206" y="30"/>
                  </a:lnTo>
                  <a:lnTo>
                    <a:pt x="208" y="30"/>
                  </a:lnTo>
                  <a:lnTo>
                    <a:pt x="210" y="31"/>
                  </a:lnTo>
                  <a:lnTo>
                    <a:pt x="213" y="31"/>
                  </a:lnTo>
                  <a:lnTo>
                    <a:pt x="218" y="31"/>
                  </a:lnTo>
                  <a:lnTo>
                    <a:pt x="224" y="33"/>
                  </a:lnTo>
                  <a:lnTo>
                    <a:pt x="230" y="36"/>
                  </a:lnTo>
                  <a:lnTo>
                    <a:pt x="231" y="36"/>
                  </a:lnTo>
                  <a:lnTo>
                    <a:pt x="234" y="37"/>
                  </a:lnTo>
                  <a:lnTo>
                    <a:pt x="237" y="37"/>
                  </a:lnTo>
                  <a:lnTo>
                    <a:pt x="238" y="39"/>
                  </a:lnTo>
                  <a:lnTo>
                    <a:pt x="238" y="40"/>
                  </a:lnTo>
                  <a:lnTo>
                    <a:pt x="238" y="41"/>
                  </a:lnTo>
                  <a:lnTo>
                    <a:pt x="237" y="43"/>
                  </a:lnTo>
                  <a:lnTo>
                    <a:pt x="235" y="44"/>
                  </a:lnTo>
                  <a:lnTo>
                    <a:pt x="233" y="44"/>
                  </a:lnTo>
                  <a:lnTo>
                    <a:pt x="231" y="44"/>
                  </a:lnTo>
                  <a:lnTo>
                    <a:pt x="228" y="44"/>
                  </a:lnTo>
                  <a:lnTo>
                    <a:pt x="224" y="44"/>
                  </a:lnTo>
                  <a:lnTo>
                    <a:pt x="221" y="43"/>
                  </a:lnTo>
                  <a:lnTo>
                    <a:pt x="216" y="44"/>
                  </a:lnTo>
                  <a:lnTo>
                    <a:pt x="218" y="47"/>
                  </a:lnTo>
                  <a:lnTo>
                    <a:pt x="221" y="52"/>
                  </a:lnTo>
                  <a:lnTo>
                    <a:pt x="225" y="53"/>
                  </a:lnTo>
                  <a:lnTo>
                    <a:pt x="230" y="53"/>
                  </a:lnTo>
                  <a:lnTo>
                    <a:pt x="230" y="52"/>
                  </a:lnTo>
                  <a:lnTo>
                    <a:pt x="228" y="52"/>
                  </a:lnTo>
                  <a:lnTo>
                    <a:pt x="227" y="52"/>
                  </a:lnTo>
                  <a:lnTo>
                    <a:pt x="227" y="50"/>
                  </a:lnTo>
                  <a:lnTo>
                    <a:pt x="227" y="50"/>
                  </a:lnTo>
                  <a:lnTo>
                    <a:pt x="228" y="49"/>
                  </a:lnTo>
                  <a:lnTo>
                    <a:pt x="231" y="49"/>
                  </a:lnTo>
                  <a:lnTo>
                    <a:pt x="233" y="50"/>
                  </a:lnTo>
                  <a:lnTo>
                    <a:pt x="235" y="50"/>
                  </a:lnTo>
                  <a:lnTo>
                    <a:pt x="237" y="49"/>
                  </a:lnTo>
                  <a:lnTo>
                    <a:pt x="237" y="47"/>
                  </a:lnTo>
                  <a:lnTo>
                    <a:pt x="237" y="46"/>
                  </a:lnTo>
                  <a:lnTo>
                    <a:pt x="240" y="44"/>
                  </a:lnTo>
                  <a:lnTo>
                    <a:pt x="243" y="43"/>
                  </a:lnTo>
                  <a:lnTo>
                    <a:pt x="246" y="43"/>
                  </a:lnTo>
                  <a:lnTo>
                    <a:pt x="249" y="44"/>
                  </a:lnTo>
                  <a:lnTo>
                    <a:pt x="250" y="43"/>
                  </a:lnTo>
                  <a:lnTo>
                    <a:pt x="250" y="41"/>
                  </a:lnTo>
                  <a:lnTo>
                    <a:pt x="249" y="39"/>
                  </a:lnTo>
                  <a:lnTo>
                    <a:pt x="249" y="37"/>
                  </a:lnTo>
                  <a:lnTo>
                    <a:pt x="249" y="36"/>
                  </a:lnTo>
                  <a:lnTo>
                    <a:pt x="250" y="34"/>
                  </a:lnTo>
                  <a:lnTo>
                    <a:pt x="252" y="34"/>
                  </a:lnTo>
                  <a:lnTo>
                    <a:pt x="255" y="36"/>
                  </a:lnTo>
                  <a:lnTo>
                    <a:pt x="256" y="36"/>
                  </a:lnTo>
                  <a:lnTo>
                    <a:pt x="255" y="37"/>
                  </a:lnTo>
                  <a:lnTo>
                    <a:pt x="255" y="39"/>
                  </a:lnTo>
                  <a:lnTo>
                    <a:pt x="255" y="39"/>
                  </a:lnTo>
                  <a:lnTo>
                    <a:pt x="256" y="40"/>
                  </a:lnTo>
                  <a:lnTo>
                    <a:pt x="258" y="41"/>
                  </a:lnTo>
                  <a:lnTo>
                    <a:pt x="259" y="41"/>
                  </a:lnTo>
                  <a:lnTo>
                    <a:pt x="261" y="40"/>
                  </a:lnTo>
                  <a:lnTo>
                    <a:pt x="262" y="39"/>
                  </a:lnTo>
                  <a:lnTo>
                    <a:pt x="263" y="37"/>
                  </a:lnTo>
                  <a:lnTo>
                    <a:pt x="266" y="37"/>
                  </a:lnTo>
                  <a:lnTo>
                    <a:pt x="268" y="37"/>
                  </a:lnTo>
                  <a:lnTo>
                    <a:pt x="269" y="36"/>
                  </a:lnTo>
                  <a:lnTo>
                    <a:pt x="272" y="34"/>
                  </a:lnTo>
                  <a:lnTo>
                    <a:pt x="274" y="34"/>
                  </a:lnTo>
                  <a:lnTo>
                    <a:pt x="275" y="34"/>
                  </a:lnTo>
                  <a:lnTo>
                    <a:pt x="278" y="34"/>
                  </a:lnTo>
                  <a:lnTo>
                    <a:pt x="280" y="33"/>
                  </a:lnTo>
                  <a:lnTo>
                    <a:pt x="281" y="33"/>
                  </a:lnTo>
                  <a:lnTo>
                    <a:pt x="283" y="34"/>
                  </a:lnTo>
                  <a:lnTo>
                    <a:pt x="284" y="36"/>
                  </a:lnTo>
                  <a:lnTo>
                    <a:pt x="286" y="34"/>
                  </a:lnTo>
                  <a:lnTo>
                    <a:pt x="289" y="34"/>
                  </a:lnTo>
                  <a:lnTo>
                    <a:pt x="290" y="34"/>
                  </a:lnTo>
                  <a:lnTo>
                    <a:pt x="291" y="34"/>
                  </a:lnTo>
                  <a:lnTo>
                    <a:pt x="296" y="33"/>
                  </a:lnTo>
                  <a:lnTo>
                    <a:pt x="299" y="33"/>
                  </a:lnTo>
                  <a:lnTo>
                    <a:pt x="299" y="33"/>
                  </a:lnTo>
                  <a:lnTo>
                    <a:pt x="300" y="34"/>
                  </a:lnTo>
                  <a:lnTo>
                    <a:pt x="302" y="34"/>
                  </a:lnTo>
                  <a:lnTo>
                    <a:pt x="303" y="34"/>
                  </a:lnTo>
                  <a:lnTo>
                    <a:pt x="303" y="33"/>
                  </a:lnTo>
                  <a:lnTo>
                    <a:pt x="303" y="31"/>
                  </a:lnTo>
                  <a:lnTo>
                    <a:pt x="302" y="30"/>
                  </a:lnTo>
                  <a:lnTo>
                    <a:pt x="302" y="30"/>
                  </a:lnTo>
                  <a:lnTo>
                    <a:pt x="308" y="30"/>
                  </a:lnTo>
                  <a:lnTo>
                    <a:pt x="315" y="30"/>
                  </a:lnTo>
                  <a:lnTo>
                    <a:pt x="321" y="31"/>
                  </a:lnTo>
                  <a:lnTo>
                    <a:pt x="327" y="33"/>
                  </a:lnTo>
                  <a:lnTo>
                    <a:pt x="331" y="34"/>
                  </a:lnTo>
                  <a:lnTo>
                    <a:pt x="331" y="33"/>
                  </a:lnTo>
                  <a:lnTo>
                    <a:pt x="330" y="31"/>
                  </a:lnTo>
                  <a:lnTo>
                    <a:pt x="328" y="31"/>
                  </a:lnTo>
                  <a:lnTo>
                    <a:pt x="327" y="30"/>
                  </a:lnTo>
                  <a:lnTo>
                    <a:pt x="325" y="30"/>
                  </a:lnTo>
                  <a:lnTo>
                    <a:pt x="324" y="28"/>
                  </a:lnTo>
                  <a:lnTo>
                    <a:pt x="324" y="27"/>
                  </a:lnTo>
                  <a:lnTo>
                    <a:pt x="322" y="25"/>
                  </a:lnTo>
                  <a:lnTo>
                    <a:pt x="322" y="24"/>
                  </a:lnTo>
                  <a:lnTo>
                    <a:pt x="325" y="18"/>
                  </a:lnTo>
                  <a:lnTo>
                    <a:pt x="328" y="16"/>
                  </a:lnTo>
                  <a:lnTo>
                    <a:pt x="330" y="16"/>
                  </a:lnTo>
                  <a:lnTo>
                    <a:pt x="333" y="16"/>
                  </a:lnTo>
                  <a:lnTo>
                    <a:pt x="336" y="18"/>
                  </a:lnTo>
                  <a:lnTo>
                    <a:pt x="339" y="18"/>
                  </a:lnTo>
                  <a:lnTo>
                    <a:pt x="339" y="21"/>
                  </a:lnTo>
                  <a:lnTo>
                    <a:pt x="339" y="22"/>
                  </a:lnTo>
                  <a:lnTo>
                    <a:pt x="340" y="24"/>
                  </a:lnTo>
                  <a:lnTo>
                    <a:pt x="342" y="24"/>
                  </a:lnTo>
                  <a:lnTo>
                    <a:pt x="343" y="22"/>
                  </a:lnTo>
                  <a:lnTo>
                    <a:pt x="343" y="21"/>
                  </a:lnTo>
                  <a:lnTo>
                    <a:pt x="344" y="19"/>
                  </a:lnTo>
                  <a:lnTo>
                    <a:pt x="346" y="19"/>
                  </a:lnTo>
                  <a:lnTo>
                    <a:pt x="347" y="19"/>
                  </a:lnTo>
                  <a:lnTo>
                    <a:pt x="349" y="21"/>
                  </a:lnTo>
                  <a:lnTo>
                    <a:pt x="350" y="22"/>
                  </a:lnTo>
                  <a:lnTo>
                    <a:pt x="352" y="21"/>
                  </a:lnTo>
                  <a:lnTo>
                    <a:pt x="353" y="19"/>
                  </a:lnTo>
                  <a:lnTo>
                    <a:pt x="355" y="18"/>
                  </a:lnTo>
                  <a:lnTo>
                    <a:pt x="358" y="18"/>
                  </a:lnTo>
                  <a:lnTo>
                    <a:pt x="358" y="18"/>
                  </a:lnTo>
                  <a:lnTo>
                    <a:pt x="359" y="18"/>
                  </a:lnTo>
                  <a:lnTo>
                    <a:pt x="362" y="18"/>
                  </a:lnTo>
                  <a:lnTo>
                    <a:pt x="362" y="18"/>
                  </a:lnTo>
                  <a:lnTo>
                    <a:pt x="362" y="16"/>
                  </a:lnTo>
                  <a:lnTo>
                    <a:pt x="362" y="15"/>
                  </a:lnTo>
                  <a:lnTo>
                    <a:pt x="365" y="14"/>
                  </a:lnTo>
                  <a:lnTo>
                    <a:pt x="368" y="14"/>
                  </a:lnTo>
                  <a:lnTo>
                    <a:pt x="372" y="14"/>
                  </a:lnTo>
                  <a:lnTo>
                    <a:pt x="375" y="14"/>
                  </a:lnTo>
                  <a:lnTo>
                    <a:pt x="375" y="12"/>
                  </a:lnTo>
                  <a:lnTo>
                    <a:pt x="375" y="11"/>
                  </a:lnTo>
                  <a:lnTo>
                    <a:pt x="375" y="9"/>
                  </a:lnTo>
                  <a:lnTo>
                    <a:pt x="378" y="8"/>
                  </a:lnTo>
                  <a:lnTo>
                    <a:pt x="384" y="6"/>
                  </a:lnTo>
                  <a:lnTo>
                    <a:pt x="389" y="6"/>
                  </a:lnTo>
                  <a:lnTo>
                    <a:pt x="393" y="5"/>
                  </a:lnTo>
                  <a:lnTo>
                    <a:pt x="396" y="3"/>
                  </a:lnTo>
                  <a:lnTo>
                    <a:pt x="399" y="3"/>
                  </a:lnTo>
                  <a:lnTo>
                    <a:pt x="400" y="3"/>
                  </a:lnTo>
                  <a:lnTo>
                    <a:pt x="403" y="5"/>
                  </a:lnTo>
                  <a:lnTo>
                    <a:pt x="406" y="5"/>
                  </a:lnTo>
                  <a:lnTo>
                    <a:pt x="408" y="5"/>
                  </a:lnTo>
                  <a:lnTo>
                    <a:pt x="411" y="3"/>
                  </a:lnTo>
                  <a:lnTo>
                    <a:pt x="412" y="2"/>
                  </a:lnTo>
                  <a:lnTo>
                    <a:pt x="415" y="2"/>
                  </a:lnTo>
                  <a:lnTo>
                    <a:pt x="417" y="0"/>
                  </a:lnTo>
                  <a:lnTo>
                    <a:pt x="420" y="2"/>
                  </a:lnTo>
                  <a:lnTo>
                    <a:pt x="423" y="2"/>
                  </a:lnTo>
                  <a:lnTo>
                    <a:pt x="427" y="0"/>
                  </a:lnTo>
                  <a:lnTo>
                    <a:pt x="430" y="0"/>
                  </a:lnTo>
                  <a:close/>
                </a:path>
              </a:pathLst>
            </a:custGeom>
            <a:solidFill>
              <a:srgbClr val="3BB6D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6" name="Freeform 99"/>
            <p:cNvSpPr>
              <a:spLocks/>
            </p:cNvSpPr>
            <p:nvPr/>
          </p:nvSpPr>
          <p:spPr bwMode="auto">
            <a:xfrm>
              <a:off x="3501" y="2256"/>
              <a:ext cx="1" cy="0"/>
            </a:xfrm>
            <a:custGeom>
              <a:avLst/>
              <a:gdLst>
                <a:gd name="T0" fmla="*/ 1 w 4"/>
                <a:gd name="T1" fmla="*/ 0 h 2"/>
                <a:gd name="T2" fmla="*/ 3 w 4"/>
                <a:gd name="T3" fmla="*/ 0 h 2"/>
                <a:gd name="T4" fmla="*/ 4 w 4"/>
                <a:gd name="T5" fmla="*/ 0 h 2"/>
                <a:gd name="T6" fmla="*/ 4 w 4"/>
                <a:gd name="T7" fmla="*/ 2 h 2"/>
                <a:gd name="T8" fmla="*/ 3 w 4"/>
                <a:gd name="T9" fmla="*/ 2 h 2"/>
                <a:gd name="T10" fmla="*/ 1 w 4"/>
                <a:gd name="T11" fmla="*/ 2 h 2"/>
                <a:gd name="T12" fmla="*/ 0 w 4"/>
                <a:gd name="T13" fmla="*/ 2 h 2"/>
                <a:gd name="T14" fmla="*/ 0 w 4"/>
                <a:gd name="T15" fmla="*/ 0 h 2"/>
                <a:gd name="T16" fmla="*/ 1 w 4"/>
                <a:gd name="T1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" h="2">
                  <a:moveTo>
                    <a:pt x="1" y="0"/>
                  </a:moveTo>
                  <a:lnTo>
                    <a:pt x="3" y="0"/>
                  </a:lnTo>
                  <a:lnTo>
                    <a:pt x="4" y="0"/>
                  </a:lnTo>
                  <a:lnTo>
                    <a:pt x="4" y="2"/>
                  </a:lnTo>
                  <a:lnTo>
                    <a:pt x="3" y="2"/>
                  </a:lnTo>
                  <a:lnTo>
                    <a:pt x="1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3BB6D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7" name="Freeform 100"/>
            <p:cNvSpPr>
              <a:spLocks/>
            </p:cNvSpPr>
            <p:nvPr/>
          </p:nvSpPr>
          <p:spPr bwMode="auto">
            <a:xfrm>
              <a:off x="3490" y="2308"/>
              <a:ext cx="2" cy="1"/>
            </a:xfrm>
            <a:custGeom>
              <a:avLst/>
              <a:gdLst>
                <a:gd name="T0" fmla="*/ 3 w 5"/>
                <a:gd name="T1" fmla="*/ 0 h 3"/>
                <a:gd name="T2" fmla="*/ 4 w 5"/>
                <a:gd name="T3" fmla="*/ 0 h 3"/>
                <a:gd name="T4" fmla="*/ 5 w 5"/>
                <a:gd name="T5" fmla="*/ 2 h 3"/>
                <a:gd name="T6" fmla="*/ 5 w 5"/>
                <a:gd name="T7" fmla="*/ 3 h 3"/>
                <a:gd name="T8" fmla="*/ 4 w 5"/>
                <a:gd name="T9" fmla="*/ 3 h 3"/>
                <a:gd name="T10" fmla="*/ 1 w 5"/>
                <a:gd name="T11" fmla="*/ 3 h 3"/>
                <a:gd name="T12" fmla="*/ 0 w 5"/>
                <a:gd name="T13" fmla="*/ 2 h 3"/>
                <a:gd name="T14" fmla="*/ 1 w 5"/>
                <a:gd name="T15" fmla="*/ 2 h 3"/>
                <a:gd name="T16" fmla="*/ 3 w 5"/>
                <a:gd name="T1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" h="3">
                  <a:moveTo>
                    <a:pt x="3" y="0"/>
                  </a:moveTo>
                  <a:lnTo>
                    <a:pt x="4" y="0"/>
                  </a:lnTo>
                  <a:lnTo>
                    <a:pt x="5" y="2"/>
                  </a:lnTo>
                  <a:lnTo>
                    <a:pt x="5" y="3"/>
                  </a:lnTo>
                  <a:lnTo>
                    <a:pt x="4" y="3"/>
                  </a:lnTo>
                  <a:lnTo>
                    <a:pt x="1" y="3"/>
                  </a:lnTo>
                  <a:lnTo>
                    <a:pt x="0" y="2"/>
                  </a:lnTo>
                  <a:lnTo>
                    <a:pt x="1" y="2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3BB6D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8" name="Freeform 101"/>
            <p:cNvSpPr>
              <a:spLocks/>
            </p:cNvSpPr>
            <p:nvPr/>
          </p:nvSpPr>
          <p:spPr bwMode="auto">
            <a:xfrm>
              <a:off x="3460" y="2303"/>
              <a:ext cx="5" cy="2"/>
            </a:xfrm>
            <a:custGeom>
              <a:avLst/>
              <a:gdLst>
                <a:gd name="T0" fmla="*/ 6 w 13"/>
                <a:gd name="T1" fmla="*/ 0 h 6"/>
                <a:gd name="T2" fmla="*/ 10 w 13"/>
                <a:gd name="T3" fmla="*/ 0 h 6"/>
                <a:gd name="T4" fmla="*/ 13 w 13"/>
                <a:gd name="T5" fmla="*/ 0 h 6"/>
                <a:gd name="T6" fmla="*/ 12 w 13"/>
                <a:gd name="T7" fmla="*/ 3 h 6"/>
                <a:gd name="T8" fmla="*/ 12 w 13"/>
                <a:gd name="T9" fmla="*/ 4 h 6"/>
                <a:gd name="T10" fmla="*/ 10 w 13"/>
                <a:gd name="T11" fmla="*/ 6 h 6"/>
                <a:gd name="T12" fmla="*/ 6 w 13"/>
                <a:gd name="T13" fmla="*/ 6 h 6"/>
                <a:gd name="T14" fmla="*/ 3 w 13"/>
                <a:gd name="T15" fmla="*/ 4 h 6"/>
                <a:gd name="T16" fmla="*/ 0 w 13"/>
                <a:gd name="T17" fmla="*/ 2 h 6"/>
                <a:gd name="T18" fmla="*/ 3 w 13"/>
                <a:gd name="T19" fmla="*/ 0 h 6"/>
                <a:gd name="T20" fmla="*/ 6 w 13"/>
                <a:gd name="T21" fmla="*/ 0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" h="6">
                  <a:moveTo>
                    <a:pt x="6" y="0"/>
                  </a:moveTo>
                  <a:lnTo>
                    <a:pt x="10" y="0"/>
                  </a:lnTo>
                  <a:lnTo>
                    <a:pt x="13" y="0"/>
                  </a:lnTo>
                  <a:lnTo>
                    <a:pt x="12" y="3"/>
                  </a:lnTo>
                  <a:lnTo>
                    <a:pt x="12" y="4"/>
                  </a:lnTo>
                  <a:lnTo>
                    <a:pt x="10" y="6"/>
                  </a:lnTo>
                  <a:lnTo>
                    <a:pt x="6" y="6"/>
                  </a:lnTo>
                  <a:lnTo>
                    <a:pt x="3" y="4"/>
                  </a:lnTo>
                  <a:lnTo>
                    <a:pt x="0" y="2"/>
                  </a:lnTo>
                  <a:lnTo>
                    <a:pt x="3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3BB6D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9" name="Freeform 102"/>
            <p:cNvSpPr>
              <a:spLocks/>
            </p:cNvSpPr>
            <p:nvPr/>
          </p:nvSpPr>
          <p:spPr bwMode="auto">
            <a:xfrm>
              <a:off x="3454" y="2298"/>
              <a:ext cx="2" cy="4"/>
            </a:xfrm>
            <a:custGeom>
              <a:avLst/>
              <a:gdLst>
                <a:gd name="T0" fmla="*/ 4 w 6"/>
                <a:gd name="T1" fmla="*/ 0 h 11"/>
                <a:gd name="T2" fmla="*/ 6 w 6"/>
                <a:gd name="T3" fmla="*/ 2 h 11"/>
                <a:gd name="T4" fmla="*/ 6 w 6"/>
                <a:gd name="T5" fmla="*/ 5 h 11"/>
                <a:gd name="T6" fmla="*/ 6 w 6"/>
                <a:gd name="T7" fmla="*/ 8 h 11"/>
                <a:gd name="T8" fmla="*/ 6 w 6"/>
                <a:gd name="T9" fmla="*/ 9 h 11"/>
                <a:gd name="T10" fmla="*/ 4 w 6"/>
                <a:gd name="T11" fmla="*/ 11 h 11"/>
                <a:gd name="T12" fmla="*/ 3 w 6"/>
                <a:gd name="T13" fmla="*/ 11 h 11"/>
                <a:gd name="T14" fmla="*/ 1 w 6"/>
                <a:gd name="T15" fmla="*/ 11 h 11"/>
                <a:gd name="T16" fmla="*/ 0 w 6"/>
                <a:gd name="T17" fmla="*/ 9 h 11"/>
                <a:gd name="T18" fmla="*/ 0 w 6"/>
                <a:gd name="T19" fmla="*/ 6 h 11"/>
                <a:gd name="T20" fmla="*/ 0 w 6"/>
                <a:gd name="T21" fmla="*/ 2 h 11"/>
                <a:gd name="T22" fmla="*/ 3 w 6"/>
                <a:gd name="T23" fmla="*/ 0 h 11"/>
                <a:gd name="T24" fmla="*/ 4 w 6"/>
                <a:gd name="T25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6" h="11">
                  <a:moveTo>
                    <a:pt x="4" y="0"/>
                  </a:moveTo>
                  <a:lnTo>
                    <a:pt x="6" y="2"/>
                  </a:lnTo>
                  <a:lnTo>
                    <a:pt x="6" y="5"/>
                  </a:lnTo>
                  <a:lnTo>
                    <a:pt x="6" y="8"/>
                  </a:lnTo>
                  <a:lnTo>
                    <a:pt x="6" y="9"/>
                  </a:lnTo>
                  <a:lnTo>
                    <a:pt x="4" y="11"/>
                  </a:lnTo>
                  <a:lnTo>
                    <a:pt x="3" y="11"/>
                  </a:lnTo>
                  <a:lnTo>
                    <a:pt x="1" y="11"/>
                  </a:lnTo>
                  <a:lnTo>
                    <a:pt x="0" y="9"/>
                  </a:lnTo>
                  <a:lnTo>
                    <a:pt x="0" y="6"/>
                  </a:lnTo>
                  <a:lnTo>
                    <a:pt x="0" y="2"/>
                  </a:lnTo>
                  <a:lnTo>
                    <a:pt x="3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3BB6D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0" name="Freeform 103"/>
            <p:cNvSpPr>
              <a:spLocks/>
            </p:cNvSpPr>
            <p:nvPr/>
          </p:nvSpPr>
          <p:spPr bwMode="auto">
            <a:xfrm>
              <a:off x="3454" y="2296"/>
              <a:ext cx="2" cy="1"/>
            </a:xfrm>
            <a:custGeom>
              <a:avLst/>
              <a:gdLst>
                <a:gd name="T0" fmla="*/ 3 w 5"/>
                <a:gd name="T1" fmla="*/ 0 h 4"/>
                <a:gd name="T2" fmla="*/ 5 w 5"/>
                <a:gd name="T3" fmla="*/ 1 h 4"/>
                <a:gd name="T4" fmla="*/ 5 w 5"/>
                <a:gd name="T5" fmla="*/ 3 h 4"/>
                <a:gd name="T6" fmla="*/ 3 w 5"/>
                <a:gd name="T7" fmla="*/ 4 h 4"/>
                <a:gd name="T8" fmla="*/ 2 w 5"/>
                <a:gd name="T9" fmla="*/ 4 h 4"/>
                <a:gd name="T10" fmla="*/ 2 w 5"/>
                <a:gd name="T11" fmla="*/ 4 h 4"/>
                <a:gd name="T12" fmla="*/ 0 w 5"/>
                <a:gd name="T13" fmla="*/ 3 h 4"/>
                <a:gd name="T14" fmla="*/ 2 w 5"/>
                <a:gd name="T15" fmla="*/ 1 h 4"/>
                <a:gd name="T16" fmla="*/ 3 w 5"/>
                <a:gd name="T17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" h="4">
                  <a:moveTo>
                    <a:pt x="3" y="0"/>
                  </a:moveTo>
                  <a:lnTo>
                    <a:pt x="5" y="1"/>
                  </a:lnTo>
                  <a:lnTo>
                    <a:pt x="5" y="3"/>
                  </a:lnTo>
                  <a:lnTo>
                    <a:pt x="3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3"/>
                  </a:lnTo>
                  <a:lnTo>
                    <a:pt x="2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3BB6D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1" name="Freeform 104"/>
            <p:cNvSpPr>
              <a:spLocks/>
            </p:cNvSpPr>
            <p:nvPr/>
          </p:nvSpPr>
          <p:spPr bwMode="auto">
            <a:xfrm>
              <a:off x="3435" y="2271"/>
              <a:ext cx="10" cy="13"/>
            </a:xfrm>
            <a:custGeom>
              <a:avLst/>
              <a:gdLst>
                <a:gd name="T0" fmla="*/ 13 w 29"/>
                <a:gd name="T1" fmla="*/ 0 h 38"/>
                <a:gd name="T2" fmla="*/ 11 w 29"/>
                <a:gd name="T3" fmla="*/ 1 h 38"/>
                <a:gd name="T4" fmla="*/ 11 w 29"/>
                <a:gd name="T5" fmla="*/ 4 h 38"/>
                <a:gd name="T6" fmla="*/ 16 w 29"/>
                <a:gd name="T7" fmla="*/ 4 h 38"/>
                <a:gd name="T8" fmla="*/ 16 w 29"/>
                <a:gd name="T9" fmla="*/ 7 h 38"/>
                <a:gd name="T10" fmla="*/ 13 w 29"/>
                <a:gd name="T11" fmla="*/ 10 h 38"/>
                <a:gd name="T12" fmla="*/ 16 w 29"/>
                <a:gd name="T13" fmla="*/ 13 h 38"/>
                <a:gd name="T14" fmla="*/ 19 w 29"/>
                <a:gd name="T15" fmla="*/ 18 h 38"/>
                <a:gd name="T16" fmla="*/ 23 w 29"/>
                <a:gd name="T17" fmla="*/ 22 h 38"/>
                <a:gd name="T18" fmla="*/ 25 w 29"/>
                <a:gd name="T19" fmla="*/ 25 h 38"/>
                <a:gd name="T20" fmla="*/ 28 w 29"/>
                <a:gd name="T21" fmla="*/ 26 h 38"/>
                <a:gd name="T22" fmla="*/ 29 w 29"/>
                <a:gd name="T23" fmla="*/ 28 h 38"/>
                <a:gd name="T24" fmla="*/ 28 w 29"/>
                <a:gd name="T25" fmla="*/ 32 h 38"/>
                <a:gd name="T26" fmla="*/ 26 w 29"/>
                <a:gd name="T27" fmla="*/ 35 h 38"/>
                <a:gd name="T28" fmla="*/ 20 w 29"/>
                <a:gd name="T29" fmla="*/ 37 h 38"/>
                <a:gd name="T30" fmla="*/ 11 w 29"/>
                <a:gd name="T31" fmla="*/ 37 h 38"/>
                <a:gd name="T32" fmla="*/ 7 w 29"/>
                <a:gd name="T33" fmla="*/ 38 h 38"/>
                <a:gd name="T34" fmla="*/ 3 w 29"/>
                <a:gd name="T35" fmla="*/ 38 h 38"/>
                <a:gd name="T36" fmla="*/ 4 w 29"/>
                <a:gd name="T37" fmla="*/ 35 h 38"/>
                <a:gd name="T38" fmla="*/ 6 w 29"/>
                <a:gd name="T39" fmla="*/ 34 h 38"/>
                <a:gd name="T40" fmla="*/ 4 w 29"/>
                <a:gd name="T41" fmla="*/ 32 h 38"/>
                <a:gd name="T42" fmla="*/ 4 w 29"/>
                <a:gd name="T43" fmla="*/ 31 h 38"/>
                <a:gd name="T44" fmla="*/ 6 w 29"/>
                <a:gd name="T45" fmla="*/ 28 h 38"/>
                <a:gd name="T46" fmla="*/ 7 w 29"/>
                <a:gd name="T47" fmla="*/ 25 h 38"/>
                <a:gd name="T48" fmla="*/ 10 w 29"/>
                <a:gd name="T49" fmla="*/ 23 h 38"/>
                <a:gd name="T50" fmla="*/ 10 w 29"/>
                <a:gd name="T51" fmla="*/ 20 h 38"/>
                <a:gd name="T52" fmla="*/ 7 w 29"/>
                <a:gd name="T53" fmla="*/ 18 h 38"/>
                <a:gd name="T54" fmla="*/ 3 w 29"/>
                <a:gd name="T55" fmla="*/ 16 h 38"/>
                <a:gd name="T56" fmla="*/ 0 w 29"/>
                <a:gd name="T57" fmla="*/ 13 h 38"/>
                <a:gd name="T58" fmla="*/ 0 w 29"/>
                <a:gd name="T59" fmla="*/ 7 h 38"/>
                <a:gd name="T60" fmla="*/ 1 w 29"/>
                <a:gd name="T61" fmla="*/ 4 h 38"/>
                <a:gd name="T62" fmla="*/ 4 w 29"/>
                <a:gd name="T63" fmla="*/ 1 h 38"/>
                <a:gd name="T64" fmla="*/ 8 w 29"/>
                <a:gd name="T65" fmla="*/ 0 h 38"/>
                <a:gd name="T66" fmla="*/ 11 w 29"/>
                <a:gd name="T67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9" h="38">
                  <a:moveTo>
                    <a:pt x="11" y="0"/>
                  </a:moveTo>
                  <a:lnTo>
                    <a:pt x="13" y="0"/>
                  </a:lnTo>
                  <a:lnTo>
                    <a:pt x="13" y="1"/>
                  </a:lnTo>
                  <a:lnTo>
                    <a:pt x="11" y="1"/>
                  </a:lnTo>
                  <a:lnTo>
                    <a:pt x="11" y="3"/>
                  </a:lnTo>
                  <a:lnTo>
                    <a:pt x="11" y="4"/>
                  </a:lnTo>
                  <a:lnTo>
                    <a:pt x="14" y="4"/>
                  </a:lnTo>
                  <a:lnTo>
                    <a:pt x="16" y="4"/>
                  </a:lnTo>
                  <a:lnTo>
                    <a:pt x="16" y="6"/>
                  </a:lnTo>
                  <a:lnTo>
                    <a:pt x="16" y="7"/>
                  </a:lnTo>
                  <a:lnTo>
                    <a:pt x="14" y="9"/>
                  </a:lnTo>
                  <a:lnTo>
                    <a:pt x="13" y="10"/>
                  </a:lnTo>
                  <a:lnTo>
                    <a:pt x="14" y="12"/>
                  </a:lnTo>
                  <a:lnTo>
                    <a:pt x="16" y="13"/>
                  </a:lnTo>
                  <a:lnTo>
                    <a:pt x="17" y="16"/>
                  </a:lnTo>
                  <a:lnTo>
                    <a:pt x="19" y="18"/>
                  </a:lnTo>
                  <a:lnTo>
                    <a:pt x="20" y="19"/>
                  </a:lnTo>
                  <a:lnTo>
                    <a:pt x="23" y="22"/>
                  </a:lnTo>
                  <a:lnTo>
                    <a:pt x="23" y="23"/>
                  </a:lnTo>
                  <a:lnTo>
                    <a:pt x="25" y="25"/>
                  </a:lnTo>
                  <a:lnTo>
                    <a:pt x="26" y="26"/>
                  </a:lnTo>
                  <a:lnTo>
                    <a:pt x="28" y="26"/>
                  </a:lnTo>
                  <a:lnTo>
                    <a:pt x="29" y="28"/>
                  </a:lnTo>
                  <a:lnTo>
                    <a:pt x="29" y="28"/>
                  </a:lnTo>
                  <a:lnTo>
                    <a:pt x="29" y="31"/>
                  </a:lnTo>
                  <a:lnTo>
                    <a:pt x="28" y="32"/>
                  </a:lnTo>
                  <a:lnTo>
                    <a:pt x="26" y="34"/>
                  </a:lnTo>
                  <a:lnTo>
                    <a:pt x="26" y="35"/>
                  </a:lnTo>
                  <a:lnTo>
                    <a:pt x="23" y="37"/>
                  </a:lnTo>
                  <a:lnTo>
                    <a:pt x="20" y="37"/>
                  </a:lnTo>
                  <a:lnTo>
                    <a:pt x="16" y="37"/>
                  </a:lnTo>
                  <a:lnTo>
                    <a:pt x="11" y="37"/>
                  </a:lnTo>
                  <a:lnTo>
                    <a:pt x="8" y="38"/>
                  </a:lnTo>
                  <a:lnTo>
                    <a:pt x="7" y="38"/>
                  </a:lnTo>
                  <a:lnTo>
                    <a:pt x="4" y="38"/>
                  </a:lnTo>
                  <a:lnTo>
                    <a:pt x="3" y="38"/>
                  </a:lnTo>
                  <a:lnTo>
                    <a:pt x="3" y="37"/>
                  </a:lnTo>
                  <a:lnTo>
                    <a:pt x="4" y="35"/>
                  </a:lnTo>
                  <a:lnTo>
                    <a:pt x="4" y="35"/>
                  </a:lnTo>
                  <a:lnTo>
                    <a:pt x="6" y="34"/>
                  </a:lnTo>
                  <a:lnTo>
                    <a:pt x="4" y="32"/>
                  </a:lnTo>
                  <a:lnTo>
                    <a:pt x="4" y="32"/>
                  </a:lnTo>
                  <a:lnTo>
                    <a:pt x="3" y="31"/>
                  </a:lnTo>
                  <a:lnTo>
                    <a:pt x="4" y="31"/>
                  </a:lnTo>
                  <a:lnTo>
                    <a:pt x="4" y="29"/>
                  </a:lnTo>
                  <a:lnTo>
                    <a:pt x="6" y="28"/>
                  </a:lnTo>
                  <a:lnTo>
                    <a:pt x="6" y="26"/>
                  </a:lnTo>
                  <a:lnTo>
                    <a:pt x="7" y="25"/>
                  </a:lnTo>
                  <a:lnTo>
                    <a:pt x="8" y="25"/>
                  </a:lnTo>
                  <a:lnTo>
                    <a:pt x="10" y="23"/>
                  </a:lnTo>
                  <a:lnTo>
                    <a:pt x="10" y="23"/>
                  </a:lnTo>
                  <a:lnTo>
                    <a:pt x="10" y="20"/>
                  </a:lnTo>
                  <a:lnTo>
                    <a:pt x="8" y="19"/>
                  </a:lnTo>
                  <a:lnTo>
                    <a:pt x="7" y="18"/>
                  </a:lnTo>
                  <a:lnTo>
                    <a:pt x="4" y="18"/>
                  </a:lnTo>
                  <a:lnTo>
                    <a:pt x="3" y="16"/>
                  </a:lnTo>
                  <a:lnTo>
                    <a:pt x="1" y="15"/>
                  </a:lnTo>
                  <a:lnTo>
                    <a:pt x="0" y="13"/>
                  </a:lnTo>
                  <a:lnTo>
                    <a:pt x="0" y="10"/>
                  </a:lnTo>
                  <a:lnTo>
                    <a:pt x="0" y="7"/>
                  </a:lnTo>
                  <a:lnTo>
                    <a:pt x="0" y="6"/>
                  </a:lnTo>
                  <a:lnTo>
                    <a:pt x="1" y="4"/>
                  </a:lnTo>
                  <a:lnTo>
                    <a:pt x="3" y="3"/>
                  </a:lnTo>
                  <a:lnTo>
                    <a:pt x="4" y="1"/>
                  </a:lnTo>
                  <a:lnTo>
                    <a:pt x="6" y="1"/>
                  </a:lnTo>
                  <a:lnTo>
                    <a:pt x="8" y="0"/>
                  </a:lnTo>
                  <a:lnTo>
                    <a:pt x="10" y="0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3BB6D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2" name="Freeform 105"/>
            <p:cNvSpPr>
              <a:spLocks/>
            </p:cNvSpPr>
            <p:nvPr/>
          </p:nvSpPr>
          <p:spPr bwMode="auto">
            <a:xfrm>
              <a:off x="3429" y="2276"/>
              <a:ext cx="7" cy="6"/>
            </a:xfrm>
            <a:custGeom>
              <a:avLst/>
              <a:gdLst>
                <a:gd name="T0" fmla="*/ 13 w 20"/>
                <a:gd name="T1" fmla="*/ 0 h 16"/>
                <a:gd name="T2" fmla="*/ 16 w 20"/>
                <a:gd name="T3" fmla="*/ 0 h 16"/>
                <a:gd name="T4" fmla="*/ 19 w 20"/>
                <a:gd name="T5" fmla="*/ 2 h 16"/>
                <a:gd name="T6" fmla="*/ 20 w 20"/>
                <a:gd name="T7" fmla="*/ 3 h 16"/>
                <a:gd name="T8" fmla="*/ 19 w 20"/>
                <a:gd name="T9" fmla="*/ 4 h 16"/>
                <a:gd name="T10" fmla="*/ 19 w 20"/>
                <a:gd name="T11" fmla="*/ 6 h 16"/>
                <a:gd name="T12" fmla="*/ 17 w 20"/>
                <a:gd name="T13" fmla="*/ 7 h 16"/>
                <a:gd name="T14" fmla="*/ 17 w 20"/>
                <a:gd name="T15" fmla="*/ 9 h 16"/>
                <a:gd name="T16" fmla="*/ 17 w 20"/>
                <a:gd name="T17" fmla="*/ 12 h 16"/>
                <a:gd name="T18" fmla="*/ 16 w 20"/>
                <a:gd name="T19" fmla="*/ 13 h 16"/>
                <a:gd name="T20" fmla="*/ 14 w 20"/>
                <a:gd name="T21" fmla="*/ 13 h 16"/>
                <a:gd name="T22" fmla="*/ 13 w 20"/>
                <a:gd name="T23" fmla="*/ 13 h 16"/>
                <a:gd name="T24" fmla="*/ 11 w 20"/>
                <a:gd name="T25" fmla="*/ 15 h 16"/>
                <a:gd name="T26" fmla="*/ 10 w 20"/>
                <a:gd name="T27" fmla="*/ 15 h 16"/>
                <a:gd name="T28" fmla="*/ 7 w 20"/>
                <a:gd name="T29" fmla="*/ 16 h 16"/>
                <a:gd name="T30" fmla="*/ 4 w 20"/>
                <a:gd name="T31" fmla="*/ 16 h 16"/>
                <a:gd name="T32" fmla="*/ 1 w 20"/>
                <a:gd name="T33" fmla="*/ 16 h 16"/>
                <a:gd name="T34" fmla="*/ 0 w 20"/>
                <a:gd name="T35" fmla="*/ 15 h 16"/>
                <a:gd name="T36" fmla="*/ 0 w 20"/>
                <a:gd name="T37" fmla="*/ 13 h 16"/>
                <a:gd name="T38" fmla="*/ 1 w 20"/>
                <a:gd name="T39" fmla="*/ 12 h 16"/>
                <a:gd name="T40" fmla="*/ 2 w 20"/>
                <a:gd name="T41" fmla="*/ 10 h 16"/>
                <a:gd name="T42" fmla="*/ 2 w 20"/>
                <a:gd name="T43" fmla="*/ 9 h 16"/>
                <a:gd name="T44" fmla="*/ 1 w 20"/>
                <a:gd name="T45" fmla="*/ 7 h 16"/>
                <a:gd name="T46" fmla="*/ 1 w 20"/>
                <a:gd name="T47" fmla="*/ 6 h 16"/>
                <a:gd name="T48" fmla="*/ 2 w 20"/>
                <a:gd name="T49" fmla="*/ 4 h 16"/>
                <a:gd name="T50" fmla="*/ 4 w 20"/>
                <a:gd name="T51" fmla="*/ 4 h 16"/>
                <a:gd name="T52" fmla="*/ 5 w 20"/>
                <a:gd name="T53" fmla="*/ 4 h 16"/>
                <a:gd name="T54" fmla="*/ 7 w 20"/>
                <a:gd name="T55" fmla="*/ 3 h 16"/>
                <a:gd name="T56" fmla="*/ 8 w 20"/>
                <a:gd name="T57" fmla="*/ 2 h 16"/>
                <a:gd name="T58" fmla="*/ 10 w 20"/>
                <a:gd name="T59" fmla="*/ 0 h 16"/>
                <a:gd name="T60" fmla="*/ 13 w 20"/>
                <a:gd name="T61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0" h="16">
                  <a:moveTo>
                    <a:pt x="13" y="0"/>
                  </a:moveTo>
                  <a:lnTo>
                    <a:pt x="16" y="0"/>
                  </a:lnTo>
                  <a:lnTo>
                    <a:pt x="19" y="2"/>
                  </a:lnTo>
                  <a:lnTo>
                    <a:pt x="20" y="3"/>
                  </a:lnTo>
                  <a:lnTo>
                    <a:pt x="19" y="4"/>
                  </a:lnTo>
                  <a:lnTo>
                    <a:pt x="19" y="6"/>
                  </a:lnTo>
                  <a:lnTo>
                    <a:pt x="17" y="7"/>
                  </a:lnTo>
                  <a:lnTo>
                    <a:pt x="17" y="9"/>
                  </a:lnTo>
                  <a:lnTo>
                    <a:pt x="17" y="12"/>
                  </a:lnTo>
                  <a:lnTo>
                    <a:pt x="16" y="13"/>
                  </a:lnTo>
                  <a:lnTo>
                    <a:pt x="14" y="13"/>
                  </a:lnTo>
                  <a:lnTo>
                    <a:pt x="13" y="13"/>
                  </a:lnTo>
                  <a:lnTo>
                    <a:pt x="11" y="15"/>
                  </a:lnTo>
                  <a:lnTo>
                    <a:pt x="10" y="15"/>
                  </a:lnTo>
                  <a:lnTo>
                    <a:pt x="7" y="16"/>
                  </a:lnTo>
                  <a:lnTo>
                    <a:pt x="4" y="16"/>
                  </a:lnTo>
                  <a:lnTo>
                    <a:pt x="1" y="16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1" y="12"/>
                  </a:lnTo>
                  <a:lnTo>
                    <a:pt x="2" y="10"/>
                  </a:lnTo>
                  <a:lnTo>
                    <a:pt x="2" y="9"/>
                  </a:lnTo>
                  <a:lnTo>
                    <a:pt x="1" y="7"/>
                  </a:lnTo>
                  <a:lnTo>
                    <a:pt x="1" y="6"/>
                  </a:lnTo>
                  <a:lnTo>
                    <a:pt x="2" y="4"/>
                  </a:lnTo>
                  <a:lnTo>
                    <a:pt x="4" y="4"/>
                  </a:lnTo>
                  <a:lnTo>
                    <a:pt x="5" y="4"/>
                  </a:lnTo>
                  <a:lnTo>
                    <a:pt x="7" y="3"/>
                  </a:lnTo>
                  <a:lnTo>
                    <a:pt x="8" y="2"/>
                  </a:lnTo>
                  <a:lnTo>
                    <a:pt x="10" y="0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3BB6D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3" name="Freeform 106"/>
            <p:cNvSpPr>
              <a:spLocks/>
            </p:cNvSpPr>
            <p:nvPr/>
          </p:nvSpPr>
          <p:spPr bwMode="auto">
            <a:xfrm>
              <a:off x="3370" y="2257"/>
              <a:ext cx="2" cy="2"/>
            </a:xfrm>
            <a:custGeom>
              <a:avLst/>
              <a:gdLst>
                <a:gd name="T0" fmla="*/ 4 w 7"/>
                <a:gd name="T1" fmla="*/ 0 h 4"/>
                <a:gd name="T2" fmla="*/ 6 w 7"/>
                <a:gd name="T3" fmla="*/ 0 h 4"/>
                <a:gd name="T4" fmla="*/ 7 w 7"/>
                <a:gd name="T5" fmla="*/ 1 h 4"/>
                <a:gd name="T6" fmla="*/ 7 w 7"/>
                <a:gd name="T7" fmla="*/ 1 h 4"/>
                <a:gd name="T8" fmla="*/ 6 w 7"/>
                <a:gd name="T9" fmla="*/ 3 h 4"/>
                <a:gd name="T10" fmla="*/ 4 w 7"/>
                <a:gd name="T11" fmla="*/ 4 h 4"/>
                <a:gd name="T12" fmla="*/ 3 w 7"/>
                <a:gd name="T13" fmla="*/ 4 h 4"/>
                <a:gd name="T14" fmla="*/ 0 w 7"/>
                <a:gd name="T15" fmla="*/ 4 h 4"/>
                <a:gd name="T16" fmla="*/ 0 w 7"/>
                <a:gd name="T17" fmla="*/ 3 h 4"/>
                <a:gd name="T18" fmla="*/ 0 w 7"/>
                <a:gd name="T19" fmla="*/ 1 h 4"/>
                <a:gd name="T20" fmla="*/ 1 w 7"/>
                <a:gd name="T21" fmla="*/ 0 h 4"/>
                <a:gd name="T22" fmla="*/ 4 w 7"/>
                <a:gd name="T23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" h="4">
                  <a:moveTo>
                    <a:pt x="4" y="0"/>
                  </a:moveTo>
                  <a:lnTo>
                    <a:pt x="6" y="0"/>
                  </a:lnTo>
                  <a:lnTo>
                    <a:pt x="7" y="1"/>
                  </a:lnTo>
                  <a:lnTo>
                    <a:pt x="7" y="1"/>
                  </a:lnTo>
                  <a:lnTo>
                    <a:pt x="6" y="3"/>
                  </a:lnTo>
                  <a:lnTo>
                    <a:pt x="4" y="4"/>
                  </a:lnTo>
                  <a:lnTo>
                    <a:pt x="3" y="4"/>
                  </a:lnTo>
                  <a:lnTo>
                    <a:pt x="0" y="4"/>
                  </a:lnTo>
                  <a:lnTo>
                    <a:pt x="0" y="3"/>
                  </a:lnTo>
                  <a:lnTo>
                    <a:pt x="0" y="1"/>
                  </a:lnTo>
                  <a:lnTo>
                    <a:pt x="1" y="0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3BB6D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4" name="Rectangle 107"/>
            <p:cNvSpPr>
              <a:spLocks noChangeArrowheads="1"/>
            </p:cNvSpPr>
            <p:nvPr/>
          </p:nvSpPr>
          <p:spPr bwMode="auto">
            <a:xfrm>
              <a:off x="3366" y="2251"/>
              <a:ext cx="1" cy="1"/>
            </a:xfrm>
            <a:prstGeom prst="rect">
              <a:avLst/>
            </a:prstGeom>
            <a:solidFill>
              <a:srgbClr val="3BB6D7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5" name="Freeform 108"/>
            <p:cNvSpPr>
              <a:spLocks/>
            </p:cNvSpPr>
            <p:nvPr/>
          </p:nvSpPr>
          <p:spPr bwMode="auto">
            <a:xfrm>
              <a:off x="3356" y="2265"/>
              <a:ext cx="2" cy="1"/>
            </a:xfrm>
            <a:custGeom>
              <a:avLst/>
              <a:gdLst>
                <a:gd name="T0" fmla="*/ 3 w 6"/>
                <a:gd name="T1" fmla="*/ 0 h 4"/>
                <a:gd name="T2" fmla="*/ 6 w 6"/>
                <a:gd name="T3" fmla="*/ 1 h 4"/>
                <a:gd name="T4" fmla="*/ 6 w 6"/>
                <a:gd name="T5" fmla="*/ 1 h 4"/>
                <a:gd name="T6" fmla="*/ 6 w 6"/>
                <a:gd name="T7" fmla="*/ 3 h 4"/>
                <a:gd name="T8" fmla="*/ 4 w 6"/>
                <a:gd name="T9" fmla="*/ 4 h 4"/>
                <a:gd name="T10" fmla="*/ 3 w 6"/>
                <a:gd name="T11" fmla="*/ 4 h 4"/>
                <a:gd name="T12" fmla="*/ 2 w 6"/>
                <a:gd name="T13" fmla="*/ 4 h 4"/>
                <a:gd name="T14" fmla="*/ 0 w 6"/>
                <a:gd name="T15" fmla="*/ 3 h 4"/>
                <a:gd name="T16" fmla="*/ 0 w 6"/>
                <a:gd name="T17" fmla="*/ 1 h 4"/>
                <a:gd name="T18" fmla="*/ 2 w 6"/>
                <a:gd name="T19" fmla="*/ 1 h 4"/>
                <a:gd name="T20" fmla="*/ 3 w 6"/>
                <a:gd name="T2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" h="4">
                  <a:moveTo>
                    <a:pt x="3" y="0"/>
                  </a:moveTo>
                  <a:lnTo>
                    <a:pt x="6" y="1"/>
                  </a:lnTo>
                  <a:lnTo>
                    <a:pt x="6" y="1"/>
                  </a:lnTo>
                  <a:lnTo>
                    <a:pt x="6" y="3"/>
                  </a:lnTo>
                  <a:lnTo>
                    <a:pt x="4" y="4"/>
                  </a:lnTo>
                  <a:lnTo>
                    <a:pt x="3" y="4"/>
                  </a:lnTo>
                  <a:lnTo>
                    <a:pt x="2" y="4"/>
                  </a:lnTo>
                  <a:lnTo>
                    <a:pt x="0" y="3"/>
                  </a:lnTo>
                  <a:lnTo>
                    <a:pt x="0" y="1"/>
                  </a:lnTo>
                  <a:lnTo>
                    <a:pt x="2" y="1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3BB6D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6" name="Freeform 109"/>
            <p:cNvSpPr>
              <a:spLocks/>
            </p:cNvSpPr>
            <p:nvPr/>
          </p:nvSpPr>
          <p:spPr bwMode="auto">
            <a:xfrm>
              <a:off x="3321" y="2346"/>
              <a:ext cx="0" cy="1"/>
            </a:xfrm>
            <a:custGeom>
              <a:avLst/>
              <a:gdLst>
                <a:gd name="T0" fmla="*/ 1 w 1"/>
                <a:gd name="T1" fmla="*/ 0 h 3"/>
                <a:gd name="T2" fmla="*/ 1 w 1"/>
                <a:gd name="T3" fmla="*/ 2 h 3"/>
                <a:gd name="T4" fmla="*/ 1 w 1"/>
                <a:gd name="T5" fmla="*/ 3 h 3"/>
                <a:gd name="T6" fmla="*/ 0 w 1"/>
                <a:gd name="T7" fmla="*/ 2 h 3"/>
                <a:gd name="T8" fmla="*/ 0 w 1"/>
                <a:gd name="T9" fmla="*/ 2 h 3"/>
                <a:gd name="T10" fmla="*/ 0 w 1"/>
                <a:gd name="T11" fmla="*/ 0 h 3"/>
                <a:gd name="T12" fmla="*/ 1 w 1"/>
                <a:gd name="T13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" h="3">
                  <a:moveTo>
                    <a:pt x="1" y="0"/>
                  </a:moveTo>
                  <a:lnTo>
                    <a:pt x="1" y="2"/>
                  </a:lnTo>
                  <a:lnTo>
                    <a:pt x="1" y="3"/>
                  </a:lnTo>
                  <a:lnTo>
                    <a:pt x="0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3BB6D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10"/>
            <p:cNvSpPr>
              <a:spLocks/>
            </p:cNvSpPr>
            <p:nvPr/>
          </p:nvSpPr>
          <p:spPr bwMode="auto">
            <a:xfrm>
              <a:off x="3286" y="2285"/>
              <a:ext cx="1" cy="1"/>
            </a:xfrm>
            <a:custGeom>
              <a:avLst/>
              <a:gdLst>
                <a:gd name="T0" fmla="*/ 1 w 3"/>
                <a:gd name="T1" fmla="*/ 0 h 2"/>
                <a:gd name="T2" fmla="*/ 1 w 3"/>
                <a:gd name="T3" fmla="*/ 1 h 2"/>
                <a:gd name="T4" fmla="*/ 3 w 3"/>
                <a:gd name="T5" fmla="*/ 1 h 2"/>
                <a:gd name="T6" fmla="*/ 1 w 3"/>
                <a:gd name="T7" fmla="*/ 2 h 2"/>
                <a:gd name="T8" fmla="*/ 0 w 3"/>
                <a:gd name="T9" fmla="*/ 2 h 2"/>
                <a:gd name="T10" fmla="*/ 0 w 3"/>
                <a:gd name="T11" fmla="*/ 1 h 2"/>
                <a:gd name="T12" fmla="*/ 0 w 3"/>
                <a:gd name="T13" fmla="*/ 0 h 2"/>
                <a:gd name="T14" fmla="*/ 1 w 3"/>
                <a:gd name="T15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" h="2">
                  <a:moveTo>
                    <a:pt x="1" y="0"/>
                  </a:moveTo>
                  <a:lnTo>
                    <a:pt x="1" y="1"/>
                  </a:lnTo>
                  <a:lnTo>
                    <a:pt x="3" y="1"/>
                  </a:lnTo>
                  <a:lnTo>
                    <a:pt x="1" y="2"/>
                  </a:lnTo>
                  <a:lnTo>
                    <a:pt x="0" y="2"/>
                  </a:lnTo>
                  <a:lnTo>
                    <a:pt x="0" y="1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3BB6D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11"/>
            <p:cNvSpPr>
              <a:spLocks noEditPoints="1"/>
            </p:cNvSpPr>
            <p:nvPr/>
          </p:nvSpPr>
          <p:spPr bwMode="auto">
            <a:xfrm>
              <a:off x="3252" y="2249"/>
              <a:ext cx="149" cy="206"/>
            </a:xfrm>
            <a:custGeom>
              <a:avLst/>
              <a:gdLst>
                <a:gd name="T0" fmla="*/ 257 w 448"/>
                <a:gd name="T1" fmla="*/ 147 h 617"/>
                <a:gd name="T2" fmla="*/ 239 w 448"/>
                <a:gd name="T3" fmla="*/ 137 h 617"/>
                <a:gd name="T4" fmla="*/ 260 w 448"/>
                <a:gd name="T5" fmla="*/ 134 h 617"/>
                <a:gd name="T6" fmla="*/ 237 w 448"/>
                <a:gd name="T7" fmla="*/ 117 h 617"/>
                <a:gd name="T8" fmla="*/ 103 w 448"/>
                <a:gd name="T9" fmla="*/ 111 h 617"/>
                <a:gd name="T10" fmla="*/ 190 w 448"/>
                <a:gd name="T11" fmla="*/ 53 h 617"/>
                <a:gd name="T12" fmla="*/ 198 w 448"/>
                <a:gd name="T13" fmla="*/ 32 h 617"/>
                <a:gd name="T14" fmla="*/ 230 w 448"/>
                <a:gd name="T15" fmla="*/ 22 h 617"/>
                <a:gd name="T16" fmla="*/ 270 w 448"/>
                <a:gd name="T17" fmla="*/ 5 h 617"/>
                <a:gd name="T18" fmla="*/ 261 w 448"/>
                <a:gd name="T19" fmla="*/ 22 h 617"/>
                <a:gd name="T20" fmla="*/ 295 w 448"/>
                <a:gd name="T21" fmla="*/ 25 h 617"/>
                <a:gd name="T22" fmla="*/ 308 w 448"/>
                <a:gd name="T23" fmla="*/ 4 h 617"/>
                <a:gd name="T24" fmla="*/ 313 w 448"/>
                <a:gd name="T25" fmla="*/ 10 h 617"/>
                <a:gd name="T26" fmla="*/ 324 w 448"/>
                <a:gd name="T27" fmla="*/ 16 h 617"/>
                <a:gd name="T28" fmla="*/ 386 w 448"/>
                <a:gd name="T29" fmla="*/ 13 h 617"/>
                <a:gd name="T30" fmla="*/ 392 w 448"/>
                <a:gd name="T31" fmla="*/ 38 h 617"/>
                <a:gd name="T32" fmla="*/ 364 w 448"/>
                <a:gd name="T33" fmla="*/ 48 h 617"/>
                <a:gd name="T34" fmla="*/ 367 w 448"/>
                <a:gd name="T35" fmla="*/ 29 h 617"/>
                <a:gd name="T36" fmla="*/ 330 w 448"/>
                <a:gd name="T37" fmla="*/ 32 h 617"/>
                <a:gd name="T38" fmla="*/ 307 w 448"/>
                <a:gd name="T39" fmla="*/ 44 h 617"/>
                <a:gd name="T40" fmla="*/ 261 w 448"/>
                <a:gd name="T41" fmla="*/ 67 h 617"/>
                <a:gd name="T42" fmla="*/ 288 w 448"/>
                <a:gd name="T43" fmla="*/ 95 h 617"/>
                <a:gd name="T44" fmla="*/ 330 w 448"/>
                <a:gd name="T45" fmla="*/ 53 h 617"/>
                <a:gd name="T46" fmla="*/ 370 w 448"/>
                <a:gd name="T47" fmla="*/ 64 h 617"/>
                <a:gd name="T48" fmla="*/ 389 w 448"/>
                <a:gd name="T49" fmla="*/ 103 h 617"/>
                <a:gd name="T50" fmla="*/ 373 w 448"/>
                <a:gd name="T51" fmla="*/ 117 h 617"/>
                <a:gd name="T52" fmla="*/ 355 w 448"/>
                <a:gd name="T53" fmla="*/ 109 h 617"/>
                <a:gd name="T54" fmla="*/ 352 w 448"/>
                <a:gd name="T55" fmla="*/ 125 h 617"/>
                <a:gd name="T56" fmla="*/ 338 w 448"/>
                <a:gd name="T57" fmla="*/ 129 h 617"/>
                <a:gd name="T58" fmla="*/ 285 w 448"/>
                <a:gd name="T59" fmla="*/ 159 h 617"/>
                <a:gd name="T60" fmla="*/ 243 w 448"/>
                <a:gd name="T61" fmla="*/ 212 h 617"/>
                <a:gd name="T62" fmla="*/ 201 w 448"/>
                <a:gd name="T63" fmla="*/ 206 h 617"/>
                <a:gd name="T64" fmla="*/ 161 w 448"/>
                <a:gd name="T65" fmla="*/ 254 h 617"/>
                <a:gd name="T66" fmla="*/ 198 w 448"/>
                <a:gd name="T67" fmla="*/ 265 h 617"/>
                <a:gd name="T68" fmla="*/ 232 w 448"/>
                <a:gd name="T69" fmla="*/ 304 h 617"/>
                <a:gd name="T70" fmla="*/ 276 w 448"/>
                <a:gd name="T71" fmla="*/ 294 h 617"/>
                <a:gd name="T72" fmla="*/ 320 w 448"/>
                <a:gd name="T73" fmla="*/ 299 h 617"/>
                <a:gd name="T74" fmla="*/ 370 w 448"/>
                <a:gd name="T75" fmla="*/ 335 h 617"/>
                <a:gd name="T76" fmla="*/ 414 w 448"/>
                <a:gd name="T77" fmla="*/ 362 h 617"/>
                <a:gd name="T78" fmla="*/ 430 w 448"/>
                <a:gd name="T79" fmla="*/ 412 h 617"/>
                <a:gd name="T80" fmla="*/ 392 w 448"/>
                <a:gd name="T81" fmla="*/ 471 h 617"/>
                <a:gd name="T82" fmla="*/ 354 w 448"/>
                <a:gd name="T83" fmla="*/ 516 h 617"/>
                <a:gd name="T84" fmla="*/ 335 w 448"/>
                <a:gd name="T85" fmla="*/ 549 h 617"/>
                <a:gd name="T86" fmla="*/ 341 w 448"/>
                <a:gd name="T87" fmla="*/ 578 h 617"/>
                <a:gd name="T88" fmla="*/ 345 w 448"/>
                <a:gd name="T89" fmla="*/ 617 h 617"/>
                <a:gd name="T90" fmla="*/ 299 w 448"/>
                <a:gd name="T91" fmla="*/ 575 h 617"/>
                <a:gd name="T92" fmla="*/ 293 w 448"/>
                <a:gd name="T93" fmla="*/ 550 h 617"/>
                <a:gd name="T94" fmla="*/ 286 w 448"/>
                <a:gd name="T95" fmla="*/ 480 h 617"/>
                <a:gd name="T96" fmla="*/ 246 w 448"/>
                <a:gd name="T97" fmla="*/ 406 h 617"/>
                <a:gd name="T98" fmla="*/ 233 w 448"/>
                <a:gd name="T99" fmla="*/ 343 h 617"/>
                <a:gd name="T100" fmla="*/ 226 w 448"/>
                <a:gd name="T101" fmla="*/ 312 h 617"/>
                <a:gd name="T102" fmla="*/ 177 w 448"/>
                <a:gd name="T103" fmla="*/ 278 h 617"/>
                <a:gd name="T104" fmla="*/ 120 w 448"/>
                <a:gd name="T105" fmla="*/ 241 h 617"/>
                <a:gd name="T106" fmla="*/ 95 w 448"/>
                <a:gd name="T107" fmla="*/ 213 h 617"/>
                <a:gd name="T108" fmla="*/ 86 w 448"/>
                <a:gd name="T109" fmla="*/ 213 h 617"/>
                <a:gd name="T110" fmla="*/ 72 w 448"/>
                <a:gd name="T111" fmla="*/ 148 h 617"/>
                <a:gd name="T112" fmla="*/ 98 w 448"/>
                <a:gd name="T113" fmla="*/ 85 h 617"/>
                <a:gd name="T114" fmla="*/ 62 w 448"/>
                <a:gd name="T115" fmla="*/ 57 h 617"/>
                <a:gd name="T116" fmla="*/ 3 w 448"/>
                <a:gd name="T117" fmla="*/ 50 h 617"/>
                <a:gd name="T118" fmla="*/ 27 w 448"/>
                <a:gd name="T119" fmla="*/ 33 h 617"/>
                <a:gd name="T120" fmla="*/ 98 w 448"/>
                <a:gd name="T121" fmla="*/ 13 h 617"/>
                <a:gd name="T122" fmla="*/ 173 w 448"/>
                <a:gd name="T123" fmla="*/ 19 h 617"/>
                <a:gd name="T124" fmla="*/ 226 w 448"/>
                <a:gd name="T125" fmla="*/ 16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48" h="617">
                  <a:moveTo>
                    <a:pt x="273" y="300"/>
                  </a:moveTo>
                  <a:lnTo>
                    <a:pt x="271" y="300"/>
                  </a:lnTo>
                  <a:lnTo>
                    <a:pt x="271" y="301"/>
                  </a:lnTo>
                  <a:lnTo>
                    <a:pt x="271" y="303"/>
                  </a:lnTo>
                  <a:lnTo>
                    <a:pt x="273" y="303"/>
                  </a:lnTo>
                  <a:lnTo>
                    <a:pt x="274" y="303"/>
                  </a:lnTo>
                  <a:lnTo>
                    <a:pt x="274" y="301"/>
                  </a:lnTo>
                  <a:lnTo>
                    <a:pt x="274" y="300"/>
                  </a:lnTo>
                  <a:lnTo>
                    <a:pt x="273" y="300"/>
                  </a:lnTo>
                  <a:close/>
                  <a:moveTo>
                    <a:pt x="208" y="291"/>
                  </a:moveTo>
                  <a:lnTo>
                    <a:pt x="207" y="291"/>
                  </a:lnTo>
                  <a:lnTo>
                    <a:pt x="207" y="293"/>
                  </a:lnTo>
                  <a:lnTo>
                    <a:pt x="207" y="293"/>
                  </a:lnTo>
                  <a:lnTo>
                    <a:pt x="208" y="294"/>
                  </a:lnTo>
                  <a:lnTo>
                    <a:pt x="208" y="293"/>
                  </a:lnTo>
                  <a:lnTo>
                    <a:pt x="208" y="291"/>
                  </a:lnTo>
                  <a:close/>
                  <a:moveTo>
                    <a:pt x="267" y="141"/>
                  </a:moveTo>
                  <a:lnTo>
                    <a:pt x="262" y="142"/>
                  </a:lnTo>
                  <a:lnTo>
                    <a:pt x="260" y="142"/>
                  </a:lnTo>
                  <a:lnTo>
                    <a:pt x="258" y="142"/>
                  </a:lnTo>
                  <a:lnTo>
                    <a:pt x="257" y="144"/>
                  </a:lnTo>
                  <a:lnTo>
                    <a:pt x="255" y="144"/>
                  </a:lnTo>
                  <a:lnTo>
                    <a:pt x="255" y="145"/>
                  </a:lnTo>
                  <a:lnTo>
                    <a:pt x="255" y="147"/>
                  </a:lnTo>
                  <a:lnTo>
                    <a:pt x="257" y="147"/>
                  </a:lnTo>
                  <a:lnTo>
                    <a:pt x="260" y="147"/>
                  </a:lnTo>
                  <a:lnTo>
                    <a:pt x="261" y="147"/>
                  </a:lnTo>
                  <a:lnTo>
                    <a:pt x="265" y="144"/>
                  </a:lnTo>
                  <a:lnTo>
                    <a:pt x="270" y="142"/>
                  </a:lnTo>
                  <a:lnTo>
                    <a:pt x="267" y="141"/>
                  </a:lnTo>
                  <a:close/>
                  <a:moveTo>
                    <a:pt x="283" y="135"/>
                  </a:moveTo>
                  <a:lnTo>
                    <a:pt x="280" y="135"/>
                  </a:lnTo>
                  <a:lnTo>
                    <a:pt x="279" y="135"/>
                  </a:lnTo>
                  <a:lnTo>
                    <a:pt x="277" y="137"/>
                  </a:lnTo>
                  <a:lnTo>
                    <a:pt x="276" y="137"/>
                  </a:lnTo>
                  <a:lnTo>
                    <a:pt x="279" y="138"/>
                  </a:lnTo>
                  <a:lnTo>
                    <a:pt x="282" y="138"/>
                  </a:lnTo>
                  <a:lnTo>
                    <a:pt x="283" y="138"/>
                  </a:lnTo>
                  <a:lnTo>
                    <a:pt x="286" y="138"/>
                  </a:lnTo>
                  <a:lnTo>
                    <a:pt x="288" y="135"/>
                  </a:lnTo>
                  <a:lnTo>
                    <a:pt x="286" y="135"/>
                  </a:lnTo>
                  <a:lnTo>
                    <a:pt x="283" y="135"/>
                  </a:lnTo>
                  <a:close/>
                  <a:moveTo>
                    <a:pt x="254" y="126"/>
                  </a:moveTo>
                  <a:lnTo>
                    <a:pt x="251" y="126"/>
                  </a:lnTo>
                  <a:lnTo>
                    <a:pt x="248" y="126"/>
                  </a:lnTo>
                  <a:lnTo>
                    <a:pt x="246" y="128"/>
                  </a:lnTo>
                  <a:lnTo>
                    <a:pt x="245" y="129"/>
                  </a:lnTo>
                  <a:lnTo>
                    <a:pt x="243" y="132"/>
                  </a:lnTo>
                  <a:lnTo>
                    <a:pt x="239" y="135"/>
                  </a:lnTo>
                  <a:lnTo>
                    <a:pt x="239" y="137"/>
                  </a:lnTo>
                  <a:lnTo>
                    <a:pt x="237" y="138"/>
                  </a:lnTo>
                  <a:lnTo>
                    <a:pt x="236" y="141"/>
                  </a:lnTo>
                  <a:lnTo>
                    <a:pt x="236" y="142"/>
                  </a:lnTo>
                  <a:lnTo>
                    <a:pt x="236" y="144"/>
                  </a:lnTo>
                  <a:lnTo>
                    <a:pt x="237" y="145"/>
                  </a:lnTo>
                  <a:lnTo>
                    <a:pt x="239" y="145"/>
                  </a:lnTo>
                  <a:lnTo>
                    <a:pt x="240" y="144"/>
                  </a:lnTo>
                  <a:lnTo>
                    <a:pt x="242" y="142"/>
                  </a:lnTo>
                  <a:lnTo>
                    <a:pt x="243" y="141"/>
                  </a:lnTo>
                  <a:lnTo>
                    <a:pt x="245" y="137"/>
                  </a:lnTo>
                  <a:lnTo>
                    <a:pt x="246" y="132"/>
                  </a:lnTo>
                  <a:lnTo>
                    <a:pt x="251" y="131"/>
                  </a:lnTo>
                  <a:lnTo>
                    <a:pt x="252" y="129"/>
                  </a:lnTo>
                  <a:lnTo>
                    <a:pt x="254" y="129"/>
                  </a:lnTo>
                  <a:lnTo>
                    <a:pt x="254" y="128"/>
                  </a:lnTo>
                  <a:lnTo>
                    <a:pt x="255" y="126"/>
                  </a:lnTo>
                  <a:lnTo>
                    <a:pt x="254" y="126"/>
                  </a:lnTo>
                  <a:close/>
                  <a:moveTo>
                    <a:pt x="265" y="125"/>
                  </a:moveTo>
                  <a:lnTo>
                    <a:pt x="262" y="125"/>
                  </a:lnTo>
                  <a:lnTo>
                    <a:pt x="260" y="126"/>
                  </a:lnTo>
                  <a:lnTo>
                    <a:pt x="260" y="128"/>
                  </a:lnTo>
                  <a:lnTo>
                    <a:pt x="261" y="129"/>
                  </a:lnTo>
                  <a:lnTo>
                    <a:pt x="261" y="131"/>
                  </a:lnTo>
                  <a:lnTo>
                    <a:pt x="260" y="132"/>
                  </a:lnTo>
                  <a:lnTo>
                    <a:pt x="260" y="134"/>
                  </a:lnTo>
                  <a:lnTo>
                    <a:pt x="260" y="135"/>
                  </a:lnTo>
                  <a:lnTo>
                    <a:pt x="261" y="138"/>
                  </a:lnTo>
                  <a:lnTo>
                    <a:pt x="262" y="138"/>
                  </a:lnTo>
                  <a:lnTo>
                    <a:pt x="264" y="138"/>
                  </a:lnTo>
                  <a:lnTo>
                    <a:pt x="265" y="135"/>
                  </a:lnTo>
                  <a:lnTo>
                    <a:pt x="267" y="134"/>
                  </a:lnTo>
                  <a:lnTo>
                    <a:pt x="268" y="132"/>
                  </a:lnTo>
                  <a:lnTo>
                    <a:pt x="270" y="131"/>
                  </a:lnTo>
                  <a:lnTo>
                    <a:pt x="271" y="131"/>
                  </a:lnTo>
                  <a:lnTo>
                    <a:pt x="273" y="131"/>
                  </a:lnTo>
                  <a:lnTo>
                    <a:pt x="274" y="131"/>
                  </a:lnTo>
                  <a:lnTo>
                    <a:pt x="274" y="129"/>
                  </a:lnTo>
                  <a:lnTo>
                    <a:pt x="274" y="128"/>
                  </a:lnTo>
                  <a:lnTo>
                    <a:pt x="274" y="126"/>
                  </a:lnTo>
                  <a:lnTo>
                    <a:pt x="273" y="126"/>
                  </a:lnTo>
                  <a:lnTo>
                    <a:pt x="271" y="126"/>
                  </a:lnTo>
                  <a:lnTo>
                    <a:pt x="270" y="126"/>
                  </a:lnTo>
                  <a:lnTo>
                    <a:pt x="267" y="125"/>
                  </a:lnTo>
                  <a:lnTo>
                    <a:pt x="265" y="125"/>
                  </a:lnTo>
                  <a:close/>
                  <a:moveTo>
                    <a:pt x="255" y="111"/>
                  </a:moveTo>
                  <a:lnTo>
                    <a:pt x="252" y="111"/>
                  </a:lnTo>
                  <a:lnTo>
                    <a:pt x="248" y="113"/>
                  </a:lnTo>
                  <a:lnTo>
                    <a:pt x="243" y="114"/>
                  </a:lnTo>
                  <a:lnTo>
                    <a:pt x="240" y="116"/>
                  </a:lnTo>
                  <a:lnTo>
                    <a:pt x="237" y="117"/>
                  </a:lnTo>
                  <a:lnTo>
                    <a:pt x="234" y="117"/>
                  </a:lnTo>
                  <a:lnTo>
                    <a:pt x="233" y="120"/>
                  </a:lnTo>
                  <a:lnTo>
                    <a:pt x="236" y="122"/>
                  </a:lnTo>
                  <a:lnTo>
                    <a:pt x="237" y="122"/>
                  </a:lnTo>
                  <a:lnTo>
                    <a:pt x="240" y="120"/>
                  </a:lnTo>
                  <a:lnTo>
                    <a:pt x="242" y="120"/>
                  </a:lnTo>
                  <a:lnTo>
                    <a:pt x="245" y="119"/>
                  </a:lnTo>
                  <a:lnTo>
                    <a:pt x="246" y="120"/>
                  </a:lnTo>
                  <a:lnTo>
                    <a:pt x="248" y="122"/>
                  </a:lnTo>
                  <a:lnTo>
                    <a:pt x="249" y="123"/>
                  </a:lnTo>
                  <a:lnTo>
                    <a:pt x="251" y="123"/>
                  </a:lnTo>
                  <a:lnTo>
                    <a:pt x="254" y="122"/>
                  </a:lnTo>
                  <a:lnTo>
                    <a:pt x="257" y="122"/>
                  </a:lnTo>
                  <a:lnTo>
                    <a:pt x="258" y="122"/>
                  </a:lnTo>
                  <a:lnTo>
                    <a:pt x="260" y="120"/>
                  </a:lnTo>
                  <a:lnTo>
                    <a:pt x="261" y="119"/>
                  </a:lnTo>
                  <a:lnTo>
                    <a:pt x="260" y="116"/>
                  </a:lnTo>
                  <a:lnTo>
                    <a:pt x="258" y="114"/>
                  </a:lnTo>
                  <a:lnTo>
                    <a:pt x="257" y="113"/>
                  </a:lnTo>
                  <a:lnTo>
                    <a:pt x="255" y="111"/>
                  </a:lnTo>
                  <a:close/>
                  <a:moveTo>
                    <a:pt x="103" y="109"/>
                  </a:moveTo>
                  <a:lnTo>
                    <a:pt x="102" y="109"/>
                  </a:lnTo>
                  <a:lnTo>
                    <a:pt x="102" y="110"/>
                  </a:lnTo>
                  <a:lnTo>
                    <a:pt x="102" y="111"/>
                  </a:lnTo>
                  <a:lnTo>
                    <a:pt x="103" y="111"/>
                  </a:lnTo>
                  <a:lnTo>
                    <a:pt x="105" y="110"/>
                  </a:lnTo>
                  <a:lnTo>
                    <a:pt x="103" y="110"/>
                  </a:lnTo>
                  <a:lnTo>
                    <a:pt x="103" y="109"/>
                  </a:lnTo>
                  <a:close/>
                  <a:moveTo>
                    <a:pt x="221" y="89"/>
                  </a:moveTo>
                  <a:lnTo>
                    <a:pt x="220" y="89"/>
                  </a:lnTo>
                  <a:lnTo>
                    <a:pt x="220" y="92"/>
                  </a:lnTo>
                  <a:lnTo>
                    <a:pt x="220" y="94"/>
                  </a:lnTo>
                  <a:lnTo>
                    <a:pt x="220" y="95"/>
                  </a:lnTo>
                  <a:lnTo>
                    <a:pt x="221" y="97"/>
                  </a:lnTo>
                  <a:lnTo>
                    <a:pt x="223" y="95"/>
                  </a:lnTo>
                  <a:lnTo>
                    <a:pt x="224" y="94"/>
                  </a:lnTo>
                  <a:lnTo>
                    <a:pt x="224" y="92"/>
                  </a:lnTo>
                  <a:lnTo>
                    <a:pt x="224" y="91"/>
                  </a:lnTo>
                  <a:lnTo>
                    <a:pt x="224" y="89"/>
                  </a:lnTo>
                  <a:lnTo>
                    <a:pt x="221" y="89"/>
                  </a:lnTo>
                  <a:close/>
                  <a:moveTo>
                    <a:pt x="96" y="73"/>
                  </a:moveTo>
                  <a:lnTo>
                    <a:pt x="95" y="73"/>
                  </a:lnTo>
                  <a:lnTo>
                    <a:pt x="95" y="73"/>
                  </a:lnTo>
                  <a:lnTo>
                    <a:pt x="96" y="73"/>
                  </a:lnTo>
                  <a:lnTo>
                    <a:pt x="96" y="73"/>
                  </a:lnTo>
                  <a:lnTo>
                    <a:pt x="96" y="73"/>
                  </a:lnTo>
                  <a:close/>
                  <a:moveTo>
                    <a:pt x="196" y="50"/>
                  </a:moveTo>
                  <a:lnTo>
                    <a:pt x="195" y="50"/>
                  </a:lnTo>
                  <a:lnTo>
                    <a:pt x="193" y="51"/>
                  </a:lnTo>
                  <a:lnTo>
                    <a:pt x="190" y="53"/>
                  </a:lnTo>
                  <a:lnTo>
                    <a:pt x="189" y="53"/>
                  </a:lnTo>
                  <a:lnTo>
                    <a:pt x="187" y="54"/>
                  </a:lnTo>
                  <a:lnTo>
                    <a:pt x="186" y="54"/>
                  </a:lnTo>
                  <a:lnTo>
                    <a:pt x="186" y="56"/>
                  </a:lnTo>
                  <a:lnTo>
                    <a:pt x="189" y="56"/>
                  </a:lnTo>
                  <a:lnTo>
                    <a:pt x="193" y="56"/>
                  </a:lnTo>
                  <a:lnTo>
                    <a:pt x="196" y="54"/>
                  </a:lnTo>
                  <a:lnTo>
                    <a:pt x="198" y="54"/>
                  </a:lnTo>
                  <a:lnTo>
                    <a:pt x="199" y="54"/>
                  </a:lnTo>
                  <a:lnTo>
                    <a:pt x="199" y="53"/>
                  </a:lnTo>
                  <a:lnTo>
                    <a:pt x="198" y="51"/>
                  </a:lnTo>
                  <a:lnTo>
                    <a:pt x="196" y="50"/>
                  </a:lnTo>
                  <a:close/>
                  <a:moveTo>
                    <a:pt x="193" y="30"/>
                  </a:moveTo>
                  <a:lnTo>
                    <a:pt x="190" y="32"/>
                  </a:lnTo>
                  <a:lnTo>
                    <a:pt x="187" y="32"/>
                  </a:lnTo>
                  <a:lnTo>
                    <a:pt x="184" y="32"/>
                  </a:lnTo>
                  <a:lnTo>
                    <a:pt x="183" y="35"/>
                  </a:lnTo>
                  <a:lnTo>
                    <a:pt x="183" y="38"/>
                  </a:lnTo>
                  <a:lnTo>
                    <a:pt x="186" y="38"/>
                  </a:lnTo>
                  <a:lnTo>
                    <a:pt x="190" y="36"/>
                  </a:lnTo>
                  <a:lnTo>
                    <a:pt x="195" y="35"/>
                  </a:lnTo>
                  <a:lnTo>
                    <a:pt x="196" y="35"/>
                  </a:lnTo>
                  <a:lnTo>
                    <a:pt x="198" y="35"/>
                  </a:lnTo>
                  <a:lnTo>
                    <a:pt x="199" y="33"/>
                  </a:lnTo>
                  <a:lnTo>
                    <a:pt x="198" y="32"/>
                  </a:lnTo>
                  <a:lnTo>
                    <a:pt x="196" y="30"/>
                  </a:lnTo>
                  <a:lnTo>
                    <a:pt x="193" y="30"/>
                  </a:lnTo>
                  <a:close/>
                  <a:moveTo>
                    <a:pt x="373" y="30"/>
                  </a:moveTo>
                  <a:lnTo>
                    <a:pt x="373" y="32"/>
                  </a:lnTo>
                  <a:lnTo>
                    <a:pt x="373" y="32"/>
                  </a:lnTo>
                  <a:lnTo>
                    <a:pt x="374" y="32"/>
                  </a:lnTo>
                  <a:lnTo>
                    <a:pt x="374" y="30"/>
                  </a:lnTo>
                  <a:lnTo>
                    <a:pt x="373" y="30"/>
                  </a:lnTo>
                  <a:close/>
                  <a:moveTo>
                    <a:pt x="229" y="22"/>
                  </a:moveTo>
                  <a:lnTo>
                    <a:pt x="227" y="22"/>
                  </a:lnTo>
                  <a:lnTo>
                    <a:pt x="226" y="23"/>
                  </a:lnTo>
                  <a:lnTo>
                    <a:pt x="226" y="25"/>
                  </a:lnTo>
                  <a:lnTo>
                    <a:pt x="229" y="26"/>
                  </a:lnTo>
                  <a:lnTo>
                    <a:pt x="232" y="26"/>
                  </a:lnTo>
                  <a:lnTo>
                    <a:pt x="234" y="26"/>
                  </a:lnTo>
                  <a:lnTo>
                    <a:pt x="237" y="26"/>
                  </a:lnTo>
                  <a:lnTo>
                    <a:pt x="240" y="26"/>
                  </a:lnTo>
                  <a:lnTo>
                    <a:pt x="243" y="28"/>
                  </a:lnTo>
                  <a:lnTo>
                    <a:pt x="243" y="26"/>
                  </a:lnTo>
                  <a:lnTo>
                    <a:pt x="245" y="26"/>
                  </a:lnTo>
                  <a:lnTo>
                    <a:pt x="245" y="25"/>
                  </a:lnTo>
                  <a:lnTo>
                    <a:pt x="240" y="23"/>
                  </a:lnTo>
                  <a:lnTo>
                    <a:pt x="236" y="23"/>
                  </a:lnTo>
                  <a:lnTo>
                    <a:pt x="232" y="23"/>
                  </a:lnTo>
                  <a:lnTo>
                    <a:pt x="230" y="22"/>
                  </a:lnTo>
                  <a:lnTo>
                    <a:pt x="229" y="22"/>
                  </a:lnTo>
                  <a:close/>
                  <a:moveTo>
                    <a:pt x="341" y="7"/>
                  </a:moveTo>
                  <a:lnTo>
                    <a:pt x="341" y="8"/>
                  </a:lnTo>
                  <a:lnTo>
                    <a:pt x="342" y="8"/>
                  </a:lnTo>
                  <a:lnTo>
                    <a:pt x="342" y="7"/>
                  </a:lnTo>
                  <a:lnTo>
                    <a:pt x="341" y="7"/>
                  </a:lnTo>
                  <a:close/>
                  <a:moveTo>
                    <a:pt x="232" y="0"/>
                  </a:moveTo>
                  <a:lnTo>
                    <a:pt x="236" y="0"/>
                  </a:lnTo>
                  <a:lnTo>
                    <a:pt x="240" y="1"/>
                  </a:lnTo>
                  <a:lnTo>
                    <a:pt x="242" y="1"/>
                  </a:lnTo>
                  <a:lnTo>
                    <a:pt x="245" y="1"/>
                  </a:lnTo>
                  <a:lnTo>
                    <a:pt x="246" y="1"/>
                  </a:lnTo>
                  <a:lnTo>
                    <a:pt x="249" y="3"/>
                  </a:lnTo>
                  <a:lnTo>
                    <a:pt x="251" y="4"/>
                  </a:lnTo>
                  <a:lnTo>
                    <a:pt x="252" y="5"/>
                  </a:lnTo>
                  <a:lnTo>
                    <a:pt x="254" y="5"/>
                  </a:lnTo>
                  <a:lnTo>
                    <a:pt x="257" y="5"/>
                  </a:lnTo>
                  <a:lnTo>
                    <a:pt x="258" y="5"/>
                  </a:lnTo>
                  <a:lnTo>
                    <a:pt x="261" y="7"/>
                  </a:lnTo>
                  <a:lnTo>
                    <a:pt x="262" y="5"/>
                  </a:lnTo>
                  <a:lnTo>
                    <a:pt x="264" y="7"/>
                  </a:lnTo>
                  <a:lnTo>
                    <a:pt x="265" y="7"/>
                  </a:lnTo>
                  <a:lnTo>
                    <a:pt x="267" y="8"/>
                  </a:lnTo>
                  <a:lnTo>
                    <a:pt x="268" y="7"/>
                  </a:lnTo>
                  <a:lnTo>
                    <a:pt x="270" y="5"/>
                  </a:lnTo>
                  <a:lnTo>
                    <a:pt x="273" y="4"/>
                  </a:lnTo>
                  <a:lnTo>
                    <a:pt x="274" y="4"/>
                  </a:lnTo>
                  <a:lnTo>
                    <a:pt x="276" y="4"/>
                  </a:lnTo>
                  <a:lnTo>
                    <a:pt x="279" y="4"/>
                  </a:lnTo>
                  <a:lnTo>
                    <a:pt x="280" y="3"/>
                  </a:lnTo>
                  <a:lnTo>
                    <a:pt x="282" y="3"/>
                  </a:lnTo>
                  <a:lnTo>
                    <a:pt x="283" y="4"/>
                  </a:lnTo>
                  <a:lnTo>
                    <a:pt x="282" y="5"/>
                  </a:lnTo>
                  <a:lnTo>
                    <a:pt x="280" y="5"/>
                  </a:lnTo>
                  <a:lnTo>
                    <a:pt x="277" y="7"/>
                  </a:lnTo>
                  <a:lnTo>
                    <a:pt x="276" y="10"/>
                  </a:lnTo>
                  <a:lnTo>
                    <a:pt x="274" y="11"/>
                  </a:lnTo>
                  <a:lnTo>
                    <a:pt x="274" y="13"/>
                  </a:lnTo>
                  <a:lnTo>
                    <a:pt x="274" y="14"/>
                  </a:lnTo>
                  <a:lnTo>
                    <a:pt x="276" y="16"/>
                  </a:lnTo>
                  <a:lnTo>
                    <a:pt x="277" y="16"/>
                  </a:lnTo>
                  <a:lnTo>
                    <a:pt x="279" y="17"/>
                  </a:lnTo>
                  <a:lnTo>
                    <a:pt x="277" y="19"/>
                  </a:lnTo>
                  <a:lnTo>
                    <a:pt x="276" y="19"/>
                  </a:lnTo>
                  <a:lnTo>
                    <a:pt x="274" y="20"/>
                  </a:lnTo>
                  <a:lnTo>
                    <a:pt x="273" y="20"/>
                  </a:lnTo>
                  <a:lnTo>
                    <a:pt x="271" y="22"/>
                  </a:lnTo>
                  <a:lnTo>
                    <a:pt x="270" y="22"/>
                  </a:lnTo>
                  <a:lnTo>
                    <a:pt x="265" y="23"/>
                  </a:lnTo>
                  <a:lnTo>
                    <a:pt x="261" y="22"/>
                  </a:lnTo>
                  <a:lnTo>
                    <a:pt x="257" y="22"/>
                  </a:lnTo>
                  <a:lnTo>
                    <a:pt x="258" y="23"/>
                  </a:lnTo>
                  <a:lnTo>
                    <a:pt x="260" y="25"/>
                  </a:lnTo>
                  <a:lnTo>
                    <a:pt x="260" y="25"/>
                  </a:lnTo>
                  <a:lnTo>
                    <a:pt x="264" y="26"/>
                  </a:lnTo>
                  <a:lnTo>
                    <a:pt x="268" y="26"/>
                  </a:lnTo>
                  <a:lnTo>
                    <a:pt x="273" y="26"/>
                  </a:lnTo>
                  <a:lnTo>
                    <a:pt x="276" y="26"/>
                  </a:lnTo>
                  <a:lnTo>
                    <a:pt x="277" y="26"/>
                  </a:lnTo>
                  <a:lnTo>
                    <a:pt x="280" y="26"/>
                  </a:lnTo>
                  <a:lnTo>
                    <a:pt x="282" y="25"/>
                  </a:lnTo>
                  <a:lnTo>
                    <a:pt x="282" y="23"/>
                  </a:lnTo>
                  <a:lnTo>
                    <a:pt x="283" y="22"/>
                  </a:lnTo>
                  <a:lnTo>
                    <a:pt x="285" y="20"/>
                  </a:lnTo>
                  <a:lnTo>
                    <a:pt x="288" y="19"/>
                  </a:lnTo>
                  <a:lnTo>
                    <a:pt x="290" y="19"/>
                  </a:lnTo>
                  <a:lnTo>
                    <a:pt x="292" y="19"/>
                  </a:lnTo>
                  <a:lnTo>
                    <a:pt x="292" y="20"/>
                  </a:lnTo>
                  <a:lnTo>
                    <a:pt x="293" y="22"/>
                  </a:lnTo>
                  <a:lnTo>
                    <a:pt x="292" y="22"/>
                  </a:lnTo>
                  <a:lnTo>
                    <a:pt x="292" y="23"/>
                  </a:lnTo>
                  <a:lnTo>
                    <a:pt x="290" y="23"/>
                  </a:lnTo>
                  <a:lnTo>
                    <a:pt x="289" y="25"/>
                  </a:lnTo>
                  <a:lnTo>
                    <a:pt x="292" y="26"/>
                  </a:lnTo>
                  <a:lnTo>
                    <a:pt x="295" y="25"/>
                  </a:lnTo>
                  <a:lnTo>
                    <a:pt x="296" y="23"/>
                  </a:lnTo>
                  <a:lnTo>
                    <a:pt x="298" y="22"/>
                  </a:lnTo>
                  <a:lnTo>
                    <a:pt x="298" y="20"/>
                  </a:lnTo>
                  <a:lnTo>
                    <a:pt x="296" y="19"/>
                  </a:lnTo>
                  <a:lnTo>
                    <a:pt x="296" y="17"/>
                  </a:lnTo>
                  <a:lnTo>
                    <a:pt x="296" y="16"/>
                  </a:lnTo>
                  <a:lnTo>
                    <a:pt x="298" y="14"/>
                  </a:lnTo>
                  <a:lnTo>
                    <a:pt x="299" y="13"/>
                  </a:lnTo>
                  <a:lnTo>
                    <a:pt x="299" y="11"/>
                  </a:lnTo>
                  <a:lnTo>
                    <a:pt x="298" y="11"/>
                  </a:lnTo>
                  <a:lnTo>
                    <a:pt x="296" y="11"/>
                  </a:lnTo>
                  <a:lnTo>
                    <a:pt x="293" y="11"/>
                  </a:lnTo>
                  <a:lnTo>
                    <a:pt x="292" y="11"/>
                  </a:lnTo>
                  <a:lnTo>
                    <a:pt x="289" y="8"/>
                  </a:lnTo>
                  <a:lnTo>
                    <a:pt x="288" y="7"/>
                  </a:lnTo>
                  <a:lnTo>
                    <a:pt x="289" y="5"/>
                  </a:lnTo>
                  <a:lnTo>
                    <a:pt x="292" y="5"/>
                  </a:lnTo>
                  <a:lnTo>
                    <a:pt x="293" y="5"/>
                  </a:lnTo>
                  <a:lnTo>
                    <a:pt x="296" y="4"/>
                  </a:lnTo>
                  <a:lnTo>
                    <a:pt x="299" y="3"/>
                  </a:lnTo>
                  <a:lnTo>
                    <a:pt x="304" y="3"/>
                  </a:lnTo>
                  <a:lnTo>
                    <a:pt x="305" y="1"/>
                  </a:lnTo>
                  <a:lnTo>
                    <a:pt x="308" y="1"/>
                  </a:lnTo>
                  <a:lnTo>
                    <a:pt x="308" y="3"/>
                  </a:lnTo>
                  <a:lnTo>
                    <a:pt x="308" y="4"/>
                  </a:lnTo>
                  <a:lnTo>
                    <a:pt x="307" y="5"/>
                  </a:lnTo>
                  <a:lnTo>
                    <a:pt x="307" y="7"/>
                  </a:lnTo>
                  <a:lnTo>
                    <a:pt x="305" y="10"/>
                  </a:lnTo>
                  <a:lnTo>
                    <a:pt x="308" y="10"/>
                  </a:lnTo>
                  <a:lnTo>
                    <a:pt x="310" y="8"/>
                  </a:lnTo>
                  <a:lnTo>
                    <a:pt x="311" y="7"/>
                  </a:lnTo>
                  <a:lnTo>
                    <a:pt x="313" y="5"/>
                  </a:lnTo>
                  <a:lnTo>
                    <a:pt x="314" y="4"/>
                  </a:lnTo>
                  <a:lnTo>
                    <a:pt x="315" y="3"/>
                  </a:lnTo>
                  <a:lnTo>
                    <a:pt x="318" y="1"/>
                  </a:lnTo>
                  <a:lnTo>
                    <a:pt x="320" y="1"/>
                  </a:lnTo>
                  <a:lnTo>
                    <a:pt x="321" y="0"/>
                  </a:lnTo>
                  <a:lnTo>
                    <a:pt x="323" y="0"/>
                  </a:lnTo>
                  <a:lnTo>
                    <a:pt x="324" y="0"/>
                  </a:lnTo>
                  <a:lnTo>
                    <a:pt x="326" y="1"/>
                  </a:lnTo>
                  <a:lnTo>
                    <a:pt x="326" y="1"/>
                  </a:lnTo>
                  <a:lnTo>
                    <a:pt x="327" y="1"/>
                  </a:lnTo>
                  <a:lnTo>
                    <a:pt x="329" y="1"/>
                  </a:lnTo>
                  <a:lnTo>
                    <a:pt x="330" y="3"/>
                  </a:lnTo>
                  <a:lnTo>
                    <a:pt x="327" y="4"/>
                  </a:lnTo>
                  <a:lnTo>
                    <a:pt x="324" y="5"/>
                  </a:lnTo>
                  <a:lnTo>
                    <a:pt x="321" y="7"/>
                  </a:lnTo>
                  <a:lnTo>
                    <a:pt x="317" y="7"/>
                  </a:lnTo>
                  <a:lnTo>
                    <a:pt x="314" y="8"/>
                  </a:lnTo>
                  <a:lnTo>
                    <a:pt x="313" y="10"/>
                  </a:lnTo>
                  <a:lnTo>
                    <a:pt x="313" y="13"/>
                  </a:lnTo>
                  <a:lnTo>
                    <a:pt x="313" y="16"/>
                  </a:lnTo>
                  <a:lnTo>
                    <a:pt x="313" y="17"/>
                  </a:lnTo>
                  <a:lnTo>
                    <a:pt x="313" y="20"/>
                  </a:lnTo>
                  <a:lnTo>
                    <a:pt x="314" y="20"/>
                  </a:lnTo>
                  <a:lnTo>
                    <a:pt x="315" y="20"/>
                  </a:lnTo>
                  <a:lnTo>
                    <a:pt x="317" y="22"/>
                  </a:lnTo>
                  <a:lnTo>
                    <a:pt x="318" y="22"/>
                  </a:lnTo>
                  <a:lnTo>
                    <a:pt x="318" y="23"/>
                  </a:lnTo>
                  <a:lnTo>
                    <a:pt x="317" y="25"/>
                  </a:lnTo>
                  <a:lnTo>
                    <a:pt x="317" y="25"/>
                  </a:lnTo>
                  <a:lnTo>
                    <a:pt x="315" y="26"/>
                  </a:lnTo>
                  <a:lnTo>
                    <a:pt x="315" y="28"/>
                  </a:lnTo>
                  <a:lnTo>
                    <a:pt x="318" y="28"/>
                  </a:lnTo>
                  <a:lnTo>
                    <a:pt x="320" y="28"/>
                  </a:lnTo>
                  <a:lnTo>
                    <a:pt x="323" y="26"/>
                  </a:lnTo>
                  <a:lnTo>
                    <a:pt x="324" y="25"/>
                  </a:lnTo>
                  <a:lnTo>
                    <a:pt x="327" y="23"/>
                  </a:lnTo>
                  <a:lnTo>
                    <a:pt x="329" y="22"/>
                  </a:lnTo>
                  <a:lnTo>
                    <a:pt x="330" y="20"/>
                  </a:lnTo>
                  <a:lnTo>
                    <a:pt x="332" y="19"/>
                  </a:lnTo>
                  <a:lnTo>
                    <a:pt x="330" y="17"/>
                  </a:lnTo>
                  <a:lnTo>
                    <a:pt x="329" y="17"/>
                  </a:lnTo>
                  <a:lnTo>
                    <a:pt x="327" y="16"/>
                  </a:lnTo>
                  <a:lnTo>
                    <a:pt x="324" y="16"/>
                  </a:lnTo>
                  <a:lnTo>
                    <a:pt x="324" y="14"/>
                  </a:lnTo>
                  <a:lnTo>
                    <a:pt x="324" y="13"/>
                  </a:lnTo>
                  <a:lnTo>
                    <a:pt x="326" y="10"/>
                  </a:lnTo>
                  <a:lnTo>
                    <a:pt x="326" y="10"/>
                  </a:lnTo>
                  <a:lnTo>
                    <a:pt x="329" y="7"/>
                  </a:lnTo>
                  <a:lnTo>
                    <a:pt x="332" y="5"/>
                  </a:lnTo>
                  <a:lnTo>
                    <a:pt x="336" y="4"/>
                  </a:lnTo>
                  <a:lnTo>
                    <a:pt x="341" y="3"/>
                  </a:lnTo>
                  <a:lnTo>
                    <a:pt x="345" y="3"/>
                  </a:lnTo>
                  <a:lnTo>
                    <a:pt x="348" y="3"/>
                  </a:lnTo>
                  <a:lnTo>
                    <a:pt x="349" y="4"/>
                  </a:lnTo>
                  <a:lnTo>
                    <a:pt x="352" y="4"/>
                  </a:lnTo>
                  <a:lnTo>
                    <a:pt x="357" y="3"/>
                  </a:lnTo>
                  <a:lnTo>
                    <a:pt x="360" y="3"/>
                  </a:lnTo>
                  <a:lnTo>
                    <a:pt x="363" y="4"/>
                  </a:lnTo>
                  <a:lnTo>
                    <a:pt x="366" y="3"/>
                  </a:lnTo>
                  <a:lnTo>
                    <a:pt x="369" y="3"/>
                  </a:lnTo>
                  <a:lnTo>
                    <a:pt x="373" y="3"/>
                  </a:lnTo>
                  <a:lnTo>
                    <a:pt x="374" y="5"/>
                  </a:lnTo>
                  <a:lnTo>
                    <a:pt x="376" y="7"/>
                  </a:lnTo>
                  <a:lnTo>
                    <a:pt x="377" y="8"/>
                  </a:lnTo>
                  <a:lnTo>
                    <a:pt x="380" y="10"/>
                  </a:lnTo>
                  <a:lnTo>
                    <a:pt x="382" y="11"/>
                  </a:lnTo>
                  <a:lnTo>
                    <a:pt x="385" y="11"/>
                  </a:lnTo>
                  <a:lnTo>
                    <a:pt x="386" y="13"/>
                  </a:lnTo>
                  <a:lnTo>
                    <a:pt x="388" y="13"/>
                  </a:lnTo>
                  <a:lnTo>
                    <a:pt x="389" y="14"/>
                  </a:lnTo>
                  <a:lnTo>
                    <a:pt x="391" y="14"/>
                  </a:lnTo>
                  <a:lnTo>
                    <a:pt x="392" y="16"/>
                  </a:lnTo>
                  <a:lnTo>
                    <a:pt x="392" y="17"/>
                  </a:lnTo>
                  <a:lnTo>
                    <a:pt x="391" y="17"/>
                  </a:lnTo>
                  <a:lnTo>
                    <a:pt x="391" y="19"/>
                  </a:lnTo>
                  <a:lnTo>
                    <a:pt x="391" y="20"/>
                  </a:lnTo>
                  <a:lnTo>
                    <a:pt x="391" y="22"/>
                  </a:lnTo>
                  <a:lnTo>
                    <a:pt x="392" y="23"/>
                  </a:lnTo>
                  <a:lnTo>
                    <a:pt x="394" y="25"/>
                  </a:lnTo>
                  <a:lnTo>
                    <a:pt x="395" y="26"/>
                  </a:lnTo>
                  <a:lnTo>
                    <a:pt x="398" y="26"/>
                  </a:lnTo>
                  <a:lnTo>
                    <a:pt x="399" y="28"/>
                  </a:lnTo>
                  <a:lnTo>
                    <a:pt x="402" y="29"/>
                  </a:lnTo>
                  <a:lnTo>
                    <a:pt x="404" y="30"/>
                  </a:lnTo>
                  <a:lnTo>
                    <a:pt x="404" y="32"/>
                  </a:lnTo>
                  <a:lnTo>
                    <a:pt x="404" y="32"/>
                  </a:lnTo>
                  <a:lnTo>
                    <a:pt x="402" y="33"/>
                  </a:lnTo>
                  <a:lnTo>
                    <a:pt x="401" y="35"/>
                  </a:lnTo>
                  <a:lnTo>
                    <a:pt x="399" y="36"/>
                  </a:lnTo>
                  <a:lnTo>
                    <a:pt x="398" y="36"/>
                  </a:lnTo>
                  <a:lnTo>
                    <a:pt x="396" y="38"/>
                  </a:lnTo>
                  <a:lnTo>
                    <a:pt x="394" y="38"/>
                  </a:lnTo>
                  <a:lnTo>
                    <a:pt x="392" y="38"/>
                  </a:lnTo>
                  <a:lnTo>
                    <a:pt x="391" y="36"/>
                  </a:lnTo>
                  <a:lnTo>
                    <a:pt x="389" y="35"/>
                  </a:lnTo>
                  <a:lnTo>
                    <a:pt x="388" y="33"/>
                  </a:lnTo>
                  <a:lnTo>
                    <a:pt x="385" y="33"/>
                  </a:lnTo>
                  <a:lnTo>
                    <a:pt x="385" y="33"/>
                  </a:lnTo>
                  <a:lnTo>
                    <a:pt x="383" y="33"/>
                  </a:lnTo>
                  <a:lnTo>
                    <a:pt x="383" y="36"/>
                  </a:lnTo>
                  <a:lnTo>
                    <a:pt x="383" y="38"/>
                  </a:lnTo>
                  <a:lnTo>
                    <a:pt x="385" y="39"/>
                  </a:lnTo>
                  <a:lnTo>
                    <a:pt x="386" y="41"/>
                  </a:lnTo>
                  <a:lnTo>
                    <a:pt x="386" y="42"/>
                  </a:lnTo>
                  <a:lnTo>
                    <a:pt x="386" y="44"/>
                  </a:lnTo>
                  <a:lnTo>
                    <a:pt x="385" y="45"/>
                  </a:lnTo>
                  <a:lnTo>
                    <a:pt x="383" y="47"/>
                  </a:lnTo>
                  <a:lnTo>
                    <a:pt x="382" y="48"/>
                  </a:lnTo>
                  <a:lnTo>
                    <a:pt x="379" y="47"/>
                  </a:lnTo>
                  <a:lnTo>
                    <a:pt x="377" y="47"/>
                  </a:lnTo>
                  <a:lnTo>
                    <a:pt x="374" y="47"/>
                  </a:lnTo>
                  <a:lnTo>
                    <a:pt x="374" y="47"/>
                  </a:lnTo>
                  <a:lnTo>
                    <a:pt x="376" y="48"/>
                  </a:lnTo>
                  <a:lnTo>
                    <a:pt x="376" y="50"/>
                  </a:lnTo>
                  <a:lnTo>
                    <a:pt x="376" y="51"/>
                  </a:lnTo>
                  <a:lnTo>
                    <a:pt x="371" y="51"/>
                  </a:lnTo>
                  <a:lnTo>
                    <a:pt x="369" y="50"/>
                  </a:lnTo>
                  <a:lnTo>
                    <a:pt x="364" y="48"/>
                  </a:lnTo>
                  <a:lnTo>
                    <a:pt x="363" y="48"/>
                  </a:lnTo>
                  <a:lnTo>
                    <a:pt x="361" y="48"/>
                  </a:lnTo>
                  <a:lnTo>
                    <a:pt x="360" y="47"/>
                  </a:lnTo>
                  <a:lnTo>
                    <a:pt x="358" y="45"/>
                  </a:lnTo>
                  <a:lnTo>
                    <a:pt x="358" y="44"/>
                  </a:lnTo>
                  <a:lnTo>
                    <a:pt x="355" y="42"/>
                  </a:lnTo>
                  <a:lnTo>
                    <a:pt x="354" y="41"/>
                  </a:lnTo>
                  <a:lnTo>
                    <a:pt x="351" y="39"/>
                  </a:lnTo>
                  <a:lnTo>
                    <a:pt x="349" y="39"/>
                  </a:lnTo>
                  <a:lnTo>
                    <a:pt x="346" y="41"/>
                  </a:lnTo>
                  <a:lnTo>
                    <a:pt x="345" y="41"/>
                  </a:lnTo>
                  <a:lnTo>
                    <a:pt x="342" y="41"/>
                  </a:lnTo>
                  <a:lnTo>
                    <a:pt x="341" y="39"/>
                  </a:lnTo>
                  <a:lnTo>
                    <a:pt x="342" y="38"/>
                  </a:lnTo>
                  <a:lnTo>
                    <a:pt x="343" y="36"/>
                  </a:lnTo>
                  <a:lnTo>
                    <a:pt x="346" y="36"/>
                  </a:lnTo>
                  <a:lnTo>
                    <a:pt x="351" y="36"/>
                  </a:lnTo>
                  <a:lnTo>
                    <a:pt x="354" y="36"/>
                  </a:lnTo>
                  <a:lnTo>
                    <a:pt x="357" y="36"/>
                  </a:lnTo>
                  <a:lnTo>
                    <a:pt x="358" y="35"/>
                  </a:lnTo>
                  <a:lnTo>
                    <a:pt x="360" y="33"/>
                  </a:lnTo>
                  <a:lnTo>
                    <a:pt x="361" y="32"/>
                  </a:lnTo>
                  <a:lnTo>
                    <a:pt x="363" y="32"/>
                  </a:lnTo>
                  <a:lnTo>
                    <a:pt x="366" y="30"/>
                  </a:lnTo>
                  <a:lnTo>
                    <a:pt x="367" y="29"/>
                  </a:lnTo>
                  <a:lnTo>
                    <a:pt x="369" y="28"/>
                  </a:lnTo>
                  <a:lnTo>
                    <a:pt x="369" y="26"/>
                  </a:lnTo>
                  <a:lnTo>
                    <a:pt x="369" y="25"/>
                  </a:lnTo>
                  <a:lnTo>
                    <a:pt x="367" y="25"/>
                  </a:lnTo>
                  <a:lnTo>
                    <a:pt x="364" y="23"/>
                  </a:lnTo>
                  <a:lnTo>
                    <a:pt x="363" y="22"/>
                  </a:lnTo>
                  <a:lnTo>
                    <a:pt x="361" y="20"/>
                  </a:lnTo>
                  <a:lnTo>
                    <a:pt x="360" y="19"/>
                  </a:lnTo>
                  <a:lnTo>
                    <a:pt x="358" y="17"/>
                  </a:lnTo>
                  <a:lnTo>
                    <a:pt x="357" y="17"/>
                  </a:lnTo>
                  <a:lnTo>
                    <a:pt x="354" y="19"/>
                  </a:lnTo>
                  <a:lnTo>
                    <a:pt x="351" y="19"/>
                  </a:lnTo>
                  <a:lnTo>
                    <a:pt x="346" y="17"/>
                  </a:lnTo>
                  <a:lnTo>
                    <a:pt x="343" y="19"/>
                  </a:lnTo>
                  <a:lnTo>
                    <a:pt x="343" y="19"/>
                  </a:lnTo>
                  <a:lnTo>
                    <a:pt x="342" y="20"/>
                  </a:lnTo>
                  <a:lnTo>
                    <a:pt x="342" y="22"/>
                  </a:lnTo>
                  <a:lnTo>
                    <a:pt x="341" y="23"/>
                  </a:lnTo>
                  <a:lnTo>
                    <a:pt x="339" y="25"/>
                  </a:lnTo>
                  <a:lnTo>
                    <a:pt x="338" y="25"/>
                  </a:lnTo>
                  <a:lnTo>
                    <a:pt x="338" y="26"/>
                  </a:lnTo>
                  <a:lnTo>
                    <a:pt x="338" y="28"/>
                  </a:lnTo>
                  <a:lnTo>
                    <a:pt x="336" y="29"/>
                  </a:lnTo>
                  <a:lnTo>
                    <a:pt x="333" y="30"/>
                  </a:lnTo>
                  <a:lnTo>
                    <a:pt x="330" y="32"/>
                  </a:lnTo>
                  <a:lnTo>
                    <a:pt x="327" y="32"/>
                  </a:lnTo>
                  <a:lnTo>
                    <a:pt x="324" y="33"/>
                  </a:lnTo>
                  <a:lnTo>
                    <a:pt x="323" y="35"/>
                  </a:lnTo>
                  <a:lnTo>
                    <a:pt x="321" y="33"/>
                  </a:lnTo>
                  <a:lnTo>
                    <a:pt x="320" y="33"/>
                  </a:lnTo>
                  <a:lnTo>
                    <a:pt x="318" y="32"/>
                  </a:lnTo>
                  <a:lnTo>
                    <a:pt x="317" y="32"/>
                  </a:lnTo>
                  <a:lnTo>
                    <a:pt x="317" y="35"/>
                  </a:lnTo>
                  <a:lnTo>
                    <a:pt x="318" y="36"/>
                  </a:lnTo>
                  <a:lnTo>
                    <a:pt x="320" y="36"/>
                  </a:lnTo>
                  <a:lnTo>
                    <a:pt x="323" y="38"/>
                  </a:lnTo>
                  <a:lnTo>
                    <a:pt x="324" y="39"/>
                  </a:lnTo>
                  <a:lnTo>
                    <a:pt x="326" y="41"/>
                  </a:lnTo>
                  <a:lnTo>
                    <a:pt x="327" y="44"/>
                  </a:lnTo>
                  <a:lnTo>
                    <a:pt x="326" y="45"/>
                  </a:lnTo>
                  <a:lnTo>
                    <a:pt x="324" y="45"/>
                  </a:lnTo>
                  <a:lnTo>
                    <a:pt x="323" y="44"/>
                  </a:lnTo>
                  <a:lnTo>
                    <a:pt x="320" y="44"/>
                  </a:lnTo>
                  <a:lnTo>
                    <a:pt x="318" y="42"/>
                  </a:lnTo>
                  <a:lnTo>
                    <a:pt x="317" y="44"/>
                  </a:lnTo>
                  <a:lnTo>
                    <a:pt x="314" y="44"/>
                  </a:lnTo>
                  <a:lnTo>
                    <a:pt x="313" y="45"/>
                  </a:lnTo>
                  <a:lnTo>
                    <a:pt x="310" y="47"/>
                  </a:lnTo>
                  <a:lnTo>
                    <a:pt x="308" y="47"/>
                  </a:lnTo>
                  <a:lnTo>
                    <a:pt x="307" y="44"/>
                  </a:lnTo>
                  <a:lnTo>
                    <a:pt x="307" y="42"/>
                  </a:lnTo>
                  <a:lnTo>
                    <a:pt x="308" y="41"/>
                  </a:lnTo>
                  <a:lnTo>
                    <a:pt x="310" y="39"/>
                  </a:lnTo>
                  <a:lnTo>
                    <a:pt x="311" y="38"/>
                  </a:lnTo>
                  <a:lnTo>
                    <a:pt x="308" y="39"/>
                  </a:lnTo>
                  <a:lnTo>
                    <a:pt x="304" y="41"/>
                  </a:lnTo>
                  <a:lnTo>
                    <a:pt x="299" y="42"/>
                  </a:lnTo>
                  <a:lnTo>
                    <a:pt x="298" y="42"/>
                  </a:lnTo>
                  <a:lnTo>
                    <a:pt x="295" y="44"/>
                  </a:lnTo>
                  <a:lnTo>
                    <a:pt x="292" y="44"/>
                  </a:lnTo>
                  <a:lnTo>
                    <a:pt x="289" y="47"/>
                  </a:lnTo>
                  <a:lnTo>
                    <a:pt x="286" y="48"/>
                  </a:lnTo>
                  <a:lnTo>
                    <a:pt x="285" y="48"/>
                  </a:lnTo>
                  <a:lnTo>
                    <a:pt x="282" y="48"/>
                  </a:lnTo>
                  <a:lnTo>
                    <a:pt x="277" y="51"/>
                  </a:lnTo>
                  <a:lnTo>
                    <a:pt x="271" y="53"/>
                  </a:lnTo>
                  <a:lnTo>
                    <a:pt x="267" y="56"/>
                  </a:lnTo>
                  <a:lnTo>
                    <a:pt x="262" y="58"/>
                  </a:lnTo>
                  <a:lnTo>
                    <a:pt x="261" y="60"/>
                  </a:lnTo>
                  <a:lnTo>
                    <a:pt x="260" y="61"/>
                  </a:lnTo>
                  <a:lnTo>
                    <a:pt x="260" y="63"/>
                  </a:lnTo>
                  <a:lnTo>
                    <a:pt x="258" y="64"/>
                  </a:lnTo>
                  <a:lnTo>
                    <a:pt x="260" y="66"/>
                  </a:lnTo>
                  <a:lnTo>
                    <a:pt x="261" y="66"/>
                  </a:lnTo>
                  <a:lnTo>
                    <a:pt x="261" y="67"/>
                  </a:lnTo>
                  <a:lnTo>
                    <a:pt x="261" y="69"/>
                  </a:lnTo>
                  <a:lnTo>
                    <a:pt x="261" y="70"/>
                  </a:lnTo>
                  <a:lnTo>
                    <a:pt x="261" y="72"/>
                  </a:lnTo>
                  <a:lnTo>
                    <a:pt x="262" y="73"/>
                  </a:lnTo>
                  <a:lnTo>
                    <a:pt x="264" y="73"/>
                  </a:lnTo>
                  <a:lnTo>
                    <a:pt x="267" y="73"/>
                  </a:lnTo>
                  <a:lnTo>
                    <a:pt x="270" y="75"/>
                  </a:lnTo>
                  <a:lnTo>
                    <a:pt x="273" y="76"/>
                  </a:lnTo>
                  <a:lnTo>
                    <a:pt x="276" y="78"/>
                  </a:lnTo>
                  <a:lnTo>
                    <a:pt x="279" y="79"/>
                  </a:lnTo>
                  <a:lnTo>
                    <a:pt x="282" y="81"/>
                  </a:lnTo>
                  <a:lnTo>
                    <a:pt x="285" y="82"/>
                  </a:lnTo>
                  <a:lnTo>
                    <a:pt x="288" y="82"/>
                  </a:lnTo>
                  <a:lnTo>
                    <a:pt x="289" y="82"/>
                  </a:lnTo>
                  <a:lnTo>
                    <a:pt x="290" y="82"/>
                  </a:lnTo>
                  <a:lnTo>
                    <a:pt x="292" y="82"/>
                  </a:lnTo>
                  <a:lnTo>
                    <a:pt x="293" y="84"/>
                  </a:lnTo>
                  <a:lnTo>
                    <a:pt x="292" y="85"/>
                  </a:lnTo>
                  <a:lnTo>
                    <a:pt x="292" y="86"/>
                  </a:lnTo>
                  <a:lnTo>
                    <a:pt x="290" y="88"/>
                  </a:lnTo>
                  <a:lnTo>
                    <a:pt x="289" y="89"/>
                  </a:lnTo>
                  <a:lnTo>
                    <a:pt x="290" y="91"/>
                  </a:lnTo>
                  <a:lnTo>
                    <a:pt x="289" y="92"/>
                  </a:lnTo>
                  <a:lnTo>
                    <a:pt x="289" y="94"/>
                  </a:lnTo>
                  <a:lnTo>
                    <a:pt x="288" y="95"/>
                  </a:lnTo>
                  <a:lnTo>
                    <a:pt x="289" y="97"/>
                  </a:lnTo>
                  <a:lnTo>
                    <a:pt x="290" y="98"/>
                  </a:lnTo>
                  <a:lnTo>
                    <a:pt x="292" y="100"/>
                  </a:lnTo>
                  <a:lnTo>
                    <a:pt x="295" y="98"/>
                  </a:lnTo>
                  <a:lnTo>
                    <a:pt x="298" y="97"/>
                  </a:lnTo>
                  <a:lnTo>
                    <a:pt x="299" y="94"/>
                  </a:lnTo>
                  <a:lnTo>
                    <a:pt x="301" y="92"/>
                  </a:lnTo>
                  <a:lnTo>
                    <a:pt x="301" y="89"/>
                  </a:lnTo>
                  <a:lnTo>
                    <a:pt x="301" y="86"/>
                  </a:lnTo>
                  <a:lnTo>
                    <a:pt x="302" y="85"/>
                  </a:lnTo>
                  <a:lnTo>
                    <a:pt x="308" y="85"/>
                  </a:lnTo>
                  <a:lnTo>
                    <a:pt x="313" y="84"/>
                  </a:lnTo>
                  <a:lnTo>
                    <a:pt x="317" y="82"/>
                  </a:lnTo>
                  <a:lnTo>
                    <a:pt x="320" y="79"/>
                  </a:lnTo>
                  <a:lnTo>
                    <a:pt x="323" y="76"/>
                  </a:lnTo>
                  <a:lnTo>
                    <a:pt x="324" y="72"/>
                  </a:lnTo>
                  <a:lnTo>
                    <a:pt x="324" y="66"/>
                  </a:lnTo>
                  <a:lnTo>
                    <a:pt x="324" y="64"/>
                  </a:lnTo>
                  <a:lnTo>
                    <a:pt x="324" y="63"/>
                  </a:lnTo>
                  <a:lnTo>
                    <a:pt x="324" y="61"/>
                  </a:lnTo>
                  <a:lnTo>
                    <a:pt x="326" y="60"/>
                  </a:lnTo>
                  <a:lnTo>
                    <a:pt x="327" y="57"/>
                  </a:lnTo>
                  <a:lnTo>
                    <a:pt x="327" y="56"/>
                  </a:lnTo>
                  <a:lnTo>
                    <a:pt x="329" y="56"/>
                  </a:lnTo>
                  <a:lnTo>
                    <a:pt x="330" y="53"/>
                  </a:lnTo>
                  <a:lnTo>
                    <a:pt x="332" y="51"/>
                  </a:lnTo>
                  <a:lnTo>
                    <a:pt x="333" y="50"/>
                  </a:lnTo>
                  <a:lnTo>
                    <a:pt x="335" y="48"/>
                  </a:lnTo>
                  <a:lnTo>
                    <a:pt x="338" y="48"/>
                  </a:lnTo>
                  <a:lnTo>
                    <a:pt x="341" y="50"/>
                  </a:lnTo>
                  <a:lnTo>
                    <a:pt x="345" y="51"/>
                  </a:lnTo>
                  <a:lnTo>
                    <a:pt x="346" y="50"/>
                  </a:lnTo>
                  <a:lnTo>
                    <a:pt x="349" y="50"/>
                  </a:lnTo>
                  <a:lnTo>
                    <a:pt x="351" y="51"/>
                  </a:lnTo>
                  <a:lnTo>
                    <a:pt x="352" y="53"/>
                  </a:lnTo>
                  <a:lnTo>
                    <a:pt x="355" y="54"/>
                  </a:lnTo>
                  <a:lnTo>
                    <a:pt x="357" y="56"/>
                  </a:lnTo>
                  <a:lnTo>
                    <a:pt x="358" y="56"/>
                  </a:lnTo>
                  <a:lnTo>
                    <a:pt x="358" y="57"/>
                  </a:lnTo>
                  <a:lnTo>
                    <a:pt x="358" y="58"/>
                  </a:lnTo>
                  <a:lnTo>
                    <a:pt x="357" y="60"/>
                  </a:lnTo>
                  <a:lnTo>
                    <a:pt x="357" y="61"/>
                  </a:lnTo>
                  <a:lnTo>
                    <a:pt x="357" y="63"/>
                  </a:lnTo>
                  <a:lnTo>
                    <a:pt x="357" y="64"/>
                  </a:lnTo>
                  <a:lnTo>
                    <a:pt x="358" y="66"/>
                  </a:lnTo>
                  <a:lnTo>
                    <a:pt x="360" y="67"/>
                  </a:lnTo>
                  <a:lnTo>
                    <a:pt x="363" y="67"/>
                  </a:lnTo>
                  <a:lnTo>
                    <a:pt x="364" y="66"/>
                  </a:lnTo>
                  <a:lnTo>
                    <a:pt x="367" y="66"/>
                  </a:lnTo>
                  <a:lnTo>
                    <a:pt x="370" y="64"/>
                  </a:lnTo>
                  <a:lnTo>
                    <a:pt x="371" y="61"/>
                  </a:lnTo>
                  <a:lnTo>
                    <a:pt x="374" y="60"/>
                  </a:lnTo>
                  <a:lnTo>
                    <a:pt x="376" y="60"/>
                  </a:lnTo>
                  <a:lnTo>
                    <a:pt x="377" y="61"/>
                  </a:lnTo>
                  <a:lnTo>
                    <a:pt x="379" y="64"/>
                  </a:lnTo>
                  <a:lnTo>
                    <a:pt x="380" y="67"/>
                  </a:lnTo>
                  <a:lnTo>
                    <a:pt x="380" y="70"/>
                  </a:lnTo>
                  <a:lnTo>
                    <a:pt x="380" y="75"/>
                  </a:lnTo>
                  <a:lnTo>
                    <a:pt x="380" y="78"/>
                  </a:lnTo>
                  <a:lnTo>
                    <a:pt x="382" y="81"/>
                  </a:lnTo>
                  <a:lnTo>
                    <a:pt x="383" y="81"/>
                  </a:lnTo>
                  <a:lnTo>
                    <a:pt x="385" y="82"/>
                  </a:lnTo>
                  <a:lnTo>
                    <a:pt x="388" y="84"/>
                  </a:lnTo>
                  <a:lnTo>
                    <a:pt x="389" y="84"/>
                  </a:lnTo>
                  <a:lnTo>
                    <a:pt x="391" y="85"/>
                  </a:lnTo>
                  <a:lnTo>
                    <a:pt x="391" y="88"/>
                  </a:lnTo>
                  <a:lnTo>
                    <a:pt x="392" y="89"/>
                  </a:lnTo>
                  <a:lnTo>
                    <a:pt x="394" y="89"/>
                  </a:lnTo>
                  <a:lnTo>
                    <a:pt x="394" y="91"/>
                  </a:lnTo>
                  <a:lnTo>
                    <a:pt x="394" y="94"/>
                  </a:lnTo>
                  <a:lnTo>
                    <a:pt x="394" y="95"/>
                  </a:lnTo>
                  <a:lnTo>
                    <a:pt x="392" y="97"/>
                  </a:lnTo>
                  <a:lnTo>
                    <a:pt x="391" y="98"/>
                  </a:lnTo>
                  <a:lnTo>
                    <a:pt x="391" y="101"/>
                  </a:lnTo>
                  <a:lnTo>
                    <a:pt x="389" y="103"/>
                  </a:lnTo>
                  <a:lnTo>
                    <a:pt x="389" y="103"/>
                  </a:lnTo>
                  <a:lnTo>
                    <a:pt x="388" y="104"/>
                  </a:lnTo>
                  <a:lnTo>
                    <a:pt x="388" y="106"/>
                  </a:lnTo>
                  <a:lnTo>
                    <a:pt x="388" y="107"/>
                  </a:lnTo>
                  <a:lnTo>
                    <a:pt x="389" y="107"/>
                  </a:lnTo>
                  <a:lnTo>
                    <a:pt x="391" y="109"/>
                  </a:lnTo>
                  <a:lnTo>
                    <a:pt x="392" y="109"/>
                  </a:lnTo>
                  <a:lnTo>
                    <a:pt x="394" y="109"/>
                  </a:lnTo>
                  <a:lnTo>
                    <a:pt x="395" y="110"/>
                  </a:lnTo>
                  <a:lnTo>
                    <a:pt x="395" y="111"/>
                  </a:lnTo>
                  <a:lnTo>
                    <a:pt x="395" y="113"/>
                  </a:lnTo>
                  <a:lnTo>
                    <a:pt x="395" y="116"/>
                  </a:lnTo>
                  <a:lnTo>
                    <a:pt x="395" y="117"/>
                  </a:lnTo>
                  <a:lnTo>
                    <a:pt x="395" y="119"/>
                  </a:lnTo>
                  <a:lnTo>
                    <a:pt x="395" y="120"/>
                  </a:lnTo>
                  <a:lnTo>
                    <a:pt x="392" y="122"/>
                  </a:lnTo>
                  <a:lnTo>
                    <a:pt x="391" y="120"/>
                  </a:lnTo>
                  <a:lnTo>
                    <a:pt x="389" y="120"/>
                  </a:lnTo>
                  <a:lnTo>
                    <a:pt x="388" y="119"/>
                  </a:lnTo>
                  <a:lnTo>
                    <a:pt x="386" y="119"/>
                  </a:lnTo>
                  <a:lnTo>
                    <a:pt x="383" y="119"/>
                  </a:lnTo>
                  <a:lnTo>
                    <a:pt x="382" y="117"/>
                  </a:lnTo>
                  <a:lnTo>
                    <a:pt x="379" y="117"/>
                  </a:lnTo>
                  <a:lnTo>
                    <a:pt x="376" y="117"/>
                  </a:lnTo>
                  <a:lnTo>
                    <a:pt x="373" y="117"/>
                  </a:lnTo>
                  <a:lnTo>
                    <a:pt x="370" y="116"/>
                  </a:lnTo>
                  <a:lnTo>
                    <a:pt x="376" y="110"/>
                  </a:lnTo>
                  <a:lnTo>
                    <a:pt x="382" y="104"/>
                  </a:lnTo>
                  <a:lnTo>
                    <a:pt x="383" y="104"/>
                  </a:lnTo>
                  <a:lnTo>
                    <a:pt x="385" y="103"/>
                  </a:lnTo>
                  <a:lnTo>
                    <a:pt x="385" y="101"/>
                  </a:lnTo>
                  <a:lnTo>
                    <a:pt x="385" y="100"/>
                  </a:lnTo>
                  <a:lnTo>
                    <a:pt x="383" y="100"/>
                  </a:lnTo>
                  <a:lnTo>
                    <a:pt x="382" y="100"/>
                  </a:lnTo>
                  <a:lnTo>
                    <a:pt x="379" y="101"/>
                  </a:lnTo>
                  <a:lnTo>
                    <a:pt x="377" y="101"/>
                  </a:lnTo>
                  <a:lnTo>
                    <a:pt x="374" y="104"/>
                  </a:lnTo>
                  <a:lnTo>
                    <a:pt x="370" y="106"/>
                  </a:lnTo>
                  <a:lnTo>
                    <a:pt x="367" y="106"/>
                  </a:lnTo>
                  <a:lnTo>
                    <a:pt x="363" y="106"/>
                  </a:lnTo>
                  <a:lnTo>
                    <a:pt x="360" y="106"/>
                  </a:lnTo>
                  <a:lnTo>
                    <a:pt x="357" y="106"/>
                  </a:lnTo>
                  <a:lnTo>
                    <a:pt x="357" y="107"/>
                  </a:lnTo>
                  <a:lnTo>
                    <a:pt x="358" y="107"/>
                  </a:lnTo>
                  <a:lnTo>
                    <a:pt x="360" y="109"/>
                  </a:lnTo>
                  <a:lnTo>
                    <a:pt x="360" y="109"/>
                  </a:lnTo>
                  <a:lnTo>
                    <a:pt x="360" y="110"/>
                  </a:lnTo>
                  <a:lnTo>
                    <a:pt x="358" y="110"/>
                  </a:lnTo>
                  <a:lnTo>
                    <a:pt x="355" y="110"/>
                  </a:lnTo>
                  <a:lnTo>
                    <a:pt x="355" y="109"/>
                  </a:lnTo>
                  <a:lnTo>
                    <a:pt x="355" y="107"/>
                  </a:lnTo>
                  <a:lnTo>
                    <a:pt x="354" y="106"/>
                  </a:lnTo>
                  <a:lnTo>
                    <a:pt x="352" y="106"/>
                  </a:lnTo>
                  <a:lnTo>
                    <a:pt x="351" y="106"/>
                  </a:lnTo>
                  <a:lnTo>
                    <a:pt x="348" y="104"/>
                  </a:lnTo>
                  <a:lnTo>
                    <a:pt x="345" y="106"/>
                  </a:lnTo>
                  <a:lnTo>
                    <a:pt x="343" y="106"/>
                  </a:lnTo>
                  <a:lnTo>
                    <a:pt x="341" y="107"/>
                  </a:lnTo>
                  <a:lnTo>
                    <a:pt x="341" y="110"/>
                  </a:lnTo>
                  <a:lnTo>
                    <a:pt x="342" y="110"/>
                  </a:lnTo>
                  <a:lnTo>
                    <a:pt x="345" y="110"/>
                  </a:lnTo>
                  <a:lnTo>
                    <a:pt x="346" y="110"/>
                  </a:lnTo>
                  <a:lnTo>
                    <a:pt x="349" y="110"/>
                  </a:lnTo>
                  <a:lnTo>
                    <a:pt x="349" y="111"/>
                  </a:lnTo>
                  <a:lnTo>
                    <a:pt x="348" y="114"/>
                  </a:lnTo>
                  <a:lnTo>
                    <a:pt x="346" y="116"/>
                  </a:lnTo>
                  <a:lnTo>
                    <a:pt x="345" y="119"/>
                  </a:lnTo>
                  <a:lnTo>
                    <a:pt x="345" y="122"/>
                  </a:lnTo>
                  <a:lnTo>
                    <a:pt x="345" y="123"/>
                  </a:lnTo>
                  <a:lnTo>
                    <a:pt x="346" y="125"/>
                  </a:lnTo>
                  <a:lnTo>
                    <a:pt x="348" y="125"/>
                  </a:lnTo>
                  <a:lnTo>
                    <a:pt x="349" y="125"/>
                  </a:lnTo>
                  <a:lnTo>
                    <a:pt x="351" y="125"/>
                  </a:lnTo>
                  <a:lnTo>
                    <a:pt x="352" y="125"/>
                  </a:lnTo>
                  <a:lnTo>
                    <a:pt x="352" y="125"/>
                  </a:lnTo>
                  <a:lnTo>
                    <a:pt x="354" y="126"/>
                  </a:lnTo>
                  <a:lnTo>
                    <a:pt x="355" y="126"/>
                  </a:lnTo>
                  <a:lnTo>
                    <a:pt x="357" y="125"/>
                  </a:lnTo>
                  <a:lnTo>
                    <a:pt x="358" y="123"/>
                  </a:lnTo>
                  <a:lnTo>
                    <a:pt x="360" y="122"/>
                  </a:lnTo>
                  <a:lnTo>
                    <a:pt x="361" y="122"/>
                  </a:lnTo>
                  <a:lnTo>
                    <a:pt x="363" y="123"/>
                  </a:lnTo>
                  <a:lnTo>
                    <a:pt x="361" y="126"/>
                  </a:lnTo>
                  <a:lnTo>
                    <a:pt x="360" y="128"/>
                  </a:lnTo>
                  <a:lnTo>
                    <a:pt x="357" y="128"/>
                  </a:lnTo>
                  <a:lnTo>
                    <a:pt x="355" y="129"/>
                  </a:lnTo>
                  <a:lnTo>
                    <a:pt x="351" y="131"/>
                  </a:lnTo>
                  <a:lnTo>
                    <a:pt x="346" y="132"/>
                  </a:lnTo>
                  <a:lnTo>
                    <a:pt x="342" y="132"/>
                  </a:lnTo>
                  <a:lnTo>
                    <a:pt x="341" y="134"/>
                  </a:lnTo>
                  <a:lnTo>
                    <a:pt x="339" y="135"/>
                  </a:lnTo>
                  <a:lnTo>
                    <a:pt x="338" y="137"/>
                  </a:lnTo>
                  <a:lnTo>
                    <a:pt x="335" y="137"/>
                  </a:lnTo>
                  <a:lnTo>
                    <a:pt x="333" y="137"/>
                  </a:lnTo>
                  <a:lnTo>
                    <a:pt x="333" y="135"/>
                  </a:lnTo>
                  <a:lnTo>
                    <a:pt x="333" y="134"/>
                  </a:lnTo>
                  <a:lnTo>
                    <a:pt x="333" y="132"/>
                  </a:lnTo>
                  <a:lnTo>
                    <a:pt x="335" y="132"/>
                  </a:lnTo>
                  <a:lnTo>
                    <a:pt x="336" y="131"/>
                  </a:lnTo>
                  <a:lnTo>
                    <a:pt x="338" y="129"/>
                  </a:lnTo>
                  <a:lnTo>
                    <a:pt x="333" y="129"/>
                  </a:lnTo>
                  <a:lnTo>
                    <a:pt x="329" y="131"/>
                  </a:lnTo>
                  <a:lnTo>
                    <a:pt x="326" y="132"/>
                  </a:lnTo>
                  <a:lnTo>
                    <a:pt x="323" y="134"/>
                  </a:lnTo>
                  <a:lnTo>
                    <a:pt x="320" y="135"/>
                  </a:lnTo>
                  <a:lnTo>
                    <a:pt x="315" y="137"/>
                  </a:lnTo>
                  <a:lnTo>
                    <a:pt x="313" y="138"/>
                  </a:lnTo>
                  <a:lnTo>
                    <a:pt x="311" y="139"/>
                  </a:lnTo>
                  <a:lnTo>
                    <a:pt x="310" y="142"/>
                  </a:lnTo>
                  <a:lnTo>
                    <a:pt x="310" y="144"/>
                  </a:lnTo>
                  <a:lnTo>
                    <a:pt x="310" y="145"/>
                  </a:lnTo>
                  <a:lnTo>
                    <a:pt x="310" y="147"/>
                  </a:lnTo>
                  <a:lnTo>
                    <a:pt x="308" y="147"/>
                  </a:lnTo>
                  <a:lnTo>
                    <a:pt x="305" y="147"/>
                  </a:lnTo>
                  <a:lnTo>
                    <a:pt x="304" y="147"/>
                  </a:lnTo>
                  <a:lnTo>
                    <a:pt x="301" y="148"/>
                  </a:lnTo>
                  <a:lnTo>
                    <a:pt x="299" y="150"/>
                  </a:lnTo>
                  <a:lnTo>
                    <a:pt x="298" y="151"/>
                  </a:lnTo>
                  <a:lnTo>
                    <a:pt x="295" y="151"/>
                  </a:lnTo>
                  <a:lnTo>
                    <a:pt x="293" y="151"/>
                  </a:lnTo>
                  <a:lnTo>
                    <a:pt x="292" y="153"/>
                  </a:lnTo>
                  <a:lnTo>
                    <a:pt x="290" y="154"/>
                  </a:lnTo>
                  <a:lnTo>
                    <a:pt x="289" y="157"/>
                  </a:lnTo>
                  <a:lnTo>
                    <a:pt x="286" y="157"/>
                  </a:lnTo>
                  <a:lnTo>
                    <a:pt x="285" y="159"/>
                  </a:lnTo>
                  <a:lnTo>
                    <a:pt x="283" y="160"/>
                  </a:lnTo>
                  <a:lnTo>
                    <a:pt x="283" y="162"/>
                  </a:lnTo>
                  <a:lnTo>
                    <a:pt x="282" y="163"/>
                  </a:lnTo>
                  <a:lnTo>
                    <a:pt x="280" y="165"/>
                  </a:lnTo>
                  <a:lnTo>
                    <a:pt x="279" y="165"/>
                  </a:lnTo>
                  <a:lnTo>
                    <a:pt x="277" y="163"/>
                  </a:lnTo>
                  <a:lnTo>
                    <a:pt x="276" y="165"/>
                  </a:lnTo>
                  <a:lnTo>
                    <a:pt x="276" y="167"/>
                  </a:lnTo>
                  <a:lnTo>
                    <a:pt x="277" y="172"/>
                  </a:lnTo>
                  <a:lnTo>
                    <a:pt x="276" y="175"/>
                  </a:lnTo>
                  <a:lnTo>
                    <a:pt x="271" y="178"/>
                  </a:lnTo>
                  <a:lnTo>
                    <a:pt x="265" y="182"/>
                  </a:lnTo>
                  <a:lnTo>
                    <a:pt x="262" y="184"/>
                  </a:lnTo>
                  <a:lnTo>
                    <a:pt x="258" y="185"/>
                  </a:lnTo>
                  <a:lnTo>
                    <a:pt x="257" y="187"/>
                  </a:lnTo>
                  <a:lnTo>
                    <a:pt x="252" y="190"/>
                  </a:lnTo>
                  <a:lnTo>
                    <a:pt x="249" y="191"/>
                  </a:lnTo>
                  <a:lnTo>
                    <a:pt x="246" y="192"/>
                  </a:lnTo>
                  <a:lnTo>
                    <a:pt x="245" y="195"/>
                  </a:lnTo>
                  <a:lnTo>
                    <a:pt x="242" y="198"/>
                  </a:lnTo>
                  <a:lnTo>
                    <a:pt x="242" y="203"/>
                  </a:lnTo>
                  <a:lnTo>
                    <a:pt x="242" y="206"/>
                  </a:lnTo>
                  <a:lnTo>
                    <a:pt x="243" y="209"/>
                  </a:lnTo>
                  <a:lnTo>
                    <a:pt x="243" y="210"/>
                  </a:lnTo>
                  <a:lnTo>
                    <a:pt x="243" y="212"/>
                  </a:lnTo>
                  <a:lnTo>
                    <a:pt x="243" y="213"/>
                  </a:lnTo>
                  <a:lnTo>
                    <a:pt x="243" y="216"/>
                  </a:lnTo>
                  <a:lnTo>
                    <a:pt x="243" y="218"/>
                  </a:lnTo>
                  <a:lnTo>
                    <a:pt x="243" y="219"/>
                  </a:lnTo>
                  <a:lnTo>
                    <a:pt x="239" y="219"/>
                  </a:lnTo>
                  <a:lnTo>
                    <a:pt x="236" y="218"/>
                  </a:lnTo>
                  <a:lnTo>
                    <a:pt x="233" y="215"/>
                  </a:lnTo>
                  <a:lnTo>
                    <a:pt x="233" y="213"/>
                  </a:lnTo>
                  <a:lnTo>
                    <a:pt x="233" y="210"/>
                  </a:lnTo>
                  <a:lnTo>
                    <a:pt x="233" y="209"/>
                  </a:lnTo>
                  <a:lnTo>
                    <a:pt x="233" y="206"/>
                  </a:lnTo>
                  <a:lnTo>
                    <a:pt x="232" y="204"/>
                  </a:lnTo>
                  <a:lnTo>
                    <a:pt x="229" y="203"/>
                  </a:lnTo>
                  <a:lnTo>
                    <a:pt x="227" y="203"/>
                  </a:lnTo>
                  <a:lnTo>
                    <a:pt x="226" y="204"/>
                  </a:lnTo>
                  <a:lnTo>
                    <a:pt x="224" y="204"/>
                  </a:lnTo>
                  <a:lnTo>
                    <a:pt x="223" y="203"/>
                  </a:lnTo>
                  <a:lnTo>
                    <a:pt x="220" y="201"/>
                  </a:lnTo>
                  <a:lnTo>
                    <a:pt x="218" y="201"/>
                  </a:lnTo>
                  <a:lnTo>
                    <a:pt x="214" y="201"/>
                  </a:lnTo>
                  <a:lnTo>
                    <a:pt x="211" y="201"/>
                  </a:lnTo>
                  <a:lnTo>
                    <a:pt x="208" y="201"/>
                  </a:lnTo>
                  <a:lnTo>
                    <a:pt x="205" y="203"/>
                  </a:lnTo>
                  <a:lnTo>
                    <a:pt x="204" y="204"/>
                  </a:lnTo>
                  <a:lnTo>
                    <a:pt x="201" y="206"/>
                  </a:lnTo>
                  <a:lnTo>
                    <a:pt x="198" y="207"/>
                  </a:lnTo>
                  <a:lnTo>
                    <a:pt x="195" y="206"/>
                  </a:lnTo>
                  <a:lnTo>
                    <a:pt x="192" y="204"/>
                  </a:lnTo>
                  <a:lnTo>
                    <a:pt x="189" y="204"/>
                  </a:lnTo>
                  <a:lnTo>
                    <a:pt x="184" y="204"/>
                  </a:lnTo>
                  <a:lnTo>
                    <a:pt x="180" y="204"/>
                  </a:lnTo>
                  <a:lnTo>
                    <a:pt x="177" y="207"/>
                  </a:lnTo>
                  <a:lnTo>
                    <a:pt x="173" y="209"/>
                  </a:lnTo>
                  <a:lnTo>
                    <a:pt x="170" y="210"/>
                  </a:lnTo>
                  <a:lnTo>
                    <a:pt x="168" y="212"/>
                  </a:lnTo>
                  <a:lnTo>
                    <a:pt x="165" y="215"/>
                  </a:lnTo>
                  <a:lnTo>
                    <a:pt x="164" y="218"/>
                  </a:lnTo>
                  <a:lnTo>
                    <a:pt x="164" y="219"/>
                  </a:lnTo>
                  <a:lnTo>
                    <a:pt x="164" y="222"/>
                  </a:lnTo>
                  <a:lnTo>
                    <a:pt x="164" y="223"/>
                  </a:lnTo>
                  <a:lnTo>
                    <a:pt x="162" y="225"/>
                  </a:lnTo>
                  <a:lnTo>
                    <a:pt x="161" y="226"/>
                  </a:lnTo>
                  <a:lnTo>
                    <a:pt x="159" y="231"/>
                  </a:lnTo>
                  <a:lnTo>
                    <a:pt x="158" y="237"/>
                  </a:lnTo>
                  <a:lnTo>
                    <a:pt x="156" y="241"/>
                  </a:lnTo>
                  <a:lnTo>
                    <a:pt x="158" y="247"/>
                  </a:lnTo>
                  <a:lnTo>
                    <a:pt x="158" y="248"/>
                  </a:lnTo>
                  <a:lnTo>
                    <a:pt x="159" y="250"/>
                  </a:lnTo>
                  <a:lnTo>
                    <a:pt x="161" y="253"/>
                  </a:lnTo>
                  <a:lnTo>
                    <a:pt x="161" y="254"/>
                  </a:lnTo>
                  <a:lnTo>
                    <a:pt x="162" y="256"/>
                  </a:lnTo>
                  <a:lnTo>
                    <a:pt x="164" y="257"/>
                  </a:lnTo>
                  <a:lnTo>
                    <a:pt x="167" y="259"/>
                  </a:lnTo>
                  <a:lnTo>
                    <a:pt x="170" y="260"/>
                  </a:lnTo>
                  <a:lnTo>
                    <a:pt x="173" y="259"/>
                  </a:lnTo>
                  <a:lnTo>
                    <a:pt x="176" y="259"/>
                  </a:lnTo>
                  <a:lnTo>
                    <a:pt x="180" y="257"/>
                  </a:lnTo>
                  <a:lnTo>
                    <a:pt x="183" y="257"/>
                  </a:lnTo>
                  <a:lnTo>
                    <a:pt x="186" y="256"/>
                  </a:lnTo>
                  <a:lnTo>
                    <a:pt x="187" y="254"/>
                  </a:lnTo>
                  <a:lnTo>
                    <a:pt x="187" y="251"/>
                  </a:lnTo>
                  <a:lnTo>
                    <a:pt x="189" y="248"/>
                  </a:lnTo>
                  <a:lnTo>
                    <a:pt x="190" y="247"/>
                  </a:lnTo>
                  <a:lnTo>
                    <a:pt x="193" y="246"/>
                  </a:lnTo>
                  <a:lnTo>
                    <a:pt x="198" y="244"/>
                  </a:lnTo>
                  <a:lnTo>
                    <a:pt x="202" y="244"/>
                  </a:lnTo>
                  <a:lnTo>
                    <a:pt x="204" y="246"/>
                  </a:lnTo>
                  <a:lnTo>
                    <a:pt x="205" y="248"/>
                  </a:lnTo>
                  <a:lnTo>
                    <a:pt x="204" y="250"/>
                  </a:lnTo>
                  <a:lnTo>
                    <a:pt x="202" y="253"/>
                  </a:lnTo>
                  <a:lnTo>
                    <a:pt x="202" y="256"/>
                  </a:lnTo>
                  <a:lnTo>
                    <a:pt x="201" y="257"/>
                  </a:lnTo>
                  <a:lnTo>
                    <a:pt x="199" y="260"/>
                  </a:lnTo>
                  <a:lnTo>
                    <a:pt x="198" y="263"/>
                  </a:lnTo>
                  <a:lnTo>
                    <a:pt x="198" y="265"/>
                  </a:lnTo>
                  <a:lnTo>
                    <a:pt x="198" y="266"/>
                  </a:lnTo>
                  <a:lnTo>
                    <a:pt x="196" y="268"/>
                  </a:lnTo>
                  <a:lnTo>
                    <a:pt x="196" y="269"/>
                  </a:lnTo>
                  <a:lnTo>
                    <a:pt x="196" y="271"/>
                  </a:lnTo>
                  <a:lnTo>
                    <a:pt x="201" y="272"/>
                  </a:lnTo>
                  <a:lnTo>
                    <a:pt x="205" y="272"/>
                  </a:lnTo>
                  <a:lnTo>
                    <a:pt x="209" y="271"/>
                  </a:lnTo>
                  <a:lnTo>
                    <a:pt x="212" y="271"/>
                  </a:lnTo>
                  <a:lnTo>
                    <a:pt x="215" y="272"/>
                  </a:lnTo>
                  <a:lnTo>
                    <a:pt x="217" y="273"/>
                  </a:lnTo>
                  <a:lnTo>
                    <a:pt x="218" y="275"/>
                  </a:lnTo>
                  <a:lnTo>
                    <a:pt x="220" y="276"/>
                  </a:lnTo>
                  <a:lnTo>
                    <a:pt x="218" y="279"/>
                  </a:lnTo>
                  <a:lnTo>
                    <a:pt x="218" y="281"/>
                  </a:lnTo>
                  <a:lnTo>
                    <a:pt x="217" y="284"/>
                  </a:lnTo>
                  <a:lnTo>
                    <a:pt x="217" y="287"/>
                  </a:lnTo>
                  <a:lnTo>
                    <a:pt x="215" y="291"/>
                  </a:lnTo>
                  <a:lnTo>
                    <a:pt x="215" y="294"/>
                  </a:lnTo>
                  <a:lnTo>
                    <a:pt x="215" y="297"/>
                  </a:lnTo>
                  <a:lnTo>
                    <a:pt x="218" y="300"/>
                  </a:lnTo>
                  <a:lnTo>
                    <a:pt x="220" y="303"/>
                  </a:lnTo>
                  <a:lnTo>
                    <a:pt x="224" y="304"/>
                  </a:lnTo>
                  <a:lnTo>
                    <a:pt x="227" y="306"/>
                  </a:lnTo>
                  <a:lnTo>
                    <a:pt x="229" y="304"/>
                  </a:lnTo>
                  <a:lnTo>
                    <a:pt x="232" y="304"/>
                  </a:lnTo>
                  <a:lnTo>
                    <a:pt x="234" y="303"/>
                  </a:lnTo>
                  <a:lnTo>
                    <a:pt x="237" y="303"/>
                  </a:lnTo>
                  <a:lnTo>
                    <a:pt x="240" y="303"/>
                  </a:lnTo>
                  <a:lnTo>
                    <a:pt x="242" y="304"/>
                  </a:lnTo>
                  <a:lnTo>
                    <a:pt x="245" y="306"/>
                  </a:lnTo>
                  <a:lnTo>
                    <a:pt x="246" y="307"/>
                  </a:lnTo>
                  <a:lnTo>
                    <a:pt x="249" y="306"/>
                  </a:lnTo>
                  <a:lnTo>
                    <a:pt x="251" y="304"/>
                  </a:lnTo>
                  <a:lnTo>
                    <a:pt x="252" y="301"/>
                  </a:lnTo>
                  <a:lnTo>
                    <a:pt x="254" y="299"/>
                  </a:lnTo>
                  <a:lnTo>
                    <a:pt x="255" y="297"/>
                  </a:lnTo>
                  <a:lnTo>
                    <a:pt x="257" y="296"/>
                  </a:lnTo>
                  <a:lnTo>
                    <a:pt x="260" y="294"/>
                  </a:lnTo>
                  <a:lnTo>
                    <a:pt x="262" y="294"/>
                  </a:lnTo>
                  <a:lnTo>
                    <a:pt x="265" y="293"/>
                  </a:lnTo>
                  <a:lnTo>
                    <a:pt x="267" y="293"/>
                  </a:lnTo>
                  <a:lnTo>
                    <a:pt x="270" y="291"/>
                  </a:lnTo>
                  <a:lnTo>
                    <a:pt x="271" y="290"/>
                  </a:lnTo>
                  <a:lnTo>
                    <a:pt x="273" y="288"/>
                  </a:lnTo>
                  <a:lnTo>
                    <a:pt x="274" y="290"/>
                  </a:lnTo>
                  <a:lnTo>
                    <a:pt x="274" y="290"/>
                  </a:lnTo>
                  <a:lnTo>
                    <a:pt x="274" y="291"/>
                  </a:lnTo>
                  <a:lnTo>
                    <a:pt x="273" y="293"/>
                  </a:lnTo>
                  <a:lnTo>
                    <a:pt x="273" y="294"/>
                  </a:lnTo>
                  <a:lnTo>
                    <a:pt x="276" y="294"/>
                  </a:lnTo>
                  <a:lnTo>
                    <a:pt x="277" y="294"/>
                  </a:lnTo>
                  <a:lnTo>
                    <a:pt x="279" y="293"/>
                  </a:lnTo>
                  <a:lnTo>
                    <a:pt x="280" y="291"/>
                  </a:lnTo>
                  <a:lnTo>
                    <a:pt x="282" y="291"/>
                  </a:lnTo>
                  <a:lnTo>
                    <a:pt x="283" y="291"/>
                  </a:lnTo>
                  <a:lnTo>
                    <a:pt x="285" y="293"/>
                  </a:lnTo>
                  <a:lnTo>
                    <a:pt x="286" y="294"/>
                  </a:lnTo>
                  <a:lnTo>
                    <a:pt x="288" y="296"/>
                  </a:lnTo>
                  <a:lnTo>
                    <a:pt x="289" y="296"/>
                  </a:lnTo>
                  <a:lnTo>
                    <a:pt x="292" y="297"/>
                  </a:lnTo>
                  <a:lnTo>
                    <a:pt x="293" y="297"/>
                  </a:lnTo>
                  <a:lnTo>
                    <a:pt x="295" y="297"/>
                  </a:lnTo>
                  <a:lnTo>
                    <a:pt x="298" y="297"/>
                  </a:lnTo>
                  <a:lnTo>
                    <a:pt x="299" y="297"/>
                  </a:lnTo>
                  <a:lnTo>
                    <a:pt x="302" y="299"/>
                  </a:lnTo>
                  <a:lnTo>
                    <a:pt x="304" y="300"/>
                  </a:lnTo>
                  <a:lnTo>
                    <a:pt x="305" y="299"/>
                  </a:lnTo>
                  <a:lnTo>
                    <a:pt x="308" y="297"/>
                  </a:lnTo>
                  <a:lnTo>
                    <a:pt x="310" y="296"/>
                  </a:lnTo>
                  <a:lnTo>
                    <a:pt x="313" y="296"/>
                  </a:lnTo>
                  <a:lnTo>
                    <a:pt x="314" y="297"/>
                  </a:lnTo>
                  <a:lnTo>
                    <a:pt x="315" y="299"/>
                  </a:lnTo>
                  <a:lnTo>
                    <a:pt x="318" y="300"/>
                  </a:lnTo>
                  <a:lnTo>
                    <a:pt x="318" y="300"/>
                  </a:lnTo>
                  <a:lnTo>
                    <a:pt x="320" y="299"/>
                  </a:lnTo>
                  <a:lnTo>
                    <a:pt x="321" y="299"/>
                  </a:lnTo>
                  <a:lnTo>
                    <a:pt x="323" y="299"/>
                  </a:lnTo>
                  <a:lnTo>
                    <a:pt x="321" y="300"/>
                  </a:lnTo>
                  <a:lnTo>
                    <a:pt x="323" y="301"/>
                  </a:lnTo>
                  <a:lnTo>
                    <a:pt x="323" y="303"/>
                  </a:lnTo>
                  <a:lnTo>
                    <a:pt x="324" y="304"/>
                  </a:lnTo>
                  <a:lnTo>
                    <a:pt x="324" y="306"/>
                  </a:lnTo>
                  <a:lnTo>
                    <a:pt x="326" y="307"/>
                  </a:lnTo>
                  <a:lnTo>
                    <a:pt x="329" y="307"/>
                  </a:lnTo>
                  <a:lnTo>
                    <a:pt x="330" y="309"/>
                  </a:lnTo>
                  <a:lnTo>
                    <a:pt x="333" y="310"/>
                  </a:lnTo>
                  <a:lnTo>
                    <a:pt x="335" y="315"/>
                  </a:lnTo>
                  <a:lnTo>
                    <a:pt x="338" y="318"/>
                  </a:lnTo>
                  <a:lnTo>
                    <a:pt x="341" y="319"/>
                  </a:lnTo>
                  <a:lnTo>
                    <a:pt x="345" y="321"/>
                  </a:lnTo>
                  <a:lnTo>
                    <a:pt x="348" y="319"/>
                  </a:lnTo>
                  <a:lnTo>
                    <a:pt x="352" y="319"/>
                  </a:lnTo>
                  <a:lnTo>
                    <a:pt x="357" y="321"/>
                  </a:lnTo>
                  <a:lnTo>
                    <a:pt x="361" y="324"/>
                  </a:lnTo>
                  <a:lnTo>
                    <a:pt x="364" y="325"/>
                  </a:lnTo>
                  <a:lnTo>
                    <a:pt x="367" y="327"/>
                  </a:lnTo>
                  <a:lnTo>
                    <a:pt x="369" y="328"/>
                  </a:lnTo>
                  <a:lnTo>
                    <a:pt x="370" y="331"/>
                  </a:lnTo>
                  <a:lnTo>
                    <a:pt x="370" y="332"/>
                  </a:lnTo>
                  <a:lnTo>
                    <a:pt x="370" y="335"/>
                  </a:lnTo>
                  <a:lnTo>
                    <a:pt x="371" y="337"/>
                  </a:lnTo>
                  <a:lnTo>
                    <a:pt x="373" y="338"/>
                  </a:lnTo>
                  <a:lnTo>
                    <a:pt x="374" y="340"/>
                  </a:lnTo>
                  <a:lnTo>
                    <a:pt x="374" y="343"/>
                  </a:lnTo>
                  <a:lnTo>
                    <a:pt x="374" y="346"/>
                  </a:lnTo>
                  <a:lnTo>
                    <a:pt x="376" y="347"/>
                  </a:lnTo>
                  <a:lnTo>
                    <a:pt x="377" y="349"/>
                  </a:lnTo>
                  <a:lnTo>
                    <a:pt x="379" y="349"/>
                  </a:lnTo>
                  <a:lnTo>
                    <a:pt x="380" y="350"/>
                  </a:lnTo>
                  <a:lnTo>
                    <a:pt x="382" y="352"/>
                  </a:lnTo>
                  <a:lnTo>
                    <a:pt x="383" y="352"/>
                  </a:lnTo>
                  <a:lnTo>
                    <a:pt x="385" y="352"/>
                  </a:lnTo>
                  <a:lnTo>
                    <a:pt x="386" y="352"/>
                  </a:lnTo>
                  <a:lnTo>
                    <a:pt x="391" y="353"/>
                  </a:lnTo>
                  <a:lnTo>
                    <a:pt x="394" y="354"/>
                  </a:lnTo>
                  <a:lnTo>
                    <a:pt x="396" y="354"/>
                  </a:lnTo>
                  <a:lnTo>
                    <a:pt x="399" y="356"/>
                  </a:lnTo>
                  <a:lnTo>
                    <a:pt x="399" y="357"/>
                  </a:lnTo>
                  <a:lnTo>
                    <a:pt x="401" y="359"/>
                  </a:lnTo>
                  <a:lnTo>
                    <a:pt x="402" y="360"/>
                  </a:lnTo>
                  <a:lnTo>
                    <a:pt x="404" y="360"/>
                  </a:lnTo>
                  <a:lnTo>
                    <a:pt x="405" y="360"/>
                  </a:lnTo>
                  <a:lnTo>
                    <a:pt x="407" y="360"/>
                  </a:lnTo>
                  <a:lnTo>
                    <a:pt x="410" y="362"/>
                  </a:lnTo>
                  <a:lnTo>
                    <a:pt x="414" y="362"/>
                  </a:lnTo>
                  <a:lnTo>
                    <a:pt x="417" y="363"/>
                  </a:lnTo>
                  <a:lnTo>
                    <a:pt x="419" y="362"/>
                  </a:lnTo>
                  <a:lnTo>
                    <a:pt x="420" y="362"/>
                  </a:lnTo>
                  <a:lnTo>
                    <a:pt x="424" y="363"/>
                  </a:lnTo>
                  <a:lnTo>
                    <a:pt x="427" y="365"/>
                  </a:lnTo>
                  <a:lnTo>
                    <a:pt x="430" y="368"/>
                  </a:lnTo>
                  <a:lnTo>
                    <a:pt x="433" y="371"/>
                  </a:lnTo>
                  <a:lnTo>
                    <a:pt x="436" y="372"/>
                  </a:lnTo>
                  <a:lnTo>
                    <a:pt x="439" y="374"/>
                  </a:lnTo>
                  <a:lnTo>
                    <a:pt x="441" y="374"/>
                  </a:lnTo>
                  <a:lnTo>
                    <a:pt x="444" y="374"/>
                  </a:lnTo>
                  <a:lnTo>
                    <a:pt x="445" y="375"/>
                  </a:lnTo>
                  <a:lnTo>
                    <a:pt x="447" y="378"/>
                  </a:lnTo>
                  <a:lnTo>
                    <a:pt x="447" y="382"/>
                  </a:lnTo>
                  <a:lnTo>
                    <a:pt x="448" y="385"/>
                  </a:lnTo>
                  <a:lnTo>
                    <a:pt x="447" y="388"/>
                  </a:lnTo>
                  <a:lnTo>
                    <a:pt x="447" y="393"/>
                  </a:lnTo>
                  <a:lnTo>
                    <a:pt x="444" y="396"/>
                  </a:lnTo>
                  <a:lnTo>
                    <a:pt x="442" y="399"/>
                  </a:lnTo>
                  <a:lnTo>
                    <a:pt x="439" y="400"/>
                  </a:lnTo>
                  <a:lnTo>
                    <a:pt x="436" y="403"/>
                  </a:lnTo>
                  <a:lnTo>
                    <a:pt x="435" y="406"/>
                  </a:lnTo>
                  <a:lnTo>
                    <a:pt x="433" y="409"/>
                  </a:lnTo>
                  <a:lnTo>
                    <a:pt x="432" y="410"/>
                  </a:lnTo>
                  <a:lnTo>
                    <a:pt x="430" y="412"/>
                  </a:lnTo>
                  <a:lnTo>
                    <a:pt x="430" y="415"/>
                  </a:lnTo>
                  <a:lnTo>
                    <a:pt x="429" y="416"/>
                  </a:lnTo>
                  <a:lnTo>
                    <a:pt x="429" y="421"/>
                  </a:lnTo>
                  <a:lnTo>
                    <a:pt x="429" y="424"/>
                  </a:lnTo>
                  <a:lnTo>
                    <a:pt x="430" y="427"/>
                  </a:lnTo>
                  <a:lnTo>
                    <a:pt x="430" y="430"/>
                  </a:lnTo>
                  <a:lnTo>
                    <a:pt x="429" y="434"/>
                  </a:lnTo>
                  <a:lnTo>
                    <a:pt x="427" y="437"/>
                  </a:lnTo>
                  <a:lnTo>
                    <a:pt x="427" y="438"/>
                  </a:lnTo>
                  <a:lnTo>
                    <a:pt x="427" y="441"/>
                  </a:lnTo>
                  <a:lnTo>
                    <a:pt x="427" y="443"/>
                  </a:lnTo>
                  <a:lnTo>
                    <a:pt x="426" y="446"/>
                  </a:lnTo>
                  <a:lnTo>
                    <a:pt x="424" y="449"/>
                  </a:lnTo>
                  <a:lnTo>
                    <a:pt x="423" y="452"/>
                  </a:lnTo>
                  <a:lnTo>
                    <a:pt x="422" y="456"/>
                  </a:lnTo>
                  <a:lnTo>
                    <a:pt x="420" y="459"/>
                  </a:lnTo>
                  <a:lnTo>
                    <a:pt x="417" y="461"/>
                  </a:lnTo>
                  <a:lnTo>
                    <a:pt x="414" y="461"/>
                  </a:lnTo>
                  <a:lnTo>
                    <a:pt x="410" y="461"/>
                  </a:lnTo>
                  <a:lnTo>
                    <a:pt x="407" y="462"/>
                  </a:lnTo>
                  <a:lnTo>
                    <a:pt x="404" y="463"/>
                  </a:lnTo>
                  <a:lnTo>
                    <a:pt x="402" y="465"/>
                  </a:lnTo>
                  <a:lnTo>
                    <a:pt x="398" y="466"/>
                  </a:lnTo>
                  <a:lnTo>
                    <a:pt x="395" y="468"/>
                  </a:lnTo>
                  <a:lnTo>
                    <a:pt x="392" y="471"/>
                  </a:lnTo>
                  <a:lnTo>
                    <a:pt x="391" y="474"/>
                  </a:lnTo>
                  <a:lnTo>
                    <a:pt x="389" y="477"/>
                  </a:lnTo>
                  <a:lnTo>
                    <a:pt x="391" y="480"/>
                  </a:lnTo>
                  <a:lnTo>
                    <a:pt x="391" y="483"/>
                  </a:lnTo>
                  <a:lnTo>
                    <a:pt x="391" y="487"/>
                  </a:lnTo>
                  <a:lnTo>
                    <a:pt x="388" y="491"/>
                  </a:lnTo>
                  <a:lnTo>
                    <a:pt x="386" y="493"/>
                  </a:lnTo>
                  <a:lnTo>
                    <a:pt x="385" y="496"/>
                  </a:lnTo>
                  <a:lnTo>
                    <a:pt x="383" y="497"/>
                  </a:lnTo>
                  <a:lnTo>
                    <a:pt x="380" y="499"/>
                  </a:lnTo>
                  <a:lnTo>
                    <a:pt x="380" y="500"/>
                  </a:lnTo>
                  <a:lnTo>
                    <a:pt x="379" y="503"/>
                  </a:lnTo>
                  <a:lnTo>
                    <a:pt x="379" y="505"/>
                  </a:lnTo>
                  <a:lnTo>
                    <a:pt x="379" y="505"/>
                  </a:lnTo>
                  <a:lnTo>
                    <a:pt x="377" y="506"/>
                  </a:lnTo>
                  <a:lnTo>
                    <a:pt x="377" y="508"/>
                  </a:lnTo>
                  <a:lnTo>
                    <a:pt x="377" y="509"/>
                  </a:lnTo>
                  <a:lnTo>
                    <a:pt x="376" y="512"/>
                  </a:lnTo>
                  <a:lnTo>
                    <a:pt x="373" y="515"/>
                  </a:lnTo>
                  <a:lnTo>
                    <a:pt x="371" y="516"/>
                  </a:lnTo>
                  <a:lnTo>
                    <a:pt x="370" y="518"/>
                  </a:lnTo>
                  <a:lnTo>
                    <a:pt x="366" y="518"/>
                  </a:lnTo>
                  <a:lnTo>
                    <a:pt x="361" y="518"/>
                  </a:lnTo>
                  <a:lnTo>
                    <a:pt x="358" y="516"/>
                  </a:lnTo>
                  <a:lnTo>
                    <a:pt x="354" y="516"/>
                  </a:lnTo>
                  <a:lnTo>
                    <a:pt x="355" y="518"/>
                  </a:lnTo>
                  <a:lnTo>
                    <a:pt x="357" y="519"/>
                  </a:lnTo>
                  <a:lnTo>
                    <a:pt x="358" y="521"/>
                  </a:lnTo>
                  <a:lnTo>
                    <a:pt x="360" y="522"/>
                  </a:lnTo>
                  <a:lnTo>
                    <a:pt x="360" y="525"/>
                  </a:lnTo>
                  <a:lnTo>
                    <a:pt x="361" y="527"/>
                  </a:lnTo>
                  <a:lnTo>
                    <a:pt x="363" y="528"/>
                  </a:lnTo>
                  <a:lnTo>
                    <a:pt x="363" y="531"/>
                  </a:lnTo>
                  <a:lnTo>
                    <a:pt x="361" y="534"/>
                  </a:lnTo>
                  <a:lnTo>
                    <a:pt x="358" y="536"/>
                  </a:lnTo>
                  <a:lnTo>
                    <a:pt x="357" y="537"/>
                  </a:lnTo>
                  <a:lnTo>
                    <a:pt x="354" y="537"/>
                  </a:lnTo>
                  <a:lnTo>
                    <a:pt x="351" y="537"/>
                  </a:lnTo>
                  <a:lnTo>
                    <a:pt x="349" y="539"/>
                  </a:lnTo>
                  <a:lnTo>
                    <a:pt x="346" y="539"/>
                  </a:lnTo>
                  <a:lnTo>
                    <a:pt x="345" y="539"/>
                  </a:lnTo>
                  <a:lnTo>
                    <a:pt x="343" y="539"/>
                  </a:lnTo>
                  <a:lnTo>
                    <a:pt x="342" y="542"/>
                  </a:lnTo>
                  <a:lnTo>
                    <a:pt x="343" y="543"/>
                  </a:lnTo>
                  <a:lnTo>
                    <a:pt x="343" y="546"/>
                  </a:lnTo>
                  <a:lnTo>
                    <a:pt x="343" y="547"/>
                  </a:lnTo>
                  <a:lnTo>
                    <a:pt x="342" y="549"/>
                  </a:lnTo>
                  <a:lnTo>
                    <a:pt x="339" y="549"/>
                  </a:lnTo>
                  <a:lnTo>
                    <a:pt x="338" y="549"/>
                  </a:lnTo>
                  <a:lnTo>
                    <a:pt x="335" y="549"/>
                  </a:lnTo>
                  <a:lnTo>
                    <a:pt x="333" y="549"/>
                  </a:lnTo>
                  <a:lnTo>
                    <a:pt x="333" y="550"/>
                  </a:lnTo>
                  <a:lnTo>
                    <a:pt x="333" y="552"/>
                  </a:lnTo>
                  <a:lnTo>
                    <a:pt x="335" y="553"/>
                  </a:lnTo>
                  <a:lnTo>
                    <a:pt x="336" y="553"/>
                  </a:lnTo>
                  <a:lnTo>
                    <a:pt x="338" y="553"/>
                  </a:lnTo>
                  <a:lnTo>
                    <a:pt x="339" y="555"/>
                  </a:lnTo>
                  <a:lnTo>
                    <a:pt x="341" y="555"/>
                  </a:lnTo>
                  <a:lnTo>
                    <a:pt x="339" y="556"/>
                  </a:lnTo>
                  <a:lnTo>
                    <a:pt x="339" y="558"/>
                  </a:lnTo>
                  <a:lnTo>
                    <a:pt x="338" y="559"/>
                  </a:lnTo>
                  <a:lnTo>
                    <a:pt x="336" y="561"/>
                  </a:lnTo>
                  <a:lnTo>
                    <a:pt x="336" y="562"/>
                  </a:lnTo>
                  <a:lnTo>
                    <a:pt x="338" y="564"/>
                  </a:lnTo>
                  <a:lnTo>
                    <a:pt x="338" y="565"/>
                  </a:lnTo>
                  <a:lnTo>
                    <a:pt x="336" y="567"/>
                  </a:lnTo>
                  <a:lnTo>
                    <a:pt x="335" y="568"/>
                  </a:lnTo>
                  <a:lnTo>
                    <a:pt x="333" y="570"/>
                  </a:lnTo>
                  <a:lnTo>
                    <a:pt x="332" y="571"/>
                  </a:lnTo>
                  <a:lnTo>
                    <a:pt x="332" y="572"/>
                  </a:lnTo>
                  <a:lnTo>
                    <a:pt x="332" y="574"/>
                  </a:lnTo>
                  <a:lnTo>
                    <a:pt x="333" y="575"/>
                  </a:lnTo>
                  <a:lnTo>
                    <a:pt x="336" y="577"/>
                  </a:lnTo>
                  <a:lnTo>
                    <a:pt x="339" y="577"/>
                  </a:lnTo>
                  <a:lnTo>
                    <a:pt x="341" y="578"/>
                  </a:lnTo>
                  <a:lnTo>
                    <a:pt x="342" y="580"/>
                  </a:lnTo>
                  <a:lnTo>
                    <a:pt x="341" y="583"/>
                  </a:lnTo>
                  <a:lnTo>
                    <a:pt x="341" y="584"/>
                  </a:lnTo>
                  <a:lnTo>
                    <a:pt x="339" y="584"/>
                  </a:lnTo>
                  <a:lnTo>
                    <a:pt x="338" y="587"/>
                  </a:lnTo>
                  <a:lnTo>
                    <a:pt x="338" y="589"/>
                  </a:lnTo>
                  <a:lnTo>
                    <a:pt x="338" y="589"/>
                  </a:lnTo>
                  <a:lnTo>
                    <a:pt x="338" y="590"/>
                  </a:lnTo>
                  <a:lnTo>
                    <a:pt x="336" y="592"/>
                  </a:lnTo>
                  <a:lnTo>
                    <a:pt x="336" y="593"/>
                  </a:lnTo>
                  <a:lnTo>
                    <a:pt x="335" y="595"/>
                  </a:lnTo>
                  <a:lnTo>
                    <a:pt x="336" y="597"/>
                  </a:lnTo>
                  <a:lnTo>
                    <a:pt x="338" y="600"/>
                  </a:lnTo>
                  <a:lnTo>
                    <a:pt x="341" y="602"/>
                  </a:lnTo>
                  <a:lnTo>
                    <a:pt x="343" y="605"/>
                  </a:lnTo>
                  <a:lnTo>
                    <a:pt x="346" y="608"/>
                  </a:lnTo>
                  <a:lnTo>
                    <a:pt x="349" y="609"/>
                  </a:lnTo>
                  <a:lnTo>
                    <a:pt x="352" y="609"/>
                  </a:lnTo>
                  <a:lnTo>
                    <a:pt x="354" y="611"/>
                  </a:lnTo>
                  <a:lnTo>
                    <a:pt x="357" y="612"/>
                  </a:lnTo>
                  <a:lnTo>
                    <a:pt x="358" y="614"/>
                  </a:lnTo>
                  <a:lnTo>
                    <a:pt x="357" y="615"/>
                  </a:lnTo>
                  <a:lnTo>
                    <a:pt x="355" y="617"/>
                  </a:lnTo>
                  <a:lnTo>
                    <a:pt x="354" y="617"/>
                  </a:lnTo>
                  <a:lnTo>
                    <a:pt x="345" y="617"/>
                  </a:lnTo>
                  <a:lnTo>
                    <a:pt x="339" y="615"/>
                  </a:lnTo>
                  <a:lnTo>
                    <a:pt x="333" y="612"/>
                  </a:lnTo>
                  <a:lnTo>
                    <a:pt x="330" y="612"/>
                  </a:lnTo>
                  <a:lnTo>
                    <a:pt x="327" y="611"/>
                  </a:lnTo>
                  <a:lnTo>
                    <a:pt x="326" y="609"/>
                  </a:lnTo>
                  <a:lnTo>
                    <a:pt x="324" y="609"/>
                  </a:lnTo>
                  <a:lnTo>
                    <a:pt x="321" y="606"/>
                  </a:lnTo>
                  <a:lnTo>
                    <a:pt x="320" y="605"/>
                  </a:lnTo>
                  <a:lnTo>
                    <a:pt x="317" y="602"/>
                  </a:lnTo>
                  <a:lnTo>
                    <a:pt x="315" y="600"/>
                  </a:lnTo>
                  <a:lnTo>
                    <a:pt x="313" y="600"/>
                  </a:lnTo>
                  <a:lnTo>
                    <a:pt x="311" y="597"/>
                  </a:lnTo>
                  <a:lnTo>
                    <a:pt x="311" y="596"/>
                  </a:lnTo>
                  <a:lnTo>
                    <a:pt x="310" y="595"/>
                  </a:lnTo>
                  <a:lnTo>
                    <a:pt x="307" y="593"/>
                  </a:lnTo>
                  <a:lnTo>
                    <a:pt x="305" y="590"/>
                  </a:lnTo>
                  <a:lnTo>
                    <a:pt x="304" y="587"/>
                  </a:lnTo>
                  <a:lnTo>
                    <a:pt x="302" y="586"/>
                  </a:lnTo>
                  <a:lnTo>
                    <a:pt x="302" y="584"/>
                  </a:lnTo>
                  <a:lnTo>
                    <a:pt x="302" y="581"/>
                  </a:lnTo>
                  <a:lnTo>
                    <a:pt x="304" y="580"/>
                  </a:lnTo>
                  <a:lnTo>
                    <a:pt x="304" y="578"/>
                  </a:lnTo>
                  <a:lnTo>
                    <a:pt x="302" y="577"/>
                  </a:lnTo>
                  <a:lnTo>
                    <a:pt x="301" y="577"/>
                  </a:lnTo>
                  <a:lnTo>
                    <a:pt x="299" y="575"/>
                  </a:lnTo>
                  <a:lnTo>
                    <a:pt x="298" y="574"/>
                  </a:lnTo>
                  <a:lnTo>
                    <a:pt x="298" y="572"/>
                  </a:lnTo>
                  <a:lnTo>
                    <a:pt x="299" y="571"/>
                  </a:lnTo>
                  <a:lnTo>
                    <a:pt x="299" y="570"/>
                  </a:lnTo>
                  <a:lnTo>
                    <a:pt x="299" y="568"/>
                  </a:lnTo>
                  <a:lnTo>
                    <a:pt x="298" y="567"/>
                  </a:lnTo>
                  <a:lnTo>
                    <a:pt x="298" y="565"/>
                  </a:lnTo>
                  <a:lnTo>
                    <a:pt x="299" y="564"/>
                  </a:lnTo>
                  <a:lnTo>
                    <a:pt x="299" y="564"/>
                  </a:lnTo>
                  <a:lnTo>
                    <a:pt x="301" y="564"/>
                  </a:lnTo>
                  <a:lnTo>
                    <a:pt x="302" y="564"/>
                  </a:lnTo>
                  <a:lnTo>
                    <a:pt x="302" y="562"/>
                  </a:lnTo>
                  <a:lnTo>
                    <a:pt x="302" y="559"/>
                  </a:lnTo>
                  <a:lnTo>
                    <a:pt x="301" y="556"/>
                  </a:lnTo>
                  <a:lnTo>
                    <a:pt x="301" y="555"/>
                  </a:lnTo>
                  <a:lnTo>
                    <a:pt x="299" y="553"/>
                  </a:lnTo>
                  <a:lnTo>
                    <a:pt x="298" y="555"/>
                  </a:lnTo>
                  <a:lnTo>
                    <a:pt x="298" y="556"/>
                  </a:lnTo>
                  <a:lnTo>
                    <a:pt x="299" y="558"/>
                  </a:lnTo>
                  <a:lnTo>
                    <a:pt x="298" y="558"/>
                  </a:lnTo>
                  <a:lnTo>
                    <a:pt x="298" y="559"/>
                  </a:lnTo>
                  <a:lnTo>
                    <a:pt x="295" y="558"/>
                  </a:lnTo>
                  <a:lnTo>
                    <a:pt x="295" y="556"/>
                  </a:lnTo>
                  <a:lnTo>
                    <a:pt x="295" y="553"/>
                  </a:lnTo>
                  <a:lnTo>
                    <a:pt x="293" y="550"/>
                  </a:lnTo>
                  <a:lnTo>
                    <a:pt x="293" y="547"/>
                  </a:lnTo>
                  <a:lnTo>
                    <a:pt x="292" y="544"/>
                  </a:lnTo>
                  <a:lnTo>
                    <a:pt x="293" y="542"/>
                  </a:lnTo>
                  <a:lnTo>
                    <a:pt x="293" y="542"/>
                  </a:lnTo>
                  <a:lnTo>
                    <a:pt x="292" y="537"/>
                  </a:lnTo>
                  <a:lnTo>
                    <a:pt x="289" y="534"/>
                  </a:lnTo>
                  <a:lnTo>
                    <a:pt x="288" y="531"/>
                  </a:lnTo>
                  <a:lnTo>
                    <a:pt x="289" y="528"/>
                  </a:lnTo>
                  <a:lnTo>
                    <a:pt x="289" y="525"/>
                  </a:lnTo>
                  <a:lnTo>
                    <a:pt x="289" y="522"/>
                  </a:lnTo>
                  <a:lnTo>
                    <a:pt x="290" y="519"/>
                  </a:lnTo>
                  <a:lnTo>
                    <a:pt x="290" y="518"/>
                  </a:lnTo>
                  <a:lnTo>
                    <a:pt x="290" y="514"/>
                  </a:lnTo>
                  <a:lnTo>
                    <a:pt x="290" y="511"/>
                  </a:lnTo>
                  <a:lnTo>
                    <a:pt x="290" y="508"/>
                  </a:lnTo>
                  <a:lnTo>
                    <a:pt x="289" y="505"/>
                  </a:lnTo>
                  <a:lnTo>
                    <a:pt x="288" y="502"/>
                  </a:lnTo>
                  <a:lnTo>
                    <a:pt x="286" y="499"/>
                  </a:lnTo>
                  <a:lnTo>
                    <a:pt x="288" y="496"/>
                  </a:lnTo>
                  <a:lnTo>
                    <a:pt x="288" y="493"/>
                  </a:lnTo>
                  <a:lnTo>
                    <a:pt x="286" y="491"/>
                  </a:lnTo>
                  <a:lnTo>
                    <a:pt x="286" y="489"/>
                  </a:lnTo>
                  <a:lnTo>
                    <a:pt x="286" y="487"/>
                  </a:lnTo>
                  <a:lnTo>
                    <a:pt x="286" y="484"/>
                  </a:lnTo>
                  <a:lnTo>
                    <a:pt x="286" y="480"/>
                  </a:lnTo>
                  <a:lnTo>
                    <a:pt x="286" y="474"/>
                  </a:lnTo>
                  <a:lnTo>
                    <a:pt x="286" y="472"/>
                  </a:lnTo>
                  <a:lnTo>
                    <a:pt x="286" y="471"/>
                  </a:lnTo>
                  <a:lnTo>
                    <a:pt x="286" y="468"/>
                  </a:lnTo>
                  <a:lnTo>
                    <a:pt x="286" y="463"/>
                  </a:lnTo>
                  <a:lnTo>
                    <a:pt x="286" y="459"/>
                  </a:lnTo>
                  <a:lnTo>
                    <a:pt x="286" y="455"/>
                  </a:lnTo>
                  <a:lnTo>
                    <a:pt x="285" y="450"/>
                  </a:lnTo>
                  <a:lnTo>
                    <a:pt x="285" y="446"/>
                  </a:lnTo>
                  <a:lnTo>
                    <a:pt x="283" y="443"/>
                  </a:lnTo>
                  <a:lnTo>
                    <a:pt x="283" y="438"/>
                  </a:lnTo>
                  <a:lnTo>
                    <a:pt x="280" y="437"/>
                  </a:lnTo>
                  <a:lnTo>
                    <a:pt x="279" y="434"/>
                  </a:lnTo>
                  <a:lnTo>
                    <a:pt x="276" y="433"/>
                  </a:lnTo>
                  <a:lnTo>
                    <a:pt x="273" y="431"/>
                  </a:lnTo>
                  <a:lnTo>
                    <a:pt x="270" y="430"/>
                  </a:lnTo>
                  <a:lnTo>
                    <a:pt x="267" y="428"/>
                  </a:lnTo>
                  <a:lnTo>
                    <a:pt x="262" y="427"/>
                  </a:lnTo>
                  <a:lnTo>
                    <a:pt x="258" y="424"/>
                  </a:lnTo>
                  <a:lnTo>
                    <a:pt x="255" y="421"/>
                  </a:lnTo>
                  <a:lnTo>
                    <a:pt x="252" y="418"/>
                  </a:lnTo>
                  <a:lnTo>
                    <a:pt x="252" y="416"/>
                  </a:lnTo>
                  <a:lnTo>
                    <a:pt x="251" y="413"/>
                  </a:lnTo>
                  <a:lnTo>
                    <a:pt x="249" y="410"/>
                  </a:lnTo>
                  <a:lnTo>
                    <a:pt x="246" y="406"/>
                  </a:lnTo>
                  <a:lnTo>
                    <a:pt x="242" y="397"/>
                  </a:lnTo>
                  <a:lnTo>
                    <a:pt x="237" y="390"/>
                  </a:lnTo>
                  <a:lnTo>
                    <a:pt x="234" y="385"/>
                  </a:lnTo>
                  <a:lnTo>
                    <a:pt x="232" y="382"/>
                  </a:lnTo>
                  <a:lnTo>
                    <a:pt x="230" y="381"/>
                  </a:lnTo>
                  <a:lnTo>
                    <a:pt x="229" y="380"/>
                  </a:lnTo>
                  <a:lnTo>
                    <a:pt x="227" y="378"/>
                  </a:lnTo>
                  <a:lnTo>
                    <a:pt x="226" y="375"/>
                  </a:lnTo>
                  <a:lnTo>
                    <a:pt x="226" y="372"/>
                  </a:lnTo>
                  <a:lnTo>
                    <a:pt x="224" y="371"/>
                  </a:lnTo>
                  <a:lnTo>
                    <a:pt x="226" y="369"/>
                  </a:lnTo>
                  <a:lnTo>
                    <a:pt x="227" y="366"/>
                  </a:lnTo>
                  <a:lnTo>
                    <a:pt x="229" y="365"/>
                  </a:lnTo>
                  <a:lnTo>
                    <a:pt x="230" y="363"/>
                  </a:lnTo>
                  <a:lnTo>
                    <a:pt x="230" y="362"/>
                  </a:lnTo>
                  <a:lnTo>
                    <a:pt x="229" y="360"/>
                  </a:lnTo>
                  <a:lnTo>
                    <a:pt x="227" y="359"/>
                  </a:lnTo>
                  <a:lnTo>
                    <a:pt x="227" y="356"/>
                  </a:lnTo>
                  <a:lnTo>
                    <a:pt x="227" y="353"/>
                  </a:lnTo>
                  <a:lnTo>
                    <a:pt x="229" y="352"/>
                  </a:lnTo>
                  <a:lnTo>
                    <a:pt x="229" y="349"/>
                  </a:lnTo>
                  <a:lnTo>
                    <a:pt x="230" y="347"/>
                  </a:lnTo>
                  <a:lnTo>
                    <a:pt x="232" y="346"/>
                  </a:lnTo>
                  <a:lnTo>
                    <a:pt x="232" y="344"/>
                  </a:lnTo>
                  <a:lnTo>
                    <a:pt x="233" y="343"/>
                  </a:lnTo>
                  <a:lnTo>
                    <a:pt x="234" y="341"/>
                  </a:lnTo>
                  <a:lnTo>
                    <a:pt x="236" y="340"/>
                  </a:lnTo>
                  <a:lnTo>
                    <a:pt x="237" y="338"/>
                  </a:lnTo>
                  <a:lnTo>
                    <a:pt x="239" y="335"/>
                  </a:lnTo>
                  <a:lnTo>
                    <a:pt x="242" y="334"/>
                  </a:lnTo>
                  <a:lnTo>
                    <a:pt x="243" y="332"/>
                  </a:lnTo>
                  <a:lnTo>
                    <a:pt x="243" y="329"/>
                  </a:lnTo>
                  <a:lnTo>
                    <a:pt x="243" y="327"/>
                  </a:lnTo>
                  <a:lnTo>
                    <a:pt x="243" y="324"/>
                  </a:lnTo>
                  <a:lnTo>
                    <a:pt x="243" y="319"/>
                  </a:lnTo>
                  <a:lnTo>
                    <a:pt x="243" y="318"/>
                  </a:lnTo>
                  <a:lnTo>
                    <a:pt x="242" y="315"/>
                  </a:lnTo>
                  <a:lnTo>
                    <a:pt x="240" y="312"/>
                  </a:lnTo>
                  <a:lnTo>
                    <a:pt x="240" y="309"/>
                  </a:lnTo>
                  <a:lnTo>
                    <a:pt x="239" y="307"/>
                  </a:lnTo>
                  <a:lnTo>
                    <a:pt x="237" y="306"/>
                  </a:lnTo>
                  <a:lnTo>
                    <a:pt x="236" y="306"/>
                  </a:lnTo>
                  <a:lnTo>
                    <a:pt x="234" y="306"/>
                  </a:lnTo>
                  <a:lnTo>
                    <a:pt x="233" y="307"/>
                  </a:lnTo>
                  <a:lnTo>
                    <a:pt x="232" y="309"/>
                  </a:lnTo>
                  <a:lnTo>
                    <a:pt x="232" y="310"/>
                  </a:lnTo>
                  <a:lnTo>
                    <a:pt x="230" y="312"/>
                  </a:lnTo>
                  <a:lnTo>
                    <a:pt x="229" y="313"/>
                  </a:lnTo>
                  <a:lnTo>
                    <a:pt x="227" y="313"/>
                  </a:lnTo>
                  <a:lnTo>
                    <a:pt x="226" y="312"/>
                  </a:lnTo>
                  <a:lnTo>
                    <a:pt x="224" y="310"/>
                  </a:lnTo>
                  <a:lnTo>
                    <a:pt x="221" y="309"/>
                  </a:lnTo>
                  <a:lnTo>
                    <a:pt x="218" y="309"/>
                  </a:lnTo>
                  <a:lnTo>
                    <a:pt x="217" y="309"/>
                  </a:lnTo>
                  <a:lnTo>
                    <a:pt x="215" y="306"/>
                  </a:lnTo>
                  <a:lnTo>
                    <a:pt x="212" y="304"/>
                  </a:lnTo>
                  <a:lnTo>
                    <a:pt x="211" y="301"/>
                  </a:lnTo>
                  <a:lnTo>
                    <a:pt x="209" y="301"/>
                  </a:lnTo>
                  <a:lnTo>
                    <a:pt x="207" y="300"/>
                  </a:lnTo>
                  <a:lnTo>
                    <a:pt x="205" y="300"/>
                  </a:lnTo>
                  <a:lnTo>
                    <a:pt x="205" y="299"/>
                  </a:lnTo>
                  <a:lnTo>
                    <a:pt x="205" y="296"/>
                  </a:lnTo>
                  <a:lnTo>
                    <a:pt x="205" y="294"/>
                  </a:lnTo>
                  <a:lnTo>
                    <a:pt x="204" y="293"/>
                  </a:lnTo>
                  <a:lnTo>
                    <a:pt x="201" y="290"/>
                  </a:lnTo>
                  <a:lnTo>
                    <a:pt x="199" y="287"/>
                  </a:lnTo>
                  <a:lnTo>
                    <a:pt x="196" y="285"/>
                  </a:lnTo>
                  <a:lnTo>
                    <a:pt x="193" y="284"/>
                  </a:lnTo>
                  <a:lnTo>
                    <a:pt x="190" y="284"/>
                  </a:lnTo>
                  <a:lnTo>
                    <a:pt x="187" y="282"/>
                  </a:lnTo>
                  <a:lnTo>
                    <a:pt x="186" y="282"/>
                  </a:lnTo>
                  <a:lnTo>
                    <a:pt x="184" y="282"/>
                  </a:lnTo>
                  <a:lnTo>
                    <a:pt x="181" y="281"/>
                  </a:lnTo>
                  <a:lnTo>
                    <a:pt x="180" y="281"/>
                  </a:lnTo>
                  <a:lnTo>
                    <a:pt x="177" y="278"/>
                  </a:lnTo>
                  <a:lnTo>
                    <a:pt x="174" y="275"/>
                  </a:lnTo>
                  <a:lnTo>
                    <a:pt x="171" y="273"/>
                  </a:lnTo>
                  <a:lnTo>
                    <a:pt x="168" y="271"/>
                  </a:lnTo>
                  <a:lnTo>
                    <a:pt x="165" y="269"/>
                  </a:lnTo>
                  <a:lnTo>
                    <a:pt x="162" y="271"/>
                  </a:lnTo>
                  <a:lnTo>
                    <a:pt x="159" y="272"/>
                  </a:lnTo>
                  <a:lnTo>
                    <a:pt x="158" y="272"/>
                  </a:lnTo>
                  <a:lnTo>
                    <a:pt x="155" y="272"/>
                  </a:lnTo>
                  <a:lnTo>
                    <a:pt x="151" y="271"/>
                  </a:lnTo>
                  <a:lnTo>
                    <a:pt x="148" y="269"/>
                  </a:lnTo>
                  <a:lnTo>
                    <a:pt x="143" y="268"/>
                  </a:lnTo>
                  <a:lnTo>
                    <a:pt x="139" y="265"/>
                  </a:lnTo>
                  <a:lnTo>
                    <a:pt x="136" y="263"/>
                  </a:lnTo>
                  <a:lnTo>
                    <a:pt x="133" y="262"/>
                  </a:lnTo>
                  <a:lnTo>
                    <a:pt x="130" y="260"/>
                  </a:lnTo>
                  <a:lnTo>
                    <a:pt x="128" y="260"/>
                  </a:lnTo>
                  <a:lnTo>
                    <a:pt x="126" y="259"/>
                  </a:lnTo>
                  <a:lnTo>
                    <a:pt x="123" y="256"/>
                  </a:lnTo>
                  <a:lnTo>
                    <a:pt x="121" y="254"/>
                  </a:lnTo>
                  <a:lnTo>
                    <a:pt x="120" y="253"/>
                  </a:lnTo>
                  <a:lnTo>
                    <a:pt x="118" y="251"/>
                  </a:lnTo>
                  <a:lnTo>
                    <a:pt x="118" y="248"/>
                  </a:lnTo>
                  <a:lnTo>
                    <a:pt x="120" y="247"/>
                  </a:lnTo>
                  <a:lnTo>
                    <a:pt x="121" y="246"/>
                  </a:lnTo>
                  <a:lnTo>
                    <a:pt x="120" y="241"/>
                  </a:lnTo>
                  <a:lnTo>
                    <a:pt x="118" y="237"/>
                  </a:lnTo>
                  <a:lnTo>
                    <a:pt x="117" y="234"/>
                  </a:lnTo>
                  <a:lnTo>
                    <a:pt x="114" y="231"/>
                  </a:lnTo>
                  <a:lnTo>
                    <a:pt x="111" y="226"/>
                  </a:lnTo>
                  <a:lnTo>
                    <a:pt x="106" y="223"/>
                  </a:lnTo>
                  <a:lnTo>
                    <a:pt x="106" y="222"/>
                  </a:lnTo>
                  <a:lnTo>
                    <a:pt x="106" y="219"/>
                  </a:lnTo>
                  <a:lnTo>
                    <a:pt x="105" y="216"/>
                  </a:lnTo>
                  <a:lnTo>
                    <a:pt x="102" y="213"/>
                  </a:lnTo>
                  <a:lnTo>
                    <a:pt x="100" y="212"/>
                  </a:lnTo>
                  <a:lnTo>
                    <a:pt x="98" y="209"/>
                  </a:lnTo>
                  <a:lnTo>
                    <a:pt x="98" y="206"/>
                  </a:lnTo>
                  <a:lnTo>
                    <a:pt x="98" y="203"/>
                  </a:lnTo>
                  <a:lnTo>
                    <a:pt x="98" y="201"/>
                  </a:lnTo>
                  <a:lnTo>
                    <a:pt x="98" y="198"/>
                  </a:lnTo>
                  <a:lnTo>
                    <a:pt x="96" y="195"/>
                  </a:lnTo>
                  <a:lnTo>
                    <a:pt x="93" y="195"/>
                  </a:lnTo>
                  <a:lnTo>
                    <a:pt x="92" y="197"/>
                  </a:lnTo>
                  <a:lnTo>
                    <a:pt x="90" y="198"/>
                  </a:lnTo>
                  <a:lnTo>
                    <a:pt x="89" y="201"/>
                  </a:lnTo>
                  <a:lnTo>
                    <a:pt x="90" y="203"/>
                  </a:lnTo>
                  <a:lnTo>
                    <a:pt x="92" y="206"/>
                  </a:lnTo>
                  <a:lnTo>
                    <a:pt x="93" y="207"/>
                  </a:lnTo>
                  <a:lnTo>
                    <a:pt x="93" y="210"/>
                  </a:lnTo>
                  <a:lnTo>
                    <a:pt x="95" y="213"/>
                  </a:lnTo>
                  <a:lnTo>
                    <a:pt x="96" y="216"/>
                  </a:lnTo>
                  <a:lnTo>
                    <a:pt x="98" y="219"/>
                  </a:lnTo>
                  <a:lnTo>
                    <a:pt x="99" y="223"/>
                  </a:lnTo>
                  <a:lnTo>
                    <a:pt x="99" y="226"/>
                  </a:lnTo>
                  <a:lnTo>
                    <a:pt x="99" y="229"/>
                  </a:lnTo>
                  <a:lnTo>
                    <a:pt x="100" y="231"/>
                  </a:lnTo>
                  <a:lnTo>
                    <a:pt x="102" y="232"/>
                  </a:lnTo>
                  <a:lnTo>
                    <a:pt x="102" y="234"/>
                  </a:lnTo>
                  <a:lnTo>
                    <a:pt x="102" y="235"/>
                  </a:lnTo>
                  <a:lnTo>
                    <a:pt x="100" y="235"/>
                  </a:lnTo>
                  <a:lnTo>
                    <a:pt x="99" y="234"/>
                  </a:lnTo>
                  <a:lnTo>
                    <a:pt x="98" y="234"/>
                  </a:lnTo>
                  <a:lnTo>
                    <a:pt x="98" y="232"/>
                  </a:lnTo>
                  <a:lnTo>
                    <a:pt x="96" y="231"/>
                  </a:lnTo>
                  <a:lnTo>
                    <a:pt x="93" y="229"/>
                  </a:lnTo>
                  <a:lnTo>
                    <a:pt x="93" y="228"/>
                  </a:lnTo>
                  <a:lnTo>
                    <a:pt x="93" y="226"/>
                  </a:lnTo>
                  <a:lnTo>
                    <a:pt x="93" y="225"/>
                  </a:lnTo>
                  <a:lnTo>
                    <a:pt x="93" y="222"/>
                  </a:lnTo>
                  <a:lnTo>
                    <a:pt x="92" y="220"/>
                  </a:lnTo>
                  <a:lnTo>
                    <a:pt x="90" y="219"/>
                  </a:lnTo>
                  <a:lnTo>
                    <a:pt x="87" y="218"/>
                  </a:lnTo>
                  <a:lnTo>
                    <a:pt x="86" y="216"/>
                  </a:lnTo>
                  <a:lnTo>
                    <a:pt x="84" y="215"/>
                  </a:lnTo>
                  <a:lnTo>
                    <a:pt x="86" y="213"/>
                  </a:lnTo>
                  <a:lnTo>
                    <a:pt x="86" y="212"/>
                  </a:lnTo>
                  <a:lnTo>
                    <a:pt x="87" y="212"/>
                  </a:lnTo>
                  <a:lnTo>
                    <a:pt x="87" y="210"/>
                  </a:lnTo>
                  <a:lnTo>
                    <a:pt x="87" y="207"/>
                  </a:lnTo>
                  <a:lnTo>
                    <a:pt x="86" y="206"/>
                  </a:lnTo>
                  <a:lnTo>
                    <a:pt x="84" y="203"/>
                  </a:lnTo>
                  <a:lnTo>
                    <a:pt x="83" y="200"/>
                  </a:lnTo>
                  <a:lnTo>
                    <a:pt x="83" y="195"/>
                  </a:lnTo>
                  <a:lnTo>
                    <a:pt x="83" y="191"/>
                  </a:lnTo>
                  <a:lnTo>
                    <a:pt x="83" y="188"/>
                  </a:lnTo>
                  <a:lnTo>
                    <a:pt x="81" y="185"/>
                  </a:lnTo>
                  <a:lnTo>
                    <a:pt x="78" y="184"/>
                  </a:lnTo>
                  <a:lnTo>
                    <a:pt x="77" y="182"/>
                  </a:lnTo>
                  <a:lnTo>
                    <a:pt x="75" y="181"/>
                  </a:lnTo>
                  <a:lnTo>
                    <a:pt x="72" y="181"/>
                  </a:lnTo>
                  <a:lnTo>
                    <a:pt x="72" y="179"/>
                  </a:lnTo>
                  <a:lnTo>
                    <a:pt x="71" y="178"/>
                  </a:lnTo>
                  <a:lnTo>
                    <a:pt x="71" y="175"/>
                  </a:lnTo>
                  <a:lnTo>
                    <a:pt x="70" y="173"/>
                  </a:lnTo>
                  <a:lnTo>
                    <a:pt x="70" y="167"/>
                  </a:lnTo>
                  <a:lnTo>
                    <a:pt x="70" y="163"/>
                  </a:lnTo>
                  <a:lnTo>
                    <a:pt x="70" y="157"/>
                  </a:lnTo>
                  <a:lnTo>
                    <a:pt x="70" y="153"/>
                  </a:lnTo>
                  <a:lnTo>
                    <a:pt x="71" y="150"/>
                  </a:lnTo>
                  <a:lnTo>
                    <a:pt x="72" y="148"/>
                  </a:lnTo>
                  <a:lnTo>
                    <a:pt x="75" y="147"/>
                  </a:lnTo>
                  <a:lnTo>
                    <a:pt x="75" y="144"/>
                  </a:lnTo>
                  <a:lnTo>
                    <a:pt x="77" y="141"/>
                  </a:lnTo>
                  <a:lnTo>
                    <a:pt x="80" y="137"/>
                  </a:lnTo>
                  <a:lnTo>
                    <a:pt x="83" y="134"/>
                  </a:lnTo>
                  <a:lnTo>
                    <a:pt x="86" y="131"/>
                  </a:lnTo>
                  <a:lnTo>
                    <a:pt x="90" y="125"/>
                  </a:lnTo>
                  <a:lnTo>
                    <a:pt x="93" y="119"/>
                  </a:lnTo>
                  <a:lnTo>
                    <a:pt x="95" y="117"/>
                  </a:lnTo>
                  <a:lnTo>
                    <a:pt x="95" y="114"/>
                  </a:lnTo>
                  <a:lnTo>
                    <a:pt x="96" y="113"/>
                  </a:lnTo>
                  <a:lnTo>
                    <a:pt x="95" y="111"/>
                  </a:lnTo>
                  <a:lnTo>
                    <a:pt x="93" y="109"/>
                  </a:lnTo>
                  <a:lnTo>
                    <a:pt x="92" y="107"/>
                  </a:lnTo>
                  <a:lnTo>
                    <a:pt x="90" y="106"/>
                  </a:lnTo>
                  <a:lnTo>
                    <a:pt x="92" y="104"/>
                  </a:lnTo>
                  <a:lnTo>
                    <a:pt x="93" y="103"/>
                  </a:lnTo>
                  <a:lnTo>
                    <a:pt x="95" y="101"/>
                  </a:lnTo>
                  <a:lnTo>
                    <a:pt x="95" y="100"/>
                  </a:lnTo>
                  <a:lnTo>
                    <a:pt x="95" y="97"/>
                  </a:lnTo>
                  <a:lnTo>
                    <a:pt x="95" y="92"/>
                  </a:lnTo>
                  <a:lnTo>
                    <a:pt x="95" y="89"/>
                  </a:lnTo>
                  <a:lnTo>
                    <a:pt x="95" y="88"/>
                  </a:lnTo>
                  <a:lnTo>
                    <a:pt x="96" y="86"/>
                  </a:lnTo>
                  <a:lnTo>
                    <a:pt x="98" y="85"/>
                  </a:lnTo>
                  <a:lnTo>
                    <a:pt x="96" y="84"/>
                  </a:lnTo>
                  <a:lnTo>
                    <a:pt x="95" y="82"/>
                  </a:lnTo>
                  <a:lnTo>
                    <a:pt x="93" y="82"/>
                  </a:lnTo>
                  <a:lnTo>
                    <a:pt x="92" y="84"/>
                  </a:lnTo>
                  <a:lnTo>
                    <a:pt x="90" y="82"/>
                  </a:lnTo>
                  <a:lnTo>
                    <a:pt x="89" y="81"/>
                  </a:lnTo>
                  <a:lnTo>
                    <a:pt x="90" y="79"/>
                  </a:lnTo>
                  <a:lnTo>
                    <a:pt x="90" y="76"/>
                  </a:lnTo>
                  <a:lnTo>
                    <a:pt x="90" y="75"/>
                  </a:lnTo>
                  <a:lnTo>
                    <a:pt x="90" y="73"/>
                  </a:lnTo>
                  <a:lnTo>
                    <a:pt x="90" y="72"/>
                  </a:lnTo>
                  <a:lnTo>
                    <a:pt x="92" y="70"/>
                  </a:lnTo>
                  <a:lnTo>
                    <a:pt x="92" y="70"/>
                  </a:lnTo>
                  <a:lnTo>
                    <a:pt x="90" y="67"/>
                  </a:lnTo>
                  <a:lnTo>
                    <a:pt x="89" y="66"/>
                  </a:lnTo>
                  <a:lnTo>
                    <a:pt x="87" y="63"/>
                  </a:lnTo>
                  <a:lnTo>
                    <a:pt x="86" y="61"/>
                  </a:lnTo>
                  <a:lnTo>
                    <a:pt x="81" y="60"/>
                  </a:lnTo>
                  <a:lnTo>
                    <a:pt x="77" y="60"/>
                  </a:lnTo>
                  <a:lnTo>
                    <a:pt x="72" y="60"/>
                  </a:lnTo>
                  <a:lnTo>
                    <a:pt x="70" y="60"/>
                  </a:lnTo>
                  <a:lnTo>
                    <a:pt x="68" y="58"/>
                  </a:lnTo>
                  <a:lnTo>
                    <a:pt x="67" y="57"/>
                  </a:lnTo>
                  <a:lnTo>
                    <a:pt x="64" y="57"/>
                  </a:lnTo>
                  <a:lnTo>
                    <a:pt x="62" y="57"/>
                  </a:lnTo>
                  <a:lnTo>
                    <a:pt x="61" y="58"/>
                  </a:lnTo>
                  <a:lnTo>
                    <a:pt x="59" y="60"/>
                  </a:lnTo>
                  <a:lnTo>
                    <a:pt x="56" y="61"/>
                  </a:lnTo>
                  <a:lnTo>
                    <a:pt x="53" y="61"/>
                  </a:lnTo>
                  <a:lnTo>
                    <a:pt x="50" y="61"/>
                  </a:lnTo>
                  <a:lnTo>
                    <a:pt x="47" y="63"/>
                  </a:lnTo>
                  <a:lnTo>
                    <a:pt x="46" y="63"/>
                  </a:lnTo>
                  <a:lnTo>
                    <a:pt x="45" y="63"/>
                  </a:lnTo>
                  <a:lnTo>
                    <a:pt x="43" y="63"/>
                  </a:lnTo>
                  <a:lnTo>
                    <a:pt x="42" y="61"/>
                  </a:lnTo>
                  <a:lnTo>
                    <a:pt x="39" y="61"/>
                  </a:lnTo>
                  <a:lnTo>
                    <a:pt x="37" y="61"/>
                  </a:lnTo>
                  <a:lnTo>
                    <a:pt x="34" y="61"/>
                  </a:lnTo>
                  <a:lnTo>
                    <a:pt x="30" y="63"/>
                  </a:lnTo>
                  <a:lnTo>
                    <a:pt x="24" y="63"/>
                  </a:lnTo>
                  <a:lnTo>
                    <a:pt x="19" y="61"/>
                  </a:lnTo>
                  <a:lnTo>
                    <a:pt x="17" y="61"/>
                  </a:lnTo>
                  <a:lnTo>
                    <a:pt x="12" y="60"/>
                  </a:lnTo>
                  <a:lnTo>
                    <a:pt x="9" y="58"/>
                  </a:lnTo>
                  <a:lnTo>
                    <a:pt x="6" y="57"/>
                  </a:lnTo>
                  <a:lnTo>
                    <a:pt x="3" y="56"/>
                  </a:lnTo>
                  <a:lnTo>
                    <a:pt x="2" y="54"/>
                  </a:lnTo>
                  <a:lnTo>
                    <a:pt x="0" y="53"/>
                  </a:lnTo>
                  <a:lnTo>
                    <a:pt x="2" y="51"/>
                  </a:lnTo>
                  <a:lnTo>
                    <a:pt x="3" y="50"/>
                  </a:lnTo>
                  <a:lnTo>
                    <a:pt x="6" y="50"/>
                  </a:lnTo>
                  <a:lnTo>
                    <a:pt x="8" y="48"/>
                  </a:lnTo>
                  <a:lnTo>
                    <a:pt x="11" y="47"/>
                  </a:lnTo>
                  <a:lnTo>
                    <a:pt x="14" y="47"/>
                  </a:lnTo>
                  <a:lnTo>
                    <a:pt x="17" y="45"/>
                  </a:lnTo>
                  <a:lnTo>
                    <a:pt x="18" y="47"/>
                  </a:lnTo>
                  <a:lnTo>
                    <a:pt x="19" y="47"/>
                  </a:lnTo>
                  <a:lnTo>
                    <a:pt x="22" y="45"/>
                  </a:lnTo>
                  <a:lnTo>
                    <a:pt x="24" y="45"/>
                  </a:lnTo>
                  <a:lnTo>
                    <a:pt x="27" y="44"/>
                  </a:lnTo>
                  <a:lnTo>
                    <a:pt x="30" y="44"/>
                  </a:lnTo>
                  <a:lnTo>
                    <a:pt x="31" y="44"/>
                  </a:lnTo>
                  <a:lnTo>
                    <a:pt x="33" y="42"/>
                  </a:lnTo>
                  <a:lnTo>
                    <a:pt x="33" y="41"/>
                  </a:lnTo>
                  <a:lnTo>
                    <a:pt x="31" y="41"/>
                  </a:lnTo>
                  <a:lnTo>
                    <a:pt x="28" y="41"/>
                  </a:lnTo>
                  <a:lnTo>
                    <a:pt x="27" y="41"/>
                  </a:lnTo>
                  <a:lnTo>
                    <a:pt x="24" y="41"/>
                  </a:lnTo>
                  <a:lnTo>
                    <a:pt x="21" y="41"/>
                  </a:lnTo>
                  <a:lnTo>
                    <a:pt x="19" y="39"/>
                  </a:lnTo>
                  <a:lnTo>
                    <a:pt x="18" y="38"/>
                  </a:lnTo>
                  <a:lnTo>
                    <a:pt x="19" y="36"/>
                  </a:lnTo>
                  <a:lnTo>
                    <a:pt x="21" y="35"/>
                  </a:lnTo>
                  <a:lnTo>
                    <a:pt x="24" y="35"/>
                  </a:lnTo>
                  <a:lnTo>
                    <a:pt x="27" y="33"/>
                  </a:lnTo>
                  <a:lnTo>
                    <a:pt x="30" y="33"/>
                  </a:lnTo>
                  <a:lnTo>
                    <a:pt x="33" y="32"/>
                  </a:lnTo>
                  <a:lnTo>
                    <a:pt x="37" y="32"/>
                  </a:lnTo>
                  <a:lnTo>
                    <a:pt x="39" y="32"/>
                  </a:lnTo>
                  <a:lnTo>
                    <a:pt x="40" y="33"/>
                  </a:lnTo>
                  <a:lnTo>
                    <a:pt x="42" y="33"/>
                  </a:lnTo>
                  <a:lnTo>
                    <a:pt x="45" y="33"/>
                  </a:lnTo>
                  <a:lnTo>
                    <a:pt x="45" y="32"/>
                  </a:lnTo>
                  <a:lnTo>
                    <a:pt x="45" y="29"/>
                  </a:lnTo>
                  <a:lnTo>
                    <a:pt x="45" y="28"/>
                  </a:lnTo>
                  <a:lnTo>
                    <a:pt x="43" y="25"/>
                  </a:lnTo>
                  <a:lnTo>
                    <a:pt x="46" y="23"/>
                  </a:lnTo>
                  <a:lnTo>
                    <a:pt x="47" y="22"/>
                  </a:lnTo>
                  <a:lnTo>
                    <a:pt x="50" y="22"/>
                  </a:lnTo>
                  <a:lnTo>
                    <a:pt x="53" y="22"/>
                  </a:lnTo>
                  <a:lnTo>
                    <a:pt x="58" y="20"/>
                  </a:lnTo>
                  <a:lnTo>
                    <a:pt x="62" y="19"/>
                  </a:lnTo>
                  <a:lnTo>
                    <a:pt x="68" y="17"/>
                  </a:lnTo>
                  <a:lnTo>
                    <a:pt x="72" y="16"/>
                  </a:lnTo>
                  <a:lnTo>
                    <a:pt x="78" y="16"/>
                  </a:lnTo>
                  <a:lnTo>
                    <a:pt x="83" y="14"/>
                  </a:lnTo>
                  <a:lnTo>
                    <a:pt x="87" y="14"/>
                  </a:lnTo>
                  <a:lnTo>
                    <a:pt x="90" y="14"/>
                  </a:lnTo>
                  <a:lnTo>
                    <a:pt x="95" y="13"/>
                  </a:lnTo>
                  <a:lnTo>
                    <a:pt x="98" y="13"/>
                  </a:lnTo>
                  <a:lnTo>
                    <a:pt x="100" y="13"/>
                  </a:lnTo>
                  <a:lnTo>
                    <a:pt x="102" y="14"/>
                  </a:lnTo>
                  <a:lnTo>
                    <a:pt x="105" y="14"/>
                  </a:lnTo>
                  <a:lnTo>
                    <a:pt x="108" y="14"/>
                  </a:lnTo>
                  <a:lnTo>
                    <a:pt x="109" y="14"/>
                  </a:lnTo>
                  <a:lnTo>
                    <a:pt x="111" y="16"/>
                  </a:lnTo>
                  <a:lnTo>
                    <a:pt x="114" y="16"/>
                  </a:lnTo>
                  <a:lnTo>
                    <a:pt x="117" y="16"/>
                  </a:lnTo>
                  <a:lnTo>
                    <a:pt x="120" y="16"/>
                  </a:lnTo>
                  <a:lnTo>
                    <a:pt x="123" y="17"/>
                  </a:lnTo>
                  <a:lnTo>
                    <a:pt x="127" y="17"/>
                  </a:lnTo>
                  <a:lnTo>
                    <a:pt x="131" y="17"/>
                  </a:lnTo>
                  <a:lnTo>
                    <a:pt x="134" y="17"/>
                  </a:lnTo>
                  <a:lnTo>
                    <a:pt x="137" y="19"/>
                  </a:lnTo>
                  <a:lnTo>
                    <a:pt x="139" y="19"/>
                  </a:lnTo>
                  <a:lnTo>
                    <a:pt x="142" y="19"/>
                  </a:lnTo>
                  <a:lnTo>
                    <a:pt x="145" y="19"/>
                  </a:lnTo>
                  <a:lnTo>
                    <a:pt x="146" y="20"/>
                  </a:lnTo>
                  <a:lnTo>
                    <a:pt x="148" y="20"/>
                  </a:lnTo>
                  <a:lnTo>
                    <a:pt x="151" y="22"/>
                  </a:lnTo>
                  <a:lnTo>
                    <a:pt x="155" y="22"/>
                  </a:lnTo>
                  <a:lnTo>
                    <a:pt x="158" y="20"/>
                  </a:lnTo>
                  <a:lnTo>
                    <a:pt x="162" y="20"/>
                  </a:lnTo>
                  <a:lnTo>
                    <a:pt x="168" y="19"/>
                  </a:lnTo>
                  <a:lnTo>
                    <a:pt x="173" y="19"/>
                  </a:lnTo>
                  <a:lnTo>
                    <a:pt x="177" y="17"/>
                  </a:lnTo>
                  <a:lnTo>
                    <a:pt x="181" y="17"/>
                  </a:lnTo>
                  <a:lnTo>
                    <a:pt x="183" y="17"/>
                  </a:lnTo>
                  <a:lnTo>
                    <a:pt x="184" y="17"/>
                  </a:lnTo>
                  <a:lnTo>
                    <a:pt x="186" y="17"/>
                  </a:lnTo>
                  <a:lnTo>
                    <a:pt x="187" y="16"/>
                  </a:lnTo>
                  <a:lnTo>
                    <a:pt x="189" y="16"/>
                  </a:lnTo>
                  <a:lnTo>
                    <a:pt x="190" y="16"/>
                  </a:lnTo>
                  <a:lnTo>
                    <a:pt x="190" y="17"/>
                  </a:lnTo>
                  <a:lnTo>
                    <a:pt x="192" y="19"/>
                  </a:lnTo>
                  <a:lnTo>
                    <a:pt x="193" y="19"/>
                  </a:lnTo>
                  <a:lnTo>
                    <a:pt x="195" y="19"/>
                  </a:lnTo>
                  <a:lnTo>
                    <a:pt x="198" y="19"/>
                  </a:lnTo>
                  <a:lnTo>
                    <a:pt x="201" y="19"/>
                  </a:lnTo>
                  <a:lnTo>
                    <a:pt x="202" y="19"/>
                  </a:lnTo>
                  <a:lnTo>
                    <a:pt x="205" y="19"/>
                  </a:lnTo>
                  <a:lnTo>
                    <a:pt x="207" y="19"/>
                  </a:lnTo>
                  <a:lnTo>
                    <a:pt x="211" y="19"/>
                  </a:lnTo>
                  <a:lnTo>
                    <a:pt x="214" y="20"/>
                  </a:lnTo>
                  <a:lnTo>
                    <a:pt x="217" y="22"/>
                  </a:lnTo>
                  <a:lnTo>
                    <a:pt x="220" y="22"/>
                  </a:lnTo>
                  <a:lnTo>
                    <a:pt x="223" y="22"/>
                  </a:lnTo>
                  <a:lnTo>
                    <a:pt x="223" y="20"/>
                  </a:lnTo>
                  <a:lnTo>
                    <a:pt x="224" y="17"/>
                  </a:lnTo>
                  <a:lnTo>
                    <a:pt x="226" y="16"/>
                  </a:lnTo>
                  <a:lnTo>
                    <a:pt x="227" y="13"/>
                  </a:lnTo>
                  <a:lnTo>
                    <a:pt x="227" y="10"/>
                  </a:lnTo>
                  <a:lnTo>
                    <a:pt x="221" y="10"/>
                  </a:lnTo>
                  <a:lnTo>
                    <a:pt x="217" y="11"/>
                  </a:lnTo>
                  <a:lnTo>
                    <a:pt x="211" y="13"/>
                  </a:lnTo>
                  <a:lnTo>
                    <a:pt x="208" y="11"/>
                  </a:lnTo>
                  <a:lnTo>
                    <a:pt x="208" y="10"/>
                  </a:lnTo>
                  <a:lnTo>
                    <a:pt x="209" y="8"/>
                  </a:lnTo>
                  <a:lnTo>
                    <a:pt x="212" y="7"/>
                  </a:lnTo>
                  <a:lnTo>
                    <a:pt x="214" y="5"/>
                  </a:lnTo>
                  <a:lnTo>
                    <a:pt x="217" y="5"/>
                  </a:lnTo>
                  <a:lnTo>
                    <a:pt x="220" y="3"/>
                  </a:lnTo>
                  <a:lnTo>
                    <a:pt x="224" y="1"/>
                  </a:lnTo>
                  <a:lnTo>
                    <a:pt x="227" y="0"/>
                  </a:lnTo>
                  <a:lnTo>
                    <a:pt x="232" y="0"/>
                  </a:lnTo>
                  <a:close/>
                </a:path>
              </a:pathLst>
            </a:custGeom>
            <a:solidFill>
              <a:srgbClr val="3BB6D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12"/>
            <p:cNvSpPr>
              <a:spLocks/>
            </p:cNvSpPr>
            <p:nvPr/>
          </p:nvSpPr>
          <p:spPr bwMode="auto">
            <a:xfrm>
              <a:off x="3284" y="2273"/>
              <a:ext cx="0" cy="0"/>
            </a:xfrm>
            <a:custGeom>
              <a:avLst/>
              <a:gdLst>
                <a:gd name="T0" fmla="*/ 1 w 1"/>
                <a:gd name="T1" fmla="*/ 1 w 1"/>
                <a:gd name="T2" fmla="*/ 1 w 1"/>
                <a:gd name="T3" fmla="*/ 0 w 1"/>
                <a:gd name="T4" fmla="*/ 0 w 1"/>
                <a:gd name="T5" fmla="*/ 1 w 1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  <a:cxn ang="0">
                  <a:pos x="T3" y="0"/>
                </a:cxn>
                <a:cxn ang="0">
                  <a:pos x="T4" y="0"/>
                </a:cxn>
                <a:cxn ang="0">
                  <a:pos x="T5" y="0"/>
                </a:cxn>
              </a:cxnLst>
              <a:rect l="0" t="0" r="r" b="b"/>
              <a:pathLst>
                <a:path w="1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3BB6D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0" name="Freeform 113"/>
            <p:cNvSpPr>
              <a:spLocks/>
            </p:cNvSpPr>
            <p:nvPr/>
          </p:nvSpPr>
          <p:spPr bwMode="auto">
            <a:xfrm>
              <a:off x="3280" y="2278"/>
              <a:ext cx="2" cy="1"/>
            </a:xfrm>
            <a:custGeom>
              <a:avLst/>
              <a:gdLst>
                <a:gd name="T0" fmla="*/ 3 w 5"/>
                <a:gd name="T1" fmla="*/ 0 h 5"/>
                <a:gd name="T2" fmla="*/ 5 w 5"/>
                <a:gd name="T3" fmla="*/ 2 h 5"/>
                <a:gd name="T4" fmla="*/ 3 w 5"/>
                <a:gd name="T5" fmla="*/ 5 h 5"/>
                <a:gd name="T6" fmla="*/ 0 w 5"/>
                <a:gd name="T7" fmla="*/ 5 h 5"/>
                <a:gd name="T8" fmla="*/ 0 w 5"/>
                <a:gd name="T9" fmla="*/ 3 h 5"/>
                <a:gd name="T10" fmla="*/ 0 w 5"/>
                <a:gd name="T11" fmla="*/ 2 h 5"/>
                <a:gd name="T12" fmla="*/ 2 w 5"/>
                <a:gd name="T13" fmla="*/ 2 h 5"/>
                <a:gd name="T14" fmla="*/ 3 w 5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" h="5">
                  <a:moveTo>
                    <a:pt x="3" y="0"/>
                  </a:moveTo>
                  <a:lnTo>
                    <a:pt x="5" y="2"/>
                  </a:lnTo>
                  <a:lnTo>
                    <a:pt x="3" y="5"/>
                  </a:lnTo>
                  <a:lnTo>
                    <a:pt x="0" y="5"/>
                  </a:lnTo>
                  <a:lnTo>
                    <a:pt x="0" y="3"/>
                  </a:lnTo>
                  <a:lnTo>
                    <a:pt x="0" y="2"/>
                  </a:lnTo>
                  <a:lnTo>
                    <a:pt x="2" y="2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3BB6D7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1" name="Freeform 114"/>
            <p:cNvSpPr>
              <a:spLocks/>
            </p:cNvSpPr>
            <p:nvPr/>
          </p:nvSpPr>
          <p:spPr bwMode="auto">
            <a:xfrm>
              <a:off x="3617" y="2246"/>
              <a:ext cx="83" cy="82"/>
            </a:xfrm>
            <a:custGeom>
              <a:avLst/>
              <a:gdLst>
                <a:gd name="T0" fmla="*/ 124 w 247"/>
                <a:gd name="T1" fmla="*/ 0 h 246"/>
                <a:gd name="T2" fmla="*/ 156 w 247"/>
                <a:gd name="T3" fmla="*/ 5 h 246"/>
                <a:gd name="T4" fmla="*/ 186 w 247"/>
                <a:gd name="T5" fmla="*/ 16 h 246"/>
                <a:gd name="T6" fmla="*/ 211 w 247"/>
                <a:gd name="T7" fmla="*/ 36 h 246"/>
                <a:gd name="T8" fmla="*/ 230 w 247"/>
                <a:gd name="T9" fmla="*/ 61 h 246"/>
                <a:gd name="T10" fmla="*/ 243 w 247"/>
                <a:gd name="T11" fmla="*/ 90 h 246"/>
                <a:gd name="T12" fmla="*/ 247 w 247"/>
                <a:gd name="T13" fmla="*/ 122 h 246"/>
                <a:gd name="T14" fmla="*/ 243 w 247"/>
                <a:gd name="T15" fmla="*/ 156 h 246"/>
                <a:gd name="T16" fmla="*/ 230 w 247"/>
                <a:gd name="T17" fmla="*/ 186 h 246"/>
                <a:gd name="T18" fmla="*/ 211 w 247"/>
                <a:gd name="T19" fmla="*/ 211 h 246"/>
                <a:gd name="T20" fmla="*/ 186 w 247"/>
                <a:gd name="T21" fmla="*/ 230 h 246"/>
                <a:gd name="T22" fmla="*/ 156 w 247"/>
                <a:gd name="T23" fmla="*/ 242 h 246"/>
                <a:gd name="T24" fmla="*/ 124 w 247"/>
                <a:gd name="T25" fmla="*/ 246 h 246"/>
                <a:gd name="T26" fmla="*/ 91 w 247"/>
                <a:gd name="T27" fmla="*/ 242 h 246"/>
                <a:gd name="T28" fmla="*/ 62 w 247"/>
                <a:gd name="T29" fmla="*/ 230 h 246"/>
                <a:gd name="T30" fmla="*/ 37 w 247"/>
                <a:gd name="T31" fmla="*/ 211 h 246"/>
                <a:gd name="T32" fmla="*/ 18 w 247"/>
                <a:gd name="T33" fmla="*/ 186 h 246"/>
                <a:gd name="T34" fmla="*/ 4 w 247"/>
                <a:gd name="T35" fmla="*/ 156 h 246"/>
                <a:gd name="T36" fmla="*/ 0 w 247"/>
                <a:gd name="T37" fmla="*/ 122 h 246"/>
                <a:gd name="T38" fmla="*/ 4 w 247"/>
                <a:gd name="T39" fmla="*/ 90 h 246"/>
                <a:gd name="T40" fmla="*/ 18 w 247"/>
                <a:gd name="T41" fmla="*/ 61 h 246"/>
                <a:gd name="T42" fmla="*/ 37 w 247"/>
                <a:gd name="T43" fmla="*/ 36 h 246"/>
                <a:gd name="T44" fmla="*/ 62 w 247"/>
                <a:gd name="T45" fmla="*/ 16 h 246"/>
                <a:gd name="T46" fmla="*/ 91 w 247"/>
                <a:gd name="T47" fmla="*/ 5 h 246"/>
                <a:gd name="T48" fmla="*/ 124 w 247"/>
                <a:gd name="T49" fmla="*/ 0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47" h="246">
                  <a:moveTo>
                    <a:pt x="124" y="0"/>
                  </a:moveTo>
                  <a:lnTo>
                    <a:pt x="156" y="5"/>
                  </a:lnTo>
                  <a:lnTo>
                    <a:pt x="186" y="16"/>
                  </a:lnTo>
                  <a:lnTo>
                    <a:pt x="211" y="36"/>
                  </a:lnTo>
                  <a:lnTo>
                    <a:pt x="230" y="61"/>
                  </a:lnTo>
                  <a:lnTo>
                    <a:pt x="243" y="90"/>
                  </a:lnTo>
                  <a:lnTo>
                    <a:pt x="247" y="122"/>
                  </a:lnTo>
                  <a:lnTo>
                    <a:pt x="243" y="156"/>
                  </a:lnTo>
                  <a:lnTo>
                    <a:pt x="230" y="186"/>
                  </a:lnTo>
                  <a:lnTo>
                    <a:pt x="211" y="211"/>
                  </a:lnTo>
                  <a:lnTo>
                    <a:pt x="186" y="230"/>
                  </a:lnTo>
                  <a:lnTo>
                    <a:pt x="156" y="242"/>
                  </a:lnTo>
                  <a:lnTo>
                    <a:pt x="124" y="246"/>
                  </a:lnTo>
                  <a:lnTo>
                    <a:pt x="91" y="242"/>
                  </a:lnTo>
                  <a:lnTo>
                    <a:pt x="62" y="230"/>
                  </a:lnTo>
                  <a:lnTo>
                    <a:pt x="37" y="211"/>
                  </a:lnTo>
                  <a:lnTo>
                    <a:pt x="18" y="186"/>
                  </a:lnTo>
                  <a:lnTo>
                    <a:pt x="4" y="156"/>
                  </a:lnTo>
                  <a:lnTo>
                    <a:pt x="0" y="122"/>
                  </a:lnTo>
                  <a:lnTo>
                    <a:pt x="4" y="90"/>
                  </a:lnTo>
                  <a:lnTo>
                    <a:pt x="18" y="61"/>
                  </a:lnTo>
                  <a:lnTo>
                    <a:pt x="37" y="36"/>
                  </a:lnTo>
                  <a:lnTo>
                    <a:pt x="62" y="16"/>
                  </a:lnTo>
                  <a:lnTo>
                    <a:pt x="91" y="5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rgbClr val="F13D5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2" name="Freeform 115"/>
            <p:cNvSpPr>
              <a:spLocks/>
            </p:cNvSpPr>
            <p:nvPr/>
          </p:nvSpPr>
          <p:spPr bwMode="auto">
            <a:xfrm>
              <a:off x="3564" y="2246"/>
              <a:ext cx="82" cy="82"/>
            </a:xfrm>
            <a:custGeom>
              <a:avLst/>
              <a:gdLst>
                <a:gd name="T0" fmla="*/ 123 w 245"/>
                <a:gd name="T1" fmla="*/ 0 h 246"/>
                <a:gd name="T2" fmla="*/ 156 w 245"/>
                <a:gd name="T3" fmla="*/ 5 h 246"/>
                <a:gd name="T4" fmla="*/ 185 w 245"/>
                <a:gd name="T5" fmla="*/ 16 h 246"/>
                <a:gd name="T6" fmla="*/ 210 w 245"/>
                <a:gd name="T7" fmla="*/ 36 h 246"/>
                <a:gd name="T8" fmla="*/ 229 w 245"/>
                <a:gd name="T9" fmla="*/ 61 h 246"/>
                <a:gd name="T10" fmla="*/ 241 w 245"/>
                <a:gd name="T11" fmla="*/ 90 h 246"/>
                <a:gd name="T12" fmla="*/ 245 w 245"/>
                <a:gd name="T13" fmla="*/ 122 h 246"/>
                <a:gd name="T14" fmla="*/ 241 w 245"/>
                <a:gd name="T15" fmla="*/ 156 h 246"/>
                <a:gd name="T16" fmla="*/ 229 w 245"/>
                <a:gd name="T17" fmla="*/ 186 h 246"/>
                <a:gd name="T18" fmla="*/ 210 w 245"/>
                <a:gd name="T19" fmla="*/ 211 h 246"/>
                <a:gd name="T20" fmla="*/ 185 w 245"/>
                <a:gd name="T21" fmla="*/ 230 h 246"/>
                <a:gd name="T22" fmla="*/ 156 w 245"/>
                <a:gd name="T23" fmla="*/ 242 h 246"/>
                <a:gd name="T24" fmla="*/ 123 w 245"/>
                <a:gd name="T25" fmla="*/ 246 h 246"/>
                <a:gd name="T26" fmla="*/ 89 w 245"/>
                <a:gd name="T27" fmla="*/ 242 h 246"/>
                <a:gd name="T28" fmla="*/ 60 w 245"/>
                <a:gd name="T29" fmla="*/ 230 h 246"/>
                <a:gd name="T30" fmla="*/ 35 w 245"/>
                <a:gd name="T31" fmla="*/ 211 h 246"/>
                <a:gd name="T32" fmla="*/ 16 w 245"/>
                <a:gd name="T33" fmla="*/ 186 h 246"/>
                <a:gd name="T34" fmla="*/ 4 w 245"/>
                <a:gd name="T35" fmla="*/ 156 h 246"/>
                <a:gd name="T36" fmla="*/ 0 w 245"/>
                <a:gd name="T37" fmla="*/ 122 h 246"/>
                <a:gd name="T38" fmla="*/ 4 w 245"/>
                <a:gd name="T39" fmla="*/ 90 h 246"/>
                <a:gd name="T40" fmla="*/ 16 w 245"/>
                <a:gd name="T41" fmla="*/ 61 h 246"/>
                <a:gd name="T42" fmla="*/ 35 w 245"/>
                <a:gd name="T43" fmla="*/ 36 h 246"/>
                <a:gd name="T44" fmla="*/ 60 w 245"/>
                <a:gd name="T45" fmla="*/ 16 h 246"/>
                <a:gd name="T46" fmla="*/ 89 w 245"/>
                <a:gd name="T47" fmla="*/ 5 h 246"/>
                <a:gd name="T48" fmla="*/ 123 w 245"/>
                <a:gd name="T49" fmla="*/ 0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45" h="246">
                  <a:moveTo>
                    <a:pt x="123" y="0"/>
                  </a:moveTo>
                  <a:lnTo>
                    <a:pt x="156" y="5"/>
                  </a:lnTo>
                  <a:lnTo>
                    <a:pt x="185" y="16"/>
                  </a:lnTo>
                  <a:lnTo>
                    <a:pt x="210" y="36"/>
                  </a:lnTo>
                  <a:lnTo>
                    <a:pt x="229" y="61"/>
                  </a:lnTo>
                  <a:lnTo>
                    <a:pt x="241" y="90"/>
                  </a:lnTo>
                  <a:lnTo>
                    <a:pt x="245" y="122"/>
                  </a:lnTo>
                  <a:lnTo>
                    <a:pt x="241" y="156"/>
                  </a:lnTo>
                  <a:lnTo>
                    <a:pt x="229" y="186"/>
                  </a:lnTo>
                  <a:lnTo>
                    <a:pt x="210" y="211"/>
                  </a:lnTo>
                  <a:lnTo>
                    <a:pt x="185" y="230"/>
                  </a:lnTo>
                  <a:lnTo>
                    <a:pt x="156" y="242"/>
                  </a:lnTo>
                  <a:lnTo>
                    <a:pt x="123" y="246"/>
                  </a:lnTo>
                  <a:lnTo>
                    <a:pt x="89" y="242"/>
                  </a:lnTo>
                  <a:lnTo>
                    <a:pt x="60" y="230"/>
                  </a:lnTo>
                  <a:lnTo>
                    <a:pt x="35" y="211"/>
                  </a:lnTo>
                  <a:lnTo>
                    <a:pt x="16" y="186"/>
                  </a:lnTo>
                  <a:lnTo>
                    <a:pt x="4" y="156"/>
                  </a:lnTo>
                  <a:lnTo>
                    <a:pt x="0" y="122"/>
                  </a:lnTo>
                  <a:lnTo>
                    <a:pt x="4" y="90"/>
                  </a:lnTo>
                  <a:lnTo>
                    <a:pt x="16" y="61"/>
                  </a:lnTo>
                  <a:lnTo>
                    <a:pt x="35" y="36"/>
                  </a:lnTo>
                  <a:lnTo>
                    <a:pt x="60" y="16"/>
                  </a:lnTo>
                  <a:lnTo>
                    <a:pt x="89" y="5"/>
                  </a:lnTo>
                  <a:lnTo>
                    <a:pt x="123" y="0"/>
                  </a:lnTo>
                  <a:close/>
                </a:path>
              </a:pathLst>
            </a:custGeom>
            <a:solidFill>
              <a:srgbClr val="FBD84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3" name="Rectangle 116"/>
            <p:cNvSpPr>
              <a:spLocks noChangeArrowheads="1"/>
            </p:cNvSpPr>
            <p:nvPr/>
          </p:nvSpPr>
          <p:spPr bwMode="auto">
            <a:xfrm>
              <a:off x="3265" y="2386"/>
              <a:ext cx="134" cy="17"/>
            </a:xfrm>
            <a:prstGeom prst="rect">
              <a:avLst/>
            </a:prstGeom>
            <a:solidFill>
              <a:srgbClr val="FFFFFF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4" name="Rectangle 117"/>
            <p:cNvSpPr>
              <a:spLocks noChangeArrowheads="1"/>
            </p:cNvSpPr>
            <p:nvPr/>
          </p:nvSpPr>
          <p:spPr bwMode="auto">
            <a:xfrm>
              <a:off x="3265" y="2494"/>
              <a:ext cx="69" cy="16"/>
            </a:xfrm>
            <a:prstGeom prst="rect">
              <a:avLst/>
            </a:prstGeom>
            <a:solidFill>
              <a:srgbClr val="FFFFFF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5" name="Rectangle 118"/>
            <p:cNvSpPr>
              <a:spLocks noChangeArrowheads="1"/>
            </p:cNvSpPr>
            <p:nvPr/>
          </p:nvSpPr>
          <p:spPr bwMode="auto">
            <a:xfrm>
              <a:off x="3388" y="2494"/>
              <a:ext cx="68" cy="16"/>
            </a:xfrm>
            <a:prstGeom prst="rect">
              <a:avLst/>
            </a:prstGeom>
            <a:solidFill>
              <a:srgbClr val="FFFFFF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6" name="Rectangle 119"/>
            <p:cNvSpPr>
              <a:spLocks noChangeArrowheads="1"/>
            </p:cNvSpPr>
            <p:nvPr/>
          </p:nvSpPr>
          <p:spPr bwMode="auto">
            <a:xfrm>
              <a:off x="3505" y="2494"/>
              <a:ext cx="69" cy="17"/>
            </a:xfrm>
            <a:prstGeom prst="rect">
              <a:avLst/>
            </a:prstGeom>
            <a:solidFill>
              <a:srgbClr val="FFFFFF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7" name="Rectangle 120"/>
            <p:cNvSpPr>
              <a:spLocks noChangeArrowheads="1"/>
            </p:cNvSpPr>
            <p:nvPr/>
          </p:nvSpPr>
          <p:spPr bwMode="auto">
            <a:xfrm>
              <a:off x="3628" y="2494"/>
              <a:ext cx="68" cy="17"/>
            </a:xfrm>
            <a:prstGeom prst="rect">
              <a:avLst/>
            </a:prstGeom>
            <a:solidFill>
              <a:srgbClr val="FFFFFF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8" name="Rectangle 121"/>
            <p:cNvSpPr>
              <a:spLocks noChangeArrowheads="1"/>
            </p:cNvSpPr>
            <p:nvPr/>
          </p:nvSpPr>
          <p:spPr bwMode="auto">
            <a:xfrm>
              <a:off x="3265" y="2445"/>
              <a:ext cx="202" cy="16"/>
            </a:xfrm>
            <a:prstGeom prst="rect">
              <a:avLst/>
            </a:prstGeom>
            <a:solidFill>
              <a:srgbClr val="FFFFFF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9" name="Freeform 122"/>
            <p:cNvSpPr>
              <a:spLocks/>
            </p:cNvSpPr>
            <p:nvPr/>
          </p:nvSpPr>
          <p:spPr bwMode="auto">
            <a:xfrm>
              <a:off x="3260" y="2259"/>
              <a:ext cx="81" cy="81"/>
            </a:xfrm>
            <a:custGeom>
              <a:avLst/>
              <a:gdLst>
                <a:gd name="T0" fmla="*/ 20 w 243"/>
                <a:gd name="T1" fmla="*/ 0 h 243"/>
                <a:gd name="T2" fmla="*/ 223 w 243"/>
                <a:gd name="T3" fmla="*/ 0 h 243"/>
                <a:gd name="T4" fmla="*/ 230 w 243"/>
                <a:gd name="T5" fmla="*/ 1 h 243"/>
                <a:gd name="T6" fmla="*/ 235 w 243"/>
                <a:gd name="T7" fmla="*/ 3 h 243"/>
                <a:gd name="T8" fmla="*/ 239 w 243"/>
                <a:gd name="T9" fmla="*/ 7 h 243"/>
                <a:gd name="T10" fmla="*/ 242 w 243"/>
                <a:gd name="T11" fmla="*/ 13 h 243"/>
                <a:gd name="T12" fmla="*/ 243 w 243"/>
                <a:gd name="T13" fmla="*/ 21 h 243"/>
                <a:gd name="T14" fmla="*/ 243 w 243"/>
                <a:gd name="T15" fmla="*/ 222 h 243"/>
                <a:gd name="T16" fmla="*/ 242 w 243"/>
                <a:gd name="T17" fmla="*/ 228 h 243"/>
                <a:gd name="T18" fmla="*/ 239 w 243"/>
                <a:gd name="T19" fmla="*/ 234 h 243"/>
                <a:gd name="T20" fmla="*/ 235 w 243"/>
                <a:gd name="T21" fmla="*/ 239 h 243"/>
                <a:gd name="T22" fmla="*/ 230 w 243"/>
                <a:gd name="T23" fmla="*/ 242 h 243"/>
                <a:gd name="T24" fmla="*/ 223 w 243"/>
                <a:gd name="T25" fmla="*/ 243 h 243"/>
                <a:gd name="T26" fmla="*/ 20 w 243"/>
                <a:gd name="T27" fmla="*/ 243 h 243"/>
                <a:gd name="T28" fmla="*/ 14 w 243"/>
                <a:gd name="T29" fmla="*/ 242 h 243"/>
                <a:gd name="T30" fmla="*/ 8 w 243"/>
                <a:gd name="T31" fmla="*/ 239 h 243"/>
                <a:gd name="T32" fmla="*/ 3 w 243"/>
                <a:gd name="T33" fmla="*/ 234 h 243"/>
                <a:gd name="T34" fmla="*/ 0 w 243"/>
                <a:gd name="T35" fmla="*/ 228 h 243"/>
                <a:gd name="T36" fmla="*/ 0 w 243"/>
                <a:gd name="T37" fmla="*/ 222 h 243"/>
                <a:gd name="T38" fmla="*/ 0 w 243"/>
                <a:gd name="T39" fmla="*/ 21 h 243"/>
                <a:gd name="T40" fmla="*/ 0 w 243"/>
                <a:gd name="T41" fmla="*/ 13 h 243"/>
                <a:gd name="T42" fmla="*/ 3 w 243"/>
                <a:gd name="T43" fmla="*/ 7 h 243"/>
                <a:gd name="T44" fmla="*/ 8 w 243"/>
                <a:gd name="T45" fmla="*/ 3 h 243"/>
                <a:gd name="T46" fmla="*/ 14 w 243"/>
                <a:gd name="T47" fmla="*/ 1 h 243"/>
                <a:gd name="T48" fmla="*/ 20 w 243"/>
                <a:gd name="T49" fmla="*/ 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43" h="243">
                  <a:moveTo>
                    <a:pt x="20" y="0"/>
                  </a:moveTo>
                  <a:lnTo>
                    <a:pt x="223" y="0"/>
                  </a:lnTo>
                  <a:lnTo>
                    <a:pt x="230" y="1"/>
                  </a:lnTo>
                  <a:lnTo>
                    <a:pt x="235" y="3"/>
                  </a:lnTo>
                  <a:lnTo>
                    <a:pt x="239" y="7"/>
                  </a:lnTo>
                  <a:lnTo>
                    <a:pt x="242" y="13"/>
                  </a:lnTo>
                  <a:lnTo>
                    <a:pt x="243" y="21"/>
                  </a:lnTo>
                  <a:lnTo>
                    <a:pt x="243" y="222"/>
                  </a:lnTo>
                  <a:lnTo>
                    <a:pt x="242" y="228"/>
                  </a:lnTo>
                  <a:lnTo>
                    <a:pt x="239" y="234"/>
                  </a:lnTo>
                  <a:lnTo>
                    <a:pt x="235" y="239"/>
                  </a:lnTo>
                  <a:lnTo>
                    <a:pt x="230" y="242"/>
                  </a:lnTo>
                  <a:lnTo>
                    <a:pt x="223" y="243"/>
                  </a:lnTo>
                  <a:lnTo>
                    <a:pt x="20" y="243"/>
                  </a:lnTo>
                  <a:lnTo>
                    <a:pt x="14" y="242"/>
                  </a:lnTo>
                  <a:lnTo>
                    <a:pt x="8" y="239"/>
                  </a:lnTo>
                  <a:lnTo>
                    <a:pt x="3" y="234"/>
                  </a:lnTo>
                  <a:lnTo>
                    <a:pt x="0" y="228"/>
                  </a:lnTo>
                  <a:lnTo>
                    <a:pt x="0" y="222"/>
                  </a:lnTo>
                  <a:lnTo>
                    <a:pt x="0" y="21"/>
                  </a:lnTo>
                  <a:lnTo>
                    <a:pt x="0" y="13"/>
                  </a:lnTo>
                  <a:lnTo>
                    <a:pt x="3" y="7"/>
                  </a:lnTo>
                  <a:lnTo>
                    <a:pt x="8" y="3"/>
                  </a:lnTo>
                  <a:lnTo>
                    <a:pt x="14" y="1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FBD845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0" name="Freeform 123"/>
            <p:cNvSpPr>
              <a:spLocks noEditPoints="1"/>
            </p:cNvSpPr>
            <p:nvPr/>
          </p:nvSpPr>
          <p:spPr bwMode="auto">
            <a:xfrm>
              <a:off x="3260" y="2259"/>
              <a:ext cx="81" cy="81"/>
            </a:xfrm>
            <a:custGeom>
              <a:avLst/>
              <a:gdLst>
                <a:gd name="T0" fmla="*/ 80 w 243"/>
                <a:gd name="T1" fmla="*/ 80 h 243"/>
                <a:gd name="T2" fmla="*/ 80 w 243"/>
                <a:gd name="T3" fmla="*/ 163 h 243"/>
                <a:gd name="T4" fmla="*/ 164 w 243"/>
                <a:gd name="T5" fmla="*/ 163 h 243"/>
                <a:gd name="T6" fmla="*/ 164 w 243"/>
                <a:gd name="T7" fmla="*/ 80 h 243"/>
                <a:gd name="T8" fmla="*/ 80 w 243"/>
                <a:gd name="T9" fmla="*/ 80 h 243"/>
                <a:gd name="T10" fmla="*/ 58 w 243"/>
                <a:gd name="T11" fmla="*/ 0 h 243"/>
                <a:gd name="T12" fmla="*/ 80 w 243"/>
                <a:gd name="T13" fmla="*/ 0 h 243"/>
                <a:gd name="T14" fmla="*/ 80 w 243"/>
                <a:gd name="T15" fmla="*/ 57 h 243"/>
                <a:gd name="T16" fmla="*/ 164 w 243"/>
                <a:gd name="T17" fmla="*/ 57 h 243"/>
                <a:gd name="T18" fmla="*/ 164 w 243"/>
                <a:gd name="T19" fmla="*/ 0 h 243"/>
                <a:gd name="T20" fmla="*/ 184 w 243"/>
                <a:gd name="T21" fmla="*/ 0 h 243"/>
                <a:gd name="T22" fmla="*/ 184 w 243"/>
                <a:gd name="T23" fmla="*/ 57 h 243"/>
                <a:gd name="T24" fmla="*/ 243 w 243"/>
                <a:gd name="T25" fmla="*/ 57 h 243"/>
                <a:gd name="T26" fmla="*/ 243 w 243"/>
                <a:gd name="T27" fmla="*/ 80 h 243"/>
                <a:gd name="T28" fmla="*/ 184 w 243"/>
                <a:gd name="T29" fmla="*/ 80 h 243"/>
                <a:gd name="T30" fmla="*/ 184 w 243"/>
                <a:gd name="T31" fmla="*/ 163 h 243"/>
                <a:gd name="T32" fmla="*/ 243 w 243"/>
                <a:gd name="T33" fmla="*/ 163 h 243"/>
                <a:gd name="T34" fmla="*/ 243 w 243"/>
                <a:gd name="T35" fmla="*/ 184 h 243"/>
                <a:gd name="T36" fmla="*/ 184 w 243"/>
                <a:gd name="T37" fmla="*/ 184 h 243"/>
                <a:gd name="T38" fmla="*/ 184 w 243"/>
                <a:gd name="T39" fmla="*/ 243 h 243"/>
                <a:gd name="T40" fmla="*/ 164 w 243"/>
                <a:gd name="T41" fmla="*/ 243 h 243"/>
                <a:gd name="T42" fmla="*/ 164 w 243"/>
                <a:gd name="T43" fmla="*/ 184 h 243"/>
                <a:gd name="T44" fmla="*/ 80 w 243"/>
                <a:gd name="T45" fmla="*/ 184 h 243"/>
                <a:gd name="T46" fmla="*/ 80 w 243"/>
                <a:gd name="T47" fmla="*/ 243 h 243"/>
                <a:gd name="T48" fmla="*/ 58 w 243"/>
                <a:gd name="T49" fmla="*/ 243 h 243"/>
                <a:gd name="T50" fmla="*/ 58 w 243"/>
                <a:gd name="T51" fmla="*/ 184 h 243"/>
                <a:gd name="T52" fmla="*/ 0 w 243"/>
                <a:gd name="T53" fmla="*/ 184 h 243"/>
                <a:gd name="T54" fmla="*/ 0 w 243"/>
                <a:gd name="T55" fmla="*/ 163 h 243"/>
                <a:gd name="T56" fmla="*/ 58 w 243"/>
                <a:gd name="T57" fmla="*/ 163 h 243"/>
                <a:gd name="T58" fmla="*/ 58 w 243"/>
                <a:gd name="T59" fmla="*/ 80 h 243"/>
                <a:gd name="T60" fmla="*/ 0 w 243"/>
                <a:gd name="T61" fmla="*/ 80 h 243"/>
                <a:gd name="T62" fmla="*/ 0 w 243"/>
                <a:gd name="T63" fmla="*/ 57 h 243"/>
                <a:gd name="T64" fmla="*/ 58 w 243"/>
                <a:gd name="T65" fmla="*/ 57 h 243"/>
                <a:gd name="T66" fmla="*/ 58 w 243"/>
                <a:gd name="T67" fmla="*/ 0 h 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43" h="243">
                  <a:moveTo>
                    <a:pt x="80" y="80"/>
                  </a:moveTo>
                  <a:lnTo>
                    <a:pt x="80" y="163"/>
                  </a:lnTo>
                  <a:lnTo>
                    <a:pt x="164" y="163"/>
                  </a:lnTo>
                  <a:lnTo>
                    <a:pt x="164" y="80"/>
                  </a:lnTo>
                  <a:lnTo>
                    <a:pt x="80" y="80"/>
                  </a:lnTo>
                  <a:close/>
                  <a:moveTo>
                    <a:pt x="58" y="0"/>
                  </a:moveTo>
                  <a:lnTo>
                    <a:pt x="80" y="0"/>
                  </a:lnTo>
                  <a:lnTo>
                    <a:pt x="80" y="57"/>
                  </a:lnTo>
                  <a:lnTo>
                    <a:pt x="164" y="57"/>
                  </a:lnTo>
                  <a:lnTo>
                    <a:pt x="164" y="0"/>
                  </a:lnTo>
                  <a:lnTo>
                    <a:pt x="184" y="0"/>
                  </a:lnTo>
                  <a:lnTo>
                    <a:pt x="184" y="57"/>
                  </a:lnTo>
                  <a:lnTo>
                    <a:pt x="243" y="57"/>
                  </a:lnTo>
                  <a:lnTo>
                    <a:pt x="243" y="80"/>
                  </a:lnTo>
                  <a:lnTo>
                    <a:pt x="184" y="80"/>
                  </a:lnTo>
                  <a:lnTo>
                    <a:pt x="184" y="163"/>
                  </a:lnTo>
                  <a:lnTo>
                    <a:pt x="243" y="163"/>
                  </a:lnTo>
                  <a:lnTo>
                    <a:pt x="243" y="184"/>
                  </a:lnTo>
                  <a:lnTo>
                    <a:pt x="184" y="184"/>
                  </a:lnTo>
                  <a:lnTo>
                    <a:pt x="184" y="243"/>
                  </a:lnTo>
                  <a:lnTo>
                    <a:pt x="164" y="243"/>
                  </a:lnTo>
                  <a:lnTo>
                    <a:pt x="164" y="184"/>
                  </a:lnTo>
                  <a:lnTo>
                    <a:pt x="80" y="184"/>
                  </a:lnTo>
                  <a:lnTo>
                    <a:pt x="80" y="243"/>
                  </a:lnTo>
                  <a:lnTo>
                    <a:pt x="58" y="243"/>
                  </a:lnTo>
                  <a:lnTo>
                    <a:pt x="58" y="184"/>
                  </a:lnTo>
                  <a:lnTo>
                    <a:pt x="0" y="184"/>
                  </a:lnTo>
                  <a:lnTo>
                    <a:pt x="0" y="163"/>
                  </a:lnTo>
                  <a:lnTo>
                    <a:pt x="58" y="163"/>
                  </a:lnTo>
                  <a:lnTo>
                    <a:pt x="58" y="80"/>
                  </a:lnTo>
                  <a:lnTo>
                    <a:pt x="0" y="80"/>
                  </a:lnTo>
                  <a:lnTo>
                    <a:pt x="0" y="57"/>
                  </a:lnTo>
                  <a:lnTo>
                    <a:pt x="58" y="57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E07328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7" name="Hexagon 306"/>
          <p:cNvSpPr/>
          <p:nvPr/>
        </p:nvSpPr>
        <p:spPr>
          <a:xfrm>
            <a:off x="2253252" y="3414147"/>
            <a:ext cx="1792096" cy="1582423"/>
          </a:xfrm>
          <a:prstGeom prst="hexagon">
            <a:avLst/>
          </a:prstGeom>
          <a:solidFill>
            <a:schemeClr val="accent1">
              <a:alpha val="54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" name="Hexagon 307"/>
          <p:cNvSpPr/>
          <p:nvPr/>
        </p:nvSpPr>
        <p:spPr>
          <a:xfrm>
            <a:off x="2259367" y="1815459"/>
            <a:ext cx="1792096" cy="1582423"/>
          </a:xfrm>
          <a:prstGeom prst="hexagon">
            <a:avLst/>
          </a:prstGeom>
          <a:solidFill>
            <a:schemeClr val="accent1">
              <a:alpha val="54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8" name="Group 199"/>
          <p:cNvGrpSpPr>
            <a:grpSpLocks noChangeAspect="1"/>
          </p:cNvGrpSpPr>
          <p:nvPr/>
        </p:nvGrpSpPr>
        <p:grpSpPr bwMode="auto">
          <a:xfrm>
            <a:off x="2862819" y="3642506"/>
            <a:ext cx="617806" cy="618841"/>
            <a:chOff x="4828" y="622"/>
            <a:chExt cx="597" cy="598"/>
          </a:xfrm>
        </p:grpSpPr>
        <p:sp>
          <p:nvSpPr>
            <p:cNvPr id="209" name="AutoShape 198"/>
            <p:cNvSpPr>
              <a:spLocks noChangeAspect="1" noChangeArrowheads="1" noTextEdit="1"/>
            </p:cNvSpPr>
            <p:nvPr/>
          </p:nvSpPr>
          <p:spPr bwMode="auto">
            <a:xfrm>
              <a:off x="4828" y="622"/>
              <a:ext cx="597" cy="5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0" name="Rectangle 200"/>
            <p:cNvSpPr>
              <a:spLocks noChangeArrowheads="1"/>
            </p:cNvSpPr>
            <p:nvPr/>
          </p:nvSpPr>
          <p:spPr bwMode="auto">
            <a:xfrm>
              <a:off x="4828" y="622"/>
              <a:ext cx="597" cy="598"/>
            </a:xfrm>
            <a:prstGeom prst="rect">
              <a:avLst/>
            </a:prstGeom>
            <a:noFill/>
            <a:ln w="0">
              <a:noFill/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1" name="Freeform 201"/>
            <p:cNvSpPr>
              <a:spLocks/>
            </p:cNvSpPr>
            <p:nvPr/>
          </p:nvSpPr>
          <p:spPr bwMode="auto">
            <a:xfrm>
              <a:off x="4828" y="623"/>
              <a:ext cx="596" cy="596"/>
            </a:xfrm>
            <a:custGeom>
              <a:avLst/>
              <a:gdLst>
                <a:gd name="T0" fmla="*/ 1899 w 3580"/>
                <a:gd name="T1" fmla="*/ 4 h 3577"/>
                <a:gd name="T2" fmla="*/ 2111 w 3580"/>
                <a:gd name="T3" fmla="*/ 30 h 3577"/>
                <a:gd name="T4" fmla="*/ 2316 w 3580"/>
                <a:gd name="T5" fmla="*/ 79 h 3577"/>
                <a:gd name="T6" fmla="*/ 2510 w 3580"/>
                <a:gd name="T7" fmla="*/ 151 h 3577"/>
                <a:gd name="T8" fmla="*/ 2693 w 3580"/>
                <a:gd name="T9" fmla="*/ 245 h 3577"/>
                <a:gd name="T10" fmla="*/ 2864 w 3580"/>
                <a:gd name="T11" fmla="*/ 358 h 3577"/>
                <a:gd name="T12" fmla="*/ 3019 w 3580"/>
                <a:gd name="T13" fmla="*/ 489 h 3577"/>
                <a:gd name="T14" fmla="*/ 3159 w 3580"/>
                <a:gd name="T15" fmla="*/ 637 h 3577"/>
                <a:gd name="T16" fmla="*/ 3280 w 3580"/>
                <a:gd name="T17" fmla="*/ 800 h 3577"/>
                <a:gd name="T18" fmla="*/ 3385 w 3580"/>
                <a:gd name="T19" fmla="*/ 976 h 3577"/>
                <a:gd name="T20" fmla="*/ 3468 w 3580"/>
                <a:gd name="T21" fmla="*/ 1165 h 3577"/>
                <a:gd name="T22" fmla="*/ 3529 w 3580"/>
                <a:gd name="T23" fmla="*/ 1364 h 3577"/>
                <a:gd name="T24" fmla="*/ 3567 w 3580"/>
                <a:gd name="T25" fmla="*/ 1573 h 3577"/>
                <a:gd name="T26" fmla="*/ 3580 w 3580"/>
                <a:gd name="T27" fmla="*/ 1789 h 3577"/>
                <a:gd name="T28" fmla="*/ 3567 w 3580"/>
                <a:gd name="T29" fmla="*/ 2005 h 3577"/>
                <a:gd name="T30" fmla="*/ 3529 w 3580"/>
                <a:gd name="T31" fmla="*/ 2214 h 3577"/>
                <a:gd name="T32" fmla="*/ 3468 w 3580"/>
                <a:gd name="T33" fmla="*/ 2413 h 3577"/>
                <a:gd name="T34" fmla="*/ 3385 w 3580"/>
                <a:gd name="T35" fmla="*/ 2602 h 3577"/>
                <a:gd name="T36" fmla="*/ 3280 w 3580"/>
                <a:gd name="T37" fmla="*/ 2778 h 3577"/>
                <a:gd name="T38" fmla="*/ 3159 w 3580"/>
                <a:gd name="T39" fmla="*/ 2941 h 3577"/>
                <a:gd name="T40" fmla="*/ 3019 w 3580"/>
                <a:gd name="T41" fmla="*/ 3089 h 3577"/>
                <a:gd name="T42" fmla="*/ 2864 w 3580"/>
                <a:gd name="T43" fmla="*/ 3221 h 3577"/>
                <a:gd name="T44" fmla="*/ 2693 w 3580"/>
                <a:gd name="T45" fmla="*/ 3333 h 3577"/>
                <a:gd name="T46" fmla="*/ 2510 w 3580"/>
                <a:gd name="T47" fmla="*/ 3426 h 3577"/>
                <a:gd name="T48" fmla="*/ 2316 w 3580"/>
                <a:gd name="T49" fmla="*/ 3499 h 3577"/>
                <a:gd name="T50" fmla="*/ 2111 w 3580"/>
                <a:gd name="T51" fmla="*/ 3548 h 3577"/>
                <a:gd name="T52" fmla="*/ 1899 w 3580"/>
                <a:gd name="T53" fmla="*/ 3574 h 3577"/>
                <a:gd name="T54" fmla="*/ 1680 w 3580"/>
                <a:gd name="T55" fmla="*/ 3574 h 3577"/>
                <a:gd name="T56" fmla="*/ 1468 w 3580"/>
                <a:gd name="T57" fmla="*/ 3548 h 3577"/>
                <a:gd name="T58" fmla="*/ 1264 w 3580"/>
                <a:gd name="T59" fmla="*/ 3499 h 3577"/>
                <a:gd name="T60" fmla="*/ 1070 w 3580"/>
                <a:gd name="T61" fmla="*/ 3426 h 3577"/>
                <a:gd name="T62" fmla="*/ 886 w 3580"/>
                <a:gd name="T63" fmla="*/ 3333 h 3577"/>
                <a:gd name="T64" fmla="*/ 716 w 3580"/>
                <a:gd name="T65" fmla="*/ 3221 h 3577"/>
                <a:gd name="T66" fmla="*/ 560 w 3580"/>
                <a:gd name="T67" fmla="*/ 3089 h 3577"/>
                <a:gd name="T68" fmla="*/ 421 w 3580"/>
                <a:gd name="T69" fmla="*/ 2941 h 3577"/>
                <a:gd name="T70" fmla="*/ 298 w 3580"/>
                <a:gd name="T71" fmla="*/ 2778 h 3577"/>
                <a:gd name="T72" fmla="*/ 195 w 3580"/>
                <a:gd name="T73" fmla="*/ 2602 h 3577"/>
                <a:gd name="T74" fmla="*/ 112 w 3580"/>
                <a:gd name="T75" fmla="*/ 2413 h 3577"/>
                <a:gd name="T76" fmla="*/ 51 w 3580"/>
                <a:gd name="T77" fmla="*/ 2214 h 3577"/>
                <a:gd name="T78" fmla="*/ 13 w 3580"/>
                <a:gd name="T79" fmla="*/ 2005 h 3577"/>
                <a:gd name="T80" fmla="*/ 0 w 3580"/>
                <a:gd name="T81" fmla="*/ 1789 h 3577"/>
                <a:gd name="T82" fmla="*/ 13 w 3580"/>
                <a:gd name="T83" fmla="*/ 1573 h 3577"/>
                <a:gd name="T84" fmla="*/ 51 w 3580"/>
                <a:gd name="T85" fmla="*/ 1364 h 3577"/>
                <a:gd name="T86" fmla="*/ 112 w 3580"/>
                <a:gd name="T87" fmla="*/ 1165 h 3577"/>
                <a:gd name="T88" fmla="*/ 195 w 3580"/>
                <a:gd name="T89" fmla="*/ 976 h 3577"/>
                <a:gd name="T90" fmla="*/ 298 w 3580"/>
                <a:gd name="T91" fmla="*/ 800 h 3577"/>
                <a:gd name="T92" fmla="*/ 421 w 3580"/>
                <a:gd name="T93" fmla="*/ 637 h 3577"/>
                <a:gd name="T94" fmla="*/ 560 w 3580"/>
                <a:gd name="T95" fmla="*/ 489 h 3577"/>
                <a:gd name="T96" fmla="*/ 716 w 3580"/>
                <a:gd name="T97" fmla="*/ 358 h 3577"/>
                <a:gd name="T98" fmla="*/ 886 w 3580"/>
                <a:gd name="T99" fmla="*/ 245 h 3577"/>
                <a:gd name="T100" fmla="*/ 1070 w 3580"/>
                <a:gd name="T101" fmla="*/ 151 h 3577"/>
                <a:gd name="T102" fmla="*/ 1264 w 3580"/>
                <a:gd name="T103" fmla="*/ 79 h 3577"/>
                <a:gd name="T104" fmla="*/ 1468 w 3580"/>
                <a:gd name="T105" fmla="*/ 30 h 3577"/>
                <a:gd name="T106" fmla="*/ 1680 w 3580"/>
                <a:gd name="T107" fmla="*/ 4 h 35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3580" h="3577">
                  <a:moveTo>
                    <a:pt x="1789" y="0"/>
                  </a:moveTo>
                  <a:lnTo>
                    <a:pt x="1899" y="4"/>
                  </a:lnTo>
                  <a:lnTo>
                    <a:pt x="2006" y="13"/>
                  </a:lnTo>
                  <a:lnTo>
                    <a:pt x="2111" y="30"/>
                  </a:lnTo>
                  <a:lnTo>
                    <a:pt x="2215" y="51"/>
                  </a:lnTo>
                  <a:lnTo>
                    <a:pt x="2316" y="79"/>
                  </a:lnTo>
                  <a:lnTo>
                    <a:pt x="2414" y="112"/>
                  </a:lnTo>
                  <a:lnTo>
                    <a:pt x="2510" y="151"/>
                  </a:lnTo>
                  <a:lnTo>
                    <a:pt x="2603" y="195"/>
                  </a:lnTo>
                  <a:lnTo>
                    <a:pt x="2693" y="245"/>
                  </a:lnTo>
                  <a:lnTo>
                    <a:pt x="2780" y="299"/>
                  </a:lnTo>
                  <a:lnTo>
                    <a:pt x="2864" y="358"/>
                  </a:lnTo>
                  <a:lnTo>
                    <a:pt x="2943" y="421"/>
                  </a:lnTo>
                  <a:lnTo>
                    <a:pt x="3019" y="489"/>
                  </a:lnTo>
                  <a:lnTo>
                    <a:pt x="3091" y="560"/>
                  </a:lnTo>
                  <a:lnTo>
                    <a:pt x="3159" y="637"/>
                  </a:lnTo>
                  <a:lnTo>
                    <a:pt x="3222" y="716"/>
                  </a:lnTo>
                  <a:lnTo>
                    <a:pt x="3280" y="800"/>
                  </a:lnTo>
                  <a:lnTo>
                    <a:pt x="3335" y="887"/>
                  </a:lnTo>
                  <a:lnTo>
                    <a:pt x="3385" y="976"/>
                  </a:lnTo>
                  <a:lnTo>
                    <a:pt x="3428" y="1069"/>
                  </a:lnTo>
                  <a:lnTo>
                    <a:pt x="3468" y="1165"/>
                  </a:lnTo>
                  <a:lnTo>
                    <a:pt x="3501" y="1263"/>
                  </a:lnTo>
                  <a:lnTo>
                    <a:pt x="3529" y="1364"/>
                  </a:lnTo>
                  <a:lnTo>
                    <a:pt x="3550" y="1467"/>
                  </a:lnTo>
                  <a:lnTo>
                    <a:pt x="3567" y="1573"/>
                  </a:lnTo>
                  <a:lnTo>
                    <a:pt x="3576" y="1680"/>
                  </a:lnTo>
                  <a:lnTo>
                    <a:pt x="3580" y="1789"/>
                  </a:lnTo>
                  <a:lnTo>
                    <a:pt x="3576" y="1898"/>
                  </a:lnTo>
                  <a:lnTo>
                    <a:pt x="3567" y="2005"/>
                  </a:lnTo>
                  <a:lnTo>
                    <a:pt x="3550" y="2110"/>
                  </a:lnTo>
                  <a:lnTo>
                    <a:pt x="3529" y="2214"/>
                  </a:lnTo>
                  <a:lnTo>
                    <a:pt x="3501" y="2315"/>
                  </a:lnTo>
                  <a:lnTo>
                    <a:pt x="3468" y="2413"/>
                  </a:lnTo>
                  <a:lnTo>
                    <a:pt x="3428" y="2508"/>
                  </a:lnTo>
                  <a:lnTo>
                    <a:pt x="3385" y="2602"/>
                  </a:lnTo>
                  <a:lnTo>
                    <a:pt x="3335" y="2692"/>
                  </a:lnTo>
                  <a:lnTo>
                    <a:pt x="3280" y="2778"/>
                  </a:lnTo>
                  <a:lnTo>
                    <a:pt x="3222" y="2862"/>
                  </a:lnTo>
                  <a:lnTo>
                    <a:pt x="3159" y="2941"/>
                  </a:lnTo>
                  <a:lnTo>
                    <a:pt x="3091" y="3017"/>
                  </a:lnTo>
                  <a:lnTo>
                    <a:pt x="3019" y="3089"/>
                  </a:lnTo>
                  <a:lnTo>
                    <a:pt x="2943" y="3156"/>
                  </a:lnTo>
                  <a:lnTo>
                    <a:pt x="2864" y="3221"/>
                  </a:lnTo>
                  <a:lnTo>
                    <a:pt x="2780" y="3279"/>
                  </a:lnTo>
                  <a:lnTo>
                    <a:pt x="2693" y="3333"/>
                  </a:lnTo>
                  <a:lnTo>
                    <a:pt x="2603" y="3383"/>
                  </a:lnTo>
                  <a:lnTo>
                    <a:pt x="2510" y="3426"/>
                  </a:lnTo>
                  <a:lnTo>
                    <a:pt x="2414" y="3465"/>
                  </a:lnTo>
                  <a:lnTo>
                    <a:pt x="2316" y="3499"/>
                  </a:lnTo>
                  <a:lnTo>
                    <a:pt x="2215" y="3526"/>
                  </a:lnTo>
                  <a:lnTo>
                    <a:pt x="2111" y="3548"/>
                  </a:lnTo>
                  <a:lnTo>
                    <a:pt x="2006" y="3564"/>
                  </a:lnTo>
                  <a:lnTo>
                    <a:pt x="1899" y="3574"/>
                  </a:lnTo>
                  <a:lnTo>
                    <a:pt x="1789" y="3577"/>
                  </a:lnTo>
                  <a:lnTo>
                    <a:pt x="1680" y="3574"/>
                  </a:lnTo>
                  <a:lnTo>
                    <a:pt x="1574" y="3564"/>
                  </a:lnTo>
                  <a:lnTo>
                    <a:pt x="1468" y="3548"/>
                  </a:lnTo>
                  <a:lnTo>
                    <a:pt x="1365" y="3526"/>
                  </a:lnTo>
                  <a:lnTo>
                    <a:pt x="1264" y="3499"/>
                  </a:lnTo>
                  <a:lnTo>
                    <a:pt x="1166" y="3465"/>
                  </a:lnTo>
                  <a:lnTo>
                    <a:pt x="1070" y="3426"/>
                  </a:lnTo>
                  <a:lnTo>
                    <a:pt x="976" y="3383"/>
                  </a:lnTo>
                  <a:lnTo>
                    <a:pt x="886" y="3333"/>
                  </a:lnTo>
                  <a:lnTo>
                    <a:pt x="800" y="3279"/>
                  </a:lnTo>
                  <a:lnTo>
                    <a:pt x="716" y="3221"/>
                  </a:lnTo>
                  <a:lnTo>
                    <a:pt x="637" y="3156"/>
                  </a:lnTo>
                  <a:lnTo>
                    <a:pt x="560" y="3089"/>
                  </a:lnTo>
                  <a:lnTo>
                    <a:pt x="489" y="3017"/>
                  </a:lnTo>
                  <a:lnTo>
                    <a:pt x="421" y="2941"/>
                  </a:lnTo>
                  <a:lnTo>
                    <a:pt x="357" y="2862"/>
                  </a:lnTo>
                  <a:lnTo>
                    <a:pt x="298" y="2778"/>
                  </a:lnTo>
                  <a:lnTo>
                    <a:pt x="245" y="2692"/>
                  </a:lnTo>
                  <a:lnTo>
                    <a:pt x="195" y="2602"/>
                  </a:lnTo>
                  <a:lnTo>
                    <a:pt x="151" y="2508"/>
                  </a:lnTo>
                  <a:lnTo>
                    <a:pt x="112" y="2413"/>
                  </a:lnTo>
                  <a:lnTo>
                    <a:pt x="78" y="2315"/>
                  </a:lnTo>
                  <a:lnTo>
                    <a:pt x="51" y="2214"/>
                  </a:lnTo>
                  <a:lnTo>
                    <a:pt x="29" y="2110"/>
                  </a:lnTo>
                  <a:lnTo>
                    <a:pt x="13" y="2005"/>
                  </a:lnTo>
                  <a:lnTo>
                    <a:pt x="3" y="1898"/>
                  </a:lnTo>
                  <a:lnTo>
                    <a:pt x="0" y="1789"/>
                  </a:lnTo>
                  <a:lnTo>
                    <a:pt x="3" y="1680"/>
                  </a:lnTo>
                  <a:lnTo>
                    <a:pt x="13" y="1573"/>
                  </a:lnTo>
                  <a:lnTo>
                    <a:pt x="29" y="1467"/>
                  </a:lnTo>
                  <a:lnTo>
                    <a:pt x="51" y="1364"/>
                  </a:lnTo>
                  <a:lnTo>
                    <a:pt x="78" y="1263"/>
                  </a:lnTo>
                  <a:lnTo>
                    <a:pt x="112" y="1165"/>
                  </a:lnTo>
                  <a:lnTo>
                    <a:pt x="151" y="1069"/>
                  </a:lnTo>
                  <a:lnTo>
                    <a:pt x="195" y="976"/>
                  </a:lnTo>
                  <a:lnTo>
                    <a:pt x="245" y="887"/>
                  </a:lnTo>
                  <a:lnTo>
                    <a:pt x="298" y="800"/>
                  </a:lnTo>
                  <a:lnTo>
                    <a:pt x="357" y="716"/>
                  </a:lnTo>
                  <a:lnTo>
                    <a:pt x="421" y="637"/>
                  </a:lnTo>
                  <a:lnTo>
                    <a:pt x="489" y="560"/>
                  </a:lnTo>
                  <a:lnTo>
                    <a:pt x="560" y="489"/>
                  </a:lnTo>
                  <a:lnTo>
                    <a:pt x="637" y="421"/>
                  </a:lnTo>
                  <a:lnTo>
                    <a:pt x="716" y="358"/>
                  </a:lnTo>
                  <a:lnTo>
                    <a:pt x="800" y="299"/>
                  </a:lnTo>
                  <a:lnTo>
                    <a:pt x="886" y="245"/>
                  </a:lnTo>
                  <a:lnTo>
                    <a:pt x="976" y="195"/>
                  </a:lnTo>
                  <a:lnTo>
                    <a:pt x="1070" y="151"/>
                  </a:lnTo>
                  <a:lnTo>
                    <a:pt x="1166" y="112"/>
                  </a:lnTo>
                  <a:lnTo>
                    <a:pt x="1264" y="79"/>
                  </a:lnTo>
                  <a:lnTo>
                    <a:pt x="1365" y="51"/>
                  </a:lnTo>
                  <a:lnTo>
                    <a:pt x="1468" y="30"/>
                  </a:lnTo>
                  <a:lnTo>
                    <a:pt x="1574" y="13"/>
                  </a:lnTo>
                  <a:lnTo>
                    <a:pt x="1680" y="4"/>
                  </a:lnTo>
                  <a:lnTo>
                    <a:pt x="1789" y="0"/>
                  </a:lnTo>
                  <a:close/>
                </a:path>
              </a:pathLst>
            </a:custGeom>
            <a:solidFill>
              <a:srgbClr val="E05B49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2" name="Freeform 202"/>
            <p:cNvSpPr>
              <a:spLocks noEditPoints="1"/>
            </p:cNvSpPr>
            <p:nvPr/>
          </p:nvSpPr>
          <p:spPr bwMode="auto">
            <a:xfrm>
              <a:off x="4864" y="920"/>
              <a:ext cx="263" cy="262"/>
            </a:xfrm>
            <a:custGeom>
              <a:avLst/>
              <a:gdLst>
                <a:gd name="T0" fmla="*/ 233 w 1575"/>
                <a:gd name="T1" fmla="*/ 1074 h 1572"/>
                <a:gd name="T2" fmla="*/ 238 w 1575"/>
                <a:gd name="T3" fmla="*/ 1080 h 1572"/>
                <a:gd name="T4" fmla="*/ 238 w 1575"/>
                <a:gd name="T5" fmla="*/ 1079 h 1572"/>
                <a:gd name="T6" fmla="*/ 231 w 1575"/>
                <a:gd name="T7" fmla="*/ 1071 h 1572"/>
                <a:gd name="T8" fmla="*/ 973 w 1575"/>
                <a:gd name="T9" fmla="*/ 224 h 1572"/>
                <a:gd name="T10" fmla="*/ 998 w 1575"/>
                <a:gd name="T11" fmla="*/ 218 h 1572"/>
                <a:gd name="T12" fmla="*/ 975 w 1575"/>
                <a:gd name="T13" fmla="*/ 224 h 1572"/>
                <a:gd name="T14" fmla="*/ 965 w 1575"/>
                <a:gd name="T15" fmla="*/ 229 h 1572"/>
                <a:gd name="T16" fmla="*/ 955 w 1575"/>
                <a:gd name="T17" fmla="*/ 235 h 1572"/>
                <a:gd name="T18" fmla="*/ 947 w 1575"/>
                <a:gd name="T19" fmla="*/ 241 h 1572"/>
                <a:gd name="T20" fmla="*/ 942 w 1575"/>
                <a:gd name="T21" fmla="*/ 243 h 1572"/>
                <a:gd name="T22" fmla="*/ 951 w 1575"/>
                <a:gd name="T23" fmla="*/ 236 h 1572"/>
                <a:gd name="T24" fmla="*/ 891 w 1575"/>
                <a:gd name="T25" fmla="*/ 293 h 1572"/>
                <a:gd name="T26" fmla="*/ 250 w 1575"/>
                <a:gd name="T27" fmla="*/ 934 h 1572"/>
                <a:gd name="T28" fmla="*/ 241 w 1575"/>
                <a:gd name="T29" fmla="*/ 945 h 1572"/>
                <a:gd name="T30" fmla="*/ 227 w 1575"/>
                <a:gd name="T31" fmla="*/ 968 h 1572"/>
                <a:gd name="T32" fmla="*/ 219 w 1575"/>
                <a:gd name="T33" fmla="*/ 996 h 1572"/>
                <a:gd name="T34" fmla="*/ 218 w 1575"/>
                <a:gd name="T35" fmla="*/ 1019 h 1572"/>
                <a:gd name="T36" fmla="*/ 231 w 1575"/>
                <a:gd name="T37" fmla="*/ 1066 h 1572"/>
                <a:gd name="T38" fmla="*/ 262 w 1575"/>
                <a:gd name="T39" fmla="*/ 1104 h 1572"/>
                <a:gd name="T40" fmla="*/ 489 w 1575"/>
                <a:gd name="T41" fmla="*/ 1330 h 1572"/>
                <a:gd name="T42" fmla="*/ 504 w 1575"/>
                <a:gd name="T43" fmla="*/ 1340 h 1572"/>
                <a:gd name="T44" fmla="*/ 522 w 1575"/>
                <a:gd name="T45" fmla="*/ 1349 h 1572"/>
                <a:gd name="T46" fmla="*/ 568 w 1575"/>
                <a:gd name="T47" fmla="*/ 1354 h 1572"/>
                <a:gd name="T48" fmla="*/ 585 w 1575"/>
                <a:gd name="T49" fmla="*/ 1352 h 1572"/>
                <a:gd name="T50" fmla="*/ 625 w 1575"/>
                <a:gd name="T51" fmla="*/ 1335 h 1572"/>
                <a:gd name="T52" fmla="*/ 1309 w 1575"/>
                <a:gd name="T53" fmla="*/ 649 h 1572"/>
                <a:gd name="T54" fmla="*/ 1337 w 1575"/>
                <a:gd name="T55" fmla="*/ 620 h 1572"/>
                <a:gd name="T56" fmla="*/ 1356 w 1575"/>
                <a:gd name="T57" fmla="*/ 571 h 1572"/>
                <a:gd name="T58" fmla="*/ 1356 w 1575"/>
                <a:gd name="T59" fmla="*/ 546 h 1572"/>
                <a:gd name="T60" fmla="*/ 1350 w 1575"/>
                <a:gd name="T61" fmla="*/ 523 h 1572"/>
                <a:gd name="T62" fmla="*/ 1336 w 1575"/>
                <a:gd name="T63" fmla="*/ 495 h 1572"/>
                <a:gd name="T64" fmla="*/ 1337 w 1575"/>
                <a:gd name="T65" fmla="*/ 494 h 1572"/>
                <a:gd name="T66" fmla="*/ 1309 w 1575"/>
                <a:gd name="T67" fmla="*/ 466 h 1572"/>
                <a:gd name="T68" fmla="*/ 1093 w 1575"/>
                <a:gd name="T69" fmla="*/ 250 h 1572"/>
                <a:gd name="T70" fmla="*/ 1084 w 1575"/>
                <a:gd name="T71" fmla="*/ 243 h 1572"/>
                <a:gd name="T72" fmla="*/ 1056 w 1575"/>
                <a:gd name="T73" fmla="*/ 224 h 1572"/>
                <a:gd name="T74" fmla="*/ 1002 w 1575"/>
                <a:gd name="T75" fmla="*/ 218 h 1572"/>
                <a:gd name="T76" fmla="*/ 1121 w 1575"/>
                <a:gd name="T77" fmla="*/ 17 h 1572"/>
                <a:gd name="T78" fmla="*/ 1253 w 1575"/>
                <a:gd name="T79" fmla="*/ 100 h 1572"/>
                <a:gd name="T80" fmla="*/ 1547 w 1575"/>
                <a:gd name="T81" fmla="*/ 428 h 1572"/>
                <a:gd name="T82" fmla="*/ 1575 w 1575"/>
                <a:gd name="T83" fmla="*/ 587 h 1572"/>
                <a:gd name="T84" fmla="*/ 1516 w 1575"/>
                <a:gd name="T85" fmla="*/ 743 h 1572"/>
                <a:gd name="T86" fmla="*/ 806 w 1575"/>
                <a:gd name="T87" fmla="*/ 1462 h 1572"/>
                <a:gd name="T88" fmla="*/ 761 w 1575"/>
                <a:gd name="T89" fmla="*/ 1504 h 1572"/>
                <a:gd name="T90" fmla="*/ 622 w 1575"/>
                <a:gd name="T91" fmla="*/ 1566 h 1572"/>
                <a:gd name="T92" fmla="*/ 464 w 1575"/>
                <a:gd name="T93" fmla="*/ 1560 h 1572"/>
                <a:gd name="T94" fmla="*/ 321 w 1575"/>
                <a:gd name="T95" fmla="*/ 1472 h 1572"/>
                <a:gd name="T96" fmla="*/ 61 w 1575"/>
                <a:gd name="T97" fmla="*/ 1203 h 1572"/>
                <a:gd name="T98" fmla="*/ 6 w 1575"/>
                <a:gd name="T99" fmla="*/ 1083 h 1572"/>
                <a:gd name="T100" fmla="*/ 13 w 1575"/>
                <a:gd name="T101" fmla="*/ 920 h 1572"/>
                <a:gd name="T102" fmla="*/ 95 w 1575"/>
                <a:gd name="T103" fmla="*/ 779 h 1572"/>
                <a:gd name="T104" fmla="*/ 826 w 1575"/>
                <a:gd name="T105" fmla="*/ 58 h 1572"/>
                <a:gd name="T106" fmla="*/ 955 w 1575"/>
                <a:gd name="T107" fmla="*/ 3 h 15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575" h="1572">
                  <a:moveTo>
                    <a:pt x="231" y="1071"/>
                  </a:moveTo>
                  <a:lnTo>
                    <a:pt x="231" y="1071"/>
                  </a:lnTo>
                  <a:lnTo>
                    <a:pt x="233" y="1073"/>
                  </a:lnTo>
                  <a:lnTo>
                    <a:pt x="233" y="1074"/>
                  </a:lnTo>
                  <a:lnTo>
                    <a:pt x="234" y="1075"/>
                  </a:lnTo>
                  <a:lnTo>
                    <a:pt x="235" y="1076"/>
                  </a:lnTo>
                  <a:lnTo>
                    <a:pt x="237" y="1078"/>
                  </a:lnTo>
                  <a:lnTo>
                    <a:pt x="238" y="1080"/>
                  </a:lnTo>
                  <a:lnTo>
                    <a:pt x="239" y="1081"/>
                  </a:lnTo>
                  <a:lnTo>
                    <a:pt x="240" y="1082"/>
                  </a:lnTo>
                  <a:lnTo>
                    <a:pt x="241" y="1083"/>
                  </a:lnTo>
                  <a:lnTo>
                    <a:pt x="238" y="1079"/>
                  </a:lnTo>
                  <a:lnTo>
                    <a:pt x="236" y="1076"/>
                  </a:lnTo>
                  <a:lnTo>
                    <a:pt x="234" y="1074"/>
                  </a:lnTo>
                  <a:lnTo>
                    <a:pt x="233" y="1073"/>
                  </a:lnTo>
                  <a:lnTo>
                    <a:pt x="231" y="1071"/>
                  </a:lnTo>
                  <a:close/>
                  <a:moveTo>
                    <a:pt x="982" y="220"/>
                  </a:moveTo>
                  <a:lnTo>
                    <a:pt x="976" y="223"/>
                  </a:lnTo>
                  <a:lnTo>
                    <a:pt x="969" y="225"/>
                  </a:lnTo>
                  <a:lnTo>
                    <a:pt x="973" y="224"/>
                  </a:lnTo>
                  <a:lnTo>
                    <a:pt x="977" y="222"/>
                  </a:lnTo>
                  <a:lnTo>
                    <a:pt x="982" y="220"/>
                  </a:lnTo>
                  <a:close/>
                  <a:moveTo>
                    <a:pt x="1002" y="218"/>
                  </a:moveTo>
                  <a:lnTo>
                    <a:pt x="998" y="218"/>
                  </a:lnTo>
                  <a:lnTo>
                    <a:pt x="994" y="219"/>
                  </a:lnTo>
                  <a:lnTo>
                    <a:pt x="986" y="221"/>
                  </a:lnTo>
                  <a:lnTo>
                    <a:pt x="978" y="223"/>
                  </a:lnTo>
                  <a:lnTo>
                    <a:pt x="975" y="224"/>
                  </a:lnTo>
                  <a:lnTo>
                    <a:pt x="970" y="225"/>
                  </a:lnTo>
                  <a:lnTo>
                    <a:pt x="967" y="228"/>
                  </a:lnTo>
                  <a:lnTo>
                    <a:pt x="966" y="228"/>
                  </a:lnTo>
                  <a:lnTo>
                    <a:pt x="965" y="229"/>
                  </a:lnTo>
                  <a:lnTo>
                    <a:pt x="963" y="230"/>
                  </a:lnTo>
                  <a:lnTo>
                    <a:pt x="961" y="232"/>
                  </a:lnTo>
                  <a:lnTo>
                    <a:pt x="957" y="233"/>
                  </a:lnTo>
                  <a:lnTo>
                    <a:pt x="955" y="235"/>
                  </a:lnTo>
                  <a:lnTo>
                    <a:pt x="953" y="236"/>
                  </a:lnTo>
                  <a:lnTo>
                    <a:pt x="950" y="238"/>
                  </a:lnTo>
                  <a:lnTo>
                    <a:pt x="948" y="239"/>
                  </a:lnTo>
                  <a:lnTo>
                    <a:pt x="947" y="241"/>
                  </a:lnTo>
                  <a:lnTo>
                    <a:pt x="944" y="242"/>
                  </a:lnTo>
                  <a:lnTo>
                    <a:pt x="943" y="243"/>
                  </a:lnTo>
                  <a:lnTo>
                    <a:pt x="942" y="243"/>
                  </a:lnTo>
                  <a:lnTo>
                    <a:pt x="942" y="243"/>
                  </a:lnTo>
                  <a:lnTo>
                    <a:pt x="943" y="242"/>
                  </a:lnTo>
                  <a:lnTo>
                    <a:pt x="945" y="241"/>
                  </a:lnTo>
                  <a:lnTo>
                    <a:pt x="948" y="238"/>
                  </a:lnTo>
                  <a:lnTo>
                    <a:pt x="951" y="236"/>
                  </a:lnTo>
                  <a:lnTo>
                    <a:pt x="955" y="232"/>
                  </a:lnTo>
                  <a:lnTo>
                    <a:pt x="945" y="239"/>
                  </a:lnTo>
                  <a:lnTo>
                    <a:pt x="937" y="248"/>
                  </a:lnTo>
                  <a:lnTo>
                    <a:pt x="891" y="293"/>
                  </a:lnTo>
                  <a:lnTo>
                    <a:pt x="637" y="547"/>
                  </a:lnTo>
                  <a:lnTo>
                    <a:pt x="351" y="833"/>
                  </a:lnTo>
                  <a:lnTo>
                    <a:pt x="265" y="918"/>
                  </a:lnTo>
                  <a:lnTo>
                    <a:pt x="250" y="934"/>
                  </a:lnTo>
                  <a:lnTo>
                    <a:pt x="247" y="938"/>
                  </a:lnTo>
                  <a:lnTo>
                    <a:pt x="244" y="940"/>
                  </a:lnTo>
                  <a:lnTo>
                    <a:pt x="241" y="944"/>
                  </a:lnTo>
                  <a:lnTo>
                    <a:pt x="241" y="945"/>
                  </a:lnTo>
                  <a:lnTo>
                    <a:pt x="239" y="946"/>
                  </a:lnTo>
                  <a:lnTo>
                    <a:pt x="238" y="949"/>
                  </a:lnTo>
                  <a:lnTo>
                    <a:pt x="238" y="950"/>
                  </a:lnTo>
                  <a:lnTo>
                    <a:pt x="227" y="968"/>
                  </a:lnTo>
                  <a:lnTo>
                    <a:pt x="225" y="976"/>
                  </a:lnTo>
                  <a:lnTo>
                    <a:pt x="222" y="986"/>
                  </a:lnTo>
                  <a:lnTo>
                    <a:pt x="219" y="993"/>
                  </a:lnTo>
                  <a:lnTo>
                    <a:pt x="219" y="996"/>
                  </a:lnTo>
                  <a:lnTo>
                    <a:pt x="218" y="1000"/>
                  </a:lnTo>
                  <a:lnTo>
                    <a:pt x="218" y="1004"/>
                  </a:lnTo>
                  <a:lnTo>
                    <a:pt x="218" y="1011"/>
                  </a:lnTo>
                  <a:lnTo>
                    <a:pt x="218" y="1019"/>
                  </a:lnTo>
                  <a:lnTo>
                    <a:pt x="218" y="1027"/>
                  </a:lnTo>
                  <a:lnTo>
                    <a:pt x="226" y="1055"/>
                  </a:lnTo>
                  <a:lnTo>
                    <a:pt x="228" y="1061"/>
                  </a:lnTo>
                  <a:lnTo>
                    <a:pt x="231" y="1066"/>
                  </a:lnTo>
                  <a:lnTo>
                    <a:pt x="242" y="1085"/>
                  </a:lnTo>
                  <a:lnTo>
                    <a:pt x="247" y="1088"/>
                  </a:lnTo>
                  <a:lnTo>
                    <a:pt x="250" y="1092"/>
                  </a:lnTo>
                  <a:lnTo>
                    <a:pt x="262" y="1104"/>
                  </a:lnTo>
                  <a:lnTo>
                    <a:pt x="395" y="1236"/>
                  </a:lnTo>
                  <a:lnTo>
                    <a:pt x="425" y="1268"/>
                  </a:lnTo>
                  <a:lnTo>
                    <a:pt x="457" y="1300"/>
                  </a:lnTo>
                  <a:lnTo>
                    <a:pt x="489" y="1330"/>
                  </a:lnTo>
                  <a:lnTo>
                    <a:pt x="490" y="1331"/>
                  </a:lnTo>
                  <a:lnTo>
                    <a:pt x="493" y="1333"/>
                  </a:lnTo>
                  <a:lnTo>
                    <a:pt x="496" y="1335"/>
                  </a:lnTo>
                  <a:lnTo>
                    <a:pt x="504" y="1340"/>
                  </a:lnTo>
                  <a:lnTo>
                    <a:pt x="511" y="1343"/>
                  </a:lnTo>
                  <a:lnTo>
                    <a:pt x="518" y="1347"/>
                  </a:lnTo>
                  <a:lnTo>
                    <a:pt x="520" y="1348"/>
                  </a:lnTo>
                  <a:lnTo>
                    <a:pt x="522" y="1349"/>
                  </a:lnTo>
                  <a:lnTo>
                    <a:pt x="542" y="1353"/>
                  </a:lnTo>
                  <a:lnTo>
                    <a:pt x="549" y="1354"/>
                  </a:lnTo>
                  <a:lnTo>
                    <a:pt x="560" y="1354"/>
                  </a:lnTo>
                  <a:lnTo>
                    <a:pt x="568" y="1354"/>
                  </a:lnTo>
                  <a:lnTo>
                    <a:pt x="571" y="1354"/>
                  </a:lnTo>
                  <a:lnTo>
                    <a:pt x="573" y="1354"/>
                  </a:lnTo>
                  <a:lnTo>
                    <a:pt x="580" y="1353"/>
                  </a:lnTo>
                  <a:lnTo>
                    <a:pt x="585" y="1352"/>
                  </a:lnTo>
                  <a:lnTo>
                    <a:pt x="594" y="1350"/>
                  </a:lnTo>
                  <a:lnTo>
                    <a:pt x="601" y="1348"/>
                  </a:lnTo>
                  <a:lnTo>
                    <a:pt x="613" y="1341"/>
                  </a:lnTo>
                  <a:lnTo>
                    <a:pt x="625" y="1335"/>
                  </a:lnTo>
                  <a:lnTo>
                    <a:pt x="630" y="1328"/>
                  </a:lnTo>
                  <a:lnTo>
                    <a:pt x="636" y="1323"/>
                  </a:lnTo>
                  <a:lnTo>
                    <a:pt x="795" y="1163"/>
                  </a:lnTo>
                  <a:lnTo>
                    <a:pt x="1309" y="649"/>
                  </a:lnTo>
                  <a:lnTo>
                    <a:pt x="1323" y="635"/>
                  </a:lnTo>
                  <a:lnTo>
                    <a:pt x="1331" y="629"/>
                  </a:lnTo>
                  <a:lnTo>
                    <a:pt x="1336" y="622"/>
                  </a:lnTo>
                  <a:lnTo>
                    <a:pt x="1337" y="620"/>
                  </a:lnTo>
                  <a:lnTo>
                    <a:pt x="1338" y="619"/>
                  </a:lnTo>
                  <a:lnTo>
                    <a:pt x="1343" y="611"/>
                  </a:lnTo>
                  <a:lnTo>
                    <a:pt x="1349" y="601"/>
                  </a:lnTo>
                  <a:lnTo>
                    <a:pt x="1356" y="571"/>
                  </a:lnTo>
                  <a:lnTo>
                    <a:pt x="1356" y="567"/>
                  </a:lnTo>
                  <a:lnTo>
                    <a:pt x="1357" y="558"/>
                  </a:lnTo>
                  <a:lnTo>
                    <a:pt x="1356" y="549"/>
                  </a:lnTo>
                  <a:lnTo>
                    <a:pt x="1356" y="546"/>
                  </a:lnTo>
                  <a:lnTo>
                    <a:pt x="1356" y="543"/>
                  </a:lnTo>
                  <a:lnTo>
                    <a:pt x="1355" y="537"/>
                  </a:lnTo>
                  <a:lnTo>
                    <a:pt x="1353" y="532"/>
                  </a:lnTo>
                  <a:lnTo>
                    <a:pt x="1350" y="523"/>
                  </a:lnTo>
                  <a:lnTo>
                    <a:pt x="1347" y="516"/>
                  </a:lnTo>
                  <a:lnTo>
                    <a:pt x="1346" y="512"/>
                  </a:lnTo>
                  <a:lnTo>
                    <a:pt x="1342" y="504"/>
                  </a:lnTo>
                  <a:lnTo>
                    <a:pt x="1336" y="495"/>
                  </a:lnTo>
                  <a:lnTo>
                    <a:pt x="1336" y="495"/>
                  </a:lnTo>
                  <a:lnTo>
                    <a:pt x="1336" y="495"/>
                  </a:lnTo>
                  <a:lnTo>
                    <a:pt x="1337" y="495"/>
                  </a:lnTo>
                  <a:lnTo>
                    <a:pt x="1337" y="494"/>
                  </a:lnTo>
                  <a:lnTo>
                    <a:pt x="1331" y="487"/>
                  </a:lnTo>
                  <a:lnTo>
                    <a:pt x="1324" y="481"/>
                  </a:lnTo>
                  <a:lnTo>
                    <a:pt x="1323" y="479"/>
                  </a:lnTo>
                  <a:lnTo>
                    <a:pt x="1309" y="466"/>
                  </a:lnTo>
                  <a:lnTo>
                    <a:pt x="1173" y="330"/>
                  </a:lnTo>
                  <a:lnTo>
                    <a:pt x="1111" y="268"/>
                  </a:lnTo>
                  <a:lnTo>
                    <a:pt x="1095" y="251"/>
                  </a:lnTo>
                  <a:lnTo>
                    <a:pt x="1093" y="250"/>
                  </a:lnTo>
                  <a:lnTo>
                    <a:pt x="1091" y="248"/>
                  </a:lnTo>
                  <a:lnTo>
                    <a:pt x="1089" y="246"/>
                  </a:lnTo>
                  <a:lnTo>
                    <a:pt x="1087" y="244"/>
                  </a:lnTo>
                  <a:lnTo>
                    <a:pt x="1084" y="243"/>
                  </a:lnTo>
                  <a:lnTo>
                    <a:pt x="1081" y="241"/>
                  </a:lnTo>
                  <a:lnTo>
                    <a:pt x="1079" y="238"/>
                  </a:lnTo>
                  <a:lnTo>
                    <a:pt x="1078" y="237"/>
                  </a:lnTo>
                  <a:lnTo>
                    <a:pt x="1056" y="224"/>
                  </a:lnTo>
                  <a:lnTo>
                    <a:pt x="1049" y="222"/>
                  </a:lnTo>
                  <a:lnTo>
                    <a:pt x="1041" y="220"/>
                  </a:lnTo>
                  <a:lnTo>
                    <a:pt x="1029" y="218"/>
                  </a:lnTo>
                  <a:lnTo>
                    <a:pt x="1002" y="218"/>
                  </a:lnTo>
                  <a:close/>
                  <a:moveTo>
                    <a:pt x="998" y="0"/>
                  </a:moveTo>
                  <a:lnTo>
                    <a:pt x="1040" y="0"/>
                  </a:lnTo>
                  <a:lnTo>
                    <a:pt x="1080" y="6"/>
                  </a:lnTo>
                  <a:lnTo>
                    <a:pt x="1121" y="17"/>
                  </a:lnTo>
                  <a:lnTo>
                    <a:pt x="1161" y="33"/>
                  </a:lnTo>
                  <a:lnTo>
                    <a:pt x="1194" y="51"/>
                  </a:lnTo>
                  <a:lnTo>
                    <a:pt x="1225" y="74"/>
                  </a:lnTo>
                  <a:lnTo>
                    <a:pt x="1253" y="100"/>
                  </a:lnTo>
                  <a:lnTo>
                    <a:pt x="1479" y="326"/>
                  </a:lnTo>
                  <a:lnTo>
                    <a:pt x="1506" y="357"/>
                  </a:lnTo>
                  <a:lnTo>
                    <a:pt x="1529" y="391"/>
                  </a:lnTo>
                  <a:lnTo>
                    <a:pt x="1547" y="428"/>
                  </a:lnTo>
                  <a:lnTo>
                    <a:pt x="1561" y="466"/>
                  </a:lnTo>
                  <a:lnTo>
                    <a:pt x="1571" y="506"/>
                  </a:lnTo>
                  <a:lnTo>
                    <a:pt x="1575" y="546"/>
                  </a:lnTo>
                  <a:lnTo>
                    <a:pt x="1575" y="587"/>
                  </a:lnTo>
                  <a:lnTo>
                    <a:pt x="1568" y="628"/>
                  </a:lnTo>
                  <a:lnTo>
                    <a:pt x="1556" y="667"/>
                  </a:lnTo>
                  <a:lnTo>
                    <a:pt x="1538" y="707"/>
                  </a:lnTo>
                  <a:lnTo>
                    <a:pt x="1516" y="743"/>
                  </a:lnTo>
                  <a:lnTo>
                    <a:pt x="1490" y="777"/>
                  </a:lnTo>
                  <a:lnTo>
                    <a:pt x="1460" y="808"/>
                  </a:lnTo>
                  <a:lnTo>
                    <a:pt x="1237" y="1031"/>
                  </a:lnTo>
                  <a:lnTo>
                    <a:pt x="806" y="1462"/>
                  </a:lnTo>
                  <a:lnTo>
                    <a:pt x="802" y="1467"/>
                  </a:lnTo>
                  <a:lnTo>
                    <a:pt x="797" y="1473"/>
                  </a:lnTo>
                  <a:lnTo>
                    <a:pt x="792" y="1478"/>
                  </a:lnTo>
                  <a:lnTo>
                    <a:pt x="761" y="1504"/>
                  </a:lnTo>
                  <a:lnTo>
                    <a:pt x="730" y="1526"/>
                  </a:lnTo>
                  <a:lnTo>
                    <a:pt x="695" y="1544"/>
                  </a:lnTo>
                  <a:lnTo>
                    <a:pt x="659" y="1557"/>
                  </a:lnTo>
                  <a:lnTo>
                    <a:pt x="622" y="1566"/>
                  </a:lnTo>
                  <a:lnTo>
                    <a:pt x="584" y="1571"/>
                  </a:lnTo>
                  <a:lnTo>
                    <a:pt x="546" y="1572"/>
                  </a:lnTo>
                  <a:lnTo>
                    <a:pt x="506" y="1569"/>
                  </a:lnTo>
                  <a:lnTo>
                    <a:pt x="464" y="1560"/>
                  </a:lnTo>
                  <a:lnTo>
                    <a:pt x="424" y="1545"/>
                  </a:lnTo>
                  <a:lnTo>
                    <a:pt x="387" y="1525"/>
                  </a:lnTo>
                  <a:lnTo>
                    <a:pt x="352" y="1500"/>
                  </a:lnTo>
                  <a:lnTo>
                    <a:pt x="321" y="1472"/>
                  </a:lnTo>
                  <a:lnTo>
                    <a:pt x="126" y="1277"/>
                  </a:lnTo>
                  <a:lnTo>
                    <a:pt x="103" y="1253"/>
                  </a:lnTo>
                  <a:lnTo>
                    <a:pt x="80" y="1228"/>
                  </a:lnTo>
                  <a:lnTo>
                    <a:pt x="61" y="1203"/>
                  </a:lnTo>
                  <a:lnTo>
                    <a:pt x="42" y="1176"/>
                  </a:lnTo>
                  <a:lnTo>
                    <a:pt x="27" y="1147"/>
                  </a:lnTo>
                  <a:lnTo>
                    <a:pt x="14" y="1116"/>
                  </a:lnTo>
                  <a:lnTo>
                    <a:pt x="6" y="1083"/>
                  </a:lnTo>
                  <a:lnTo>
                    <a:pt x="1" y="1042"/>
                  </a:lnTo>
                  <a:lnTo>
                    <a:pt x="0" y="1001"/>
                  </a:lnTo>
                  <a:lnTo>
                    <a:pt x="4" y="959"/>
                  </a:lnTo>
                  <a:lnTo>
                    <a:pt x="13" y="920"/>
                  </a:lnTo>
                  <a:lnTo>
                    <a:pt x="26" y="881"/>
                  </a:lnTo>
                  <a:lnTo>
                    <a:pt x="44" y="845"/>
                  </a:lnTo>
                  <a:lnTo>
                    <a:pt x="67" y="810"/>
                  </a:lnTo>
                  <a:lnTo>
                    <a:pt x="95" y="779"/>
                  </a:lnTo>
                  <a:lnTo>
                    <a:pt x="266" y="608"/>
                  </a:lnTo>
                  <a:lnTo>
                    <a:pt x="771" y="104"/>
                  </a:lnTo>
                  <a:lnTo>
                    <a:pt x="797" y="80"/>
                  </a:lnTo>
                  <a:lnTo>
                    <a:pt x="826" y="58"/>
                  </a:lnTo>
                  <a:lnTo>
                    <a:pt x="855" y="38"/>
                  </a:lnTo>
                  <a:lnTo>
                    <a:pt x="887" y="22"/>
                  </a:lnTo>
                  <a:lnTo>
                    <a:pt x="920" y="11"/>
                  </a:lnTo>
                  <a:lnTo>
                    <a:pt x="955" y="3"/>
                  </a:lnTo>
                  <a:lnTo>
                    <a:pt x="998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3" name="Freeform 203"/>
            <p:cNvSpPr>
              <a:spLocks noEditPoints="1"/>
            </p:cNvSpPr>
            <p:nvPr/>
          </p:nvSpPr>
          <p:spPr bwMode="auto">
            <a:xfrm>
              <a:off x="5126" y="659"/>
              <a:ext cx="262" cy="262"/>
            </a:xfrm>
            <a:custGeom>
              <a:avLst/>
              <a:gdLst>
                <a:gd name="T0" fmla="*/ 241 w 1574"/>
                <a:gd name="T1" fmla="*/ 1082 h 1571"/>
                <a:gd name="T2" fmla="*/ 973 w 1574"/>
                <a:gd name="T3" fmla="*/ 224 h 1571"/>
                <a:gd name="T4" fmla="*/ 998 w 1574"/>
                <a:gd name="T5" fmla="*/ 217 h 1571"/>
                <a:gd name="T6" fmla="*/ 975 w 1574"/>
                <a:gd name="T7" fmla="*/ 224 h 1571"/>
                <a:gd name="T8" fmla="*/ 966 w 1574"/>
                <a:gd name="T9" fmla="*/ 228 h 1571"/>
                <a:gd name="T10" fmla="*/ 956 w 1574"/>
                <a:gd name="T11" fmla="*/ 235 h 1571"/>
                <a:gd name="T12" fmla="*/ 947 w 1574"/>
                <a:gd name="T13" fmla="*/ 240 h 1571"/>
                <a:gd name="T14" fmla="*/ 944 w 1574"/>
                <a:gd name="T15" fmla="*/ 242 h 1571"/>
                <a:gd name="T16" fmla="*/ 951 w 1574"/>
                <a:gd name="T17" fmla="*/ 236 h 1571"/>
                <a:gd name="T18" fmla="*/ 892 w 1574"/>
                <a:gd name="T19" fmla="*/ 292 h 1571"/>
                <a:gd name="T20" fmla="*/ 250 w 1574"/>
                <a:gd name="T21" fmla="*/ 934 h 1571"/>
                <a:gd name="T22" fmla="*/ 242 w 1574"/>
                <a:gd name="T23" fmla="*/ 945 h 1571"/>
                <a:gd name="T24" fmla="*/ 228 w 1574"/>
                <a:gd name="T25" fmla="*/ 968 h 1571"/>
                <a:gd name="T26" fmla="*/ 220 w 1574"/>
                <a:gd name="T27" fmla="*/ 996 h 1571"/>
                <a:gd name="T28" fmla="*/ 219 w 1574"/>
                <a:gd name="T29" fmla="*/ 1019 h 1571"/>
                <a:gd name="T30" fmla="*/ 232 w 1574"/>
                <a:gd name="T31" fmla="*/ 1067 h 1571"/>
                <a:gd name="T32" fmla="*/ 234 w 1574"/>
                <a:gd name="T33" fmla="*/ 1073 h 1571"/>
                <a:gd name="T34" fmla="*/ 233 w 1574"/>
                <a:gd name="T35" fmla="*/ 1072 h 1571"/>
                <a:gd name="T36" fmla="*/ 237 w 1574"/>
                <a:gd name="T37" fmla="*/ 1078 h 1571"/>
                <a:gd name="T38" fmla="*/ 241 w 1574"/>
                <a:gd name="T39" fmla="*/ 1083 h 1571"/>
                <a:gd name="T40" fmla="*/ 249 w 1574"/>
                <a:gd name="T41" fmla="*/ 1093 h 1571"/>
                <a:gd name="T42" fmla="*/ 456 w 1574"/>
                <a:gd name="T43" fmla="*/ 1301 h 1571"/>
                <a:gd name="T44" fmla="*/ 496 w 1574"/>
                <a:gd name="T45" fmla="*/ 1334 h 1571"/>
                <a:gd name="T46" fmla="*/ 520 w 1574"/>
                <a:gd name="T47" fmla="*/ 1347 h 1571"/>
                <a:gd name="T48" fmla="*/ 561 w 1574"/>
                <a:gd name="T49" fmla="*/ 1354 h 1571"/>
                <a:gd name="T50" fmla="*/ 580 w 1574"/>
                <a:gd name="T51" fmla="*/ 1353 h 1571"/>
                <a:gd name="T52" fmla="*/ 626 w 1574"/>
                <a:gd name="T53" fmla="*/ 1334 h 1571"/>
                <a:gd name="T54" fmla="*/ 1309 w 1574"/>
                <a:gd name="T55" fmla="*/ 649 h 1571"/>
                <a:gd name="T56" fmla="*/ 1339 w 1574"/>
                <a:gd name="T57" fmla="*/ 620 h 1571"/>
                <a:gd name="T58" fmla="*/ 1356 w 1574"/>
                <a:gd name="T59" fmla="*/ 571 h 1571"/>
                <a:gd name="T60" fmla="*/ 1356 w 1574"/>
                <a:gd name="T61" fmla="*/ 546 h 1571"/>
                <a:gd name="T62" fmla="*/ 1351 w 1574"/>
                <a:gd name="T63" fmla="*/ 523 h 1571"/>
                <a:gd name="T64" fmla="*/ 1337 w 1574"/>
                <a:gd name="T65" fmla="*/ 495 h 1571"/>
                <a:gd name="T66" fmla="*/ 1328 w 1574"/>
                <a:gd name="T67" fmla="*/ 487 h 1571"/>
                <a:gd name="T68" fmla="*/ 1172 w 1574"/>
                <a:gd name="T69" fmla="*/ 332 h 1571"/>
                <a:gd name="T70" fmla="*/ 1090 w 1574"/>
                <a:gd name="T71" fmla="*/ 250 h 1571"/>
                <a:gd name="T72" fmla="*/ 1081 w 1574"/>
                <a:gd name="T73" fmla="*/ 241 h 1571"/>
                <a:gd name="T74" fmla="*/ 1074 w 1574"/>
                <a:gd name="T75" fmla="*/ 236 h 1571"/>
                <a:gd name="T76" fmla="*/ 1077 w 1574"/>
                <a:gd name="T77" fmla="*/ 237 h 1571"/>
                <a:gd name="T78" fmla="*/ 1073 w 1574"/>
                <a:gd name="T79" fmla="*/ 234 h 1571"/>
                <a:gd name="T80" fmla="*/ 1030 w 1574"/>
                <a:gd name="T81" fmla="*/ 217 h 1571"/>
                <a:gd name="T82" fmla="*/ 1080 w 1574"/>
                <a:gd name="T83" fmla="*/ 6 h 1571"/>
                <a:gd name="T84" fmla="*/ 1209 w 1574"/>
                <a:gd name="T85" fmla="*/ 63 h 1571"/>
                <a:gd name="T86" fmla="*/ 1504 w 1574"/>
                <a:gd name="T87" fmla="*/ 359 h 1571"/>
                <a:gd name="T88" fmla="*/ 1570 w 1574"/>
                <a:gd name="T89" fmla="*/ 507 h 1571"/>
                <a:gd name="T90" fmla="*/ 1555 w 1574"/>
                <a:gd name="T91" fmla="*/ 668 h 1571"/>
                <a:gd name="T92" fmla="*/ 1461 w 1574"/>
                <a:gd name="T93" fmla="*/ 808 h 1571"/>
                <a:gd name="T94" fmla="*/ 797 w 1574"/>
                <a:gd name="T95" fmla="*/ 1472 h 1571"/>
                <a:gd name="T96" fmla="*/ 696 w 1574"/>
                <a:gd name="T97" fmla="*/ 1544 h 1571"/>
                <a:gd name="T98" fmla="*/ 545 w 1574"/>
                <a:gd name="T99" fmla="*/ 1571 h 1571"/>
                <a:gd name="T100" fmla="*/ 386 w 1574"/>
                <a:gd name="T101" fmla="*/ 1526 h 1571"/>
                <a:gd name="T102" fmla="*/ 101 w 1574"/>
                <a:gd name="T103" fmla="*/ 1255 h 1571"/>
                <a:gd name="T104" fmla="*/ 26 w 1574"/>
                <a:gd name="T105" fmla="*/ 1147 h 1571"/>
                <a:gd name="T106" fmla="*/ 0 w 1574"/>
                <a:gd name="T107" fmla="*/ 1000 h 1571"/>
                <a:gd name="T108" fmla="*/ 45 w 1574"/>
                <a:gd name="T109" fmla="*/ 845 h 1571"/>
                <a:gd name="T110" fmla="*/ 772 w 1574"/>
                <a:gd name="T111" fmla="*/ 103 h 1571"/>
                <a:gd name="T112" fmla="*/ 887 w 1574"/>
                <a:gd name="T113" fmla="*/ 23 h 15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574" h="1571">
                  <a:moveTo>
                    <a:pt x="241" y="1082"/>
                  </a:moveTo>
                  <a:lnTo>
                    <a:pt x="242" y="1083"/>
                  </a:lnTo>
                  <a:lnTo>
                    <a:pt x="241" y="1083"/>
                  </a:lnTo>
                  <a:lnTo>
                    <a:pt x="241" y="1082"/>
                  </a:lnTo>
                  <a:close/>
                  <a:moveTo>
                    <a:pt x="983" y="220"/>
                  </a:moveTo>
                  <a:lnTo>
                    <a:pt x="976" y="223"/>
                  </a:lnTo>
                  <a:lnTo>
                    <a:pt x="970" y="225"/>
                  </a:lnTo>
                  <a:lnTo>
                    <a:pt x="973" y="224"/>
                  </a:lnTo>
                  <a:lnTo>
                    <a:pt x="978" y="222"/>
                  </a:lnTo>
                  <a:lnTo>
                    <a:pt x="983" y="220"/>
                  </a:lnTo>
                  <a:close/>
                  <a:moveTo>
                    <a:pt x="1003" y="217"/>
                  </a:moveTo>
                  <a:lnTo>
                    <a:pt x="998" y="217"/>
                  </a:lnTo>
                  <a:lnTo>
                    <a:pt x="995" y="218"/>
                  </a:lnTo>
                  <a:lnTo>
                    <a:pt x="986" y="221"/>
                  </a:lnTo>
                  <a:lnTo>
                    <a:pt x="979" y="223"/>
                  </a:lnTo>
                  <a:lnTo>
                    <a:pt x="975" y="224"/>
                  </a:lnTo>
                  <a:lnTo>
                    <a:pt x="971" y="225"/>
                  </a:lnTo>
                  <a:lnTo>
                    <a:pt x="968" y="226"/>
                  </a:lnTo>
                  <a:lnTo>
                    <a:pt x="967" y="227"/>
                  </a:lnTo>
                  <a:lnTo>
                    <a:pt x="966" y="228"/>
                  </a:lnTo>
                  <a:lnTo>
                    <a:pt x="963" y="229"/>
                  </a:lnTo>
                  <a:lnTo>
                    <a:pt x="961" y="232"/>
                  </a:lnTo>
                  <a:lnTo>
                    <a:pt x="958" y="233"/>
                  </a:lnTo>
                  <a:lnTo>
                    <a:pt x="956" y="235"/>
                  </a:lnTo>
                  <a:lnTo>
                    <a:pt x="954" y="236"/>
                  </a:lnTo>
                  <a:lnTo>
                    <a:pt x="951" y="238"/>
                  </a:lnTo>
                  <a:lnTo>
                    <a:pt x="948" y="239"/>
                  </a:lnTo>
                  <a:lnTo>
                    <a:pt x="947" y="240"/>
                  </a:lnTo>
                  <a:lnTo>
                    <a:pt x="945" y="241"/>
                  </a:lnTo>
                  <a:lnTo>
                    <a:pt x="944" y="242"/>
                  </a:lnTo>
                  <a:lnTo>
                    <a:pt x="944" y="242"/>
                  </a:lnTo>
                  <a:lnTo>
                    <a:pt x="944" y="242"/>
                  </a:lnTo>
                  <a:lnTo>
                    <a:pt x="944" y="241"/>
                  </a:lnTo>
                  <a:lnTo>
                    <a:pt x="946" y="240"/>
                  </a:lnTo>
                  <a:lnTo>
                    <a:pt x="948" y="238"/>
                  </a:lnTo>
                  <a:lnTo>
                    <a:pt x="951" y="236"/>
                  </a:lnTo>
                  <a:lnTo>
                    <a:pt x="956" y="232"/>
                  </a:lnTo>
                  <a:lnTo>
                    <a:pt x="946" y="239"/>
                  </a:lnTo>
                  <a:lnTo>
                    <a:pt x="937" y="248"/>
                  </a:lnTo>
                  <a:lnTo>
                    <a:pt x="892" y="292"/>
                  </a:lnTo>
                  <a:lnTo>
                    <a:pt x="638" y="547"/>
                  </a:lnTo>
                  <a:lnTo>
                    <a:pt x="352" y="833"/>
                  </a:lnTo>
                  <a:lnTo>
                    <a:pt x="266" y="918"/>
                  </a:lnTo>
                  <a:lnTo>
                    <a:pt x="250" y="934"/>
                  </a:lnTo>
                  <a:lnTo>
                    <a:pt x="247" y="937"/>
                  </a:lnTo>
                  <a:lnTo>
                    <a:pt x="245" y="940"/>
                  </a:lnTo>
                  <a:lnTo>
                    <a:pt x="242" y="944"/>
                  </a:lnTo>
                  <a:lnTo>
                    <a:pt x="242" y="945"/>
                  </a:lnTo>
                  <a:lnTo>
                    <a:pt x="240" y="946"/>
                  </a:lnTo>
                  <a:lnTo>
                    <a:pt x="238" y="948"/>
                  </a:lnTo>
                  <a:lnTo>
                    <a:pt x="238" y="949"/>
                  </a:lnTo>
                  <a:lnTo>
                    <a:pt x="228" y="968"/>
                  </a:lnTo>
                  <a:lnTo>
                    <a:pt x="225" y="975"/>
                  </a:lnTo>
                  <a:lnTo>
                    <a:pt x="222" y="985"/>
                  </a:lnTo>
                  <a:lnTo>
                    <a:pt x="220" y="993"/>
                  </a:lnTo>
                  <a:lnTo>
                    <a:pt x="220" y="996"/>
                  </a:lnTo>
                  <a:lnTo>
                    <a:pt x="219" y="999"/>
                  </a:lnTo>
                  <a:lnTo>
                    <a:pt x="219" y="1004"/>
                  </a:lnTo>
                  <a:lnTo>
                    <a:pt x="218" y="1010"/>
                  </a:lnTo>
                  <a:lnTo>
                    <a:pt x="219" y="1019"/>
                  </a:lnTo>
                  <a:lnTo>
                    <a:pt x="219" y="1027"/>
                  </a:lnTo>
                  <a:lnTo>
                    <a:pt x="226" y="1056"/>
                  </a:lnTo>
                  <a:lnTo>
                    <a:pt x="229" y="1061"/>
                  </a:lnTo>
                  <a:lnTo>
                    <a:pt x="232" y="1067"/>
                  </a:lnTo>
                  <a:lnTo>
                    <a:pt x="241" y="1082"/>
                  </a:lnTo>
                  <a:lnTo>
                    <a:pt x="238" y="1079"/>
                  </a:lnTo>
                  <a:lnTo>
                    <a:pt x="236" y="1076"/>
                  </a:lnTo>
                  <a:lnTo>
                    <a:pt x="234" y="1073"/>
                  </a:lnTo>
                  <a:lnTo>
                    <a:pt x="233" y="1072"/>
                  </a:lnTo>
                  <a:lnTo>
                    <a:pt x="233" y="1071"/>
                  </a:lnTo>
                  <a:lnTo>
                    <a:pt x="232" y="1071"/>
                  </a:lnTo>
                  <a:lnTo>
                    <a:pt x="233" y="1072"/>
                  </a:lnTo>
                  <a:lnTo>
                    <a:pt x="233" y="1073"/>
                  </a:lnTo>
                  <a:lnTo>
                    <a:pt x="234" y="1074"/>
                  </a:lnTo>
                  <a:lnTo>
                    <a:pt x="236" y="1076"/>
                  </a:lnTo>
                  <a:lnTo>
                    <a:pt x="237" y="1078"/>
                  </a:lnTo>
                  <a:lnTo>
                    <a:pt x="238" y="1080"/>
                  </a:lnTo>
                  <a:lnTo>
                    <a:pt x="240" y="1081"/>
                  </a:lnTo>
                  <a:lnTo>
                    <a:pt x="241" y="1082"/>
                  </a:lnTo>
                  <a:lnTo>
                    <a:pt x="241" y="1083"/>
                  </a:lnTo>
                  <a:lnTo>
                    <a:pt x="243" y="1084"/>
                  </a:lnTo>
                  <a:lnTo>
                    <a:pt x="245" y="1087"/>
                  </a:lnTo>
                  <a:lnTo>
                    <a:pt x="246" y="1091"/>
                  </a:lnTo>
                  <a:lnTo>
                    <a:pt x="249" y="1093"/>
                  </a:lnTo>
                  <a:lnTo>
                    <a:pt x="260" y="1105"/>
                  </a:lnTo>
                  <a:lnTo>
                    <a:pt x="393" y="1238"/>
                  </a:lnTo>
                  <a:lnTo>
                    <a:pt x="425" y="1269"/>
                  </a:lnTo>
                  <a:lnTo>
                    <a:pt x="456" y="1301"/>
                  </a:lnTo>
                  <a:lnTo>
                    <a:pt x="489" y="1331"/>
                  </a:lnTo>
                  <a:lnTo>
                    <a:pt x="490" y="1331"/>
                  </a:lnTo>
                  <a:lnTo>
                    <a:pt x="493" y="1332"/>
                  </a:lnTo>
                  <a:lnTo>
                    <a:pt x="496" y="1334"/>
                  </a:lnTo>
                  <a:lnTo>
                    <a:pt x="504" y="1340"/>
                  </a:lnTo>
                  <a:lnTo>
                    <a:pt x="512" y="1343"/>
                  </a:lnTo>
                  <a:lnTo>
                    <a:pt x="518" y="1346"/>
                  </a:lnTo>
                  <a:lnTo>
                    <a:pt x="520" y="1347"/>
                  </a:lnTo>
                  <a:lnTo>
                    <a:pt x="523" y="1348"/>
                  </a:lnTo>
                  <a:lnTo>
                    <a:pt x="542" y="1353"/>
                  </a:lnTo>
                  <a:lnTo>
                    <a:pt x="551" y="1354"/>
                  </a:lnTo>
                  <a:lnTo>
                    <a:pt x="561" y="1354"/>
                  </a:lnTo>
                  <a:lnTo>
                    <a:pt x="568" y="1354"/>
                  </a:lnTo>
                  <a:lnTo>
                    <a:pt x="572" y="1354"/>
                  </a:lnTo>
                  <a:lnTo>
                    <a:pt x="574" y="1354"/>
                  </a:lnTo>
                  <a:lnTo>
                    <a:pt x="580" y="1353"/>
                  </a:lnTo>
                  <a:lnTo>
                    <a:pt x="586" y="1352"/>
                  </a:lnTo>
                  <a:lnTo>
                    <a:pt x="594" y="1350"/>
                  </a:lnTo>
                  <a:lnTo>
                    <a:pt x="602" y="1347"/>
                  </a:lnTo>
                  <a:lnTo>
                    <a:pt x="626" y="1334"/>
                  </a:lnTo>
                  <a:lnTo>
                    <a:pt x="630" y="1328"/>
                  </a:lnTo>
                  <a:lnTo>
                    <a:pt x="637" y="1322"/>
                  </a:lnTo>
                  <a:lnTo>
                    <a:pt x="796" y="1163"/>
                  </a:lnTo>
                  <a:lnTo>
                    <a:pt x="1309" y="649"/>
                  </a:lnTo>
                  <a:lnTo>
                    <a:pt x="1324" y="635"/>
                  </a:lnTo>
                  <a:lnTo>
                    <a:pt x="1331" y="629"/>
                  </a:lnTo>
                  <a:lnTo>
                    <a:pt x="1337" y="622"/>
                  </a:lnTo>
                  <a:lnTo>
                    <a:pt x="1339" y="620"/>
                  </a:lnTo>
                  <a:lnTo>
                    <a:pt x="1339" y="619"/>
                  </a:lnTo>
                  <a:lnTo>
                    <a:pt x="1343" y="611"/>
                  </a:lnTo>
                  <a:lnTo>
                    <a:pt x="1350" y="599"/>
                  </a:lnTo>
                  <a:lnTo>
                    <a:pt x="1356" y="571"/>
                  </a:lnTo>
                  <a:lnTo>
                    <a:pt x="1356" y="567"/>
                  </a:lnTo>
                  <a:lnTo>
                    <a:pt x="1357" y="558"/>
                  </a:lnTo>
                  <a:lnTo>
                    <a:pt x="1356" y="549"/>
                  </a:lnTo>
                  <a:lnTo>
                    <a:pt x="1356" y="546"/>
                  </a:lnTo>
                  <a:lnTo>
                    <a:pt x="1356" y="543"/>
                  </a:lnTo>
                  <a:lnTo>
                    <a:pt x="1355" y="537"/>
                  </a:lnTo>
                  <a:lnTo>
                    <a:pt x="1353" y="532"/>
                  </a:lnTo>
                  <a:lnTo>
                    <a:pt x="1351" y="523"/>
                  </a:lnTo>
                  <a:lnTo>
                    <a:pt x="1348" y="516"/>
                  </a:lnTo>
                  <a:lnTo>
                    <a:pt x="1346" y="512"/>
                  </a:lnTo>
                  <a:lnTo>
                    <a:pt x="1342" y="503"/>
                  </a:lnTo>
                  <a:lnTo>
                    <a:pt x="1337" y="495"/>
                  </a:lnTo>
                  <a:lnTo>
                    <a:pt x="1337" y="495"/>
                  </a:lnTo>
                  <a:lnTo>
                    <a:pt x="1337" y="495"/>
                  </a:lnTo>
                  <a:lnTo>
                    <a:pt x="1332" y="490"/>
                  </a:lnTo>
                  <a:lnTo>
                    <a:pt x="1328" y="487"/>
                  </a:lnTo>
                  <a:lnTo>
                    <a:pt x="1324" y="483"/>
                  </a:lnTo>
                  <a:lnTo>
                    <a:pt x="1321" y="481"/>
                  </a:lnTo>
                  <a:lnTo>
                    <a:pt x="1307" y="466"/>
                  </a:lnTo>
                  <a:lnTo>
                    <a:pt x="1172" y="332"/>
                  </a:lnTo>
                  <a:lnTo>
                    <a:pt x="1110" y="270"/>
                  </a:lnTo>
                  <a:lnTo>
                    <a:pt x="1093" y="253"/>
                  </a:lnTo>
                  <a:lnTo>
                    <a:pt x="1092" y="251"/>
                  </a:lnTo>
                  <a:lnTo>
                    <a:pt x="1090" y="250"/>
                  </a:lnTo>
                  <a:lnTo>
                    <a:pt x="1087" y="248"/>
                  </a:lnTo>
                  <a:lnTo>
                    <a:pt x="1085" y="246"/>
                  </a:lnTo>
                  <a:lnTo>
                    <a:pt x="1083" y="243"/>
                  </a:lnTo>
                  <a:lnTo>
                    <a:pt x="1081" y="241"/>
                  </a:lnTo>
                  <a:lnTo>
                    <a:pt x="1079" y="240"/>
                  </a:lnTo>
                  <a:lnTo>
                    <a:pt x="1077" y="238"/>
                  </a:lnTo>
                  <a:lnTo>
                    <a:pt x="1075" y="237"/>
                  </a:lnTo>
                  <a:lnTo>
                    <a:pt x="1074" y="236"/>
                  </a:lnTo>
                  <a:lnTo>
                    <a:pt x="1073" y="235"/>
                  </a:lnTo>
                  <a:lnTo>
                    <a:pt x="1074" y="235"/>
                  </a:lnTo>
                  <a:lnTo>
                    <a:pt x="1074" y="236"/>
                  </a:lnTo>
                  <a:lnTo>
                    <a:pt x="1077" y="237"/>
                  </a:lnTo>
                  <a:lnTo>
                    <a:pt x="1079" y="238"/>
                  </a:lnTo>
                  <a:lnTo>
                    <a:pt x="1083" y="240"/>
                  </a:lnTo>
                  <a:lnTo>
                    <a:pt x="1087" y="243"/>
                  </a:lnTo>
                  <a:lnTo>
                    <a:pt x="1073" y="234"/>
                  </a:lnTo>
                  <a:lnTo>
                    <a:pt x="1057" y="224"/>
                  </a:lnTo>
                  <a:lnTo>
                    <a:pt x="1049" y="222"/>
                  </a:lnTo>
                  <a:lnTo>
                    <a:pt x="1042" y="220"/>
                  </a:lnTo>
                  <a:lnTo>
                    <a:pt x="1030" y="217"/>
                  </a:lnTo>
                  <a:lnTo>
                    <a:pt x="1003" y="217"/>
                  </a:lnTo>
                  <a:close/>
                  <a:moveTo>
                    <a:pt x="998" y="0"/>
                  </a:moveTo>
                  <a:lnTo>
                    <a:pt x="1040" y="1"/>
                  </a:lnTo>
                  <a:lnTo>
                    <a:pt x="1080" y="6"/>
                  </a:lnTo>
                  <a:lnTo>
                    <a:pt x="1120" y="17"/>
                  </a:lnTo>
                  <a:lnTo>
                    <a:pt x="1160" y="32"/>
                  </a:lnTo>
                  <a:lnTo>
                    <a:pt x="1185" y="47"/>
                  </a:lnTo>
                  <a:lnTo>
                    <a:pt x="1209" y="63"/>
                  </a:lnTo>
                  <a:lnTo>
                    <a:pt x="1231" y="81"/>
                  </a:lnTo>
                  <a:lnTo>
                    <a:pt x="1252" y="102"/>
                  </a:lnTo>
                  <a:lnTo>
                    <a:pt x="1478" y="327"/>
                  </a:lnTo>
                  <a:lnTo>
                    <a:pt x="1504" y="359"/>
                  </a:lnTo>
                  <a:lnTo>
                    <a:pt x="1528" y="392"/>
                  </a:lnTo>
                  <a:lnTo>
                    <a:pt x="1547" y="428"/>
                  </a:lnTo>
                  <a:lnTo>
                    <a:pt x="1561" y="466"/>
                  </a:lnTo>
                  <a:lnTo>
                    <a:pt x="1570" y="507"/>
                  </a:lnTo>
                  <a:lnTo>
                    <a:pt x="1574" y="547"/>
                  </a:lnTo>
                  <a:lnTo>
                    <a:pt x="1574" y="588"/>
                  </a:lnTo>
                  <a:lnTo>
                    <a:pt x="1567" y="629"/>
                  </a:lnTo>
                  <a:lnTo>
                    <a:pt x="1555" y="668"/>
                  </a:lnTo>
                  <a:lnTo>
                    <a:pt x="1538" y="707"/>
                  </a:lnTo>
                  <a:lnTo>
                    <a:pt x="1515" y="743"/>
                  </a:lnTo>
                  <a:lnTo>
                    <a:pt x="1490" y="776"/>
                  </a:lnTo>
                  <a:lnTo>
                    <a:pt x="1461" y="808"/>
                  </a:lnTo>
                  <a:lnTo>
                    <a:pt x="1238" y="1031"/>
                  </a:lnTo>
                  <a:lnTo>
                    <a:pt x="807" y="1462"/>
                  </a:lnTo>
                  <a:lnTo>
                    <a:pt x="802" y="1467"/>
                  </a:lnTo>
                  <a:lnTo>
                    <a:pt x="797" y="1472"/>
                  </a:lnTo>
                  <a:lnTo>
                    <a:pt x="792" y="1478"/>
                  </a:lnTo>
                  <a:lnTo>
                    <a:pt x="762" y="1504"/>
                  </a:lnTo>
                  <a:lnTo>
                    <a:pt x="729" y="1527"/>
                  </a:lnTo>
                  <a:lnTo>
                    <a:pt x="696" y="1544"/>
                  </a:lnTo>
                  <a:lnTo>
                    <a:pt x="660" y="1557"/>
                  </a:lnTo>
                  <a:lnTo>
                    <a:pt x="623" y="1566"/>
                  </a:lnTo>
                  <a:lnTo>
                    <a:pt x="585" y="1571"/>
                  </a:lnTo>
                  <a:lnTo>
                    <a:pt x="545" y="1571"/>
                  </a:lnTo>
                  <a:lnTo>
                    <a:pt x="505" y="1569"/>
                  </a:lnTo>
                  <a:lnTo>
                    <a:pt x="464" y="1561"/>
                  </a:lnTo>
                  <a:lnTo>
                    <a:pt x="423" y="1546"/>
                  </a:lnTo>
                  <a:lnTo>
                    <a:pt x="386" y="1526"/>
                  </a:lnTo>
                  <a:lnTo>
                    <a:pt x="351" y="1502"/>
                  </a:lnTo>
                  <a:lnTo>
                    <a:pt x="319" y="1474"/>
                  </a:lnTo>
                  <a:lnTo>
                    <a:pt x="124" y="1279"/>
                  </a:lnTo>
                  <a:lnTo>
                    <a:pt x="101" y="1255"/>
                  </a:lnTo>
                  <a:lnTo>
                    <a:pt x="80" y="1230"/>
                  </a:lnTo>
                  <a:lnTo>
                    <a:pt x="59" y="1204"/>
                  </a:lnTo>
                  <a:lnTo>
                    <a:pt x="41" y="1177"/>
                  </a:lnTo>
                  <a:lnTo>
                    <a:pt x="26" y="1147"/>
                  </a:lnTo>
                  <a:lnTo>
                    <a:pt x="14" y="1117"/>
                  </a:lnTo>
                  <a:lnTo>
                    <a:pt x="6" y="1084"/>
                  </a:lnTo>
                  <a:lnTo>
                    <a:pt x="0" y="1042"/>
                  </a:lnTo>
                  <a:lnTo>
                    <a:pt x="0" y="1000"/>
                  </a:lnTo>
                  <a:lnTo>
                    <a:pt x="3" y="960"/>
                  </a:lnTo>
                  <a:lnTo>
                    <a:pt x="13" y="920"/>
                  </a:lnTo>
                  <a:lnTo>
                    <a:pt x="26" y="882"/>
                  </a:lnTo>
                  <a:lnTo>
                    <a:pt x="45" y="845"/>
                  </a:lnTo>
                  <a:lnTo>
                    <a:pt x="68" y="810"/>
                  </a:lnTo>
                  <a:lnTo>
                    <a:pt x="96" y="779"/>
                  </a:lnTo>
                  <a:lnTo>
                    <a:pt x="267" y="608"/>
                  </a:lnTo>
                  <a:lnTo>
                    <a:pt x="772" y="103"/>
                  </a:lnTo>
                  <a:lnTo>
                    <a:pt x="798" y="79"/>
                  </a:lnTo>
                  <a:lnTo>
                    <a:pt x="826" y="58"/>
                  </a:lnTo>
                  <a:lnTo>
                    <a:pt x="856" y="38"/>
                  </a:lnTo>
                  <a:lnTo>
                    <a:pt x="887" y="23"/>
                  </a:lnTo>
                  <a:lnTo>
                    <a:pt x="921" y="11"/>
                  </a:lnTo>
                  <a:lnTo>
                    <a:pt x="956" y="3"/>
                  </a:lnTo>
                  <a:lnTo>
                    <a:pt x="998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4" name="Freeform 204"/>
            <p:cNvSpPr>
              <a:spLocks noEditPoints="1"/>
            </p:cNvSpPr>
            <p:nvPr/>
          </p:nvSpPr>
          <p:spPr bwMode="auto">
            <a:xfrm>
              <a:off x="4864" y="933"/>
              <a:ext cx="133" cy="249"/>
            </a:xfrm>
            <a:custGeom>
              <a:avLst/>
              <a:gdLst>
                <a:gd name="T0" fmla="*/ 233 w 798"/>
                <a:gd name="T1" fmla="*/ 997 h 1496"/>
                <a:gd name="T2" fmla="*/ 235 w 798"/>
                <a:gd name="T3" fmla="*/ 1000 h 1496"/>
                <a:gd name="T4" fmla="*/ 239 w 798"/>
                <a:gd name="T5" fmla="*/ 1005 h 1496"/>
                <a:gd name="T6" fmla="*/ 238 w 798"/>
                <a:gd name="T7" fmla="*/ 1003 h 1496"/>
                <a:gd name="T8" fmla="*/ 233 w 798"/>
                <a:gd name="T9" fmla="*/ 997 h 1496"/>
                <a:gd name="T10" fmla="*/ 798 w 798"/>
                <a:gd name="T11" fmla="*/ 308 h 1496"/>
                <a:gd name="T12" fmla="*/ 705 w 798"/>
                <a:gd name="T13" fmla="*/ 406 h 1496"/>
                <a:gd name="T14" fmla="*/ 351 w 798"/>
                <a:gd name="T15" fmla="*/ 757 h 1496"/>
                <a:gd name="T16" fmla="*/ 247 w 798"/>
                <a:gd name="T17" fmla="*/ 862 h 1496"/>
                <a:gd name="T18" fmla="*/ 242 w 798"/>
                <a:gd name="T19" fmla="*/ 866 h 1496"/>
                <a:gd name="T20" fmla="*/ 246 w 798"/>
                <a:gd name="T21" fmla="*/ 863 h 1496"/>
                <a:gd name="T22" fmla="*/ 244 w 798"/>
                <a:gd name="T23" fmla="*/ 863 h 1496"/>
                <a:gd name="T24" fmla="*/ 240 w 798"/>
                <a:gd name="T25" fmla="*/ 869 h 1496"/>
                <a:gd name="T26" fmla="*/ 241 w 798"/>
                <a:gd name="T27" fmla="*/ 868 h 1496"/>
                <a:gd name="T28" fmla="*/ 227 w 798"/>
                <a:gd name="T29" fmla="*/ 892 h 1496"/>
                <a:gd name="T30" fmla="*/ 219 w 798"/>
                <a:gd name="T31" fmla="*/ 917 h 1496"/>
                <a:gd name="T32" fmla="*/ 218 w 798"/>
                <a:gd name="T33" fmla="*/ 928 h 1496"/>
                <a:gd name="T34" fmla="*/ 218 w 798"/>
                <a:gd name="T35" fmla="*/ 951 h 1496"/>
                <a:gd name="T36" fmla="*/ 242 w 798"/>
                <a:gd name="T37" fmla="*/ 1009 h 1496"/>
                <a:gd name="T38" fmla="*/ 262 w 798"/>
                <a:gd name="T39" fmla="*/ 1028 h 1496"/>
                <a:gd name="T40" fmla="*/ 457 w 798"/>
                <a:gd name="T41" fmla="*/ 1224 h 1496"/>
                <a:gd name="T42" fmla="*/ 493 w 798"/>
                <a:gd name="T43" fmla="*/ 1257 h 1496"/>
                <a:gd name="T44" fmla="*/ 511 w 798"/>
                <a:gd name="T45" fmla="*/ 1267 h 1496"/>
                <a:gd name="T46" fmla="*/ 522 w 798"/>
                <a:gd name="T47" fmla="*/ 1273 h 1496"/>
                <a:gd name="T48" fmla="*/ 560 w 798"/>
                <a:gd name="T49" fmla="*/ 1278 h 1496"/>
                <a:gd name="T50" fmla="*/ 573 w 798"/>
                <a:gd name="T51" fmla="*/ 1278 h 1496"/>
                <a:gd name="T52" fmla="*/ 593 w 798"/>
                <a:gd name="T53" fmla="*/ 1274 h 1496"/>
                <a:gd name="T54" fmla="*/ 630 w 798"/>
                <a:gd name="T55" fmla="*/ 1252 h 1496"/>
                <a:gd name="T56" fmla="*/ 796 w 798"/>
                <a:gd name="T57" fmla="*/ 1086 h 1496"/>
                <a:gd name="T58" fmla="*/ 798 w 798"/>
                <a:gd name="T59" fmla="*/ 1392 h 1496"/>
                <a:gd name="T60" fmla="*/ 794 w 798"/>
                <a:gd name="T61" fmla="*/ 1400 h 1496"/>
                <a:gd name="T62" fmla="*/ 719 w 798"/>
                <a:gd name="T63" fmla="*/ 1456 h 1496"/>
                <a:gd name="T64" fmla="*/ 595 w 798"/>
                <a:gd name="T65" fmla="*/ 1494 h 1496"/>
                <a:gd name="T66" fmla="*/ 464 w 798"/>
                <a:gd name="T67" fmla="*/ 1484 h 1496"/>
                <a:gd name="T68" fmla="*/ 352 w 798"/>
                <a:gd name="T69" fmla="*/ 1424 h 1496"/>
                <a:gd name="T70" fmla="*/ 103 w 798"/>
                <a:gd name="T71" fmla="*/ 1177 h 1496"/>
                <a:gd name="T72" fmla="*/ 42 w 798"/>
                <a:gd name="T73" fmla="*/ 1100 h 1496"/>
                <a:gd name="T74" fmla="*/ 6 w 798"/>
                <a:gd name="T75" fmla="*/ 1007 h 1496"/>
                <a:gd name="T76" fmla="*/ 4 w 798"/>
                <a:gd name="T77" fmla="*/ 883 h 1496"/>
                <a:gd name="T78" fmla="*/ 44 w 798"/>
                <a:gd name="T79" fmla="*/ 769 h 1496"/>
                <a:gd name="T80" fmla="*/ 266 w 798"/>
                <a:gd name="T81" fmla="*/ 532 h 1496"/>
                <a:gd name="T82" fmla="*/ 788 w 798"/>
                <a:gd name="T83" fmla="*/ 13 h 14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798" h="1496">
                  <a:moveTo>
                    <a:pt x="231" y="995"/>
                  </a:moveTo>
                  <a:lnTo>
                    <a:pt x="231" y="995"/>
                  </a:lnTo>
                  <a:lnTo>
                    <a:pt x="233" y="997"/>
                  </a:lnTo>
                  <a:lnTo>
                    <a:pt x="233" y="998"/>
                  </a:lnTo>
                  <a:lnTo>
                    <a:pt x="234" y="999"/>
                  </a:lnTo>
                  <a:lnTo>
                    <a:pt x="235" y="1000"/>
                  </a:lnTo>
                  <a:lnTo>
                    <a:pt x="237" y="1002"/>
                  </a:lnTo>
                  <a:lnTo>
                    <a:pt x="238" y="1004"/>
                  </a:lnTo>
                  <a:lnTo>
                    <a:pt x="239" y="1005"/>
                  </a:lnTo>
                  <a:lnTo>
                    <a:pt x="240" y="1006"/>
                  </a:lnTo>
                  <a:lnTo>
                    <a:pt x="241" y="1007"/>
                  </a:lnTo>
                  <a:lnTo>
                    <a:pt x="238" y="1003"/>
                  </a:lnTo>
                  <a:lnTo>
                    <a:pt x="236" y="1000"/>
                  </a:lnTo>
                  <a:lnTo>
                    <a:pt x="234" y="998"/>
                  </a:lnTo>
                  <a:lnTo>
                    <a:pt x="233" y="997"/>
                  </a:lnTo>
                  <a:lnTo>
                    <a:pt x="231" y="995"/>
                  </a:lnTo>
                  <a:close/>
                  <a:moveTo>
                    <a:pt x="798" y="0"/>
                  </a:moveTo>
                  <a:lnTo>
                    <a:pt x="798" y="308"/>
                  </a:lnTo>
                  <a:lnTo>
                    <a:pt x="771" y="341"/>
                  </a:lnTo>
                  <a:lnTo>
                    <a:pt x="739" y="373"/>
                  </a:lnTo>
                  <a:lnTo>
                    <a:pt x="705" y="406"/>
                  </a:lnTo>
                  <a:lnTo>
                    <a:pt x="670" y="439"/>
                  </a:lnTo>
                  <a:lnTo>
                    <a:pt x="636" y="471"/>
                  </a:lnTo>
                  <a:lnTo>
                    <a:pt x="351" y="757"/>
                  </a:lnTo>
                  <a:lnTo>
                    <a:pt x="265" y="842"/>
                  </a:lnTo>
                  <a:lnTo>
                    <a:pt x="250" y="858"/>
                  </a:lnTo>
                  <a:lnTo>
                    <a:pt x="247" y="862"/>
                  </a:lnTo>
                  <a:lnTo>
                    <a:pt x="244" y="864"/>
                  </a:lnTo>
                  <a:lnTo>
                    <a:pt x="241" y="868"/>
                  </a:lnTo>
                  <a:lnTo>
                    <a:pt x="242" y="866"/>
                  </a:lnTo>
                  <a:lnTo>
                    <a:pt x="243" y="865"/>
                  </a:lnTo>
                  <a:lnTo>
                    <a:pt x="244" y="864"/>
                  </a:lnTo>
                  <a:lnTo>
                    <a:pt x="246" y="863"/>
                  </a:lnTo>
                  <a:lnTo>
                    <a:pt x="246" y="863"/>
                  </a:lnTo>
                  <a:lnTo>
                    <a:pt x="246" y="863"/>
                  </a:lnTo>
                  <a:lnTo>
                    <a:pt x="244" y="863"/>
                  </a:lnTo>
                  <a:lnTo>
                    <a:pt x="243" y="865"/>
                  </a:lnTo>
                  <a:lnTo>
                    <a:pt x="242" y="867"/>
                  </a:lnTo>
                  <a:lnTo>
                    <a:pt x="240" y="869"/>
                  </a:lnTo>
                  <a:lnTo>
                    <a:pt x="237" y="874"/>
                  </a:lnTo>
                  <a:lnTo>
                    <a:pt x="234" y="878"/>
                  </a:lnTo>
                  <a:lnTo>
                    <a:pt x="241" y="868"/>
                  </a:lnTo>
                  <a:lnTo>
                    <a:pt x="239" y="871"/>
                  </a:lnTo>
                  <a:lnTo>
                    <a:pt x="238" y="874"/>
                  </a:lnTo>
                  <a:lnTo>
                    <a:pt x="227" y="892"/>
                  </a:lnTo>
                  <a:lnTo>
                    <a:pt x="225" y="900"/>
                  </a:lnTo>
                  <a:lnTo>
                    <a:pt x="222" y="910"/>
                  </a:lnTo>
                  <a:lnTo>
                    <a:pt x="219" y="917"/>
                  </a:lnTo>
                  <a:lnTo>
                    <a:pt x="219" y="920"/>
                  </a:lnTo>
                  <a:lnTo>
                    <a:pt x="218" y="924"/>
                  </a:lnTo>
                  <a:lnTo>
                    <a:pt x="218" y="928"/>
                  </a:lnTo>
                  <a:lnTo>
                    <a:pt x="218" y="935"/>
                  </a:lnTo>
                  <a:lnTo>
                    <a:pt x="218" y="943"/>
                  </a:lnTo>
                  <a:lnTo>
                    <a:pt x="218" y="951"/>
                  </a:lnTo>
                  <a:lnTo>
                    <a:pt x="226" y="979"/>
                  </a:lnTo>
                  <a:lnTo>
                    <a:pt x="231" y="990"/>
                  </a:lnTo>
                  <a:lnTo>
                    <a:pt x="242" y="1009"/>
                  </a:lnTo>
                  <a:lnTo>
                    <a:pt x="247" y="1012"/>
                  </a:lnTo>
                  <a:lnTo>
                    <a:pt x="250" y="1016"/>
                  </a:lnTo>
                  <a:lnTo>
                    <a:pt x="262" y="1028"/>
                  </a:lnTo>
                  <a:lnTo>
                    <a:pt x="395" y="1160"/>
                  </a:lnTo>
                  <a:lnTo>
                    <a:pt x="425" y="1192"/>
                  </a:lnTo>
                  <a:lnTo>
                    <a:pt x="457" y="1224"/>
                  </a:lnTo>
                  <a:lnTo>
                    <a:pt x="489" y="1254"/>
                  </a:lnTo>
                  <a:lnTo>
                    <a:pt x="490" y="1255"/>
                  </a:lnTo>
                  <a:lnTo>
                    <a:pt x="493" y="1257"/>
                  </a:lnTo>
                  <a:lnTo>
                    <a:pt x="496" y="1259"/>
                  </a:lnTo>
                  <a:lnTo>
                    <a:pt x="504" y="1264"/>
                  </a:lnTo>
                  <a:lnTo>
                    <a:pt x="511" y="1267"/>
                  </a:lnTo>
                  <a:lnTo>
                    <a:pt x="518" y="1271"/>
                  </a:lnTo>
                  <a:lnTo>
                    <a:pt x="520" y="1272"/>
                  </a:lnTo>
                  <a:lnTo>
                    <a:pt x="522" y="1273"/>
                  </a:lnTo>
                  <a:lnTo>
                    <a:pt x="542" y="1277"/>
                  </a:lnTo>
                  <a:lnTo>
                    <a:pt x="549" y="1278"/>
                  </a:lnTo>
                  <a:lnTo>
                    <a:pt x="560" y="1278"/>
                  </a:lnTo>
                  <a:lnTo>
                    <a:pt x="568" y="1278"/>
                  </a:lnTo>
                  <a:lnTo>
                    <a:pt x="571" y="1278"/>
                  </a:lnTo>
                  <a:lnTo>
                    <a:pt x="573" y="1278"/>
                  </a:lnTo>
                  <a:lnTo>
                    <a:pt x="580" y="1277"/>
                  </a:lnTo>
                  <a:lnTo>
                    <a:pt x="585" y="1276"/>
                  </a:lnTo>
                  <a:lnTo>
                    <a:pt x="593" y="1274"/>
                  </a:lnTo>
                  <a:lnTo>
                    <a:pt x="601" y="1272"/>
                  </a:lnTo>
                  <a:lnTo>
                    <a:pt x="624" y="1259"/>
                  </a:lnTo>
                  <a:lnTo>
                    <a:pt x="630" y="1252"/>
                  </a:lnTo>
                  <a:lnTo>
                    <a:pt x="635" y="1247"/>
                  </a:lnTo>
                  <a:lnTo>
                    <a:pt x="794" y="1087"/>
                  </a:lnTo>
                  <a:lnTo>
                    <a:pt x="796" y="1086"/>
                  </a:lnTo>
                  <a:lnTo>
                    <a:pt x="798" y="1084"/>
                  </a:lnTo>
                  <a:lnTo>
                    <a:pt x="798" y="1081"/>
                  </a:lnTo>
                  <a:lnTo>
                    <a:pt x="798" y="1392"/>
                  </a:lnTo>
                  <a:lnTo>
                    <a:pt x="798" y="1395"/>
                  </a:lnTo>
                  <a:lnTo>
                    <a:pt x="796" y="1397"/>
                  </a:lnTo>
                  <a:lnTo>
                    <a:pt x="794" y="1400"/>
                  </a:lnTo>
                  <a:lnTo>
                    <a:pt x="791" y="1402"/>
                  </a:lnTo>
                  <a:lnTo>
                    <a:pt x="756" y="1432"/>
                  </a:lnTo>
                  <a:lnTo>
                    <a:pt x="719" y="1456"/>
                  </a:lnTo>
                  <a:lnTo>
                    <a:pt x="680" y="1474"/>
                  </a:lnTo>
                  <a:lnTo>
                    <a:pt x="639" y="1487"/>
                  </a:lnTo>
                  <a:lnTo>
                    <a:pt x="595" y="1494"/>
                  </a:lnTo>
                  <a:lnTo>
                    <a:pt x="551" y="1496"/>
                  </a:lnTo>
                  <a:lnTo>
                    <a:pt x="506" y="1493"/>
                  </a:lnTo>
                  <a:lnTo>
                    <a:pt x="464" y="1484"/>
                  </a:lnTo>
                  <a:lnTo>
                    <a:pt x="424" y="1469"/>
                  </a:lnTo>
                  <a:lnTo>
                    <a:pt x="387" y="1449"/>
                  </a:lnTo>
                  <a:lnTo>
                    <a:pt x="352" y="1424"/>
                  </a:lnTo>
                  <a:lnTo>
                    <a:pt x="321" y="1396"/>
                  </a:lnTo>
                  <a:lnTo>
                    <a:pt x="126" y="1201"/>
                  </a:lnTo>
                  <a:lnTo>
                    <a:pt x="103" y="1177"/>
                  </a:lnTo>
                  <a:lnTo>
                    <a:pt x="80" y="1152"/>
                  </a:lnTo>
                  <a:lnTo>
                    <a:pt x="61" y="1127"/>
                  </a:lnTo>
                  <a:lnTo>
                    <a:pt x="42" y="1100"/>
                  </a:lnTo>
                  <a:lnTo>
                    <a:pt x="27" y="1071"/>
                  </a:lnTo>
                  <a:lnTo>
                    <a:pt x="14" y="1040"/>
                  </a:lnTo>
                  <a:lnTo>
                    <a:pt x="6" y="1007"/>
                  </a:lnTo>
                  <a:lnTo>
                    <a:pt x="1" y="966"/>
                  </a:lnTo>
                  <a:lnTo>
                    <a:pt x="0" y="925"/>
                  </a:lnTo>
                  <a:lnTo>
                    <a:pt x="4" y="883"/>
                  </a:lnTo>
                  <a:lnTo>
                    <a:pt x="13" y="844"/>
                  </a:lnTo>
                  <a:lnTo>
                    <a:pt x="26" y="805"/>
                  </a:lnTo>
                  <a:lnTo>
                    <a:pt x="44" y="769"/>
                  </a:lnTo>
                  <a:lnTo>
                    <a:pt x="67" y="734"/>
                  </a:lnTo>
                  <a:lnTo>
                    <a:pt x="95" y="703"/>
                  </a:lnTo>
                  <a:lnTo>
                    <a:pt x="266" y="532"/>
                  </a:lnTo>
                  <a:lnTo>
                    <a:pt x="770" y="28"/>
                  </a:lnTo>
                  <a:lnTo>
                    <a:pt x="779" y="21"/>
                  </a:lnTo>
                  <a:lnTo>
                    <a:pt x="788" y="13"/>
                  </a:lnTo>
                  <a:lnTo>
                    <a:pt x="795" y="7"/>
                  </a:lnTo>
                  <a:lnTo>
                    <a:pt x="798" y="0"/>
                  </a:lnTo>
                  <a:close/>
                </a:path>
              </a:pathLst>
            </a:custGeom>
            <a:solidFill>
              <a:srgbClr val="F0F0F0"/>
            </a:solidFill>
            <a:ln w="0">
              <a:solidFill>
                <a:srgbClr val="F0F0F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5" name="Freeform 205"/>
            <p:cNvSpPr>
              <a:spLocks/>
            </p:cNvSpPr>
            <p:nvPr/>
          </p:nvSpPr>
          <p:spPr bwMode="auto">
            <a:xfrm>
              <a:off x="5043" y="959"/>
              <a:ext cx="3" cy="2"/>
            </a:xfrm>
            <a:custGeom>
              <a:avLst/>
              <a:gdLst>
                <a:gd name="T0" fmla="*/ 0 w 13"/>
                <a:gd name="T1" fmla="*/ 0 h 10"/>
                <a:gd name="T2" fmla="*/ 0 w 13"/>
                <a:gd name="T3" fmla="*/ 1 h 10"/>
                <a:gd name="T4" fmla="*/ 2 w 13"/>
                <a:gd name="T5" fmla="*/ 2 h 10"/>
                <a:gd name="T6" fmla="*/ 4 w 13"/>
                <a:gd name="T7" fmla="*/ 3 h 10"/>
                <a:gd name="T8" fmla="*/ 9 w 13"/>
                <a:gd name="T9" fmla="*/ 7 h 10"/>
                <a:gd name="T10" fmla="*/ 13 w 13"/>
                <a:gd name="T11" fmla="*/ 10 h 10"/>
                <a:gd name="T12" fmla="*/ 0 w 13"/>
                <a:gd name="T13" fmla="*/ 1 h 10"/>
                <a:gd name="T14" fmla="*/ 0 w 13"/>
                <a:gd name="T15" fmla="*/ 0 h 10"/>
                <a:gd name="T16" fmla="*/ 0 w 13"/>
                <a:gd name="T17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" h="10">
                  <a:moveTo>
                    <a:pt x="0" y="0"/>
                  </a:moveTo>
                  <a:lnTo>
                    <a:pt x="0" y="1"/>
                  </a:lnTo>
                  <a:lnTo>
                    <a:pt x="2" y="2"/>
                  </a:lnTo>
                  <a:lnTo>
                    <a:pt x="4" y="3"/>
                  </a:lnTo>
                  <a:lnTo>
                    <a:pt x="9" y="7"/>
                  </a:lnTo>
                  <a:lnTo>
                    <a:pt x="13" y="10"/>
                  </a:lnTo>
                  <a:lnTo>
                    <a:pt x="0" y="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6" name="Freeform 206"/>
            <p:cNvSpPr>
              <a:spLocks/>
            </p:cNvSpPr>
            <p:nvPr/>
          </p:nvSpPr>
          <p:spPr bwMode="auto">
            <a:xfrm>
              <a:off x="5165" y="815"/>
              <a:ext cx="2" cy="3"/>
            </a:xfrm>
            <a:custGeom>
              <a:avLst/>
              <a:gdLst>
                <a:gd name="T0" fmla="*/ 12 w 12"/>
                <a:gd name="T1" fmla="*/ 0 h 16"/>
                <a:gd name="T2" fmla="*/ 12 w 12"/>
                <a:gd name="T3" fmla="*/ 0 h 16"/>
                <a:gd name="T4" fmla="*/ 11 w 12"/>
                <a:gd name="T5" fmla="*/ 2 h 16"/>
                <a:gd name="T6" fmla="*/ 10 w 12"/>
                <a:gd name="T7" fmla="*/ 3 h 16"/>
                <a:gd name="T8" fmla="*/ 9 w 12"/>
                <a:gd name="T9" fmla="*/ 4 h 16"/>
                <a:gd name="T10" fmla="*/ 8 w 12"/>
                <a:gd name="T11" fmla="*/ 6 h 16"/>
                <a:gd name="T12" fmla="*/ 0 w 12"/>
                <a:gd name="T13" fmla="*/ 16 h 16"/>
                <a:gd name="T14" fmla="*/ 3 w 12"/>
                <a:gd name="T15" fmla="*/ 11 h 16"/>
                <a:gd name="T16" fmla="*/ 7 w 12"/>
                <a:gd name="T17" fmla="*/ 7 h 16"/>
                <a:gd name="T18" fmla="*/ 9 w 12"/>
                <a:gd name="T19" fmla="*/ 5 h 16"/>
                <a:gd name="T20" fmla="*/ 10 w 12"/>
                <a:gd name="T21" fmla="*/ 3 h 16"/>
                <a:gd name="T22" fmla="*/ 11 w 12"/>
                <a:gd name="T23" fmla="*/ 0 h 16"/>
                <a:gd name="T24" fmla="*/ 12 w 12"/>
                <a:gd name="T25" fmla="*/ 0 h 16"/>
                <a:gd name="T26" fmla="*/ 12 w 12"/>
                <a:gd name="T27" fmla="*/ 0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2" h="16">
                  <a:moveTo>
                    <a:pt x="12" y="0"/>
                  </a:moveTo>
                  <a:lnTo>
                    <a:pt x="12" y="0"/>
                  </a:lnTo>
                  <a:lnTo>
                    <a:pt x="11" y="2"/>
                  </a:lnTo>
                  <a:lnTo>
                    <a:pt x="10" y="3"/>
                  </a:lnTo>
                  <a:lnTo>
                    <a:pt x="9" y="4"/>
                  </a:lnTo>
                  <a:lnTo>
                    <a:pt x="8" y="6"/>
                  </a:lnTo>
                  <a:lnTo>
                    <a:pt x="0" y="16"/>
                  </a:lnTo>
                  <a:lnTo>
                    <a:pt x="3" y="11"/>
                  </a:lnTo>
                  <a:lnTo>
                    <a:pt x="7" y="7"/>
                  </a:lnTo>
                  <a:lnTo>
                    <a:pt x="9" y="5"/>
                  </a:lnTo>
                  <a:lnTo>
                    <a:pt x="10" y="3"/>
                  </a:lnTo>
                  <a:lnTo>
                    <a:pt x="11" y="0"/>
                  </a:lnTo>
                  <a:lnTo>
                    <a:pt x="12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7" name="Freeform 207"/>
            <p:cNvSpPr>
              <a:spLocks/>
            </p:cNvSpPr>
            <p:nvPr/>
          </p:nvSpPr>
          <p:spPr bwMode="auto">
            <a:xfrm>
              <a:off x="5126" y="686"/>
              <a:ext cx="121" cy="235"/>
            </a:xfrm>
            <a:custGeom>
              <a:avLst/>
              <a:gdLst>
                <a:gd name="T0" fmla="*/ 726 w 726"/>
                <a:gd name="T1" fmla="*/ 309 h 1413"/>
                <a:gd name="T2" fmla="*/ 643 w 726"/>
                <a:gd name="T3" fmla="*/ 387 h 1413"/>
                <a:gd name="T4" fmla="*/ 352 w 726"/>
                <a:gd name="T5" fmla="*/ 673 h 1413"/>
                <a:gd name="T6" fmla="*/ 250 w 726"/>
                <a:gd name="T7" fmla="*/ 774 h 1413"/>
                <a:gd name="T8" fmla="*/ 245 w 726"/>
                <a:gd name="T9" fmla="*/ 780 h 1413"/>
                <a:gd name="T10" fmla="*/ 243 w 726"/>
                <a:gd name="T11" fmla="*/ 782 h 1413"/>
                <a:gd name="T12" fmla="*/ 245 w 726"/>
                <a:gd name="T13" fmla="*/ 780 h 1413"/>
                <a:gd name="T14" fmla="*/ 246 w 726"/>
                <a:gd name="T15" fmla="*/ 778 h 1413"/>
                <a:gd name="T16" fmla="*/ 245 w 726"/>
                <a:gd name="T17" fmla="*/ 778 h 1413"/>
                <a:gd name="T18" fmla="*/ 243 w 726"/>
                <a:gd name="T19" fmla="*/ 783 h 1413"/>
                <a:gd name="T20" fmla="*/ 237 w 726"/>
                <a:gd name="T21" fmla="*/ 789 h 1413"/>
                <a:gd name="T22" fmla="*/ 242 w 726"/>
                <a:gd name="T23" fmla="*/ 784 h 1413"/>
                <a:gd name="T24" fmla="*/ 238 w 726"/>
                <a:gd name="T25" fmla="*/ 789 h 1413"/>
                <a:gd name="T26" fmla="*/ 225 w 726"/>
                <a:gd name="T27" fmla="*/ 815 h 1413"/>
                <a:gd name="T28" fmla="*/ 220 w 726"/>
                <a:gd name="T29" fmla="*/ 833 h 1413"/>
                <a:gd name="T30" fmla="*/ 219 w 726"/>
                <a:gd name="T31" fmla="*/ 839 h 1413"/>
                <a:gd name="T32" fmla="*/ 218 w 726"/>
                <a:gd name="T33" fmla="*/ 850 h 1413"/>
                <a:gd name="T34" fmla="*/ 219 w 726"/>
                <a:gd name="T35" fmla="*/ 867 h 1413"/>
                <a:gd name="T36" fmla="*/ 229 w 726"/>
                <a:gd name="T37" fmla="*/ 901 h 1413"/>
                <a:gd name="T38" fmla="*/ 235 w 726"/>
                <a:gd name="T39" fmla="*/ 913 h 1413"/>
                <a:gd name="T40" fmla="*/ 237 w 726"/>
                <a:gd name="T41" fmla="*/ 917 h 1413"/>
                <a:gd name="T42" fmla="*/ 233 w 726"/>
                <a:gd name="T43" fmla="*/ 912 h 1413"/>
                <a:gd name="T44" fmla="*/ 232 w 726"/>
                <a:gd name="T45" fmla="*/ 911 h 1413"/>
                <a:gd name="T46" fmla="*/ 233 w 726"/>
                <a:gd name="T47" fmla="*/ 912 h 1413"/>
                <a:gd name="T48" fmla="*/ 235 w 726"/>
                <a:gd name="T49" fmla="*/ 916 h 1413"/>
                <a:gd name="T50" fmla="*/ 238 w 726"/>
                <a:gd name="T51" fmla="*/ 919 h 1413"/>
                <a:gd name="T52" fmla="*/ 241 w 726"/>
                <a:gd name="T53" fmla="*/ 922 h 1413"/>
                <a:gd name="T54" fmla="*/ 245 w 726"/>
                <a:gd name="T55" fmla="*/ 927 h 1413"/>
                <a:gd name="T56" fmla="*/ 249 w 726"/>
                <a:gd name="T57" fmla="*/ 933 h 1413"/>
                <a:gd name="T58" fmla="*/ 393 w 726"/>
                <a:gd name="T59" fmla="*/ 1078 h 1413"/>
                <a:gd name="T60" fmla="*/ 456 w 726"/>
                <a:gd name="T61" fmla="*/ 1141 h 1413"/>
                <a:gd name="T62" fmla="*/ 490 w 726"/>
                <a:gd name="T63" fmla="*/ 1171 h 1413"/>
                <a:gd name="T64" fmla="*/ 496 w 726"/>
                <a:gd name="T65" fmla="*/ 1174 h 1413"/>
                <a:gd name="T66" fmla="*/ 512 w 726"/>
                <a:gd name="T67" fmla="*/ 1183 h 1413"/>
                <a:gd name="T68" fmla="*/ 520 w 726"/>
                <a:gd name="T69" fmla="*/ 1187 h 1413"/>
                <a:gd name="T70" fmla="*/ 542 w 726"/>
                <a:gd name="T71" fmla="*/ 1193 h 1413"/>
                <a:gd name="T72" fmla="*/ 561 w 726"/>
                <a:gd name="T73" fmla="*/ 1194 h 1413"/>
                <a:gd name="T74" fmla="*/ 572 w 726"/>
                <a:gd name="T75" fmla="*/ 1194 h 1413"/>
                <a:gd name="T76" fmla="*/ 580 w 726"/>
                <a:gd name="T77" fmla="*/ 1193 h 1413"/>
                <a:gd name="T78" fmla="*/ 594 w 726"/>
                <a:gd name="T79" fmla="*/ 1190 h 1413"/>
                <a:gd name="T80" fmla="*/ 616 w 726"/>
                <a:gd name="T81" fmla="*/ 1181 h 1413"/>
                <a:gd name="T82" fmla="*/ 631 w 726"/>
                <a:gd name="T83" fmla="*/ 1171 h 1413"/>
                <a:gd name="T84" fmla="*/ 638 w 726"/>
                <a:gd name="T85" fmla="*/ 1165 h 1413"/>
                <a:gd name="T86" fmla="*/ 684 w 726"/>
                <a:gd name="T87" fmla="*/ 1122 h 1413"/>
                <a:gd name="T88" fmla="*/ 726 w 726"/>
                <a:gd name="T89" fmla="*/ 1374 h 1413"/>
                <a:gd name="T90" fmla="*/ 638 w 726"/>
                <a:gd name="T91" fmla="*/ 1404 h 1413"/>
                <a:gd name="T92" fmla="*/ 554 w 726"/>
                <a:gd name="T93" fmla="*/ 1413 h 1413"/>
                <a:gd name="T94" fmla="*/ 468 w 726"/>
                <a:gd name="T95" fmla="*/ 1401 h 1413"/>
                <a:gd name="T96" fmla="*/ 388 w 726"/>
                <a:gd name="T97" fmla="*/ 1366 h 1413"/>
                <a:gd name="T98" fmla="*/ 319 w 726"/>
                <a:gd name="T99" fmla="*/ 1314 h 1413"/>
                <a:gd name="T100" fmla="*/ 101 w 726"/>
                <a:gd name="T101" fmla="*/ 1095 h 1413"/>
                <a:gd name="T102" fmla="*/ 59 w 726"/>
                <a:gd name="T103" fmla="*/ 1044 h 1413"/>
                <a:gd name="T104" fmla="*/ 26 w 726"/>
                <a:gd name="T105" fmla="*/ 987 h 1413"/>
                <a:gd name="T106" fmla="*/ 6 w 726"/>
                <a:gd name="T107" fmla="*/ 924 h 1413"/>
                <a:gd name="T108" fmla="*/ 0 w 726"/>
                <a:gd name="T109" fmla="*/ 840 h 1413"/>
                <a:gd name="T110" fmla="*/ 13 w 726"/>
                <a:gd name="T111" fmla="*/ 760 h 1413"/>
                <a:gd name="T112" fmla="*/ 45 w 726"/>
                <a:gd name="T113" fmla="*/ 685 h 1413"/>
                <a:gd name="T114" fmla="*/ 96 w 726"/>
                <a:gd name="T115" fmla="*/ 619 h 1413"/>
                <a:gd name="T116" fmla="*/ 272 w 726"/>
                <a:gd name="T117" fmla="*/ 448 h 1413"/>
                <a:gd name="T118" fmla="*/ 726 w 726"/>
                <a:gd name="T119" fmla="*/ 0 h 14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726" h="1413">
                  <a:moveTo>
                    <a:pt x="726" y="0"/>
                  </a:moveTo>
                  <a:lnTo>
                    <a:pt x="726" y="309"/>
                  </a:lnTo>
                  <a:lnTo>
                    <a:pt x="684" y="348"/>
                  </a:lnTo>
                  <a:lnTo>
                    <a:pt x="643" y="387"/>
                  </a:lnTo>
                  <a:lnTo>
                    <a:pt x="498" y="529"/>
                  </a:lnTo>
                  <a:lnTo>
                    <a:pt x="352" y="673"/>
                  </a:lnTo>
                  <a:lnTo>
                    <a:pt x="266" y="758"/>
                  </a:lnTo>
                  <a:lnTo>
                    <a:pt x="250" y="774"/>
                  </a:lnTo>
                  <a:lnTo>
                    <a:pt x="248" y="777"/>
                  </a:lnTo>
                  <a:lnTo>
                    <a:pt x="245" y="780"/>
                  </a:lnTo>
                  <a:lnTo>
                    <a:pt x="242" y="784"/>
                  </a:lnTo>
                  <a:lnTo>
                    <a:pt x="243" y="782"/>
                  </a:lnTo>
                  <a:lnTo>
                    <a:pt x="244" y="781"/>
                  </a:lnTo>
                  <a:lnTo>
                    <a:pt x="245" y="780"/>
                  </a:lnTo>
                  <a:lnTo>
                    <a:pt x="246" y="778"/>
                  </a:lnTo>
                  <a:lnTo>
                    <a:pt x="246" y="778"/>
                  </a:lnTo>
                  <a:lnTo>
                    <a:pt x="246" y="778"/>
                  </a:lnTo>
                  <a:lnTo>
                    <a:pt x="245" y="778"/>
                  </a:lnTo>
                  <a:lnTo>
                    <a:pt x="244" y="781"/>
                  </a:lnTo>
                  <a:lnTo>
                    <a:pt x="243" y="783"/>
                  </a:lnTo>
                  <a:lnTo>
                    <a:pt x="241" y="785"/>
                  </a:lnTo>
                  <a:lnTo>
                    <a:pt x="237" y="789"/>
                  </a:lnTo>
                  <a:lnTo>
                    <a:pt x="234" y="794"/>
                  </a:lnTo>
                  <a:lnTo>
                    <a:pt x="242" y="784"/>
                  </a:lnTo>
                  <a:lnTo>
                    <a:pt x="240" y="787"/>
                  </a:lnTo>
                  <a:lnTo>
                    <a:pt x="238" y="789"/>
                  </a:lnTo>
                  <a:lnTo>
                    <a:pt x="228" y="808"/>
                  </a:lnTo>
                  <a:lnTo>
                    <a:pt x="225" y="815"/>
                  </a:lnTo>
                  <a:lnTo>
                    <a:pt x="222" y="825"/>
                  </a:lnTo>
                  <a:lnTo>
                    <a:pt x="220" y="833"/>
                  </a:lnTo>
                  <a:lnTo>
                    <a:pt x="220" y="836"/>
                  </a:lnTo>
                  <a:lnTo>
                    <a:pt x="219" y="839"/>
                  </a:lnTo>
                  <a:lnTo>
                    <a:pt x="219" y="844"/>
                  </a:lnTo>
                  <a:lnTo>
                    <a:pt x="218" y="850"/>
                  </a:lnTo>
                  <a:lnTo>
                    <a:pt x="219" y="859"/>
                  </a:lnTo>
                  <a:lnTo>
                    <a:pt x="219" y="867"/>
                  </a:lnTo>
                  <a:lnTo>
                    <a:pt x="226" y="896"/>
                  </a:lnTo>
                  <a:lnTo>
                    <a:pt x="229" y="901"/>
                  </a:lnTo>
                  <a:lnTo>
                    <a:pt x="232" y="907"/>
                  </a:lnTo>
                  <a:lnTo>
                    <a:pt x="235" y="913"/>
                  </a:lnTo>
                  <a:lnTo>
                    <a:pt x="240" y="921"/>
                  </a:lnTo>
                  <a:lnTo>
                    <a:pt x="237" y="917"/>
                  </a:lnTo>
                  <a:lnTo>
                    <a:pt x="235" y="914"/>
                  </a:lnTo>
                  <a:lnTo>
                    <a:pt x="233" y="912"/>
                  </a:lnTo>
                  <a:lnTo>
                    <a:pt x="233" y="911"/>
                  </a:lnTo>
                  <a:lnTo>
                    <a:pt x="232" y="911"/>
                  </a:lnTo>
                  <a:lnTo>
                    <a:pt x="233" y="911"/>
                  </a:lnTo>
                  <a:lnTo>
                    <a:pt x="233" y="912"/>
                  </a:lnTo>
                  <a:lnTo>
                    <a:pt x="234" y="913"/>
                  </a:lnTo>
                  <a:lnTo>
                    <a:pt x="235" y="916"/>
                  </a:lnTo>
                  <a:lnTo>
                    <a:pt x="236" y="918"/>
                  </a:lnTo>
                  <a:lnTo>
                    <a:pt x="238" y="919"/>
                  </a:lnTo>
                  <a:lnTo>
                    <a:pt x="240" y="921"/>
                  </a:lnTo>
                  <a:lnTo>
                    <a:pt x="241" y="922"/>
                  </a:lnTo>
                  <a:lnTo>
                    <a:pt x="243" y="924"/>
                  </a:lnTo>
                  <a:lnTo>
                    <a:pt x="245" y="927"/>
                  </a:lnTo>
                  <a:lnTo>
                    <a:pt x="246" y="931"/>
                  </a:lnTo>
                  <a:lnTo>
                    <a:pt x="249" y="933"/>
                  </a:lnTo>
                  <a:lnTo>
                    <a:pt x="260" y="945"/>
                  </a:lnTo>
                  <a:lnTo>
                    <a:pt x="393" y="1078"/>
                  </a:lnTo>
                  <a:lnTo>
                    <a:pt x="425" y="1109"/>
                  </a:lnTo>
                  <a:lnTo>
                    <a:pt x="456" y="1141"/>
                  </a:lnTo>
                  <a:lnTo>
                    <a:pt x="489" y="1171"/>
                  </a:lnTo>
                  <a:lnTo>
                    <a:pt x="490" y="1171"/>
                  </a:lnTo>
                  <a:lnTo>
                    <a:pt x="493" y="1172"/>
                  </a:lnTo>
                  <a:lnTo>
                    <a:pt x="496" y="1174"/>
                  </a:lnTo>
                  <a:lnTo>
                    <a:pt x="504" y="1180"/>
                  </a:lnTo>
                  <a:lnTo>
                    <a:pt x="512" y="1183"/>
                  </a:lnTo>
                  <a:lnTo>
                    <a:pt x="518" y="1186"/>
                  </a:lnTo>
                  <a:lnTo>
                    <a:pt x="520" y="1187"/>
                  </a:lnTo>
                  <a:lnTo>
                    <a:pt x="523" y="1188"/>
                  </a:lnTo>
                  <a:lnTo>
                    <a:pt x="542" y="1193"/>
                  </a:lnTo>
                  <a:lnTo>
                    <a:pt x="551" y="1194"/>
                  </a:lnTo>
                  <a:lnTo>
                    <a:pt x="561" y="1194"/>
                  </a:lnTo>
                  <a:lnTo>
                    <a:pt x="568" y="1194"/>
                  </a:lnTo>
                  <a:lnTo>
                    <a:pt x="572" y="1194"/>
                  </a:lnTo>
                  <a:lnTo>
                    <a:pt x="574" y="1194"/>
                  </a:lnTo>
                  <a:lnTo>
                    <a:pt x="580" y="1193"/>
                  </a:lnTo>
                  <a:lnTo>
                    <a:pt x="587" y="1192"/>
                  </a:lnTo>
                  <a:lnTo>
                    <a:pt x="594" y="1190"/>
                  </a:lnTo>
                  <a:lnTo>
                    <a:pt x="603" y="1187"/>
                  </a:lnTo>
                  <a:lnTo>
                    <a:pt x="616" y="1181"/>
                  </a:lnTo>
                  <a:lnTo>
                    <a:pt x="628" y="1174"/>
                  </a:lnTo>
                  <a:lnTo>
                    <a:pt x="631" y="1171"/>
                  </a:lnTo>
                  <a:lnTo>
                    <a:pt x="635" y="1168"/>
                  </a:lnTo>
                  <a:lnTo>
                    <a:pt x="638" y="1165"/>
                  </a:lnTo>
                  <a:lnTo>
                    <a:pt x="641" y="1162"/>
                  </a:lnTo>
                  <a:lnTo>
                    <a:pt x="684" y="1122"/>
                  </a:lnTo>
                  <a:lnTo>
                    <a:pt x="726" y="1083"/>
                  </a:lnTo>
                  <a:lnTo>
                    <a:pt x="726" y="1374"/>
                  </a:lnTo>
                  <a:lnTo>
                    <a:pt x="681" y="1392"/>
                  </a:lnTo>
                  <a:lnTo>
                    <a:pt x="638" y="1404"/>
                  </a:lnTo>
                  <a:lnTo>
                    <a:pt x="597" y="1410"/>
                  </a:lnTo>
                  <a:lnTo>
                    <a:pt x="554" y="1413"/>
                  </a:lnTo>
                  <a:lnTo>
                    <a:pt x="511" y="1409"/>
                  </a:lnTo>
                  <a:lnTo>
                    <a:pt x="468" y="1401"/>
                  </a:lnTo>
                  <a:lnTo>
                    <a:pt x="427" y="1386"/>
                  </a:lnTo>
                  <a:lnTo>
                    <a:pt x="388" y="1366"/>
                  </a:lnTo>
                  <a:lnTo>
                    <a:pt x="352" y="1342"/>
                  </a:lnTo>
                  <a:lnTo>
                    <a:pt x="319" y="1314"/>
                  </a:lnTo>
                  <a:lnTo>
                    <a:pt x="124" y="1119"/>
                  </a:lnTo>
                  <a:lnTo>
                    <a:pt x="101" y="1095"/>
                  </a:lnTo>
                  <a:lnTo>
                    <a:pt x="80" y="1070"/>
                  </a:lnTo>
                  <a:lnTo>
                    <a:pt x="59" y="1044"/>
                  </a:lnTo>
                  <a:lnTo>
                    <a:pt x="41" y="1017"/>
                  </a:lnTo>
                  <a:lnTo>
                    <a:pt x="26" y="987"/>
                  </a:lnTo>
                  <a:lnTo>
                    <a:pt x="14" y="957"/>
                  </a:lnTo>
                  <a:lnTo>
                    <a:pt x="6" y="924"/>
                  </a:lnTo>
                  <a:lnTo>
                    <a:pt x="0" y="882"/>
                  </a:lnTo>
                  <a:lnTo>
                    <a:pt x="0" y="840"/>
                  </a:lnTo>
                  <a:lnTo>
                    <a:pt x="3" y="800"/>
                  </a:lnTo>
                  <a:lnTo>
                    <a:pt x="13" y="760"/>
                  </a:lnTo>
                  <a:lnTo>
                    <a:pt x="26" y="722"/>
                  </a:lnTo>
                  <a:lnTo>
                    <a:pt x="45" y="685"/>
                  </a:lnTo>
                  <a:lnTo>
                    <a:pt x="68" y="650"/>
                  </a:lnTo>
                  <a:lnTo>
                    <a:pt x="96" y="619"/>
                  </a:lnTo>
                  <a:lnTo>
                    <a:pt x="184" y="533"/>
                  </a:lnTo>
                  <a:lnTo>
                    <a:pt x="272" y="448"/>
                  </a:lnTo>
                  <a:lnTo>
                    <a:pt x="498" y="224"/>
                  </a:lnTo>
                  <a:lnTo>
                    <a:pt x="726" y="0"/>
                  </a:lnTo>
                  <a:close/>
                </a:path>
              </a:pathLst>
            </a:custGeom>
            <a:solidFill>
              <a:srgbClr val="F0F0F0"/>
            </a:solidFill>
            <a:ln w="0">
              <a:solidFill>
                <a:srgbClr val="F0F0F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8" name="Freeform 208"/>
            <p:cNvSpPr>
              <a:spLocks/>
            </p:cNvSpPr>
            <p:nvPr/>
          </p:nvSpPr>
          <p:spPr bwMode="auto">
            <a:xfrm>
              <a:off x="5166" y="839"/>
              <a:ext cx="0" cy="1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1 w 2"/>
                <a:gd name="T5" fmla="*/ 1 h 2"/>
                <a:gd name="T6" fmla="*/ 1 w 2"/>
                <a:gd name="T7" fmla="*/ 1 h 2"/>
                <a:gd name="T8" fmla="*/ 0 w 2"/>
                <a:gd name="T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2" y="2"/>
                  </a:lnTo>
                  <a:lnTo>
                    <a:pt x="1" y="1"/>
                  </a:lnTo>
                  <a:lnTo>
                    <a:pt x="1" y="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9" name="Freeform 209"/>
            <p:cNvSpPr>
              <a:spLocks/>
            </p:cNvSpPr>
            <p:nvPr/>
          </p:nvSpPr>
          <p:spPr bwMode="auto">
            <a:xfrm>
              <a:off x="5024" y="819"/>
              <a:ext cx="203" cy="203"/>
            </a:xfrm>
            <a:custGeom>
              <a:avLst/>
              <a:gdLst>
                <a:gd name="T0" fmla="*/ 1119 w 1214"/>
                <a:gd name="T1" fmla="*/ 0 h 1214"/>
                <a:gd name="T2" fmla="*/ 1141 w 1214"/>
                <a:gd name="T3" fmla="*/ 6 h 1214"/>
                <a:gd name="T4" fmla="*/ 1164 w 1214"/>
                <a:gd name="T5" fmla="*/ 17 h 1214"/>
                <a:gd name="T6" fmla="*/ 1184 w 1214"/>
                <a:gd name="T7" fmla="*/ 32 h 1214"/>
                <a:gd name="T8" fmla="*/ 1199 w 1214"/>
                <a:gd name="T9" fmla="*/ 51 h 1214"/>
                <a:gd name="T10" fmla="*/ 1210 w 1214"/>
                <a:gd name="T11" fmla="*/ 73 h 1214"/>
                <a:gd name="T12" fmla="*/ 1214 w 1214"/>
                <a:gd name="T13" fmla="*/ 97 h 1214"/>
                <a:gd name="T14" fmla="*/ 1214 w 1214"/>
                <a:gd name="T15" fmla="*/ 121 h 1214"/>
                <a:gd name="T16" fmla="*/ 1210 w 1214"/>
                <a:gd name="T17" fmla="*/ 145 h 1214"/>
                <a:gd name="T18" fmla="*/ 1199 w 1214"/>
                <a:gd name="T19" fmla="*/ 167 h 1214"/>
                <a:gd name="T20" fmla="*/ 1184 w 1214"/>
                <a:gd name="T21" fmla="*/ 186 h 1214"/>
                <a:gd name="T22" fmla="*/ 1106 w 1214"/>
                <a:gd name="T23" fmla="*/ 265 h 1214"/>
                <a:gd name="T24" fmla="*/ 558 w 1214"/>
                <a:gd name="T25" fmla="*/ 812 h 1214"/>
                <a:gd name="T26" fmla="*/ 186 w 1214"/>
                <a:gd name="T27" fmla="*/ 1184 h 1214"/>
                <a:gd name="T28" fmla="*/ 166 w 1214"/>
                <a:gd name="T29" fmla="*/ 1199 h 1214"/>
                <a:gd name="T30" fmla="*/ 144 w 1214"/>
                <a:gd name="T31" fmla="*/ 1209 h 1214"/>
                <a:gd name="T32" fmla="*/ 120 w 1214"/>
                <a:gd name="T33" fmla="*/ 1214 h 1214"/>
                <a:gd name="T34" fmla="*/ 97 w 1214"/>
                <a:gd name="T35" fmla="*/ 1214 h 1214"/>
                <a:gd name="T36" fmla="*/ 73 w 1214"/>
                <a:gd name="T37" fmla="*/ 1209 h 1214"/>
                <a:gd name="T38" fmla="*/ 51 w 1214"/>
                <a:gd name="T39" fmla="*/ 1199 h 1214"/>
                <a:gd name="T40" fmla="*/ 31 w 1214"/>
                <a:gd name="T41" fmla="*/ 1184 h 1214"/>
                <a:gd name="T42" fmla="*/ 16 w 1214"/>
                <a:gd name="T43" fmla="*/ 1164 h 1214"/>
                <a:gd name="T44" fmla="*/ 5 w 1214"/>
                <a:gd name="T45" fmla="*/ 1141 h 1214"/>
                <a:gd name="T46" fmla="*/ 0 w 1214"/>
                <a:gd name="T47" fmla="*/ 1118 h 1214"/>
                <a:gd name="T48" fmla="*/ 0 w 1214"/>
                <a:gd name="T49" fmla="*/ 1093 h 1214"/>
                <a:gd name="T50" fmla="*/ 5 w 1214"/>
                <a:gd name="T51" fmla="*/ 1071 h 1214"/>
                <a:gd name="T52" fmla="*/ 16 w 1214"/>
                <a:gd name="T53" fmla="*/ 1048 h 1214"/>
                <a:gd name="T54" fmla="*/ 31 w 1214"/>
                <a:gd name="T55" fmla="*/ 1028 h 1214"/>
                <a:gd name="T56" fmla="*/ 110 w 1214"/>
                <a:gd name="T57" fmla="*/ 951 h 1214"/>
                <a:gd name="T58" fmla="*/ 657 w 1214"/>
                <a:gd name="T59" fmla="*/ 403 h 1214"/>
                <a:gd name="T60" fmla="*/ 1029 w 1214"/>
                <a:gd name="T61" fmla="*/ 32 h 1214"/>
                <a:gd name="T62" fmla="*/ 1049 w 1214"/>
                <a:gd name="T63" fmla="*/ 17 h 1214"/>
                <a:gd name="T64" fmla="*/ 1071 w 1214"/>
                <a:gd name="T65" fmla="*/ 6 h 1214"/>
                <a:gd name="T66" fmla="*/ 1095 w 1214"/>
                <a:gd name="T67" fmla="*/ 0 h 1214"/>
                <a:gd name="T68" fmla="*/ 1119 w 1214"/>
                <a:gd name="T69" fmla="*/ 0 h 1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214" h="1214">
                  <a:moveTo>
                    <a:pt x="1119" y="0"/>
                  </a:moveTo>
                  <a:lnTo>
                    <a:pt x="1141" y="6"/>
                  </a:lnTo>
                  <a:lnTo>
                    <a:pt x="1164" y="17"/>
                  </a:lnTo>
                  <a:lnTo>
                    <a:pt x="1184" y="32"/>
                  </a:lnTo>
                  <a:lnTo>
                    <a:pt x="1199" y="51"/>
                  </a:lnTo>
                  <a:lnTo>
                    <a:pt x="1210" y="73"/>
                  </a:lnTo>
                  <a:lnTo>
                    <a:pt x="1214" y="97"/>
                  </a:lnTo>
                  <a:lnTo>
                    <a:pt x="1214" y="121"/>
                  </a:lnTo>
                  <a:lnTo>
                    <a:pt x="1210" y="145"/>
                  </a:lnTo>
                  <a:lnTo>
                    <a:pt x="1199" y="167"/>
                  </a:lnTo>
                  <a:lnTo>
                    <a:pt x="1184" y="186"/>
                  </a:lnTo>
                  <a:lnTo>
                    <a:pt x="1106" y="265"/>
                  </a:lnTo>
                  <a:lnTo>
                    <a:pt x="558" y="812"/>
                  </a:lnTo>
                  <a:lnTo>
                    <a:pt x="186" y="1184"/>
                  </a:lnTo>
                  <a:lnTo>
                    <a:pt x="166" y="1199"/>
                  </a:lnTo>
                  <a:lnTo>
                    <a:pt x="144" y="1209"/>
                  </a:lnTo>
                  <a:lnTo>
                    <a:pt x="120" y="1214"/>
                  </a:lnTo>
                  <a:lnTo>
                    <a:pt x="97" y="1214"/>
                  </a:lnTo>
                  <a:lnTo>
                    <a:pt x="73" y="1209"/>
                  </a:lnTo>
                  <a:lnTo>
                    <a:pt x="51" y="1199"/>
                  </a:lnTo>
                  <a:lnTo>
                    <a:pt x="31" y="1184"/>
                  </a:lnTo>
                  <a:lnTo>
                    <a:pt x="16" y="1164"/>
                  </a:lnTo>
                  <a:lnTo>
                    <a:pt x="5" y="1141"/>
                  </a:lnTo>
                  <a:lnTo>
                    <a:pt x="0" y="1118"/>
                  </a:lnTo>
                  <a:lnTo>
                    <a:pt x="0" y="1093"/>
                  </a:lnTo>
                  <a:lnTo>
                    <a:pt x="5" y="1071"/>
                  </a:lnTo>
                  <a:lnTo>
                    <a:pt x="16" y="1048"/>
                  </a:lnTo>
                  <a:lnTo>
                    <a:pt x="31" y="1028"/>
                  </a:lnTo>
                  <a:lnTo>
                    <a:pt x="110" y="951"/>
                  </a:lnTo>
                  <a:lnTo>
                    <a:pt x="657" y="403"/>
                  </a:lnTo>
                  <a:lnTo>
                    <a:pt x="1029" y="32"/>
                  </a:lnTo>
                  <a:lnTo>
                    <a:pt x="1049" y="17"/>
                  </a:lnTo>
                  <a:lnTo>
                    <a:pt x="1071" y="6"/>
                  </a:lnTo>
                  <a:lnTo>
                    <a:pt x="1095" y="0"/>
                  </a:lnTo>
                  <a:lnTo>
                    <a:pt x="1119" y="0"/>
                  </a:lnTo>
                  <a:close/>
                </a:path>
              </a:pathLst>
            </a:custGeom>
            <a:solidFill>
              <a:srgbClr val="FFFFFF"/>
            </a:solidFill>
            <a:ln w="0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0" name="Freeform 210"/>
            <p:cNvSpPr>
              <a:spLocks/>
            </p:cNvSpPr>
            <p:nvPr/>
          </p:nvSpPr>
          <p:spPr bwMode="auto">
            <a:xfrm>
              <a:off x="5078" y="968"/>
              <a:ext cx="36" cy="36"/>
            </a:xfrm>
            <a:custGeom>
              <a:avLst/>
              <a:gdLst>
                <a:gd name="T0" fmla="*/ 154 w 215"/>
                <a:gd name="T1" fmla="*/ 0 h 220"/>
                <a:gd name="T2" fmla="*/ 195 w 215"/>
                <a:gd name="T3" fmla="*/ 41 h 220"/>
                <a:gd name="T4" fmla="*/ 215 w 215"/>
                <a:gd name="T5" fmla="*/ 63 h 220"/>
                <a:gd name="T6" fmla="*/ 59 w 215"/>
                <a:gd name="T7" fmla="*/ 220 h 220"/>
                <a:gd name="T8" fmla="*/ 52 w 215"/>
                <a:gd name="T9" fmla="*/ 210 h 220"/>
                <a:gd name="T10" fmla="*/ 52 w 215"/>
                <a:gd name="T11" fmla="*/ 210 h 220"/>
                <a:gd name="T12" fmla="*/ 52 w 215"/>
                <a:gd name="T13" fmla="*/ 210 h 220"/>
                <a:gd name="T14" fmla="*/ 53 w 215"/>
                <a:gd name="T15" fmla="*/ 210 h 220"/>
                <a:gd name="T16" fmla="*/ 53 w 215"/>
                <a:gd name="T17" fmla="*/ 209 h 220"/>
                <a:gd name="T18" fmla="*/ 40 w 215"/>
                <a:gd name="T19" fmla="*/ 196 h 220"/>
                <a:gd name="T20" fmla="*/ 39 w 215"/>
                <a:gd name="T21" fmla="*/ 194 h 220"/>
                <a:gd name="T22" fmla="*/ 25 w 215"/>
                <a:gd name="T23" fmla="*/ 181 h 220"/>
                <a:gd name="T24" fmla="*/ 0 w 215"/>
                <a:gd name="T25" fmla="*/ 155 h 220"/>
                <a:gd name="T26" fmla="*/ 154 w 215"/>
                <a:gd name="T27" fmla="*/ 0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15" h="220">
                  <a:moveTo>
                    <a:pt x="154" y="0"/>
                  </a:moveTo>
                  <a:lnTo>
                    <a:pt x="195" y="41"/>
                  </a:lnTo>
                  <a:lnTo>
                    <a:pt x="215" y="63"/>
                  </a:lnTo>
                  <a:lnTo>
                    <a:pt x="59" y="220"/>
                  </a:lnTo>
                  <a:lnTo>
                    <a:pt x="52" y="210"/>
                  </a:lnTo>
                  <a:lnTo>
                    <a:pt x="52" y="210"/>
                  </a:lnTo>
                  <a:lnTo>
                    <a:pt x="52" y="210"/>
                  </a:lnTo>
                  <a:lnTo>
                    <a:pt x="53" y="210"/>
                  </a:lnTo>
                  <a:lnTo>
                    <a:pt x="53" y="209"/>
                  </a:lnTo>
                  <a:lnTo>
                    <a:pt x="40" y="196"/>
                  </a:lnTo>
                  <a:lnTo>
                    <a:pt x="39" y="194"/>
                  </a:lnTo>
                  <a:lnTo>
                    <a:pt x="25" y="181"/>
                  </a:lnTo>
                  <a:lnTo>
                    <a:pt x="0" y="155"/>
                  </a:lnTo>
                  <a:lnTo>
                    <a:pt x="154" y="0"/>
                  </a:lnTo>
                  <a:close/>
                </a:path>
              </a:pathLst>
            </a:custGeom>
            <a:solidFill>
              <a:srgbClr val="F0F0F0"/>
            </a:solidFill>
            <a:ln w="0">
              <a:solidFill>
                <a:srgbClr val="F0F0F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1" name="Freeform 211"/>
            <p:cNvSpPr>
              <a:spLocks/>
            </p:cNvSpPr>
            <p:nvPr/>
          </p:nvSpPr>
          <p:spPr bwMode="auto">
            <a:xfrm>
              <a:off x="5041" y="932"/>
              <a:ext cx="37" cy="36"/>
            </a:xfrm>
            <a:custGeom>
              <a:avLst/>
              <a:gdLst>
                <a:gd name="T0" fmla="*/ 158 w 222"/>
                <a:gd name="T1" fmla="*/ 0 h 215"/>
                <a:gd name="T2" fmla="*/ 191 w 222"/>
                <a:gd name="T3" fmla="*/ 30 h 215"/>
                <a:gd name="T4" fmla="*/ 222 w 222"/>
                <a:gd name="T5" fmla="*/ 61 h 215"/>
                <a:gd name="T6" fmla="*/ 66 w 222"/>
                <a:gd name="T7" fmla="*/ 215 h 215"/>
                <a:gd name="T8" fmla="*/ 49 w 222"/>
                <a:gd name="T9" fmla="*/ 198 h 215"/>
                <a:gd name="T10" fmla="*/ 33 w 222"/>
                <a:gd name="T11" fmla="*/ 181 h 215"/>
                <a:gd name="T12" fmla="*/ 28 w 222"/>
                <a:gd name="T13" fmla="*/ 177 h 215"/>
                <a:gd name="T14" fmla="*/ 22 w 222"/>
                <a:gd name="T15" fmla="*/ 172 h 215"/>
                <a:gd name="T16" fmla="*/ 16 w 222"/>
                <a:gd name="T17" fmla="*/ 167 h 215"/>
                <a:gd name="T18" fmla="*/ 13 w 222"/>
                <a:gd name="T19" fmla="*/ 165 h 215"/>
                <a:gd name="T20" fmla="*/ 26 w 222"/>
                <a:gd name="T21" fmla="*/ 174 h 215"/>
                <a:gd name="T22" fmla="*/ 22 w 222"/>
                <a:gd name="T23" fmla="*/ 171 h 215"/>
                <a:gd name="T24" fmla="*/ 17 w 222"/>
                <a:gd name="T25" fmla="*/ 167 h 215"/>
                <a:gd name="T26" fmla="*/ 15 w 222"/>
                <a:gd name="T27" fmla="*/ 166 h 215"/>
                <a:gd name="T28" fmla="*/ 13 w 222"/>
                <a:gd name="T29" fmla="*/ 165 h 215"/>
                <a:gd name="T30" fmla="*/ 13 w 222"/>
                <a:gd name="T31" fmla="*/ 164 h 215"/>
                <a:gd name="T32" fmla="*/ 13 w 222"/>
                <a:gd name="T33" fmla="*/ 164 h 215"/>
                <a:gd name="T34" fmla="*/ 13 w 222"/>
                <a:gd name="T35" fmla="*/ 165 h 215"/>
                <a:gd name="T36" fmla="*/ 0 w 222"/>
                <a:gd name="T37" fmla="*/ 158 h 215"/>
                <a:gd name="T38" fmla="*/ 158 w 222"/>
                <a:gd name="T39" fmla="*/ 0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22" h="215">
                  <a:moveTo>
                    <a:pt x="158" y="0"/>
                  </a:moveTo>
                  <a:lnTo>
                    <a:pt x="191" y="30"/>
                  </a:lnTo>
                  <a:lnTo>
                    <a:pt x="222" y="61"/>
                  </a:lnTo>
                  <a:lnTo>
                    <a:pt x="66" y="215"/>
                  </a:lnTo>
                  <a:lnTo>
                    <a:pt x="49" y="198"/>
                  </a:lnTo>
                  <a:lnTo>
                    <a:pt x="33" y="181"/>
                  </a:lnTo>
                  <a:lnTo>
                    <a:pt x="28" y="177"/>
                  </a:lnTo>
                  <a:lnTo>
                    <a:pt x="22" y="172"/>
                  </a:lnTo>
                  <a:lnTo>
                    <a:pt x="16" y="167"/>
                  </a:lnTo>
                  <a:lnTo>
                    <a:pt x="13" y="165"/>
                  </a:lnTo>
                  <a:lnTo>
                    <a:pt x="26" y="174"/>
                  </a:lnTo>
                  <a:lnTo>
                    <a:pt x="22" y="171"/>
                  </a:lnTo>
                  <a:lnTo>
                    <a:pt x="17" y="167"/>
                  </a:lnTo>
                  <a:lnTo>
                    <a:pt x="15" y="166"/>
                  </a:lnTo>
                  <a:lnTo>
                    <a:pt x="13" y="165"/>
                  </a:lnTo>
                  <a:lnTo>
                    <a:pt x="13" y="164"/>
                  </a:lnTo>
                  <a:lnTo>
                    <a:pt x="13" y="164"/>
                  </a:lnTo>
                  <a:lnTo>
                    <a:pt x="13" y="165"/>
                  </a:lnTo>
                  <a:lnTo>
                    <a:pt x="0" y="158"/>
                  </a:lnTo>
                  <a:lnTo>
                    <a:pt x="158" y="0"/>
                  </a:lnTo>
                  <a:close/>
                </a:path>
              </a:pathLst>
            </a:custGeom>
            <a:solidFill>
              <a:srgbClr val="F0F0F0"/>
            </a:solidFill>
            <a:ln w="0">
              <a:solidFill>
                <a:srgbClr val="F0F0F0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2" name="Freeform 212"/>
            <p:cNvSpPr>
              <a:spLocks/>
            </p:cNvSpPr>
            <p:nvPr/>
          </p:nvSpPr>
          <p:spPr bwMode="auto">
            <a:xfrm>
              <a:off x="5173" y="873"/>
              <a:ext cx="37" cy="36"/>
            </a:xfrm>
            <a:custGeom>
              <a:avLst/>
              <a:gdLst>
                <a:gd name="T0" fmla="*/ 155 w 222"/>
                <a:gd name="T1" fmla="*/ 0 h 215"/>
                <a:gd name="T2" fmla="*/ 180 w 222"/>
                <a:gd name="T3" fmla="*/ 24 h 215"/>
                <a:gd name="T4" fmla="*/ 205 w 222"/>
                <a:gd name="T5" fmla="*/ 47 h 215"/>
                <a:gd name="T6" fmla="*/ 206 w 222"/>
                <a:gd name="T7" fmla="*/ 47 h 215"/>
                <a:gd name="T8" fmla="*/ 209 w 222"/>
                <a:gd name="T9" fmla="*/ 48 h 215"/>
                <a:gd name="T10" fmla="*/ 212 w 222"/>
                <a:gd name="T11" fmla="*/ 50 h 215"/>
                <a:gd name="T12" fmla="*/ 222 w 222"/>
                <a:gd name="T13" fmla="*/ 57 h 215"/>
                <a:gd name="T14" fmla="*/ 63 w 222"/>
                <a:gd name="T15" fmla="*/ 215 h 215"/>
                <a:gd name="T16" fmla="*/ 35 w 222"/>
                <a:gd name="T17" fmla="*/ 190 h 215"/>
                <a:gd name="T18" fmla="*/ 0 w 222"/>
                <a:gd name="T19" fmla="*/ 155 h 215"/>
                <a:gd name="T20" fmla="*/ 155 w 222"/>
                <a:gd name="T21" fmla="*/ 0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22" h="215">
                  <a:moveTo>
                    <a:pt x="155" y="0"/>
                  </a:moveTo>
                  <a:lnTo>
                    <a:pt x="180" y="24"/>
                  </a:lnTo>
                  <a:lnTo>
                    <a:pt x="205" y="47"/>
                  </a:lnTo>
                  <a:lnTo>
                    <a:pt x="206" y="47"/>
                  </a:lnTo>
                  <a:lnTo>
                    <a:pt x="209" y="48"/>
                  </a:lnTo>
                  <a:lnTo>
                    <a:pt x="212" y="50"/>
                  </a:lnTo>
                  <a:lnTo>
                    <a:pt x="222" y="57"/>
                  </a:lnTo>
                  <a:lnTo>
                    <a:pt x="63" y="215"/>
                  </a:lnTo>
                  <a:lnTo>
                    <a:pt x="35" y="190"/>
                  </a:lnTo>
                  <a:lnTo>
                    <a:pt x="0" y="155"/>
                  </a:lnTo>
                  <a:lnTo>
                    <a:pt x="155" y="0"/>
                  </a:lnTo>
                  <a:close/>
                </a:path>
              </a:pathLst>
            </a:custGeom>
            <a:solidFill>
              <a:srgbClr val="D6D6D6"/>
            </a:solidFill>
            <a:ln w="0">
              <a:solidFill>
                <a:srgbClr val="D6D6D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3" name="Freeform 213"/>
            <p:cNvSpPr>
              <a:spLocks/>
            </p:cNvSpPr>
            <p:nvPr/>
          </p:nvSpPr>
          <p:spPr bwMode="auto">
            <a:xfrm>
              <a:off x="5137" y="836"/>
              <a:ext cx="36" cy="37"/>
            </a:xfrm>
            <a:custGeom>
              <a:avLst/>
              <a:gdLst>
                <a:gd name="T0" fmla="*/ 158 w 213"/>
                <a:gd name="T1" fmla="*/ 0 h 222"/>
                <a:gd name="T2" fmla="*/ 161 w 213"/>
                <a:gd name="T3" fmla="*/ 6 h 222"/>
                <a:gd name="T4" fmla="*/ 164 w 213"/>
                <a:gd name="T5" fmla="*/ 12 h 222"/>
                <a:gd name="T6" fmla="*/ 169 w 213"/>
                <a:gd name="T7" fmla="*/ 20 h 222"/>
                <a:gd name="T8" fmla="*/ 166 w 213"/>
                <a:gd name="T9" fmla="*/ 16 h 222"/>
                <a:gd name="T10" fmla="*/ 164 w 213"/>
                <a:gd name="T11" fmla="*/ 13 h 222"/>
                <a:gd name="T12" fmla="*/ 162 w 213"/>
                <a:gd name="T13" fmla="*/ 11 h 222"/>
                <a:gd name="T14" fmla="*/ 162 w 213"/>
                <a:gd name="T15" fmla="*/ 10 h 222"/>
                <a:gd name="T16" fmla="*/ 161 w 213"/>
                <a:gd name="T17" fmla="*/ 10 h 222"/>
                <a:gd name="T18" fmla="*/ 162 w 213"/>
                <a:gd name="T19" fmla="*/ 10 h 222"/>
                <a:gd name="T20" fmla="*/ 162 w 213"/>
                <a:gd name="T21" fmla="*/ 11 h 222"/>
                <a:gd name="T22" fmla="*/ 163 w 213"/>
                <a:gd name="T23" fmla="*/ 12 h 222"/>
                <a:gd name="T24" fmla="*/ 164 w 213"/>
                <a:gd name="T25" fmla="*/ 15 h 222"/>
                <a:gd name="T26" fmla="*/ 165 w 213"/>
                <a:gd name="T27" fmla="*/ 17 h 222"/>
                <a:gd name="T28" fmla="*/ 167 w 213"/>
                <a:gd name="T29" fmla="*/ 18 h 222"/>
                <a:gd name="T30" fmla="*/ 169 w 213"/>
                <a:gd name="T31" fmla="*/ 20 h 222"/>
                <a:gd name="T32" fmla="*/ 170 w 213"/>
                <a:gd name="T33" fmla="*/ 21 h 222"/>
                <a:gd name="T34" fmla="*/ 172 w 213"/>
                <a:gd name="T35" fmla="*/ 23 h 222"/>
                <a:gd name="T36" fmla="*/ 174 w 213"/>
                <a:gd name="T37" fmla="*/ 26 h 222"/>
                <a:gd name="T38" fmla="*/ 175 w 213"/>
                <a:gd name="T39" fmla="*/ 30 h 222"/>
                <a:gd name="T40" fmla="*/ 178 w 213"/>
                <a:gd name="T41" fmla="*/ 32 h 222"/>
                <a:gd name="T42" fmla="*/ 189 w 213"/>
                <a:gd name="T43" fmla="*/ 44 h 222"/>
                <a:gd name="T44" fmla="*/ 213 w 213"/>
                <a:gd name="T45" fmla="*/ 68 h 222"/>
                <a:gd name="T46" fmla="*/ 59 w 213"/>
                <a:gd name="T47" fmla="*/ 222 h 222"/>
                <a:gd name="T48" fmla="*/ 53 w 213"/>
                <a:gd name="T49" fmla="*/ 218 h 222"/>
                <a:gd name="T50" fmla="*/ 26 w 213"/>
                <a:gd name="T51" fmla="*/ 189 h 222"/>
                <a:gd name="T52" fmla="*/ 0 w 213"/>
                <a:gd name="T53" fmla="*/ 158 h 222"/>
                <a:gd name="T54" fmla="*/ 158 w 213"/>
                <a:gd name="T55" fmla="*/ 0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213" h="222">
                  <a:moveTo>
                    <a:pt x="158" y="0"/>
                  </a:moveTo>
                  <a:lnTo>
                    <a:pt x="161" y="6"/>
                  </a:lnTo>
                  <a:lnTo>
                    <a:pt x="164" y="12"/>
                  </a:lnTo>
                  <a:lnTo>
                    <a:pt x="169" y="20"/>
                  </a:lnTo>
                  <a:lnTo>
                    <a:pt x="166" y="16"/>
                  </a:lnTo>
                  <a:lnTo>
                    <a:pt x="164" y="13"/>
                  </a:lnTo>
                  <a:lnTo>
                    <a:pt x="162" y="11"/>
                  </a:lnTo>
                  <a:lnTo>
                    <a:pt x="162" y="10"/>
                  </a:lnTo>
                  <a:lnTo>
                    <a:pt x="161" y="10"/>
                  </a:lnTo>
                  <a:lnTo>
                    <a:pt x="162" y="10"/>
                  </a:lnTo>
                  <a:lnTo>
                    <a:pt x="162" y="11"/>
                  </a:lnTo>
                  <a:lnTo>
                    <a:pt x="163" y="12"/>
                  </a:lnTo>
                  <a:lnTo>
                    <a:pt x="164" y="15"/>
                  </a:lnTo>
                  <a:lnTo>
                    <a:pt x="165" y="17"/>
                  </a:lnTo>
                  <a:lnTo>
                    <a:pt x="167" y="18"/>
                  </a:lnTo>
                  <a:lnTo>
                    <a:pt x="169" y="20"/>
                  </a:lnTo>
                  <a:lnTo>
                    <a:pt x="170" y="21"/>
                  </a:lnTo>
                  <a:lnTo>
                    <a:pt x="172" y="23"/>
                  </a:lnTo>
                  <a:lnTo>
                    <a:pt x="174" y="26"/>
                  </a:lnTo>
                  <a:lnTo>
                    <a:pt x="175" y="30"/>
                  </a:lnTo>
                  <a:lnTo>
                    <a:pt x="178" y="32"/>
                  </a:lnTo>
                  <a:lnTo>
                    <a:pt x="189" y="44"/>
                  </a:lnTo>
                  <a:lnTo>
                    <a:pt x="213" y="68"/>
                  </a:lnTo>
                  <a:lnTo>
                    <a:pt x="59" y="222"/>
                  </a:lnTo>
                  <a:lnTo>
                    <a:pt x="53" y="218"/>
                  </a:lnTo>
                  <a:lnTo>
                    <a:pt x="26" y="189"/>
                  </a:lnTo>
                  <a:lnTo>
                    <a:pt x="0" y="158"/>
                  </a:lnTo>
                  <a:lnTo>
                    <a:pt x="158" y="0"/>
                  </a:lnTo>
                  <a:close/>
                </a:path>
              </a:pathLst>
            </a:custGeom>
            <a:solidFill>
              <a:srgbClr val="D6D6D6"/>
            </a:solidFill>
            <a:ln w="0">
              <a:solidFill>
                <a:srgbClr val="D6D6D6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24" name="Group 216"/>
          <p:cNvGrpSpPr>
            <a:grpSpLocks noChangeAspect="1"/>
          </p:cNvGrpSpPr>
          <p:nvPr/>
        </p:nvGrpSpPr>
        <p:grpSpPr bwMode="auto">
          <a:xfrm>
            <a:off x="2866614" y="2035439"/>
            <a:ext cx="353118" cy="365088"/>
            <a:chOff x="3830" y="743"/>
            <a:chExt cx="354" cy="366"/>
          </a:xfrm>
        </p:grpSpPr>
        <p:sp>
          <p:nvSpPr>
            <p:cNvPr id="225" name="AutoShape 215"/>
            <p:cNvSpPr>
              <a:spLocks noChangeAspect="1" noChangeArrowheads="1" noTextEdit="1"/>
            </p:cNvSpPr>
            <p:nvPr/>
          </p:nvSpPr>
          <p:spPr bwMode="auto">
            <a:xfrm>
              <a:off x="3830" y="743"/>
              <a:ext cx="354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6" name="Rectangle 217"/>
            <p:cNvSpPr>
              <a:spLocks noChangeArrowheads="1"/>
            </p:cNvSpPr>
            <p:nvPr/>
          </p:nvSpPr>
          <p:spPr bwMode="auto">
            <a:xfrm>
              <a:off x="3830" y="743"/>
              <a:ext cx="354" cy="366"/>
            </a:xfrm>
            <a:prstGeom prst="rect">
              <a:avLst/>
            </a:prstGeom>
            <a:noFill/>
            <a:ln w="0">
              <a:noFill/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7" name="Freeform 218"/>
            <p:cNvSpPr>
              <a:spLocks/>
            </p:cNvSpPr>
            <p:nvPr/>
          </p:nvSpPr>
          <p:spPr bwMode="auto">
            <a:xfrm>
              <a:off x="3869" y="744"/>
              <a:ext cx="315" cy="357"/>
            </a:xfrm>
            <a:custGeom>
              <a:avLst/>
              <a:gdLst>
                <a:gd name="T0" fmla="*/ 1509 w 2839"/>
                <a:gd name="T1" fmla="*/ 5 h 3565"/>
                <a:gd name="T2" fmla="*/ 1684 w 2839"/>
                <a:gd name="T3" fmla="*/ 31 h 3565"/>
                <a:gd name="T4" fmla="*/ 1852 w 2839"/>
                <a:gd name="T5" fmla="*/ 85 h 3565"/>
                <a:gd name="T6" fmla="*/ 2011 w 2839"/>
                <a:gd name="T7" fmla="*/ 162 h 3565"/>
                <a:gd name="T8" fmla="*/ 2161 w 2839"/>
                <a:gd name="T9" fmla="*/ 262 h 3565"/>
                <a:gd name="T10" fmla="*/ 2298 w 2839"/>
                <a:gd name="T11" fmla="*/ 383 h 3565"/>
                <a:gd name="T12" fmla="*/ 2423 w 2839"/>
                <a:gd name="T13" fmla="*/ 523 h 3565"/>
                <a:gd name="T14" fmla="*/ 2535 w 2839"/>
                <a:gd name="T15" fmla="*/ 680 h 3565"/>
                <a:gd name="T16" fmla="*/ 2631 w 2839"/>
                <a:gd name="T17" fmla="*/ 853 h 3565"/>
                <a:gd name="T18" fmla="*/ 2711 w 2839"/>
                <a:gd name="T19" fmla="*/ 1041 h 3565"/>
                <a:gd name="T20" fmla="*/ 2772 w 2839"/>
                <a:gd name="T21" fmla="*/ 1240 h 3565"/>
                <a:gd name="T22" fmla="*/ 2815 w 2839"/>
                <a:gd name="T23" fmla="*/ 1451 h 3565"/>
                <a:gd name="T24" fmla="*/ 2836 w 2839"/>
                <a:gd name="T25" fmla="*/ 1671 h 3565"/>
                <a:gd name="T26" fmla="*/ 2836 w 2839"/>
                <a:gd name="T27" fmla="*/ 1896 h 3565"/>
                <a:gd name="T28" fmla="*/ 2815 w 2839"/>
                <a:gd name="T29" fmla="*/ 2115 h 3565"/>
                <a:gd name="T30" fmla="*/ 2772 w 2839"/>
                <a:gd name="T31" fmla="*/ 2326 h 3565"/>
                <a:gd name="T32" fmla="*/ 2711 w 2839"/>
                <a:gd name="T33" fmla="*/ 2526 h 3565"/>
                <a:gd name="T34" fmla="*/ 2631 w 2839"/>
                <a:gd name="T35" fmla="*/ 2713 h 3565"/>
                <a:gd name="T36" fmla="*/ 2535 w 2839"/>
                <a:gd name="T37" fmla="*/ 2886 h 3565"/>
                <a:gd name="T38" fmla="*/ 2423 w 2839"/>
                <a:gd name="T39" fmla="*/ 3044 h 3565"/>
                <a:gd name="T40" fmla="*/ 2298 w 2839"/>
                <a:gd name="T41" fmla="*/ 3184 h 3565"/>
                <a:gd name="T42" fmla="*/ 2161 w 2839"/>
                <a:gd name="T43" fmla="*/ 3304 h 3565"/>
                <a:gd name="T44" fmla="*/ 2011 w 2839"/>
                <a:gd name="T45" fmla="*/ 3404 h 3565"/>
                <a:gd name="T46" fmla="*/ 1852 w 2839"/>
                <a:gd name="T47" fmla="*/ 3481 h 3565"/>
                <a:gd name="T48" fmla="*/ 1684 w 2839"/>
                <a:gd name="T49" fmla="*/ 3534 h 3565"/>
                <a:gd name="T50" fmla="*/ 1509 w 2839"/>
                <a:gd name="T51" fmla="*/ 3562 h 3565"/>
                <a:gd name="T52" fmla="*/ 1330 w 2839"/>
                <a:gd name="T53" fmla="*/ 3562 h 3565"/>
                <a:gd name="T54" fmla="*/ 1155 w 2839"/>
                <a:gd name="T55" fmla="*/ 3534 h 3565"/>
                <a:gd name="T56" fmla="*/ 988 w 2839"/>
                <a:gd name="T57" fmla="*/ 3481 h 3565"/>
                <a:gd name="T58" fmla="*/ 828 w 2839"/>
                <a:gd name="T59" fmla="*/ 3404 h 3565"/>
                <a:gd name="T60" fmla="*/ 680 w 2839"/>
                <a:gd name="T61" fmla="*/ 3304 h 3565"/>
                <a:gd name="T62" fmla="*/ 541 w 2839"/>
                <a:gd name="T63" fmla="*/ 3184 h 3565"/>
                <a:gd name="T64" fmla="*/ 416 w 2839"/>
                <a:gd name="T65" fmla="*/ 3044 h 3565"/>
                <a:gd name="T66" fmla="*/ 305 w 2839"/>
                <a:gd name="T67" fmla="*/ 2886 h 3565"/>
                <a:gd name="T68" fmla="*/ 208 w 2839"/>
                <a:gd name="T69" fmla="*/ 2713 h 3565"/>
                <a:gd name="T70" fmla="*/ 129 w 2839"/>
                <a:gd name="T71" fmla="*/ 2526 h 3565"/>
                <a:gd name="T72" fmla="*/ 68 w 2839"/>
                <a:gd name="T73" fmla="*/ 2326 h 3565"/>
                <a:gd name="T74" fmla="*/ 26 w 2839"/>
                <a:gd name="T75" fmla="*/ 2115 h 3565"/>
                <a:gd name="T76" fmla="*/ 3 w 2839"/>
                <a:gd name="T77" fmla="*/ 1896 h 3565"/>
                <a:gd name="T78" fmla="*/ 3 w 2839"/>
                <a:gd name="T79" fmla="*/ 1671 h 3565"/>
                <a:gd name="T80" fmla="*/ 26 w 2839"/>
                <a:gd name="T81" fmla="*/ 1451 h 3565"/>
                <a:gd name="T82" fmla="*/ 68 w 2839"/>
                <a:gd name="T83" fmla="*/ 1240 h 3565"/>
                <a:gd name="T84" fmla="*/ 129 w 2839"/>
                <a:gd name="T85" fmla="*/ 1041 h 3565"/>
                <a:gd name="T86" fmla="*/ 208 w 2839"/>
                <a:gd name="T87" fmla="*/ 853 h 3565"/>
                <a:gd name="T88" fmla="*/ 305 w 2839"/>
                <a:gd name="T89" fmla="*/ 680 h 3565"/>
                <a:gd name="T90" fmla="*/ 416 w 2839"/>
                <a:gd name="T91" fmla="*/ 523 h 3565"/>
                <a:gd name="T92" fmla="*/ 541 w 2839"/>
                <a:gd name="T93" fmla="*/ 383 h 3565"/>
                <a:gd name="T94" fmla="*/ 680 w 2839"/>
                <a:gd name="T95" fmla="*/ 262 h 3565"/>
                <a:gd name="T96" fmla="*/ 828 w 2839"/>
                <a:gd name="T97" fmla="*/ 162 h 3565"/>
                <a:gd name="T98" fmla="*/ 988 w 2839"/>
                <a:gd name="T99" fmla="*/ 85 h 3565"/>
                <a:gd name="T100" fmla="*/ 1155 w 2839"/>
                <a:gd name="T101" fmla="*/ 31 h 3565"/>
                <a:gd name="T102" fmla="*/ 1330 w 2839"/>
                <a:gd name="T103" fmla="*/ 5 h 3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839" h="3565">
                  <a:moveTo>
                    <a:pt x="1420" y="0"/>
                  </a:moveTo>
                  <a:lnTo>
                    <a:pt x="1509" y="5"/>
                  </a:lnTo>
                  <a:lnTo>
                    <a:pt x="1597" y="15"/>
                  </a:lnTo>
                  <a:lnTo>
                    <a:pt x="1684" y="31"/>
                  </a:lnTo>
                  <a:lnTo>
                    <a:pt x="1769" y="55"/>
                  </a:lnTo>
                  <a:lnTo>
                    <a:pt x="1852" y="85"/>
                  </a:lnTo>
                  <a:lnTo>
                    <a:pt x="1932" y="120"/>
                  </a:lnTo>
                  <a:lnTo>
                    <a:pt x="2011" y="162"/>
                  </a:lnTo>
                  <a:lnTo>
                    <a:pt x="2087" y="210"/>
                  </a:lnTo>
                  <a:lnTo>
                    <a:pt x="2161" y="262"/>
                  </a:lnTo>
                  <a:lnTo>
                    <a:pt x="2231" y="320"/>
                  </a:lnTo>
                  <a:lnTo>
                    <a:pt x="2298" y="383"/>
                  </a:lnTo>
                  <a:lnTo>
                    <a:pt x="2363" y="451"/>
                  </a:lnTo>
                  <a:lnTo>
                    <a:pt x="2423" y="523"/>
                  </a:lnTo>
                  <a:lnTo>
                    <a:pt x="2481" y="599"/>
                  </a:lnTo>
                  <a:lnTo>
                    <a:pt x="2535" y="680"/>
                  </a:lnTo>
                  <a:lnTo>
                    <a:pt x="2585" y="765"/>
                  </a:lnTo>
                  <a:lnTo>
                    <a:pt x="2631" y="853"/>
                  </a:lnTo>
                  <a:lnTo>
                    <a:pt x="2673" y="945"/>
                  </a:lnTo>
                  <a:lnTo>
                    <a:pt x="2711" y="1041"/>
                  </a:lnTo>
                  <a:lnTo>
                    <a:pt x="2744" y="1138"/>
                  </a:lnTo>
                  <a:lnTo>
                    <a:pt x="2772" y="1240"/>
                  </a:lnTo>
                  <a:lnTo>
                    <a:pt x="2796" y="1344"/>
                  </a:lnTo>
                  <a:lnTo>
                    <a:pt x="2815" y="1451"/>
                  </a:lnTo>
                  <a:lnTo>
                    <a:pt x="2828" y="1560"/>
                  </a:lnTo>
                  <a:lnTo>
                    <a:pt x="2836" y="1671"/>
                  </a:lnTo>
                  <a:lnTo>
                    <a:pt x="2839" y="1783"/>
                  </a:lnTo>
                  <a:lnTo>
                    <a:pt x="2836" y="1896"/>
                  </a:lnTo>
                  <a:lnTo>
                    <a:pt x="2828" y="2007"/>
                  </a:lnTo>
                  <a:lnTo>
                    <a:pt x="2815" y="2115"/>
                  </a:lnTo>
                  <a:lnTo>
                    <a:pt x="2796" y="2222"/>
                  </a:lnTo>
                  <a:lnTo>
                    <a:pt x="2772" y="2326"/>
                  </a:lnTo>
                  <a:lnTo>
                    <a:pt x="2744" y="2427"/>
                  </a:lnTo>
                  <a:lnTo>
                    <a:pt x="2711" y="2526"/>
                  </a:lnTo>
                  <a:lnTo>
                    <a:pt x="2673" y="2621"/>
                  </a:lnTo>
                  <a:lnTo>
                    <a:pt x="2631" y="2713"/>
                  </a:lnTo>
                  <a:lnTo>
                    <a:pt x="2585" y="2801"/>
                  </a:lnTo>
                  <a:lnTo>
                    <a:pt x="2535" y="2886"/>
                  </a:lnTo>
                  <a:lnTo>
                    <a:pt x="2481" y="2967"/>
                  </a:lnTo>
                  <a:lnTo>
                    <a:pt x="2423" y="3044"/>
                  </a:lnTo>
                  <a:lnTo>
                    <a:pt x="2363" y="3116"/>
                  </a:lnTo>
                  <a:lnTo>
                    <a:pt x="2298" y="3184"/>
                  </a:lnTo>
                  <a:lnTo>
                    <a:pt x="2231" y="3246"/>
                  </a:lnTo>
                  <a:lnTo>
                    <a:pt x="2161" y="3304"/>
                  </a:lnTo>
                  <a:lnTo>
                    <a:pt x="2087" y="3357"/>
                  </a:lnTo>
                  <a:lnTo>
                    <a:pt x="2011" y="3404"/>
                  </a:lnTo>
                  <a:lnTo>
                    <a:pt x="1932" y="3445"/>
                  </a:lnTo>
                  <a:lnTo>
                    <a:pt x="1852" y="3481"/>
                  </a:lnTo>
                  <a:lnTo>
                    <a:pt x="1769" y="3511"/>
                  </a:lnTo>
                  <a:lnTo>
                    <a:pt x="1684" y="3534"/>
                  </a:lnTo>
                  <a:lnTo>
                    <a:pt x="1597" y="3552"/>
                  </a:lnTo>
                  <a:lnTo>
                    <a:pt x="1509" y="3562"/>
                  </a:lnTo>
                  <a:lnTo>
                    <a:pt x="1420" y="3565"/>
                  </a:lnTo>
                  <a:lnTo>
                    <a:pt x="1330" y="3562"/>
                  </a:lnTo>
                  <a:lnTo>
                    <a:pt x="1242" y="3552"/>
                  </a:lnTo>
                  <a:lnTo>
                    <a:pt x="1155" y="3534"/>
                  </a:lnTo>
                  <a:lnTo>
                    <a:pt x="1070" y="3511"/>
                  </a:lnTo>
                  <a:lnTo>
                    <a:pt x="988" y="3481"/>
                  </a:lnTo>
                  <a:lnTo>
                    <a:pt x="907" y="3445"/>
                  </a:lnTo>
                  <a:lnTo>
                    <a:pt x="828" y="3404"/>
                  </a:lnTo>
                  <a:lnTo>
                    <a:pt x="752" y="3357"/>
                  </a:lnTo>
                  <a:lnTo>
                    <a:pt x="680" y="3304"/>
                  </a:lnTo>
                  <a:lnTo>
                    <a:pt x="609" y="3246"/>
                  </a:lnTo>
                  <a:lnTo>
                    <a:pt x="541" y="3184"/>
                  </a:lnTo>
                  <a:lnTo>
                    <a:pt x="477" y="3116"/>
                  </a:lnTo>
                  <a:lnTo>
                    <a:pt x="416" y="3044"/>
                  </a:lnTo>
                  <a:lnTo>
                    <a:pt x="359" y="2967"/>
                  </a:lnTo>
                  <a:lnTo>
                    <a:pt x="305" y="2886"/>
                  </a:lnTo>
                  <a:lnTo>
                    <a:pt x="255" y="2801"/>
                  </a:lnTo>
                  <a:lnTo>
                    <a:pt x="208" y="2713"/>
                  </a:lnTo>
                  <a:lnTo>
                    <a:pt x="167" y="2621"/>
                  </a:lnTo>
                  <a:lnTo>
                    <a:pt x="129" y="2526"/>
                  </a:lnTo>
                  <a:lnTo>
                    <a:pt x="96" y="2427"/>
                  </a:lnTo>
                  <a:lnTo>
                    <a:pt x="68" y="2326"/>
                  </a:lnTo>
                  <a:lnTo>
                    <a:pt x="44" y="2222"/>
                  </a:lnTo>
                  <a:lnTo>
                    <a:pt x="26" y="2115"/>
                  </a:lnTo>
                  <a:lnTo>
                    <a:pt x="11" y="2007"/>
                  </a:lnTo>
                  <a:lnTo>
                    <a:pt x="3" y="1896"/>
                  </a:lnTo>
                  <a:lnTo>
                    <a:pt x="0" y="1783"/>
                  </a:lnTo>
                  <a:lnTo>
                    <a:pt x="3" y="1671"/>
                  </a:lnTo>
                  <a:lnTo>
                    <a:pt x="11" y="1560"/>
                  </a:lnTo>
                  <a:lnTo>
                    <a:pt x="26" y="1451"/>
                  </a:lnTo>
                  <a:lnTo>
                    <a:pt x="44" y="1344"/>
                  </a:lnTo>
                  <a:lnTo>
                    <a:pt x="68" y="1240"/>
                  </a:lnTo>
                  <a:lnTo>
                    <a:pt x="96" y="1138"/>
                  </a:lnTo>
                  <a:lnTo>
                    <a:pt x="129" y="1041"/>
                  </a:lnTo>
                  <a:lnTo>
                    <a:pt x="167" y="945"/>
                  </a:lnTo>
                  <a:lnTo>
                    <a:pt x="208" y="853"/>
                  </a:lnTo>
                  <a:lnTo>
                    <a:pt x="255" y="765"/>
                  </a:lnTo>
                  <a:lnTo>
                    <a:pt x="305" y="680"/>
                  </a:lnTo>
                  <a:lnTo>
                    <a:pt x="359" y="599"/>
                  </a:lnTo>
                  <a:lnTo>
                    <a:pt x="416" y="523"/>
                  </a:lnTo>
                  <a:lnTo>
                    <a:pt x="477" y="451"/>
                  </a:lnTo>
                  <a:lnTo>
                    <a:pt x="541" y="383"/>
                  </a:lnTo>
                  <a:lnTo>
                    <a:pt x="609" y="320"/>
                  </a:lnTo>
                  <a:lnTo>
                    <a:pt x="680" y="262"/>
                  </a:lnTo>
                  <a:lnTo>
                    <a:pt x="752" y="210"/>
                  </a:lnTo>
                  <a:lnTo>
                    <a:pt x="828" y="162"/>
                  </a:lnTo>
                  <a:lnTo>
                    <a:pt x="907" y="120"/>
                  </a:lnTo>
                  <a:lnTo>
                    <a:pt x="988" y="85"/>
                  </a:lnTo>
                  <a:lnTo>
                    <a:pt x="1070" y="55"/>
                  </a:lnTo>
                  <a:lnTo>
                    <a:pt x="1155" y="31"/>
                  </a:lnTo>
                  <a:lnTo>
                    <a:pt x="1242" y="15"/>
                  </a:lnTo>
                  <a:lnTo>
                    <a:pt x="1330" y="5"/>
                  </a:lnTo>
                  <a:lnTo>
                    <a:pt x="1420" y="0"/>
                  </a:lnTo>
                  <a:close/>
                </a:path>
              </a:pathLst>
            </a:custGeom>
            <a:solidFill>
              <a:srgbClr val="C0C9D2"/>
            </a:solidFill>
            <a:ln w="0">
              <a:solidFill>
                <a:srgbClr val="C0C9D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8" name="Freeform 219"/>
            <p:cNvSpPr>
              <a:spLocks/>
            </p:cNvSpPr>
            <p:nvPr/>
          </p:nvSpPr>
          <p:spPr bwMode="auto">
            <a:xfrm>
              <a:off x="3830" y="744"/>
              <a:ext cx="177" cy="357"/>
            </a:xfrm>
            <a:custGeom>
              <a:avLst/>
              <a:gdLst>
                <a:gd name="T0" fmla="*/ 1478 w 1593"/>
                <a:gd name="T1" fmla="*/ 3 h 3565"/>
                <a:gd name="T2" fmla="*/ 1593 w 1593"/>
                <a:gd name="T3" fmla="*/ 15 h 3565"/>
                <a:gd name="T4" fmla="*/ 1421 w 1593"/>
                <a:gd name="T5" fmla="*/ 55 h 3565"/>
                <a:gd name="T6" fmla="*/ 1257 w 1593"/>
                <a:gd name="T7" fmla="*/ 120 h 3565"/>
                <a:gd name="T8" fmla="*/ 1102 w 1593"/>
                <a:gd name="T9" fmla="*/ 208 h 3565"/>
                <a:gd name="T10" fmla="*/ 958 w 1593"/>
                <a:gd name="T11" fmla="*/ 319 h 3565"/>
                <a:gd name="T12" fmla="*/ 826 w 1593"/>
                <a:gd name="T13" fmla="*/ 448 h 3565"/>
                <a:gd name="T14" fmla="*/ 707 w 1593"/>
                <a:gd name="T15" fmla="*/ 598 h 3565"/>
                <a:gd name="T16" fmla="*/ 603 w 1593"/>
                <a:gd name="T17" fmla="*/ 763 h 3565"/>
                <a:gd name="T18" fmla="*/ 515 w 1593"/>
                <a:gd name="T19" fmla="*/ 944 h 3565"/>
                <a:gd name="T20" fmla="*/ 443 w 1593"/>
                <a:gd name="T21" fmla="*/ 1137 h 3565"/>
                <a:gd name="T22" fmla="*/ 391 w 1593"/>
                <a:gd name="T23" fmla="*/ 1344 h 3565"/>
                <a:gd name="T24" fmla="*/ 358 w 1593"/>
                <a:gd name="T25" fmla="*/ 1559 h 3565"/>
                <a:gd name="T26" fmla="*/ 347 w 1593"/>
                <a:gd name="T27" fmla="*/ 1783 h 3565"/>
                <a:gd name="T28" fmla="*/ 358 w 1593"/>
                <a:gd name="T29" fmla="*/ 2007 h 3565"/>
                <a:gd name="T30" fmla="*/ 391 w 1593"/>
                <a:gd name="T31" fmla="*/ 2223 h 3565"/>
                <a:gd name="T32" fmla="*/ 443 w 1593"/>
                <a:gd name="T33" fmla="*/ 2428 h 3565"/>
                <a:gd name="T34" fmla="*/ 515 w 1593"/>
                <a:gd name="T35" fmla="*/ 2622 h 3565"/>
                <a:gd name="T36" fmla="*/ 603 w 1593"/>
                <a:gd name="T37" fmla="*/ 2803 h 3565"/>
                <a:gd name="T38" fmla="*/ 707 w 1593"/>
                <a:gd name="T39" fmla="*/ 2968 h 3565"/>
                <a:gd name="T40" fmla="*/ 826 w 1593"/>
                <a:gd name="T41" fmla="*/ 3117 h 3565"/>
                <a:gd name="T42" fmla="*/ 958 w 1593"/>
                <a:gd name="T43" fmla="*/ 3248 h 3565"/>
                <a:gd name="T44" fmla="*/ 1102 w 1593"/>
                <a:gd name="T45" fmla="*/ 3358 h 3565"/>
                <a:gd name="T46" fmla="*/ 1257 w 1593"/>
                <a:gd name="T47" fmla="*/ 3446 h 3565"/>
                <a:gd name="T48" fmla="*/ 1421 w 1593"/>
                <a:gd name="T49" fmla="*/ 3512 h 3565"/>
                <a:gd name="T50" fmla="*/ 1593 w 1593"/>
                <a:gd name="T51" fmla="*/ 3552 h 3565"/>
                <a:gd name="T52" fmla="*/ 1478 w 1593"/>
                <a:gd name="T53" fmla="*/ 3564 h 3565"/>
                <a:gd name="T54" fmla="*/ 1330 w 1593"/>
                <a:gd name="T55" fmla="*/ 3562 h 3565"/>
                <a:gd name="T56" fmla="*/ 1155 w 1593"/>
                <a:gd name="T57" fmla="*/ 3534 h 3565"/>
                <a:gd name="T58" fmla="*/ 987 w 1593"/>
                <a:gd name="T59" fmla="*/ 3481 h 3565"/>
                <a:gd name="T60" fmla="*/ 828 w 1593"/>
                <a:gd name="T61" fmla="*/ 3404 h 3565"/>
                <a:gd name="T62" fmla="*/ 678 w 1593"/>
                <a:gd name="T63" fmla="*/ 3304 h 3565"/>
                <a:gd name="T64" fmla="*/ 541 w 1593"/>
                <a:gd name="T65" fmla="*/ 3184 h 3565"/>
                <a:gd name="T66" fmla="*/ 416 w 1593"/>
                <a:gd name="T67" fmla="*/ 3044 h 3565"/>
                <a:gd name="T68" fmla="*/ 304 w 1593"/>
                <a:gd name="T69" fmla="*/ 2886 h 3565"/>
                <a:gd name="T70" fmla="*/ 208 w 1593"/>
                <a:gd name="T71" fmla="*/ 2713 h 3565"/>
                <a:gd name="T72" fmla="*/ 128 w 1593"/>
                <a:gd name="T73" fmla="*/ 2526 h 3565"/>
                <a:gd name="T74" fmla="*/ 67 w 1593"/>
                <a:gd name="T75" fmla="*/ 2326 h 3565"/>
                <a:gd name="T76" fmla="*/ 24 w 1593"/>
                <a:gd name="T77" fmla="*/ 2115 h 3565"/>
                <a:gd name="T78" fmla="*/ 3 w 1593"/>
                <a:gd name="T79" fmla="*/ 1896 h 3565"/>
                <a:gd name="T80" fmla="*/ 3 w 1593"/>
                <a:gd name="T81" fmla="*/ 1671 h 3565"/>
                <a:gd name="T82" fmla="*/ 24 w 1593"/>
                <a:gd name="T83" fmla="*/ 1451 h 3565"/>
                <a:gd name="T84" fmla="*/ 67 w 1593"/>
                <a:gd name="T85" fmla="*/ 1240 h 3565"/>
                <a:gd name="T86" fmla="*/ 128 w 1593"/>
                <a:gd name="T87" fmla="*/ 1041 h 3565"/>
                <a:gd name="T88" fmla="*/ 208 w 1593"/>
                <a:gd name="T89" fmla="*/ 853 h 3565"/>
                <a:gd name="T90" fmla="*/ 304 w 1593"/>
                <a:gd name="T91" fmla="*/ 680 h 3565"/>
                <a:gd name="T92" fmla="*/ 416 w 1593"/>
                <a:gd name="T93" fmla="*/ 523 h 3565"/>
                <a:gd name="T94" fmla="*/ 541 w 1593"/>
                <a:gd name="T95" fmla="*/ 383 h 3565"/>
                <a:gd name="T96" fmla="*/ 678 w 1593"/>
                <a:gd name="T97" fmla="*/ 262 h 3565"/>
                <a:gd name="T98" fmla="*/ 828 w 1593"/>
                <a:gd name="T99" fmla="*/ 162 h 3565"/>
                <a:gd name="T100" fmla="*/ 987 w 1593"/>
                <a:gd name="T101" fmla="*/ 85 h 3565"/>
                <a:gd name="T102" fmla="*/ 1155 w 1593"/>
                <a:gd name="T103" fmla="*/ 31 h 3565"/>
                <a:gd name="T104" fmla="*/ 1330 w 1593"/>
                <a:gd name="T105" fmla="*/ 5 h 3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593" h="3565">
                  <a:moveTo>
                    <a:pt x="1419" y="0"/>
                  </a:moveTo>
                  <a:lnTo>
                    <a:pt x="1478" y="3"/>
                  </a:lnTo>
                  <a:lnTo>
                    <a:pt x="1535" y="7"/>
                  </a:lnTo>
                  <a:lnTo>
                    <a:pt x="1593" y="15"/>
                  </a:lnTo>
                  <a:lnTo>
                    <a:pt x="1506" y="31"/>
                  </a:lnTo>
                  <a:lnTo>
                    <a:pt x="1421" y="55"/>
                  </a:lnTo>
                  <a:lnTo>
                    <a:pt x="1338" y="84"/>
                  </a:lnTo>
                  <a:lnTo>
                    <a:pt x="1257" y="120"/>
                  </a:lnTo>
                  <a:lnTo>
                    <a:pt x="1178" y="161"/>
                  </a:lnTo>
                  <a:lnTo>
                    <a:pt x="1102" y="208"/>
                  </a:lnTo>
                  <a:lnTo>
                    <a:pt x="1029" y="261"/>
                  </a:lnTo>
                  <a:lnTo>
                    <a:pt x="958" y="319"/>
                  </a:lnTo>
                  <a:lnTo>
                    <a:pt x="890" y="381"/>
                  </a:lnTo>
                  <a:lnTo>
                    <a:pt x="826" y="448"/>
                  </a:lnTo>
                  <a:lnTo>
                    <a:pt x="765" y="522"/>
                  </a:lnTo>
                  <a:lnTo>
                    <a:pt x="707" y="598"/>
                  </a:lnTo>
                  <a:lnTo>
                    <a:pt x="653" y="678"/>
                  </a:lnTo>
                  <a:lnTo>
                    <a:pt x="603" y="763"/>
                  </a:lnTo>
                  <a:lnTo>
                    <a:pt x="556" y="852"/>
                  </a:lnTo>
                  <a:lnTo>
                    <a:pt x="515" y="944"/>
                  </a:lnTo>
                  <a:lnTo>
                    <a:pt x="476" y="1040"/>
                  </a:lnTo>
                  <a:lnTo>
                    <a:pt x="443" y="1137"/>
                  </a:lnTo>
                  <a:lnTo>
                    <a:pt x="415" y="1239"/>
                  </a:lnTo>
                  <a:lnTo>
                    <a:pt x="391" y="1344"/>
                  </a:lnTo>
                  <a:lnTo>
                    <a:pt x="373" y="1450"/>
                  </a:lnTo>
                  <a:lnTo>
                    <a:pt x="358" y="1559"/>
                  </a:lnTo>
                  <a:lnTo>
                    <a:pt x="350" y="1670"/>
                  </a:lnTo>
                  <a:lnTo>
                    <a:pt x="347" y="1783"/>
                  </a:lnTo>
                  <a:lnTo>
                    <a:pt x="350" y="1896"/>
                  </a:lnTo>
                  <a:lnTo>
                    <a:pt x="358" y="2007"/>
                  </a:lnTo>
                  <a:lnTo>
                    <a:pt x="373" y="2115"/>
                  </a:lnTo>
                  <a:lnTo>
                    <a:pt x="391" y="2223"/>
                  </a:lnTo>
                  <a:lnTo>
                    <a:pt x="415" y="2326"/>
                  </a:lnTo>
                  <a:lnTo>
                    <a:pt x="443" y="2428"/>
                  </a:lnTo>
                  <a:lnTo>
                    <a:pt x="476" y="2527"/>
                  </a:lnTo>
                  <a:lnTo>
                    <a:pt x="515" y="2622"/>
                  </a:lnTo>
                  <a:lnTo>
                    <a:pt x="556" y="2714"/>
                  </a:lnTo>
                  <a:lnTo>
                    <a:pt x="603" y="2803"/>
                  </a:lnTo>
                  <a:lnTo>
                    <a:pt x="653" y="2887"/>
                  </a:lnTo>
                  <a:lnTo>
                    <a:pt x="707" y="2968"/>
                  </a:lnTo>
                  <a:lnTo>
                    <a:pt x="765" y="3045"/>
                  </a:lnTo>
                  <a:lnTo>
                    <a:pt x="826" y="3117"/>
                  </a:lnTo>
                  <a:lnTo>
                    <a:pt x="890" y="3185"/>
                  </a:lnTo>
                  <a:lnTo>
                    <a:pt x="958" y="3248"/>
                  </a:lnTo>
                  <a:lnTo>
                    <a:pt x="1029" y="3306"/>
                  </a:lnTo>
                  <a:lnTo>
                    <a:pt x="1102" y="3358"/>
                  </a:lnTo>
                  <a:lnTo>
                    <a:pt x="1178" y="3405"/>
                  </a:lnTo>
                  <a:lnTo>
                    <a:pt x="1257" y="3446"/>
                  </a:lnTo>
                  <a:lnTo>
                    <a:pt x="1338" y="3482"/>
                  </a:lnTo>
                  <a:lnTo>
                    <a:pt x="1421" y="3512"/>
                  </a:lnTo>
                  <a:lnTo>
                    <a:pt x="1506" y="3535"/>
                  </a:lnTo>
                  <a:lnTo>
                    <a:pt x="1593" y="3552"/>
                  </a:lnTo>
                  <a:lnTo>
                    <a:pt x="1535" y="3559"/>
                  </a:lnTo>
                  <a:lnTo>
                    <a:pt x="1478" y="3564"/>
                  </a:lnTo>
                  <a:lnTo>
                    <a:pt x="1419" y="3565"/>
                  </a:lnTo>
                  <a:lnTo>
                    <a:pt x="1330" y="3562"/>
                  </a:lnTo>
                  <a:lnTo>
                    <a:pt x="1242" y="3552"/>
                  </a:lnTo>
                  <a:lnTo>
                    <a:pt x="1155" y="3534"/>
                  </a:lnTo>
                  <a:lnTo>
                    <a:pt x="1070" y="3511"/>
                  </a:lnTo>
                  <a:lnTo>
                    <a:pt x="987" y="3481"/>
                  </a:lnTo>
                  <a:lnTo>
                    <a:pt x="907" y="3445"/>
                  </a:lnTo>
                  <a:lnTo>
                    <a:pt x="828" y="3404"/>
                  </a:lnTo>
                  <a:lnTo>
                    <a:pt x="752" y="3357"/>
                  </a:lnTo>
                  <a:lnTo>
                    <a:pt x="678" y="3304"/>
                  </a:lnTo>
                  <a:lnTo>
                    <a:pt x="608" y="3246"/>
                  </a:lnTo>
                  <a:lnTo>
                    <a:pt x="541" y="3184"/>
                  </a:lnTo>
                  <a:lnTo>
                    <a:pt x="476" y="3116"/>
                  </a:lnTo>
                  <a:lnTo>
                    <a:pt x="416" y="3044"/>
                  </a:lnTo>
                  <a:lnTo>
                    <a:pt x="358" y="2967"/>
                  </a:lnTo>
                  <a:lnTo>
                    <a:pt x="304" y="2886"/>
                  </a:lnTo>
                  <a:lnTo>
                    <a:pt x="254" y="2801"/>
                  </a:lnTo>
                  <a:lnTo>
                    <a:pt x="208" y="2713"/>
                  </a:lnTo>
                  <a:lnTo>
                    <a:pt x="166" y="2621"/>
                  </a:lnTo>
                  <a:lnTo>
                    <a:pt x="128" y="2526"/>
                  </a:lnTo>
                  <a:lnTo>
                    <a:pt x="95" y="2427"/>
                  </a:lnTo>
                  <a:lnTo>
                    <a:pt x="67" y="2326"/>
                  </a:lnTo>
                  <a:lnTo>
                    <a:pt x="43" y="2222"/>
                  </a:lnTo>
                  <a:lnTo>
                    <a:pt x="24" y="2115"/>
                  </a:lnTo>
                  <a:lnTo>
                    <a:pt x="11" y="2007"/>
                  </a:lnTo>
                  <a:lnTo>
                    <a:pt x="3" y="1896"/>
                  </a:lnTo>
                  <a:lnTo>
                    <a:pt x="0" y="1783"/>
                  </a:lnTo>
                  <a:lnTo>
                    <a:pt x="3" y="1671"/>
                  </a:lnTo>
                  <a:lnTo>
                    <a:pt x="11" y="1560"/>
                  </a:lnTo>
                  <a:lnTo>
                    <a:pt x="24" y="1451"/>
                  </a:lnTo>
                  <a:lnTo>
                    <a:pt x="43" y="1344"/>
                  </a:lnTo>
                  <a:lnTo>
                    <a:pt x="67" y="1240"/>
                  </a:lnTo>
                  <a:lnTo>
                    <a:pt x="95" y="1138"/>
                  </a:lnTo>
                  <a:lnTo>
                    <a:pt x="128" y="1041"/>
                  </a:lnTo>
                  <a:lnTo>
                    <a:pt x="166" y="945"/>
                  </a:lnTo>
                  <a:lnTo>
                    <a:pt x="208" y="853"/>
                  </a:lnTo>
                  <a:lnTo>
                    <a:pt x="254" y="765"/>
                  </a:lnTo>
                  <a:lnTo>
                    <a:pt x="304" y="680"/>
                  </a:lnTo>
                  <a:lnTo>
                    <a:pt x="358" y="599"/>
                  </a:lnTo>
                  <a:lnTo>
                    <a:pt x="416" y="523"/>
                  </a:lnTo>
                  <a:lnTo>
                    <a:pt x="476" y="451"/>
                  </a:lnTo>
                  <a:lnTo>
                    <a:pt x="541" y="383"/>
                  </a:lnTo>
                  <a:lnTo>
                    <a:pt x="608" y="320"/>
                  </a:lnTo>
                  <a:lnTo>
                    <a:pt x="678" y="262"/>
                  </a:lnTo>
                  <a:lnTo>
                    <a:pt x="752" y="210"/>
                  </a:lnTo>
                  <a:lnTo>
                    <a:pt x="828" y="162"/>
                  </a:lnTo>
                  <a:lnTo>
                    <a:pt x="907" y="120"/>
                  </a:lnTo>
                  <a:lnTo>
                    <a:pt x="987" y="85"/>
                  </a:lnTo>
                  <a:lnTo>
                    <a:pt x="1070" y="55"/>
                  </a:lnTo>
                  <a:lnTo>
                    <a:pt x="1155" y="31"/>
                  </a:lnTo>
                  <a:lnTo>
                    <a:pt x="1242" y="15"/>
                  </a:lnTo>
                  <a:lnTo>
                    <a:pt x="1330" y="5"/>
                  </a:lnTo>
                  <a:lnTo>
                    <a:pt x="1419" y="0"/>
                  </a:lnTo>
                  <a:close/>
                </a:path>
              </a:pathLst>
            </a:custGeom>
            <a:solidFill>
              <a:srgbClr val="A0AAB4"/>
            </a:solidFill>
            <a:ln w="0">
              <a:solidFill>
                <a:srgbClr val="A0AAB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9" name="Freeform 220"/>
            <p:cNvSpPr>
              <a:spLocks/>
            </p:cNvSpPr>
            <p:nvPr/>
          </p:nvSpPr>
          <p:spPr bwMode="auto">
            <a:xfrm>
              <a:off x="3830" y="929"/>
              <a:ext cx="39" cy="13"/>
            </a:xfrm>
            <a:custGeom>
              <a:avLst/>
              <a:gdLst>
                <a:gd name="T0" fmla="*/ 0 w 354"/>
                <a:gd name="T1" fmla="*/ 0 h 128"/>
                <a:gd name="T2" fmla="*/ 347 w 354"/>
                <a:gd name="T3" fmla="*/ 0 h 128"/>
                <a:gd name="T4" fmla="*/ 350 w 354"/>
                <a:gd name="T5" fmla="*/ 63 h 128"/>
                <a:gd name="T6" fmla="*/ 354 w 354"/>
                <a:gd name="T7" fmla="*/ 128 h 128"/>
                <a:gd name="T8" fmla="*/ 7 w 354"/>
                <a:gd name="T9" fmla="*/ 128 h 128"/>
                <a:gd name="T10" fmla="*/ 2 w 354"/>
                <a:gd name="T11" fmla="*/ 63 h 128"/>
                <a:gd name="T12" fmla="*/ 0 w 354"/>
                <a:gd name="T1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4" h="128">
                  <a:moveTo>
                    <a:pt x="0" y="0"/>
                  </a:moveTo>
                  <a:lnTo>
                    <a:pt x="347" y="0"/>
                  </a:lnTo>
                  <a:lnTo>
                    <a:pt x="350" y="63"/>
                  </a:lnTo>
                  <a:lnTo>
                    <a:pt x="354" y="128"/>
                  </a:lnTo>
                  <a:lnTo>
                    <a:pt x="7" y="128"/>
                  </a:lnTo>
                  <a:lnTo>
                    <a:pt x="2" y="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C9D2"/>
            </a:solidFill>
            <a:ln w="0">
              <a:solidFill>
                <a:srgbClr val="C0C9D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0" name="Freeform 221"/>
            <p:cNvSpPr>
              <a:spLocks/>
            </p:cNvSpPr>
            <p:nvPr/>
          </p:nvSpPr>
          <p:spPr bwMode="auto">
            <a:xfrm>
              <a:off x="3830" y="897"/>
              <a:ext cx="40" cy="13"/>
            </a:xfrm>
            <a:custGeom>
              <a:avLst/>
              <a:gdLst>
                <a:gd name="T0" fmla="*/ 10 w 357"/>
                <a:gd name="T1" fmla="*/ 0 h 127"/>
                <a:gd name="T2" fmla="*/ 357 w 357"/>
                <a:gd name="T3" fmla="*/ 0 h 127"/>
                <a:gd name="T4" fmla="*/ 351 w 357"/>
                <a:gd name="T5" fmla="*/ 63 h 127"/>
                <a:gd name="T6" fmla="*/ 347 w 357"/>
                <a:gd name="T7" fmla="*/ 127 h 127"/>
                <a:gd name="T8" fmla="*/ 0 w 357"/>
                <a:gd name="T9" fmla="*/ 127 h 127"/>
                <a:gd name="T10" fmla="*/ 4 w 357"/>
                <a:gd name="T11" fmla="*/ 63 h 127"/>
                <a:gd name="T12" fmla="*/ 10 w 357"/>
                <a:gd name="T13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7" h="127">
                  <a:moveTo>
                    <a:pt x="10" y="0"/>
                  </a:moveTo>
                  <a:lnTo>
                    <a:pt x="357" y="0"/>
                  </a:lnTo>
                  <a:lnTo>
                    <a:pt x="351" y="63"/>
                  </a:lnTo>
                  <a:lnTo>
                    <a:pt x="347" y="127"/>
                  </a:lnTo>
                  <a:lnTo>
                    <a:pt x="0" y="127"/>
                  </a:lnTo>
                  <a:lnTo>
                    <a:pt x="4" y="63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C0C9D2"/>
            </a:solidFill>
            <a:ln w="0">
              <a:solidFill>
                <a:srgbClr val="C0C9D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1" name="Freeform 222"/>
            <p:cNvSpPr>
              <a:spLocks/>
            </p:cNvSpPr>
            <p:nvPr/>
          </p:nvSpPr>
          <p:spPr bwMode="auto">
            <a:xfrm>
              <a:off x="3833" y="961"/>
              <a:ext cx="42" cy="13"/>
            </a:xfrm>
            <a:custGeom>
              <a:avLst/>
              <a:gdLst>
                <a:gd name="T0" fmla="*/ 0 w 374"/>
                <a:gd name="T1" fmla="*/ 0 h 128"/>
                <a:gd name="T2" fmla="*/ 349 w 374"/>
                <a:gd name="T3" fmla="*/ 0 h 128"/>
                <a:gd name="T4" fmla="*/ 361 w 374"/>
                <a:gd name="T5" fmla="*/ 65 h 128"/>
                <a:gd name="T6" fmla="*/ 374 w 374"/>
                <a:gd name="T7" fmla="*/ 128 h 128"/>
                <a:gd name="T8" fmla="*/ 27 w 374"/>
                <a:gd name="T9" fmla="*/ 128 h 128"/>
                <a:gd name="T10" fmla="*/ 12 w 374"/>
                <a:gd name="T11" fmla="*/ 64 h 128"/>
                <a:gd name="T12" fmla="*/ 0 w 374"/>
                <a:gd name="T1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4" h="128">
                  <a:moveTo>
                    <a:pt x="0" y="0"/>
                  </a:moveTo>
                  <a:lnTo>
                    <a:pt x="349" y="0"/>
                  </a:lnTo>
                  <a:lnTo>
                    <a:pt x="361" y="65"/>
                  </a:lnTo>
                  <a:lnTo>
                    <a:pt x="374" y="128"/>
                  </a:lnTo>
                  <a:lnTo>
                    <a:pt x="27" y="128"/>
                  </a:lnTo>
                  <a:lnTo>
                    <a:pt x="12" y="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C9D2"/>
            </a:solidFill>
            <a:ln w="0">
              <a:solidFill>
                <a:srgbClr val="C0C9D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2" name="Freeform 223"/>
            <p:cNvSpPr>
              <a:spLocks/>
            </p:cNvSpPr>
            <p:nvPr/>
          </p:nvSpPr>
          <p:spPr bwMode="auto">
            <a:xfrm>
              <a:off x="3842" y="993"/>
              <a:ext cx="45" cy="12"/>
            </a:xfrm>
            <a:custGeom>
              <a:avLst/>
              <a:gdLst>
                <a:gd name="T0" fmla="*/ 0 w 397"/>
                <a:gd name="T1" fmla="*/ 0 h 126"/>
                <a:gd name="T2" fmla="*/ 348 w 397"/>
                <a:gd name="T3" fmla="*/ 0 h 126"/>
                <a:gd name="T4" fmla="*/ 372 w 397"/>
                <a:gd name="T5" fmla="*/ 64 h 126"/>
                <a:gd name="T6" fmla="*/ 397 w 397"/>
                <a:gd name="T7" fmla="*/ 126 h 126"/>
                <a:gd name="T8" fmla="*/ 50 w 397"/>
                <a:gd name="T9" fmla="*/ 126 h 126"/>
                <a:gd name="T10" fmla="*/ 23 w 397"/>
                <a:gd name="T11" fmla="*/ 64 h 126"/>
                <a:gd name="T12" fmla="*/ 0 w 397"/>
                <a:gd name="T13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7" h="126">
                  <a:moveTo>
                    <a:pt x="0" y="0"/>
                  </a:moveTo>
                  <a:lnTo>
                    <a:pt x="348" y="0"/>
                  </a:lnTo>
                  <a:lnTo>
                    <a:pt x="372" y="64"/>
                  </a:lnTo>
                  <a:lnTo>
                    <a:pt x="397" y="126"/>
                  </a:lnTo>
                  <a:lnTo>
                    <a:pt x="50" y="126"/>
                  </a:lnTo>
                  <a:lnTo>
                    <a:pt x="23" y="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C9D2"/>
            </a:solidFill>
            <a:ln w="0">
              <a:solidFill>
                <a:srgbClr val="C0C9D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3" name="Freeform 224"/>
            <p:cNvSpPr>
              <a:spLocks/>
            </p:cNvSpPr>
            <p:nvPr/>
          </p:nvSpPr>
          <p:spPr bwMode="auto">
            <a:xfrm>
              <a:off x="3835" y="865"/>
              <a:ext cx="42" cy="13"/>
            </a:xfrm>
            <a:custGeom>
              <a:avLst/>
              <a:gdLst>
                <a:gd name="T0" fmla="*/ 31 w 378"/>
                <a:gd name="T1" fmla="*/ 0 h 128"/>
                <a:gd name="T2" fmla="*/ 378 w 378"/>
                <a:gd name="T3" fmla="*/ 0 h 128"/>
                <a:gd name="T4" fmla="*/ 362 w 378"/>
                <a:gd name="T5" fmla="*/ 64 h 128"/>
                <a:gd name="T6" fmla="*/ 349 w 378"/>
                <a:gd name="T7" fmla="*/ 128 h 128"/>
                <a:gd name="T8" fmla="*/ 0 w 378"/>
                <a:gd name="T9" fmla="*/ 128 h 128"/>
                <a:gd name="T10" fmla="*/ 15 w 378"/>
                <a:gd name="T11" fmla="*/ 64 h 128"/>
                <a:gd name="T12" fmla="*/ 31 w 378"/>
                <a:gd name="T1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8" h="128">
                  <a:moveTo>
                    <a:pt x="31" y="0"/>
                  </a:moveTo>
                  <a:lnTo>
                    <a:pt x="378" y="0"/>
                  </a:lnTo>
                  <a:lnTo>
                    <a:pt x="362" y="64"/>
                  </a:lnTo>
                  <a:lnTo>
                    <a:pt x="349" y="128"/>
                  </a:lnTo>
                  <a:lnTo>
                    <a:pt x="0" y="128"/>
                  </a:lnTo>
                  <a:lnTo>
                    <a:pt x="15" y="64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C0C9D2"/>
            </a:solidFill>
            <a:ln w="0">
              <a:solidFill>
                <a:srgbClr val="C0C9D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4" name="Freeform 225"/>
            <p:cNvSpPr>
              <a:spLocks/>
            </p:cNvSpPr>
            <p:nvPr/>
          </p:nvSpPr>
          <p:spPr bwMode="auto">
            <a:xfrm>
              <a:off x="3845" y="834"/>
              <a:ext cx="45" cy="12"/>
            </a:xfrm>
            <a:custGeom>
              <a:avLst/>
              <a:gdLst>
                <a:gd name="T0" fmla="*/ 54 w 401"/>
                <a:gd name="T1" fmla="*/ 0 h 128"/>
                <a:gd name="T2" fmla="*/ 401 w 401"/>
                <a:gd name="T3" fmla="*/ 0 h 128"/>
                <a:gd name="T4" fmla="*/ 374 w 401"/>
                <a:gd name="T5" fmla="*/ 63 h 128"/>
                <a:gd name="T6" fmla="*/ 349 w 401"/>
                <a:gd name="T7" fmla="*/ 128 h 128"/>
                <a:gd name="T8" fmla="*/ 0 w 401"/>
                <a:gd name="T9" fmla="*/ 128 h 128"/>
                <a:gd name="T10" fmla="*/ 27 w 401"/>
                <a:gd name="T11" fmla="*/ 63 h 128"/>
                <a:gd name="T12" fmla="*/ 54 w 401"/>
                <a:gd name="T1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1" h="128">
                  <a:moveTo>
                    <a:pt x="54" y="0"/>
                  </a:moveTo>
                  <a:lnTo>
                    <a:pt x="401" y="0"/>
                  </a:lnTo>
                  <a:lnTo>
                    <a:pt x="374" y="63"/>
                  </a:lnTo>
                  <a:lnTo>
                    <a:pt x="349" y="128"/>
                  </a:lnTo>
                  <a:lnTo>
                    <a:pt x="0" y="128"/>
                  </a:lnTo>
                  <a:lnTo>
                    <a:pt x="27" y="63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C0C9D2"/>
            </a:solidFill>
            <a:ln w="0">
              <a:solidFill>
                <a:srgbClr val="C0C9D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5" name="Freeform 226"/>
            <p:cNvSpPr>
              <a:spLocks/>
            </p:cNvSpPr>
            <p:nvPr/>
          </p:nvSpPr>
          <p:spPr bwMode="auto">
            <a:xfrm>
              <a:off x="3867" y="795"/>
              <a:ext cx="49" cy="13"/>
            </a:xfrm>
            <a:custGeom>
              <a:avLst/>
              <a:gdLst>
                <a:gd name="T0" fmla="*/ 94 w 442"/>
                <a:gd name="T1" fmla="*/ 0 h 126"/>
                <a:gd name="T2" fmla="*/ 442 w 442"/>
                <a:gd name="T3" fmla="*/ 0 h 126"/>
                <a:gd name="T4" fmla="*/ 394 w 442"/>
                <a:gd name="T5" fmla="*/ 62 h 126"/>
                <a:gd name="T6" fmla="*/ 347 w 442"/>
                <a:gd name="T7" fmla="*/ 126 h 126"/>
                <a:gd name="T8" fmla="*/ 0 w 442"/>
                <a:gd name="T9" fmla="*/ 126 h 126"/>
                <a:gd name="T10" fmla="*/ 46 w 442"/>
                <a:gd name="T11" fmla="*/ 62 h 126"/>
                <a:gd name="T12" fmla="*/ 94 w 442"/>
                <a:gd name="T13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42" h="126">
                  <a:moveTo>
                    <a:pt x="94" y="0"/>
                  </a:moveTo>
                  <a:lnTo>
                    <a:pt x="442" y="0"/>
                  </a:lnTo>
                  <a:lnTo>
                    <a:pt x="394" y="62"/>
                  </a:lnTo>
                  <a:lnTo>
                    <a:pt x="347" y="126"/>
                  </a:lnTo>
                  <a:lnTo>
                    <a:pt x="0" y="126"/>
                  </a:lnTo>
                  <a:lnTo>
                    <a:pt x="46" y="62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C0C9D2"/>
            </a:solidFill>
            <a:ln w="0">
              <a:solidFill>
                <a:srgbClr val="C0C9D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6" name="Freeform 227"/>
            <p:cNvSpPr>
              <a:spLocks/>
            </p:cNvSpPr>
            <p:nvPr/>
          </p:nvSpPr>
          <p:spPr bwMode="auto">
            <a:xfrm>
              <a:off x="3898" y="764"/>
              <a:ext cx="57" cy="12"/>
            </a:xfrm>
            <a:custGeom>
              <a:avLst/>
              <a:gdLst>
                <a:gd name="T0" fmla="*/ 170 w 518"/>
                <a:gd name="T1" fmla="*/ 0 h 127"/>
                <a:gd name="T2" fmla="*/ 518 w 518"/>
                <a:gd name="T3" fmla="*/ 0 h 127"/>
                <a:gd name="T4" fmla="*/ 459 w 518"/>
                <a:gd name="T5" fmla="*/ 39 h 127"/>
                <a:gd name="T6" fmla="*/ 403 w 518"/>
                <a:gd name="T7" fmla="*/ 81 h 127"/>
                <a:gd name="T8" fmla="*/ 348 w 518"/>
                <a:gd name="T9" fmla="*/ 127 h 127"/>
                <a:gd name="T10" fmla="*/ 0 w 518"/>
                <a:gd name="T11" fmla="*/ 127 h 127"/>
                <a:gd name="T12" fmla="*/ 54 w 518"/>
                <a:gd name="T13" fmla="*/ 81 h 127"/>
                <a:gd name="T14" fmla="*/ 112 w 518"/>
                <a:gd name="T15" fmla="*/ 39 h 127"/>
                <a:gd name="T16" fmla="*/ 170 w 518"/>
                <a:gd name="T17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18" h="127">
                  <a:moveTo>
                    <a:pt x="170" y="0"/>
                  </a:moveTo>
                  <a:lnTo>
                    <a:pt x="518" y="0"/>
                  </a:lnTo>
                  <a:lnTo>
                    <a:pt x="459" y="39"/>
                  </a:lnTo>
                  <a:lnTo>
                    <a:pt x="403" y="81"/>
                  </a:lnTo>
                  <a:lnTo>
                    <a:pt x="348" y="127"/>
                  </a:lnTo>
                  <a:lnTo>
                    <a:pt x="0" y="127"/>
                  </a:lnTo>
                  <a:lnTo>
                    <a:pt x="54" y="81"/>
                  </a:lnTo>
                  <a:lnTo>
                    <a:pt x="112" y="39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C0C9D2"/>
            </a:solidFill>
            <a:ln w="0">
              <a:solidFill>
                <a:srgbClr val="C0C9D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7" name="Freeform 228"/>
            <p:cNvSpPr>
              <a:spLocks/>
            </p:cNvSpPr>
            <p:nvPr/>
          </p:nvSpPr>
          <p:spPr bwMode="auto">
            <a:xfrm>
              <a:off x="3862" y="1031"/>
              <a:ext cx="48" cy="13"/>
            </a:xfrm>
            <a:custGeom>
              <a:avLst/>
              <a:gdLst>
                <a:gd name="T0" fmla="*/ 0 w 433"/>
                <a:gd name="T1" fmla="*/ 0 h 128"/>
                <a:gd name="T2" fmla="*/ 347 w 433"/>
                <a:gd name="T3" fmla="*/ 0 h 128"/>
                <a:gd name="T4" fmla="*/ 388 w 433"/>
                <a:gd name="T5" fmla="*/ 66 h 128"/>
                <a:gd name="T6" fmla="*/ 433 w 433"/>
                <a:gd name="T7" fmla="*/ 128 h 128"/>
                <a:gd name="T8" fmla="*/ 85 w 433"/>
                <a:gd name="T9" fmla="*/ 128 h 128"/>
                <a:gd name="T10" fmla="*/ 41 w 433"/>
                <a:gd name="T11" fmla="*/ 66 h 128"/>
                <a:gd name="T12" fmla="*/ 0 w 433"/>
                <a:gd name="T1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33" h="128">
                  <a:moveTo>
                    <a:pt x="0" y="0"/>
                  </a:moveTo>
                  <a:lnTo>
                    <a:pt x="347" y="0"/>
                  </a:lnTo>
                  <a:lnTo>
                    <a:pt x="388" y="66"/>
                  </a:lnTo>
                  <a:lnTo>
                    <a:pt x="433" y="128"/>
                  </a:lnTo>
                  <a:lnTo>
                    <a:pt x="85" y="128"/>
                  </a:lnTo>
                  <a:lnTo>
                    <a:pt x="41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C9D2"/>
            </a:solidFill>
            <a:ln w="0">
              <a:solidFill>
                <a:srgbClr val="C0C9D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8" name="Freeform 229"/>
            <p:cNvSpPr>
              <a:spLocks/>
            </p:cNvSpPr>
            <p:nvPr/>
          </p:nvSpPr>
          <p:spPr bwMode="auto">
            <a:xfrm>
              <a:off x="3890" y="1063"/>
              <a:ext cx="55" cy="13"/>
            </a:xfrm>
            <a:custGeom>
              <a:avLst/>
              <a:gdLst>
                <a:gd name="T0" fmla="*/ 0 w 494"/>
                <a:gd name="T1" fmla="*/ 0 h 127"/>
                <a:gd name="T2" fmla="*/ 347 w 494"/>
                <a:gd name="T3" fmla="*/ 0 h 127"/>
                <a:gd name="T4" fmla="*/ 395 w 494"/>
                <a:gd name="T5" fmla="*/ 44 h 127"/>
                <a:gd name="T6" fmla="*/ 443 w 494"/>
                <a:gd name="T7" fmla="*/ 87 h 127"/>
                <a:gd name="T8" fmla="*/ 494 w 494"/>
                <a:gd name="T9" fmla="*/ 127 h 127"/>
                <a:gd name="T10" fmla="*/ 145 w 494"/>
                <a:gd name="T11" fmla="*/ 127 h 127"/>
                <a:gd name="T12" fmla="*/ 96 w 494"/>
                <a:gd name="T13" fmla="*/ 87 h 127"/>
                <a:gd name="T14" fmla="*/ 47 w 494"/>
                <a:gd name="T15" fmla="*/ 44 h 127"/>
                <a:gd name="T16" fmla="*/ 0 w 494"/>
                <a:gd name="T17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4" h="127">
                  <a:moveTo>
                    <a:pt x="0" y="0"/>
                  </a:moveTo>
                  <a:lnTo>
                    <a:pt x="347" y="0"/>
                  </a:lnTo>
                  <a:lnTo>
                    <a:pt x="395" y="44"/>
                  </a:lnTo>
                  <a:lnTo>
                    <a:pt x="443" y="87"/>
                  </a:lnTo>
                  <a:lnTo>
                    <a:pt x="494" y="127"/>
                  </a:lnTo>
                  <a:lnTo>
                    <a:pt x="145" y="127"/>
                  </a:lnTo>
                  <a:lnTo>
                    <a:pt x="96" y="87"/>
                  </a:lnTo>
                  <a:lnTo>
                    <a:pt x="47" y="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0C9D2"/>
            </a:solidFill>
            <a:ln w="0">
              <a:solidFill>
                <a:srgbClr val="C0C9D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9" name="Freeform 230"/>
            <p:cNvSpPr>
              <a:spLocks noEditPoints="1"/>
            </p:cNvSpPr>
            <p:nvPr/>
          </p:nvSpPr>
          <p:spPr bwMode="auto">
            <a:xfrm>
              <a:off x="3899" y="779"/>
              <a:ext cx="255" cy="287"/>
            </a:xfrm>
            <a:custGeom>
              <a:avLst/>
              <a:gdLst>
                <a:gd name="T0" fmla="*/ 1207 w 2297"/>
                <a:gd name="T1" fmla="*/ 2787 h 2868"/>
                <a:gd name="T2" fmla="*/ 1149 w 2297"/>
                <a:gd name="T3" fmla="*/ 2868 h 2868"/>
                <a:gd name="T4" fmla="*/ 977 w 2297"/>
                <a:gd name="T5" fmla="*/ 2789 h 2868"/>
                <a:gd name="T6" fmla="*/ 1613 w 2297"/>
                <a:gd name="T7" fmla="*/ 2624 h 2868"/>
                <a:gd name="T8" fmla="*/ 1635 w 2297"/>
                <a:gd name="T9" fmla="*/ 2731 h 2868"/>
                <a:gd name="T10" fmla="*/ 1452 w 2297"/>
                <a:gd name="T11" fmla="*/ 2783 h 2868"/>
                <a:gd name="T12" fmla="*/ 1470 w 2297"/>
                <a:gd name="T13" fmla="*/ 2676 h 2868"/>
                <a:gd name="T14" fmla="*/ 685 w 2297"/>
                <a:gd name="T15" fmla="*/ 2602 h 2868"/>
                <a:gd name="T16" fmla="*/ 749 w 2297"/>
                <a:gd name="T17" fmla="*/ 2730 h 2868"/>
                <a:gd name="T18" fmla="*/ 564 w 2297"/>
                <a:gd name="T19" fmla="*/ 2666 h 2868"/>
                <a:gd name="T20" fmla="*/ 595 w 2297"/>
                <a:gd name="T21" fmla="*/ 2562 h 2868"/>
                <a:gd name="T22" fmla="*/ 2006 w 2297"/>
                <a:gd name="T23" fmla="*/ 2360 h 2868"/>
                <a:gd name="T24" fmla="*/ 1871 w 2297"/>
                <a:gd name="T25" fmla="*/ 2524 h 2868"/>
                <a:gd name="T26" fmla="*/ 1821 w 2297"/>
                <a:gd name="T27" fmla="*/ 2430 h 2868"/>
                <a:gd name="T28" fmla="*/ 296 w 2297"/>
                <a:gd name="T29" fmla="*/ 2207 h 2868"/>
                <a:gd name="T30" fmla="*/ 411 w 2297"/>
                <a:gd name="T31" fmla="*/ 2378 h 2868"/>
                <a:gd name="T32" fmla="*/ 328 w 2297"/>
                <a:gd name="T33" fmla="*/ 2429 h 2868"/>
                <a:gd name="T34" fmla="*/ 232 w 2297"/>
                <a:gd name="T35" fmla="*/ 2242 h 2868"/>
                <a:gd name="T36" fmla="*/ 2212 w 2297"/>
                <a:gd name="T37" fmla="*/ 1884 h 2868"/>
                <a:gd name="T38" fmla="*/ 2157 w 2297"/>
                <a:gd name="T39" fmla="*/ 2097 h 2868"/>
                <a:gd name="T40" fmla="*/ 2068 w 2297"/>
                <a:gd name="T41" fmla="*/ 2051 h 2868"/>
                <a:gd name="T42" fmla="*/ 2156 w 2297"/>
                <a:gd name="T43" fmla="*/ 1864 h 2868"/>
                <a:gd name="T44" fmla="*/ 169 w 2297"/>
                <a:gd name="T45" fmla="*/ 1853 h 2868"/>
                <a:gd name="T46" fmla="*/ 141 w 2297"/>
                <a:gd name="T47" fmla="*/ 1994 h 2868"/>
                <a:gd name="T48" fmla="*/ 43 w 2297"/>
                <a:gd name="T49" fmla="*/ 1826 h 2868"/>
                <a:gd name="T50" fmla="*/ 2240 w 2297"/>
                <a:gd name="T51" fmla="*/ 1368 h 2868"/>
                <a:gd name="T52" fmla="*/ 2296 w 2297"/>
                <a:gd name="T53" fmla="*/ 1498 h 2868"/>
                <a:gd name="T54" fmla="*/ 2214 w 2297"/>
                <a:gd name="T55" fmla="*/ 1615 h 2868"/>
                <a:gd name="T56" fmla="*/ 2190 w 2297"/>
                <a:gd name="T57" fmla="*/ 1402 h 2868"/>
                <a:gd name="T58" fmla="*/ 112 w 2297"/>
                <a:gd name="T59" fmla="*/ 1276 h 2868"/>
                <a:gd name="T60" fmla="*/ 76 w 2297"/>
                <a:gd name="T61" fmla="*/ 1495 h 2868"/>
                <a:gd name="T62" fmla="*/ 1 w 2297"/>
                <a:gd name="T63" fmla="*/ 1369 h 2868"/>
                <a:gd name="T64" fmla="*/ 2161 w 2297"/>
                <a:gd name="T65" fmla="*/ 870 h 2868"/>
                <a:gd name="T66" fmla="*/ 2256 w 2297"/>
                <a:gd name="T67" fmla="*/ 1057 h 2868"/>
                <a:gd name="T68" fmla="*/ 2182 w 2297"/>
                <a:gd name="T69" fmla="*/ 1117 h 2868"/>
                <a:gd name="T70" fmla="*/ 2109 w 2297"/>
                <a:gd name="T71" fmla="*/ 921 h 2868"/>
                <a:gd name="T72" fmla="*/ 196 w 2297"/>
                <a:gd name="T73" fmla="*/ 764 h 2868"/>
                <a:gd name="T74" fmla="*/ 186 w 2297"/>
                <a:gd name="T75" fmla="*/ 960 h 2868"/>
                <a:gd name="T76" fmla="*/ 99 w 2297"/>
                <a:gd name="T77" fmla="*/ 992 h 2868"/>
                <a:gd name="T78" fmla="*/ 128 w 2297"/>
                <a:gd name="T79" fmla="*/ 782 h 2868"/>
                <a:gd name="T80" fmla="*/ 2025 w 2297"/>
                <a:gd name="T81" fmla="*/ 507 h 2868"/>
                <a:gd name="T82" fmla="*/ 2029 w 2297"/>
                <a:gd name="T83" fmla="*/ 657 h 2868"/>
                <a:gd name="T84" fmla="*/ 1891 w 2297"/>
                <a:gd name="T85" fmla="*/ 521 h 2868"/>
                <a:gd name="T86" fmla="*/ 1949 w 2297"/>
                <a:gd name="T87" fmla="*/ 432 h 2868"/>
                <a:gd name="T88" fmla="*/ 484 w 2297"/>
                <a:gd name="T89" fmla="*/ 422 h 2868"/>
                <a:gd name="T90" fmla="*/ 351 w 2297"/>
                <a:gd name="T91" fmla="*/ 563 h 2868"/>
                <a:gd name="T92" fmla="*/ 298 w 2297"/>
                <a:gd name="T93" fmla="*/ 474 h 2868"/>
                <a:gd name="T94" fmla="*/ 1600 w 2297"/>
                <a:gd name="T95" fmla="*/ 117 h 2868"/>
                <a:gd name="T96" fmla="*/ 1743 w 2297"/>
                <a:gd name="T97" fmla="*/ 263 h 2868"/>
                <a:gd name="T98" fmla="*/ 1610 w 2297"/>
                <a:gd name="T99" fmla="*/ 265 h 2868"/>
                <a:gd name="T100" fmla="*/ 1546 w 2297"/>
                <a:gd name="T101" fmla="*/ 137 h 2868"/>
                <a:gd name="T102" fmla="*/ 856 w 2297"/>
                <a:gd name="T103" fmla="*/ 94 h 2868"/>
                <a:gd name="T104" fmla="*/ 779 w 2297"/>
                <a:gd name="T105" fmla="*/ 214 h 2868"/>
                <a:gd name="T106" fmla="*/ 647 w 2297"/>
                <a:gd name="T107" fmla="*/ 196 h 2868"/>
                <a:gd name="T108" fmla="*/ 804 w 2297"/>
                <a:gd name="T109" fmla="*/ 68 h 2868"/>
                <a:gd name="T110" fmla="*/ 1314 w 2297"/>
                <a:gd name="T111" fmla="*/ 45 h 2868"/>
                <a:gd name="T112" fmla="*/ 1258 w 2297"/>
                <a:gd name="T113" fmla="*/ 135 h 2868"/>
                <a:gd name="T114" fmla="*/ 1089 w 2297"/>
                <a:gd name="T115" fmla="*/ 64 h 2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297" h="2868">
                  <a:moveTo>
                    <a:pt x="1042" y="2734"/>
                  </a:moveTo>
                  <a:lnTo>
                    <a:pt x="1095" y="2739"/>
                  </a:lnTo>
                  <a:lnTo>
                    <a:pt x="1149" y="2740"/>
                  </a:lnTo>
                  <a:lnTo>
                    <a:pt x="1164" y="2742"/>
                  </a:lnTo>
                  <a:lnTo>
                    <a:pt x="1179" y="2749"/>
                  </a:lnTo>
                  <a:lnTo>
                    <a:pt x="1191" y="2759"/>
                  </a:lnTo>
                  <a:lnTo>
                    <a:pt x="1201" y="2772"/>
                  </a:lnTo>
                  <a:lnTo>
                    <a:pt x="1207" y="2787"/>
                  </a:lnTo>
                  <a:lnTo>
                    <a:pt x="1209" y="2805"/>
                  </a:lnTo>
                  <a:lnTo>
                    <a:pt x="1207" y="2821"/>
                  </a:lnTo>
                  <a:lnTo>
                    <a:pt x="1202" y="2837"/>
                  </a:lnTo>
                  <a:lnTo>
                    <a:pt x="1193" y="2849"/>
                  </a:lnTo>
                  <a:lnTo>
                    <a:pt x="1182" y="2859"/>
                  </a:lnTo>
                  <a:lnTo>
                    <a:pt x="1169" y="2866"/>
                  </a:lnTo>
                  <a:lnTo>
                    <a:pt x="1154" y="2868"/>
                  </a:lnTo>
                  <a:lnTo>
                    <a:pt x="1149" y="2868"/>
                  </a:lnTo>
                  <a:lnTo>
                    <a:pt x="1088" y="2866"/>
                  </a:lnTo>
                  <a:lnTo>
                    <a:pt x="1027" y="2860"/>
                  </a:lnTo>
                  <a:lnTo>
                    <a:pt x="1012" y="2856"/>
                  </a:lnTo>
                  <a:lnTo>
                    <a:pt x="999" y="2848"/>
                  </a:lnTo>
                  <a:lnTo>
                    <a:pt x="989" y="2836"/>
                  </a:lnTo>
                  <a:lnTo>
                    <a:pt x="981" y="2822"/>
                  </a:lnTo>
                  <a:lnTo>
                    <a:pt x="977" y="2806"/>
                  </a:lnTo>
                  <a:lnTo>
                    <a:pt x="977" y="2789"/>
                  </a:lnTo>
                  <a:lnTo>
                    <a:pt x="980" y="2772"/>
                  </a:lnTo>
                  <a:lnTo>
                    <a:pt x="988" y="2758"/>
                  </a:lnTo>
                  <a:lnTo>
                    <a:pt x="998" y="2747"/>
                  </a:lnTo>
                  <a:lnTo>
                    <a:pt x="1010" y="2739"/>
                  </a:lnTo>
                  <a:lnTo>
                    <a:pt x="1025" y="2734"/>
                  </a:lnTo>
                  <a:lnTo>
                    <a:pt x="1042" y="2734"/>
                  </a:lnTo>
                  <a:close/>
                  <a:moveTo>
                    <a:pt x="1599" y="2620"/>
                  </a:moveTo>
                  <a:lnTo>
                    <a:pt x="1613" y="2624"/>
                  </a:lnTo>
                  <a:lnTo>
                    <a:pt x="1627" y="2630"/>
                  </a:lnTo>
                  <a:lnTo>
                    <a:pt x="1638" y="2642"/>
                  </a:lnTo>
                  <a:lnTo>
                    <a:pt x="1647" y="2656"/>
                  </a:lnTo>
                  <a:lnTo>
                    <a:pt x="1652" y="2671"/>
                  </a:lnTo>
                  <a:lnTo>
                    <a:pt x="1653" y="2688"/>
                  </a:lnTo>
                  <a:lnTo>
                    <a:pt x="1650" y="2704"/>
                  </a:lnTo>
                  <a:lnTo>
                    <a:pt x="1644" y="2718"/>
                  </a:lnTo>
                  <a:lnTo>
                    <a:pt x="1635" y="2731"/>
                  </a:lnTo>
                  <a:lnTo>
                    <a:pt x="1622" y="2741"/>
                  </a:lnTo>
                  <a:lnTo>
                    <a:pt x="1568" y="2770"/>
                  </a:lnTo>
                  <a:lnTo>
                    <a:pt x="1511" y="2795"/>
                  </a:lnTo>
                  <a:lnTo>
                    <a:pt x="1501" y="2798"/>
                  </a:lnTo>
                  <a:lnTo>
                    <a:pt x="1491" y="2799"/>
                  </a:lnTo>
                  <a:lnTo>
                    <a:pt x="1477" y="2798"/>
                  </a:lnTo>
                  <a:lnTo>
                    <a:pt x="1464" y="2792"/>
                  </a:lnTo>
                  <a:lnTo>
                    <a:pt x="1452" y="2783"/>
                  </a:lnTo>
                  <a:lnTo>
                    <a:pt x="1443" y="2772"/>
                  </a:lnTo>
                  <a:lnTo>
                    <a:pt x="1436" y="2758"/>
                  </a:lnTo>
                  <a:lnTo>
                    <a:pt x="1433" y="2741"/>
                  </a:lnTo>
                  <a:lnTo>
                    <a:pt x="1433" y="2725"/>
                  </a:lnTo>
                  <a:lnTo>
                    <a:pt x="1438" y="2709"/>
                  </a:lnTo>
                  <a:lnTo>
                    <a:pt x="1445" y="2696"/>
                  </a:lnTo>
                  <a:lnTo>
                    <a:pt x="1457" y="2684"/>
                  </a:lnTo>
                  <a:lnTo>
                    <a:pt x="1470" y="2676"/>
                  </a:lnTo>
                  <a:lnTo>
                    <a:pt x="1520" y="2654"/>
                  </a:lnTo>
                  <a:lnTo>
                    <a:pt x="1569" y="2628"/>
                  </a:lnTo>
                  <a:lnTo>
                    <a:pt x="1584" y="2622"/>
                  </a:lnTo>
                  <a:lnTo>
                    <a:pt x="1599" y="2620"/>
                  </a:lnTo>
                  <a:close/>
                  <a:moveTo>
                    <a:pt x="611" y="2561"/>
                  </a:moveTo>
                  <a:lnTo>
                    <a:pt x="625" y="2563"/>
                  </a:lnTo>
                  <a:lnTo>
                    <a:pt x="639" y="2571"/>
                  </a:lnTo>
                  <a:lnTo>
                    <a:pt x="685" y="2602"/>
                  </a:lnTo>
                  <a:lnTo>
                    <a:pt x="733" y="2630"/>
                  </a:lnTo>
                  <a:lnTo>
                    <a:pt x="746" y="2640"/>
                  </a:lnTo>
                  <a:lnTo>
                    <a:pt x="755" y="2653"/>
                  </a:lnTo>
                  <a:lnTo>
                    <a:pt x="762" y="2667"/>
                  </a:lnTo>
                  <a:lnTo>
                    <a:pt x="764" y="2683"/>
                  </a:lnTo>
                  <a:lnTo>
                    <a:pt x="763" y="2699"/>
                  </a:lnTo>
                  <a:lnTo>
                    <a:pt x="758" y="2716"/>
                  </a:lnTo>
                  <a:lnTo>
                    <a:pt x="749" y="2730"/>
                  </a:lnTo>
                  <a:lnTo>
                    <a:pt x="737" y="2741"/>
                  </a:lnTo>
                  <a:lnTo>
                    <a:pt x="723" y="2748"/>
                  </a:lnTo>
                  <a:lnTo>
                    <a:pt x="706" y="2750"/>
                  </a:lnTo>
                  <a:lnTo>
                    <a:pt x="693" y="2749"/>
                  </a:lnTo>
                  <a:lnTo>
                    <a:pt x="680" y="2744"/>
                  </a:lnTo>
                  <a:lnTo>
                    <a:pt x="627" y="2713"/>
                  </a:lnTo>
                  <a:lnTo>
                    <a:pt x="575" y="2677"/>
                  </a:lnTo>
                  <a:lnTo>
                    <a:pt x="564" y="2666"/>
                  </a:lnTo>
                  <a:lnTo>
                    <a:pt x="555" y="2652"/>
                  </a:lnTo>
                  <a:lnTo>
                    <a:pt x="551" y="2637"/>
                  </a:lnTo>
                  <a:lnTo>
                    <a:pt x="549" y="2620"/>
                  </a:lnTo>
                  <a:lnTo>
                    <a:pt x="552" y="2604"/>
                  </a:lnTo>
                  <a:lnTo>
                    <a:pt x="559" y="2589"/>
                  </a:lnTo>
                  <a:lnTo>
                    <a:pt x="569" y="2576"/>
                  </a:lnTo>
                  <a:lnTo>
                    <a:pt x="581" y="2567"/>
                  </a:lnTo>
                  <a:lnTo>
                    <a:pt x="595" y="2562"/>
                  </a:lnTo>
                  <a:lnTo>
                    <a:pt x="611" y="2561"/>
                  </a:lnTo>
                  <a:close/>
                  <a:moveTo>
                    <a:pt x="1942" y="2303"/>
                  </a:moveTo>
                  <a:lnTo>
                    <a:pt x="1957" y="2303"/>
                  </a:lnTo>
                  <a:lnTo>
                    <a:pt x="1971" y="2309"/>
                  </a:lnTo>
                  <a:lnTo>
                    <a:pt x="1985" y="2318"/>
                  </a:lnTo>
                  <a:lnTo>
                    <a:pt x="1996" y="2330"/>
                  </a:lnTo>
                  <a:lnTo>
                    <a:pt x="2003" y="2344"/>
                  </a:lnTo>
                  <a:lnTo>
                    <a:pt x="2006" y="2360"/>
                  </a:lnTo>
                  <a:lnTo>
                    <a:pt x="2006" y="2376"/>
                  </a:lnTo>
                  <a:lnTo>
                    <a:pt x="2002" y="2392"/>
                  </a:lnTo>
                  <a:lnTo>
                    <a:pt x="1994" y="2406"/>
                  </a:lnTo>
                  <a:lnTo>
                    <a:pt x="1954" y="2457"/>
                  </a:lnTo>
                  <a:lnTo>
                    <a:pt x="1913" y="2505"/>
                  </a:lnTo>
                  <a:lnTo>
                    <a:pt x="1901" y="2516"/>
                  </a:lnTo>
                  <a:lnTo>
                    <a:pt x="1887" y="2522"/>
                  </a:lnTo>
                  <a:lnTo>
                    <a:pt x="1871" y="2524"/>
                  </a:lnTo>
                  <a:lnTo>
                    <a:pt x="1857" y="2522"/>
                  </a:lnTo>
                  <a:lnTo>
                    <a:pt x="1843" y="2516"/>
                  </a:lnTo>
                  <a:lnTo>
                    <a:pt x="1831" y="2506"/>
                  </a:lnTo>
                  <a:lnTo>
                    <a:pt x="1821" y="2492"/>
                  </a:lnTo>
                  <a:lnTo>
                    <a:pt x="1816" y="2477"/>
                  </a:lnTo>
                  <a:lnTo>
                    <a:pt x="1814" y="2461"/>
                  </a:lnTo>
                  <a:lnTo>
                    <a:pt x="1816" y="2445"/>
                  </a:lnTo>
                  <a:lnTo>
                    <a:pt x="1821" y="2430"/>
                  </a:lnTo>
                  <a:lnTo>
                    <a:pt x="1830" y="2415"/>
                  </a:lnTo>
                  <a:lnTo>
                    <a:pt x="1867" y="2372"/>
                  </a:lnTo>
                  <a:lnTo>
                    <a:pt x="1904" y="2327"/>
                  </a:lnTo>
                  <a:lnTo>
                    <a:pt x="1915" y="2314"/>
                  </a:lnTo>
                  <a:lnTo>
                    <a:pt x="1928" y="2307"/>
                  </a:lnTo>
                  <a:lnTo>
                    <a:pt x="1942" y="2303"/>
                  </a:lnTo>
                  <a:close/>
                  <a:moveTo>
                    <a:pt x="280" y="2206"/>
                  </a:moveTo>
                  <a:lnTo>
                    <a:pt x="296" y="2207"/>
                  </a:lnTo>
                  <a:lnTo>
                    <a:pt x="309" y="2212"/>
                  </a:lnTo>
                  <a:lnTo>
                    <a:pt x="322" y="2221"/>
                  </a:lnTo>
                  <a:lnTo>
                    <a:pt x="332" y="2234"/>
                  </a:lnTo>
                  <a:lnTo>
                    <a:pt x="364" y="2283"/>
                  </a:lnTo>
                  <a:lnTo>
                    <a:pt x="398" y="2331"/>
                  </a:lnTo>
                  <a:lnTo>
                    <a:pt x="406" y="2345"/>
                  </a:lnTo>
                  <a:lnTo>
                    <a:pt x="410" y="2361"/>
                  </a:lnTo>
                  <a:lnTo>
                    <a:pt x="411" y="2378"/>
                  </a:lnTo>
                  <a:lnTo>
                    <a:pt x="407" y="2393"/>
                  </a:lnTo>
                  <a:lnTo>
                    <a:pt x="400" y="2408"/>
                  </a:lnTo>
                  <a:lnTo>
                    <a:pt x="389" y="2420"/>
                  </a:lnTo>
                  <a:lnTo>
                    <a:pt x="378" y="2429"/>
                  </a:lnTo>
                  <a:lnTo>
                    <a:pt x="365" y="2433"/>
                  </a:lnTo>
                  <a:lnTo>
                    <a:pt x="352" y="2434"/>
                  </a:lnTo>
                  <a:lnTo>
                    <a:pt x="340" y="2433"/>
                  </a:lnTo>
                  <a:lnTo>
                    <a:pt x="328" y="2429"/>
                  </a:lnTo>
                  <a:lnTo>
                    <a:pt x="317" y="2421"/>
                  </a:lnTo>
                  <a:lnTo>
                    <a:pt x="308" y="2411"/>
                  </a:lnTo>
                  <a:lnTo>
                    <a:pt x="271" y="2360"/>
                  </a:lnTo>
                  <a:lnTo>
                    <a:pt x="236" y="2305"/>
                  </a:lnTo>
                  <a:lnTo>
                    <a:pt x="229" y="2290"/>
                  </a:lnTo>
                  <a:lnTo>
                    <a:pt x="226" y="2274"/>
                  </a:lnTo>
                  <a:lnTo>
                    <a:pt x="227" y="2258"/>
                  </a:lnTo>
                  <a:lnTo>
                    <a:pt x="232" y="2242"/>
                  </a:lnTo>
                  <a:lnTo>
                    <a:pt x="240" y="2228"/>
                  </a:lnTo>
                  <a:lnTo>
                    <a:pt x="251" y="2217"/>
                  </a:lnTo>
                  <a:lnTo>
                    <a:pt x="265" y="2209"/>
                  </a:lnTo>
                  <a:lnTo>
                    <a:pt x="280" y="2206"/>
                  </a:lnTo>
                  <a:close/>
                  <a:moveTo>
                    <a:pt x="2171" y="1863"/>
                  </a:moveTo>
                  <a:lnTo>
                    <a:pt x="2186" y="1865"/>
                  </a:lnTo>
                  <a:lnTo>
                    <a:pt x="2200" y="1873"/>
                  </a:lnTo>
                  <a:lnTo>
                    <a:pt x="2212" y="1884"/>
                  </a:lnTo>
                  <a:lnTo>
                    <a:pt x="2220" y="1897"/>
                  </a:lnTo>
                  <a:lnTo>
                    <a:pt x="2225" y="1913"/>
                  </a:lnTo>
                  <a:lnTo>
                    <a:pt x="2226" y="1929"/>
                  </a:lnTo>
                  <a:lnTo>
                    <a:pt x="2223" y="1946"/>
                  </a:lnTo>
                  <a:lnTo>
                    <a:pt x="2202" y="2008"/>
                  </a:lnTo>
                  <a:lnTo>
                    <a:pt x="2179" y="2069"/>
                  </a:lnTo>
                  <a:lnTo>
                    <a:pt x="2170" y="2085"/>
                  </a:lnTo>
                  <a:lnTo>
                    <a:pt x="2157" y="2097"/>
                  </a:lnTo>
                  <a:lnTo>
                    <a:pt x="2143" y="2105"/>
                  </a:lnTo>
                  <a:lnTo>
                    <a:pt x="2126" y="2107"/>
                  </a:lnTo>
                  <a:lnTo>
                    <a:pt x="2115" y="2106"/>
                  </a:lnTo>
                  <a:lnTo>
                    <a:pt x="2104" y="2103"/>
                  </a:lnTo>
                  <a:lnTo>
                    <a:pt x="2089" y="2094"/>
                  </a:lnTo>
                  <a:lnTo>
                    <a:pt x="2079" y="2081"/>
                  </a:lnTo>
                  <a:lnTo>
                    <a:pt x="2072" y="2067"/>
                  </a:lnTo>
                  <a:lnTo>
                    <a:pt x="2068" y="2051"/>
                  </a:lnTo>
                  <a:lnTo>
                    <a:pt x="2069" y="2035"/>
                  </a:lnTo>
                  <a:lnTo>
                    <a:pt x="2073" y="2018"/>
                  </a:lnTo>
                  <a:lnTo>
                    <a:pt x="2094" y="1963"/>
                  </a:lnTo>
                  <a:lnTo>
                    <a:pt x="2113" y="1906"/>
                  </a:lnTo>
                  <a:lnTo>
                    <a:pt x="2120" y="1891"/>
                  </a:lnTo>
                  <a:lnTo>
                    <a:pt x="2130" y="1878"/>
                  </a:lnTo>
                  <a:lnTo>
                    <a:pt x="2142" y="1868"/>
                  </a:lnTo>
                  <a:lnTo>
                    <a:pt x="2156" y="1864"/>
                  </a:lnTo>
                  <a:lnTo>
                    <a:pt x="2171" y="1863"/>
                  </a:lnTo>
                  <a:close/>
                  <a:moveTo>
                    <a:pt x="101" y="1746"/>
                  </a:moveTo>
                  <a:lnTo>
                    <a:pt x="116" y="1750"/>
                  </a:lnTo>
                  <a:lnTo>
                    <a:pt x="129" y="1755"/>
                  </a:lnTo>
                  <a:lnTo>
                    <a:pt x="140" y="1766"/>
                  </a:lnTo>
                  <a:lnTo>
                    <a:pt x="149" y="1780"/>
                  </a:lnTo>
                  <a:lnTo>
                    <a:pt x="155" y="1795"/>
                  </a:lnTo>
                  <a:lnTo>
                    <a:pt x="169" y="1853"/>
                  </a:lnTo>
                  <a:lnTo>
                    <a:pt x="187" y="1911"/>
                  </a:lnTo>
                  <a:lnTo>
                    <a:pt x="190" y="1927"/>
                  </a:lnTo>
                  <a:lnTo>
                    <a:pt x="189" y="1944"/>
                  </a:lnTo>
                  <a:lnTo>
                    <a:pt x="184" y="1959"/>
                  </a:lnTo>
                  <a:lnTo>
                    <a:pt x="175" y="1973"/>
                  </a:lnTo>
                  <a:lnTo>
                    <a:pt x="164" y="1984"/>
                  </a:lnTo>
                  <a:lnTo>
                    <a:pt x="150" y="1992"/>
                  </a:lnTo>
                  <a:lnTo>
                    <a:pt x="141" y="1994"/>
                  </a:lnTo>
                  <a:lnTo>
                    <a:pt x="132" y="1995"/>
                  </a:lnTo>
                  <a:lnTo>
                    <a:pt x="118" y="1993"/>
                  </a:lnTo>
                  <a:lnTo>
                    <a:pt x="105" y="1987"/>
                  </a:lnTo>
                  <a:lnTo>
                    <a:pt x="93" y="1978"/>
                  </a:lnTo>
                  <a:lnTo>
                    <a:pt x="84" y="1966"/>
                  </a:lnTo>
                  <a:lnTo>
                    <a:pt x="77" y="1952"/>
                  </a:lnTo>
                  <a:lnTo>
                    <a:pt x="58" y="1890"/>
                  </a:lnTo>
                  <a:lnTo>
                    <a:pt x="43" y="1826"/>
                  </a:lnTo>
                  <a:lnTo>
                    <a:pt x="41" y="1809"/>
                  </a:lnTo>
                  <a:lnTo>
                    <a:pt x="43" y="1793"/>
                  </a:lnTo>
                  <a:lnTo>
                    <a:pt x="49" y="1778"/>
                  </a:lnTo>
                  <a:lnTo>
                    <a:pt x="58" y="1765"/>
                  </a:lnTo>
                  <a:lnTo>
                    <a:pt x="70" y="1755"/>
                  </a:lnTo>
                  <a:lnTo>
                    <a:pt x="86" y="1749"/>
                  </a:lnTo>
                  <a:lnTo>
                    <a:pt x="101" y="1746"/>
                  </a:lnTo>
                  <a:close/>
                  <a:moveTo>
                    <a:pt x="2240" y="1368"/>
                  </a:moveTo>
                  <a:lnTo>
                    <a:pt x="2255" y="1371"/>
                  </a:lnTo>
                  <a:lnTo>
                    <a:pt x="2269" y="1376"/>
                  </a:lnTo>
                  <a:lnTo>
                    <a:pt x="2281" y="1386"/>
                  </a:lnTo>
                  <a:lnTo>
                    <a:pt x="2290" y="1398"/>
                  </a:lnTo>
                  <a:lnTo>
                    <a:pt x="2295" y="1413"/>
                  </a:lnTo>
                  <a:lnTo>
                    <a:pt x="2297" y="1430"/>
                  </a:lnTo>
                  <a:lnTo>
                    <a:pt x="2297" y="1434"/>
                  </a:lnTo>
                  <a:lnTo>
                    <a:pt x="2296" y="1498"/>
                  </a:lnTo>
                  <a:lnTo>
                    <a:pt x="2293" y="1561"/>
                  </a:lnTo>
                  <a:lnTo>
                    <a:pt x="2289" y="1580"/>
                  </a:lnTo>
                  <a:lnTo>
                    <a:pt x="2280" y="1596"/>
                  </a:lnTo>
                  <a:lnTo>
                    <a:pt x="2268" y="1609"/>
                  </a:lnTo>
                  <a:lnTo>
                    <a:pt x="2253" y="1617"/>
                  </a:lnTo>
                  <a:lnTo>
                    <a:pt x="2236" y="1619"/>
                  </a:lnTo>
                  <a:lnTo>
                    <a:pt x="2232" y="1619"/>
                  </a:lnTo>
                  <a:lnTo>
                    <a:pt x="2214" y="1615"/>
                  </a:lnTo>
                  <a:lnTo>
                    <a:pt x="2198" y="1605"/>
                  </a:lnTo>
                  <a:lnTo>
                    <a:pt x="2186" y="1589"/>
                  </a:lnTo>
                  <a:lnTo>
                    <a:pt x="2179" y="1571"/>
                  </a:lnTo>
                  <a:lnTo>
                    <a:pt x="2178" y="1551"/>
                  </a:lnTo>
                  <a:lnTo>
                    <a:pt x="2181" y="1493"/>
                  </a:lnTo>
                  <a:lnTo>
                    <a:pt x="2182" y="1434"/>
                  </a:lnTo>
                  <a:lnTo>
                    <a:pt x="2184" y="1417"/>
                  </a:lnTo>
                  <a:lnTo>
                    <a:pt x="2190" y="1402"/>
                  </a:lnTo>
                  <a:lnTo>
                    <a:pt x="2199" y="1388"/>
                  </a:lnTo>
                  <a:lnTo>
                    <a:pt x="2211" y="1377"/>
                  </a:lnTo>
                  <a:lnTo>
                    <a:pt x="2225" y="1371"/>
                  </a:lnTo>
                  <a:lnTo>
                    <a:pt x="2240" y="1368"/>
                  </a:lnTo>
                  <a:close/>
                  <a:moveTo>
                    <a:pt x="66" y="1246"/>
                  </a:moveTo>
                  <a:lnTo>
                    <a:pt x="85" y="1251"/>
                  </a:lnTo>
                  <a:lnTo>
                    <a:pt x="100" y="1261"/>
                  </a:lnTo>
                  <a:lnTo>
                    <a:pt x="112" y="1276"/>
                  </a:lnTo>
                  <a:lnTo>
                    <a:pt x="118" y="1294"/>
                  </a:lnTo>
                  <a:lnTo>
                    <a:pt x="120" y="1315"/>
                  </a:lnTo>
                  <a:lnTo>
                    <a:pt x="117" y="1374"/>
                  </a:lnTo>
                  <a:lnTo>
                    <a:pt x="116" y="1434"/>
                  </a:lnTo>
                  <a:lnTo>
                    <a:pt x="113" y="1454"/>
                  </a:lnTo>
                  <a:lnTo>
                    <a:pt x="105" y="1471"/>
                  </a:lnTo>
                  <a:lnTo>
                    <a:pt x="92" y="1486"/>
                  </a:lnTo>
                  <a:lnTo>
                    <a:pt x="76" y="1495"/>
                  </a:lnTo>
                  <a:lnTo>
                    <a:pt x="57" y="1498"/>
                  </a:lnTo>
                  <a:lnTo>
                    <a:pt x="39" y="1495"/>
                  </a:lnTo>
                  <a:lnTo>
                    <a:pt x="23" y="1486"/>
                  </a:lnTo>
                  <a:lnTo>
                    <a:pt x="11" y="1473"/>
                  </a:lnTo>
                  <a:lnTo>
                    <a:pt x="3" y="1456"/>
                  </a:lnTo>
                  <a:lnTo>
                    <a:pt x="0" y="1436"/>
                  </a:lnTo>
                  <a:lnTo>
                    <a:pt x="0" y="1434"/>
                  </a:lnTo>
                  <a:lnTo>
                    <a:pt x="1" y="1369"/>
                  </a:lnTo>
                  <a:lnTo>
                    <a:pt x="5" y="1304"/>
                  </a:lnTo>
                  <a:lnTo>
                    <a:pt x="8" y="1287"/>
                  </a:lnTo>
                  <a:lnTo>
                    <a:pt x="15" y="1273"/>
                  </a:lnTo>
                  <a:lnTo>
                    <a:pt x="25" y="1261"/>
                  </a:lnTo>
                  <a:lnTo>
                    <a:pt x="37" y="1252"/>
                  </a:lnTo>
                  <a:lnTo>
                    <a:pt x="51" y="1247"/>
                  </a:lnTo>
                  <a:lnTo>
                    <a:pt x="66" y="1246"/>
                  </a:lnTo>
                  <a:close/>
                  <a:moveTo>
                    <a:pt x="2161" y="870"/>
                  </a:moveTo>
                  <a:lnTo>
                    <a:pt x="2176" y="871"/>
                  </a:lnTo>
                  <a:lnTo>
                    <a:pt x="2190" y="877"/>
                  </a:lnTo>
                  <a:lnTo>
                    <a:pt x="2203" y="886"/>
                  </a:lnTo>
                  <a:lnTo>
                    <a:pt x="2213" y="898"/>
                  </a:lnTo>
                  <a:lnTo>
                    <a:pt x="2220" y="914"/>
                  </a:lnTo>
                  <a:lnTo>
                    <a:pt x="2238" y="976"/>
                  </a:lnTo>
                  <a:lnTo>
                    <a:pt x="2254" y="1040"/>
                  </a:lnTo>
                  <a:lnTo>
                    <a:pt x="2256" y="1057"/>
                  </a:lnTo>
                  <a:lnTo>
                    <a:pt x="2253" y="1073"/>
                  </a:lnTo>
                  <a:lnTo>
                    <a:pt x="2247" y="1088"/>
                  </a:lnTo>
                  <a:lnTo>
                    <a:pt x="2238" y="1101"/>
                  </a:lnTo>
                  <a:lnTo>
                    <a:pt x="2226" y="1111"/>
                  </a:lnTo>
                  <a:lnTo>
                    <a:pt x="2212" y="1117"/>
                  </a:lnTo>
                  <a:lnTo>
                    <a:pt x="2205" y="1119"/>
                  </a:lnTo>
                  <a:lnTo>
                    <a:pt x="2198" y="1119"/>
                  </a:lnTo>
                  <a:lnTo>
                    <a:pt x="2182" y="1117"/>
                  </a:lnTo>
                  <a:lnTo>
                    <a:pt x="2168" y="1110"/>
                  </a:lnTo>
                  <a:lnTo>
                    <a:pt x="2156" y="1100"/>
                  </a:lnTo>
                  <a:lnTo>
                    <a:pt x="2147" y="1087"/>
                  </a:lnTo>
                  <a:lnTo>
                    <a:pt x="2141" y="1071"/>
                  </a:lnTo>
                  <a:lnTo>
                    <a:pt x="2127" y="1012"/>
                  </a:lnTo>
                  <a:lnTo>
                    <a:pt x="2111" y="955"/>
                  </a:lnTo>
                  <a:lnTo>
                    <a:pt x="2108" y="938"/>
                  </a:lnTo>
                  <a:lnTo>
                    <a:pt x="2109" y="921"/>
                  </a:lnTo>
                  <a:lnTo>
                    <a:pt x="2113" y="906"/>
                  </a:lnTo>
                  <a:lnTo>
                    <a:pt x="2121" y="892"/>
                  </a:lnTo>
                  <a:lnTo>
                    <a:pt x="2132" y="881"/>
                  </a:lnTo>
                  <a:lnTo>
                    <a:pt x="2146" y="874"/>
                  </a:lnTo>
                  <a:lnTo>
                    <a:pt x="2161" y="870"/>
                  </a:lnTo>
                  <a:close/>
                  <a:moveTo>
                    <a:pt x="165" y="758"/>
                  </a:moveTo>
                  <a:lnTo>
                    <a:pt x="181" y="758"/>
                  </a:lnTo>
                  <a:lnTo>
                    <a:pt x="196" y="764"/>
                  </a:lnTo>
                  <a:lnTo>
                    <a:pt x="209" y="773"/>
                  </a:lnTo>
                  <a:lnTo>
                    <a:pt x="219" y="785"/>
                  </a:lnTo>
                  <a:lnTo>
                    <a:pt x="226" y="798"/>
                  </a:lnTo>
                  <a:lnTo>
                    <a:pt x="230" y="815"/>
                  </a:lnTo>
                  <a:lnTo>
                    <a:pt x="230" y="831"/>
                  </a:lnTo>
                  <a:lnTo>
                    <a:pt x="226" y="847"/>
                  </a:lnTo>
                  <a:lnTo>
                    <a:pt x="205" y="902"/>
                  </a:lnTo>
                  <a:lnTo>
                    <a:pt x="186" y="960"/>
                  </a:lnTo>
                  <a:lnTo>
                    <a:pt x="180" y="975"/>
                  </a:lnTo>
                  <a:lnTo>
                    <a:pt x="169" y="987"/>
                  </a:lnTo>
                  <a:lnTo>
                    <a:pt x="158" y="996"/>
                  </a:lnTo>
                  <a:lnTo>
                    <a:pt x="145" y="1001"/>
                  </a:lnTo>
                  <a:lnTo>
                    <a:pt x="131" y="1003"/>
                  </a:lnTo>
                  <a:lnTo>
                    <a:pt x="122" y="1002"/>
                  </a:lnTo>
                  <a:lnTo>
                    <a:pt x="113" y="1000"/>
                  </a:lnTo>
                  <a:lnTo>
                    <a:pt x="99" y="992"/>
                  </a:lnTo>
                  <a:lnTo>
                    <a:pt x="88" y="981"/>
                  </a:lnTo>
                  <a:lnTo>
                    <a:pt x="80" y="968"/>
                  </a:lnTo>
                  <a:lnTo>
                    <a:pt x="75" y="952"/>
                  </a:lnTo>
                  <a:lnTo>
                    <a:pt x="74" y="936"/>
                  </a:lnTo>
                  <a:lnTo>
                    <a:pt x="77" y="919"/>
                  </a:lnTo>
                  <a:lnTo>
                    <a:pt x="97" y="857"/>
                  </a:lnTo>
                  <a:lnTo>
                    <a:pt x="120" y="796"/>
                  </a:lnTo>
                  <a:lnTo>
                    <a:pt x="128" y="782"/>
                  </a:lnTo>
                  <a:lnTo>
                    <a:pt x="138" y="770"/>
                  </a:lnTo>
                  <a:lnTo>
                    <a:pt x="151" y="763"/>
                  </a:lnTo>
                  <a:lnTo>
                    <a:pt x="165" y="758"/>
                  </a:lnTo>
                  <a:close/>
                  <a:moveTo>
                    <a:pt x="1949" y="432"/>
                  </a:moveTo>
                  <a:lnTo>
                    <a:pt x="1963" y="436"/>
                  </a:lnTo>
                  <a:lnTo>
                    <a:pt x="1976" y="443"/>
                  </a:lnTo>
                  <a:lnTo>
                    <a:pt x="1989" y="454"/>
                  </a:lnTo>
                  <a:lnTo>
                    <a:pt x="2025" y="507"/>
                  </a:lnTo>
                  <a:lnTo>
                    <a:pt x="2060" y="561"/>
                  </a:lnTo>
                  <a:lnTo>
                    <a:pt x="2067" y="576"/>
                  </a:lnTo>
                  <a:lnTo>
                    <a:pt x="2070" y="592"/>
                  </a:lnTo>
                  <a:lnTo>
                    <a:pt x="2069" y="609"/>
                  </a:lnTo>
                  <a:lnTo>
                    <a:pt x="2064" y="624"/>
                  </a:lnTo>
                  <a:lnTo>
                    <a:pt x="2056" y="637"/>
                  </a:lnTo>
                  <a:lnTo>
                    <a:pt x="2045" y="648"/>
                  </a:lnTo>
                  <a:lnTo>
                    <a:pt x="2029" y="657"/>
                  </a:lnTo>
                  <a:lnTo>
                    <a:pt x="2013" y="660"/>
                  </a:lnTo>
                  <a:lnTo>
                    <a:pt x="1999" y="658"/>
                  </a:lnTo>
                  <a:lnTo>
                    <a:pt x="1986" y="653"/>
                  </a:lnTo>
                  <a:lnTo>
                    <a:pt x="1973" y="644"/>
                  </a:lnTo>
                  <a:lnTo>
                    <a:pt x="1964" y="632"/>
                  </a:lnTo>
                  <a:lnTo>
                    <a:pt x="1932" y="583"/>
                  </a:lnTo>
                  <a:lnTo>
                    <a:pt x="1899" y="535"/>
                  </a:lnTo>
                  <a:lnTo>
                    <a:pt x="1891" y="521"/>
                  </a:lnTo>
                  <a:lnTo>
                    <a:pt x="1887" y="505"/>
                  </a:lnTo>
                  <a:lnTo>
                    <a:pt x="1886" y="489"/>
                  </a:lnTo>
                  <a:lnTo>
                    <a:pt x="1889" y="473"/>
                  </a:lnTo>
                  <a:lnTo>
                    <a:pt x="1896" y="459"/>
                  </a:lnTo>
                  <a:lnTo>
                    <a:pt x="1907" y="446"/>
                  </a:lnTo>
                  <a:lnTo>
                    <a:pt x="1920" y="437"/>
                  </a:lnTo>
                  <a:lnTo>
                    <a:pt x="1934" y="432"/>
                  </a:lnTo>
                  <a:lnTo>
                    <a:pt x="1949" y="432"/>
                  </a:lnTo>
                  <a:close/>
                  <a:moveTo>
                    <a:pt x="428" y="342"/>
                  </a:moveTo>
                  <a:lnTo>
                    <a:pt x="442" y="345"/>
                  </a:lnTo>
                  <a:lnTo>
                    <a:pt x="456" y="350"/>
                  </a:lnTo>
                  <a:lnTo>
                    <a:pt x="468" y="360"/>
                  </a:lnTo>
                  <a:lnTo>
                    <a:pt x="478" y="375"/>
                  </a:lnTo>
                  <a:lnTo>
                    <a:pt x="483" y="389"/>
                  </a:lnTo>
                  <a:lnTo>
                    <a:pt x="485" y="406"/>
                  </a:lnTo>
                  <a:lnTo>
                    <a:pt x="484" y="422"/>
                  </a:lnTo>
                  <a:lnTo>
                    <a:pt x="478" y="437"/>
                  </a:lnTo>
                  <a:lnTo>
                    <a:pt x="469" y="451"/>
                  </a:lnTo>
                  <a:lnTo>
                    <a:pt x="432" y="494"/>
                  </a:lnTo>
                  <a:lnTo>
                    <a:pt x="396" y="540"/>
                  </a:lnTo>
                  <a:lnTo>
                    <a:pt x="386" y="550"/>
                  </a:lnTo>
                  <a:lnTo>
                    <a:pt x="375" y="558"/>
                  </a:lnTo>
                  <a:lnTo>
                    <a:pt x="363" y="562"/>
                  </a:lnTo>
                  <a:lnTo>
                    <a:pt x="351" y="563"/>
                  </a:lnTo>
                  <a:lnTo>
                    <a:pt x="338" y="562"/>
                  </a:lnTo>
                  <a:lnTo>
                    <a:pt x="326" y="556"/>
                  </a:lnTo>
                  <a:lnTo>
                    <a:pt x="314" y="549"/>
                  </a:lnTo>
                  <a:lnTo>
                    <a:pt x="304" y="536"/>
                  </a:lnTo>
                  <a:lnTo>
                    <a:pt x="297" y="522"/>
                  </a:lnTo>
                  <a:lnTo>
                    <a:pt x="294" y="505"/>
                  </a:lnTo>
                  <a:lnTo>
                    <a:pt x="294" y="490"/>
                  </a:lnTo>
                  <a:lnTo>
                    <a:pt x="298" y="474"/>
                  </a:lnTo>
                  <a:lnTo>
                    <a:pt x="306" y="459"/>
                  </a:lnTo>
                  <a:lnTo>
                    <a:pt x="345" y="409"/>
                  </a:lnTo>
                  <a:lnTo>
                    <a:pt x="386" y="361"/>
                  </a:lnTo>
                  <a:lnTo>
                    <a:pt x="399" y="350"/>
                  </a:lnTo>
                  <a:lnTo>
                    <a:pt x="413" y="345"/>
                  </a:lnTo>
                  <a:lnTo>
                    <a:pt x="428" y="342"/>
                  </a:lnTo>
                  <a:close/>
                  <a:moveTo>
                    <a:pt x="1585" y="116"/>
                  </a:moveTo>
                  <a:lnTo>
                    <a:pt x="1600" y="117"/>
                  </a:lnTo>
                  <a:lnTo>
                    <a:pt x="1615" y="123"/>
                  </a:lnTo>
                  <a:lnTo>
                    <a:pt x="1668" y="155"/>
                  </a:lnTo>
                  <a:lnTo>
                    <a:pt x="1720" y="189"/>
                  </a:lnTo>
                  <a:lnTo>
                    <a:pt x="1732" y="200"/>
                  </a:lnTo>
                  <a:lnTo>
                    <a:pt x="1740" y="215"/>
                  </a:lnTo>
                  <a:lnTo>
                    <a:pt x="1745" y="230"/>
                  </a:lnTo>
                  <a:lnTo>
                    <a:pt x="1746" y="246"/>
                  </a:lnTo>
                  <a:lnTo>
                    <a:pt x="1743" y="263"/>
                  </a:lnTo>
                  <a:lnTo>
                    <a:pt x="1737" y="278"/>
                  </a:lnTo>
                  <a:lnTo>
                    <a:pt x="1727" y="290"/>
                  </a:lnTo>
                  <a:lnTo>
                    <a:pt x="1715" y="299"/>
                  </a:lnTo>
                  <a:lnTo>
                    <a:pt x="1702" y="305"/>
                  </a:lnTo>
                  <a:lnTo>
                    <a:pt x="1688" y="307"/>
                  </a:lnTo>
                  <a:lnTo>
                    <a:pt x="1672" y="304"/>
                  </a:lnTo>
                  <a:lnTo>
                    <a:pt x="1656" y="297"/>
                  </a:lnTo>
                  <a:lnTo>
                    <a:pt x="1610" y="265"/>
                  </a:lnTo>
                  <a:lnTo>
                    <a:pt x="1563" y="237"/>
                  </a:lnTo>
                  <a:lnTo>
                    <a:pt x="1550" y="227"/>
                  </a:lnTo>
                  <a:lnTo>
                    <a:pt x="1540" y="215"/>
                  </a:lnTo>
                  <a:lnTo>
                    <a:pt x="1534" y="200"/>
                  </a:lnTo>
                  <a:lnTo>
                    <a:pt x="1531" y="184"/>
                  </a:lnTo>
                  <a:lnTo>
                    <a:pt x="1532" y="167"/>
                  </a:lnTo>
                  <a:lnTo>
                    <a:pt x="1537" y="152"/>
                  </a:lnTo>
                  <a:lnTo>
                    <a:pt x="1546" y="137"/>
                  </a:lnTo>
                  <a:lnTo>
                    <a:pt x="1557" y="126"/>
                  </a:lnTo>
                  <a:lnTo>
                    <a:pt x="1571" y="119"/>
                  </a:lnTo>
                  <a:lnTo>
                    <a:pt x="1585" y="116"/>
                  </a:lnTo>
                  <a:close/>
                  <a:moveTo>
                    <a:pt x="804" y="68"/>
                  </a:moveTo>
                  <a:lnTo>
                    <a:pt x="820" y="68"/>
                  </a:lnTo>
                  <a:lnTo>
                    <a:pt x="834" y="74"/>
                  </a:lnTo>
                  <a:lnTo>
                    <a:pt x="846" y="82"/>
                  </a:lnTo>
                  <a:lnTo>
                    <a:pt x="856" y="94"/>
                  </a:lnTo>
                  <a:lnTo>
                    <a:pt x="864" y="109"/>
                  </a:lnTo>
                  <a:lnTo>
                    <a:pt x="867" y="126"/>
                  </a:lnTo>
                  <a:lnTo>
                    <a:pt x="866" y="143"/>
                  </a:lnTo>
                  <a:lnTo>
                    <a:pt x="862" y="158"/>
                  </a:lnTo>
                  <a:lnTo>
                    <a:pt x="854" y="172"/>
                  </a:lnTo>
                  <a:lnTo>
                    <a:pt x="844" y="184"/>
                  </a:lnTo>
                  <a:lnTo>
                    <a:pt x="830" y="192"/>
                  </a:lnTo>
                  <a:lnTo>
                    <a:pt x="779" y="214"/>
                  </a:lnTo>
                  <a:lnTo>
                    <a:pt x="731" y="239"/>
                  </a:lnTo>
                  <a:lnTo>
                    <a:pt x="718" y="245"/>
                  </a:lnTo>
                  <a:lnTo>
                    <a:pt x="704" y="246"/>
                  </a:lnTo>
                  <a:lnTo>
                    <a:pt x="688" y="244"/>
                  </a:lnTo>
                  <a:lnTo>
                    <a:pt x="674" y="237"/>
                  </a:lnTo>
                  <a:lnTo>
                    <a:pt x="662" y="226"/>
                  </a:lnTo>
                  <a:lnTo>
                    <a:pt x="653" y="212"/>
                  </a:lnTo>
                  <a:lnTo>
                    <a:pt x="647" y="196"/>
                  </a:lnTo>
                  <a:lnTo>
                    <a:pt x="646" y="179"/>
                  </a:lnTo>
                  <a:lnTo>
                    <a:pt x="649" y="163"/>
                  </a:lnTo>
                  <a:lnTo>
                    <a:pt x="655" y="148"/>
                  </a:lnTo>
                  <a:lnTo>
                    <a:pt x="665" y="136"/>
                  </a:lnTo>
                  <a:lnTo>
                    <a:pt x="678" y="126"/>
                  </a:lnTo>
                  <a:lnTo>
                    <a:pt x="733" y="97"/>
                  </a:lnTo>
                  <a:lnTo>
                    <a:pt x="789" y="72"/>
                  </a:lnTo>
                  <a:lnTo>
                    <a:pt x="804" y="68"/>
                  </a:lnTo>
                  <a:close/>
                  <a:moveTo>
                    <a:pt x="1147" y="0"/>
                  </a:moveTo>
                  <a:lnTo>
                    <a:pt x="1149" y="0"/>
                  </a:lnTo>
                  <a:lnTo>
                    <a:pt x="1208" y="2"/>
                  </a:lnTo>
                  <a:lnTo>
                    <a:pt x="1268" y="9"/>
                  </a:lnTo>
                  <a:lnTo>
                    <a:pt x="1283" y="12"/>
                  </a:lnTo>
                  <a:lnTo>
                    <a:pt x="1296" y="21"/>
                  </a:lnTo>
                  <a:lnTo>
                    <a:pt x="1306" y="32"/>
                  </a:lnTo>
                  <a:lnTo>
                    <a:pt x="1314" y="45"/>
                  </a:lnTo>
                  <a:lnTo>
                    <a:pt x="1318" y="62"/>
                  </a:lnTo>
                  <a:lnTo>
                    <a:pt x="1318" y="78"/>
                  </a:lnTo>
                  <a:lnTo>
                    <a:pt x="1314" y="97"/>
                  </a:lnTo>
                  <a:lnTo>
                    <a:pt x="1305" y="113"/>
                  </a:lnTo>
                  <a:lnTo>
                    <a:pt x="1293" y="124"/>
                  </a:lnTo>
                  <a:lnTo>
                    <a:pt x="1278" y="132"/>
                  </a:lnTo>
                  <a:lnTo>
                    <a:pt x="1261" y="135"/>
                  </a:lnTo>
                  <a:lnTo>
                    <a:pt x="1258" y="135"/>
                  </a:lnTo>
                  <a:lnTo>
                    <a:pt x="1255" y="135"/>
                  </a:lnTo>
                  <a:lnTo>
                    <a:pt x="1201" y="129"/>
                  </a:lnTo>
                  <a:lnTo>
                    <a:pt x="1149" y="127"/>
                  </a:lnTo>
                  <a:lnTo>
                    <a:pt x="1130" y="124"/>
                  </a:lnTo>
                  <a:lnTo>
                    <a:pt x="1114" y="115"/>
                  </a:lnTo>
                  <a:lnTo>
                    <a:pt x="1101" y="102"/>
                  </a:lnTo>
                  <a:lnTo>
                    <a:pt x="1093" y="84"/>
                  </a:lnTo>
                  <a:lnTo>
                    <a:pt x="1089" y="64"/>
                  </a:lnTo>
                  <a:lnTo>
                    <a:pt x="1092" y="44"/>
                  </a:lnTo>
                  <a:lnTo>
                    <a:pt x="1100" y="26"/>
                  </a:lnTo>
                  <a:lnTo>
                    <a:pt x="1112" y="13"/>
                  </a:lnTo>
                  <a:lnTo>
                    <a:pt x="1128" y="3"/>
                  </a:lnTo>
                  <a:lnTo>
                    <a:pt x="1147" y="0"/>
                  </a:lnTo>
                  <a:close/>
                </a:path>
              </a:pathLst>
            </a:custGeom>
            <a:solidFill>
              <a:srgbClr val="D6DEE4"/>
            </a:solidFill>
            <a:ln w="0">
              <a:solidFill>
                <a:srgbClr val="D6DEE4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0" name="Freeform 231"/>
            <p:cNvSpPr>
              <a:spLocks noEditPoints="1"/>
            </p:cNvSpPr>
            <p:nvPr/>
          </p:nvSpPr>
          <p:spPr bwMode="auto">
            <a:xfrm>
              <a:off x="3971" y="826"/>
              <a:ext cx="115" cy="184"/>
            </a:xfrm>
            <a:custGeom>
              <a:avLst/>
              <a:gdLst>
                <a:gd name="T0" fmla="*/ 820 w 1037"/>
                <a:gd name="T1" fmla="*/ 1568 h 1841"/>
                <a:gd name="T2" fmla="*/ 558 w 1037"/>
                <a:gd name="T3" fmla="*/ 987 h 1841"/>
                <a:gd name="T4" fmla="*/ 694 w 1037"/>
                <a:gd name="T5" fmla="*/ 1554 h 1841"/>
                <a:gd name="T6" fmla="*/ 829 w 1037"/>
                <a:gd name="T7" fmla="*/ 1486 h 1841"/>
                <a:gd name="T8" fmla="*/ 912 w 1037"/>
                <a:gd name="T9" fmla="*/ 1354 h 1841"/>
                <a:gd name="T10" fmla="*/ 913 w 1037"/>
                <a:gd name="T11" fmla="*/ 1207 h 1841"/>
                <a:gd name="T12" fmla="*/ 836 w 1037"/>
                <a:gd name="T13" fmla="*/ 1103 h 1841"/>
                <a:gd name="T14" fmla="*/ 650 w 1037"/>
                <a:gd name="T15" fmla="*/ 1015 h 1841"/>
                <a:gd name="T16" fmla="*/ 355 w 1037"/>
                <a:gd name="T17" fmla="*/ 278 h 1841"/>
                <a:gd name="T18" fmla="*/ 221 w 1037"/>
                <a:gd name="T19" fmla="*/ 329 h 1841"/>
                <a:gd name="T20" fmla="*/ 135 w 1037"/>
                <a:gd name="T21" fmla="*/ 435 h 1841"/>
                <a:gd name="T22" fmla="*/ 117 w 1037"/>
                <a:gd name="T23" fmla="*/ 571 h 1841"/>
                <a:gd name="T24" fmla="*/ 176 w 1037"/>
                <a:gd name="T25" fmla="*/ 683 h 1841"/>
                <a:gd name="T26" fmla="*/ 299 w 1037"/>
                <a:gd name="T27" fmla="*/ 762 h 1841"/>
                <a:gd name="T28" fmla="*/ 444 w 1037"/>
                <a:gd name="T29" fmla="*/ 813 h 1841"/>
                <a:gd name="T30" fmla="*/ 532 w 1037"/>
                <a:gd name="T31" fmla="*/ 8 h 1841"/>
                <a:gd name="T32" fmla="*/ 558 w 1037"/>
                <a:gd name="T33" fmla="*/ 62 h 1841"/>
                <a:gd name="T34" fmla="*/ 731 w 1037"/>
                <a:gd name="T35" fmla="*/ 212 h 1841"/>
                <a:gd name="T36" fmla="*/ 839 w 1037"/>
                <a:gd name="T37" fmla="*/ 289 h 1841"/>
                <a:gd name="T38" fmla="*/ 850 w 1037"/>
                <a:gd name="T39" fmla="*/ 227 h 1841"/>
                <a:gd name="T40" fmla="*/ 877 w 1037"/>
                <a:gd name="T41" fmla="*/ 173 h 1841"/>
                <a:gd name="T42" fmla="*/ 938 w 1037"/>
                <a:gd name="T43" fmla="*/ 173 h 1841"/>
                <a:gd name="T44" fmla="*/ 964 w 1037"/>
                <a:gd name="T45" fmla="*/ 227 h 1841"/>
                <a:gd name="T46" fmla="*/ 949 w 1037"/>
                <a:gd name="T47" fmla="*/ 666 h 1841"/>
                <a:gd name="T48" fmla="*/ 890 w 1037"/>
                <a:gd name="T49" fmla="*/ 681 h 1841"/>
                <a:gd name="T50" fmla="*/ 852 w 1037"/>
                <a:gd name="T51" fmla="*/ 639 h 1841"/>
                <a:gd name="T52" fmla="*/ 795 w 1037"/>
                <a:gd name="T53" fmla="*/ 425 h 1841"/>
                <a:gd name="T54" fmla="*/ 672 w 1037"/>
                <a:gd name="T55" fmla="*/ 325 h 1841"/>
                <a:gd name="T56" fmla="*/ 558 w 1037"/>
                <a:gd name="T57" fmla="*/ 848 h 1841"/>
                <a:gd name="T58" fmla="*/ 647 w 1037"/>
                <a:gd name="T59" fmla="*/ 874 h 1841"/>
                <a:gd name="T60" fmla="*/ 843 w 1037"/>
                <a:gd name="T61" fmla="*/ 953 h 1841"/>
                <a:gd name="T62" fmla="*/ 984 w 1037"/>
                <a:gd name="T63" fmla="*/ 1077 h 1841"/>
                <a:gd name="T64" fmla="*/ 1034 w 1037"/>
                <a:gd name="T65" fmla="*/ 1219 h 1841"/>
                <a:gd name="T66" fmla="*/ 1019 w 1037"/>
                <a:gd name="T67" fmla="*/ 1398 h 1841"/>
                <a:gd name="T68" fmla="*/ 938 w 1037"/>
                <a:gd name="T69" fmla="*/ 1548 h 1841"/>
                <a:gd name="T70" fmla="*/ 800 w 1037"/>
                <a:gd name="T71" fmla="*/ 1649 h 1841"/>
                <a:gd name="T72" fmla="*/ 613 w 1037"/>
                <a:gd name="T73" fmla="*/ 1693 h 1841"/>
                <a:gd name="T74" fmla="*/ 551 w 1037"/>
                <a:gd name="T75" fmla="*/ 1811 h 1841"/>
                <a:gd name="T76" fmla="*/ 502 w 1037"/>
                <a:gd name="T77" fmla="*/ 1841 h 1841"/>
                <a:gd name="T78" fmla="*/ 451 w 1037"/>
                <a:gd name="T79" fmla="*/ 1811 h 1841"/>
                <a:gd name="T80" fmla="*/ 406 w 1037"/>
                <a:gd name="T81" fmla="*/ 1682 h 1841"/>
                <a:gd name="T82" fmla="*/ 276 w 1037"/>
                <a:gd name="T83" fmla="*/ 1645 h 1841"/>
                <a:gd name="T84" fmla="*/ 151 w 1037"/>
                <a:gd name="T85" fmla="*/ 1560 h 1841"/>
                <a:gd name="T86" fmla="*/ 136 w 1037"/>
                <a:gd name="T87" fmla="*/ 1690 h 1841"/>
                <a:gd name="T88" fmla="*/ 78 w 1037"/>
                <a:gd name="T89" fmla="*/ 1706 h 1841"/>
                <a:gd name="T90" fmla="*/ 39 w 1037"/>
                <a:gd name="T91" fmla="*/ 1662 h 1841"/>
                <a:gd name="T92" fmla="*/ 44 w 1037"/>
                <a:gd name="T93" fmla="*/ 1219 h 1841"/>
                <a:gd name="T94" fmla="*/ 95 w 1037"/>
                <a:gd name="T95" fmla="*/ 1189 h 1841"/>
                <a:gd name="T96" fmla="*/ 144 w 1037"/>
                <a:gd name="T97" fmla="*/ 1219 h 1841"/>
                <a:gd name="T98" fmla="*/ 174 w 1037"/>
                <a:gd name="T99" fmla="*/ 1421 h 1841"/>
                <a:gd name="T100" fmla="*/ 266 w 1037"/>
                <a:gd name="T101" fmla="*/ 1493 h 1841"/>
                <a:gd name="T102" fmla="*/ 401 w 1037"/>
                <a:gd name="T103" fmla="*/ 1551 h 1841"/>
                <a:gd name="T104" fmla="*/ 324 w 1037"/>
                <a:gd name="T105" fmla="*/ 913 h 1841"/>
                <a:gd name="T106" fmla="*/ 151 w 1037"/>
                <a:gd name="T107" fmla="*/ 831 h 1841"/>
                <a:gd name="T108" fmla="*/ 33 w 1037"/>
                <a:gd name="T109" fmla="*/ 701 h 1841"/>
                <a:gd name="T110" fmla="*/ 0 w 1037"/>
                <a:gd name="T111" fmla="*/ 557 h 1841"/>
                <a:gd name="T112" fmla="*/ 37 w 1037"/>
                <a:gd name="T113" fmla="*/ 367 h 1841"/>
                <a:gd name="T114" fmla="*/ 141 w 1037"/>
                <a:gd name="T115" fmla="*/ 231 h 1841"/>
                <a:gd name="T116" fmla="*/ 293 w 1037"/>
                <a:gd name="T117" fmla="*/ 162 h 1841"/>
                <a:gd name="T118" fmla="*/ 444 w 1037"/>
                <a:gd name="T119" fmla="*/ 62 h 1841"/>
                <a:gd name="T120" fmla="*/ 471 w 1037"/>
                <a:gd name="T121" fmla="*/ 8 h 18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37" h="1841">
                  <a:moveTo>
                    <a:pt x="891" y="1509"/>
                  </a:moveTo>
                  <a:lnTo>
                    <a:pt x="864" y="1535"/>
                  </a:lnTo>
                  <a:lnTo>
                    <a:pt x="843" y="1553"/>
                  </a:lnTo>
                  <a:lnTo>
                    <a:pt x="820" y="1568"/>
                  </a:lnTo>
                  <a:lnTo>
                    <a:pt x="846" y="1550"/>
                  </a:lnTo>
                  <a:lnTo>
                    <a:pt x="870" y="1530"/>
                  </a:lnTo>
                  <a:lnTo>
                    <a:pt x="891" y="1509"/>
                  </a:lnTo>
                  <a:close/>
                  <a:moveTo>
                    <a:pt x="558" y="987"/>
                  </a:moveTo>
                  <a:lnTo>
                    <a:pt x="558" y="1570"/>
                  </a:lnTo>
                  <a:lnTo>
                    <a:pt x="607" y="1568"/>
                  </a:lnTo>
                  <a:lnTo>
                    <a:pt x="652" y="1563"/>
                  </a:lnTo>
                  <a:lnTo>
                    <a:pt x="694" y="1554"/>
                  </a:lnTo>
                  <a:lnTo>
                    <a:pt x="733" y="1541"/>
                  </a:lnTo>
                  <a:lnTo>
                    <a:pt x="768" y="1526"/>
                  </a:lnTo>
                  <a:lnTo>
                    <a:pt x="800" y="1507"/>
                  </a:lnTo>
                  <a:lnTo>
                    <a:pt x="829" y="1486"/>
                  </a:lnTo>
                  <a:lnTo>
                    <a:pt x="857" y="1456"/>
                  </a:lnTo>
                  <a:lnTo>
                    <a:pt x="880" y="1425"/>
                  </a:lnTo>
                  <a:lnTo>
                    <a:pt x="898" y="1391"/>
                  </a:lnTo>
                  <a:lnTo>
                    <a:pt x="912" y="1354"/>
                  </a:lnTo>
                  <a:lnTo>
                    <a:pt x="920" y="1314"/>
                  </a:lnTo>
                  <a:lnTo>
                    <a:pt x="922" y="1272"/>
                  </a:lnTo>
                  <a:lnTo>
                    <a:pt x="920" y="1238"/>
                  </a:lnTo>
                  <a:lnTo>
                    <a:pt x="913" y="1207"/>
                  </a:lnTo>
                  <a:lnTo>
                    <a:pt x="899" y="1178"/>
                  </a:lnTo>
                  <a:lnTo>
                    <a:pt x="882" y="1151"/>
                  </a:lnTo>
                  <a:lnTo>
                    <a:pt x="861" y="1126"/>
                  </a:lnTo>
                  <a:lnTo>
                    <a:pt x="836" y="1103"/>
                  </a:lnTo>
                  <a:lnTo>
                    <a:pt x="810" y="1083"/>
                  </a:lnTo>
                  <a:lnTo>
                    <a:pt x="780" y="1067"/>
                  </a:lnTo>
                  <a:lnTo>
                    <a:pt x="715" y="1038"/>
                  </a:lnTo>
                  <a:lnTo>
                    <a:pt x="650" y="1015"/>
                  </a:lnTo>
                  <a:lnTo>
                    <a:pt x="558" y="987"/>
                  </a:lnTo>
                  <a:close/>
                  <a:moveTo>
                    <a:pt x="444" y="270"/>
                  </a:moveTo>
                  <a:lnTo>
                    <a:pt x="398" y="273"/>
                  </a:lnTo>
                  <a:lnTo>
                    <a:pt x="355" y="278"/>
                  </a:lnTo>
                  <a:lnTo>
                    <a:pt x="317" y="287"/>
                  </a:lnTo>
                  <a:lnTo>
                    <a:pt x="282" y="298"/>
                  </a:lnTo>
                  <a:lnTo>
                    <a:pt x="249" y="313"/>
                  </a:lnTo>
                  <a:lnTo>
                    <a:pt x="221" y="329"/>
                  </a:lnTo>
                  <a:lnTo>
                    <a:pt x="197" y="349"/>
                  </a:lnTo>
                  <a:lnTo>
                    <a:pt x="172" y="376"/>
                  </a:lnTo>
                  <a:lnTo>
                    <a:pt x="150" y="405"/>
                  </a:lnTo>
                  <a:lnTo>
                    <a:pt x="135" y="435"/>
                  </a:lnTo>
                  <a:lnTo>
                    <a:pt x="123" y="467"/>
                  </a:lnTo>
                  <a:lnTo>
                    <a:pt x="117" y="501"/>
                  </a:lnTo>
                  <a:lnTo>
                    <a:pt x="115" y="538"/>
                  </a:lnTo>
                  <a:lnTo>
                    <a:pt x="117" y="571"/>
                  </a:lnTo>
                  <a:lnTo>
                    <a:pt x="124" y="602"/>
                  </a:lnTo>
                  <a:lnTo>
                    <a:pt x="136" y="631"/>
                  </a:lnTo>
                  <a:lnTo>
                    <a:pt x="153" y="658"/>
                  </a:lnTo>
                  <a:lnTo>
                    <a:pt x="176" y="683"/>
                  </a:lnTo>
                  <a:lnTo>
                    <a:pt x="201" y="706"/>
                  </a:lnTo>
                  <a:lnTo>
                    <a:pt x="227" y="726"/>
                  </a:lnTo>
                  <a:lnTo>
                    <a:pt x="256" y="743"/>
                  </a:lnTo>
                  <a:lnTo>
                    <a:pt x="299" y="762"/>
                  </a:lnTo>
                  <a:lnTo>
                    <a:pt x="339" y="778"/>
                  </a:lnTo>
                  <a:lnTo>
                    <a:pt x="378" y="793"/>
                  </a:lnTo>
                  <a:lnTo>
                    <a:pt x="413" y="803"/>
                  </a:lnTo>
                  <a:lnTo>
                    <a:pt x="444" y="813"/>
                  </a:lnTo>
                  <a:lnTo>
                    <a:pt x="444" y="270"/>
                  </a:lnTo>
                  <a:close/>
                  <a:moveTo>
                    <a:pt x="502" y="0"/>
                  </a:moveTo>
                  <a:lnTo>
                    <a:pt x="518" y="2"/>
                  </a:lnTo>
                  <a:lnTo>
                    <a:pt x="532" y="8"/>
                  </a:lnTo>
                  <a:lnTo>
                    <a:pt x="543" y="16"/>
                  </a:lnTo>
                  <a:lnTo>
                    <a:pt x="551" y="30"/>
                  </a:lnTo>
                  <a:lnTo>
                    <a:pt x="556" y="44"/>
                  </a:lnTo>
                  <a:lnTo>
                    <a:pt x="558" y="62"/>
                  </a:lnTo>
                  <a:lnTo>
                    <a:pt x="558" y="153"/>
                  </a:lnTo>
                  <a:lnTo>
                    <a:pt x="620" y="168"/>
                  </a:lnTo>
                  <a:lnTo>
                    <a:pt x="677" y="188"/>
                  </a:lnTo>
                  <a:lnTo>
                    <a:pt x="731" y="212"/>
                  </a:lnTo>
                  <a:lnTo>
                    <a:pt x="780" y="239"/>
                  </a:lnTo>
                  <a:lnTo>
                    <a:pt x="827" y="273"/>
                  </a:lnTo>
                  <a:lnTo>
                    <a:pt x="835" y="280"/>
                  </a:lnTo>
                  <a:lnTo>
                    <a:pt x="839" y="289"/>
                  </a:lnTo>
                  <a:lnTo>
                    <a:pt x="842" y="297"/>
                  </a:lnTo>
                  <a:lnTo>
                    <a:pt x="844" y="305"/>
                  </a:lnTo>
                  <a:lnTo>
                    <a:pt x="850" y="311"/>
                  </a:lnTo>
                  <a:lnTo>
                    <a:pt x="850" y="227"/>
                  </a:lnTo>
                  <a:lnTo>
                    <a:pt x="852" y="209"/>
                  </a:lnTo>
                  <a:lnTo>
                    <a:pt x="857" y="195"/>
                  </a:lnTo>
                  <a:lnTo>
                    <a:pt x="865" y="182"/>
                  </a:lnTo>
                  <a:lnTo>
                    <a:pt x="877" y="173"/>
                  </a:lnTo>
                  <a:lnTo>
                    <a:pt x="890" y="167"/>
                  </a:lnTo>
                  <a:lnTo>
                    <a:pt x="906" y="165"/>
                  </a:lnTo>
                  <a:lnTo>
                    <a:pt x="924" y="167"/>
                  </a:lnTo>
                  <a:lnTo>
                    <a:pt x="938" y="173"/>
                  </a:lnTo>
                  <a:lnTo>
                    <a:pt x="949" y="182"/>
                  </a:lnTo>
                  <a:lnTo>
                    <a:pt x="957" y="195"/>
                  </a:lnTo>
                  <a:lnTo>
                    <a:pt x="963" y="209"/>
                  </a:lnTo>
                  <a:lnTo>
                    <a:pt x="964" y="227"/>
                  </a:lnTo>
                  <a:lnTo>
                    <a:pt x="964" y="621"/>
                  </a:lnTo>
                  <a:lnTo>
                    <a:pt x="963" y="639"/>
                  </a:lnTo>
                  <a:lnTo>
                    <a:pt x="957" y="654"/>
                  </a:lnTo>
                  <a:lnTo>
                    <a:pt x="949" y="666"/>
                  </a:lnTo>
                  <a:lnTo>
                    <a:pt x="938" y="675"/>
                  </a:lnTo>
                  <a:lnTo>
                    <a:pt x="924" y="681"/>
                  </a:lnTo>
                  <a:lnTo>
                    <a:pt x="906" y="683"/>
                  </a:lnTo>
                  <a:lnTo>
                    <a:pt x="890" y="681"/>
                  </a:lnTo>
                  <a:lnTo>
                    <a:pt x="877" y="675"/>
                  </a:lnTo>
                  <a:lnTo>
                    <a:pt x="865" y="666"/>
                  </a:lnTo>
                  <a:lnTo>
                    <a:pt x="857" y="654"/>
                  </a:lnTo>
                  <a:lnTo>
                    <a:pt x="852" y="639"/>
                  </a:lnTo>
                  <a:lnTo>
                    <a:pt x="850" y="621"/>
                  </a:lnTo>
                  <a:lnTo>
                    <a:pt x="850" y="488"/>
                  </a:lnTo>
                  <a:lnTo>
                    <a:pt x="823" y="456"/>
                  </a:lnTo>
                  <a:lnTo>
                    <a:pt x="795" y="425"/>
                  </a:lnTo>
                  <a:lnTo>
                    <a:pt x="767" y="397"/>
                  </a:lnTo>
                  <a:lnTo>
                    <a:pt x="739" y="370"/>
                  </a:lnTo>
                  <a:lnTo>
                    <a:pt x="707" y="346"/>
                  </a:lnTo>
                  <a:lnTo>
                    <a:pt x="672" y="325"/>
                  </a:lnTo>
                  <a:lnTo>
                    <a:pt x="633" y="305"/>
                  </a:lnTo>
                  <a:lnTo>
                    <a:pt x="597" y="290"/>
                  </a:lnTo>
                  <a:lnTo>
                    <a:pt x="558" y="279"/>
                  </a:lnTo>
                  <a:lnTo>
                    <a:pt x="558" y="848"/>
                  </a:lnTo>
                  <a:lnTo>
                    <a:pt x="574" y="853"/>
                  </a:lnTo>
                  <a:lnTo>
                    <a:pt x="594" y="858"/>
                  </a:lnTo>
                  <a:lnTo>
                    <a:pt x="618" y="866"/>
                  </a:lnTo>
                  <a:lnTo>
                    <a:pt x="647" y="874"/>
                  </a:lnTo>
                  <a:lnTo>
                    <a:pt x="700" y="890"/>
                  </a:lnTo>
                  <a:lnTo>
                    <a:pt x="749" y="909"/>
                  </a:lnTo>
                  <a:lnTo>
                    <a:pt x="797" y="930"/>
                  </a:lnTo>
                  <a:lnTo>
                    <a:pt x="843" y="953"/>
                  </a:lnTo>
                  <a:lnTo>
                    <a:pt x="885" y="979"/>
                  </a:lnTo>
                  <a:lnTo>
                    <a:pt x="924" y="1009"/>
                  </a:lnTo>
                  <a:lnTo>
                    <a:pt x="957" y="1041"/>
                  </a:lnTo>
                  <a:lnTo>
                    <a:pt x="984" y="1077"/>
                  </a:lnTo>
                  <a:lnTo>
                    <a:pt x="1003" y="1109"/>
                  </a:lnTo>
                  <a:lnTo>
                    <a:pt x="1018" y="1143"/>
                  </a:lnTo>
                  <a:lnTo>
                    <a:pt x="1028" y="1180"/>
                  </a:lnTo>
                  <a:lnTo>
                    <a:pt x="1034" y="1219"/>
                  </a:lnTo>
                  <a:lnTo>
                    <a:pt x="1037" y="1260"/>
                  </a:lnTo>
                  <a:lnTo>
                    <a:pt x="1035" y="1309"/>
                  </a:lnTo>
                  <a:lnTo>
                    <a:pt x="1029" y="1354"/>
                  </a:lnTo>
                  <a:lnTo>
                    <a:pt x="1019" y="1398"/>
                  </a:lnTo>
                  <a:lnTo>
                    <a:pt x="1004" y="1439"/>
                  </a:lnTo>
                  <a:lnTo>
                    <a:pt x="986" y="1478"/>
                  </a:lnTo>
                  <a:lnTo>
                    <a:pt x="964" y="1515"/>
                  </a:lnTo>
                  <a:lnTo>
                    <a:pt x="938" y="1548"/>
                  </a:lnTo>
                  <a:lnTo>
                    <a:pt x="907" y="1579"/>
                  </a:lnTo>
                  <a:lnTo>
                    <a:pt x="875" y="1606"/>
                  </a:lnTo>
                  <a:lnTo>
                    <a:pt x="840" y="1629"/>
                  </a:lnTo>
                  <a:lnTo>
                    <a:pt x="800" y="1649"/>
                  </a:lnTo>
                  <a:lnTo>
                    <a:pt x="758" y="1666"/>
                  </a:lnTo>
                  <a:lnTo>
                    <a:pt x="714" y="1678"/>
                  </a:lnTo>
                  <a:lnTo>
                    <a:pt x="665" y="1688"/>
                  </a:lnTo>
                  <a:lnTo>
                    <a:pt x="613" y="1693"/>
                  </a:lnTo>
                  <a:lnTo>
                    <a:pt x="558" y="1696"/>
                  </a:lnTo>
                  <a:lnTo>
                    <a:pt x="558" y="1778"/>
                  </a:lnTo>
                  <a:lnTo>
                    <a:pt x="556" y="1795"/>
                  </a:lnTo>
                  <a:lnTo>
                    <a:pt x="551" y="1811"/>
                  </a:lnTo>
                  <a:lnTo>
                    <a:pt x="543" y="1823"/>
                  </a:lnTo>
                  <a:lnTo>
                    <a:pt x="532" y="1833"/>
                  </a:lnTo>
                  <a:lnTo>
                    <a:pt x="518" y="1839"/>
                  </a:lnTo>
                  <a:lnTo>
                    <a:pt x="502" y="1841"/>
                  </a:lnTo>
                  <a:lnTo>
                    <a:pt x="484" y="1839"/>
                  </a:lnTo>
                  <a:lnTo>
                    <a:pt x="471" y="1833"/>
                  </a:lnTo>
                  <a:lnTo>
                    <a:pt x="459" y="1823"/>
                  </a:lnTo>
                  <a:lnTo>
                    <a:pt x="451" y="1811"/>
                  </a:lnTo>
                  <a:lnTo>
                    <a:pt x="446" y="1795"/>
                  </a:lnTo>
                  <a:lnTo>
                    <a:pt x="444" y="1778"/>
                  </a:lnTo>
                  <a:lnTo>
                    <a:pt x="444" y="1689"/>
                  </a:lnTo>
                  <a:lnTo>
                    <a:pt x="406" y="1682"/>
                  </a:lnTo>
                  <a:lnTo>
                    <a:pt x="370" y="1676"/>
                  </a:lnTo>
                  <a:lnTo>
                    <a:pt x="338" y="1667"/>
                  </a:lnTo>
                  <a:lnTo>
                    <a:pt x="306" y="1657"/>
                  </a:lnTo>
                  <a:lnTo>
                    <a:pt x="276" y="1645"/>
                  </a:lnTo>
                  <a:lnTo>
                    <a:pt x="245" y="1629"/>
                  </a:lnTo>
                  <a:lnTo>
                    <a:pt x="215" y="1610"/>
                  </a:lnTo>
                  <a:lnTo>
                    <a:pt x="184" y="1588"/>
                  </a:lnTo>
                  <a:lnTo>
                    <a:pt x="151" y="1560"/>
                  </a:lnTo>
                  <a:lnTo>
                    <a:pt x="151" y="1645"/>
                  </a:lnTo>
                  <a:lnTo>
                    <a:pt x="149" y="1662"/>
                  </a:lnTo>
                  <a:lnTo>
                    <a:pt x="144" y="1678"/>
                  </a:lnTo>
                  <a:lnTo>
                    <a:pt x="136" y="1690"/>
                  </a:lnTo>
                  <a:lnTo>
                    <a:pt x="125" y="1700"/>
                  </a:lnTo>
                  <a:lnTo>
                    <a:pt x="111" y="1706"/>
                  </a:lnTo>
                  <a:lnTo>
                    <a:pt x="95" y="1708"/>
                  </a:lnTo>
                  <a:lnTo>
                    <a:pt x="78" y="1706"/>
                  </a:lnTo>
                  <a:lnTo>
                    <a:pt x="65" y="1700"/>
                  </a:lnTo>
                  <a:lnTo>
                    <a:pt x="52" y="1690"/>
                  </a:lnTo>
                  <a:lnTo>
                    <a:pt x="44" y="1678"/>
                  </a:lnTo>
                  <a:lnTo>
                    <a:pt x="39" y="1662"/>
                  </a:lnTo>
                  <a:lnTo>
                    <a:pt x="37" y="1645"/>
                  </a:lnTo>
                  <a:lnTo>
                    <a:pt x="37" y="1252"/>
                  </a:lnTo>
                  <a:lnTo>
                    <a:pt x="39" y="1234"/>
                  </a:lnTo>
                  <a:lnTo>
                    <a:pt x="44" y="1219"/>
                  </a:lnTo>
                  <a:lnTo>
                    <a:pt x="53" y="1207"/>
                  </a:lnTo>
                  <a:lnTo>
                    <a:pt x="65" y="1197"/>
                  </a:lnTo>
                  <a:lnTo>
                    <a:pt x="79" y="1191"/>
                  </a:lnTo>
                  <a:lnTo>
                    <a:pt x="95" y="1189"/>
                  </a:lnTo>
                  <a:lnTo>
                    <a:pt x="111" y="1191"/>
                  </a:lnTo>
                  <a:lnTo>
                    <a:pt x="125" y="1197"/>
                  </a:lnTo>
                  <a:lnTo>
                    <a:pt x="136" y="1207"/>
                  </a:lnTo>
                  <a:lnTo>
                    <a:pt x="144" y="1219"/>
                  </a:lnTo>
                  <a:lnTo>
                    <a:pt x="149" y="1234"/>
                  </a:lnTo>
                  <a:lnTo>
                    <a:pt x="151" y="1252"/>
                  </a:lnTo>
                  <a:lnTo>
                    <a:pt x="151" y="1395"/>
                  </a:lnTo>
                  <a:lnTo>
                    <a:pt x="174" y="1421"/>
                  </a:lnTo>
                  <a:lnTo>
                    <a:pt x="196" y="1442"/>
                  </a:lnTo>
                  <a:lnTo>
                    <a:pt x="218" y="1460"/>
                  </a:lnTo>
                  <a:lnTo>
                    <a:pt x="241" y="1477"/>
                  </a:lnTo>
                  <a:lnTo>
                    <a:pt x="266" y="1493"/>
                  </a:lnTo>
                  <a:lnTo>
                    <a:pt x="294" y="1507"/>
                  </a:lnTo>
                  <a:lnTo>
                    <a:pt x="325" y="1521"/>
                  </a:lnTo>
                  <a:lnTo>
                    <a:pt x="361" y="1537"/>
                  </a:lnTo>
                  <a:lnTo>
                    <a:pt x="401" y="1551"/>
                  </a:lnTo>
                  <a:lnTo>
                    <a:pt x="444" y="1561"/>
                  </a:lnTo>
                  <a:lnTo>
                    <a:pt x="444" y="953"/>
                  </a:lnTo>
                  <a:lnTo>
                    <a:pt x="381" y="933"/>
                  </a:lnTo>
                  <a:lnTo>
                    <a:pt x="324" y="913"/>
                  </a:lnTo>
                  <a:lnTo>
                    <a:pt x="273" y="894"/>
                  </a:lnTo>
                  <a:lnTo>
                    <a:pt x="230" y="875"/>
                  </a:lnTo>
                  <a:lnTo>
                    <a:pt x="194" y="857"/>
                  </a:lnTo>
                  <a:lnTo>
                    <a:pt x="151" y="831"/>
                  </a:lnTo>
                  <a:lnTo>
                    <a:pt x="113" y="801"/>
                  </a:lnTo>
                  <a:lnTo>
                    <a:pt x="80" y="768"/>
                  </a:lnTo>
                  <a:lnTo>
                    <a:pt x="52" y="733"/>
                  </a:lnTo>
                  <a:lnTo>
                    <a:pt x="33" y="701"/>
                  </a:lnTo>
                  <a:lnTo>
                    <a:pt x="19" y="667"/>
                  </a:lnTo>
                  <a:lnTo>
                    <a:pt x="9" y="632"/>
                  </a:lnTo>
                  <a:lnTo>
                    <a:pt x="2" y="595"/>
                  </a:lnTo>
                  <a:lnTo>
                    <a:pt x="0" y="557"/>
                  </a:lnTo>
                  <a:lnTo>
                    <a:pt x="3" y="504"/>
                  </a:lnTo>
                  <a:lnTo>
                    <a:pt x="9" y="456"/>
                  </a:lnTo>
                  <a:lnTo>
                    <a:pt x="21" y="409"/>
                  </a:lnTo>
                  <a:lnTo>
                    <a:pt x="37" y="367"/>
                  </a:lnTo>
                  <a:lnTo>
                    <a:pt x="58" y="327"/>
                  </a:lnTo>
                  <a:lnTo>
                    <a:pt x="84" y="289"/>
                  </a:lnTo>
                  <a:lnTo>
                    <a:pt x="113" y="256"/>
                  </a:lnTo>
                  <a:lnTo>
                    <a:pt x="141" y="231"/>
                  </a:lnTo>
                  <a:lnTo>
                    <a:pt x="175" y="208"/>
                  </a:lnTo>
                  <a:lnTo>
                    <a:pt x="210" y="189"/>
                  </a:lnTo>
                  <a:lnTo>
                    <a:pt x="249" y="174"/>
                  </a:lnTo>
                  <a:lnTo>
                    <a:pt x="293" y="162"/>
                  </a:lnTo>
                  <a:lnTo>
                    <a:pt x="340" y="153"/>
                  </a:lnTo>
                  <a:lnTo>
                    <a:pt x="391" y="147"/>
                  </a:lnTo>
                  <a:lnTo>
                    <a:pt x="444" y="144"/>
                  </a:lnTo>
                  <a:lnTo>
                    <a:pt x="444" y="62"/>
                  </a:lnTo>
                  <a:lnTo>
                    <a:pt x="446" y="44"/>
                  </a:lnTo>
                  <a:lnTo>
                    <a:pt x="451" y="30"/>
                  </a:lnTo>
                  <a:lnTo>
                    <a:pt x="459" y="16"/>
                  </a:lnTo>
                  <a:lnTo>
                    <a:pt x="471" y="8"/>
                  </a:lnTo>
                  <a:lnTo>
                    <a:pt x="485" y="2"/>
                  </a:lnTo>
                  <a:lnTo>
                    <a:pt x="502" y="0"/>
                  </a:lnTo>
                  <a:close/>
                </a:path>
              </a:pathLst>
            </a:custGeom>
            <a:solidFill>
              <a:srgbClr val="E9EFF5"/>
            </a:solidFill>
            <a:ln w="0">
              <a:solidFill>
                <a:srgbClr val="E9EFF5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41" name="Group 234"/>
          <p:cNvGrpSpPr>
            <a:grpSpLocks noChangeAspect="1"/>
          </p:cNvGrpSpPr>
          <p:nvPr/>
        </p:nvGrpSpPr>
        <p:grpSpPr bwMode="auto">
          <a:xfrm>
            <a:off x="3131009" y="1960631"/>
            <a:ext cx="353118" cy="365088"/>
            <a:chOff x="4283" y="774"/>
            <a:chExt cx="354" cy="366"/>
          </a:xfrm>
        </p:grpSpPr>
        <p:sp>
          <p:nvSpPr>
            <p:cNvPr id="242" name="AutoShape 233"/>
            <p:cNvSpPr>
              <a:spLocks noChangeAspect="1" noChangeArrowheads="1" noTextEdit="1"/>
            </p:cNvSpPr>
            <p:nvPr/>
          </p:nvSpPr>
          <p:spPr bwMode="auto">
            <a:xfrm>
              <a:off x="4283" y="774"/>
              <a:ext cx="354" cy="3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3" name="Rectangle 235"/>
            <p:cNvSpPr>
              <a:spLocks noChangeArrowheads="1"/>
            </p:cNvSpPr>
            <p:nvPr/>
          </p:nvSpPr>
          <p:spPr bwMode="auto">
            <a:xfrm>
              <a:off x="4283" y="774"/>
              <a:ext cx="354" cy="366"/>
            </a:xfrm>
            <a:prstGeom prst="rect">
              <a:avLst/>
            </a:prstGeom>
            <a:noFill/>
            <a:ln w="0">
              <a:noFill/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4" name="Freeform 236"/>
            <p:cNvSpPr>
              <a:spLocks/>
            </p:cNvSpPr>
            <p:nvPr/>
          </p:nvSpPr>
          <p:spPr bwMode="auto">
            <a:xfrm>
              <a:off x="4322" y="775"/>
              <a:ext cx="315" cy="357"/>
            </a:xfrm>
            <a:custGeom>
              <a:avLst/>
              <a:gdLst>
                <a:gd name="T0" fmla="*/ 1509 w 2839"/>
                <a:gd name="T1" fmla="*/ 5 h 3565"/>
                <a:gd name="T2" fmla="*/ 1684 w 2839"/>
                <a:gd name="T3" fmla="*/ 31 h 3565"/>
                <a:gd name="T4" fmla="*/ 1852 w 2839"/>
                <a:gd name="T5" fmla="*/ 85 h 3565"/>
                <a:gd name="T6" fmla="*/ 2011 w 2839"/>
                <a:gd name="T7" fmla="*/ 162 h 3565"/>
                <a:gd name="T8" fmla="*/ 2161 w 2839"/>
                <a:gd name="T9" fmla="*/ 262 h 3565"/>
                <a:gd name="T10" fmla="*/ 2298 w 2839"/>
                <a:gd name="T11" fmla="*/ 383 h 3565"/>
                <a:gd name="T12" fmla="*/ 2423 w 2839"/>
                <a:gd name="T13" fmla="*/ 523 h 3565"/>
                <a:gd name="T14" fmla="*/ 2535 w 2839"/>
                <a:gd name="T15" fmla="*/ 680 h 3565"/>
                <a:gd name="T16" fmla="*/ 2631 w 2839"/>
                <a:gd name="T17" fmla="*/ 853 h 3565"/>
                <a:gd name="T18" fmla="*/ 2711 w 2839"/>
                <a:gd name="T19" fmla="*/ 1041 h 3565"/>
                <a:gd name="T20" fmla="*/ 2772 w 2839"/>
                <a:gd name="T21" fmla="*/ 1240 h 3565"/>
                <a:gd name="T22" fmla="*/ 2815 w 2839"/>
                <a:gd name="T23" fmla="*/ 1451 h 3565"/>
                <a:gd name="T24" fmla="*/ 2836 w 2839"/>
                <a:gd name="T25" fmla="*/ 1671 h 3565"/>
                <a:gd name="T26" fmla="*/ 2836 w 2839"/>
                <a:gd name="T27" fmla="*/ 1896 h 3565"/>
                <a:gd name="T28" fmla="*/ 2815 w 2839"/>
                <a:gd name="T29" fmla="*/ 2115 h 3565"/>
                <a:gd name="T30" fmla="*/ 2772 w 2839"/>
                <a:gd name="T31" fmla="*/ 2326 h 3565"/>
                <a:gd name="T32" fmla="*/ 2711 w 2839"/>
                <a:gd name="T33" fmla="*/ 2526 h 3565"/>
                <a:gd name="T34" fmla="*/ 2631 w 2839"/>
                <a:gd name="T35" fmla="*/ 2713 h 3565"/>
                <a:gd name="T36" fmla="*/ 2535 w 2839"/>
                <a:gd name="T37" fmla="*/ 2886 h 3565"/>
                <a:gd name="T38" fmla="*/ 2423 w 2839"/>
                <a:gd name="T39" fmla="*/ 3044 h 3565"/>
                <a:gd name="T40" fmla="*/ 2298 w 2839"/>
                <a:gd name="T41" fmla="*/ 3184 h 3565"/>
                <a:gd name="T42" fmla="*/ 2161 w 2839"/>
                <a:gd name="T43" fmla="*/ 3304 h 3565"/>
                <a:gd name="T44" fmla="*/ 2011 w 2839"/>
                <a:gd name="T45" fmla="*/ 3404 h 3565"/>
                <a:gd name="T46" fmla="*/ 1852 w 2839"/>
                <a:gd name="T47" fmla="*/ 3481 h 3565"/>
                <a:gd name="T48" fmla="*/ 1684 w 2839"/>
                <a:gd name="T49" fmla="*/ 3534 h 3565"/>
                <a:gd name="T50" fmla="*/ 1509 w 2839"/>
                <a:gd name="T51" fmla="*/ 3562 h 3565"/>
                <a:gd name="T52" fmla="*/ 1330 w 2839"/>
                <a:gd name="T53" fmla="*/ 3562 h 3565"/>
                <a:gd name="T54" fmla="*/ 1155 w 2839"/>
                <a:gd name="T55" fmla="*/ 3534 h 3565"/>
                <a:gd name="T56" fmla="*/ 988 w 2839"/>
                <a:gd name="T57" fmla="*/ 3481 h 3565"/>
                <a:gd name="T58" fmla="*/ 828 w 2839"/>
                <a:gd name="T59" fmla="*/ 3404 h 3565"/>
                <a:gd name="T60" fmla="*/ 680 w 2839"/>
                <a:gd name="T61" fmla="*/ 3304 h 3565"/>
                <a:gd name="T62" fmla="*/ 541 w 2839"/>
                <a:gd name="T63" fmla="*/ 3184 h 3565"/>
                <a:gd name="T64" fmla="*/ 416 w 2839"/>
                <a:gd name="T65" fmla="*/ 3044 h 3565"/>
                <a:gd name="T66" fmla="*/ 305 w 2839"/>
                <a:gd name="T67" fmla="*/ 2886 h 3565"/>
                <a:gd name="T68" fmla="*/ 208 w 2839"/>
                <a:gd name="T69" fmla="*/ 2713 h 3565"/>
                <a:gd name="T70" fmla="*/ 129 w 2839"/>
                <a:gd name="T71" fmla="*/ 2526 h 3565"/>
                <a:gd name="T72" fmla="*/ 68 w 2839"/>
                <a:gd name="T73" fmla="*/ 2326 h 3565"/>
                <a:gd name="T74" fmla="*/ 26 w 2839"/>
                <a:gd name="T75" fmla="*/ 2115 h 3565"/>
                <a:gd name="T76" fmla="*/ 3 w 2839"/>
                <a:gd name="T77" fmla="*/ 1896 h 3565"/>
                <a:gd name="T78" fmla="*/ 3 w 2839"/>
                <a:gd name="T79" fmla="*/ 1671 h 3565"/>
                <a:gd name="T80" fmla="*/ 26 w 2839"/>
                <a:gd name="T81" fmla="*/ 1451 h 3565"/>
                <a:gd name="T82" fmla="*/ 68 w 2839"/>
                <a:gd name="T83" fmla="*/ 1240 h 3565"/>
                <a:gd name="T84" fmla="*/ 129 w 2839"/>
                <a:gd name="T85" fmla="*/ 1041 h 3565"/>
                <a:gd name="T86" fmla="*/ 208 w 2839"/>
                <a:gd name="T87" fmla="*/ 853 h 3565"/>
                <a:gd name="T88" fmla="*/ 305 w 2839"/>
                <a:gd name="T89" fmla="*/ 680 h 3565"/>
                <a:gd name="T90" fmla="*/ 416 w 2839"/>
                <a:gd name="T91" fmla="*/ 523 h 3565"/>
                <a:gd name="T92" fmla="*/ 541 w 2839"/>
                <a:gd name="T93" fmla="*/ 383 h 3565"/>
                <a:gd name="T94" fmla="*/ 680 w 2839"/>
                <a:gd name="T95" fmla="*/ 262 h 3565"/>
                <a:gd name="T96" fmla="*/ 828 w 2839"/>
                <a:gd name="T97" fmla="*/ 162 h 3565"/>
                <a:gd name="T98" fmla="*/ 988 w 2839"/>
                <a:gd name="T99" fmla="*/ 85 h 3565"/>
                <a:gd name="T100" fmla="*/ 1155 w 2839"/>
                <a:gd name="T101" fmla="*/ 31 h 3565"/>
                <a:gd name="T102" fmla="*/ 1330 w 2839"/>
                <a:gd name="T103" fmla="*/ 5 h 3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839" h="3565">
                  <a:moveTo>
                    <a:pt x="1420" y="0"/>
                  </a:moveTo>
                  <a:lnTo>
                    <a:pt x="1509" y="5"/>
                  </a:lnTo>
                  <a:lnTo>
                    <a:pt x="1597" y="15"/>
                  </a:lnTo>
                  <a:lnTo>
                    <a:pt x="1684" y="31"/>
                  </a:lnTo>
                  <a:lnTo>
                    <a:pt x="1769" y="55"/>
                  </a:lnTo>
                  <a:lnTo>
                    <a:pt x="1852" y="85"/>
                  </a:lnTo>
                  <a:lnTo>
                    <a:pt x="1932" y="120"/>
                  </a:lnTo>
                  <a:lnTo>
                    <a:pt x="2011" y="162"/>
                  </a:lnTo>
                  <a:lnTo>
                    <a:pt x="2087" y="210"/>
                  </a:lnTo>
                  <a:lnTo>
                    <a:pt x="2161" y="262"/>
                  </a:lnTo>
                  <a:lnTo>
                    <a:pt x="2231" y="320"/>
                  </a:lnTo>
                  <a:lnTo>
                    <a:pt x="2298" y="383"/>
                  </a:lnTo>
                  <a:lnTo>
                    <a:pt x="2363" y="451"/>
                  </a:lnTo>
                  <a:lnTo>
                    <a:pt x="2423" y="523"/>
                  </a:lnTo>
                  <a:lnTo>
                    <a:pt x="2481" y="599"/>
                  </a:lnTo>
                  <a:lnTo>
                    <a:pt x="2535" y="680"/>
                  </a:lnTo>
                  <a:lnTo>
                    <a:pt x="2585" y="765"/>
                  </a:lnTo>
                  <a:lnTo>
                    <a:pt x="2631" y="853"/>
                  </a:lnTo>
                  <a:lnTo>
                    <a:pt x="2673" y="945"/>
                  </a:lnTo>
                  <a:lnTo>
                    <a:pt x="2711" y="1041"/>
                  </a:lnTo>
                  <a:lnTo>
                    <a:pt x="2744" y="1138"/>
                  </a:lnTo>
                  <a:lnTo>
                    <a:pt x="2772" y="1240"/>
                  </a:lnTo>
                  <a:lnTo>
                    <a:pt x="2796" y="1344"/>
                  </a:lnTo>
                  <a:lnTo>
                    <a:pt x="2815" y="1451"/>
                  </a:lnTo>
                  <a:lnTo>
                    <a:pt x="2828" y="1560"/>
                  </a:lnTo>
                  <a:lnTo>
                    <a:pt x="2836" y="1671"/>
                  </a:lnTo>
                  <a:lnTo>
                    <a:pt x="2839" y="1783"/>
                  </a:lnTo>
                  <a:lnTo>
                    <a:pt x="2836" y="1896"/>
                  </a:lnTo>
                  <a:lnTo>
                    <a:pt x="2828" y="2007"/>
                  </a:lnTo>
                  <a:lnTo>
                    <a:pt x="2815" y="2115"/>
                  </a:lnTo>
                  <a:lnTo>
                    <a:pt x="2796" y="2222"/>
                  </a:lnTo>
                  <a:lnTo>
                    <a:pt x="2772" y="2326"/>
                  </a:lnTo>
                  <a:lnTo>
                    <a:pt x="2744" y="2427"/>
                  </a:lnTo>
                  <a:lnTo>
                    <a:pt x="2711" y="2526"/>
                  </a:lnTo>
                  <a:lnTo>
                    <a:pt x="2673" y="2621"/>
                  </a:lnTo>
                  <a:lnTo>
                    <a:pt x="2631" y="2713"/>
                  </a:lnTo>
                  <a:lnTo>
                    <a:pt x="2585" y="2801"/>
                  </a:lnTo>
                  <a:lnTo>
                    <a:pt x="2535" y="2886"/>
                  </a:lnTo>
                  <a:lnTo>
                    <a:pt x="2481" y="2967"/>
                  </a:lnTo>
                  <a:lnTo>
                    <a:pt x="2423" y="3044"/>
                  </a:lnTo>
                  <a:lnTo>
                    <a:pt x="2363" y="3116"/>
                  </a:lnTo>
                  <a:lnTo>
                    <a:pt x="2298" y="3184"/>
                  </a:lnTo>
                  <a:lnTo>
                    <a:pt x="2231" y="3246"/>
                  </a:lnTo>
                  <a:lnTo>
                    <a:pt x="2161" y="3304"/>
                  </a:lnTo>
                  <a:lnTo>
                    <a:pt x="2087" y="3357"/>
                  </a:lnTo>
                  <a:lnTo>
                    <a:pt x="2011" y="3404"/>
                  </a:lnTo>
                  <a:lnTo>
                    <a:pt x="1932" y="3445"/>
                  </a:lnTo>
                  <a:lnTo>
                    <a:pt x="1852" y="3481"/>
                  </a:lnTo>
                  <a:lnTo>
                    <a:pt x="1769" y="3511"/>
                  </a:lnTo>
                  <a:lnTo>
                    <a:pt x="1684" y="3534"/>
                  </a:lnTo>
                  <a:lnTo>
                    <a:pt x="1597" y="3552"/>
                  </a:lnTo>
                  <a:lnTo>
                    <a:pt x="1509" y="3562"/>
                  </a:lnTo>
                  <a:lnTo>
                    <a:pt x="1420" y="3565"/>
                  </a:lnTo>
                  <a:lnTo>
                    <a:pt x="1330" y="3562"/>
                  </a:lnTo>
                  <a:lnTo>
                    <a:pt x="1242" y="3552"/>
                  </a:lnTo>
                  <a:lnTo>
                    <a:pt x="1155" y="3534"/>
                  </a:lnTo>
                  <a:lnTo>
                    <a:pt x="1070" y="3511"/>
                  </a:lnTo>
                  <a:lnTo>
                    <a:pt x="988" y="3481"/>
                  </a:lnTo>
                  <a:lnTo>
                    <a:pt x="907" y="3445"/>
                  </a:lnTo>
                  <a:lnTo>
                    <a:pt x="828" y="3404"/>
                  </a:lnTo>
                  <a:lnTo>
                    <a:pt x="752" y="3357"/>
                  </a:lnTo>
                  <a:lnTo>
                    <a:pt x="680" y="3304"/>
                  </a:lnTo>
                  <a:lnTo>
                    <a:pt x="609" y="3246"/>
                  </a:lnTo>
                  <a:lnTo>
                    <a:pt x="541" y="3184"/>
                  </a:lnTo>
                  <a:lnTo>
                    <a:pt x="477" y="3116"/>
                  </a:lnTo>
                  <a:lnTo>
                    <a:pt x="416" y="3044"/>
                  </a:lnTo>
                  <a:lnTo>
                    <a:pt x="359" y="2967"/>
                  </a:lnTo>
                  <a:lnTo>
                    <a:pt x="305" y="2886"/>
                  </a:lnTo>
                  <a:lnTo>
                    <a:pt x="255" y="2801"/>
                  </a:lnTo>
                  <a:lnTo>
                    <a:pt x="208" y="2713"/>
                  </a:lnTo>
                  <a:lnTo>
                    <a:pt x="167" y="2621"/>
                  </a:lnTo>
                  <a:lnTo>
                    <a:pt x="129" y="2526"/>
                  </a:lnTo>
                  <a:lnTo>
                    <a:pt x="96" y="2427"/>
                  </a:lnTo>
                  <a:lnTo>
                    <a:pt x="68" y="2326"/>
                  </a:lnTo>
                  <a:lnTo>
                    <a:pt x="44" y="2222"/>
                  </a:lnTo>
                  <a:lnTo>
                    <a:pt x="26" y="2115"/>
                  </a:lnTo>
                  <a:lnTo>
                    <a:pt x="11" y="2007"/>
                  </a:lnTo>
                  <a:lnTo>
                    <a:pt x="3" y="1896"/>
                  </a:lnTo>
                  <a:lnTo>
                    <a:pt x="0" y="1783"/>
                  </a:lnTo>
                  <a:lnTo>
                    <a:pt x="3" y="1671"/>
                  </a:lnTo>
                  <a:lnTo>
                    <a:pt x="11" y="1560"/>
                  </a:lnTo>
                  <a:lnTo>
                    <a:pt x="26" y="1451"/>
                  </a:lnTo>
                  <a:lnTo>
                    <a:pt x="44" y="1344"/>
                  </a:lnTo>
                  <a:lnTo>
                    <a:pt x="68" y="1240"/>
                  </a:lnTo>
                  <a:lnTo>
                    <a:pt x="96" y="1138"/>
                  </a:lnTo>
                  <a:lnTo>
                    <a:pt x="129" y="1041"/>
                  </a:lnTo>
                  <a:lnTo>
                    <a:pt x="167" y="945"/>
                  </a:lnTo>
                  <a:lnTo>
                    <a:pt x="208" y="853"/>
                  </a:lnTo>
                  <a:lnTo>
                    <a:pt x="255" y="765"/>
                  </a:lnTo>
                  <a:lnTo>
                    <a:pt x="305" y="680"/>
                  </a:lnTo>
                  <a:lnTo>
                    <a:pt x="359" y="599"/>
                  </a:lnTo>
                  <a:lnTo>
                    <a:pt x="416" y="523"/>
                  </a:lnTo>
                  <a:lnTo>
                    <a:pt x="477" y="451"/>
                  </a:lnTo>
                  <a:lnTo>
                    <a:pt x="541" y="383"/>
                  </a:lnTo>
                  <a:lnTo>
                    <a:pt x="609" y="320"/>
                  </a:lnTo>
                  <a:lnTo>
                    <a:pt x="680" y="262"/>
                  </a:lnTo>
                  <a:lnTo>
                    <a:pt x="752" y="210"/>
                  </a:lnTo>
                  <a:lnTo>
                    <a:pt x="828" y="162"/>
                  </a:lnTo>
                  <a:lnTo>
                    <a:pt x="907" y="120"/>
                  </a:lnTo>
                  <a:lnTo>
                    <a:pt x="988" y="85"/>
                  </a:lnTo>
                  <a:lnTo>
                    <a:pt x="1070" y="55"/>
                  </a:lnTo>
                  <a:lnTo>
                    <a:pt x="1155" y="31"/>
                  </a:lnTo>
                  <a:lnTo>
                    <a:pt x="1242" y="15"/>
                  </a:lnTo>
                  <a:lnTo>
                    <a:pt x="1330" y="5"/>
                  </a:lnTo>
                  <a:lnTo>
                    <a:pt x="1420" y="0"/>
                  </a:lnTo>
                  <a:close/>
                </a:path>
              </a:pathLst>
            </a:custGeom>
            <a:solidFill>
              <a:srgbClr val="FCC62D"/>
            </a:solidFill>
            <a:ln w="0">
              <a:solidFill>
                <a:srgbClr val="FCC62D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5" name="Freeform 237"/>
            <p:cNvSpPr>
              <a:spLocks/>
            </p:cNvSpPr>
            <p:nvPr/>
          </p:nvSpPr>
          <p:spPr bwMode="auto">
            <a:xfrm>
              <a:off x="4283" y="775"/>
              <a:ext cx="177" cy="357"/>
            </a:xfrm>
            <a:custGeom>
              <a:avLst/>
              <a:gdLst>
                <a:gd name="T0" fmla="*/ 1478 w 1593"/>
                <a:gd name="T1" fmla="*/ 3 h 3565"/>
                <a:gd name="T2" fmla="*/ 1593 w 1593"/>
                <a:gd name="T3" fmla="*/ 15 h 3565"/>
                <a:gd name="T4" fmla="*/ 1421 w 1593"/>
                <a:gd name="T5" fmla="*/ 55 h 3565"/>
                <a:gd name="T6" fmla="*/ 1257 w 1593"/>
                <a:gd name="T7" fmla="*/ 120 h 3565"/>
                <a:gd name="T8" fmla="*/ 1102 w 1593"/>
                <a:gd name="T9" fmla="*/ 208 h 3565"/>
                <a:gd name="T10" fmla="*/ 958 w 1593"/>
                <a:gd name="T11" fmla="*/ 319 h 3565"/>
                <a:gd name="T12" fmla="*/ 826 w 1593"/>
                <a:gd name="T13" fmla="*/ 448 h 3565"/>
                <a:gd name="T14" fmla="*/ 707 w 1593"/>
                <a:gd name="T15" fmla="*/ 598 h 3565"/>
                <a:gd name="T16" fmla="*/ 603 w 1593"/>
                <a:gd name="T17" fmla="*/ 763 h 3565"/>
                <a:gd name="T18" fmla="*/ 515 w 1593"/>
                <a:gd name="T19" fmla="*/ 944 h 3565"/>
                <a:gd name="T20" fmla="*/ 443 w 1593"/>
                <a:gd name="T21" fmla="*/ 1137 h 3565"/>
                <a:gd name="T22" fmla="*/ 391 w 1593"/>
                <a:gd name="T23" fmla="*/ 1344 h 3565"/>
                <a:gd name="T24" fmla="*/ 358 w 1593"/>
                <a:gd name="T25" fmla="*/ 1559 h 3565"/>
                <a:gd name="T26" fmla="*/ 347 w 1593"/>
                <a:gd name="T27" fmla="*/ 1783 h 3565"/>
                <a:gd name="T28" fmla="*/ 358 w 1593"/>
                <a:gd name="T29" fmla="*/ 2007 h 3565"/>
                <a:gd name="T30" fmla="*/ 391 w 1593"/>
                <a:gd name="T31" fmla="*/ 2223 h 3565"/>
                <a:gd name="T32" fmla="*/ 443 w 1593"/>
                <a:gd name="T33" fmla="*/ 2428 h 3565"/>
                <a:gd name="T34" fmla="*/ 515 w 1593"/>
                <a:gd name="T35" fmla="*/ 2622 h 3565"/>
                <a:gd name="T36" fmla="*/ 603 w 1593"/>
                <a:gd name="T37" fmla="*/ 2803 h 3565"/>
                <a:gd name="T38" fmla="*/ 707 w 1593"/>
                <a:gd name="T39" fmla="*/ 2968 h 3565"/>
                <a:gd name="T40" fmla="*/ 826 w 1593"/>
                <a:gd name="T41" fmla="*/ 3117 h 3565"/>
                <a:gd name="T42" fmla="*/ 958 w 1593"/>
                <a:gd name="T43" fmla="*/ 3248 h 3565"/>
                <a:gd name="T44" fmla="*/ 1102 w 1593"/>
                <a:gd name="T45" fmla="*/ 3358 h 3565"/>
                <a:gd name="T46" fmla="*/ 1257 w 1593"/>
                <a:gd name="T47" fmla="*/ 3446 h 3565"/>
                <a:gd name="T48" fmla="*/ 1421 w 1593"/>
                <a:gd name="T49" fmla="*/ 3512 h 3565"/>
                <a:gd name="T50" fmla="*/ 1593 w 1593"/>
                <a:gd name="T51" fmla="*/ 3552 h 3565"/>
                <a:gd name="T52" fmla="*/ 1478 w 1593"/>
                <a:gd name="T53" fmla="*/ 3564 h 3565"/>
                <a:gd name="T54" fmla="*/ 1330 w 1593"/>
                <a:gd name="T55" fmla="*/ 3562 h 3565"/>
                <a:gd name="T56" fmla="*/ 1155 w 1593"/>
                <a:gd name="T57" fmla="*/ 3534 h 3565"/>
                <a:gd name="T58" fmla="*/ 987 w 1593"/>
                <a:gd name="T59" fmla="*/ 3481 h 3565"/>
                <a:gd name="T60" fmla="*/ 828 w 1593"/>
                <a:gd name="T61" fmla="*/ 3404 h 3565"/>
                <a:gd name="T62" fmla="*/ 678 w 1593"/>
                <a:gd name="T63" fmla="*/ 3304 h 3565"/>
                <a:gd name="T64" fmla="*/ 541 w 1593"/>
                <a:gd name="T65" fmla="*/ 3184 h 3565"/>
                <a:gd name="T66" fmla="*/ 416 w 1593"/>
                <a:gd name="T67" fmla="*/ 3044 h 3565"/>
                <a:gd name="T68" fmla="*/ 304 w 1593"/>
                <a:gd name="T69" fmla="*/ 2886 h 3565"/>
                <a:gd name="T70" fmla="*/ 208 w 1593"/>
                <a:gd name="T71" fmla="*/ 2713 h 3565"/>
                <a:gd name="T72" fmla="*/ 128 w 1593"/>
                <a:gd name="T73" fmla="*/ 2526 h 3565"/>
                <a:gd name="T74" fmla="*/ 67 w 1593"/>
                <a:gd name="T75" fmla="*/ 2326 h 3565"/>
                <a:gd name="T76" fmla="*/ 24 w 1593"/>
                <a:gd name="T77" fmla="*/ 2115 h 3565"/>
                <a:gd name="T78" fmla="*/ 3 w 1593"/>
                <a:gd name="T79" fmla="*/ 1896 h 3565"/>
                <a:gd name="T80" fmla="*/ 3 w 1593"/>
                <a:gd name="T81" fmla="*/ 1671 h 3565"/>
                <a:gd name="T82" fmla="*/ 24 w 1593"/>
                <a:gd name="T83" fmla="*/ 1451 h 3565"/>
                <a:gd name="T84" fmla="*/ 67 w 1593"/>
                <a:gd name="T85" fmla="*/ 1240 h 3565"/>
                <a:gd name="T86" fmla="*/ 128 w 1593"/>
                <a:gd name="T87" fmla="*/ 1041 h 3565"/>
                <a:gd name="T88" fmla="*/ 208 w 1593"/>
                <a:gd name="T89" fmla="*/ 853 h 3565"/>
                <a:gd name="T90" fmla="*/ 304 w 1593"/>
                <a:gd name="T91" fmla="*/ 680 h 3565"/>
                <a:gd name="T92" fmla="*/ 416 w 1593"/>
                <a:gd name="T93" fmla="*/ 523 h 3565"/>
                <a:gd name="T94" fmla="*/ 541 w 1593"/>
                <a:gd name="T95" fmla="*/ 383 h 3565"/>
                <a:gd name="T96" fmla="*/ 678 w 1593"/>
                <a:gd name="T97" fmla="*/ 262 h 3565"/>
                <a:gd name="T98" fmla="*/ 828 w 1593"/>
                <a:gd name="T99" fmla="*/ 162 h 3565"/>
                <a:gd name="T100" fmla="*/ 987 w 1593"/>
                <a:gd name="T101" fmla="*/ 85 h 3565"/>
                <a:gd name="T102" fmla="*/ 1155 w 1593"/>
                <a:gd name="T103" fmla="*/ 31 h 3565"/>
                <a:gd name="T104" fmla="*/ 1330 w 1593"/>
                <a:gd name="T105" fmla="*/ 5 h 3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593" h="3565">
                  <a:moveTo>
                    <a:pt x="1419" y="0"/>
                  </a:moveTo>
                  <a:lnTo>
                    <a:pt x="1478" y="3"/>
                  </a:lnTo>
                  <a:lnTo>
                    <a:pt x="1535" y="7"/>
                  </a:lnTo>
                  <a:lnTo>
                    <a:pt x="1593" y="15"/>
                  </a:lnTo>
                  <a:lnTo>
                    <a:pt x="1506" y="31"/>
                  </a:lnTo>
                  <a:lnTo>
                    <a:pt x="1421" y="55"/>
                  </a:lnTo>
                  <a:lnTo>
                    <a:pt x="1338" y="84"/>
                  </a:lnTo>
                  <a:lnTo>
                    <a:pt x="1257" y="120"/>
                  </a:lnTo>
                  <a:lnTo>
                    <a:pt x="1178" y="161"/>
                  </a:lnTo>
                  <a:lnTo>
                    <a:pt x="1102" y="208"/>
                  </a:lnTo>
                  <a:lnTo>
                    <a:pt x="1029" y="261"/>
                  </a:lnTo>
                  <a:lnTo>
                    <a:pt x="958" y="319"/>
                  </a:lnTo>
                  <a:lnTo>
                    <a:pt x="890" y="381"/>
                  </a:lnTo>
                  <a:lnTo>
                    <a:pt x="826" y="448"/>
                  </a:lnTo>
                  <a:lnTo>
                    <a:pt x="765" y="522"/>
                  </a:lnTo>
                  <a:lnTo>
                    <a:pt x="707" y="598"/>
                  </a:lnTo>
                  <a:lnTo>
                    <a:pt x="653" y="678"/>
                  </a:lnTo>
                  <a:lnTo>
                    <a:pt x="603" y="763"/>
                  </a:lnTo>
                  <a:lnTo>
                    <a:pt x="556" y="852"/>
                  </a:lnTo>
                  <a:lnTo>
                    <a:pt x="515" y="944"/>
                  </a:lnTo>
                  <a:lnTo>
                    <a:pt x="476" y="1040"/>
                  </a:lnTo>
                  <a:lnTo>
                    <a:pt x="443" y="1137"/>
                  </a:lnTo>
                  <a:lnTo>
                    <a:pt x="415" y="1239"/>
                  </a:lnTo>
                  <a:lnTo>
                    <a:pt x="391" y="1344"/>
                  </a:lnTo>
                  <a:lnTo>
                    <a:pt x="373" y="1450"/>
                  </a:lnTo>
                  <a:lnTo>
                    <a:pt x="358" y="1559"/>
                  </a:lnTo>
                  <a:lnTo>
                    <a:pt x="350" y="1670"/>
                  </a:lnTo>
                  <a:lnTo>
                    <a:pt x="347" y="1783"/>
                  </a:lnTo>
                  <a:lnTo>
                    <a:pt x="350" y="1896"/>
                  </a:lnTo>
                  <a:lnTo>
                    <a:pt x="358" y="2007"/>
                  </a:lnTo>
                  <a:lnTo>
                    <a:pt x="373" y="2115"/>
                  </a:lnTo>
                  <a:lnTo>
                    <a:pt x="391" y="2223"/>
                  </a:lnTo>
                  <a:lnTo>
                    <a:pt x="415" y="2326"/>
                  </a:lnTo>
                  <a:lnTo>
                    <a:pt x="443" y="2428"/>
                  </a:lnTo>
                  <a:lnTo>
                    <a:pt x="476" y="2527"/>
                  </a:lnTo>
                  <a:lnTo>
                    <a:pt x="515" y="2622"/>
                  </a:lnTo>
                  <a:lnTo>
                    <a:pt x="556" y="2714"/>
                  </a:lnTo>
                  <a:lnTo>
                    <a:pt x="603" y="2803"/>
                  </a:lnTo>
                  <a:lnTo>
                    <a:pt x="653" y="2887"/>
                  </a:lnTo>
                  <a:lnTo>
                    <a:pt x="707" y="2968"/>
                  </a:lnTo>
                  <a:lnTo>
                    <a:pt x="765" y="3045"/>
                  </a:lnTo>
                  <a:lnTo>
                    <a:pt x="826" y="3117"/>
                  </a:lnTo>
                  <a:lnTo>
                    <a:pt x="890" y="3185"/>
                  </a:lnTo>
                  <a:lnTo>
                    <a:pt x="958" y="3248"/>
                  </a:lnTo>
                  <a:lnTo>
                    <a:pt x="1029" y="3306"/>
                  </a:lnTo>
                  <a:lnTo>
                    <a:pt x="1102" y="3358"/>
                  </a:lnTo>
                  <a:lnTo>
                    <a:pt x="1178" y="3405"/>
                  </a:lnTo>
                  <a:lnTo>
                    <a:pt x="1257" y="3446"/>
                  </a:lnTo>
                  <a:lnTo>
                    <a:pt x="1338" y="3482"/>
                  </a:lnTo>
                  <a:lnTo>
                    <a:pt x="1421" y="3512"/>
                  </a:lnTo>
                  <a:lnTo>
                    <a:pt x="1506" y="3535"/>
                  </a:lnTo>
                  <a:lnTo>
                    <a:pt x="1593" y="3552"/>
                  </a:lnTo>
                  <a:lnTo>
                    <a:pt x="1535" y="3559"/>
                  </a:lnTo>
                  <a:lnTo>
                    <a:pt x="1478" y="3564"/>
                  </a:lnTo>
                  <a:lnTo>
                    <a:pt x="1419" y="3565"/>
                  </a:lnTo>
                  <a:lnTo>
                    <a:pt x="1330" y="3562"/>
                  </a:lnTo>
                  <a:lnTo>
                    <a:pt x="1242" y="3552"/>
                  </a:lnTo>
                  <a:lnTo>
                    <a:pt x="1155" y="3534"/>
                  </a:lnTo>
                  <a:lnTo>
                    <a:pt x="1070" y="3511"/>
                  </a:lnTo>
                  <a:lnTo>
                    <a:pt x="987" y="3481"/>
                  </a:lnTo>
                  <a:lnTo>
                    <a:pt x="907" y="3445"/>
                  </a:lnTo>
                  <a:lnTo>
                    <a:pt x="828" y="3404"/>
                  </a:lnTo>
                  <a:lnTo>
                    <a:pt x="752" y="3357"/>
                  </a:lnTo>
                  <a:lnTo>
                    <a:pt x="678" y="3304"/>
                  </a:lnTo>
                  <a:lnTo>
                    <a:pt x="608" y="3246"/>
                  </a:lnTo>
                  <a:lnTo>
                    <a:pt x="541" y="3184"/>
                  </a:lnTo>
                  <a:lnTo>
                    <a:pt x="476" y="3116"/>
                  </a:lnTo>
                  <a:lnTo>
                    <a:pt x="416" y="3044"/>
                  </a:lnTo>
                  <a:lnTo>
                    <a:pt x="358" y="2967"/>
                  </a:lnTo>
                  <a:lnTo>
                    <a:pt x="304" y="2886"/>
                  </a:lnTo>
                  <a:lnTo>
                    <a:pt x="254" y="2801"/>
                  </a:lnTo>
                  <a:lnTo>
                    <a:pt x="208" y="2713"/>
                  </a:lnTo>
                  <a:lnTo>
                    <a:pt x="166" y="2621"/>
                  </a:lnTo>
                  <a:lnTo>
                    <a:pt x="128" y="2526"/>
                  </a:lnTo>
                  <a:lnTo>
                    <a:pt x="95" y="2427"/>
                  </a:lnTo>
                  <a:lnTo>
                    <a:pt x="67" y="2326"/>
                  </a:lnTo>
                  <a:lnTo>
                    <a:pt x="43" y="2222"/>
                  </a:lnTo>
                  <a:lnTo>
                    <a:pt x="24" y="2115"/>
                  </a:lnTo>
                  <a:lnTo>
                    <a:pt x="11" y="2007"/>
                  </a:lnTo>
                  <a:lnTo>
                    <a:pt x="3" y="1896"/>
                  </a:lnTo>
                  <a:lnTo>
                    <a:pt x="0" y="1783"/>
                  </a:lnTo>
                  <a:lnTo>
                    <a:pt x="3" y="1671"/>
                  </a:lnTo>
                  <a:lnTo>
                    <a:pt x="11" y="1560"/>
                  </a:lnTo>
                  <a:lnTo>
                    <a:pt x="24" y="1451"/>
                  </a:lnTo>
                  <a:lnTo>
                    <a:pt x="43" y="1344"/>
                  </a:lnTo>
                  <a:lnTo>
                    <a:pt x="67" y="1240"/>
                  </a:lnTo>
                  <a:lnTo>
                    <a:pt x="95" y="1138"/>
                  </a:lnTo>
                  <a:lnTo>
                    <a:pt x="128" y="1041"/>
                  </a:lnTo>
                  <a:lnTo>
                    <a:pt x="166" y="945"/>
                  </a:lnTo>
                  <a:lnTo>
                    <a:pt x="208" y="853"/>
                  </a:lnTo>
                  <a:lnTo>
                    <a:pt x="254" y="765"/>
                  </a:lnTo>
                  <a:lnTo>
                    <a:pt x="304" y="680"/>
                  </a:lnTo>
                  <a:lnTo>
                    <a:pt x="358" y="599"/>
                  </a:lnTo>
                  <a:lnTo>
                    <a:pt x="416" y="523"/>
                  </a:lnTo>
                  <a:lnTo>
                    <a:pt x="476" y="451"/>
                  </a:lnTo>
                  <a:lnTo>
                    <a:pt x="541" y="383"/>
                  </a:lnTo>
                  <a:lnTo>
                    <a:pt x="608" y="320"/>
                  </a:lnTo>
                  <a:lnTo>
                    <a:pt x="678" y="262"/>
                  </a:lnTo>
                  <a:lnTo>
                    <a:pt x="752" y="210"/>
                  </a:lnTo>
                  <a:lnTo>
                    <a:pt x="828" y="162"/>
                  </a:lnTo>
                  <a:lnTo>
                    <a:pt x="907" y="120"/>
                  </a:lnTo>
                  <a:lnTo>
                    <a:pt x="987" y="85"/>
                  </a:lnTo>
                  <a:lnTo>
                    <a:pt x="1070" y="55"/>
                  </a:lnTo>
                  <a:lnTo>
                    <a:pt x="1155" y="31"/>
                  </a:lnTo>
                  <a:lnTo>
                    <a:pt x="1242" y="15"/>
                  </a:lnTo>
                  <a:lnTo>
                    <a:pt x="1330" y="5"/>
                  </a:lnTo>
                  <a:lnTo>
                    <a:pt x="1419" y="0"/>
                  </a:lnTo>
                  <a:close/>
                </a:path>
              </a:pathLst>
            </a:custGeom>
            <a:solidFill>
              <a:srgbClr val="E4AF18"/>
            </a:solidFill>
            <a:ln w="0">
              <a:solidFill>
                <a:srgbClr val="E4AF18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6" name="Freeform 238"/>
            <p:cNvSpPr>
              <a:spLocks/>
            </p:cNvSpPr>
            <p:nvPr/>
          </p:nvSpPr>
          <p:spPr bwMode="auto">
            <a:xfrm>
              <a:off x="4283" y="960"/>
              <a:ext cx="39" cy="13"/>
            </a:xfrm>
            <a:custGeom>
              <a:avLst/>
              <a:gdLst>
                <a:gd name="T0" fmla="*/ 0 w 354"/>
                <a:gd name="T1" fmla="*/ 0 h 128"/>
                <a:gd name="T2" fmla="*/ 347 w 354"/>
                <a:gd name="T3" fmla="*/ 0 h 128"/>
                <a:gd name="T4" fmla="*/ 350 w 354"/>
                <a:gd name="T5" fmla="*/ 63 h 128"/>
                <a:gd name="T6" fmla="*/ 354 w 354"/>
                <a:gd name="T7" fmla="*/ 128 h 128"/>
                <a:gd name="T8" fmla="*/ 7 w 354"/>
                <a:gd name="T9" fmla="*/ 128 h 128"/>
                <a:gd name="T10" fmla="*/ 2 w 354"/>
                <a:gd name="T11" fmla="*/ 63 h 128"/>
                <a:gd name="T12" fmla="*/ 0 w 354"/>
                <a:gd name="T1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4" h="128">
                  <a:moveTo>
                    <a:pt x="0" y="0"/>
                  </a:moveTo>
                  <a:lnTo>
                    <a:pt x="347" y="0"/>
                  </a:lnTo>
                  <a:lnTo>
                    <a:pt x="350" y="63"/>
                  </a:lnTo>
                  <a:lnTo>
                    <a:pt x="354" y="128"/>
                  </a:lnTo>
                  <a:lnTo>
                    <a:pt x="7" y="128"/>
                  </a:lnTo>
                  <a:lnTo>
                    <a:pt x="2" y="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E9912"/>
            </a:solidFill>
            <a:ln w="0">
              <a:solidFill>
                <a:srgbClr val="CE991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7" name="Freeform 239"/>
            <p:cNvSpPr>
              <a:spLocks/>
            </p:cNvSpPr>
            <p:nvPr/>
          </p:nvSpPr>
          <p:spPr bwMode="auto">
            <a:xfrm>
              <a:off x="4283" y="928"/>
              <a:ext cx="40" cy="13"/>
            </a:xfrm>
            <a:custGeom>
              <a:avLst/>
              <a:gdLst>
                <a:gd name="T0" fmla="*/ 11 w 358"/>
                <a:gd name="T1" fmla="*/ 0 h 127"/>
                <a:gd name="T2" fmla="*/ 358 w 358"/>
                <a:gd name="T3" fmla="*/ 0 h 127"/>
                <a:gd name="T4" fmla="*/ 352 w 358"/>
                <a:gd name="T5" fmla="*/ 63 h 127"/>
                <a:gd name="T6" fmla="*/ 348 w 358"/>
                <a:gd name="T7" fmla="*/ 127 h 127"/>
                <a:gd name="T8" fmla="*/ 0 w 358"/>
                <a:gd name="T9" fmla="*/ 127 h 127"/>
                <a:gd name="T10" fmla="*/ 5 w 358"/>
                <a:gd name="T11" fmla="*/ 63 h 127"/>
                <a:gd name="T12" fmla="*/ 11 w 358"/>
                <a:gd name="T13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58" h="127">
                  <a:moveTo>
                    <a:pt x="11" y="0"/>
                  </a:moveTo>
                  <a:lnTo>
                    <a:pt x="358" y="0"/>
                  </a:lnTo>
                  <a:lnTo>
                    <a:pt x="352" y="63"/>
                  </a:lnTo>
                  <a:lnTo>
                    <a:pt x="348" y="127"/>
                  </a:lnTo>
                  <a:lnTo>
                    <a:pt x="0" y="127"/>
                  </a:lnTo>
                  <a:lnTo>
                    <a:pt x="5" y="63"/>
                  </a:lnTo>
                  <a:lnTo>
                    <a:pt x="11" y="0"/>
                  </a:lnTo>
                  <a:close/>
                </a:path>
              </a:pathLst>
            </a:custGeom>
            <a:solidFill>
              <a:srgbClr val="CE9912"/>
            </a:solidFill>
            <a:ln w="0">
              <a:solidFill>
                <a:srgbClr val="CE991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8" name="Freeform 240"/>
            <p:cNvSpPr>
              <a:spLocks/>
            </p:cNvSpPr>
            <p:nvPr/>
          </p:nvSpPr>
          <p:spPr bwMode="auto">
            <a:xfrm>
              <a:off x="4286" y="992"/>
              <a:ext cx="42" cy="13"/>
            </a:xfrm>
            <a:custGeom>
              <a:avLst/>
              <a:gdLst>
                <a:gd name="T0" fmla="*/ 0 w 374"/>
                <a:gd name="T1" fmla="*/ 0 h 128"/>
                <a:gd name="T2" fmla="*/ 349 w 374"/>
                <a:gd name="T3" fmla="*/ 0 h 128"/>
                <a:gd name="T4" fmla="*/ 361 w 374"/>
                <a:gd name="T5" fmla="*/ 65 h 128"/>
                <a:gd name="T6" fmla="*/ 374 w 374"/>
                <a:gd name="T7" fmla="*/ 128 h 128"/>
                <a:gd name="T8" fmla="*/ 27 w 374"/>
                <a:gd name="T9" fmla="*/ 128 h 128"/>
                <a:gd name="T10" fmla="*/ 12 w 374"/>
                <a:gd name="T11" fmla="*/ 64 h 128"/>
                <a:gd name="T12" fmla="*/ 0 w 374"/>
                <a:gd name="T1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4" h="128">
                  <a:moveTo>
                    <a:pt x="0" y="0"/>
                  </a:moveTo>
                  <a:lnTo>
                    <a:pt x="349" y="0"/>
                  </a:lnTo>
                  <a:lnTo>
                    <a:pt x="361" y="65"/>
                  </a:lnTo>
                  <a:lnTo>
                    <a:pt x="374" y="128"/>
                  </a:lnTo>
                  <a:lnTo>
                    <a:pt x="27" y="128"/>
                  </a:lnTo>
                  <a:lnTo>
                    <a:pt x="12" y="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E9912"/>
            </a:solidFill>
            <a:ln w="0">
              <a:solidFill>
                <a:srgbClr val="CE991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9" name="Freeform 241"/>
            <p:cNvSpPr>
              <a:spLocks/>
            </p:cNvSpPr>
            <p:nvPr/>
          </p:nvSpPr>
          <p:spPr bwMode="auto">
            <a:xfrm>
              <a:off x="4295" y="1024"/>
              <a:ext cx="45" cy="12"/>
            </a:xfrm>
            <a:custGeom>
              <a:avLst/>
              <a:gdLst>
                <a:gd name="T0" fmla="*/ 0 w 397"/>
                <a:gd name="T1" fmla="*/ 0 h 126"/>
                <a:gd name="T2" fmla="*/ 348 w 397"/>
                <a:gd name="T3" fmla="*/ 0 h 126"/>
                <a:gd name="T4" fmla="*/ 372 w 397"/>
                <a:gd name="T5" fmla="*/ 64 h 126"/>
                <a:gd name="T6" fmla="*/ 397 w 397"/>
                <a:gd name="T7" fmla="*/ 126 h 126"/>
                <a:gd name="T8" fmla="*/ 50 w 397"/>
                <a:gd name="T9" fmla="*/ 126 h 126"/>
                <a:gd name="T10" fmla="*/ 23 w 397"/>
                <a:gd name="T11" fmla="*/ 64 h 126"/>
                <a:gd name="T12" fmla="*/ 0 w 397"/>
                <a:gd name="T13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97" h="126">
                  <a:moveTo>
                    <a:pt x="0" y="0"/>
                  </a:moveTo>
                  <a:lnTo>
                    <a:pt x="348" y="0"/>
                  </a:lnTo>
                  <a:lnTo>
                    <a:pt x="372" y="64"/>
                  </a:lnTo>
                  <a:lnTo>
                    <a:pt x="397" y="126"/>
                  </a:lnTo>
                  <a:lnTo>
                    <a:pt x="50" y="126"/>
                  </a:lnTo>
                  <a:lnTo>
                    <a:pt x="23" y="6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E9912"/>
            </a:solidFill>
            <a:ln w="0">
              <a:solidFill>
                <a:srgbClr val="CE991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0" name="Freeform 242"/>
            <p:cNvSpPr>
              <a:spLocks/>
            </p:cNvSpPr>
            <p:nvPr/>
          </p:nvSpPr>
          <p:spPr bwMode="auto">
            <a:xfrm>
              <a:off x="4288" y="896"/>
              <a:ext cx="42" cy="13"/>
            </a:xfrm>
            <a:custGeom>
              <a:avLst/>
              <a:gdLst>
                <a:gd name="T0" fmla="*/ 31 w 378"/>
                <a:gd name="T1" fmla="*/ 0 h 128"/>
                <a:gd name="T2" fmla="*/ 378 w 378"/>
                <a:gd name="T3" fmla="*/ 0 h 128"/>
                <a:gd name="T4" fmla="*/ 362 w 378"/>
                <a:gd name="T5" fmla="*/ 64 h 128"/>
                <a:gd name="T6" fmla="*/ 349 w 378"/>
                <a:gd name="T7" fmla="*/ 128 h 128"/>
                <a:gd name="T8" fmla="*/ 0 w 378"/>
                <a:gd name="T9" fmla="*/ 128 h 128"/>
                <a:gd name="T10" fmla="*/ 15 w 378"/>
                <a:gd name="T11" fmla="*/ 64 h 128"/>
                <a:gd name="T12" fmla="*/ 31 w 378"/>
                <a:gd name="T1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8" h="128">
                  <a:moveTo>
                    <a:pt x="31" y="0"/>
                  </a:moveTo>
                  <a:lnTo>
                    <a:pt x="378" y="0"/>
                  </a:lnTo>
                  <a:lnTo>
                    <a:pt x="362" y="64"/>
                  </a:lnTo>
                  <a:lnTo>
                    <a:pt x="349" y="128"/>
                  </a:lnTo>
                  <a:lnTo>
                    <a:pt x="0" y="128"/>
                  </a:lnTo>
                  <a:lnTo>
                    <a:pt x="15" y="64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CE9912"/>
            </a:solidFill>
            <a:ln w="0">
              <a:solidFill>
                <a:srgbClr val="CE991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1" name="Freeform 243"/>
            <p:cNvSpPr>
              <a:spLocks/>
            </p:cNvSpPr>
            <p:nvPr/>
          </p:nvSpPr>
          <p:spPr bwMode="auto">
            <a:xfrm>
              <a:off x="4298" y="865"/>
              <a:ext cx="45" cy="12"/>
            </a:xfrm>
            <a:custGeom>
              <a:avLst/>
              <a:gdLst>
                <a:gd name="T0" fmla="*/ 54 w 401"/>
                <a:gd name="T1" fmla="*/ 0 h 128"/>
                <a:gd name="T2" fmla="*/ 401 w 401"/>
                <a:gd name="T3" fmla="*/ 0 h 128"/>
                <a:gd name="T4" fmla="*/ 374 w 401"/>
                <a:gd name="T5" fmla="*/ 63 h 128"/>
                <a:gd name="T6" fmla="*/ 349 w 401"/>
                <a:gd name="T7" fmla="*/ 128 h 128"/>
                <a:gd name="T8" fmla="*/ 0 w 401"/>
                <a:gd name="T9" fmla="*/ 128 h 128"/>
                <a:gd name="T10" fmla="*/ 27 w 401"/>
                <a:gd name="T11" fmla="*/ 63 h 128"/>
                <a:gd name="T12" fmla="*/ 54 w 401"/>
                <a:gd name="T1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01" h="128">
                  <a:moveTo>
                    <a:pt x="54" y="0"/>
                  </a:moveTo>
                  <a:lnTo>
                    <a:pt x="401" y="0"/>
                  </a:lnTo>
                  <a:lnTo>
                    <a:pt x="374" y="63"/>
                  </a:lnTo>
                  <a:lnTo>
                    <a:pt x="349" y="128"/>
                  </a:lnTo>
                  <a:lnTo>
                    <a:pt x="0" y="128"/>
                  </a:lnTo>
                  <a:lnTo>
                    <a:pt x="27" y="63"/>
                  </a:lnTo>
                  <a:lnTo>
                    <a:pt x="54" y="0"/>
                  </a:lnTo>
                  <a:close/>
                </a:path>
              </a:pathLst>
            </a:custGeom>
            <a:solidFill>
              <a:srgbClr val="CE9912"/>
            </a:solidFill>
            <a:ln w="0">
              <a:solidFill>
                <a:srgbClr val="CE991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2" name="Freeform 244"/>
            <p:cNvSpPr>
              <a:spLocks/>
            </p:cNvSpPr>
            <p:nvPr/>
          </p:nvSpPr>
          <p:spPr bwMode="auto">
            <a:xfrm>
              <a:off x="4320" y="826"/>
              <a:ext cx="49" cy="13"/>
            </a:xfrm>
            <a:custGeom>
              <a:avLst/>
              <a:gdLst>
                <a:gd name="T0" fmla="*/ 94 w 442"/>
                <a:gd name="T1" fmla="*/ 0 h 126"/>
                <a:gd name="T2" fmla="*/ 442 w 442"/>
                <a:gd name="T3" fmla="*/ 0 h 126"/>
                <a:gd name="T4" fmla="*/ 394 w 442"/>
                <a:gd name="T5" fmla="*/ 62 h 126"/>
                <a:gd name="T6" fmla="*/ 347 w 442"/>
                <a:gd name="T7" fmla="*/ 126 h 126"/>
                <a:gd name="T8" fmla="*/ 0 w 442"/>
                <a:gd name="T9" fmla="*/ 126 h 126"/>
                <a:gd name="T10" fmla="*/ 46 w 442"/>
                <a:gd name="T11" fmla="*/ 62 h 126"/>
                <a:gd name="T12" fmla="*/ 94 w 442"/>
                <a:gd name="T13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42" h="126">
                  <a:moveTo>
                    <a:pt x="94" y="0"/>
                  </a:moveTo>
                  <a:lnTo>
                    <a:pt x="442" y="0"/>
                  </a:lnTo>
                  <a:lnTo>
                    <a:pt x="394" y="62"/>
                  </a:lnTo>
                  <a:lnTo>
                    <a:pt x="347" y="126"/>
                  </a:lnTo>
                  <a:lnTo>
                    <a:pt x="0" y="126"/>
                  </a:lnTo>
                  <a:lnTo>
                    <a:pt x="46" y="62"/>
                  </a:lnTo>
                  <a:lnTo>
                    <a:pt x="94" y="0"/>
                  </a:lnTo>
                  <a:close/>
                </a:path>
              </a:pathLst>
            </a:custGeom>
            <a:solidFill>
              <a:srgbClr val="CE9912"/>
            </a:solidFill>
            <a:ln w="0">
              <a:solidFill>
                <a:srgbClr val="CE991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3" name="Freeform 245"/>
            <p:cNvSpPr>
              <a:spLocks/>
            </p:cNvSpPr>
            <p:nvPr/>
          </p:nvSpPr>
          <p:spPr bwMode="auto">
            <a:xfrm>
              <a:off x="4351" y="795"/>
              <a:ext cx="57" cy="12"/>
            </a:xfrm>
            <a:custGeom>
              <a:avLst/>
              <a:gdLst>
                <a:gd name="T0" fmla="*/ 170 w 518"/>
                <a:gd name="T1" fmla="*/ 0 h 127"/>
                <a:gd name="T2" fmla="*/ 518 w 518"/>
                <a:gd name="T3" fmla="*/ 0 h 127"/>
                <a:gd name="T4" fmla="*/ 459 w 518"/>
                <a:gd name="T5" fmla="*/ 39 h 127"/>
                <a:gd name="T6" fmla="*/ 403 w 518"/>
                <a:gd name="T7" fmla="*/ 81 h 127"/>
                <a:gd name="T8" fmla="*/ 348 w 518"/>
                <a:gd name="T9" fmla="*/ 127 h 127"/>
                <a:gd name="T10" fmla="*/ 0 w 518"/>
                <a:gd name="T11" fmla="*/ 127 h 127"/>
                <a:gd name="T12" fmla="*/ 54 w 518"/>
                <a:gd name="T13" fmla="*/ 81 h 127"/>
                <a:gd name="T14" fmla="*/ 112 w 518"/>
                <a:gd name="T15" fmla="*/ 39 h 127"/>
                <a:gd name="T16" fmla="*/ 170 w 518"/>
                <a:gd name="T17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18" h="127">
                  <a:moveTo>
                    <a:pt x="170" y="0"/>
                  </a:moveTo>
                  <a:lnTo>
                    <a:pt x="518" y="0"/>
                  </a:lnTo>
                  <a:lnTo>
                    <a:pt x="459" y="39"/>
                  </a:lnTo>
                  <a:lnTo>
                    <a:pt x="403" y="81"/>
                  </a:lnTo>
                  <a:lnTo>
                    <a:pt x="348" y="127"/>
                  </a:lnTo>
                  <a:lnTo>
                    <a:pt x="0" y="127"/>
                  </a:lnTo>
                  <a:lnTo>
                    <a:pt x="54" y="81"/>
                  </a:lnTo>
                  <a:lnTo>
                    <a:pt x="112" y="39"/>
                  </a:lnTo>
                  <a:lnTo>
                    <a:pt x="170" y="0"/>
                  </a:lnTo>
                  <a:close/>
                </a:path>
              </a:pathLst>
            </a:custGeom>
            <a:solidFill>
              <a:srgbClr val="CE9912"/>
            </a:solidFill>
            <a:ln w="0">
              <a:solidFill>
                <a:srgbClr val="CE991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4" name="Freeform 246"/>
            <p:cNvSpPr>
              <a:spLocks/>
            </p:cNvSpPr>
            <p:nvPr/>
          </p:nvSpPr>
          <p:spPr bwMode="auto">
            <a:xfrm>
              <a:off x="4315" y="1062"/>
              <a:ext cx="48" cy="13"/>
            </a:xfrm>
            <a:custGeom>
              <a:avLst/>
              <a:gdLst>
                <a:gd name="T0" fmla="*/ 0 w 433"/>
                <a:gd name="T1" fmla="*/ 0 h 128"/>
                <a:gd name="T2" fmla="*/ 347 w 433"/>
                <a:gd name="T3" fmla="*/ 0 h 128"/>
                <a:gd name="T4" fmla="*/ 388 w 433"/>
                <a:gd name="T5" fmla="*/ 66 h 128"/>
                <a:gd name="T6" fmla="*/ 433 w 433"/>
                <a:gd name="T7" fmla="*/ 128 h 128"/>
                <a:gd name="T8" fmla="*/ 85 w 433"/>
                <a:gd name="T9" fmla="*/ 128 h 128"/>
                <a:gd name="T10" fmla="*/ 41 w 433"/>
                <a:gd name="T11" fmla="*/ 66 h 128"/>
                <a:gd name="T12" fmla="*/ 0 w 433"/>
                <a:gd name="T13" fmla="*/ 0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33" h="128">
                  <a:moveTo>
                    <a:pt x="0" y="0"/>
                  </a:moveTo>
                  <a:lnTo>
                    <a:pt x="347" y="0"/>
                  </a:lnTo>
                  <a:lnTo>
                    <a:pt x="388" y="66"/>
                  </a:lnTo>
                  <a:lnTo>
                    <a:pt x="433" y="128"/>
                  </a:lnTo>
                  <a:lnTo>
                    <a:pt x="85" y="128"/>
                  </a:lnTo>
                  <a:lnTo>
                    <a:pt x="41" y="6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E9912"/>
            </a:solidFill>
            <a:ln w="0">
              <a:solidFill>
                <a:srgbClr val="CE991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5" name="Freeform 247"/>
            <p:cNvSpPr>
              <a:spLocks/>
            </p:cNvSpPr>
            <p:nvPr/>
          </p:nvSpPr>
          <p:spPr bwMode="auto">
            <a:xfrm>
              <a:off x="4343" y="1094"/>
              <a:ext cx="55" cy="13"/>
            </a:xfrm>
            <a:custGeom>
              <a:avLst/>
              <a:gdLst>
                <a:gd name="T0" fmla="*/ 0 w 494"/>
                <a:gd name="T1" fmla="*/ 0 h 127"/>
                <a:gd name="T2" fmla="*/ 347 w 494"/>
                <a:gd name="T3" fmla="*/ 0 h 127"/>
                <a:gd name="T4" fmla="*/ 395 w 494"/>
                <a:gd name="T5" fmla="*/ 44 h 127"/>
                <a:gd name="T6" fmla="*/ 443 w 494"/>
                <a:gd name="T7" fmla="*/ 87 h 127"/>
                <a:gd name="T8" fmla="*/ 494 w 494"/>
                <a:gd name="T9" fmla="*/ 127 h 127"/>
                <a:gd name="T10" fmla="*/ 145 w 494"/>
                <a:gd name="T11" fmla="*/ 127 h 127"/>
                <a:gd name="T12" fmla="*/ 96 w 494"/>
                <a:gd name="T13" fmla="*/ 87 h 127"/>
                <a:gd name="T14" fmla="*/ 47 w 494"/>
                <a:gd name="T15" fmla="*/ 44 h 127"/>
                <a:gd name="T16" fmla="*/ 0 w 494"/>
                <a:gd name="T17" fmla="*/ 0 h 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94" h="127">
                  <a:moveTo>
                    <a:pt x="0" y="0"/>
                  </a:moveTo>
                  <a:lnTo>
                    <a:pt x="347" y="0"/>
                  </a:lnTo>
                  <a:lnTo>
                    <a:pt x="395" y="44"/>
                  </a:lnTo>
                  <a:lnTo>
                    <a:pt x="443" y="87"/>
                  </a:lnTo>
                  <a:lnTo>
                    <a:pt x="494" y="127"/>
                  </a:lnTo>
                  <a:lnTo>
                    <a:pt x="145" y="127"/>
                  </a:lnTo>
                  <a:lnTo>
                    <a:pt x="96" y="87"/>
                  </a:lnTo>
                  <a:lnTo>
                    <a:pt x="47" y="4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E9912"/>
            </a:solidFill>
            <a:ln w="0">
              <a:solidFill>
                <a:srgbClr val="CE991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6" name="Freeform 248"/>
            <p:cNvSpPr>
              <a:spLocks noEditPoints="1"/>
            </p:cNvSpPr>
            <p:nvPr/>
          </p:nvSpPr>
          <p:spPr bwMode="auto">
            <a:xfrm>
              <a:off x="4352" y="810"/>
              <a:ext cx="255" cy="287"/>
            </a:xfrm>
            <a:custGeom>
              <a:avLst/>
              <a:gdLst>
                <a:gd name="T0" fmla="*/ 1207 w 2297"/>
                <a:gd name="T1" fmla="*/ 2787 h 2868"/>
                <a:gd name="T2" fmla="*/ 1149 w 2297"/>
                <a:gd name="T3" fmla="*/ 2868 h 2868"/>
                <a:gd name="T4" fmla="*/ 977 w 2297"/>
                <a:gd name="T5" fmla="*/ 2789 h 2868"/>
                <a:gd name="T6" fmla="*/ 1613 w 2297"/>
                <a:gd name="T7" fmla="*/ 2624 h 2868"/>
                <a:gd name="T8" fmla="*/ 1635 w 2297"/>
                <a:gd name="T9" fmla="*/ 2731 h 2868"/>
                <a:gd name="T10" fmla="*/ 1452 w 2297"/>
                <a:gd name="T11" fmla="*/ 2783 h 2868"/>
                <a:gd name="T12" fmla="*/ 1470 w 2297"/>
                <a:gd name="T13" fmla="*/ 2676 h 2868"/>
                <a:gd name="T14" fmla="*/ 685 w 2297"/>
                <a:gd name="T15" fmla="*/ 2602 h 2868"/>
                <a:gd name="T16" fmla="*/ 749 w 2297"/>
                <a:gd name="T17" fmla="*/ 2730 h 2868"/>
                <a:gd name="T18" fmla="*/ 564 w 2297"/>
                <a:gd name="T19" fmla="*/ 2666 h 2868"/>
                <a:gd name="T20" fmla="*/ 595 w 2297"/>
                <a:gd name="T21" fmla="*/ 2562 h 2868"/>
                <a:gd name="T22" fmla="*/ 2006 w 2297"/>
                <a:gd name="T23" fmla="*/ 2360 h 2868"/>
                <a:gd name="T24" fmla="*/ 1871 w 2297"/>
                <a:gd name="T25" fmla="*/ 2524 h 2868"/>
                <a:gd name="T26" fmla="*/ 1821 w 2297"/>
                <a:gd name="T27" fmla="*/ 2430 h 2868"/>
                <a:gd name="T28" fmla="*/ 296 w 2297"/>
                <a:gd name="T29" fmla="*/ 2207 h 2868"/>
                <a:gd name="T30" fmla="*/ 411 w 2297"/>
                <a:gd name="T31" fmla="*/ 2378 h 2868"/>
                <a:gd name="T32" fmla="*/ 328 w 2297"/>
                <a:gd name="T33" fmla="*/ 2429 h 2868"/>
                <a:gd name="T34" fmla="*/ 232 w 2297"/>
                <a:gd name="T35" fmla="*/ 2242 h 2868"/>
                <a:gd name="T36" fmla="*/ 2212 w 2297"/>
                <a:gd name="T37" fmla="*/ 1884 h 2868"/>
                <a:gd name="T38" fmla="*/ 2157 w 2297"/>
                <a:gd name="T39" fmla="*/ 2097 h 2868"/>
                <a:gd name="T40" fmla="*/ 2068 w 2297"/>
                <a:gd name="T41" fmla="*/ 2051 h 2868"/>
                <a:gd name="T42" fmla="*/ 2156 w 2297"/>
                <a:gd name="T43" fmla="*/ 1864 h 2868"/>
                <a:gd name="T44" fmla="*/ 169 w 2297"/>
                <a:gd name="T45" fmla="*/ 1853 h 2868"/>
                <a:gd name="T46" fmla="*/ 141 w 2297"/>
                <a:gd name="T47" fmla="*/ 1994 h 2868"/>
                <a:gd name="T48" fmla="*/ 43 w 2297"/>
                <a:gd name="T49" fmla="*/ 1826 h 2868"/>
                <a:gd name="T50" fmla="*/ 2240 w 2297"/>
                <a:gd name="T51" fmla="*/ 1368 h 2868"/>
                <a:gd name="T52" fmla="*/ 2296 w 2297"/>
                <a:gd name="T53" fmla="*/ 1498 h 2868"/>
                <a:gd name="T54" fmla="*/ 2214 w 2297"/>
                <a:gd name="T55" fmla="*/ 1615 h 2868"/>
                <a:gd name="T56" fmla="*/ 2190 w 2297"/>
                <a:gd name="T57" fmla="*/ 1402 h 2868"/>
                <a:gd name="T58" fmla="*/ 112 w 2297"/>
                <a:gd name="T59" fmla="*/ 1276 h 2868"/>
                <a:gd name="T60" fmla="*/ 76 w 2297"/>
                <a:gd name="T61" fmla="*/ 1495 h 2868"/>
                <a:gd name="T62" fmla="*/ 1 w 2297"/>
                <a:gd name="T63" fmla="*/ 1369 h 2868"/>
                <a:gd name="T64" fmla="*/ 2161 w 2297"/>
                <a:gd name="T65" fmla="*/ 870 h 2868"/>
                <a:gd name="T66" fmla="*/ 2256 w 2297"/>
                <a:gd name="T67" fmla="*/ 1057 h 2868"/>
                <a:gd name="T68" fmla="*/ 2182 w 2297"/>
                <a:gd name="T69" fmla="*/ 1117 h 2868"/>
                <a:gd name="T70" fmla="*/ 2109 w 2297"/>
                <a:gd name="T71" fmla="*/ 921 h 2868"/>
                <a:gd name="T72" fmla="*/ 196 w 2297"/>
                <a:gd name="T73" fmla="*/ 764 h 2868"/>
                <a:gd name="T74" fmla="*/ 186 w 2297"/>
                <a:gd name="T75" fmla="*/ 960 h 2868"/>
                <a:gd name="T76" fmla="*/ 99 w 2297"/>
                <a:gd name="T77" fmla="*/ 992 h 2868"/>
                <a:gd name="T78" fmla="*/ 128 w 2297"/>
                <a:gd name="T79" fmla="*/ 782 h 2868"/>
                <a:gd name="T80" fmla="*/ 2025 w 2297"/>
                <a:gd name="T81" fmla="*/ 507 h 2868"/>
                <a:gd name="T82" fmla="*/ 2029 w 2297"/>
                <a:gd name="T83" fmla="*/ 657 h 2868"/>
                <a:gd name="T84" fmla="*/ 1891 w 2297"/>
                <a:gd name="T85" fmla="*/ 521 h 2868"/>
                <a:gd name="T86" fmla="*/ 1949 w 2297"/>
                <a:gd name="T87" fmla="*/ 432 h 2868"/>
                <a:gd name="T88" fmla="*/ 484 w 2297"/>
                <a:gd name="T89" fmla="*/ 422 h 2868"/>
                <a:gd name="T90" fmla="*/ 351 w 2297"/>
                <a:gd name="T91" fmla="*/ 563 h 2868"/>
                <a:gd name="T92" fmla="*/ 298 w 2297"/>
                <a:gd name="T93" fmla="*/ 474 h 2868"/>
                <a:gd name="T94" fmla="*/ 1600 w 2297"/>
                <a:gd name="T95" fmla="*/ 117 h 2868"/>
                <a:gd name="T96" fmla="*/ 1743 w 2297"/>
                <a:gd name="T97" fmla="*/ 263 h 2868"/>
                <a:gd name="T98" fmla="*/ 1610 w 2297"/>
                <a:gd name="T99" fmla="*/ 265 h 2868"/>
                <a:gd name="T100" fmla="*/ 1546 w 2297"/>
                <a:gd name="T101" fmla="*/ 137 h 2868"/>
                <a:gd name="T102" fmla="*/ 856 w 2297"/>
                <a:gd name="T103" fmla="*/ 94 h 2868"/>
                <a:gd name="T104" fmla="*/ 779 w 2297"/>
                <a:gd name="T105" fmla="*/ 214 h 2868"/>
                <a:gd name="T106" fmla="*/ 647 w 2297"/>
                <a:gd name="T107" fmla="*/ 196 h 2868"/>
                <a:gd name="T108" fmla="*/ 804 w 2297"/>
                <a:gd name="T109" fmla="*/ 68 h 2868"/>
                <a:gd name="T110" fmla="*/ 1314 w 2297"/>
                <a:gd name="T111" fmla="*/ 45 h 2868"/>
                <a:gd name="T112" fmla="*/ 1258 w 2297"/>
                <a:gd name="T113" fmla="*/ 135 h 2868"/>
                <a:gd name="T114" fmla="*/ 1089 w 2297"/>
                <a:gd name="T115" fmla="*/ 64 h 28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297" h="2868">
                  <a:moveTo>
                    <a:pt x="1042" y="2734"/>
                  </a:moveTo>
                  <a:lnTo>
                    <a:pt x="1095" y="2739"/>
                  </a:lnTo>
                  <a:lnTo>
                    <a:pt x="1149" y="2740"/>
                  </a:lnTo>
                  <a:lnTo>
                    <a:pt x="1164" y="2742"/>
                  </a:lnTo>
                  <a:lnTo>
                    <a:pt x="1179" y="2749"/>
                  </a:lnTo>
                  <a:lnTo>
                    <a:pt x="1191" y="2759"/>
                  </a:lnTo>
                  <a:lnTo>
                    <a:pt x="1201" y="2772"/>
                  </a:lnTo>
                  <a:lnTo>
                    <a:pt x="1207" y="2787"/>
                  </a:lnTo>
                  <a:lnTo>
                    <a:pt x="1209" y="2805"/>
                  </a:lnTo>
                  <a:lnTo>
                    <a:pt x="1207" y="2821"/>
                  </a:lnTo>
                  <a:lnTo>
                    <a:pt x="1202" y="2837"/>
                  </a:lnTo>
                  <a:lnTo>
                    <a:pt x="1193" y="2849"/>
                  </a:lnTo>
                  <a:lnTo>
                    <a:pt x="1182" y="2859"/>
                  </a:lnTo>
                  <a:lnTo>
                    <a:pt x="1169" y="2866"/>
                  </a:lnTo>
                  <a:lnTo>
                    <a:pt x="1154" y="2868"/>
                  </a:lnTo>
                  <a:lnTo>
                    <a:pt x="1149" y="2868"/>
                  </a:lnTo>
                  <a:lnTo>
                    <a:pt x="1088" y="2866"/>
                  </a:lnTo>
                  <a:lnTo>
                    <a:pt x="1027" y="2860"/>
                  </a:lnTo>
                  <a:lnTo>
                    <a:pt x="1012" y="2856"/>
                  </a:lnTo>
                  <a:lnTo>
                    <a:pt x="999" y="2848"/>
                  </a:lnTo>
                  <a:lnTo>
                    <a:pt x="989" y="2836"/>
                  </a:lnTo>
                  <a:lnTo>
                    <a:pt x="981" y="2822"/>
                  </a:lnTo>
                  <a:lnTo>
                    <a:pt x="977" y="2806"/>
                  </a:lnTo>
                  <a:lnTo>
                    <a:pt x="977" y="2789"/>
                  </a:lnTo>
                  <a:lnTo>
                    <a:pt x="980" y="2772"/>
                  </a:lnTo>
                  <a:lnTo>
                    <a:pt x="988" y="2758"/>
                  </a:lnTo>
                  <a:lnTo>
                    <a:pt x="998" y="2747"/>
                  </a:lnTo>
                  <a:lnTo>
                    <a:pt x="1010" y="2739"/>
                  </a:lnTo>
                  <a:lnTo>
                    <a:pt x="1025" y="2734"/>
                  </a:lnTo>
                  <a:lnTo>
                    <a:pt x="1042" y="2734"/>
                  </a:lnTo>
                  <a:close/>
                  <a:moveTo>
                    <a:pt x="1599" y="2620"/>
                  </a:moveTo>
                  <a:lnTo>
                    <a:pt x="1613" y="2624"/>
                  </a:lnTo>
                  <a:lnTo>
                    <a:pt x="1627" y="2630"/>
                  </a:lnTo>
                  <a:lnTo>
                    <a:pt x="1638" y="2642"/>
                  </a:lnTo>
                  <a:lnTo>
                    <a:pt x="1647" y="2656"/>
                  </a:lnTo>
                  <a:lnTo>
                    <a:pt x="1652" y="2671"/>
                  </a:lnTo>
                  <a:lnTo>
                    <a:pt x="1653" y="2688"/>
                  </a:lnTo>
                  <a:lnTo>
                    <a:pt x="1650" y="2704"/>
                  </a:lnTo>
                  <a:lnTo>
                    <a:pt x="1644" y="2718"/>
                  </a:lnTo>
                  <a:lnTo>
                    <a:pt x="1635" y="2731"/>
                  </a:lnTo>
                  <a:lnTo>
                    <a:pt x="1622" y="2741"/>
                  </a:lnTo>
                  <a:lnTo>
                    <a:pt x="1568" y="2770"/>
                  </a:lnTo>
                  <a:lnTo>
                    <a:pt x="1511" y="2795"/>
                  </a:lnTo>
                  <a:lnTo>
                    <a:pt x="1501" y="2798"/>
                  </a:lnTo>
                  <a:lnTo>
                    <a:pt x="1491" y="2799"/>
                  </a:lnTo>
                  <a:lnTo>
                    <a:pt x="1477" y="2798"/>
                  </a:lnTo>
                  <a:lnTo>
                    <a:pt x="1464" y="2792"/>
                  </a:lnTo>
                  <a:lnTo>
                    <a:pt x="1452" y="2783"/>
                  </a:lnTo>
                  <a:lnTo>
                    <a:pt x="1443" y="2772"/>
                  </a:lnTo>
                  <a:lnTo>
                    <a:pt x="1436" y="2758"/>
                  </a:lnTo>
                  <a:lnTo>
                    <a:pt x="1433" y="2741"/>
                  </a:lnTo>
                  <a:lnTo>
                    <a:pt x="1433" y="2725"/>
                  </a:lnTo>
                  <a:lnTo>
                    <a:pt x="1438" y="2709"/>
                  </a:lnTo>
                  <a:lnTo>
                    <a:pt x="1445" y="2696"/>
                  </a:lnTo>
                  <a:lnTo>
                    <a:pt x="1457" y="2684"/>
                  </a:lnTo>
                  <a:lnTo>
                    <a:pt x="1470" y="2676"/>
                  </a:lnTo>
                  <a:lnTo>
                    <a:pt x="1520" y="2654"/>
                  </a:lnTo>
                  <a:lnTo>
                    <a:pt x="1569" y="2628"/>
                  </a:lnTo>
                  <a:lnTo>
                    <a:pt x="1584" y="2622"/>
                  </a:lnTo>
                  <a:lnTo>
                    <a:pt x="1599" y="2620"/>
                  </a:lnTo>
                  <a:close/>
                  <a:moveTo>
                    <a:pt x="611" y="2561"/>
                  </a:moveTo>
                  <a:lnTo>
                    <a:pt x="625" y="2563"/>
                  </a:lnTo>
                  <a:lnTo>
                    <a:pt x="639" y="2571"/>
                  </a:lnTo>
                  <a:lnTo>
                    <a:pt x="685" y="2602"/>
                  </a:lnTo>
                  <a:lnTo>
                    <a:pt x="733" y="2630"/>
                  </a:lnTo>
                  <a:lnTo>
                    <a:pt x="746" y="2640"/>
                  </a:lnTo>
                  <a:lnTo>
                    <a:pt x="755" y="2653"/>
                  </a:lnTo>
                  <a:lnTo>
                    <a:pt x="762" y="2667"/>
                  </a:lnTo>
                  <a:lnTo>
                    <a:pt x="764" y="2683"/>
                  </a:lnTo>
                  <a:lnTo>
                    <a:pt x="763" y="2699"/>
                  </a:lnTo>
                  <a:lnTo>
                    <a:pt x="758" y="2716"/>
                  </a:lnTo>
                  <a:lnTo>
                    <a:pt x="749" y="2730"/>
                  </a:lnTo>
                  <a:lnTo>
                    <a:pt x="737" y="2741"/>
                  </a:lnTo>
                  <a:lnTo>
                    <a:pt x="723" y="2748"/>
                  </a:lnTo>
                  <a:lnTo>
                    <a:pt x="706" y="2750"/>
                  </a:lnTo>
                  <a:lnTo>
                    <a:pt x="693" y="2749"/>
                  </a:lnTo>
                  <a:lnTo>
                    <a:pt x="680" y="2744"/>
                  </a:lnTo>
                  <a:lnTo>
                    <a:pt x="627" y="2713"/>
                  </a:lnTo>
                  <a:lnTo>
                    <a:pt x="575" y="2677"/>
                  </a:lnTo>
                  <a:lnTo>
                    <a:pt x="564" y="2666"/>
                  </a:lnTo>
                  <a:lnTo>
                    <a:pt x="555" y="2652"/>
                  </a:lnTo>
                  <a:lnTo>
                    <a:pt x="551" y="2637"/>
                  </a:lnTo>
                  <a:lnTo>
                    <a:pt x="549" y="2620"/>
                  </a:lnTo>
                  <a:lnTo>
                    <a:pt x="552" y="2604"/>
                  </a:lnTo>
                  <a:lnTo>
                    <a:pt x="559" y="2589"/>
                  </a:lnTo>
                  <a:lnTo>
                    <a:pt x="569" y="2576"/>
                  </a:lnTo>
                  <a:lnTo>
                    <a:pt x="581" y="2567"/>
                  </a:lnTo>
                  <a:lnTo>
                    <a:pt x="595" y="2562"/>
                  </a:lnTo>
                  <a:lnTo>
                    <a:pt x="611" y="2561"/>
                  </a:lnTo>
                  <a:close/>
                  <a:moveTo>
                    <a:pt x="1942" y="2303"/>
                  </a:moveTo>
                  <a:lnTo>
                    <a:pt x="1957" y="2303"/>
                  </a:lnTo>
                  <a:lnTo>
                    <a:pt x="1971" y="2309"/>
                  </a:lnTo>
                  <a:lnTo>
                    <a:pt x="1985" y="2318"/>
                  </a:lnTo>
                  <a:lnTo>
                    <a:pt x="1996" y="2330"/>
                  </a:lnTo>
                  <a:lnTo>
                    <a:pt x="2003" y="2344"/>
                  </a:lnTo>
                  <a:lnTo>
                    <a:pt x="2006" y="2360"/>
                  </a:lnTo>
                  <a:lnTo>
                    <a:pt x="2006" y="2376"/>
                  </a:lnTo>
                  <a:lnTo>
                    <a:pt x="2002" y="2392"/>
                  </a:lnTo>
                  <a:lnTo>
                    <a:pt x="1994" y="2406"/>
                  </a:lnTo>
                  <a:lnTo>
                    <a:pt x="1954" y="2457"/>
                  </a:lnTo>
                  <a:lnTo>
                    <a:pt x="1913" y="2505"/>
                  </a:lnTo>
                  <a:lnTo>
                    <a:pt x="1901" y="2516"/>
                  </a:lnTo>
                  <a:lnTo>
                    <a:pt x="1887" y="2522"/>
                  </a:lnTo>
                  <a:lnTo>
                    <a:pt x="1871" y="2524"/>
                  </a:lnTo>
                  <a:lnTo>
                    <a:pt x="1857" y="2522"/>
                  </a:lnTo>
                  <a:lnTo>
                    <a:pt x="1843" y="2516"/>
                  </a:lnTo>
                  <a:lnTo>
                    <a:pt x="1831" y="2506"/>
                  </a:lnTo>
                  <a:lnTo>
                    <a:pt x="1821" y="2492"/>
                  </a:lnTo>
                  <a:lnTo>
                    <a:pt x="1816" y="2477"/>
                  </a:lnTo>
                  <a:lnTo>
                    <a:pt x="1814" y="2461"/>
                  </a:lnTo>
                  <a:lnTo>
                    <a:pt x="1816" y="2445"/>
                  </a:lnTo>
                  <a:lnTo>
                    <a:pt x="1821" y="2430"/>
                  </a:lnTo>
                  <a:lnTo>
                    <a:pt x="1830" y="2415"/>
                  </a:lnTo>
                  <a:lnTo>
                    <a:pt x="1867" y="2372"/>
                  </a:lnTo>
                  <a:lnTo>
                    <a:pt x="1904" y="2327"/>
                  </a:lnTo>
                  <a:lnTo>
                    <a:pt x="1915" y="2314"/>
                  </a:lnTo>
                  <a:lnTo>
                    <a:pt x="1928" y="2307"/>
                  </a:lnTo>
                  <a:lnTo>
                    <a:pt x="1942" y="2303"/>
                  </a:lnTo>
                  <a:close/>
                  <a:moveTo>
                    <a:pt x="280" y="2206"/>
                  </a:moveTo>
                  <a:lnTo>
                    <a:pt x="296" y="2207"/>
                  </a:lnTo>
                  <a:lnTo>
                    <a:pt x="309" y="2212"/>
                  </a:lnTo>
                  <a:lnTo>
                    <a:pt x="322" y="2221"/>
                  </a:lnTo>
                  <a:lnTo>
                    <a:pt x="332" y="2234"/>
                  </a:lnTo>
                  <a:lnTo>
                    <a:pt x="364" y="2283"/>
                  </a:lnTo>
                  <a:lnTo>
                    <a:pt x="398" y="2331"/>
                  </a:lnTo>
                  <a:lnTo>
                    <a:pt x="406" y="2345"/>
                  </a:lnTo>
                  <a:lnTo>
                    <a:pt x="410" y="2361"/>
                  </a:lnTo>
                  <a:lnTo>
                    <a:pt x="411" y="2378"/>
                  </a:lnTo>
                  <a:lnTo>
                    <a:pt x="407" y="2393"/>
                  </a:lnTo>
                  <a:lnTo>
                    <a:pt x="400" y="2408"/>
                  </a:lnTo>
                  <a:lnTo>
                    <a:pt x="389" y="2420"/>
                  </a:lnTo>
                  <a:lnTo>
                    <a:pt x="378" y="2429"/>
                  </a:lnTo>
                  <a:lnTo>
                    <a:pt x="365" y="2433"/>
                  </a:lnTo>
                  <a:lnTo>
                    <a:pt x="352" y="2434"/>
                  </a:lnTo>
                  <a:lnTo>
                    <a:pt x="340" y="2433"/>
                  </a:lnTo>
                  <a:lnTo>
                    <a:pt x="328" y="2429"/>
                  </a:lnTo>
                  <a:lnTo>
                    <a:pt x="317" y="2421"/>
                  </a:lnTo>
                  <a:lnTo>
                    <a:pt x="308" y="2411"/>
                  </a:lnTo>
                  <a:lnTo>
                    <a:pt x="271" y="2360"/>
                  </a:lnTo>
                  <a:lnTo>
                    <a:pt x="236" y="2305"/>
                  </a:lnTo>
                  <a:lnTo>
                    <a:pt x="229" y="2290"/>
                  </a:lnTo>
                  <a:lnTo>
                    <a:pt x="226" y="2274"/>
                  </a:lnTo>
                  <a:lnTo>
                    <a:pt x="227" y="2258"/>
                  </a:lnTo>
                  <a:lnTo>
                    <a:pt x="232" y="2242"/>
                  </a:lnTo>
                  <a:lnTo>
                    <a:pt x="240" y="2228"/>
                  </a:lnTo>
                  <a:lnTo>
                    <a:pt x="251" y="2217"/>
                  </a:lnTo>
                  <a:lnTo>
                    <a:pt x="265" y="2209"/>
                  </a:lnTo>
                  <a:lnTo>
                    <a:pt x="280" y="2206"/>
                  </a:lnTo>
                  <a:close/>
                  <a:moveTo>
                    <a:pt x="2171" y="1863"/>
                  </a:moveTo>
                  <a:lnTo>
                    <a:pt x="2186" y="1865"/>
                  </a:lnTo>
                  <a:lnTo>
                    <a:pt x="2200" y="1873"/>
                  </a:lnTo>
                  <a:lnTo>
                    <a:pt x="2212" y="1884"/>
                  </a:lnTo>
                  <a:lnTo>
                    <a:pt x="2220" y="1897"/>
                  </a:lnTo>
                  <a:lnTo>
                    <a:pt x="2225" y="1913"/>
                  </a:lnTo>
                  <a:lnTo>
                    <a:pt x="2226" y="1929"/>
                  </a:lnTo>
                  <a:lnTo>
                    <a:pt x="2223" y="1946"/>
                  </a:lnTo>
                  <a:lnTo>
                    <a:pt x="2202" y="2008"/>
                  </a:lnTo>
                  <a:lnTo>
                    <a:pt x="2179" y="2069"/>
                  </a:lnTo>
                  <a:lnTo>
                    <a:pt x="2170" y="2085"/>
                  </a:lnTo>
                  <a:lnTo>
                    <a:pt x="2157" y="2097"/>
                  </a:lnTo>
                  <a:lnTo>
                    <a:pt x="2143" y="2105"/>
                  </a:lnTo>
                  <a:lnTo>
                    <a:pt x="2126" y="2107"/>
                  </a:lnTo>
                  <a:lnTo>
                    <a:pt x="2115" y="2106"/>
                  </a:lnTo>
                  <a:lnTo>
                    <a:pt x="2104" y="2103"/>
                  </a:lnTo>
                  <a:lnTo>
                    <a:pt x="2089" y="2094"/>
                  </a:lnTo>
                  <a:lnTo>
                    <a:pt x="2079" y="2081"/>
                  </a:lnTo>
                  <a:lnTo>
                    <a:pt x="2072" y="2067"/>
                  </a:lnTo>
                  <a:lnTo>
                    <a:pt x="2068" y="2051"/>
                  </a:lnTo>
                  <a:lnTo>
                    <a:pt x="2069" y="2035"/>
                  </a:lnTo>
                  <a:lnTo>
                    <a:pt x="2073" y="2018"/>
                  </a:lnTo>
                  <a:lnTo>
                    <a:pt x="2094" y="1963"/>
                  </a:lnTo>
                  <a:lnTo>
                    <a:pt x="2113" y="1906"/>
                  </a:lnTo>
                  <a:lnTo>
                    <a:pt x="2120" y="1891"/>
                  </a:lnTo>
                  <a:lnTo>
                    <a:pt x="2130" y="1878"/>
                  </a:lnTo>
                  <a:lnTo>
                    <a:pt x="2142" y="1868"/>
                  </a:lnTo>
                  <a:lnTo>
                    <a:pt x="2156" y="1864"/>
                  </a:lnTo>
                  <a:lnTo>
                    <a:pt x="2171" y="1863"/>
                  </a:lnTo>
                  <a:close/>
                  <a:moveTo>
                    <a:pt x="101" y="1746"/>
                  </a:moveTo>
                  <a:lnTo>
                    <a:pt x="116" y="1750"/>
                  </a:lnTo>
                  <a:lnTo>
                    <a:pt x="129" y="1755"/>
                  </a:lnTo>
                  <a:lnTo>
                    <a:pt x="140" y="1766"/>
                  </a:lnTo>
                  <a:lnTo>
                    <a:pt x="149" y="1780"/>
                  </a:lnTo>
                  <a:lnTo>
                    <a:pt x="155" y="1795"/>
                  </a:lnTo>
                  <a:lnTo>
                    <a:pt x="169" y="1853"/>
                  </a:lnTo>
                  <a:lnTo>
                    <a:pt x="187" y="1911"/>
                  </a:lnTo>
                  <a:lnTo>
                    <a:pt x="190" y="1927"/>
                  </a:lnTo>
                  <a:lnTo>
                    <a:pt x="189" y="1944"/>
                  </a:lnTo>
                  <a:lnTo>
                    <a:pt x="184" y="1959"/>
                  </a:lnTo>
                  <a:lnTo>
                    <a:pt x="175" y="1973"/>
                  </a:lnTo>
                  <a:lnTo>
                    <a:pt x="164" y="1984"/>
                  </a:lnTo>
                  <a:lnTo>
                    <a:pt x="150" y="1992"/>
                  </a:lnTo>
                  <a:lnTo>
                    <a:pt x="141" y="1994"/>
                  </a:lnTo>
                  <a:lnTo>
                    <a:pt x="132" y="1995"/>
                  </a:lnTo>
                  <a:lnTo>
                    <a:pt x="118" y="1993"/>
                  </a:lnTo>
                  <a:lnTo>
                    <a:pt x="105" y="1987"/>
                  </a:lnTo>
                  <a:lnTo>
                    <a:pt x="93" y="1978"/>
                  </a:lnTo>
                  <a:lnTo>
                    <a:pt x="84" y="1966"/>
                  </a:lnTo>
                  <a:lnTo>
                    <a:pt x="77" y="1952"/>
                  </a:lnTo>
                  <a:lnTo>
                    <a:pt x="58" y="1890"/>
                  </a:lnTo>
                  <a:lnTo>
                    <a:pt x="43" y="1826"/>
                  </a:lnTo>
                  <a:lnTo>
                    <a:pt x="41" y="1809"/>
                  </a:lnTo>
                  <a:lnTo>
                    <a:pt x="43" y="1793"/>
                  </a:lnTo>
                  <a:lnTo>
                    <a:pt x="49" y="1778"/>
                  </a:lnTo>
                  <a:lnTo>
                    <a:pt x="58" y="1765"/>
                  </a:lnTo>
                  <a:lnTo>
                    <a:pt x="70" y="1755"/>
                  </a:lnTo>
                  <a:lnTo>
                    <a:pt x="86" y="1749"/>
                  </a:lnTo>
                  <a:lnTo>
                    <a:pt x="101" y="1746"/>
                  </a:lnTo>
                  <a:close/>
                  <a:moveTo>
                    <a:pt x="2240" y="1368"/>
                  </a:moveTo>
                  <a:lnTo>
                    <a:pt x="2255" y="1371"/>
                  </a:lnTo>
                  <a:lnTo>
                    <a:pt x="2269" y="1376"/>
                  </a:lnTo>
                  <a:lnTo>
                    <a:pt x="2281" y="1386"/>
                  </a:lnTo>
                  <a:lnTo>
                    <a:pt x="2290" y="1398"/>
                  </a:lnTo>
                  <a:lnTo>
                    <a:pt x="2295" y="1413"/>
                  </a:lnTo>
                  <a:lnTo>
                    <a:pt x="2297" y="1430"/>
                  </a:lnTo>
                  <a:lnTo>
                    <a:pt x="2297" y="1434"/>
                  </a:lnTo>
                  <a:lnTo>
                    <a:pt x="2296" y="1498"/>
                  </a:lnTo>
                  <a:lnTo>
                    <a:pt x="2293" y="1561"/>
                  </a:lnTo>
                  <a:lnTo>
                    <a:pt x="2289" y="1580"/>
                  </a:lnTo>
                  <a:lnTo>
                    <a:pt x="2280" y="1596"/>
                  </a:lnTo>
                  <a:lnTo>
                    <a:pt x="2268" y="1609"/>
                  </a:lnTo>
                  <a:lnTo>
                    <a:pt x="2253" y="1617"/>
                  </a:lnTo>
                  <a:lnTo>
                    <a:pt x="2236" y="1619"/>
                  </a:lnTo>
                  <a:lnTo>
                    <a:pt x="2232" y="1619"/>
                  </a:lnTo>
                  <a:lnTo>
                    <a:pt x="2214" y="1615"/>
                  </a:lnTo>
                  <a:lnTo>
                    <a:pt x="2198" y="1605"/>
                  </a:lnTo>
                  <a:lnTo>
                    <a:pt x="2186" y="1589"/>
                  </a:lnTo>
                  <a:lnTo>
                    <a:pt x="2179" y="1571"/>
                  </a:lnTo>
                  <a:lnTo>
                    <a:pt x="2178" y="1551"/>
                  </a:lnTo>
                  <a:lnTo>
                    <a:pt x="2181" y="1493"/>
                  </a:lnTo>
                  <a:lnTo>
                    <a:pt x="2182" y="1434"/>
                  </a:lnTo>
                  <a:lnTo>
                    <a:pt x="2184" y="1417"/>
                  </a:lnTo>
                  <a:lnTo>
                    <a:pt x="2190" y="1402"/>
                  </a:lnTo>
                  <a:lnTo>
                    <a:pt x="2199" y="1388"/>
                  </a:lnTo>
                  <a:lnTo>
                    <a:pt x="2211" y="1377"/>
                  </a:lnTo>
                  <a:lnTo>
                    <a:pt x="2225" y="1371"/>
                  </a:lnTo>
                  <a:lnTo>
                    <a:pt x="2240" y="1368"/>
                  </a:lnTo>
                  <a:close/>
                  <a:moveTo>
                    <a:pt x="66" y="1246"/>
                  </a:moveTo>
                  <a:lnTo>
                    <a:pt x="85" y="1251"/>
                  </a:lnTo>
                  <a:lnTo>
                    <a:pt x="100" y="1261"/>
                  </a:lnTo>
                  <a:lnTo>
                    <a:pt x="112" y="1276"/>
                  </a:lnTo>
                  <a:lnTo>
                    <a:pt x="118" y="1294"/>
                  </a:lnTo>
                  <a:lnTo>
                    <a:pt x="120" y="1315"/>
                  </a:lnTo>
                  <a:lnTo>
                    <a:pt x="117" y="1374"/>
                  </a:lnTo>
                  <a:lnTo>
                    <a:pt x="116" y="1434"/>
                  </a:lnTo>
                  <a:lnTo>
                    <a:pt x="113" y="1454"/>
                  </a:lnTo>
                  <a:lnTo>
                    <a:pt x="105" y="1471"/>
                  </a:lnTo>
                  <a:lnTo>
                    <a:pt x="92" y="1486"/>
                  </a:lnTo>
                  <a:lnTo>
                    <a:pt x="76" y="1495"/>
                  </a:lnTo>
                  <a:lnTo>
                    <a:pt x="57" y="1498"/>
                  </a:lnTo>
                  <a:lnTo>
                    <a:pt x="39" y="1495"/>
                  </a:lnTo>
                  <a:lnTo>
                    <a:pt x="23" y="1486"/>
                  </a:lnTo>
                  <a:lnTo>
                    <a:pt x="11" y="1473"/>
                  </a:lnTo>
                  <a:lnTo>
                    <a:pt x="3" y="1456"/>
                  </a:lnTo>
                  <a:lnTo>
                    <a:pt x="0" y="1436"/>
                  </a:lnTo>
                  <a:lnTo>
                    <a:pt x="0" y="1434"/>
                  </a:lnTo>
                  <a:lnTo>
                    <a:pt x="1" y="1369"/>
                  </a:lnTo>
                  <a:lnTo>
                    <a:pt x="5" y="1304"/>
                  </a:lnTo>
                  <a:lnTo>
                    <a:pt x="8" y="1287"/>
                  </a:lnTo>
                  <a:lnTo>
                    <a:pt x="15" y="1273"/>
                  </a:lnTo>
                  <a:lnTo>
                    <a:pt x="25" y="1261"/>
                  </a:lnTo>
                  <a:lnTo>
                    <a:pt x="37" y="1252"/>
                  </a:lnTo>
                  <a:lnTo>
                    <a:pt x="51" y="1247"/>
                  </a:lnTo>
                  <a:lnTo>
                    <a:pt x="66" y="1246"/>
                  </a:lnTo>
                  <a:close/>
                  <a:moveTo>
                    <a:pt x="2161" y="870"/>
                  </a:moveTo>
                  <a:lnTo>
                    <a:pt x="2176" y="871"/>
                  </a:lnTo>
                  <a:lnTo>
                    <a:pt x="2190" y="877"/>
                  </a:lnTo>
                  <a:lnTo>
                    <a:pt x="2203" y="886"/>
                  </a:lnTo>
                  <a:lnTo>
                    <a:pt x="2213" y="898"/>
                  </a:lnTo>
                  <a:lnTo>
                    <a:pt x="2220" y="914"/>
                  </a:lnTo>
                  <a:lnTo>
                    <a:pt x="2238" y="976"/>
                  </a:lnTo>
                  <a:lnTo>
                    <a:pt x="2254" y="1040"/>
                  </a:lnTo>
                  <a:lnTo>
                    <a:pt x="2256" y="1057"/>
                  </a:lnTo>
                  <a:lnTo>
                    <a:pt x="2253" y="1073"/>
                  </a:lnTo>
                  <a:lnTo>
                    <a:pt x="2247" y="1088"/>
                  </a:lnTo>
                  <a:lnTo>
                    <a:pt x="2238" y="1101"/>
                  </a:lnTo>
                  <a:lnTo>
                    <a:pt x="2226" y="1111"/>
                  </a:lnTo>
                  <a:lnTo>
                    <a:pt x="2212" y="1117"/>
                  </a:lnTo>
                  <a:lnTo>
                    <a:pt x="2205" y="1119"/>
                  </a:lnTo>
                  <a:lnTo>
                    <a:pt x="2198" y="1119"/>
                  </a:lnTo>
                  <a:lnTo>
                    <a:pt x="2182" y="1117"/>
                  </a:lnTo>
                  <a:lnTo>
                    <a:pt x="2168" y="1110"/>
                  </a:lnTo>
                  <a:lnTo>
                    <a:pt x="2157" y="1100"/>
                  </a:lnTo>
                  <a:lnTo>
                    <a:pt x="2147" y="1087"/>
                  </a:lnTo>
                  <a:lnTo>
                    <a:pt x="2141" y="1071"/>
                  </a:lnTo>
                  <a:lnTo>
                    <a:pt x="2127" y="1012"/>
                  </a:lnTo>
                  <a:lnTo>
                    <a:pt x="2111" y="955"/>
                  </a:lnTo>
                  <a:lnTo>
                    <a:pt x="2108" y="938"/>
                  </a:lnTo>
                  <a:lnTo>
                    <a:pt x="2109" y="921"/>
                  </a:lnTo>
                  <a:lnTo>
                    <a:pt x="2113" y="906"/>
                  </a:lnTo>
                  <a:lnTo>
                    <a:pt x="2121" y="892"/>
                  </a:lnTo>
                  <a:lnTo>
                    <a:pt x="2132" y="881"/>
                  </a:lnTo>
                  <a:lnTo>
                    <a:pt x="2146" y="874"/>
                  </a:lnTo>
                  <a:lnTo>
                    <a:pt x="2161" y="870"/>
                  </a:lnTo>
                  <a:close/>
                  <a:moveTo>
                    <a:pt x="165" y="758"/>
                  </a:moveTo>
                  <a:lnTo>
                    <a:pt x="181" y="758"/>
                  </a:lnTo>
                  <a:lnTo>
                    <a:pt x="196" y="764"/>
                  </a:lnTo>
                  <a:lnTo>
                    <a:pt x="209" y="773"/>
                  </a:lnTo>
                  <a:lnTo>
                    <a:pt x="219" y="785"/>
                  </a:lnTo>
                  <a:lnTo>
                    <a:pt x="226" y="798"/>
                  </a:lnTo>
                  <a:lnTo>
                    <a:pt x="230" y="815"/>
                  </a:lnTo>
                  <a:lnTo>
                    <a:pt x="230" y="831"/>
                  </a:lnTo>
                  <a:lnTo>
                    <a:pt x="226" y="847"/>
                  </a:lnTo>
                  <a:lnTo>
                    <a:pt x="205" y="902"/>
                  </a:lnTo>
                  <a:lnTo>
                    <a:pt x="186" y="960"/>
                  </a:lnTo>
                  <a:lnTo>
                    <a:pt x="180" y="975"/>
                  </a:lnTo>
                  <a:lnTo>
                    <a:pt x="169" y="987"/>
                  </a:lnTo>
                  <a:lnTo>
                    <a:pt x="158" y="996"/>
                  </a:lnTo>
                  <a:lnTo>
                    <a:pt x="145" y="1001"/>
                  </a:lnTo>
                  <a:lnTo>
                    <a:pt x="131" y="1003"/>
                  </a:lnTo>
                  <a:lnTo>
                    <a:pt x="122" y="1002"/>
                  </a:lnTo>
                  <a:lnTo>
                    <a:pt x="113" y="1000"/>
                  </a:lnTo>
                  <a:lnTo>
                    <a:pt x="99" y="992"/>
                  </a:lnTo>
                  <a:lnTo>
                    <a:pt x="88" y="981"/>
                  </a:lnTo>
                  <a:lnTo>
                    <a:pt x="79" y="968"/>
                  </a:lnTo>
                  <a:lnTo>
                    <a:pt x="75" y="952"/>
                  </a:lnTo>
                  <a:lnTo>
                    <a:pt x="74" y="936"/>
                  </a:lnTo>
                  <a:lnTo>
                    <a:pt x="77" y="919"/>
                  </a:lnTo>
                  <a:lnTo>
                    <a:pt x="97" y="857"/>
                  </a:lnTo>
                  <a:lnTo>
                    <a:pt x="120" y="796"/>
                  </a:lnTo>
                  <a:lnTo>
                    <a:pt x="128" y="782"/>
                  </a:lnTo>
                  <a:lnTo>
                    <a:pt x="138" y="770"/>
                  </a:lnTo>
                  <a:lnTo>
                    <a:pt x="151" y="763"/>
                  </a:lnTo>
                  <a:lnTo>
                    <a:pt x="165" y="758"/>
                  </a:lnTo>
                  <a:close/>
                  <a:moveTo>
                    <a:pt x="1949" y="432"/>
                  </a:moveTo>
                  <a:lnTo>
                    <a:pt x="1963" y="436"/>
                  </a:lnTo>
                  <a:lnTo>
                    <a:pt x="1976" y="443"/>
                  </a:lnTo>
                  <a:lnTo>
                    <a:pt x="1989" y="454"/>
                  </a:lnTo>
                  <a:lnTo>
                    <a:pt x="2025" y="507"/>
                  </a:lnTo>
                  <a:lnTo>
                    <a:pt x="2060" y="561"/>
                  </a:lnTo>
                  <a:lnTo>
                    <a:pt x="2067" y="576"/>
                  </a:lnTo>
                  <a:lnTo>
                    <a:pt x="2070" y="592"/>
                  </a:lnTo>
                  <a:lnTo>
                    <a:pt x="2069" y="609"/>
                  </a:lnTo>
                  <a:lnTo>
                    <a:pt x="2064" y="624"/>
                  </a:lnTo>
                  <a:lnTo>
                    <a:pt x="2056" y="637"/>
                  </a:lnTo>
                  <a:lnTo>
                    <a:pt x="2045" y="648"/>
                  </a:lnTo>
                  <a:lnTo>
                    <a:pt x="2029" y="657"/>
                  </a:lnTo>
                  <a:lnTo>
                    <a:pt x="2013" y="660"/>
                  </a:lnTo>
                  <a:lnTo>
                    <a:pt x="1999" y="658"/>
                  </a:lnTo>
                  <a:lnTo>
                    <a:pt x="1986" y="653"/>
                  </a:lnTo>
                  <a:lnTo>
                    <a:pt x="1973" y="644"/>
                  </a:lnTo>
                  <a:lnTo>
                    <a:pt x="1964" y="632"/>
                  </a:lnTo>
                  <a:lnTo>
                    <a:pt x="1932" y="583"/>
                  </a:lnTo>
                  <a:lnTo>
                    <a:pt x="1899" y="535"/>
                  </a:lnTo>
                  <a:lnTo>
                    <a:pt x="1891" y="521"/>
                  </a:lnTo>
                  <a:lnTo>
                    <a:pt x="1887" y="505"/>
                  </a:lnTo>
                  <a:lnTo>
                    <a:pt x="1886" y="489"/>
                  </a:lnTo>
                  <a:lnTo>
                    <a:pt x="1889" y="473"/>
                  </a:lnTo>
                  <a:lnTo>
                    <a:pt x="1896" y="459"/>
                  </a:lnTo>
                  <a:lnTo>
                    <a:pt x="1907" y="446"/>
                  </a:lnTo>
                  <a:lnTo>
                    <a:pt x="1920" y="437"/>
                  </a:lnTo>
                  <a:lnTo>
                    <a:pt x="1934" y="432"/>
                  </a:lnTo>
                  <a:lnTo>
                    <a:pt x="1949" y="432"/>
                  </a:lnTo>
                  <a:close/>
                  <a:moveTo>
                    <a:pt x="428" y="342"/>
                  </a:moveTo>
                  <a:lnTo>
                    <a:pt x="442" y="345"/>
                  </a:lnTo>
                  <a:lnTo>
                    <a:pt x="456" y="350"/>
                  </a:lnTo>
                  <a:lnTo>
                    <a:pt x="468" y="360"/>
                  </a:lnTo>
                  <a:lnTo>
                    <a:pt x="478" y="375"/>
                  </a:lnTo>
                  <a:lnTo>
                    <a:pt x="483" y="389"/>
                  </a:lnTo>
                  <a:lnTo>
                    <a:pt x="485" y="406"/>
                  </a:lnTo>
                  <a:lnTo>
                    <a:pt x="484" y="422"/>
                  </a:lnTo>
                  <a:lnTo>
                    <a:pt x="478" y="437"/>
                  </a:lnTo>
                  <a:lnTo>
                    <a:pt x="469" y="451"/>
                  </a:lnTo>
                  <a:lnTo>
                    <a:pt x="432" y="494"/>
                  </a:lnTo>
                  <a:lnTo>
                    <a:pt x="396" y="540"/>
                  </a:lnTo>
                  <a:lnTo>
                    <a:pt x="386" y="550"/>
                  </a:lnTo>
                  <a:lnTo>
                    <a:pt x="375" y="558"/>
                  </a:lnTo>
                  <a:lnTo>
                    <a:pt x="363" y="562"/>
                  </a:lnTo>
                  <a:lnTo>
                    <a:pt x="351" y="563"/>
                  </a:lnTo>
                  <a:lnTo>
                    <a:pt x="338" y="562"/>
                  </a:lnTo>
                  <a:lnTo>
                    <a:pt x="326" y="556"/>
                  </a:lnTo>
                  <a:lnTo>
                    <a:pt x="314" y="549"/>
                  </a:lnTo>
                  <a:lnTo>
                    <a:pt x="304" y="536"/>
                  </a:lnTo>
                  <a:lnTo>
                    <a:pt x="297" y="522"/>
                  </a:lnTo>
                  <a:lnTo>
                    <a:pt x="294" y="505"/>
                  </a:lnTo>
                  <a:lnTo>
                    <a:pt x="294" y="490"/>
                  </a:lnTo>
                  <a:lnTo>
                    <a:pt x="298" y="474"/>
                  </a:lnTo>
                  <a:lnTo>
                    <a:pt x="307" y="459"/>
                  </a:lnTo>
                  <a:lnTo>
                    <a:pt x="345" y="409"/>
                  </a:lnTo>
                  <a:lnTo>
                    <a:pt x="386" y="361"/>
                  </a:lnTo>
                  <a:lnTo>
                    <a:pt x="399" y="350"/>
                  </a:lnTo>
                  <a:lnTo>
                    <a:pt x="413" y="345"/>
                  </a:lnTo>
                  <a:lnTo>
                    <a:pt x="428" y="342"/>
                  </a:lnTo>
                  <a:close/>
                  <a:moveTo>
                    <a:pt x="1585" y="116"/>
                  </a:moveTo>
                  <a:lnTo>
                    <a:pt x="1600" y="117"/>
                  </a:lnTo>
                  <a:lnTo>
                    <a:pt x="1615" y="123"/>
                  </a:lnTo>
                  <a:lnTo>
                    <a:pt x="1669" y="155"/>
                  </a:lnTo>
                  <a:lnTo>
                    <a:pt x="1720" y="189"/>
                  </a:lnTo>
                  <a:lnTo>
                    <a:pt x="1732" y="200"/>
                  </a:lnTo>
                  <a:lnTo>
                    <a:pt x="1740" y="215"/>
                  </a:lnTo>
                  <a:lnTo>
                    <a:pt x="1745" y="230"/>
                  </a:lnTo>
                  <a:lnTo>
                    <a:pt x="1746" y="246"/>
                  </a:lnTo>
                  <a:lnTo>
                    <a:pt x="1743" y="263"/>
                  </a:lnTo>
                  <a:lnTo>
                    <a:pt x="1737" y="278"/>
                  </a:lnTo>
                  <a:lnTo>
                    <a:pt x="1727" y="290"/>
                  </a:lnTo>
                  <a:lnTo>
                    <a:pt x="1715" y="299"/>
                  </a:lnTo>
                  <a:lnTo>
                    <a:pt x="1702" y="305"/>
                  </a:lnTo>
                  <a:lnTo>
                    <a:pt x="1688" y="307"/>
                  </a:lnTo>
                  <a:lnTo>
                    <a:pt x="1672" y="304"/>
                  </a:lnTo>
                  <a:lnTo>
                    <a:pt x="1656" y="297"/>
                  </a:lnTo>
                  <a:lnTo>
                    <a:pt x="1610" y="265"/>
                  </a:lnTo>
                  <a:lnTo>
                    <a:pt x="1563" y="237"/>
                  </a:lnTo>
                  <a:lnTo>
                    <a:pt x="1550" y="227"/>
                  </a:lnTo>
                  <a:lnTo>
                    <a:pt x="1540" y="215"/>
                  </a:lnTo>
                  <a:lnTo>
                    <a:pt x="1534" y="200"/>
                  </a:lnTo>
                  <a:lnTo>
                    <a:pt x="1531" y="184"/>
                  </a:lnTo>
                  <a:lnTo>
                    <a:pt x="1532" y="167"/>
                  </a:lnTo>
                  <a:lnTo>
                    <a:pt x="1537" y="152"/>
                  </a:lnTo>
                  <a:lnTo>
                    <a:pt x="1546" y="137"/>
                  </a:lnTo>
                  <a:lnTo>
                    <a:pt x="1557" y="126"/>
                  </a:lnTo>
                  <a:lnTo>
                    <a:pt x="1571" y="119"/>
                  </a:lnTo>
                  <a:lnTo>
                    <a:pt x="1585" y="116"/>
                  </a:lnTo>
                  <a:close/>
                  <a:moveTo>
                    <a:pt x="804" y="68"/>
                  </a:moveTo>
                  <a:lnTo>
                    <a:pt x="820" y="68"/>
                  </a:lnTo>
                  <a:lnTo>
                    <a:pt x="834" y="74"/>
                  </a:lnTo>
                  <a:lnTo>
                    <a:pt x="846" y="82"/>
                  </a:lnTo>
                  <a:lnTo>
                    <a:pt x="856" y="94"/>
                  </a:lnTo>
                  <a:lnTo>
                    <a:pt x="864" y="109"/>
                  </a:lnTo>
                  <a:lnTo>
                    <a:pt x="867" y="126"/>
                  </a:lnTo>
                  <a:lnTo>
                    <a:pt x="866" y="143"/>
                  </a:lnTo>
                  <a:lnTo>
                    <a:pt x="862" y="158"/>
                  </a:lnTo>
                  <a:lnTo>
                    <a:pt x="854" y="172"/>
                  </a:lnTo>
                  <a:lnTo>
                    <a:pt x="844" y="184"/>
                  </a:lnTo>
                  <a:lnTo>
                    <a:pt x="830" y="192"/>
                  </a:lnTo>
                  <a:lnTo>
                    <a:pt x="779" y="214"/>
                  </a:lnTo>
                  <a:lnTo>
                    <a:pt x="731" y="239"/>
                  </a:lnTo>
                  <a:lnTo>
                    <a:pt x="718" y="245"/>
                  </a:lnTo>
                  <a:lnTo>
                    <a:pt x="704" y="246"/>
                  </a:lnTo>
                  <a:lnTo>
                    <a:pt x="688" y="244"/>
                  </a:lnTo>
                  <a:lnTo>
                    <a:pt x="674" y="237"/>
                  </a:lnTo>
                  <a:lnTo>
                    <a:pt x="662" y="226"/>
                  </a:lnTo>
                  <a:lnTo>
                    <a:pt x="653" y="212"/>
                  </a:lnTo>
                  <a:lnTo>
                    <a:pt x="647" y="196"/>
                  </a:lnTo>
                  <a:lnTo>
                    <a:pt x="646" y="179"/>
                  </a:lnTo>
                  <a:lnTo>
                    <a:pt x="649" y="163"/>
                  </a:lnTo>
                  <a:lnTo>
                    <a:pt x="655" y="148"/>
                  </a:lnTo>
                  <a:lnTo>
                    <a:pt x="665" y="136"/>
                  </a:lnTo>
                  <a:lnTo>
                    <a:pt x="678" y="126"/>
                  </a:lnTo>
                  <a:lnTo>
                    <a:pt x="733" y="97"/>
                  </a:lnTo>
                  <a:lnTo>
                    <a:pt x="789" y="72"/>
                  </a:lnTo>
                  <a:lnTo>
                    <a:pt x="804" y="68"/>
                  </a:lnTo>
                  <a:close/>
                  <a:moveTo>
                    <a:pt x="1147" y="0"/>
                  </a:moveTo>
                  <a:lnTo>
                    <a:pt x="1149" y="0"/>
                  </a:lnTo>
                  <a:lnTo>
                    <a:pt x="1208" y="2"/>
                  </a:lnTo>
                  <a:lnTo>
                    <a:pt x="1268" y="9"/>
                  </a:lnTo>
                  <a:lnTo>
                    <a:pt x="1283" y="12"/>
                  </a:lnTo>
                  <a:lnTo>
                    <a:pt x="1296" y="21"/>
                  </a:lnTo>
                  <a:lnTo>
                    <a:pt x="1306" y="32"/>
                  </a:lnTo>
                  <a:lnTo>
                    <a:pt x="1314" y="45"/>
                  </a:lnTo>
                  <a:lnTo>
                    <a:pt x="1318" y="62"/>
                  </a:lnTo>
                  <a:lnTo>
                    <a:pt x="1318" y="78"/>
                  </a:lnTo>
                  <a:lnTo>
                    <a:pt x="1314" y="97"/>
                  </a:lnTo>
                  <a:lnTo>
                    <a:pt x="1305" y="113"/>
                  </a:lnTo>
                  <a:lnTo>
                    <a:pt x="1293" y="124"/>
                  </a:lnTo>
                  <a:lnTo>
                    <a:pt x="1278" y="132"/>
                  </a:lnTo>
                  <a:lnTo>
                    <a:pt x="1261" y="135"/>
                  </a:lnTo>
                  <a:lnTo>
                    <a:pt x="1258" y="135"/>
                  </a:lnTo>
                  <a:lnTo>
                    <a:pt x="1255" y="135"/>
                  </a:lnTo>
                  <a:lnTo>
                    <a:pt x="1201" y="129"/>
                  </a:lnTo>
                  <a:lnTo>
                    <a:pt x="1149" y="127"/>
                  </a:lnTo>
                  <a:lnTo>
                    <a:pt x="1130" y="124"/>
                  </a:lnTo>
                  <a:lnTo>
                    <a:pt x="1114" y="115"/>
                  </a:lnTo>
                  <a:lnTo>
                    <a:pt x="1101" y="102"/>
                  </a:lnTo>
                  <a:lnTo>
                    <a:pt x="1093" y="84"/>
                  </a:lnTo>
                  <a:lnTo>
                    <a:pt x="1089" y="64"/>
                  </a:lnTo>
                  <a:lnTo>
                    <a:pt x="1092" y="44"/>
                  </a:lnTo>
                  <a:lnTo>
                    <a:pt x="1100" y="26"/>
                  </a:lnTo>
                  <a:lnTo>
                    <a:pt x="1112" y="13"/>
                  </a:lnTo>
                  <a:lnTo>
                    <a:pt x="1128" y="3"/>
                  </a:lnTo>
                  <a:lnTo>
                    <a:pt x="1147" y="0"/>
                  </a:lnTo>
                  <a:close/>
                </a:path>
              </a:pathLst>
            </a:custGeom>
            <a:solidFill>
              <a:srgbClr val="FFD949"/>
            </a:solidFill>
            <a:ln w="0">
              <a:solidFill>
                <a:srgbClr val="FFD949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7" name="Freeform 249"/>
            <p:cNvSpPr>
              <a:spLocks noEditPoints="1"/>
            </p:cNvSpPr>
            <p:nvPr/>
          </p:nvSpPr>
          <p:spPr bwMode="auto">
            <a:xfrm>
              <a:off x="4425" y="871"/>
              <a:ext cx="128" cy="154"/>
            </a:xfrm>
            <a:custGeom>
              <a:avLst/>
              <a:gdLst>
                <a:gd name="T0" fmla="*/ 347 w 1154"/>
                <a:gd name="T1" fmla="*/ 802 h 1540"/>
                <a:gd name="T2" fmla="*/ 348 w 1154"/>
                <a:gd name="T3" fmla="*/ 1050 h 1540"/>
                <a:gd name="T4" fmla="*/ 614 w 1154"/>
                <a:gd name="T5" fmla="*/ 1063 h 1540"/>
                <a:gd name="T6" fmla="*/ 638 w 1154"/>
                <a:gd name="T7" fmla="*/ 1114 h 1540"/>
                <a:gd name="T8" fmla="*/ 614 w 1154"/>
                <a:gd name="T9" fmla="*/ 1165 h 1540"/>
                <a:gd name="T10" fmla="*/ 348 w 1154"/>
                <a:gd name="T11" fmla="*/ 1178 h 1540"/>
                <a:gd name="T12" fmla="*/ 804 w 1154"/>
                <a:gd name="T13" fmla="*/ 1411 h 1540"/>
                <a:gd name="T14" fmla="*/ 911 w 1154"/>
                <a:gd name="T15" fmla="*/ 1378 h 1540"/>
                <a:gd name="T16" fmla="*/ 988 w 1154"/>
                <a:gd name="T17" fmla="*/ 1303 h 1540"/>
                <a:gd name="T18" fmla="*/ 1031 w 1154"/>
                <a:gd name="T19" fmla="*/ 1197 h 1540"/>
                <a:gd name="T20" fmla="*/ 1037 w 1154"/>
                <a:gd name="T21" fmla="*/ 1060 h 1540"/>
                <a:gd name="T22" fmla="*/ 1007 w 1154"/>
                <a:gd name="T23" fmla="*/ 943 h 1540"/>
                <a:gd name="T24" fmla="*/ 940 w 1154"/>
                <a:gd name="T25" fmla="*/ 857 h 1540"/>
                <a:gd name="T26" fmla="*/ 842 w 1154"/>
                <a:gd name="T27" fmla="*/ 811 h 1540"/>
                <a:gd name="T28" fmla="*/ 348 w 1154"/>
                <a:gd name="T29" fmla="*/ 802 h 1540"/>
                <a:gd name="T30" fmla="*/ 347 w 1154"/>
                <a:gd name="T31" fmla="*/ 127 h 1540"/>
                <a:gd name="T32" fmla="*/ 348 w 1154"/>
                <a:gd name="T33" fmla="*/ 674 h 1540"/>
                <a:gd name="T34" fmla="*/ 762 w 1154"/>
                <a:gd name="T35" fmla="*/ 666 h 1540"/>
                <a:gd name="T36" fmla="*/ 848 w 1154"/>
                <a:gd name="T37" fmla="*/ 619 h 1540"/>
                <a:gd name="T38" fmla="*/ 912 w 1154"/>
                <a:gd name="T39" fmla="*/ 537 h 1540"/>
                <a:gd name="T40" fmla="*/ 941 w 1154"/>
                <a:gd name="T41" fmla="*/ 435 h 1540"/>
                <a:gd name="T42" fmla="*/ 935 w 1154"/>
                <a:gd name="T43" fmla="*/ 323 h 1540"/>
                <a:gd name="T44" fmla="*/ 894 w 1154"/>
                <a:gd name="T45" fmla="*/ 230 h 1540"/>
                <a:gd name="T46" fmla="*/ 822 w 1154"/>
                <a:gd name="T47" fmla="*/ 160 h 1540"/>
                <a:gd name="T48" fmla="*/ 723 w 1154"/>
                <a:gd name="T49" fmla="*/ 129 h 1540"/>
                <a:gd name="T50" fmla="*/ 98 w 1154"/>
                <a:gd name="T51" fmla="*/ 0 h 1540"/>
                <a:gd name="T52" fmla="*/ 773 w 1154"/>
                <a:gd name="T53" fmla="*/ 9 h 1540"/>
                <a:gd name="T54" fmla="*/ 889 w 1154"/>
                <a:gd name="T55" fmla="*/ 59 h 1540"/>
                <a:gd name="T56" fmla="*/ 981 w 1154"/>
                <a:gd name="T57" fmla="*/ 149 h 1540"/>
                <a:gd name="T58" fmla="*/ 1039 w 1154"/>
                <a:gd name="T59" fmla="*/ 264 h 1540"/>
                <a:gd name="T60" fmla="*/ 1058 w 1154"/>
                <a:gd name="T61" fmla="*/ 401 h 1540"/>
                <a:gd name="T62" fmla="*/ 1039 w 1154"/>
                <a:gd name="T63" fmla="*/ 538 h 1540"/>
                <a:gd name="T64" fmla="*/ 981 w 1154"/>
                <a:gd name="T65" fmla="*/ 649 h 1540"/>
                <a:gd name="T66" fmla="*/ 962 w 1154"/>
                <a:gd name="T67" fmla="*/ 727 h 1540"/>
                <a:gd name="T68" fmla="*/ 1060 w 1154"/>
                <a:gd name="T69" fmla="*/ 804 h 1540"/>
                <a:gd name="T70" fmla="*/ 1124 w 1154"/>
                <a:gd name="T71" fmla="*/ 918 h 1540"/>
                <a:gd name="T72" fmla="*/ 1152 w 1154"/>
                <a:gd name="T73" fmla="*/ 1067 h 1540"/>
                <a:gd name="T74" fmla="*/ 1146 w 1154"/>
                <a:gd name="T75" fmla="*/ 1222 h 1540"/>
                <a:gd name="T76" fmla="*/ 1101 w 1154"/>
                <a:gd name="T77" fmla="*/ 1350 h 1540"/>
                <a:gd name="T78" fmla="*/ 1020 w 1154"/>
                <a:gd name="T79" fmla="*/ 1453 h 1540"/>
                <a:gd name="T80" fmla="*/ 906 w 1154"/>
                <a:gd name="T81" fmla="*/ 1517 h 1540"/>
                <a:gd name="T82" fmla="*/ 761 w 1154"/>
                <a:gd name="T83" fmla="*/ 1540 h 1540"/>
                <a:gd name="T84" fmla="*/ 68 w 1154"/>
                <a:gd name="T85" fmla="*/ 1532 h 1540"/>
                <a:gd name="T86" fmla="*/ 42 w 1154"/>
                <a:gd name="T87" fmla="*/ 1494 h 1540"/>
                <a:gd name="T88" fmla="*/ 47 w 1154"/>
                <a:gd name="T89" fmla="*/ 1443 h 1540"/>
                <a:gd name="T90" fmla="*/ 82 w 1154"/>
                <a:gd name="T91" fmla="*/ 1414 h 1540"/>
                <a:gd name="T92" fmla="*/ 233 w 1154"/>
                <a:gd name="T93" fmla="*/ 1178 h 1540"/>
                <a:gd name="T94" fmla="*/ 24 w 1154"/>
                <a:gd name="T95" fmla="*/ 1165 h 1540"/>
                <a:gd name="T96" fmla="*/ 0 w 1154"/>
                <a:gd name="T97" fmla="*/ 1114 h 1540"/>
                <a:gd name="T98" fmla="*/ 24 w 1154"/>
                <a:gd name="T99" fmla="*/ 1063 h 1540"/>
                <a:gd name="T100" fmla="*/ 233 w 1154"/>
                <a:gd name="T101" fmla="*/ 1050 h 1540"/>
                <a:gd name="T102" fmla="*/ 82 w 1154"/>
                <a:gd name="T103" fmla="*/ 125 h 1540"/>
                <a:gd name="T104" fmla="*/ 47 w 1154"/>
                <a:gd name="T105" fmla="*/ 97 h 1540"/>
                <a:gd name="T106" fmla="*/ 42 w 1154"/>
                <a:gd name="T107" fmla="*/ 46 h 1540"/>
                <a:gd name="T108" fmla="*/ 68 w 1154"/>
                <a:gd name="T109" fmla="*/ 8 h 1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1154" h="1540">
                  <a:moveTo>
                    <a:pt x="348" y="802"/>
                  </a:moveTo>
                  <a:lnTo>
                    <a:pt x="347" y="802"/>
                  </a:lnTo>
                  <a:lnTo>
                    <a:pt x="347" y="802"/>
                  </a:lnTo>
                  <a:lnTo>
                    <a:pt x="347" y="802"/>
                  </a:lnTo>
                  <a:lnTo>
                    <a:pt x="348" y="802"/>
                  </a:lnTo>
                  <a:lnTo>
                    <a:pt x="348" y="1050"/>
                  </a:lnTo>
                  <a:lnTo>
                    <a:pt x="579" y="1050"/>
                  </a:lnTo>
                  <a:lnTo>
                    <a:pt x="598" y="1054"/>
                  </a:lnTo>
                  <a:lnTo>
                    <a:pt x="614" y="1063"/>
                  </a:lnTo>
                  <a:lnTo>
                    <a:pt x="627" y="1076"/>
                  </a:lnTo>
                  <a:lnTo>
                    <a:pt x="635" y="1094"/>
                  </a:lnTo>
                  <a:lnTo>
                    <a:pt x="638" y="1114"/>
                  </a:lnTo>
                  <a:lnTo>
                    <a:pt x="635" y="1134"/>
                  </a:lnTo>
                  <a:lnTo>
                    <a:pt x="627" y="1151"/>
                  </a:lnTo>
                  <a:lnTo>
                    <a:pt x="614" y="1165"/>
                  </a:lnTo>
                  <a:lnTo>
                    <a:pt x="598" y="1175"/>
                  </a:lnTo>
                  <a:lnTo>
                    <a:pt x="579" y="1178"/>
                  </a:lnTo>
                  <a:lnTo>
                    <a:pt x="348" y="1178"/>
                  </a:lnTo>
                  <a:lnTo>
                    <a:pt x="348" y="1413"/>
                  </a:lnTo>
                  <a:lnTo>
                    <a:pt x="761" y="1413"/>
                  </a:lnTo>
                  <a:lnTo>
                    <a:pt x="804" y="1411"/>
                  </a:lnTo>
                  <a:lnTo>
                    <a:pt x="842" y="1404"/>
                  </a:lnTo>
                  <a:lnTo>
                    <a:pt x="878" y="1393"/>
                  </a:lnTo>
                  <a:lnTo>
                    <a:pt x="911" y="1378"/>
                  </a:lnTo>
                  <a:lnTo>
                    <a:pt x="940" y="1357"/>
                  </a:lnTo>
                  <a:lnTo>
                    <a:pt x="965" y="1332"/>
                  </a:lnTo>
                  <a:lnTo>
                    <a:pt x="988" y="1303"/>
                  </a:lnTo>
                  <a:lnTo>
                    <a:pt x="1007" y="1271"/>
                  </a:lnTo>
                  <a:lnTo>
                    <a:pt x="1021" y="1236"/>
                  </a:lnTo>
                  <a:lnTo>
                    <a:pt x="1031" y="1197"/>
                  </a:lnTo>
                  <a:lnTo>
                    <a:pt x="1037" y="1154"/>
                  </a:lnTo>
                  <a:lnTo>
                    <a:pt x="1039" y="1107"/>
                  </a:lnTo>
                  <a:lnTo>
                    <a:pt x="1037" y="1060"/>
                  </a:lnTo>
                  <a:lnTo>
                    <a:pt x="1031" y="1017"/>
                  </a:lnTo>
                  <a:lnTo>
                    <a:pt x="1021" y="978"/>
                  </a:lnTo>
                  <a:lnTo>
                    <a:pt x="1007" y="943"/>
                  </a:lnTo>
                  <a:lnTo>
                    <a:pt x="988" y="911"/>
                  </a:lnTo>
                  <a:lnTo>
                    <a:pt x="965" y="882"/>
                  </a:lnTo>
                  <a:lnTo>
                    <a:pt x="940" y="857"/>
                  </a:lnTo>
                  <a:lnTo>
                    <a:pt x="911" y="837"/>
                  </a:lnTo>
                  <a:lnTo>
                    <a:pt x="878" y="822"/>
                  </a:lnTo>
                  <a:lnTo>
                    <a:pt x="842" y="811"/>
                  </a:lnTo>
                  <a:lnTo>
                    <a:pt x="804" y="804"/>
                  </a:lnTo>
                  <a:lnTo>
                    <a:pt x="761" y="802"/>
                  </a:lnTo>
                  <a:lnTo>
                    <a:pt x="348" y="802"/>
                  </a:lnTo>
                  <a:close/>
                  <a:moveTo>
                    <a:pt x="348" y="127"/>
                  </a:moveTo>
                  <a:lnTo>
                    <a:pt x="347" y="127"/>
                  </a:lnTo>
                  <a:lnTo>
                    <a:pt x="347" y="127"/>
                  </a:lnTo>
                  <a:lnTo>
                    <a:pt x="347" y="128"/>
                  </a:lnTo>
                  <a:lnTo>
                    <a:pt x="348" y="128"/>
                  </a:lnTo>
                  <a:lnTo>
                    <a:pt x="348" y="674"/>
                  </a:lnTo>
                  <a:lnTo>
                    <a:pt x="694" y="674"/>
                  </a:lnTo>
                  <a:lnTo>
                    <a:pt x="729" y="672"/>
                  </a:lnTo>
                  <a:lnTo>
                    <a:pt x="762" y="666"/>
                  </a:lnTo>
                  <a:lnTo>
                    <a:pt x="792" y="654"/>
                  </a:lnTo>
                  <a:lnTo>
                    <a:pt x="821" y="639"/>
                  </a:lnTo>
                  <a:lnTo>
                    <a:pt x="848" y="619"/>
                  </a:lnTo>
                  <a:lnTo>
                    <a:pt x="872" y="595"/>
                  </a:lnTo>
                  <a:lnTo>
                    <a:pt x="893" y="567"/>
                  </a:lnTo>
                  <a:lnTo>
                    <a:pt x="912" y="537"/>
                  </a:lnTo>
                  <a:lnTo>
                    <a:pt x="926" y="505"/>
                  </a:lnTo>
                  <a:lnTo>
                    <a:pt x="935" y="471"/>
                  </a:lnTo>
                  <a:lnTo>
                    <a:pt x="941" y="435"/>
                  </a:lnTo>
                  <a:lnTo>
                    <a:pt x="943" y="396"/>
                  </a:lnTo>
                  <a:lnTo>
                    <a:pt x="941" y="358"/>
                  </a:lnTo>
                  <a:lnTo>
                    <a:pt x="935" y="323"/>
                  </a:lnTo>
                  <a:lnTo>
                    <a:pt x="926" y="290"/>
                  </a:lnTo>
                  <a:lnTo>
                    <a:pt x="913" y="259"/>
                  </a:lnTo>
                  <a:lnTo>
                    <a:pt x="894" y="230"/>
                  </a:lnTo>
                  <a:lnTo>
                    <a:pt x="873" y="203"/>
                  </a:lnTo>
                  <a:lnTo>
                    <a:pt x="849" y="180"/>
                  </a:lnTo>
                  <a:lnTo>
                    <a:pt x="822" y="160"/>
                  </a:lnTo>
                  <a:lnTo>
                    <a:pt x="791" y="145"/>
                  </a:lnTo>
                  <a:lnTo>
                    <a:pt x="759" y="135"/>
                  </a:lnTo>
                  <a:lnTo>
                    <a:pt x="723" y="129"/>
                  </a:lnTo>
                  <a:lnTo>
                    <a:pt x="683" y="127"/>
                  </a:lnTo>
                  <a:lnTo>
                    <a:pt x="348" y="127"/>
                  </a:lnTo>
                  <a:close/>
                  <a:moveTo>
                    <a:pt x="98" y="0"/>
                  </a:moveTo>
                  <a:lnTo>
                    <a:pt x="683" y="0"/>
                  </a:lnTo>
                  <a:lnTo>
                    <a:pt x="730" y="2"/>
                  </a:lnTo>
                  <a:lnTo>
                    <a:pt x="773" y="9"/>
                  </a:lnTo>
                  <a:lnTo>
                    <a:pt x="815" y="21"/>
                  </a:lnTo>
                  <a:lnTo>
                    <a:pt x="853" y="38"/>
                  </a:lnTo>
                  <a:lnTo>
                    <a:pt x="889" y="59"/>
                  </a:lnTo>
                  <a:lnTo>
                    <a:pt x="923" y="84"/>
                  </a:lnTo>
                  <a:lnTo>
                    <a:pt x="954" y="114"/>
                  </a:lnTo>
                  <a:lnTo>
                    <a:pt x="981" y="149"/>
                  </a:lnTo>
                  <a:lnTo>
                    <a:pt x="1004" y="184"/>
                  </a:lnTo>
                  <a:lnTo>
                    <a:pt x="1024" y="223"/>
                  </a:lnTo>
                  <a:lnTo>
                    <a:pt x="1039" y="264"/>
                  </a:lnTo>
                  <a:lnTo>
                    <a:pt x="1050" y="307"/>
                  </a:lnTo>
                  <a:lnTo>
                    <a:pt x="1056" y="353"/>
                  </a:lnTo>
                  <a:lnTo>
                    <a:pt x="1058" y="401"/>
                  </a:lnTo>
                  <a:lnTo>
                    <a:pt x="1056" y="449"/>
                  </a:lnTo>
                  <a:lnTo>
                    <a:pt x="1050" y="496"/>
                  </a:lnTo>
                  <a:lnTo>
                    <a:pt x="1039" y="538"/>
                  </a:lnTo>
                  <a:lnTo>
                    <a:pt x="1024" y="578"/>
                  </a:lnTo>
                  <a:lnTo>
                    <a:pt x="1004" y="616"/>
                  </a:lnTo>
                  <a:lnTo>
                    <a:pt x="981" y="649"/>
                  </a:lnTo>
                  <a:lnTo>
                    <a:pt x="954" y="680"/>
                  </a:lnTo>
                  <a:lnTo>
                    <a:pt x="922" y="708"/>
                  </a:lnTo>
                  <a:lnTo>
                    <a:pt x="962" y="727"/>
                  </a:lnTo>
                  <a:lnTo>
                    <a:pt x="998" y="749"/>
                  </a:lnTo>
                  <a:lnTo>
                    <a:pt x="1031" y="774"/>
                  </a:lnTo>
                  <a:lnTo>
                    <a:pt x="1060" y="804"/>
                  </a:lnTo>
                  <a:lnTo>
                    <a:pt x="1085" y="839"/>
                  </a:lnTo>
                  <a:lnTo>
                    <a:pt x="1106" y="876"/>
                  </a:lnTo>
                  <a:lnTo>
                    <a:pt x="1124" y="918"/>
                  </a:lnTo>
                  <a:lnTo>
                    <a:pt x="1137" y="964"/>
                  </a:lnTo>
                  <a:lnTo>
                    <a:pt x="1147" y="1014"/>
                  </a:lnTo>
                  <a:lnTo>
                    <a:pt x="1152" y="1067"/>
                  </a:lnTo>
                  <a:lnTo>
                    <a:pt x="1154" y="1124"/>
                  </a:lnTo>
                  <a:lnTo>
                    <a:pt x="1152" y="1175"/>
                  </a:lnTo>
                  <a:lnTo>
                    <a:pt x="1146" y="1222"/>
                  </a:lnTo>
                  <a:lnTo>
                    <a:pt x="1136" y="1268"/>
                  </a:lnTo>
                  <a:lnTo>
                    <a:pt x="1121" y="1310"/>
                  </a:lnTo>
                  <a:lnTo>
                    <a:pt x="1101" y="1350"/>
                  </a:lnTo>
                  <a:lnTo>
                    <a:pt x="1078" y="1388"/>
                  </a:lnTo>
                  <a:lnTo>
                    <a:pt x="1051" y="1422"/>
                  </a:lnTo>
                  <a:lnTo>
                    <a:pt x="1020" y="1453"/>
                  </a:lnTo>
                  <a:lnTo>
                    <a:pt x="985" y="1480"/>
                  </a:lnTo>
                  <a:lnTo>
                    <a:pt x="947" y="1501"/>
                  </a:lnTo>
                  <a:lnTo>
                    <a:pt x="906" y="1517"/>
                  </a:lnTo>
                  <a:lnTo>
                    <a:pt x="860" y="1530"/>
                  </a:lnTo>
                  <a:lnTo>
                    <a:pt x="813" y="1537"/>
                  </a:lnTo>
                  <a:lnTo>
                    <a:pt x="761" y="1540"/>
                  </a:lnTo>
                  <a:lnTo>
                    <a:pt x="98" y="1540"/>
                  </a:lnTo>
                  <a:lnTo>
                    <a:pt x="82" y="1537"/>
                  </a:lnTo>
                  <a:lnTo>
                    <a:pt x="68" y="1532"/>
                  </a:lnTo>
                  <a:lnTo>
                    <a:pt x="57" y="1522"/>
                  </a:lnTo>
                  <a:lnTo>
                    <a:pt x="47" y="1510"/>
                  </a:lnTo>
                  <a:lnTo>
                    <a:pt x="42" y="1494"/>
                  </a:lnTo>
                  <a:lnTo>
                    <a:pt x="40" y="1476"/>
                  </a:lnTo>
                  <a:lnTo>
                    <a:pt x="42" y="1459"/>
                  </a:lnTo>
                  <a:lnTo>
                    <a:pt x="47" y="1443"/>
                  </a:lnTo>
                  <a:lnTo>
                    <a:pt x="57" y="1430"/>
                  </a:lnTo>
                  <a:lnTo>
                    <a:pt x="68" y="1421"/>
                  </a:lnTo>
                  <a:lnTo>
                    <a:pt x="82" y="1414"/>
                  </a:lnTo>
                  <a:lnTo>
                    <a:pt x="98" y="1413"/>
                  </a:lnTo>
                  <a:lnTo>
                    <a:pt x="233" y="1413"/>
                  </a:lnTo>
                  <a:lnTo>
                    <a:pt x="233" y="1178"/>
                  </a:lnTo>
                  <a:lnTo>
                    <a:pt x="59" y="1178"/>
                  </a:lnTo>
                  <a:lnTo>
                    <a:pt x="40" y="1175"/>
                  </a:lnTo>
                  <a:lnTo>
                    <a:pt x="24" y="1165"/>
                  </a:lnTo>
                  <a:lnTo>
                    <a:pt x="11" y="1151"/>
                  </a:lnTo>
                  <a:lnTo>
                    <a:pt x="3" y="1134"/>
                  </a:lnTo>
                  <a:lnTo>
                    <a:pt x="0" y="1114"/>
                  </a:lnTo>
                  <a:lnTo>
                    <a:pt x="3" y="1094"/>
                  </a:lnTo>
                  <a:lnTo>
                    <a:pt x="11" y="1076"/>
                  </a:lnTo>
                  <a:lnTo>
                    <a:pt x="24" y="1063"/>
                  </a:lnTo>
                  <a:lnTo>
                    <a:pt x="40" y="1054"/>
                  </a:lnTo>
                  <a:lnTo>
                    <a:pt x="59" y="1050"/>
                  </a:lnTo>
                  <a:lnTo>
                    <a:pt x="233" y="1050"/>
                  </a:lnTo>
                  <a:lnTo>
                    <a:pt x="232" y="127"/>
                  </a:lnTo>
                  <a:lnTo>
                    <a:pt x="98" y="127"/>
                  </a:lnTo>
                  <a:lnTo>
                    <a:pt x="82" y="125"/>
                  </a:lnTo>
                  <a:lnTo>
                    <a:pt x="68" y="119"/>
                  </a:lnTo>
                  <a:lnTo>
                    <a:pt x="57" y="110"/>
                  </a:lnTo>
                  <a:lnTo>
                    <a:pt x="47" y="97"/>
                  </a:lnTo>
                  <a:lnTo>
                    <a:pt x="42" y="81"/>
                  </a:lnTo>
                  <a:lnTo>
                    <a:pt x="40" y="63"/>
                  </a:lnTo>
                  <a:lnTo>
                    <a:pt x="42" y="46"/>
                  </a:lnTo>
                  <a:lnTo>
                    <a:pt x="47" y="30"/>
                  </a:lnTo>
                  <a:lnTo>
                    <a:pt x="57" y="17"/>
                  </a:lnTo>
                  <a:lnTo>
                    <a:pt x="68" y="8"/>
                  </a:lnTo>
                  <a:lnTo>
                    <a:pt x="82" y="2"/>
                  </a:lnTo>
                  <a:lnTo>
                    <a:pt x="98" y="0"/>
                  </a:lnTo>
                  <a:close/>
                </a:path>
              </a:pathLst>
            </a:custGeom>
            <a:solidFill>
              <a:srgbClr val="CE9912"/>
            </a:solidFill>
            <a:ln w="0">
              <a:solidFill>
                <a:srgbClr val="CE9912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09" name="Hexagon 308"/>
          <p:cNvSpPr/>
          <p:nvPr/>
        </p:nvSpPr>
        <p:spPr>
          <a:xfrm>
            <a:off x="3672347" y="2617513"/>
            <a:ext cx="1792096" cy="1582423"/>
          </a:xfrm>
          <a:prstGeom prst="hexagon">
            <a:avLst/>
          </a:prstGeom>
          <a:solidFill>
            <a:schemeClr val="accent1">
              <a:alpha val="54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77" name="Group 252"/>
          <p:cNvGrpSpPr>
            <a:grpSpLocks noChangeAspect="1"/>
          </p:cNvGrpSpPr>
          <p:nvPr/>
        </p:nvGrpSpPr>
        <p:grpSpPr bwMode="auto">
          <a:xfrm>
            <a:off x="4298973" y="2756840"/>
            <a:ext cx="524214" cy="526056"/>
            <a:chOff x="4066" y="864"/>
            <a:chExt cx="1138" cy="1142"/>
          </a:xfrm>
        </p:grpSpPr>
        <p:sp>
          <p:nvSpPr>
            <p:cNvPr id="278" name="AutoShape 251"/>
            <p:cNvSpPr>
              <a:spLocks noChangeAspect="1" noChangeArrowheads="1" noTextEdit="1"/>
            </p:cNvSpPr>
            <p:nvPr/>
          </p:nvSpPr>
          <p:spPr bwMode="auto">
            <a:xfrm>
              <a:off x="4066" y="864"/>
              <a:ext cx="1138" cy="11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9" name="Rectangle 253"/>
            <p:cNvSpPr>
              <a:spLocks noChangeArrowheads="1"/>
            </p:cNvSpPr>
            <p:nvPr/>
          </p:nvSpPr>
          <p:spPr bwMode="auto">
            <a:xfrm>
              <a:off x="4066" y="864"/>
              <a:ext cx="1138" cy="1142"/>
            </a:xfrm>
            <a:prstGeom prst="rect">
              <a:avLst/>
            </a:prstGeom>
            <a:noFill/>
            <a:ln w="0">
              <a:noFill/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0" name="Freeform 254"/>
            <p:cNvSpPr>
              <a:spLocks/>
            </p:cNvSpPr>
            <p:nvPr/>
          </p:nvSpPr>
          <p:spPr bwMode="auto">
            <a:xfrm>
              <a:off x="4359" y="1050"/>
              <a:ext cx="551" cy="551"/>
            </a:xfrm>
            <a:custGeom>
              <a:avLst/>
              <a:gdLst>
                <a:gd name="T0" fmla="*/ 898 w 1653"/>
                <a:gd name="T1" fmla="*/ 3 h 1653"/>
                <a:gd name="T2" fmla="*/ 1035 w 1653"/>
                <a:gd name="T3" fmla="*/ 25 h 1653"/>
                <a:gd name="T4" fmla="*/ 1163 w 1653"/>
                <a:gd name="T5" fmla="*/ 71 h 1653"/>
                <a:gd name="T6" fmla="*/ 1282 w 1653"/>
                <a:gd name="T7" fmla="*/ 136 h 1653"/>
                <a:gd name="T8" fmla="*/ 1386 w 1653"/>
                <a:gd name="T9" fmla="*/ 219 h 1653"/>
                <a:gd name="T10" fmla="*/ 1477 w 1653"/>
                <a:gd name="T11" fmla="*/ 316 h 1653"/>
                <a:gd name="T12" fmla="*/ 1551 w 1653"/>
                <a:gd name="T13" fmla="*/ 428 h 1653"/>
                <a:gd name="T14" fmla="*/ 1606 w 1653"/>
                <a:gd name="T15" fmla="*/ 552 h 1653"/>
                <a:gd name="T16" fmla="*/ 1640 w 1653"/>
                <a:gd name="T17" fmla="*/ 686 h 1653"/>
                <a:gd name="T18" fmla="*/ 1653 w 1653"/>
                <a:gd name="T19" fmla="*/ 827 h 1653"/>
                <a:gd name="T20" fmla="*/ 1640 w 1653"/>
                <a:gd name="T21" fmla="*/ 967 h 1653"/>
                <a:gd name="T22" fmla="*/ 1606 w 1653"/>
                <a:gd name="T23" fmla="*/ 1101 h 1653"/>
                <a:gd name="T24" fmla="*/ 1551 w 1653"/>
                <a:gd name="T25" fmla="*/ 1225 h 1653"/>
                <a:gd name="T26" fmla="*/ 1477 w 1653"/>
                <a:gd name="T27" fmla="*/ 1337 h 1653"/>
                <a:gd name="T28" fmla="*/ 1386 w 1653"/>
                <a:gd name="T29" fmla="*/ 1434 h 1653"/>
                <a:gd name="T30" fmla="*/ 1282 w 1653"/>
                <a:gd name="T31" fmla="*/ 1517 h 1653"/>
                <a:gd name="T32" fmla="*/ 1163 w 1653"/>
                <a:gd name="T33" fmla="*/ 1582 h 1653"/>
                <a:gd name="T34" fmla="*/ 1035 w 1653"/>
                <a:gd name="T35" fmla="*/ 1627 h 1653"/>
                <a:gd name="T36" fmla="*/ 898 w 1653"/>
                <a:gd name="T37" fmla="*/ 1650 h 1653"/>
                <a:gd name="T38" fmla="*/ 755 w 1653"/>
                <a:gd name="T39" fmla="*/ 1650 h 1653"/>
                <a:gd name="T40" fmla="*/ 618 w 1653"/>
                <a:gd name="T41" fmla="*/ 1627 h 1653"/>
                <a:gd name="T42" fmla="*/ 490 w 1653"/>
                <a:gd name="T43" fmla="*/ 1582 h 1653"/>
                <a:gd name="T44" fmla="*/ 371 w 1653"/>
                <a:gd name="T45" fmla="*/ 1517 h 1653"/>
                <a:gd name="T46" fmla="*/ 267 w 1653"/>
                <a:gd name="T47" fmla="*/ 1434 h 1653"/>
                <a:gd name="T48" fmla="*/ 176 w 1653"/>
                <a:gd name="T49" fmla="*/ 1337 h 1653"/>
                <a:gd name="T50" fmla="*/ 102 w 1653"/>
                <a:gd name="T51" fmla="*/ 1225 h 1653"/>
                <a:gd name="T52" fmla="*/ 47 w 1653"/>
                <a:gd name="T53" fmla="*/ 1101 h 1653"/>
                <a:gd name="T54" fmla="*/ 13 w 1653"/>
                <a:gd name="T55" fmla="*/ 967 h 1653"/>
                <a:gd name="T56" fmla="*/ 0 w 1653"/>
                <a:gd name="T57" fmla="*/ 827 h 1653"/>
                <a:gd name="T58" fmla="*/ 13 w 1653"/>
                <a:gd name="T59" fmla="*/ 686 h 1653"/>
                <a:gd name="T60" fmla="*/ 47 w 1653"/>
                <a:gd name="T61" fmla="*/ 552 h 1653"/>
                <a:gd name="T62" fmla="*/ 102 w 1653"/>
                <a:gd name="T63" fmla="*/ 428 h 1653"/>
                <a:gd name="T64" fmla="*/ 176 w 1653"/>
                <a:gd name="T65" fmla="*/ 316 h 1653"/>
                <a:gd name="T66" fmla="*/ 267 w 1653"/>
                <a:gd name="T67" fmla="*/ 219 h 1653"/>
                <a:gd name="T68" fmla="*/ 371 w 1653"/>
                <a:gd name="T69" fmla="*/ 136 h 1653"/>
                <a:gd name="T70" fmla="*/ 490 w 1653"/>
                <a:gd name="T71" fmla="*/ 71 h 1653"/>
                <a:gd name="T72" fmla="*/ 618 w 1653"/>
                <a:gd name="T73" fmla="*/ 25 h 1653"/>
                <a:gd name="T74" fmla="*/ 755 w 1653"/>
                <a:gd name="T75" fmla="*/ 3 h 1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653" h="1653">
                  <a:moveTo>
                    <a:pt x="826" y="0"/>
                  </a:moveTo>
                  <a:lnTo>
                    <a:pt x="898" y="3"/>
                  </a:lnTo>
                  <a:lnTo>
                    <a:pt x="967" y="11"/>
                  </a:lnTo>
                  <a:lnTo>
                    <a:pt x="1035" y="25"/>
                  </a:lnTo>
                  <a:lnTo>
                    <a:pt x="1100" y="46"/>
                  </a:lnTo>
                  <a:lnTo>
                    <a:pt x="1163" y="71"/>
                  </a:lnTo>
                  <a:lnTo>
                    <a:pt x="1224" y="101"/>
                  </a:lnTo>
                  <a:lnTo>
                    <a:pt x="1282" y="136"/>
                  </a:lnTo>
                  <a:lnTo>
                    <a:pt x="1336" y="175"/>
                  </a:lnTo>
                  <a:lnTo>
                    <a:pt x="1386" y="219"/>
                  </a:lnTo>
                  <a:lnTo>
                    <a:pt x="1434" y="265"/>
                  </a:lnTo>
                  <a:lnTo>
                    <a:pt x="1477" y="316"/>
                  </a:lnTo>
                  <a:lnTo>
                    <a:pt x="1516" y="371"/>
                  </a:lnTo>
                  <a:lnTo>
                    <a:pt x="1551" y="428"/>
                  </a:lnTo>
                  <a:lnTo>
                    <a:pt x="1581" y="489"/>
                  </a:lnTo>
                  <a:lnTo>
                    <a:pt x="1606" y="552"/>
                  </a:lnTo>
                  <a:lnTo>
                    <a:pt x="1626" y="617"/>
                  </a:lnTo>
                  <a:lnTo>
                    <a:pt x="1640" y="686"/>
                  </a:lnTo>
                  <a:lnTo>
                    <a:pt x="1650" y="755"/>
                  </a:lnTo>
                  <a:lnTo>
                    <a:pt x="1653" y="827"/>
                  </a:lnTo>
                  <a:lnTo>
                    <a:pt x="1650" y="898"/>
                  </a:lnTo>
                  <a:lnTo>
                    <a:pt x="1640" y="967"/>
                  </a:lnTo>
                  <a:lnTo>
                    <a:pt x="1626" y="1036"/>
                  </a:lnTo>
                  <a:lnTo>
                    <a:pt x="1606" y="1101"/>
                  </a:lnTo>
                  <a:lnTo>
                    <a:pt x="1581" y="1164"/>
                  </a:lnTo>
                  <a:lnTo>
                    <a:pt x="1551" y="1225"/>
                  </a:lnTo>
                  <a:lnTo>
                    <a:pt x="1516" y="1282"/>
                  </a:lnTo>
                  <a:lnTo>
                    <a:pt x="1477" y="1337"/>
                  </a:lnTo>
                  <a:lnTo>
                    <a:pt x="1434" y="1388"/>
                  </a:lnTo>
                  <a:lnTo>
                    <a:pt x="1386" y="1434"/>
                  </a:lnTo>
                  <a:lnTo>
                    <a:pt x="1336" y="1478"/>
                  </a:lnTo>
                  <a:lnTo>
                    <a:pt x="1282" y="1517"/>
                  </a:lnTo>
                  <a:lnTo>
                    <a:pt x="1224" y="1552"/>
                  </a:lnTo>
                  <a:lnTo>
                    <a:pt x="1163" y="1582"/>
                  </a:lnTo>
                  <a:lnTo>
                    <a:pt x="1100" y="1607"/>
                  </a:lnTo>
                  <a:lnTo>
                    <a:pt x="1035" y="1627"/>
                  </a:lnTo>
                  <a:lnTo>
                    <a:pt x="967" y="1642"/>
                  </a:lnTo>
                  <a:lnTo>
                    <a:pt x="898" y="1650"/>
                  </a:lnTo>
                  <a:lnTo>
                    <a:pt x="826" y="1653"/>
                  </a:lnTo>
                  <a:lnTo>
                    <a:pt x="755" y="1650"/>
                  </a:lnTo>
                  <a:lnTo>
                    <a:pt x="685" y="1642"/>
                  </a:lnTo>
                  <a:lnTo>
                    <a:pt x="618" y="1627"/>
                  </a:lnTo>
                  <a:lnTo>
                    <a:pt x="553" y="1607"/>
                  </a:lnTo>
                  <a:lnTo>
                    <a:pt x="490" y="1582"/>
                  </a:lnTo>
                  <a:lnTo>
                    <a:pt x="429" y="1552"/>
                  </a:lnTo>
                  <a:lnTo>
                    <a:pt x="371" y="1517"/>
                  </a:lnTo>
                  <a:lnTo>
                    <a:pt x="317" y="1478"/>
                  </a:lnTo>
                  <a:lnTo>
                    <a:pt x="267" y="1434"/>
                  </a:lnTo>
                  <a:lnTo>
                    <a:pt x="219" y="1388"/>
                  </a:lnTo>
                  <a:lnTo>
                    <a:pt x="176" y="1337"/>
                  </a:lnTo>
                  <a:lnTo>
                    <a:pt x="137" y="1282"/>
                  </a:lnTo>
                  <a:lnTo>
                    <a:pt x="102" y="1225"/>
                  </a:lnTo>
                  <a:lnTo>
                    <a:pt x="72" y="1164"/>
                  </a:lnTo>
                  <a:lnTo>
                    <a:pt x="47" y="1101"/>
                  </a:lnTo>
                  <a:lnTo>
                    <a:pt x="27" y="1036"/>
                  </a:lnTo>
                  <a:lnTo>
                    <a:pt x="13" y="967"/>
                  </a:lnTo>
                  <a:lnTo>
                    <a:pt x="3" y="898"/>
                  </a:lnTo>
                  <a:lnTo>
                    <a:pt x="0" y="827"/>
                  </a:lnTo>
                  <a:lnTo>
                    <a:pt x="3" y="755"/>
                  </a:lnTo>
                  <a:lnTo>
                    <a:pt x="13" y="686"/>
                  </a:lnTo>
                  <a:lnTo>
                    <a:pt x="27" y="617"/>
                  </a:lnTo>
                  <a:lnTo>
                    <a:pt x="47" y="552"/>
                  </a:lnTo>
                  <a:lnTo>
                    <a:pt x="72" y="489"/>
                  </a:lnTo>
                  <a:lnTo>
                    <a:pt x="102" y="428"/>
                  </a:lnTo>
                  <a:lnTo>
                    <a:pt x="137" y="371"/>
                  </a:lnTo>
                  <a:lnTo>
                    <a:pt x="176" y="316"/>
                  </a:lnTo>
                  <a:lnTo>
                    <a:pt x="219" y="265"/>
                  </a:lnTo>
                  <a:lnTo>
                    <a:pt x="267" y="219"/>
                  </a:lnTo>
                  <a:lnTo>
                    <a:pt x="317" y="175"/>
                  </a:lnTo>
                  <a:lnTo>
                    <a:pt x="371" y="136"/>
                  </a:lnTo>
                  <a:lnTo>
                    <a:pt x="429" y="101"/>
                  </a:lnTo>
                  <a:lnTo>
                    <a:pt x="490" y="71"/>
                  </a:lnTo>
                  <a:lnTo>
                    <a:pt x="553" y="46"/>
                  </a:lnTo>
                  <a:lnTo>
                    <a:pt x="618" y="25"/>
                  </a:lnTo>
                  <a:lnTo>
                    <a:pt x="685" y="11"/>
                  </a:lnTo>
                  <a:lnTo>
                    <a:pt x="755" y="3"/>
                  </a:lnTo>
                  <a:lnTo>
                    <a:pt x="826" y="0"/>
                  </a:lnTo>
                  <a:close/>
                </a:path>
              </a:pathLst>
            </a:custGeom>
            <a:solidFill>
              <a:srgbClr val="FFB43C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1" name="Freeform 255"/>
            <p:cNvSpPr>
              <a:spLocks noEditPoints="1"/>
            </p:cNvSpPr>
            <p:nvPr/>
          </p:nvSpPr>
          <p:spPr bwMode="auto">
            <a:xfrm>
              <a:off x="4066" y="866"/>
              <a:ext cx="1138" cy="1140"/>
            </a:xfrm>
            <a:custGeom>
              <a:avLst/>
              <a:gdLst>
                <a:gd name="T0" fmla="*/ 2633 w 3415"/>
                <a:gd name="T1" fmla="*/ 3286 h 3419"/>
                <a:gd name="T2" fmla="*/ 1711 w 3415"/>
                <a:gd name="T3" fmla="*/ 3271 h 3419"/>
                <a:gd name="T4" fmla="*/ 1762 w 3415"/>
                <a:gd name="T5" fmla="*/ 3198 h 3419"/>
                <a:gd name="T6" fmla="*/ 1807 w 3415"/>
                <a:gd name="T7" fmla="*/ 2569 h 3419"/>
                <a:gd name="T8" fmla="*/ 2536 w 3415"/>
                <a:gd name="T9" fmla="*/ 2388 h 3419"/>
                <a:gd name="T10" fmla="*/ 2589 w 3415"/>
                <a:gd name="T11" fmla="*/ 2316 h 3419"/>
                <a:gd name="T12" fmla="*/ 1036 w 3415"/>
                <a:gd name="T13" fmla="*/ 2349 h 3419"/>
                <a:gd name="T14" fmla="*/ 880 w 3415"/>
                <a:gd name="T15" fmla="*/ 1888 h 3419"/>
                <a:gd name="T16" fmla="*/ 1664 w 3415"/>
                <a:gd name="T17" fmla="*/ 2405 h 3419"/>
                <a:gd name="T18" fmla="*/ 2529 w 3415"/>
                <a:gd name="T19" fmla="*/ 2217 h 3419"/>
                <a:gd name="T20" fmla="*/ 3197 w 3415"/>
                <a:gd name="T21" fmla="*/ 1803 h 3419"/>
                <a:gd name="T22" fmla="*/ 3282 w 3415"/>
                <a:gd name="T23" fmla="*/ 1776 h 3419"/>
                <a:gd name="T24" fmla="*/ 789 w 3415"/>
                <a:gd name="T25" fmla="*/ 1817 h 3419"/>
                <a:gd name="T26" fmla="*/ 1985 w 3415"/>
                <a:gd name="T27" fmla="*/ 1693 h 3419"/>
                <a:gd name="T28" fmla="*/ 2070 w 3415"/>
                <a:gd name="T29" fmla="*/ 1664 h 3419"/>
                <a:gd name="T30" fmla="*/ 182 w 3415"/>
                <a:gd name="T31" fmla="*/ 1707 h 3419"/>
                <a:gd name="T32" fmla="*/ 1386 w 3415"/>
                <a:gd name="T33" fmla="*/ 1508 h 3419"/>
                <a:gd name="T34" fmla="*/ 1872 w 3415"/>
                <a:gd name="T35" fmla="*/ 1709 h 3419"/>
                <a:gd name="T36" fmla="*/ 1385 w 3415"/>
                <a:gd name="T37" fmla="*/ 1134 h 3419"/>
                <a:gd name="T38" fmla="*/ 2593 w 3415"/>
                <a:gd name="T39" fmla="*/ 1344 h 3419"/>
                <a:gd name="T40" fmla="*/ 249 w 3415"/>
                <a:gd name="T41" fmla="*/ 1135 h 3419"/>
                <a:gd name="T42" fmla="*/ 626 w 3415"/>
                <a:gd name="T43" fmla="*/ 1025 h 3419"/>
                <a:gd name="T44" fmla="*/ 1114 w 3415"/>
                <a:gd name="T45" fmla="*/ 1000 h 3419"/>
                <a:gd name="T46" fmla="*/ 3294 w 3415"/>
                <a:gd name="T47" fmla="*/ 1080 h 3419"/>
                <a:gd name="T48" fmla="*/ 2206 w 3415"/>
                <a:gd name="T49" fmla="*/ 1009 h 3419"/>
                <a:gd name="T50" fmla="*/ 2258 w 3415"/>
                <a:gd name="T51" fmla="*/ 938 h 3419"/>
                <a:gd name="T52" fmla="*/ 210 w 3415"/>
                <a:gd name="T53" fmla="*/ 1025 h 3419"/>
                <a:gd name="T54" fmla="*/ 1215 w 3415"/>
                <a:gd name="T55" fmla="*/ 954 h 3419"/>
                <a:gd name="T56" fmla="*/ 1267 w 3415"/>
                <a:gd name="T57" fmla="*/ 882 h 3419"/>
                <a:gd name="T58" fmla="*/ 3109 w 3415"/>
                <a:gd name="T59" fmla="*/ 961 h 3419"/>
                <a:gd name="T60" fmla="*/ 1415 w 3415"/>
                <a:gd name="T61" fmla="*/ 1008 h 3419"/>
                <a:gd name="T62" fmla="*/ 553 w 3415"/>
                <a:gd name="T63" fmla="*/ 596 h 3419"/>
                <a:gd name="T64" fmla="*/ 2853 w 3415"/>
                <a:gd name="T65" fmla="*/ 529 h 3419"/>
                <a:gd name="T66" fmla="*/ 554 w 3415"/>
                <a:gd name="T67" fmla="*/ 458 h 3419"/>
                <a:gd name="T68" fmla="*/ 606 w 3415"/>
                <a:gd name="T69" fmla="*/ 385 h 3419"/>
                <a:gd name="T70" fmla="*/ 1136 w 3415"/>
                <a:gd name="T71" fmla="*/ 837 h 3419"/>
                <a:gd name="T72" fmla="*/ 1157 w 3415"/>
                <a:gd name="T73" fmla="*/ 330 h 3419"/>
                <a:gd name="T74" fmla="*/ 1761 w 3415"/>
                <a:gd name="T75" fmla="*/ 551 h 3419"/>
                <a:gd name="T76" fmla="*/ 2645 w 3415"/>
                <a:gd name="T77" fmla="*/ 481 h 3419"/>
                <a:gd name="T78" fmla="*/ 2040 w 3415"/>
                <a:gd name="T79" fmla="*/ 183 h 3419"/>
                <a:gd name="T80" fmla="*/ 2093 w 3415"/>
                <a:gd name="T81" fmla="*/ 110 h 3419"/>
                <a:gd name="T82" fmla="*/ 1202 w 3415"/>
                <a:gd name="T83" fmla="*/ 198 h 3419"/>
                <a:gd name="T84" fmla="*/ 1300 w 3415"/>
                <a:gd name="T85" fmla="*/ 84 h 3419"/>
                <a:gd name="T86" fmla="*/ 2220 w 3415"/>
                <a:gd name="T87" fmla="*/ 58 h 3419"/>
                <a:gd name="T88" fmla="*/ 2867 w 3415"/>
                <a:gd name="T89" fmla="*/ 341 h 3419"/>
                <a:gd name="T90" fmla="*/ 3279 w 3415"/>
                <a:gd name="T91" fmla="*/ 885 h 3419"/>
                <a:gd name="T92" fmla="*/ 3331 w 3415"/>
                <a:gd name="T93" fmla="*/ 1191 h 3419"/>
                <a:gd name="T94" fmla="*/ 3356 w 3415"/>
                <a:gd name="T95" fmla="*/ 1946 h 3419"/>
                <a:gd name="T96" fmla="*/ 2714 w 3415"/>
                <a:gd name="T97" fmla="*/ 2478 h 3419"/>
                <a:gd name="T98" fmla="*/ 2731 w 3415"/>
                <a:gd name="T99" fmla="*/ 3337 h 3419"/>
                <a:gd name="T100" fmla="*/ 2426 w 3415"/>
                <a:gd name="T101" fmla="*/ 3283 h 3419"/>
                <a:gd name="T102" fmla="*/ 2435 w 3415"/>
                <a:gd name="T103" fmla="*/ 2432 h 3419"/>
                <a:gd name="T104" fmla="*/ 1867 w 3415"/>
                <a:gd name="T105" fmla="*/ 2663 h 3419"/>
                <a:gd name="T106" fmla="*/ 1889 w 3415"/>
                <a:gd name="T107" fmla="*/ 3360 h 3419"/>
                <a:gd name="T108" fmla="*/ 1598 w 3415"/>
                <a:gd name="T109" fmla="*/ 3254 h 3419"/>
                <a:gd name="T110" fmla="*/ 1603 w 3415"/>
                <a:gd name="T111" fmla="*/ 2575 h 3419"/>
                <a:gd name="T112" fmla="*/ 837 w 3415"/>
                <a:gd name="T113" fmla="*/ 2374 h 3419"/>
                <a:gd name="T114" fmla="*/ 665 w 3415"/>
                <a:gd name="T115" fmla="*/ 1890 h 3419"/>
                <a:gd name="T116" fmla="*/ 82 w 3415"/>
                <a:gd name="T117" fmla="*/ 1797 h 3419"/>
                <a:gd name="T118" fmla="*/ 111 w 3415"/>
                <a:gd name="T119" fmla="*/ 1147 h 3419"/>
                <a:gd name="T120" fmla="*/ 108 w 3415"/>
                <a:gd name="T121" fmla="*/ 837 h 3419"/>
                <a:gd name="T122" fmla="*/ 522 w 3415"/>
                <a:gd name="T123" fmla="*/ 298 h 3419"/>
                <a:gd name="T124" fmla="*/ 1030 w 3415"/>
                <a:gd name="T125" fmla="*/ 58 h 3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415" h="3419">
                  <a:moveTo>
                    <a:pt x="2589" y="3198"/>
                  </a:moveTo>
                  <a:lnTo>
                    <a:pt x="2571" y="3201"/>
                  </a:lnTo>
                  <a:lnTo>
                    <a:pt x="2557" y="3209"/>
                  </a:lnTo>
                  <a:lnTo>
                    <a:pt x="2544" y="3221"/>
                  </a:lnTo>
                  <a:lnTo>
                    <a:pt x="2536" y="3236"/>
                  </a:lnTo>
                  <a:lnTo>
                    <a:pt x="2534" y="3254"/>
                  </a:lnTo>
                  <a:lnTo>
                    <a:pt x="2536" y="3271"/>
                  </a:lnTo>
                  <a:lnTo>
                    <a:pt x="2544" y="3286"/>
                  </a:lnTo>
                  <a:lnTo>
                    <a:pt x="2557" y="3298"/>
                  </a:lnTo>
                  <a:lnTo>
                    <a:pt x="2571" y="3306"/>
                  </a:lnTo>
                  <a:lnTo>
                    <a:pt x="2589" y="3309"/>
                  </a:lnTo>
                  <a:lnTo>
                    <a:pt x="2606" y="3306"/>
                  </a:lnTo>
                  <a:lnTo>
                    <a:pt x="2621" y="3298"/>
                  </a:lnTo>
                  <a:lnTo>
                    <a:pt x="2633" y="3286"/>
                  </a:lnTo>
                  <a:lnTo>
                    <a:pt x="2641" y="3271"/>
                  </a:lnTo>
                  <a:lnTo>
                    <a:pt x="2644" y="3254"/>
                  </a:lnTo>
                  <a:lnTo>
                    <a:pt x="2641" y="3236"/>
                  </a:lnTo>
                  <a:lnTo>
                    <a:pt x="2633" y="3221"/>
                  </a:lnTo>
                  <a:lnTo>
                    <a:pt x="2621" y="3209"/>
                  </a:lnTo>
                  <a:lnTo>
                    <a:pt x="2606" y="3201"/>
                  </a:lnTo>
                  <a:lnTo>
                    <a:pt x="2589" y="3198"/>
                  </a:lnTo>
                  <a:close/>
                  <a:moveTo>
                    <a:pt x="1762" y="3198"/>
                  </a:moveTo>
                  <a:lnTo>
                    <a:pt x="1745" y="3201"/>
                  </a:lnTo>
                  <a:lnTo>
                    <a:pt x="1730" y="3209"/>
                  </a:lnTo>
                  <a:lnTo>
                    <a:pt x="1718" y="3221"/>
                  </a:lnTo>
                  <a:lnTo>
                    <a:pt x="1711" y="3236"/>
                  </a:lnTo>
                  <a:lnTo>
                    <a:pt x="1707" y="3254"/>
                  </a:lnTo>
                  <a:lnTo>
                    <a:pt x="1711" y="3271"/>
                  </a:lnTo>
                  <a:lnTo>
                    <a:pt x="1718" y="3286"/>
                  </a:lnTo>
                  <a:lnTo>
                    <a:pt x="1730" y="3298"/>
                  </a:lnTo>
                  <a:lnTo>
                    <a:pt x="1745" y="3306"/>
                  </a:lnTo>
                  <a:lnTo>
                    <a:pt x="1762" y="3309"/>
                  </a:lnTo>
                  <a:lnTo>
                    <a:pt x="1780" y="3306"/>
                  </a:lnTo>
                  <a:lnTo>
                    <a:pt x="1795" y="3298"/>
                  </a:lnTo>
                  <a:lnTo>
                    <a:pt x="1807" y="3286"/>
                  </a:lnTo>
                  <a:lnTo>
                    <a:pt x="1815" y="3271"/>
                  </a:lnTo>
                  <a:lnTo>
                    <a:pt x="1817" y="3254"/>
                  </a:lnTo>
                  <a:lnTo>
                    <a:pt x="1815" y="3236"/>
                  </a:lnTo>
                  <a:lnTo>
                    <a:pt x="1807" y="3221"/>
                  </a:lnTo>
                  <a:lnTo>
                    <a:pt x="1795" y="3209"/>
                  </a:lnTo>
                  <a:lnTo>
                    <a:pt x="1780" y="3201"/>
                  </a:lnTo>
                  <a:lnTo>
                    <a:pt x="1762" y="3198"/>
                  </a:lnTo>
                  <a:close/>
                  <a:moveTo>
                    <a:pt x="1762" y="2482"/>
                  </a:moveTo>
                  <a:lnTo>
                    <a:pt x="1745" y="2485"/>
                  </a:lnTo>
                  <a:lnTo>
                    <a:pt x="1730" y="2492"/>
                  </a:lnTo>
                  <a:lnTo>
                    <a:pt x="1718" y="2504"/>
                  </a:lnTo>
                  <a:lnTo>
                    <a:pt x="1711" y="2519"/>
                  </a:lnTo>
                  <a:lnTo>
                    <a:pt x="1707" y="2537"/>
                  </a:lnTo>
                  <a:lnTo>
                    <a:pt x="1711" y="2554"/>
                  </a:lnTo>
                  <a:lnTo>
                    <a:pt x="1718" y="2569"/>
                  </a:lnTo>
                  <a:lnTo>
                    <a:pt x="1730" y="2581"/>
                  </a:lnTo>
                  <a:lnTo>
                    <a:pt x="1745" y="2588"/>
                  </a:lnTo>
                  <a:lnTo>
                    <a:pt x="1762" y="2592"/>
                  </a:lnTo>
                  <a:lnTo>
                    <a:pt x="1780" y="2588"/>
                  </a:lnTo>
                  <a:lnTo>
                    <a:pt x="1795" y="2581"/>
                  </a:lnTo>
                  <a:lnTo>
                    <a:pt x="1807" y="2569"/>
                  </a:lnTo>
                  <a:lnTo>
                    <a:pt x="1815" y="2554"/>
                  </a:lnTo>
                  <a:lnTo>
                    <a:pt x="1817" y="2537"/>
                  </a:lnTo>
                  <a:lnTo>
                    <a:pt x="1815" y="2519"/>
                  </a:lnTo>
                  <a:lnTo>
                    <a:pt x="1807" y="2504"/>
                  </a:lnTo>
                  <a:lnTo>
                    <a:pt x="1795" y="2492"/>
                  </a:lnTo>
                  <a:lnTo>
                    <a:pt x="1780" y="2485"/>
                  </a:lnTo>
                  <a:lnTo>
                    <a:pt x="1762" y="2482"/>
                  </a:lnTo>
                  <a:close/>
                  <a:moveTo>
                    <a:pt x="2589" y="2316"/>
                  </a:moveTo>
                  <a:lnTo>
                    <a:pt x="2571" y="2319"/>
                  </a:lnTo>
                  <a:lnTo>
                    <a:pt x="2557" y="2327"/>
                  </a:lnTo>
                  <a:lnTo>
                    <a:pt x="2544" y="2338"/>
                  </a:lnTo>
                  <a:lnTo>
                    <a:pt x="2536" y="2354"/>
                  </a:lnTo>
                  <a:lnTo>
                    <a:pt x="2534" y="2371"/>
                  </a:lnTo>
                  <a:lnTo>
                    <a:pt x="2536" y="2388"/>
                  </a:lnTo>
                  <a:lnTo>
                    <a:pt x="2544" y="2404"/>
                  </a:lnTo>
                  <a:lnTo>
                    <a:pt x="2557" y="2416"/>
                  </a:lnTo>
                  <a:lnTo>
                    <a:pt x="2571" y="2423"/>
                  </a:lnTo>
                  <a:lnTo>
                    <a:pt x="2589" y="2426"/>
                  </a:lnTo>
                  <a:lnTo>
                    <a:pt x="2606" y="2423"/>
                  </a:lnTo>
                  <a:lnTo>
                    <a:pt x="2621" y="2416"/>
                  </a:lnTo>
                  <a:lnTo>
                    <a:pt x="2633" y="2404"/>
                  </a:lnTo>
                  <a:lnTo>
                    <a:pt x="2641" y="2388"/>
                  </a:lnTo>
                  <a:lnTo>
                    <a:pt x="2644" y="2371"/>
                  </a:lnTo>
                  <a:lnTo>
                    <a:pt x="2641" y="2354"/>
                  </a:lnTo>
                  <a:lnTo>
                    <a:pt x="2633" y="2338"/>
                  </a:lnTo>
                  <a:lnTo>
                    <a:pt x="2621" y="2327"/>
                  </a:lnTo>
                  <a:lnTo>
                    <a:pt x="2606" y="2319"/>
                  </a:lnTo>
                  <a:lnTo>
                    <a:pt x="2589" y="2316"/>
                  </a:lnTo>
                  <a:close/>
                  <a:moveTo>
                    <a:pt x="991" y="2260"/>
                  </a:moveTo>
                  <a:lnTo>
                    <a:pt x="975" y="2264"/>
                  </a:lnTo>
                  <a:lnTo>
                    <a:pt x="959" y="2272"/>
                  </a:lnTo>
                  <a:lnTo>
                    <a:pt x="948" y="2283"/>
                  </a:lnTo>
                  <a:lnTo>
                    <a:pt x="939" y="2299"/>
                  </a:lnTo>
                  <a:lnTo>
                    <a:pt x="936" y="2316"/>
                  </a:lnTo>
                  <a:lnTo>
                    <a:pt x="939" y="2333"/>
                  </a:lnTo>
                  <a:lnTo>
                    <a:pt x="948" y="2349"/>
                  </a:lnTo>
                  <a:lnTo>
                    <a:pt x="959" y="2360"/>
                  </a:lnTo>
                  <a:lnTo>
                    <a:pt x="975" y="2368"/>
                  </a:lnTo>
                  <a:lnTo>
                    <a:pt x="991" y="2371"/>
                  </a:lnTo>
                  <a:lnTo>
                    <a:pt x="1009" y="2368"/>
                  </a:lnTo>
                  <a:lnTo>
                    <a:pt x="1024" y="2360"/>
                  </a:lnTo>
                  <a:lnTo>
                    <a:pt x="1036" y="2349"/>
                  </a:lnTo>
                  <a:lnTo>
                    <a:pt x="1044" y="2333"/>
                  </a:lnTo>
                  <a:lnTo>
                    <a:pt x="1047" y="2316"/>
                  </a:lnTo>
                  <a:lnTo>
                    <a:pt x="1044" y="2299"/>
                  </a:lnTo>
                  <a:lnTo>
                    <a:pt x="1036" y="2283"/>
                  </a:lnTo>
                  <a:lnTo>
                    <a:pt x="1024" y="2272"/>
                  </a:lnTo>
                  <a:lnTo>
                    <a:pt x="1009" y="2264"/>
                  </a:lnTo>
                  <a:lnTo>
                    <a:pt x="991" y="2260"/>
                  </a:lnTo>
                  <a:close/>
                  <a:moveTo>
                    <a:pt x="1694" y="2131"/>
                  </a:moveTo>
                  <a:lnTo>
                    <a:pt x="1765" y="2357"/>
                  </a:lnTo>
                  <a:lnTo>
                    <a:pt x="1825" y="2174"/>
                  </a:lnTo>
                  <a:lnTo>
                    <a:pt x="1694" y="2131"/>
                  </a:lnTo>
                  <a:close/>
                  <a:moveTo>
                    <a:pt x="901" y="1866"/>
                  </a:moveTo>
                  <a:lnTo>
                    <a:pt x="891" y="1877"/>
                  </a:lnTo>
                  <a:lnTo>
                    <a:pt x="880" y="1888"/>
                  </a:lnTo>
                  <a:lnTo>
                    <a:pt x="985" y="2151"/>
                  </a:lnTo>
                  <a:lnTo>
                    <a:pt x="988" y="2150"/>
                  </a:lnTo>
                  <a:lnTo>
                    <a:pt x="991" y="2150"/>
                  </a:lnTo>
                  <a:lnTo>
                    <a:pt x="1023" y="2153"/>
                  </a:lnTo>
                  <a:lnTo>
                    <a:pt x="1053" y="2163"/>
                  </a:lnTo>
                  <a:lnTo>
                    <a:pt x="1080" y="2177"/>
                  </a:lnTo>
                  <a:lnTo>
                    <a:pt x="1104" y="2196"/>
                  </a:lnTo>
                  <a:lnTo>
                    <a:pt x="1125" y="2219"/>
                  </a:lnTo>
                  <a:lnTo>
                    <a:pt x="1140" y="2245"/>
                  </a:lnTo>
                  <a:lnTo>
                    <a:pt x="1151" y="2274"/>
                  </a:lnTo>
                  <a:lnTo>
                    <a:pt x="1156" y="2306"/>
                  </a:lnTo>
                  <a:lnTo>
                    <a:pt x="1629" y="2441"/>
                  </a:lnTo>
                  <a:lnTo>
                    <a:pt x="1645" y="2421"/>
                  </a:lnTo>
                  <a:lnTo>
                    <a:pt x="1664" y="2405"/>
                  </a:lnTo>
                  <a:lnTo>
                    <a:pt x="1565" y="2088"/>
                  </a:lnTo>
                  <a:lnTo>
                    <a:pt x="901" y="1866"/>
                  </a:lnTo>
                  <a:close/>
                  <a:moveTo>
                    <a:pt x="2187" y="1779"/>
                  </a:moveTo>
                  <a:lnTo>
                    <a:pt x="2172" y="1805"/>
                  </a:lnTo>
                  <a:lnTo>
                    <a:pt x="2152" y="1827"/>
                  </a:lnTo>
                  <a:lnTo>
                    <a:pt x="2129" y="1847"/>
                  </a:lnTo>
                  <a:lnTo>
                    <a:pt x="2102" y="1862"/>
                  </a:lnTo>
                  <a:lnTo>
                    <a:pt x="2072" y="1871"/>
                  </a:lnTo>
                  <a:lnTo>
                    <a:pt x="2041" y="1874"/>
                  </a:lnTo>
                  <a:lnTo>
                    <a:pt x="1965" y="2105"/>
                  </a:lnTo>
                  <a:lnTo>
                    <a:pt x="2459" y="2270"/>
                  </a:lnTo>
                  <a:lnTo>
                    <a:pt x="2479" y="2248"/>
                  </a:lnTo>
                  <a:lnTo>
                    <a:pt x="2503" y="2230"/>
                  </a:lnTo>
                  <a:lnTo>
                    <a:pt x="2529" y="2217"/>
                  </a:lnTo>
                  <a:lnTo>
                    <a:pt x="2558" y="2208"/>
                  </a:lnTo>
                  <a:lnTo>
                    <a:pt x="2589" y="2205"/>
                  </a:lnTo>
                  <a:lnTo>
                    <a:pt x="2619" y="2208"/>
                  </a:lnTo>
                  <a:lnTo>
                    <a:pt x="2647" y="2217"/>
                  </a:lnTo>
                  <a:lnTo>
                    <a:pt x="2673" y="2229"/>
                  </a:lnTo>
                  <a:lnTo>
                    <a:pt x="3095" y="1876"/>
                  </a:lnTo>
                  <a:lnTo>
                    <a:pt x="3093" y="1869"/>
                  </a:lnTo>
                  <a:lnTo>
                    <a:pt x="3089" y="1861"/>
                  </a:lnTo>
                  <a:lnTo>
                    <a:pt x="2187" y="1779"/>
                  </a:lnTo>
                  <a:close/>
                  <a:moveTo>
                    <a:pt x="3249" y="1764"/>
                  </a:moveTo>
                  <a:lnTo>
                    <a:pt x="3233" y="1767"/>
                  </a:lnTo>
                  <a:lnTo>
                    <a:pt x="3217" y="1776"/>
                  </a:lnTo>
                  <a:lnTo>
                    <a:pt x="3205" y="1787"/>
                  </a:lnTo>
                  <a:lnTo>
                    <a:pt x="3197" y="1803"/>
                  </a:lnTo>
                  <a:lnTo>
                    <a:pt x="3194" y="1820"/>
                  </a:lnTo>
                  <a:lnTo>
                    <a:pt x="3197" y="1837"/>
                  </a:lnTo>
                  <a:lnTo>
                    <a:pt x="3205" y="1852"/>
                  </a:lnTo>
                  <a:lnTo>
                    <a:pt x="3217" y="1864"/>
                  </a:lnTo>
                  <a:lnTo>
                    <a:pt x="3233" y="1872"/>
                  </a:lnTo>
                  <a:lnTo>
                    <a:pt x="3249" y="1875"/>
                  </a:lnTo>
                  <a:lnTo>
                    <a:pt x="3267" y="1872"/>
                  </a:lnTo>
                  <a:lnTo>
                    <a:pt x="3282" y="1864"/>
                  </a:lnTo>
                  <a:lnTo>
                    <a:pt x="3294" y="1852"/>
                  </a:lnTo>
                  <a:lnTo>
                    <a:pt x="3302" y="1837"/>
                  </a:lnTo>
                  <a:lnTo>
                    <a:pt x="3304" y="1820"/>
                  </a:lnTo>
                  <a:lnTo>
                    <a:pt x="3302" y="1803"/>
                  </a:lnTo>
                  <a:lnTo>
                    <a:pt x="3294" y="1787"/>
                  </a:lnTo>
                  <a:lnTo>
                    <a:pt x="3282" y="1776"/>
                  </a:lnTo>
                  <a:lnTo>
                    <a:pt x="3267" y="1767"/>
                  </a:lnTo>
                  <a:lnTo>
                    <a:pt x="3249" y="1764"/>
                  </a:lnTo>
                  <a:close/>
                  <a:moveTo>
                    <a:pt x="771" y="1709"/>
                  </a:moveTo>
                  <a:lnTo>
                    <a:pt x="754" y="1712"/>
                  </a:lnTo>
                  <a:lnTo>
                    <a:pt x="739" y="1721"/>
                  </a:lnTo>
                  <a:lnTo>
                    <a:pt x="727" y="1732"/>
                  </a:lnTo>
                  <a:lnTo>
                    <a:pt x="719" y="1748"/>
                  </a:lnTo>
                  <a:lnTo>
                    <a:pt x="716" y="1764"/>
                  </a:lnTo>
                  <a:lnTo>
                    <a:pt x="719" y="1782"/>
                  </a:lnTo>
                  <a:lnTo>
                    <a:pt x="727" y="1797"/>
                  </a:lnTo>
                  <a:lnTo>
                    <a:pt x="739" y="1809"/>
                  </a:lnTo>
                  <a:lnTo>
                    <a:pt x="754" y="1817"/>
                  </a:lnTo>
                  <a:lnTo>
                    <a:pt x="771" y="1820"/>
                  </a:lnTo>
                  <a:lnTo>
                    <a:pt x="789" y="1817"/>
                  </a:lnTo>
                  <a:lnTo>
                    <a:pt x="803" y="1809"/>
                  </a:lnTo>
                  <a:lnTo>
                    <a:pt x="816" y="1797"/>
                  </a:lnTo>
                  <a:lnTo>
                    <a:pt x="823" y="1782"/>
                  </a:lnTo>
                  <a:lnTo>
                    <a:pt x="826" y="1764"/>
                  </a:lnTo>
                  <a:lnTo>
                    <a:pt x="823" y="1748"/>
                  </a:lnTo>
                  <a:lnTo>
                    <a:pt x="816" y="1732"/>
                  </a:lnTo>
                  <a:lnTo>
                    <a:pt x="803" y="1721"/>
                  </a:lnTo>
                  <a:lnTo>
                    <a:pt x="789" y="1712"/>
                  </a:lnTo>
                  <a:lnTo>
                    <a:pt x="771" y="1709"/>
                  </a:lnTo>
                  <a:close/>
                  <a:moveTo>
                    <a:pt x="2038" y="1654"/>
                  </a:moveTo>
                  <a:lnTo>
                    <a:pt x="2021" y="1657"/>
                  </a:lnTo>
                  <a:lnTo>
                    <a:pt x="2005" y="1664"/>
                  </a:lnTo>
                  <a:lnTo>
                    <a:pt x="1994" y="1677"/>
                  </a:lnTo>
                  <a:lnTo>
                    <a:pt x="1985" y="1693"/>
                  </a:lnTo>
                  <a:lnTo>
                    <a:pt x="1983" y="1709"/>
                  </a:lnTo>
                  <a:lnTo>
                    <a:pt x="1985" y="1727"/>
                  </a:lnTo>
                  <a:lnTo>
                    <a:pt x="1994" y="1742"/>
                  </a:lnTo>
                  <a:lnTo>
                    <a:pt x="2005" y="1754"/>
                  </a:lnTo>
                  <a:lnTo>
                    <a:pt x="2021" y="1762"/>
                  </a:lnTo>
                  <a:lnTo>
                    <a:pt x="2038" y="1764"/>
                  </a:lnTo>
                  <a:lnTo>
                    <a:pt x="2055" y="1762"/>
                  </a:lnTo>
                  <a:lnTo>
                    <a:pt x="2070" y="1754"/>
                  </a:lnTo>
                  <a:lnTo>
                    <a:pt x="2083" y="1742"/>
                  </a:lnTo>
                  <a:lnTo>
                    <a:pt x="2090" y="1727"/>
                  </a:lnTo>
                  <a:lnTo>
                    <a:pt x="2093" y="1709"/>
                  </a:lnTo>
                  <a:lnTo>
                    <a:pt x="2090" y="1693"/>
                  </a:lnTo>
                  <a:lnTo>
                    <a:pt x="2083" y="1677"/>
                  </a:lnTo>
                  <a:lnTo>
                    <a:pt x="2070" y="1664"/>
                  </a:lnTo>
                  <a:lnTo>
                    <a:pt x="2055" y="1657"/>
                  </a:lnTo>
                  <a:lnTo>
                    <a:pt x="2038" y="1654"/>
                  </a:lnTo>
                  <a:close/>
                  <a:moveTo>
                    <a:pt x="166" y="1599"/>
                  </a:moveTo>
                  <a:lnTo>
                    <a:pt x="148" y="1602"/>
                  </a:lnTo>
                  <a:lnTo>
                    <a:pt x="133" y="1609"/>
                  </a:lnTo>
                  <a:lnTo>
                    <a:pt x="121" y="1622"/>
                  </a:lnTo>
                  <a:lnTo>
                    <a:pt x="113" y="1636"/>
                  </a:lnTo>
                  <a:lnTo>
                    <a:pt x="111" y="1654"/>
                  </a:lnTo>
                  <a:lnTo>
                    <a:pt x="113" y="1672"/>
                  </a:lnTo>
                  <a:lnTo>
                    <a:pt x="121" y="1686"/>
                  </a:lnTo>
                  <a:lnTo>
                    <a:pt x="133" y="1699"/>
                  </a:lnTo>
                  <a:lnTo>
                    <a:pt x="148" y="1707"/>
                  </a:lnTo>
                  <a:lnTo>
                    <a:pt x="166" y="1709"/>
                  </a:lnTo>
                  <a:lnTo>
                    <a:pt x="182" y="1707"/>
                  </a:lnTo>
                  <a:lnTo>
                    <a:pt x="198" y="1699"/>
                  </a:lnTo>
                  <a:lnTo>
                    <a:pt x="210" y="1686"/>
                  </a:lnTo>
                  <a:lnTo>
                    <a:pt x="218" y="1672"/>
                  </a:lnTo>
                  <a:lnTo>
                    <a:pt x="221" y="1654"/>
                  </a:lnTo>
                  <a:lnTo>
                    <a:pt x="218" y="1636"/>
                  </a:lnTo>
                  <a:lnTo>
                    <a:pt x="210" y="1622"/>
                  </a:lnTo>
                  <a:lnTo>
                    <a:pt x="198" y="1609"/>
                  </a:lnTo>
                  <a:lnTo>
                    <a:pt x="182" y="1602"/>
                  </a:lnTo>
                  <a:lnTo>
                    <a:pt x="166" y="1599"/>
                  </a:lnTo>
                  <a:close/>
                  <a:moveTo>
                    <a:pt x="1386" y="1508"/>
                  </a:moveTo>
                  <a:lnTo>
                    <a:pt x="934" y="1742"/>
                  </a:lnTo>
                  <a:lnTo>
                    <a:pt x="936" y="1761"/>
                  </a:lnTo>
                  <a:lnTo>
                    <a:pt x="1526" y="1958"/>
                  </a:lnTo>
                  <a:lnTo>
                    <a:pt x="1386" y="1508"/>
                  </a:lnTo>
                  <a:close/>
                  <a:moveTo>
                    <a:pt x="2684" y="1419"/>
                  </a:moveTo>
                  <a:lnTo>
                    <a:pt x="2224" y="1671"/>
                  </a:lnTo>
                  <a:lnTo>
                    <a:pt x="3078" y="1749"/>
                  </a:lnTo>
                  <a:lnTo>
                    <a:pt x="2684" y="1419"/>
                  </a:lnTo>
                  <a:close/>
                  <a:moveTo>
                    <a:pt x="1631" y="1380"/>
                  </a:moveTo>
                  <a:lnTo>
                    <a:pt x="1486" y="1456"/>
                  </a:lnTo>
                  <a:lnTo>
                    <a:pt x="1655" y="2001"/>
                  </a:lnTo>
                  <a:lnTo>
                    <a:pt x="1860" y="2069"/>
                  </a:lnTo>
                  <a:lnTo>
                    <a:pt x="1937" y="1839"/>
                  </a:lnTo>
                  <a:lnTo>
                    <a:pt x="1915" y="1819"/>
                  </a:lnTo>
                  <a:lnTo>
                    <a:pt x="1897" y="1795"/>
                  </a:lnTo>
                  <a:lnTo>
                    <a:pt x="1884" y="1769"/>
                  </a:lnTo>
                  <a:lnTo>
                    <a:pt x="1875" y="1740"/>
                  </a:lnTo>
                  <a:lnTo>
                    <a:pt x="1872" y="1709"/>
                  </a:lnTo>
                  <a:lnTo>
                    <a:pt x="1874" y="1684"/>
                  </a:lnTo>
                  <a:lnTo>
                    <a:pt x="1881" y="1660"/>
                  </a:lnTo>
                  <a:lnTo>
                    <a:pt x="1889" y="1639"/>
                  </a:lnTo>
                  <a:lnTo>
                    <a:pt x="1631" y="1380"/>
                  </a:lnTo>
                  <a:close/>
                  <a:moveTo>
                    <a:pt x="3140" y="1170"/>
                  </a:moveTo>
                  <a:lnTo>
                    <a:pt x="2788" y="1362"/>
                  </a:lnTo>
                  <a:lnTo>
                    <a:pt x="3165" y="1678"/>
                  </a:lnTo>
                  <a:lnTo>
                    <a:pt x="3180" y="1671"/>
                  </a:lnTo>
                  <a:lnTo>
                    <a:pt x="3194" y="1664"/>
                  </a:lnTo>
                  <a:lnTo>
                    <a:pt x="3194" y="1202"/>
                  </a:lnTo>
                  <a:lnTo>
                    <a:pt x="3174" y="1194"/>
                  </a:lnTo>
                  <a:lnTo>
                    <a:pt x="3157" y="1184"/>
                  </a:lnTo>
                  <a:lnTo>
                    <a:pt x="3140" y="1170"/>
                  </a:lnTo>
                  <a:close/>
                  <a:moveTo>
                    <a:pt x="1385" y="1134"/>
                  </a:moveTo>
                  <a:lnTo>
                    <a:pt x="1452" y="1349"/>
                  </a:lnTo>
                  <a:lnTo>
                    <a:pt x="1550" y="1298"/>
                  </a:lnTo>
                  <a:lnTo>
                    <a:pt x="1385" y="1134"/>
                  </a:lnTo>
                  <a:close/>
                  <a:moveTo>
                    <a:pt x="2146" y="1113"/>
                  </a:moveTo>
                  <a:lnTo>
                    <a:pt x="1733" y="1327"/>
                  </a:lnTo>
                  <a:lnTo>
                    <a:pt x="1967" y="1561"/>
                  </a:lnTo>
                  <a:lnTo>
                    <a:pt x="1989" y="1551"/>
                  </a:lnTo>
                  <a:lnTo>
                    <a:pt x="2013" y="1546"/>
                  </a:lnTo>
                  <a:lnTo>
                    <a:pt x="2038" y="1544"/>
                  </a:lnTo>
                  <a:lnTo>
                    <a:pt x="2068" y="1547"/>
                  </a:lnTo>
                  <a:lnTo>
                    <a:pt x="2097" y="1555"/>
                  </a:lnTo>
                  <a:lnTo>
                    <a:pt x="2124" y="1569"/>
                  </a:lnTo>
                  <a:lnTo>
                    <a:pt x="2148" y="1587"/>
                  </a:lnTo>
                  <a:lnTo>
                    <a:pt x="2593" y="1344"/>
                  </a:lnTo>
                  <a:lnTo>
                    <a:pt x="2342" y="1134"/>
                  </a:lnTo>
                  <a:lnTo>
                    <a:pt x="2316" y="1146"/>
                  </a:lnTo>
                  <a:lnTo>
                    <a:pt x="2288" y="1155"/>
                  </a:lnTo>
                  <a:lnTo>
                    <a:pt x="2258" y="1158"/>
                  </a:lnTo>
                  <a:lnTo>
                    <a:pt x="2227" y="1155"/>
                  </a:lnTo>
                  <a:lnTo>
                    <a:pt x="2197" y="1145"/>
                  </a:lnTo>
                  <a:lnTo>
                    <a:pt x="2170" y="1132"/>
                  </a:lnTo>
                  <a:lnTo>
                    <a:pt x="2146" y="1113"/>
                  </a:lnTo>
                  <a:close/>
                  <a:moveTo>
                    <a:pt x="626" y="1025"/>
                  </a:moveTo>
                  <a:lnTo>
                    <a:pt x="323" y="1039"/>
                  </a:lnTo>
                  <a:lnTo>
                    <a:pt x="311" y="1069"/>
                  </a:lnTo>
                  <a:lnTo>
                    <a:pt x="294" y="1095"/>
                  </a:lnTo>
                  <a:lnTo>
                    <a:pt x="274" y="1116"/>
                  </a:lnTo>
                  <a:lnTo>
                    <a:pt x="249" y="1135"/>
                  </a:lnTo>
                  <a:lnTo>
                    <a:pt x="221" y="1147"/>
                  </a:lnTo>
                  <a:lnTo>
                    <a:pt x="221" y="1499"/>
                  </a:lnTo>
                  <a:lnTo>
                    <a:pt x="248" y="1511"/>
                  </a:lnTo>
                  <a:lnTo>
                    <a:pt x="272" y="1527"/>
                  </a:lnTo>
                  <a:lnTo>
                    <a:pt x="291" y="1548"/>
                  </a:lnTo>
                  <a:lnTo>
                    <a:pt x="308" y="1572"/>
                  </a:lnTo>
                  <a:lnTo>
                    <a:pt x="320" y="1599"/>
                  </a:lnTo>
                  <a:lnTo>
                    <a:pt x="328" y="1628"/>
                  </a:lnTo>
                  <a:lnTo>
                    <a:pt x="628" y="1682"/>
                  </a:lnTo>
                  <a:lnTo>
                    <a:pt x="643" y="1661"/>
                  </a:lnTo>
                  <a:lnTo>
                    <a:pt x="660" y="1643"/>
                  </a:lnTo>
                  <a:lnTo>
                    <a:pt x="681" y="1626"/>
                  </a:lnTo>
                  <a:lnTo>
                    <a:pt x="703" y="1614"/>
                  </a:lnTo>
                  <a:lnTo>
                    <a:pt x="626" y="1025"/>
                  </a:lnTo>
                  <a:close/>
                  <a:moveTo>
                    <a:pt x="1114" y="1000"/>
                  </a:moveTo>
                  <a:lnTo>
                    <a:pt x="737" y="1019"/>
                  </a:lnTo>
                  <a:lnTo>
                    <a:pt x="813" y="1605"/>
                  </a:lnTo>
                  <a:lnTo>
                    <a:pt x="839" y="1615"/>
                  </a:lnTo>
                  <a:lnTo>
                    <a:pt x="863" y="1627"/>
                  </a:lnTo>
                  <a:lnTo>
                    <a:pt x="884" y="1644"/>
                  </a:lnTo>
                  <a:lnTo>
                    <a:pt x="1353" y="1401"/>
                  </a:lnTo>
                  <a:lnTo>
                    <a:pt x="1261" y="1102"/>
                  </a:lnTo>
                  <a:lnTo>
                    <a:pt x="1229" y="1098"/>
                  </a:lnTo>
                  <a:lnTo>
                    <a:pt x="1198" y="1087"/>
                  </a:lnTo>
                  <a:lnTo>
                    <a:pt x="1171" y="1072"/>
                  </a:lnTo>
                  <a:lnTo>
                    <a:pt x="1149" y="1052"/>
                  </a:lnTo>
                  <a:lnTo>
                    <a:pt x="1129" y="1028"/>
                  </a:lnTo>
                  <a:lnTo>
                    <a:pt x="1114" y="1000"/>
                  </a:lnTo>
                  <a:close/>
                  <a:moveTo>
                    <a:pt x="3249" y="993"/>
                  </a:moveTo>
                  <a:lnTo>
                    <a:pt x="3233" y="995"/>
                  </a:lnTo>
                  <a:lnTo>
                    <a:pt x="3217" y="1003"/>
                  </a:lnTo>
                  <a:lnTo>
                    <a:pt x="3205" y="1016"/>
                  </a:lnTo>
                  <a:lnTo>
                    <a:pt x="3197" y="1030"/>
                  </a:lnTo>
                  <a:lnTo>
                    <a:pt x="3194" y="1048"/>
                  </a:lnTo>
                  <a:lnTo>
                    <a:pt x="3197" y="1065"/>
                  </a:lnTo>
                  <a:lnTo>
                    <a:pt x="3205" y="1080"/>
                  </a:lnTo>
                  <a:lnTo>
                    <a:pt x="3217" y="1092"/>
                  </a:lnTo>
                  <a:lnTo>
                    <a:pt x="3233" y="1100"/>
                  </a:lnTo>
                  <a:lnTo>
                    <a:pt x="3249" y="1103"/>
                  </a:lnTo>
                  <a:lnTo>
                    <a:pt x="3267" y="1100"/>
                  </a:lnTo>
                  <a:lnTo>
                    <a:pt x="3282" y="1092"/>
                  </a:lnTo>
                  <a:lnTo>
                    <a:pt x="3294" y="1080"/>
                  </a:lnTo>
                  <a:lnTo>
                    <a:pt x="3302" y="1065"/>
                  </a:lnTo>
                  <a:lnTo>
                    <a:pt x="3304" y="1048"/>
                  </a:lnTo>
                  <a:lnTo>
                    <a:pt x="3302" y="1030"/>
                  </a:lnTo>
                  <a:lnTo>
                    <a:pt x="3294" y="1016"/>
                  </a:lnTo>
                  <a:lnTo>
                    <a:pt x="3282" y="1003"/>
                  </a:lnTo>
                  <a:lnTo>
                    <a:pt x="3267" y="995"/>
                  </a:lnTo>
                  <a:lnTo>
                    <a:pt x="3249" y="993"/>
                  </a:lnTo>
                  <a:close/>
                  <a:moveTo>
                    <a:pt x="2258" y="938"/>
                  </a:moveTo>
                  <a:lnTo>
                    <a:pt x="2240" y="940"/>
                  </a:lnTo>
                  <a:lnTo>
                    <a:pt x="2226" y="948"/>
                  </a:lnTo>
                  <a:lnTo>
                    <a:pt x="2213" y="960"/>
                  </a:lnTo>
                  <a:lnTo>
                    <a:pt x="2206" y="975"/>
                  </a:lnTo>
                  <a:lnTo>
                    <a:pt x="2203" y="993"/>
                  </a:lnTo>
                  <a:lnTo>
                    <a:pt x="2206" y="1009"/>
                  </a:lnTo>
                  <a:lnTo>
                    <a:pt x="2213" y="1025"/>
                  </a:lnTo>
                  <a:lnTo>
                    <a:pt x="2226" y="1037"/>
                  </a:lnTo>
                  <a:lnTo>
                    <a:pt x="2240" y="1045"/>
                  </a:lnTo>
                  <a:lnTo>
                    <a:pt x="2258" y="1048"/>
                  </a:lnTo>
                  <a:lnTo>
                    <a:pt x="2276" y="1045"/>
                  </a:lnTo>
                  <a:lnTo>
                    <a:pt x="2291" y="1037"/>
                  </a:lnTo>
                  <a:lnTo>
                    <a:pt x="2303" y="1025"/>
                  </a:lnTo>
                  <a:lnTo>
                    <a:pt x="2311" y="1009"/>
                  </a:lnTo>
                  <a:lnTo>
                    <a:pt x="2313" y="993"/>
                  </a:lnTo>
                  <a:lnTo>
                    <a:pt x="2311" y="975"/>
                  </a:lnTo>
                  <a:lnTo>
                    <a:pt x="2303" y="960"/>
                  </a:lnTo>
                  <a:lnTo>
                    <a:pt x="2291" y="948"/>
                  </a:lnTo>
                  <a:lnTo>
                    <a:pt x="2276" y="940"/>
                  </a:lnTo>
                  <a:lnTo>
                    <a:pt x="2258" y="938"/>
                  </a:lnTo>
                  <a:close/>
                  <a:moveTo>
                    <a:pt x="166" y="938"/>
                  </a:moveTo>
                  <a:lnTo>
                    <a:pt x="148" y="940"/>
                  </a:lnTo>
                  <a:lnTo>
                    <a:pt x="133" y="948"/>
                  </a:lnTo>
                  <a:lnTo>
                    <a:pt x="121" y="960"/>
                  </a:lnTo>
                  <a:lnTo>
                    <a:pt x="113" y="975"/>
                  </a:lnTo>
                  <a:lnTo>
                    <a:pt x="111" y="993"/>
                  </a:lnTo>
                  <a:lnTo>
                    <a:pt x="113" y="1009"/>
                  </a:lnTo>
                  <a:lnTo>
                    <a:pt x="121" y="1025"/>
                  </a:lnTo>
                  <a:lnTo>
                    <a:pt x="133" y="1037"/>
                  </a:lnTo>
                  <a:lnTo>
                    <a:pt x="148" y="1045"/>
                  </a:lnTo>
                  <a:lnTo>
                    <a:pt x="166" y="1048"/>
                  </a:lnTo>
                  <a:lnTo>
                    <a:pt x="182" y="1045"/>
                  </a:lnTo>
                  <a:lnTo>
                    <a:pt x="198" y="1037"/>
                  </a:lnTo>
                  <a:lnTo>
                    <a:pt x="210" y="1025"/>
                  </a:lnTo>
                  <a:lnTo>
                    <a:pt x="218" y="1009"/>
                  </a:lnTo>
                  <a:lnTo>
                    <a:pt x="221" y="993"/>
                  </a:lnTo>
                  <a:lnTo>
                    <a:pt x="218" y="975"/>
                  </a:lnTo>
                  <a:lnTo>
                    <a:pt x="210" y="960"/>
                  </a:lnTo>
                  <a:lnTo>
                    <a:pt x="198" y="948"/>
                  </a:lnTo>
                  <a:lnTo>
                    <a:pt x="182" y="940"/>
                  </a:lnTo>
                  <a:lnTo>
                    <a:pt x="166" y="938"/>
                  </a:lnTo>
                  <a:close/>
                  <a:moveTo>
                    <a:pt x="1267" y="882"/>
                  </a:moveTo>
                  <a:lnTo>
                    <a:pt x="1249" y="885"/>
                  </a:lnTo>
                  <a:lnTo>
                    <a:pt x="1235" y="893"/>
                  </a:lnTo>
                  <a:lnTo>
                    <a:pt x="1222" y="905"/>
                  </a:lnTo>
                  <a:lnTo>
                    <a:pt x="1215" y="920"/>
                  </a:lnTo>
                  <a:lnTo>
                    <a:pt x="1212" y="938"/>
                  </a:lnTo>
                  <a:lnTo>
                    <a:pt x="1215" y="954"/>
                  </a:lnTo>
                  <a:lnTo>
                    <a:pt x="1222" y="970"/>
                  </a:lnTo>
                  <a:lnTo>
                    <a:pt x="1235" y="981"/>
                  </a:lnTo>
                  <a:lnTo>
                    <a:pt x="1249" y="990"/>
                  </a:lnTo>
                  <a:lnTo>
                    <a:pt x="1267" y="993"/>
                  </a:lnTo>
                  <a:lnTo>
                    <a:pt x="1284" y="990"/>
                  </a:lnTo>
                  <a:lnTo>
                    <a:pt x="1299" y="981"/>
                  </a:lnTo>
                  <a:lnTo>
                    <a:pt x="1311" y="970"/>
                  </a:lnTo>
                  <a:lnTo>
                    <a:pt x="1319" y="954"/>
                  </a:lnTo>
                  <a:lnTo>
                    <a:pt x="1322" y="938"/>
                  </a:lnTo>
                  <a:lnTo>
                    <a:pt x="1319" y="920"/>
                  </a:lnTo>
                  <a:lnTo>
                    <a:pt x="1311" y="905"/>
                  </a:lnTo>
                  <a:lnTo>
                    <a:pt x="1299" y="893"/>
                  </a:lnTo>
                  <a:lnTo>
                    <a:pt x="1284" y="885"/>
                  </a:lnTo>
                  <a:lnTo>
                    <a:pt x="1267" y="882"/>
                  </a:lnTo>
                  <a:close/>
                  <a:moveTo>
                    <a:pt x="2731" y="641"/>
                  </a:moveTo>
                  <a:lnTo>
                    <a:pt x="2410" y="929"/>
                  </a:lnTo>
                  <a:lnTo>
                    <a:pt x="2418" y="949"/>
                  </a:lnTo>
                  <a:lnTo>
                    <a:pt x="2422" y="970"/>
                  </a:lnTo>
                  <a:lnTo>
                    <a:pt x="2424" y="993"/>
                  </a:lnTo>
                  <a:lnTo>
                    <a:pt x="2421" y="1022"/>
                  </a:lnTo>
                  <a:lnTo>
                    <a:pt x="2412" y="1050"/>
                  </a:lnTo>
                  <a:lnTo>
                    <a:pt x="2697" y="1287"/>
                  </a:lnTo>
                  <a:lnTo>
                    <a:pt x="3087" y="1074"/>
                  </a:lnTo>
                  <a:lnTo>
                    <a:pt x="3085" y="1060"/>
                  </a:lnTo>
                  <a:lnTo>
                    <a:pt x="3084" y="1048"/>
                  </a:lnTo>
                  <a:lnTo>
                    <a:pt x="3087" y="1017"/>
                  </a:lnTo>
                  <a:lnTo>
                    <a:pt x="3096" y="988"/>
                  </a:lnTo>
                  <a:lnTo>
                    <a:pt x="3109" y="961"/>
                  </a:lnTo>
                  <a:lnTo>
                    <a:pt x="2862" y="652"/>
                  </a:lnTo>
                  <a:lnTo>
                    <a:pt x="2836" y="658"/>
                  </a:lnTo>
                  <a:lnTo>
                    <a:pt x="2809" y="662"/>
                  </a:lnTo>
                  <a:lnTo>
                    <a:pt x="2782" y="660"/>
                  </a:lnTo>
                  <a:lnTo>
                    <a:pt x="2755" y="652"/>
                  </a:lnTo>
                  <a:lnTo>
                    <a:pt x="2731" y="641"/>
                  </a:lnTo>
                  <a:close/>
                  <a:moveTo>
                    <a:pt x="1679" y="627"/>
                  </a:moveTo>
                  <a:lnTo>
                    <a:pt x="1418" y="871"/>
                  </a:lnTo>
                  <a:lnTo>
                    <a:pt x="1425" y="892"/>
                  </a:lnTo>
                  <a:lnTo>
                    <a:pt x="1431" y="914"/>
                  </a:lnTo>
                  <a:lnTo>
                    <a:pt x="1432" y="938"/>
                  </a:lnTo>
                  <a:lnTo>
                    <a:pt x="1430" y="963"/>
                  </a:lnTo>
                  <a:lnTo>
                    <a:pt x="1424" y="986"/>
                  </a:lnTo>
                  <a:lnTo>
                    <a:pt x="1415" y="1008"/>
                  </a:lnTo>
                  <a:lnTo>
                    <a:pt x="1653" y="1245"/>
                  </a:lnTo>
                  <a:lnTo>
                    <a:pt x="2095" y="1015"/>
                  </a:lnTo>
                  <a:lnTo>
                    <a:pt x="2094" y="1004"/>
                  </a:lnTo>
                  <a:lnTo>
                    <a:pt x="2093" y="993"/>
                  </a:lnTo>
                  <a:lnTo>
                    <a:pt x="2095" y="968"/>
                  </a:lnTo>
                  <a:lnTo>
                    <a:pt x="2101" y="944"/>
                  </a:lnTo>
                  <a:lnTo>
                    <a:pt x="1679" y="627"/>
                  </a:lnTo>
                  <a:close/>
                  <a:moveTo>
                    <a:pt x="553" y="596"/>
                  </a:moveTo>
                  <a:lnTo>
                    <a:pt x="306" y="906"/>
                  </a:lnTo>
                  <a:lnTo>
                    <a:pt x="312" y="917"/>
                  </a:lnTo>
                  <a:lnTo>
                    <a:pt x="318" y="929"/>
                  </a:lnTo>
                  <a:lnTo>
                    <a:pt x="613" y="915"/>
                  </a:lnTo>
                  <a:lnTo>
                    <a:pt x="571" y="602"/>
                  </a:lnTo>
                  <a:lnTo>
                    <a:pt x="553" y="596"/>
                  </a:lnTo>
                  <a:close/>
                  <a:moveTo>
                    <a:pt x="2809" y="441"/>
                  </a:moveTo>
                  <a:lnTo>
                    <a:pt x="2792" y="444"/>
                  </a:lnTo>
                  <a:lnTo>
                    <a:pt x="2776" y="452"/>
                  </a:lnTo>
                  <a:lnTo>
                    <a:pt x="2765" y="463"/>
                  </a:lnTo>
                  <a:lnTo>
                    <a:pt x="2757" y="479"/>
                  </a:lnTo>
                  <a:lnTo>
                    <a:pt x="2754" y="497"/>
                  </a:lnTo>
                  <a:lnTo>
                    <a:pt x="2757" y="513"/>
                  </a:lnTo>
                  <a:lnTo>
                    <a:pt x="2765" y="529"/>
                  </a:lnTo>
                  <a:lnTo>
                    <a:pt x="2776" y="541"/>
                  </a:lnTo>
                  <a:lnTo>
                    <a:pt x="2792" y="548"/>
                  </a:lnTo>
                  <a:lnTo>
                    <a:pt x="2809" y="552"/>
                  </a:lnTo>
                  <a:lnTo>
                    <a:pt x="2826" y="548"/>
                  </a:lnTo>
                  <a:lnTo>
                    <a:pt x="2842" y="541"/>
                  </a:lnTo>
                  <a:lnTo>
                    <a:pt x="2853" y="529"/>
                  </a:lnTo>
                  <a:lnTo>
                    <a:pt x="2861" y="513"/>
                  </a:lnTo>
                  <a:lnTo>
                    <a:pt x="2863" y="497"/>
                  </a:lnTo>
                  <a:lnTo>
                    <a:pt x="2861" y="479"/>
                  </a:lnTo>
                  <a:lnTo>
                    <a:pt x="2853" y="463"/>
                  </a:lnTo>
                  <a:lnTo>
                    <a:pt x="2842" y="452"/>
                  </a:lnTo>
                  <a:lnTo>
                    <a:pt x="2826" y="444"/>
                  </a:lnTo>
                  <a:lnTo>
                    <a:pt x="2809" y="441"/>
                  </a:lnTo>
                  <a:close/>
                  <a:moveTo>
                    <a:pt x="606" y="385"/>
                  </a:moveTo>
                  <a:lnTo>
                    <a:pt x="589" y="389"/>
                  </a:lnTo>
                  <a:lnTo>
                    <a:pt x="573" y="397"/>
                  </a:lnTo>
                  <a:lnTo>
                    <a:pt x="562" y="408"/>
                  </a:lnTo>
                  <a:lnTo>
                    <a:pt x="554" y="424"/>
                  </a:lnTo>
                  <a:lnTo>
                    <a:pt x="552" y="441"/>
                  </a:lnTo>
                  <a:lnTo>
                    <a:pt x="554" y="458"/>
                  </a:lnTo>
                  <a:lnTo>
                    <a:pt x="562" y="474"/>
                  </a:lnTo>
                  <a:lnTo>
                    <a:pt x="573" y="485"/>
                  </a:lnTo>
                  <a:lnTo>
                    <a:pt x="589" y="493"/>
                  </a:lnTo>
                  <a:lnTo>
                    <a:pt x="606" y="497"/>
                  </a:lnTo>
                  <a:lnTo>
                    <a:pt x="623" y="493"/>
                  </a:lnTo>
                  <a:lnTo>
                    <a:pt x="639" y="485"/>
                  </a:lnTo>
                  <a:lnTo>
                    <a:pt x="650" y="474"/>
                  </a:lnTo>
                  <a:lnTo>
                    <a:pt x="658" y="458"/>
                  </a:lnTo>
                  <a:lnTo>
                    <a:pt x="661" y="441"/>
                  </a:lnTo>
                  <a:lnTo>
                    <a:pt x="658" y="424"/>
                  </a:lnTo>
                  <a:lnTo>
                    <a:pt x="650" y="408"/>
                  </a:lnTo>
                  <a:lnTo>
                    <a:pt x="639" y="397"/>
                  </a:lnTo>
                  <a:lnTo>
                    <a:pt x="623" y="389"/>
                  </a:lnTo>
                  <a:lnTo>
                    <a:pt x="606" y="385"/>
                  </a:lnTo>
                  <a:close/>
                  <a:moveTo>
                    <a:pt x="1042" y="285"/>
                  </a:moveTo>
                  <a:lnTo>
                    <a:pt x="769" y="421"/>
                  </a:lnTo>
                  <a:lnTo>
                    <a:pt x="770" y="431"/>
                  </a:lnTo>
                  <a:lnTo>
                    <a:pt x="771" y="441"/>
                  </a:lnTo>
                  <a:lnTo>
                    <a:pt x="768" y="473"/>
                  </a:lnTo>
                  <a:lnTo>
                    <a:pt x="760" y="502"/>
                  </a:lnTo>
                  <a:lnTo>
                    <a:pt x="746" y="529"/>
                  </a:lnTo>
                  <a:lnTo>
                    <a:pt x="728" y="552"/>
                  </a:lnTo>
                  <a:lnTo>
                    <a:pt x="706" y="572"/>
                  </a:lnTo>
                  <a:lnTo>
                    <a:pt x="681" y="588"/>
                  </a:lnTo>
                  <a:lnTo>
                    <a:pt x="723" y="910"/>
                  </a:lnTo>
                  <a:lnTo>
                    <a:pt x="1109" y="890"/>
                  </a:lnTo>
                  <a:lnTo>
                    <a:pt x="1121" y="862"/>
                  </a:lnTo>
                  <a:lnTo>
                    <a:pt x="1136" y="837"/>
                  </a:lnTo>
                  <a:lnTo>
                    <a:pt x="1157" y="815"/>
                  </a:lnTo>
                  <a:lnTo>
                    <a:pt x="1180" y="797"/>
                  </a:lnTo>
                  <a:lnTo>
                    <a:pt x="1207" y="783"/>
                  </a:lnTo>
                  <a:lnTo>
                    <a:pt x="1236" y="775"/>
                  </a:lnTo>
                  <a:lnTo>
                    <a:pt x="1267" y="772"/>
                  </a:lnTo>
                  <a:lnTo>
                    <a:pt x="1294" y="775"/>
                  </a:lnTo>
                  <a:lnTo>
                    <a:pt x="1319" y="781"/>
                  </a:lnTo>
                  <a:lnTo>
                    <a:pt x="1343" y="791"/>
                  </a:lnTo>
                  <a:lnTo>
                    <a:pt x="1590" y="560"/>
                  </a:lnTo>
                  <a:lnTo>
                    <a:pt x="1248" y="302"/>
                  </a:lnTo>
                  <a:lnTo>
                    <a:pt x="1227" y="315"/>
                  </a:lnTo>
                  <a:lnTo>
                    <a:pt x="1206" y="323"/>
                  </a:lnTo>
                  <a:lnTo>
                    <a:pt x="1182" y="328"/>
                  </a:lnTo>
                  <a:lnTo>
                    <a:pt x="1157" y="330"/>
                  </a:lnTo>
                  <a:lnTo>
                    <a:pt x="1125" y="327"/>
                  </a:lnTo>
                  <a:lnTo>
                    <a:pt x="1094" y="318"/>
                  </a:lnTo>
                  <a:lnTo>
                    <a:pt x="1067" y="303"/>
                  </a:lnTo>
                  <a:lnTo>
                    <a:pt x="1042" y="285"/>
                  </a:lnTo>
                  <a:close/>
                  <a:moveTo>
                    <a:pt x="2211" y="281"/>
                  </a:moveTo>
                  <a:lnTo>
                    <a:pt x="2192" y="297"/>
                  </a:lnTo>
                  <a:lnTo>
                    <a:pt x="2170" y="312"/>
                  </a:lnTo>
                  <a:lnTo>
                    <a:pt x="2146" y="322"/>
                  </a:lnTo>
                  <a:lnTo>
                    <a:pt x="2120" y="328"/>
                  </a:lnTo>
                  <a:lnTo>
                    <a:pt x="2093" y="330"/>
                  </a:lnTo>
                  <a:lnTo>
                    <a:pt x="2066" y="328"/>
                  </a:lnTo>
                  <a:lnTo>
                    <a:pt x="2041" y="322"/>
                  </a:lnTo>
                  <a:lnTo>
                    <a:pt x="2017" y="312"/>
                  </a:lnTo>
                  <a:lnTo>
                    <a:pt x="1761" y="551"/>
                  </a:lnTo>
                  <a:lnTo>
                    <a:pt x="2167" y="855"/>
                  </a:lnTo>
                  <a:lnTo>
                    <a:pt x="2187" y="843"/>
                  </a:lnTo>
                  <a:lnTo>
                    <a:pt x="2209" y="834"/>
                  </a:lnTo>
                  <a:lnTo>
                    <a:pt x="2233" y="829"/>
                  </a:lnTo>
                  <a:lnTo>
                    <a:pt x="2258" y="827"/>
                  </a:lnTo>
                  <a:lnTo>
                    <a:pt x="2286" y="830"/>
                  </a:lnTo>
                  <a:lnTo>
                    <a:pt x="2312" y="837"/>
                  </a:lnTo>
                  <a:lnTo>
                    <a:pt x="2337" y="847"/>
                  </a:lnTo>
                  <a:lnTo>
                    <a:pt x="2656" y="560"/>
                  </a:lnTo>
                  <a:lnTo>
                    <a:pt x="2650" y="539"/>
                  </a:lnTo>
                  <a:lnTo>
                    <a:pt x="2645" y="518"/>
                  </a:lnTo>
                  <a:lnTo>
                    <a:pt x="2644" y="497"/>
                  </a:lnTo>
                  <a:lnTo>
                    <a:pt x="2645" y="488"/>
                  </a:lnTo>
                  <a:lnTo>
                    <a:pt x="2645" y="481"/>
                  </a:lnTo>
                  <a:lnTo>
                    <a:pt x="2211" y="281"/>
                  </a:lnTo>
                  <a:close/>
                  <a:moveTo>
                    <a:pt x="1322" y="220"/>
                  </a:moveTo>
                  <a:lnTo>
                    <a:pt x="1672" y="483"/>
                  </a:lnTo>
                  <a:lnTo>
                    <a:pt x="1942" y="232"/>
                  </a:lnTo>
                  <a:lnTo>
                    <a:pt x="1940" y="226"/>
                  </a:lnTo>
                  <a:lnTo>
                    <a:pt x="1938" y="220"/>
                  </a:lnTo>
                  <a:lnTo>
                    <a:pt x="1322" y="220"/>
                  </a:lnTo>
                  <a:close/>
                  <a:moveTo>
                    <a:pt x="2093" y="110"/>
                  </a:moveTo>
                  <a:lnTo>
                    <a:pt x="2076" y="113"/>
                  </a:lnTo>
                  <a:lnTo>
                    <a:pt x="2060" y="121"/>
                  </a:lnTo>
                  <a:lnTo>
                    <a:pt x="2049" y="133"/>
                  </a:lnTo>
                  <a:lnTo>
                    <a:pt x="2040" y="148"/>
                  </a:lnTo>
                  <a:lnTo>
                    <a:pt x="2038" y="165"/>
                  </a:lnTo>
                  <a:lnTo>
                    <a:pt x="2040" y="183"/>
                  </a:lnTo>
                  <a:lnTo>
                    <a:pt x="2049" y="198"/>
                  </a:lnTo>
                  <a:lnTo>
                    <a:pt x="2060" y="210"/>
                  </a:lnTo>
                  <a:lnTo>
                    <a:pt x="2076" y="217"/>
                  </a:lnTo>
                  <a:lnTo>
                    <a:pt x="2093" y="220"/>
                  </a:lnTo>
                  <a:lnTo>
                    <a:pt x="2111" y="217"/>
                  </a:lnTo>
                  <a:lnTo>
                    <a:pt x="2125" y="210"/>
                  </a:lnTo>
                  <a:lnTo>
                    <a:pt x="2138" y="198"/>
                  </a:lnTo>
                  <a:lnTo>
                    <a:pt x="2145" y="183"/>
                  </a:lnTo>
                  <a:lnTo>
                    <a:pt x="2148" y="165"/>
                  </a:lnTo>
                  <a:lnTo>
                    <a:pt x="2145" y="148"/>
                  </a:lnTo>
                  <a:lnTo>
                    <a:pt x="2138" y="133"/>
                  </a:lnTo>
                  <a:lnTo>
                    <a:pt x="2125" y="121"/>
                  </a:lnTo>
                  <a:lnTo>
                    <a:pt x="2111" y="113"/>
                  </a:lnTo>
                  <a:lnTo>
                    <a:pt x="2093" y="110"/>
                  </a:lnTo>
                  <a:close/>
                  <a:moveTo>
                    <a:pt x="1157" y="110"/>
                  </a:moveTo>
                  <a:lnTo>
                    <a:pt x="1139" y="113"/>
                  </a:lnTo>
                  <a:lnTo>
                    <a:pt x="1124" y="121"/>
                  </a:lnTo>
                  <a:lnTo>
                    <a:pt x="1112" y="133"/>
                  </a:lnTo>
                  <a:lnTo>
                    <a:pt x="1104" y="148"/>
                  </a:lnTo>
                  <a:lnTo>
                    <a:pt x="1102" y="165"/>
                  </a:lnTo>
                  <a:lnTo>
                    <a:pt x="1104" y="183"/>
                  </a:lnTo>
                  <a:lnTo>
                    <a:pt x="1112" y="198"/>
                  </a:lnTo>
                  <a:lnTo>
                    <a:pt x="1124" y="210"/>
                  </a:lnTo>
                  <a:lnTo>
                    <a:pt x="1139" y="217"/>
                  </a:lnTo>
                  <a:lnTo>
                    <a:pt x="1157" y="220"/>
                  </a:lnTo>
                  <a:lnTo>
                    <a:pt x="1175" y="217"/>
                  </a:lnTo>
                  <a:lnTo>
                    <a:pt x="1189" y="210"/>
                  </a:lnTo>
                  <a:lnTo>
                    <a:pt x="1202" y="198"/>
                  </a:lnTo>
                  <a:lnTo>
                    <a:pt x="1209" y="183"/>
                  </a:lnTo>
                  <a:lnTo>
                    <a:pt x="1212" y="165"/>
                  </a:lnTo>
                  <a:lnTo>
                    <a:pt x="1209" y="148"/>
                  </a:lnTo>
                  <a:lnTo>
                    <a:pt x="1202" y="133"/>
                  </a:lnTo>
                  <a:lnTo>
                    <a:pt x="1189" y="121"/>
                  </a:lnTo>
                  <a:lnTo>
                    <a:pt x="1175" y="113"/>
                  </a:lnTo>
                  <a:lnTo>
                    <a:pt x="1157" y="110"/>
                  </a:lnTo>
                  <a:close/>
                  <a:moveTo>
                    <a:pt x="1157" y="0"/>
                  </a:moveTo>
                  <a:lnTo>
                    <a:pt x="1187" y="2"/>
                  </a:lnTo>
                  <a:lnTo>
                    <a:pt x="1215" y="11"/>
                  </a:lnTo>
                  <a:lnTo>
                    <a:pt x="1241" y="23"/>
                  </a:lnTo>
                  <a:lnTo>
                    <a:pt x="1264" y="40"/>
                  </a:lnTo>
                  <a:lnTo>
                    <a:pt x="1283" y="60"/>
                  </a:lnTo>
                  <a:lnTo>
                    <a:pt x="1300" y="84"/>
                  </a:lnTo>
                  <a:lnTo>
                    <a:pt x="1311" y="110"/>
                  </a:lnTo>
                  <a:lnTo>
                    <a:pt x="1938" y="110"/>
                  </a:lnTo>
                  <a:lnTo>
                    <a:pt x="1950" y="84"/>
                  </a:lnTo>
                  <a:lnTo>
                    <a:pt x="1966" y="60"/>
                  </a:lnTo>
                  <a:lnTo>
                    <a:pt x="1986" y="40"/>
                  </a:lnTo>
                  <a:lnTo>
                    <a:pt x="2009" y="23"/>
                  </a:lnTo>
                  <a:lnTo>
                    <a:pt x="2035" y="11"/>
                  </a:lnTo>
                  <a:lnTo>
                    <a:pt x="2063" y="2"/>
                  </a:lnTo>
                  <a:lnTo>
                    <a:pt x="2093" y="0"/>
                  </a:lnTo>
                  <a:lnTo>
                    <a:pt x="2122" y="2"/>
                  </a:lnTo>
                  <a:lnTo>
                    <a:pt x="2150" y="11"/>
                  </a:lnTo>
                  <a:lnTo>
                    <a:pt x="2176" y="22"/>
                  </a:lnTo>
                  <a:lnTo>
                    <a:pt x="2199" y="39"/>
                  </a:lnTo>
                  <a:lnTo>
                    <a:pt x="2220" y="58"/>
                  </a:lnTo>
                  <a:lnTo>
                    <a:pt x="2235" y="82"/>
                  </a:lnTo>
                  <a:lnTo>
                    <a:pt x="2248" y="107"/>
                  </a:lnTo>
                  <a:lnTo>
                    <a:pt x="2256" y="135"/>
                  </a:lnTo>
                  <a:lnTo>
                    <a:pt x="2258" y="165"/>
                  </a:lnTo>
                  <a:lnTo>
                    <a:pt x="2258" y="173"/>
                  </a:lnTo>
                  <a:lnTo>
                    <a:pt x="2257" y="180"/>
                  </a:lnTo>
                  <a:lnTo>
                    <a:pt x="2690" y="381"/>
                  </a:lnTo>
                  <a:lnTo>
                    <a:pt x="2710" y="364"/>
                  </a:lnTo>
                  <a:lnTo>
                    <a:pt x="2732" y="350"/>
                  </a:lnTo>
                  <a:lnTo>
                    <a:pt x="2756" y="340"/>
                  </a:lnTo>
                  <a:lnTo>
                    <a:pt x="2782" y="332"/>
                  </a:lnTo>
                  <a:lnTo>
                    <a:pt x="2809" y="330"/>
                  </a:lnTo>
                  <a:lnTo>
                    <a:pt x="2839" y="334"/>
                  </a:lnTo>
                  <a:lnTo>
                    <a:pt x="2867" y="341"/>
                  </a:lnTo>
                  <a:lnTo>
                    <a:pt x="2892" y="353"/>
                  </a:lnTo>
                  <a:lnTo>
                    <a:pt x="2915" y="370"/>
                  </a:lnTo>
                  <a:lnTo>
                    <a:pt x="2935" y="390"/>
                  </a:lnTo>
                  <a:lnTo>
                    <a:pt x="2952" y="412"/>
                  </a:lnTo>
                  <a:lnTo>
                    <a:pt x="2964" y="438"/>
                  </a:lnTo>
                  <a:lnTo>
                    <a:pt x="2971" y="466"/>
                  </a:lnTo>
                  <a:lnTo>
                    <a:pt x="2974" y="497"/>
                  </a:lnTo>
                  <a:lnTo>
                    <a:pt x="2971" y="528"/>
                  </a:lnTo>
                  <a:lnTo>
                    <a:pt x="2962" y="557"/>
                  </a:lnTo>
                  <a:lnTo>
                    <a:pt x="2948" y="583"/>
                  </a:lnTo>
                  <a:lnTo>
                    <a:pt x="3195" y="892"/>
                  </a:lnTo>
                  <a:lnTo>
                    <a:pt x="3222" y="885"/>
                  </a:lnTo>
                  <a:lnTo>
                    <a:pt x="3249" y="882"/>
                  </a:lnTo>
                  <a:lnTo>
                    <a:pt x="3279" y="885"/>
                  </a:lnTo>
                  <a:lnTo>
                    <a:pt x="3307" y="892"/>
                  </a:lnTo>
                  <a:lnTo>
                    <a:pt x="3333" y="905"/>
                  </a:lnTo>
                  <a:lnTo>
                    <a:pt x="3356" y="921"/>
                  </a:lnTo>
                  <a:lnTo>
                    <a:pt x="3376" y="941"/>
                  </a:lnTo>
                  <a:lnTo>
                    <a:pt x="3392" y="964"/>
                  </a:lnTo>
                  <a:lnTo>
                    <a:pt x="3405" y="990"/>
                  </a:lnTo>
                  <a:lnTo>
                    <a:pt x="3412" y="1018"/>
                  </a:lnTo>
                  <a:lnTo>
                    <a:pt x="3415" y="1048"/>
                  </a:lnTo>
                  <a:lnTo>
                    <a:pt x="3412" y="1078"/>
                  </a:lnTo>
                  <a:lnTo>
                    <a:pt x="3404" y="1106"/>
                  </a:lnTo>
                  <a:lnTo>
                    <a:pt x="3391" y="1132"/>
                  </a:lnTo>
                  <a:lnTo>
                    <a:pt x="3375" y="1155"/>
                  </a:lnTo>
                  <a:lnTo>
                    <a:pt x="3354" y="1174"/>
                  </a:lnTo>
                  <a:lnTo>
                    <a:pt x="3331" y="1191"/>
                  </a:lnTo>
                  <a:lnTo>
                    <a:pt x="3304" y="1202"/>
                  </a:lnTo>
                  <a:lnTo>
                    <a:pt x="3304" y="1664"/>
                  </a:lnTo>
                  <a:lnTo>
                    <a:pt x="3331" y="1677"/>
                  </a:lnTo>
                  <a:lnTo>
                    <a:pt x="3354" y="1693"/>
                  </a:lnTo>
                  <a:lnTo>
                    <a:pt x="3375" y="1712"/>
                  </a:lnTo>
                  <a:lnTo>
                    <a:pt x="3391" y="1736"/>
                  </a:lnTo>
                  <a:lnTo>
                    <a:pt x="3404" y="1761"/>
                  </a:lnTo>
                  <a:lnTo>
                    <a:pt x="3412" y="1790"/>
                  </a:lnTo>
                  <a:lnTo>
                    <a:pt x="3415" y="1820"/>
                  </a:lnTo>
                  <a:lnTo>
                    <a:pt x="3412" y="1849"/>
                  </a:lnTo>
                  <a:lnTo>
                    <a:pt x="3405" y="1877"/>
                  </a:lnTo>
                  <a:lnTo>
                    <a:pt x="3392" y="1903"/>
                  </a:lnTo>
                  <a:lnTo>
                    <a:pt x="3376" y="1926"/>
                  </a:lnTo>
                  <a:lnTo>
                    <a:pt x="3356" y="1946"/>
                  </a:lnTo>
                  <a:lnTo>
                    <a:pt x="3333" y="1962"/>
                  </a:lnTo>
                  <a:lnTo>
                    <a:pt x="3307" y="1975"/>
                  </a:lnTo>
                  <a:lnTo>
                    <a:pt x="3279" y="1982"/>
                  </a:lnTo>
                  <a:lnTo>
                    <a:pt x="3249" y="1985"/>
                  </a:lnTo>
                  <a:lnTo>
                    <a:pt x="3219" y="1982"/>
                  </a:lnTo>
                  <a:lnTo>
                    <a:pt x="3191" y="1974"/>
                  </a:lnTo>
                  <a:lnTo>
                    <a:pt x="3165" y="1961"/>
                  </a:lnTo>
                  <a:lnTo>
                    <a:pt x="2743" y="2314"/>
                  </a:lnTo>
                  <a:lnTo>
                    <a:pt x="2750" y="2341"/>
                  </a:lnTo>
                  <a:lnTo>
                    <a:pt x="2754" y="2371"/>
                  </a:lnTo>
                  <a:lnTo>
                    <a:pt x="2751" y="2402"/>
                  </a:lnTo>
                  <a:lnTo>
                    <a:pt x="2743" y="2430"/>
                  </a:lnTo>
                  <a:lnTo>
                    <a:pt x="2731" y="2456"/>
                  </a:lnTo>
                  <a:lnTo>
                    <a:pt x="2714" y="2478"/>
                  </a:lnTo>
                  <a:lnTo>
                    <a:pt x="2693" y="2498"/>
                  </a:lnTo>
                  <a:lnTo>
                    <a:pt x="2670" y="2515"/>
                  </a:lnTo>
                  <a:lnTo>
                    <a:pt x="2644" y="2526"/>
                  </a:lnTo>
                  <a:lnTo>
                    <a:pt x="2644" y="3098"/>
                  </a:lnTo>
                  <a:lnTo>
                    <a:pt x="2670" y="3111"/>
                  </a:lnTo>
                  <a:lnTo>
                    <a:pt x="2693" y="3126"/>
                  </a:lnTo>
                  <a:lnTo>
                    <a:pt x="2714" y="3146"/>
                  </a:lnTo>
                  <a:lnTo>
                    <a:pt x="2731" y="3170"/>
                  </a:lnTo>
                  <a:lnTo>
                    <a:pt x="2743" y="3196"/>
                  </a:lnTo>
                  <a:lnTo>
                    <a:pt x="2751" y="3224"/>
                  </a:lnTo>
                  <a:lnTo>
                    <a:pt x="2754" y="3254"/>
                  </a:lnTo>
                  <a:lnTo>
                    <a:pt x="2751" y="3283"/>
                  </a:lnTo>
                  <a:lnTo>
                    <a:pt x="2743" y="3311"/>
                  </a:lnTo>
                  <a:lnTo>
                    <a:pt x="2731" y="3337"/>
                  </a:lnTo>
                  <a:lnTo>
                    <a:pt x="2715" y="3360"/>
                  </a:lnTo>
                  <a:lnTo>
                    <a:pt x="2694" y="3380"/>
                  </a:lnTo>
                  <a:lnTo>
                    <a:pt x="2672" y="3396"/>
                  </a:lnTo>
                  <a:lnTo>
                    <a:pt x="2646" y="3409"/>
                  </a:lnTo>
                  <a:lnTo>
                    <a:pt x="2618" y="3416"/>
                  </a:lnTo>
                  <a:lnTo>
                    <a:pt x="2589" y="3419"/>
                  </a:lnTo>
                  <a:lnTo>
                    <a:pt x="2559" y="3416"/>
                  </a:lnTo>
                  <a:lnTo>
                    <a:pt x="2531" y="3409"/>
                  </a:lnTo>
                  <a:lnTo>
                    <a:pt x="2505" y="3396"/>
                  </a:lnTo>
                  <a:lnTo>
                    <a:pt x="2482" y="3380"/>
                  </a:lnTo>
                  <a:lnTo>
                    <a:pt x="2462" y="3360"/>
                  </a:lnTo>
                  <a:lnTo>
                    <a:pt x="2446" y="3337"/>
                  </a:lnTo>
                  <a:lnTo>
                    <a:pt x="2433" y="3311"/>
                  </a:lnTo>
                  <a:lnTo>
                    <a:pt x="2426" y="3283"/>
                  </a:lnTo>
                  <a:lnTo>
                    <a:pt x="2423" y="3254"/>
                  </a:lnTo>
                  <a:lnTo>
                    <a:pt x="2426" y="3224"/>
                  </a:lnTo>
                  <a:lnTo>
                    <a:pt x="2434" y="3196"/>
                  </a:lnTo>
                  <a:lnTo>
                    <a:pt x="2447" y="3170"/>
                  </a:lnTo>
                  <a:lnTo>
                    <a:pt x="2463" y="3146"/>
                  </a:lnTo>
                  <a:lnTo>
                    <a:pt x="2484" y="3126"/>
                  </a:lnTo>
                  <a:lnTo>
                    <a:pt x="2507" y="3111"/>
                  </a:lnTo>
                  <a:lnTo>
                    <a:pt x="2534" y="3098"/>
                  </a:lnTo>
                  <a:lnTo>
                    <a:pt x="2534" y="2526"/>
                  </a:lnTo>
                  <a:lnTo>
                    <a:pt x="2508" y="2515"/>
                  </a:lnTo>
                  <a:lnTo>
                    <a:pt x="2484" y="2499"/>
                  </a:lnTo>
                  <a:lnTo>
                    <a:pt x="2464" y="2479"/>
                  </a:lnTo>
                  <a:lnTo>
                    <a:pt x="2448" y="2457"/>
                  </a:lnTo>
                  <a:lnTo>
                    <a:pt x="2435" y="2432"/>
                  </a:lnTo>
                  <a:lnTo>
                    <a:pt x="2427" y="2404"/>
                  </a:lnTo>
                  <a:lnTo>
                    <a:pt x="2424" y="2375"/>
                  </a:lnTo>
                  <a:lnTo>
                    <a:pt x="1929" y="2210"/>
                  </a:lnTo>
                  <a:lnTo>
                    <a:pt x="1864" y="2407"/>
                  </a:lnTo>
                  <a:lnTo>
                    <a:pt x="1885" y="2426"/>
                  </a:lnTo>
                  <a:lnTo>
                    <a:pt x="1903" y="2450"/>
                  </a:lnTo>
                  <a:lnTo>
                    <a:pt x="1916" y="2476"/>
                  </a:lnTo>
                  <a:lnTo>
                    <a:pt x="1925" y="2505"/>
                  </a:lnTo>
                  <a:lnTo>
                    <a:pt x="1927" y="2537"/>
                  </a:lnTo>
                  <a:lnTo>
                    <a:pt x="1925" y="2567"/>
                  </a:lnTo>
                  <a:lnTo>
                    <a:pt x="1917" y="2595"/>
                  </a:lnTo>
                  <a:lnTo>
                    <a:pt x="1904" y="2621"/>
                  </a:lnTo>
                  <a:lnTo>
                    <a:pt x="1888" y="2643"/>
                  </a:lnTo>
                  <a:lnTo>
                    <a:pt x="1867" y="2663"/>
                  </a:lnTo>
                  <a:lnTo>
                    <a:pt x="1844" y="2680"/>
                  </a:lnTo>
                  <a:lnTo>
                    <a:pt x="1817" y="2692"/>
                  </a:lnTo>
                  <a:lnTo>
                    <a:pt x="1817" y="3098"/>
                  </a:lnTo>
                  <a:lnTo>
                    <a:pt x="1844" y="3111"/>
                  </a:lnTo>
                  <a:lnTo>
                    <a:pt x="1867" y="3126"/>
                  </a:lnTo>
                  <a:lnTo>
                    <a:pt x="1888" y="3146"/>
                  </a:lnTo>
                  <a:lnTo>
                    <a:pt x="1904" y="3170"/>
                  </a:lnTo>
                  <a:lnTo>
                    <a:pt x="1917" y="3196"/>
                  </a:lnTo>
                  <a:lnTo>
                    <a:pt x="1925" y="3224"/>
                  </a:lnTo>
                  <a:lnTo>
                    <a:pt x="1927" y="3254"/>
                  </a:lnTo>
                  <a:lnTo>
                    <a:pt x="1925" y="3283"/>
                  </a:lnTo>
                  <a:lnTo>
                    <a:pt x="1917" y="3311"/>
                  </a:lnTo>
                  <a:lnTo>
                    <a:pt x="1905" y="3337"/>
                  </a:lnTo>
                  <a:lnTo>
                    <a:pt x="1889" y="3360"/>
                  </a:lnTo>
                  <a:lnTo>
                    <a:pt x="1869" y="3380"/>
                  </a:lnTo>
                  <a:lnTo>
                    <a:pt x="1845" y="3396"/>
                  </a:lnTo>
                  <a:lnTo>
                    <a:pt x="1820" y="3409"/>
                  </a:lnTo>
                  <a:lnTo>
                    <a:pt x="1792" y="3416"/>
                  </a:lnTo>
                  <a:lnTo>
                    <a:pt x="1762" y="3419"/>
                  </a:lnTo>
                  <a:lnTo>
                    <a:pt x="1733" y="3416"/>
                  </a:lnTo>
                  <a:lnTo>
                    <a:pt x="1705" y="3409"/>
                  </a:lnTo>
                  <a:lnTo>
                    <a:pt x="1679" y="3396"/>
                  </a:lnTo>
                  <a:lnTo>
                    <a:pt x="1657" y="3380"/>
                  </a:lnTo>
                  <a:lnTo>
                    <a:pt x="1636" y="3360"/>
                  </a:lnTo>
                  <a:lnTo>
                    <a:pt x="1620" y="3337"/>
                  </a:lnTo>
                  <a:lnTo>
                    <a:pt x="1608" y="3311"/>
                  </a:lnTo>
                  <a:lnTo>
                    <a:pt x="1600" y="3283"/>
                  </a:lnTo>
                  <a:lnTo>
                    <a:pt x="1598" y="3254"/>
                  </a:lnTo>
                  <a:lnTo>
                    <a:pt x="1600" y="3224"/>
                  </a:lnTo>
                  <a:lnTo>
                    <a:pt x="1608" y="3196"/>
                  </a:lnTo>
                  <a:lnTo>
                    <a:pt x="1620" y="3170"/>
                  </a:lnTo>
                  <a:lnTo>
                    <a:pt x="1637" y="3146"/>
                  </a:lnTo>
                  <a:lnTo>
                    <a:pt x="1658" y="3126"/>
                  </a:lnTo>
                  <a:lnTo>
                    <a:pt x="1682" y="3111"/>
                  </a:lnTo>
                  <a:lnTo>
                    <a:pt x="1707" y="3098"/>
                  </a:lnTo>
                  <a:lnTo>
                    <a:pt x="1707" y="2692"/>
                  </a:lnTo>
                  <a:lnTo>
                    <a:pt x="1683" y="2681"/>
                  </a:lnTo>
                  <a:lnTo>
                    <a:pt x="1660" y="2665"/>
                  </a:lnTo>
                  <a:lnTo>
                    <a:pt x="1640" y="2647"/>
                  </a:lnTo>
                  <a:lnTo>
                    <a:pt x="1624" y="2626"/>
                  </a:lnTo>
                  <a:lnTo>
                    <a:pt x="1611" y="2601"/>
                  </a:lnTo>
                  <a:lnTo>
                    <a:pt x="1603" y="2575"/>
                  </a:lnTo>
                  <a:lnTo>
                    <a:pt x="1599" y="2547"/>
                  </a:lnTo>
                  <a:lnTo>
                    <a:pt x="1126" y="2412"/>
                  </a:lnTo>
                  <a:lnTo>
                    <a:pt x="1105" y="2435"/>
                  </a:lnTo>
                  <a:lnTo>
                    <a:pt x="1081" y="2455"/>
                  </a:lnTo>
                  <a:lnTo>
                    <a:pt x="1054" y="2469"/>
                  </a:lnTo>
                  <a:lnTo>
                    <a:pt x="1024" y="2478"/>
                  </a:lnTo>
                  <a:lnTo>
                    <a:pt x="991" y="2482"/>
                  </a:lnTo>
                  <a:lnTo>
                    <a:pt x="962" y="2478"/>
                  </a:lnTo>
                  <a:lnTo>
                    <a:pt x="934" y="2471"/>
                  </a:lnTo>
                  <a:lnTo>
                    <a:pt x="908" y="2459"/>
                  </a:lnTo>
                  <a:lnTo>
                    <a:pt x="885" y="2442"/>
                  </a:lnTo>
                  <a:lnTo>
                    <a:pt x="866" y="2422"/>
                  </a:lnTo>
                  <a:lnTo>
                    <a:pt x="849" y="2400"/>
                  </a:lnTo>
                  <a:lnTo>
                    <a:pt x="837" y="2374"/>
                  </a:lnTo>
                  <a:lnTo>
                    <a:pt x="829" y="2346"/>
                  </a:lnTo>
                  <a:lnTo>
                    <a:pt x="826" y="2316"/>
                  </a:lnTo>
                  <a:lnTo>
                    <a:pt x="829" y="2287"/>
                  </a:lnTo>
                  <a:lnTo>
                    <a:pt x="837" y="2260"/>
                  </a:lnTo>
                  <a:lnTo>
                    <a:pt x="848" y="2234"/>
                  </a:lnTo>
                  <a:lnTo>
                    <a:pt x="864" y="2213"/>
                  </a:lnTo>
                  <a:lnTo>
                    <a:pt x="883" y="2192"/>
                  </a:lnTo>
                  <a:lnTo>
                    <a:pt x="778" y="1929"/>
                  </a:lnTo>
                  <a:lnTo>
                    <a:pt x="774" y="1929"/>
                  </a:lnTo>
                  <a:lnTo>
                    <a:pt x="771" y="1930"/>
                  </a:lnTo>
                  <a:lnTo>
                    <a:pt x="741" y="1927"/>
                  </a:lnTo>
                  <a:lnTo>
                    <a:pt x="713" y="1919"/>
                  </a:lnTo>
                  <a:lnTo>
                    <a:pt x="687" y="1906"/>
                  </a:lnTo>
                  <a:lnTo>
                    <a:pt x="665" y="1890"/>
                  </a:lnTo>
                  <a:lnTo>
                    <a:pt x="644" y="1870"/>
                  </a:lnTo>
                  <a:lnTo>
                    <a:pt x="628" y="1846"/>
                  </a:lnTo>
                  <a:lnTo>
                    <a:pt x="616" y="1819"/>
                  </a:lnTo>
                  <a:lnTo>
                    <a:pt x="609" y="1791"/>
                  </a:lnTo>
                  <a:lnTo>
                    <a:pt x="308" y="1736"/>
                  </a:lnTo>
                  <a:lnTo>
                    <a:pt x="292" y="1760"/>
                  </a:lnTo>
                  <a:lnTo>
                    <a:pt x="272" y="1780"/>
                  </a:lnTo>
                  <a:lnTo>
                    <a:pt x="249" y="1796"/>
                  </a:lnTo>
                  <a:lnTo>
                    <a:pt x="223" y="1809"/>
                  </a:lnTo>
                  <a:lnTo>
                    <a:pt x="195" y="1817"/>
                  </a:lnTo>
                  <a:lnTo>
                    <a:pt x="166" y="1820"/>
                  </a:lnTo>
                  <a:lnTo>
                    <a:pt x="136" y="1817"/>
                  </a:lnTo>
                  <a:lnTo>
                    <a:pt x="108" y="1810"/>
                  </a:lnTo>
                  <a:lnTo>
                    <a:pt x="82" y="1797"/>
                  </a:lnTo>
                  <a:lnTo>
                    <a:pt x="59" y="1781"/>
                  </a:lnTo>
                  <a:lnTo>
                    <a:pt x="39" y="1761"/>
                  </a:lnTo>
                  <a:lnTo>
                    <a:pt x="23" y="1738"/>
                  </a:lnTo>
                  <a:lnTo>
                    <a:pt x="10" y="1712"/>
                  </a:lnTo>
                  <a:lnTo>
                    <a:pt x="3" y="1684"/>
                  </a:lnTo>
                  <a:lnTo>
                    <a:pt x="0" y="1654"/>
                  </a:lnTo>
                  <a:lnTo>
                    <a:pt x="3" y="1624"/>
                  </a:lnTo>
                  <a:lnTo>
                    <a:pt x="11" y="1596"/>
                  </a:lnTo>
                  <a:lnTo>
                    <a:pt x="24" y="1570"/>
                  </a:lnTo>
                  <a:lnTo>
                    <a:pt x="40" y="1547"/>
                  </a:lnTo>
                  <a:lnTo>
                    <a:pt x="61" y="1527"/>
                  </a:lnTo>
                  <a:lnTo>
                    <a:pt x="84" y="1511"/>
                  </a:lnTo>
                  <a:lnTo>
                    <a:pt x="111" y="1499"/>
                  </a:lnTo>
                  <a:lnTo>
                    <a:pt x="111" y="1147"/>
                  </a:lnTo>
                  <a:lnTo>
                    <a:pt x="84" y="1136"/>
                  </a:lnTo>
                  <a:lnTo>
                    <a:pt x="61" y="1119"/>
                  </a:lnTo>
                  <a:lnTo>
                    <a:pt x="40" y="1100"/>
                  </a:lnTo>
                  <a:lnTo>
                    <a:pt x="24" y="1077"/>
                  </a:lnTo>
                  <a:lnTo>
                    <a:pt x="11" y="1051"/>
                  </a:lnTo>
                  <a:lnTo>
                    <a:pt x="3" y="1023"/>
                  </a:lnTo>
                  <a:lnTo>
                    <a:pt x="0" y="993"/>
                  </a:lnTo>
                  <a:lnTo>
                    <a:pt x="3" y="963"/>
                  </a:lnTo>
                  <a:lnTo>
                    <a:pt x="10" y="935"/>
                  </a:lnTo>
                  <a:lnTo>
                    <a:pt x="23" y="909"/>
                  </a:lnTo>
                  <a:lnTo>
                    <a:pt x="39" y="886"/>
                  </a:lnTo>
                  <a:lnTo>
                    <a:pt x="59" y="866"/>
                  </a:lnTo>
                  <a:lnTo>
                    <a:pt x="82" y="850"/>
                  </a:lnTo>
                  <a:lnTo>
                    <a:pt x="108" y="837"/>
                  </a:lnTo>
                  <a:lnTo>
                    <a:pt x="136" y="830"/>
                  </a:lnTo>
                  <a:lnTo>
                    <a:pt x="166" y="827"/>
                  </a:lnTo>
                  <a:lnTo>
                    <a:pt x="193" y="830"/>
                  </a:lnTo>
                  <a:lnTo>
                    <a:pt x="220" y="837"/>
                  </a:lnTo>
                  <a:lnTo>
                    <a:pt x="466" y="528"/>
                  </a:lnTo>
                  <a:lnTo>
                    <a:pt x="453" y="502"/>
                  </a:lnTo>
                  <a:lnTo>
                    <a:pt x="444" y="473"/>
                  </a:lnTo>
                  <a:lnTo>
                    <a:pt x="441" y="441"/>
                  </a:lnTo>
                  <a:lnTo>
                    <a:pt x="444" y="411"/>
                  </a:lnTo>
                  <a:lnTo>
                    <a:pt x="451" y="383"/>
                  </a:lnTo>
                  <a:lnTo>
                    <a:pt x="463" y="357"/>
                  </a:lnTo>
                  <a:lnTo>
                    <a:pt x="480" y="335"/>
                  </a:lnTo>
                  <a:lnTo>
                    <a:pt x="500" y="315"/>
                  </a:lnTo>
                  <a:lnTo>
                    <a:pt x="522" y="298"/>
                  </a:lnTo>
                  <a:lnTo>
                    <a:pt x="548" y="286"/>
                  </a:lnTo>
                  <a:lnTo>
                    <a:pt x="576" y="279"/>
                  </a:lnTo>
                  <a:lnTo>
                    <a:pt x="606" y="275"/>
                  </a:lnTo>
                  <a:lnTo>
                    <a:pt x="639" y="279"/>
                  </a:lnTo>
                  <a:lnTo>
                    <a:pt x="669" y="288"/>
                  </a:lnTo>
                  <a:lnTo>
                    <a:pt x="697" y="302"/>
                  </a:lnTo>
                  <a:lnTo>
                    <a:pt x="721" y="322"/>
                  </a:lnTo>
                  <a:lnTo>
                    <a:pt x="993" y="185"/>
                  </a:lnTo>
                  <a:lnTo>
                    <a:pt x="992" y="176"/>
                  </a:lnTo>
                  <a:lnTo>
                    <a:pt x="991" y="165"/>
                  </a:lnTo>
                  <a:lnTo>
                    <a:pt x="994" y="135"/>
                  </a:lnTo>
                  <a:lnTo>
                    <a:pt x="1001" y="107"/>
                  </a:lnTo>
                  <a:lnTo>
                    <a:pt x="1014" y="82"/>
                  </a:lnTo>
                  <a:lnTo>
                    <a:pt x="1030" y="58"/>
                  </a:lnTo>
                  <a:lnTo>
                    <a:pt x="1050" y="39"/>
                  </a:lnTo>
                  <a:lnTo>
                    <a:pt x="1073" y="22"/>
                  </a:lnTo>
                  <a:lnTo>
                    <a:pt x="1099" y="11"/>
                  </a:lnTo>
                  <a:lnTo>
                    <a:pt x="1127" y="2"/>
                  </a:lnTo>
                  <a:lnTo>
                    <a:pt x="1157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2" name="Rectangle 256"/>
            <p:cNvSpPr>
              <a:spLocks noChangeArrowheads="1"/>
            </p:cNvSpPr>
            <p:nvPr/>
          </p:nvSpPr>
          <p:spPr bwMode="auto">
            <a:xfrm>
              <a:off x="4103" y="866"/>
              <a:ext cx="36" cy="37"/>
            </a:xfrm>
            <a:prstGeom prst="rect">
              <a:avLst/>
            </a:prstGeom>
            <a:solidFill>
              <a:srgbClr val="FF3278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3" name="Rectangle 257"/>
            <p:cNvSpPr>
              <a:spLocks noChangeArrowheads="1"/>
            </p:cNvSpPr>
            <p:nvPr/>
          </p:nvSpPr>
          <p:spPr bwMode="auto">
            <a:xfrm>
              <a:off x="4103" y="940"/>
              <a:ext cx="36" cy="36"/>
            </a:xfrm>
            <a:prstGeom prst="rect">
              <a:avLst/>
            </a:prstGeom>
            <a:solidFill>
              <a:srgbClr val="FF3278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4" name="Rectangle 258"/>
            <p:cNvSpPr>
              <a:spLocks noChangeArrowheads="1"/>
            </p:cNvSpPr>
            <p:nvPr/>
          </p:nvSpPr>
          <p:spPr bwMode="auto">
            <a:xfrm>
              <a:off x="4139" y="903"/>
              <a:ext cx="37" cy="37"/>
            </a:xfrm>
            <a:prstGeom prst="rect">
              <a:avLst/>
            </a:prstGeom>
            <a:solidFill>
              <a:srgbClr val="FF3278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5" name="Rectangle 259"/>
            <p:cNvSpPr>
              <a:spLocks noChangeArrowheads="1"/>
            </p:cNvSpPr>
            <p:nvPr/>
          </p:nvSpPr>
          <p:spPr bwMode="auto">
            <a:xfrm>
              <a:off x="4066" y="903"/>
              <a:ext cx="37" cy="37"/>
            </a:xfrm>
            <a:prstGeom prst="rect">
              <a:avLst/>
            </a:prstGeom>
            <a:solidFill>
              <a:srgbClr val="FF3278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6" name="Rectangle 260"/>
            <p:cNvSpPr>
              <a:spLocks noChangeArrowheads="1"/>
            </p:cNvSpPr>
            <p:nvPr/>
          </p:nvSpPr>
          <p:spPr bwMode="auto">
            <a:xfrm>
              <a:off x="5020" y="1712"/>
              <a:ext cx="37" cy="37"/>
            </a:xfrm>
            <a:prstGeom prst="rect">
              <a:avLst/>
            </a:prstGeom>
            <a:solidFill>
              <a:srgbClr val="FF3278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7" name="Rectangle 261"/>
            <p:cNvSpPr>
              <a:spLocks noChangeArrowheads="1"/>
            </p:cNvSpPr>
            <p:nvPr/>
          </p:nvSpPr>
          <p:spPr bwMode="auto">
            <a:xfrm>
              <a:off x="5020" y="1786"/>
              <a:ext cx="37" cy="36"/>
            </a:xfrm>
            <a:prstGeom prst="rect">
              <a:avLst/>
            </a:prstGeom>
            <a:solidFill>
              <a:srgbClr val="FF3278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8" name="Rectangle 262"/>
            <p:cNvSpPr>
              <a:spLocks noChangeArrowheads="1"/>
            </p:cNvSpPr>
            <p:nvPr/>
          </p:nvSpPr>
          <p:spPr bwMode="auto">
            <a:xfrm>
              <a:off x="5057" y="1749"/>
              <a:ext cx="37" cy="37"/>
            </a:xfrm>
            <a:prstGeom prst="rect">
              <a:avLst/>
            </a:prstGeom>
            <a:solidFill>
              <a:srgbClr val="FF3278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9" name="Rectangle 263"/>
            <p:cNvSpPr>
              <a:spLocks noChangeArrowheads="1"/>
            </p:cNvSpPr>
            <p:nvPr/>
          </p:nvSpPr>
          <p:spPr bwMode="auto">
            <a:xfrm>
              <a:off x="4984" y="1749"/>
              <a:ext cx="36" cy="37"/>
            </a:xfrm>
            <a:prstGeom prst="rect">
              <a:avLst/>
            </a:prstGeom>
            <a:solidFill>
              <a:srgbClr val="FF3278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0" name="Rectangle 264"/>
            <p:cNvSpPr>
              <a:spLocks noChangeArrowheads="1"/>
            </p:cNvSpPr>
            <p:nvPr/>
          </p:nvSpPr>
          <p:spPr bwMode="auto">
            <a:xfrm>
              <a:off x="5130" y="940"/>
              <a:ext cx="37" cy="36"/>
            </a:xfrm>
            <a:prstGeom prst="rect">
              <a:avLst/>
            </a:prstGeom>
            <a:solidFill>
              <a:srgbClr val="FF3278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1" name="Rectangle 265"/>
            <p:cNvSpPr>
              <a:spLocks noChangeArrowheads="1"/>
            </p:cNvSpPr>
            <p:nvPr/>
          </p:nvSpPr>
          <p:spPr bwMode="auto">
            <a:xfrm>
              <a:off x="5130" y="1013"/>
              <a:ext cx="37" cy="37"/>
            </a:xfrm>
            <a:prstGeom prst="rect">
              <a:avLst/>
            </a:prstGeom>
            <a:solidFill>
              <a:srgbClr val="FF3278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2" name="Rectangle 266"/>
            <p:cNvSpPr>
              <a:spLocks noChangeArrowheads="1"/>
            </p:cNvSpPr>
            <p:nvPr/>
          </p:nvSpPr>
          <p:spPr bwMode="auto">
            <a:xfrm>
              <a:off x="5167" y="976"/>
              <a:ext cx="37" cy="37"/>
            </a:xfrm>
            <a:prstGeom prst="rect">
              <a:avLst/>
            </a:prstGeom>
            <a:solidFill>
              <a:srgbClr val="FF3278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3" name="Rectangle 267"/>
            <p:cNvSpPr>
              <a:spLocks noChangeArrowheads="1"/>
            </p:cNvSpPr>
            <p:nvPr/>
          </p:nvSpPr>
          <p:spPr bwMode="auto">
            <a:xfrm>
              <a:off x="5094" y="976"/>
              <a:ext cx="36" cy="37"/>
            </a:xfrm>
            <a:prstGeom prst="rect">
              <a:avLst/>
            </a:prstGeom>
            <a:solidFill>
              <a:srgbClr val="FF3278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4" name="Rectangle 268"/>
            <p:cNvSpPr>
              <a:spLocks noChangeArrowheads="1"/>
            </p:cNvSpPr>
            <p:nvPr/>
          </p:nvSpPr>
          <p:spPr bwMode="auto">
            <a:xfrm>
              <a:off x="4286" y="1749"/>
              <a:ext cx="37" cy="37"/>
            </a:xfrm>
            <a:prstGeom prst="rect">
              <a:avLst/>
            </a:prstGeom>
            <a:solidFill>
              <a:srgbClr val="FF3278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5" name="Rectangle 269"/>
            <p:cNvSpPr>
              <a:spLocks noChangeArrowheads="1"/>
            </p:cNvSpPr>
            <p:nvPr/>
          </p:nvSpPr>
          <p:spPr bwMode="auto">
            <a:xfrm>
              <a:off x="4286" y="1822"/>
              <a:ext cx="37" cy="37"/>
            </a:xfrm>
            <a:prstGeom prst="rect">
              <a:avLst/>
            </a:prstGeom>
            <a:solidFill>
              <a:srgbClr val="FF3278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6" name="Rectangle 270"/>
            <p:cNvSpPr>
              <a:spLocks noChangeArrowheads="1"/>
            </p:cNvSpPr>
            <p:nvPr/>
          </p:nvSpPr>
          <p:spPr bwMode="auto">
            <a:xfrm>
              <a:off x="4323" y="1786"/>
              <a:ext cx="36" cy="36"/>
            </a:xfrm>
            <a:prstGeom prst="rect">
              <a:avLst/>
            </a:prstGeom>
            <a:solidFill>
              <a:srgbClr val="FF3278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" name="Rectangle 271"/>
            <p:cNvSpPr>
              <a:spLocks noChangeArrowheads="1"/>
            </p:cNvSpPr>
            <p:nvPr/>
          </p:nvSpPr>
          <p:spPr bwMode="auto">
            <a:xfrm>
              <a:off x="4250" y="1786"/>
              <a:ext cx="36" cy="36"/>
            </a:xfrm>
            <a:prstGeom prst="rect">
              <a:avLst/>
            </a:prstGeom>
            <a:solidFill>
              <a:srgbClr val="FF3278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8" name="Rectangle 272"/>
            <p:cNvSpPr>
              <a:spLocks noChangeArrowheads="1"/>
            </p:cNvSpPr>
            <p:nvPr/>
          </p:nvSpPr>
          <p:spPr bwMode="auto">
            <a:xfrm>
              <a:off x="4176" y="1546"/>
              <a:ext cx="37" cy="37"/>
            </a:xfrm>
            <a:prstGeom prst="rect">
              <a:avLst/>
            </a:prstGeom>
            <a:solidFill>
              <a:srgbClr val="FF3278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9" name="Rectangle 273"/>
            <p:cNvSpPr>
              <a:spLocks noChangeArrowheads="1"/>
            </p:cNvSpPr>
            <p:nvPr/>
          </p:nvSpPr>
          <p:spPr bwMode="auto">
            <a:xfrm>
              <a:off x="4176" y="1620"/>
              <a:ext cx="37" cy="37"/>
            </a:xfrm>
            <a:prstGeom prst="rect">
              <a:avLst/>
            </a:prstGeom>
            <a:solidFill>
              <a:srgbClr val="FF3278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0" name="Rectangle 274"/>
            <p:cNvSpPr>
              <a:spLocks noChangeArrowheads="1"/>
            </p:cNvSpPr>
            <p:nvPr/>
          </p:nvSpPr>
          <p:spPr bwMode="auto">
            <a:xfrm>
              <a:off x="4213" y="1583"/>
              <a:ext cx="37" cy="37"/>
            </a:xfrm>
            <a:prstGeom prst="rect">
              <a:avLst/>
            </a:prstGeom>
            <a:solidFill>
              <a:srgbClr val="FF3278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1" name="Rectangle 275"/>
            <p:cNvSpPr>
              <a:spLocks noChangeArrowheads="1"/>
            </p:cNvSpPr>
            <p:nvPr/>
          </p:nvSpPr>
          <p:spPr bwMode="auto">
            <a:xfrm>
              <a:off x="4139" y="1583"/>
              <a:ext cx="37" cy="37"/>
            </a:xfrm>
            <a:prstGeom prst="rect">
              <a:avLst/>
            </a:prstGeom>
            <a:solidFill>
              <a:srgbClr val="FF3278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10" name="Hexagon 309"/>
          <p:cNvSpPr/>
          <p:nvPr/>
        </p:nvSpPr>
        <p:spPr>
          <a:xfrm>
            <a:off x="5088324" y="1819102"/>
            <a:ext cx="1792096" cy="1582423"/>
          </a:xfrm>
          <a:prstGeom prst="hexagon">
            <a:avLst/>
          </a:prstGeom>
          <a:solidFill>
            <a:schemeClr val="accent1">
              <a:alpha val="54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" name="Hexagon 310"/>
          <p:cNvSpPr/>
          <p:nvPr/>
        </p:nvSpPr>
        <p:spPr>
          <a:xfrm>
            <a:off x="6510744" y="1025235"/>
            <a:ext cx="1792096" cy="1582423"/>
          </a:xfrm>
          <a:prstGeom prst="hexagon">
            <a:avLst/>
          </a:prstGeom>
          <a:solidFill>
            <a:schemeClr val="accent1">
              <a:alpha val="54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9" name="Group 146"/>
          <p:cNvGrpSpPr>
            <a:grpSpLocks noChangeAspect="1"/>
          </p:cNvGrpSpPr>
          <p:nvPr/>
        </p:nvGrpSpPr>
        <p:grpSpPr bwMode="auto">
          <a:xfrm>
            <a:off x="5639211" y="2131287"/>
            <a:ext cx="630155" cy="423386"/>
            <a:chOff x="1662" y="2365"/>
            <a:chExt cx="384" cy="258"/>
          </a:xfrm>
        </p:grpSpPr>
        <p:sp>
          <p:nvSpPr>
            <p:cNvPr id="160" name="AutoShape 145"/>
            <p:cNvSpPr>
              <a:spLocks noChangeAspect="1" noChangeArrowheads="1" noTextEdit="1"/>
            </p:cNvSpPr>
            <p:nvPr/>
          </p:nvSpPr>
          <p:spPr bwMode="auto">
            <a:xfrm>
              <a:off x="1662" y="2365"/>
              <a:ext cx="384" cy="2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1" name="Rectangle 147"/>
            <p:cNvSpPr>
              <a:spLocks noChangeArrowheads="1"/>
            </p:cNvSpPr>
            <p:nvPr/>
          </p:nvSpPr>
          <p:spPr bwMode="auto">
            <a:xfrm>
              <a:off x="1662" y="2365"/>
              <a:ext cx="384" cy="258"/>
            </a:xfrm>
            <a:prstGeom prst="rect">
              <a:avLst/>
            </a:prstGeom>
            <a:noFill/>
            <a:ln w="0">
              <a:noFill/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2" name="Freeform 148"/>
            <p:cNvSpPr>
              <a:spLocks/>
            </p:cNvSpPr>
            <p:nvPr/>
          </p:nvSpPr>
          <p:spPr bwMode="auto">
            <a:xfrm>
              <a:off x="1668" y="2371"/>
              <a:ext cx="372" cy="246"/>
            </a:xfrm>
            <a:custGeom>
              <a:avLst/>
              <a:gdLst>
                <a:gd name="T0" fmla="*/ 1980 w 3340"/>
                <a:gd name="T1" fmla="*/ 3 h 2206"/>
                <a:gd name="T2" fmla="*/ 2123 w 3340"/>
                <a:gd name="T3" fmla="*/ 27 h 2206"/>
                <a:gd name="T4" fmla="*/ 2260 w 3340"/>
                <a:gd name="T5" fmla="*/ 74 h 2206"/>
                <a:gd name="T6" fmla="*/ 2385 w 3340"/>
                <a:gd name="T7" fmla="*/ 141 h 2206"/>
                <a:gd name="T8" fmla="*/ 2498 w 3340"/>
                <a:gd name="T9" fmla="*/ 226 h 2206"/>
                <a:gd name="T10" fmla="*/ 2598 w 3340"/>
                <a:gd name="T11" fmla="*/ 327 h 2206"/>
                <a:gd name="T12" fmla="*/ 2681 w 3340"/>
                <a:gd name="T13" fmla="*/ 443 h 2206"/>
                <a:gd name="T14" fmla="*/ 2747 w 3340"/>
                <a:gd name="T15" fmla="*/ 571 h 2206"/>
                <a:gd name="T16" fmla="*/ 2794 w 3340"/>
                <a:gd name="T17" fmla="*/ 708 h 2206"/>
                <a:gd name="T18" fmla="*/ 2818 w 3340"/>
                <a:gd name="T19" fmla="*/ 854 h 2206"/>
                <a:gd name="T20" fmla="*/ 2880 w 3340"/>
                <a:gd name="T21" fmla="*/ 943 h 2206"/>
                <a:gd name="T22" fmla="*/ 2989 w 3340"/>
                <a:gd name="T23" fmla="*/ 987 h 2206"/>
                <a:gd name="T24" fmla="*/ 3087 w 3340"/>
                <a:gd name="T25" fmla="*/ 1049 h 2206"/>
                <a:gd name="T26" fmla="*/ 3173 w 3340"/>
                <a:gd name="T27" fmla="*/ 1129 h 2206"/>
                <a:gd name="T28" fmla="*/ 3243 w 3340"/>
                <a:gd name="T29" fmla="*/ 1223 h 2206"/>
                <a:gd name="T30" fmla="*/ 3295 w 3340"/>
                <a:gd name="T31" fmla="*/ 1329 h 2206"/>
                <a:gd name="T32" fmla="*/ 3329 w 3340"/>
                <a:gd name="T33" fmla="*/ 1444 h 2206"/>
                <a:gd name="T34" fmla="*/ 3340 w 3340"/>
                <a:gd name="T35" fmla="*/ 1566 h 2206"/>
                <a:gd name="T36" fmla="*/ 3328 w 3340"/>
                <a:gd name="T37" fmla="*/ 1694 h 2206"/>
                <a:gd name="T38" fmla="*/ 3290 w 3340"/>
                <a:gd name="T39" fmla="*/ 1814 h 2206"/>
                <a:gd name="T40" fmla="*/ 3231 w 3340"/>
                <a:gd name="T41" fmla="*/ 1923 h 2206"/>
                <a:gd name="T42" fmla="*/ 3154 w 3340"/>
                <a:gd name="T43" fmla="*/ 2018 h 2206"/>
                <a:gd name="T44" fmla="*/ 3060 w 3340"/>
                <a:gd name="T45" fmla="*/ 2096 h 2206"/>
                <a:gd name="T46" fmla="*/ 2952 w 3340"/>
                <a:gd name="T47" fmla="*/ 2155 h 2206"/>
                <a:gd name="T48" fmla="*/ 2832 w 3340"/>
                <a:gd name="T49" fmla="*/ 2193 h 2206"/>
                <a:gd name="T50" fmla="*/ 2706 w 3340"/>
                <a:gd name="T51" fmla="*/ 2206 h 2206"/>
                <a:gd name="T52" fmla="*/ 2117 w 3340"/>
                <a:gd name="T53" fmla="*/ 2205 h 2206"/>
                <a:gd name="T54" fmla="*/ 682 w 3340"/>
                <a:gd name="T55" fmla="*/ 2206 h 2206"/>
                <a:gd name="T56" fmla="*/ 553 w 3340"/>
                <a:gd name="T57" fmla="*/ 2193 h 2206"/>
                <a:gd name="T58" fmla="*/ 431 w 3340"/>
                <a:gd name="T59" fmla="*/ 2157 h 2206"/>
                <a:gd name="T60" fmla="*/ 320 w 3340"/>
                <a:gd name="T61" fmla="*/ 2100 h 2206"/>
                <a:gd name="T62" fmla="*/ 223 w 3340"/>
                <a:gd name="T63" fmla="*/ 2025 h 2206"/>
                <a:gd name="T64" fmla="*/ 139 w 3340"/>
                <a:gd name="T65" fmla="*/ 1934 h 2206"/>
                <a:gd name="T66" fmla="*/ 73 w 3340"/>
                <a:gd name="T67" fmla="*/ 1828 h 2206"/>
                <a:gd name="T68" fmla="*/ 27 w 3340"/>
                <a:gd name="T69" fmla="*/ 1711 h 2206"/>
                <a:gd name="T70" fmla="*/ 3 w 3340"/>
                <a:gd name="T71" fmla="*/ 1584 h 2206"/>
                <a:gd name="T72" fmla="*/ 3 w 3340"/>
                <a:gd name="T73" fmla="*/ 1456 h 2206"/>
                <a:gd name="T74" fmla="*/ 26 w 3340"/>
                <a:gd name="T75" fmla="*/ 1333 h 2206"/>
                <a:gd name="T76" fmla="*/ 70 w 3340"/>
                <a:gd name="T77" fmla="*/ 1216 h 2206"/>
                <a:gd name="T78" fmla="*/ 133 w 3340"/>
                <a:gd name="T79" fmla="*/ 1108 h 2206"/>
                <a:gd name="T80" fmla="*/ 210 w 3340"/>
                <a:gd name="T81" fmla="*/ 1012 h 2206"/>
                <a:gd name="T82" fmla="*/ 301 w 3340"/>
                <a:gd name="T83" fmla="*/ 932 h 2206"/>
                <a:gd name="T84" fmla="*/ 403 w 3340"/>
                <a:gd name="T85" fmla="*/ 871 h 2206"/>
                <a:gd name="T86" fmla="*/ 403 w 3340"/>
                <a:gd name="T87" fmla="*/ 813 h 2206"/>
                <a:gd name="T88" fmla="*/ 414 w 3340"/>
                <a:gd name="T89" fmla="*/ 706 h 2206"/>
                <a:gd name="T90" fmla="*/ 450 w 3340"/>
                <a:gd name="T91" fmla="*/ 609 h 2206"/>
                <a:gd name="T92" fmla="*/ 504 w 3340"/>
                <a:gd name="T93" fmla="*/ 523 h 2206"/>
                <a:gd name="T94" fmla="*/ 576 w 3340"/>
                <a:gd name="T95" fmla="*/ 451 h 2206"/>
                <a:gd name="T96" fmla="*/ 661 w 3340"/>
                <a:gd name="T97" fmla="*/ 396 h 2206"/>
                <a:gd name="T98" fmla="*/ 758 w 3340"/>
                <a:gd name="T99" fmla="*/ 361 h 2206"/>
                <a:gd name="T100" fmla="*/ 864 w 3340"/>
                <a:gd name="T101" fmla="*/ 348 h 2206"/>
                <a:gd name="T102" fmla="*/ 956 w 3340"/>
                <a:gd name="T103" fmla="*/ 358 h 2206"/>
                <a:gd name="T104" fmla="*/ 1041 w 3340"/>
                <a:gd name="T105" fmla="*/ 384 h 2206"/>
                <a:gd name="T106" fmla="*/ 1118 w 3340"/>
                <a:gd name="T107" fmla="*/ 425 h 2206"/>
                <a:gd name="T108" fmla="*/ 1204 w 3340"/>
                <a:gd name="T109" fmla="*/ 316 h 2206"/>
                <a:gd name="T110" fmla="*/ 1307 w 3340"/>
                <a:gd name="T111" fmla="*/ 219 h 2206"/>
                <a:gd name="T112" fmla="*/ 1423 w 3340"/>
                <a:gd name="T113" fmla="*/ 136 h 2206"/>
                <a:gd name="T114" fmla="*/ 1551 w 3340"/>
                <a:gd name="T115" fmla="*/ 72 h 2206"/>
                <a:gd name="T116" fmla="*/ 1688 w 3340"/>
                <a:gd name="T117" fmla="*/ 26 h 2206"/>
                <a:gd name="T118" fmla="*/ 1831 w 3340"/>
                <a:gd name="T119" fmla="*/ 3 h 2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3340" h="2206">
                  <a:moveTo>
                    <a:pt x="1906" y="0"/>
                  </a:moveTo>
                  <a:lnTo>
                    <a:pt x="1980" y="3"/>
                  </a:lnTo>
                  <a:lnTo>
                    <a:pt x="2052" y="13"/>
                  </a:lnTo>
                  <a:lnTo>
                    <a:pt x="2123" y="27"/>
                  </a:lnTo>
                  <a:lnTo>
                    <a:pt x="2193" y="49"/>
                  </a:lnTo>
                  <a:lnTo>
                    <a:pt x="2260" y="74"/>
                  </a:lnTo>
                  <a:lnTo>
                    <a:pt x="2323" y="106"/>
                  </a:lnTo>
                  <a:lnTo>
                    <a:pt x="2385" y="141"/>
                  </a:lnTo>
                  <a:lnTo>
                    <a:pt x="2443" y="182"/>
                  </a:lnTo>
                  <a:lnTo>
                    <a:pt x="2498" y="226"/>
                  </a:lnTo>
                  <a:lnTo>
                    <a:pt x="2550" y="276"/>
                  </a:lnTo>
                  <a:lnTo>
                    <a:pt x="2598" y="327"/>
                  </a:lnTo>
                  <a:lnTo>
                    <a:pt x="2641" y="384"/>
                  </a:lnTo>
                  <a:lnTo>
                    <a:pt x="2681" y="443"/>
                  </a:lnTo>
                  <a:lnTo>
                    <a:pt x="2716" y="506"/>
                  </a:lnTo>
                  <a:lnTo>
                    <a:pt x="2747" y="571"/>
                  </a:lnTo>
                  <a:lnTo>
                    <a:pt x="2773" y="639"/>
                  </a:lnTo>
                  <a:lnTo>
                    <a:pt x="2794" y="708"/>
                  </a:lnTo>
                  <a:lnTo>
                    <a:pt x="2808" y="780"/>
                  </a:lnTo>
                  <a:lnTo>
                    <a:pt x="2818" y="854"/>
                  </a:lnTo>
                  <a:lnTo>
                    <a:pt x="2822" y="929"/>
                  </a:lnTo>
                  <a:lnTo>
                    <a:pt x="2880" y="943"/>
                  </a:lnTo>
                  <a:lnTo>
                    <a:pt x="2936" y="963"/>
                  </a:lnTo>
                  <a:lnTo>
                    <a:pt x="2989" y="987"/>
                  </a:lnTo>
                  <a:lnTo>
                    <a:pt x="3040" y="1015"/>
                  </a:lnTo>
                  <a:lnTo>
                    <a:pt x="3087" y="1049"/>
                  </a:lnTo>
                  <a:lnTo>
                    <a:pt x="3132" y="1087"/>
                  </a:lnTo>
                  <a:lnTo>
                    <a:pt x="3173" y="1129"/>
                  </a:lnTo>
                  <a:lnTo>
                    <a:pt x="3209" y="1175"/>
                  </a:lnTo>
                  <a:lnTo>
                    <a:pt x="3243" y="1223"/>
                  </a:lnTo>
                  <a:lnTo>
                    <a:pt x="3271" y="1275"/>
                  </a:lnTo>
                  <a:lnTo>
                    <a:pt x="3295" y="1329"/>
                  </a:lnTo>
                  <a:lnTo>
                    <a:pt x="3314" y="1385"/>
                  </a:lnTo>
                  <a:lnTo>
                    <a:pt x="3329" y="1444"/>
                  </a:lnTo>
                  <a:lnTo>
                    <a:pt x="3337" y="1504"/>
                  </a:lnTo>
                  <a:lnTo>
                    <a:pt x="3340" y="1566"/>
                  </a:lnTo>
                  <a:lnTo>
                    <a:pt x="3337" y="1631"/>
                  </a:lnTo>
                  <a:lnTo>
                    <a:pt x="3328" y="1694"/>
                  </a:lnTo>
                  <a:lnTo>
                    <a:pt x="3312" y="1755"/>
                  </a:lnTo>
                  <a:lnTo>
                    <a:pt x="3290" y="1814"/>
                  </a:lnTo>
                  <a:lnTo>
                    <a:pt x="3263" y="1870"/>
                  </a:lnTo>
                  <a:lnTo>
                    <a:pt x="3231" y="1923"/>
                  </a:lnTo>
                  <a:lnTo>
                    <a:pt x="3195" y="1973"/>
                  </a:lnTo>
                  <a:lnTo>
                    <a:pt x="3154" y="2018"/>
                  </a:lnTo>
                  <a:lnTo>
                    <a:pt x="3109" y="2059"/>
                  </a:lnTo>
                  <a:lnTo>
                    <a:pt x="3060" y="2096"/>
                  </a:lnTo>
                  <a:lnTo>
                    <a:pt x="3007" y="2128"/>
                  </a:lnTo>
                  <a:lnTo>
                    <a:pt x="2952" y="2155"/>
                  </a:lnTo>
                  <a:lnTo>
                    <a:pt x="2893" y="2177"/>
                  </a:lnTo>
                  <a:lnTo>
                    <a:pt x="2832" y="2193"/>
                  </a:lnTo>
                  <a:lnTo>
                    <a:pt x="2770" y="2203"/>
                  </a:lnTo>
                  <a:lnTo>
                    <a:pt x="2706" y="2206"/>
                  </a:lnTo>
                  <a:lnTo>
                    <a:pt x="2140" y="2206"/>
                  </a:lnTo>
                  <a:lnTo>
                    <a:pt x="2117" y="2205"/>
                  </a:lnTo>
                  <a:lnTo>
                    <a:pt x="2093" y="2206"/>
                  </a:lnTo>
                  <a:lnTo>
                    <a:pt x="682" y="2206"/>
                  </a:lnTo>
                  <a:lnTo>
                    <a:pt x="616" y="2203"/>
                  </a:lnTo>
                  <a:lnTo>
                    <a:pt x="553" y="2193"/>
                  </a:lnTo>
                  <a:lnTo>
                    <a:pt x="491" y="2179"/>
                  </a:lnTo>
                  <a:lnTo>
                    <a:pt x="431" y="2157"/>
                  </a:lnTo>
                  <a:lnTo>
                    <a:pt x="375" y="2132"/>
                  </a:lnTo>
                  <a:lnTo>
                    <a:pt x="320" y="2100"/>
                  </a:lnTo>
                  <a:lnTo>
                    <a:pt x="270" y="2066"/>
                  </a:lnTo>
                  <a:lnTo>
                    <a:pt x="223" y="2025"/>
                  </a:lnTo>
                  <a:lnTo>
                    <a:pt x="179" y="1981"/>
                  </a:lnTo>
                  <a:lnTo>
                    <a:pt x="139" y="1934"/>
                  </a:lnTo>
                  <a:lnTo>
                    <a:pt x="104" y="1883"/>
                  </a:lnTo>
                  <a:lnTo>
                    <a:pt x="73" y="1828"/>
                  </a:lnTo>
                  <a:lnTo>
                    <a:pt x="48" y="1771"/>
                  </a:lnTo>
                  <a:lnTo>
                    <a:pt x="27" y="1711"/>
                  </a:lnTo>
                  <a:lnTo>
                    <a:pt x="12" y="1649"/>
                  </a:lnTo>
                  <a:lnTo>
                    <a:pt x="3" y="1584"/>
                  </a:lnTo>
                  <a:lnTo>
                    <a:pt x="0" y="1518"/>
                  </a:lnTo>
                  <a:lnTo>
                    <a:pt x="3" y="1456"/>
                  </a:lnTo>
                  <a:lnTo>
                    <a:pt x="11" y="1393"/>
                  </a:lnTo>
                  <a:lnTo>
                    <a:pt x="26" y="1333"/>
                  </a:lnTo>
                  <a:lnTo>
                    <a:pt x="46" y="1273"/>
                  </a:lnTo>
                  <a:lnTo>
                    <a:pt x="70" y="1216"/>
                  </a:lnTo>
                  <a:lnTo>
                    <a:pt x="99" y="1160"/>
                  </a:lnTo>
                  <a:lnTo>
                    <a:pt x="133" y="1108"/>
                  </a:lnTo>
                  <a:lnTo>
                    <a:pt x="169" y="1059"/>
                  </a:lnTo>
                  <a:lnTo>
                    <a:pt x="210" y="1012"/>
                  </a:lnTo>
                  <a:lnTo>
                    <a:pt x="254" y="970"/>
                  </a:lnTo>
                  <a:lnTo>
                    <a:pt x="301" y="932"/>
                  </a:lnTo>
                  <a:lnTo>
                    <a:pt x="350" y="899"/>
                  </a:lnTo>
                  <a:lnTo>
                    <a:pt x="403" y="871"/>
                  </a:lnTo>
                  <a:lnTo>
                    <a:pt x="404" y="839"/>
                  </a:lnTo>
                  <a:lnTo>
                    <a:pt x="403" y="813"/>
                  </a:lnTo>
                  <a:lnTo>
                    <a:pt x="406" y="759"/>
                  </a:lnTo>
                  <a:lnTo>
                    <a:pt x="414" y="706"/>
                  </a:lnTo>
                  <a:lnTo>
                    <a:pt x="430" y="657"/>
                  </a:lnTo>
                  <a:lnTo>
                    <a:pt x="450" y="609"/>
                  </a:lnTo>
                  <a:lnTo>
                    <a:pt x="474" y="564"/>
                  </a:lnTo>
                  <a:lnTo>
                    <a:pt x="504" y="523"/>
                  </a:lnTo>
                  <a:lnTo>
                    <a:pt x="538" y="485"/>
                  </a:lnTo>
                  <a:lnTo>
                    <a:pt x="576" y="451"/>
                  </a:lnTo>
                  <a:lnTo>
                    <a:pt x="616" y="421"/>
                  </a:lnTo>
                  <a:lnTo>
                    <a:pt x="661" y="396"/>
                  </a:lnTo>
                  <a:lnTo>
                    <a:pt x="709" y="376"/>
                  </a:lnTo>
                  <a:lnTo>
                    <a:pt x="758" y="361"/>
                  </a:lnTo>
                  <a:lnTo>
                    <a:pt x="810" y="352"/>
                  </a:lnTo>
                  <a:lnTo>
                    <a:pt x="864" y="348"/>
                  </a:lnTo>
                  <a:lnTo>
                    <a:pt x="910" y="350"/>
                  </a:lnTo>
                  <a:lnTo>
                    <a:pt x="956" y="358"/>
                  </a:lnTo>
                  <a:lnTo>
                    <a:pt x="999" y="368"/>
                  </a:lnTo>
                  <a:lnTo>
                    <a:pt x="1041" y="384"/>
                  </a:lnTo>
                  <a:lnTo>
                    <a:pt x="1080" y="403"/>
                  </a:lnTo>
                  <a:lnTo>
                    <a:pt x="1118" y="425"/>
                  </a:lnTo>
                  <a:lnTo>
                    <a:pt x="1159" y="369"/>
                  </a:lnTo>
                  <a:lnTo>
                    <a:pt x="1204" y="316"/>
                  </a:lnTo>
                  <a:lnTo>
                    <a:pt x="1253" y="265"/>
                  </a:lnTo>
                  <a:lnTo>
                    <a:pt x="1307" y="219"/>
                  </a:lnTo>
                  <a:lnTo>
                    <a:pt x="1363" y="175"/>
                  </a:lnTo>
                  <a:lnTo>
                    <a:pt x="1423" y="136"/>
                  </a:lnTo>
                  <a:lnTo>
                    <a:pt x="1486" y="102"/>
                  </a:lnTo>
                  <a:lnTo>
                    <a:pt x="1551" y="72"/>
                  </a:lnTo>
                  <a:lnTo>
                    <a:pt x="1619" y="46"/>
                  </a:lnTo>
                  <a:lnTo>
                    <a:pt x="1688" y="26"/>
                  </a:lnTo>
                  <a:lnTo>
                    <a:pt x="1759" y="12"/>
                  </a:lnTo>
                  <a:lnTo>
                    <a:pt x="1831" y="3"/>
                  </a:lnTo>
                  <a:lnTo>
                    <a:pt x="1906" y="0"/>
                  </a:lnTo>
                  <a:close/>
                </a:path>
              </a:pathLst>
            </a:custGeom>
            <a:solidFill>
              <a:srgbClr val="F0EFF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3" name="Freeform 149"/>
            <p:cNvSpPr>
              <a:spLocks noEditPoints="1"/>
            </p:cNvSpPr>
            <p:nvPr/>
          </p:nvSpPr>
          <p:spPr bwMode="auto">
            <a:xfrm>
              <a:off x="1662" y="2365"/>
              <a:ext cx="384" cy="258"/>
            </a:xfrm>
            <a:custGeom>
              <a:avLst/>
              <a:gdLst>
                <a:gd name="T0" fmla="*/ 1684 w 3456"/>
                <a:gd name="T1" fmla="*/ 164 h 2322"/>
                <a:gd name="T2" fmla="*/ 1324 w 3456"/>
                <a:gd name="T3" fmla="*/ 392 h 2322"/>
                <a:gd name="T4" fmla="*/ 1066 w 3456"/>
                <a:gd name="T5" fmla="*/ 491 h 2322"/>
                <a:gd name="T6" fmla="*/ 863 w 3456"/>
                <a:gd name="T7" fmla="*/ 469 h 2322"/>
                <a:gd name="T8" fmla="*/ 637 w 3456"/>
                <a:gd name="T9" fmla="*/ 584 h 2322"/>
                <a:gd name="T10" fmla="*/ 523 w 3456"/>
                <a:gd name="T11" fmla="*/ 812 h 2322"/>
                <a:gd name="T12" fmla="*/ 486 w 3456"/>
                <a:gd name="T13" fmla="*/ 982 h 2322"/>
                <a:gd name="T14" fmla="*/ 273 w 3456"/>
                <a:gd name="T15" fmla="*/ 1152 h 2322"/>
                <a:gd name="T16" fmla="*/ 132 w 3456"/>
                <a:gd name="T17" fmla="*/ 1436 h 2322"/>
                <a:gd name="T18" fmla="*/ 142 w 3456"/>
                <a:gd name="T19" fmla="*/ 1759 h 2322"/>
                <a:gd name="T20" fmla="*/ 262 w 3456"/>
                <a:gd name="T21" fmla="*/ 1980 h 2322"/>
                <a:gd name="T22" fmla="*/ 448 w 3456"/>
                <a:gd name="T23" fmla="*/ 2133 h 2322"/>
                <a:gd name="T24" fmla="*/ 679 w 3456"/>
                <a:gd name="T25" fmla="*/ 2203 h 2322"/>
                <a:gd name="T26" fmla="*/ 2821 w 3456"/>
                <a:gd name="T27" fmla="*/ 2203 h 2322"/>
                <a:gd name="T28" fmla="*/ 3016 w 3456"/>
                <a:gd name="T29" fmla="*/ 2147 h 2322"/>
                <a:gd name="T30" fmla="*/ 3171 w 3456"/>
                <a:gd name="T31" fmla="*/ 2035 h 2322"/>
                <a:gd name="T32" fmla="*/ 3282 w 3456"/>
                <a:gd name="T33" fmla="*/ 1879 h 2322"/>
                <a:gd name="T34" fmla="*/ 3338 w 3456"/>
                <a:gd name="T35" fmla="*/ 1682 h 2322"/>
                <a:gd name="T36" fmla="*/ 3315 w 3456"/>
                <a:gd name="T37" fmla="*/ 1449 h 2322"/>
                <a:gd name="T38" fmla="*/ 3172 w 3456"/>
                <a:gd name="T39" fmla="*/ 1210 h 2322"/>
                <a:gd name="T40" fmla="*/ 2964 w 3456"/>
                <a:gd name="T41" fmla="*/ 1071 h 2322"/>
                <a:gd name="T42" fmla="*/ 2839 w 3456"/>
                <a:gd name="T43" fmla="*/ 1028 h 2322"/>
                <a:gd name="T44" fmla="*/ 2803 w 3456"/>
                <a:gd name="T45" fmla="*/ 814 h 2322"/>
                <a:gd name="T46" fmla="*/ 2696 w 3456"/>
                <a:gd name="T47" fmla="*/ 541 h 2322"/>
                <a:gd name="T48" fmla="*/ 2502 w 3456"/>
                <a:gd name="T49" fmla="*/ 315 h 2322"/>
                <a:gd name="T50" fmla="*/ 2254 w 3456"/>
                <a:gd name="T51" fmla="*/ 169 h 2322"/>
                <a:gd name="T52" fmla="*/ 1964 w 3456"/>
                <a:gd name="T53" fmla="*/ 0 h 2322"/>
                <a:gd name="T54" fmla="*/ 2299 w 3456"/>
                <a:gd name="T55" fmla="*/ 62 h 2322"/>
                <a:gd name="T56" fmla="*/ 2575 w 3456"/>
                <a:gd name="T57" fmla="*/ 225 h 2322"/>
                <a:gd name="T58" fmla="*/ 2767 w 3456"/>
                <a:gd name="T59" fmla="*/ 439 h 2322"/>
                <a:gd name="T60" fmla="*/ 2893 w 3456"/>
                <a:gd name="T61" fmla="*/ 702 h 2322"/>
                <a:gd name="T62" fmla="*/ 2956 w 3456"/>
                <a:gd name="T63" fmla="*/ 947 h 2322"/>
                <a:gd name="T64" fmla="*/ 3163 w 3456"/>
                <a:gd name="T65" fmla="*/ 1048 h 2322"/>
                <a:gd name="T66" fmla="*/ 3365 w 3456"/>
                <a:gd name="T67" fmla="*/ 1277 h 2322"/>
                <a:gd name="T68" fmla="*/ 3450 w 3456"/>
                <a:gd name="T69" fmla="*/ 1526 h 2322"/>
                <a:gd name="T70" fmla="*/ 3448 w 3456"/>
                <a:gd name="T71" fmla="*/ 1733 h 2322"/>
                <a:gd name="T72" fmla="*/ 3374 w 3456"/>
                <a:gd name="T73" fmla="*/ 1952 h 2322"/>
                <a:gd name="T74" fmla="*/ 3253 w 3456"/>
                <a:gd name="T75" fmla="*/ 2117 h 2322"/>
                <a:gd name="T76" fmla="*/ 3088 w 3456"/>
                <a:gd name="T77" fmla="*/ 2240 h 2322"/>
                <a:gd name="T78" fmla="*/ 2872 w 3456"/>
                <a:gd name="T79" fmla="*/ 2314 h 2322"/>
                <a:gd name="T80" fmla="*/ 740 w 3456"/>
                <a:gd name="T81" fmla="*/ 2322 h 2322"/>
                <a:gd name="T82" fmla="*/ 515 w 3456"/>
                <a:gd name="T83" fmla="*/ 2286 h 2322"/>
                <a:gd name="T84" fmla="*/ 300 w 3456"/>
                <a:gd name="T85" fmla="*/ 2175 h 2322"/>
                <a:gd name="T86" fmla="*/ 146 w 3456"/>
                <a:gd name="T87" fmla="*/ 2020 h 2322"/>
                <a:gd name="T88" fmla="*/ 36 w 3456"/>
                <a:gd name="T89" fmla="*/ 1803 h 2322"/>
                <a:gd name="T90" fmla="*/ 2 w 3456"/>
                <a:gd name="T91" fmla="*/ 1525 h 2322"/>
                <a:gd name="T92" fmla="*/ 94 w 3456"/>
                <a:gd name="T93" fmla="*/ 1213 h 2322"/>
                <a:gd name="T94" fmla="*/ 297 w 3456"/>
                <a:gd name="T95" fmla="*/ 965 h 2322"/>
                <a:gd name="T96" fmla="*/ 404 w 3456"/>
                <a:gd name="T97" fmla="*/ 846 h 2322"/>
                <a:gd name="T98" fmla="*/ 444 w 3456"/>
                <a:gd name="T99" fmla="*/ 667 h 2322"/>
                <a:gd name="T100" fmla="*/ 632 w 3456"/>
                <a:gd name="T101" fmla="*/ 438 h 2322"/>
                <a:gd name="T102" fmla="*/ 863 w 3456"/>
                <a:gd name="T103" fmla="*/ 351 h 2322"/>
                <a:gd name="T104" fmla="*/ 1068 w 3456"/>
                <a:gd name="T105" fmla="*/ 369 h 2322"/>
                <a:gd name="T106" fmla="*/ 1242 w 3456"/>
                <a:gd name="T107" fmla="*/ 309 h 2322"/>
                <a:gd name="T108" fmla="*/ 1542 w 3456"/>
                <a:gd name="T109" fmla="*/ 97 h 2322"/>
                <a:gd name="T110" fmla="*/ 1904 w 3456"/>
                <a:gd name="T111" fmla="*/ 2 h 2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456" h="2322">
                  <a:moveTo>
                    <a:pt x="1964" y="116"/>
                  </a:moveTo>
                  <a:lnTo>
                    <a:pt x="1904" y="118"/>
                  </a:lnTo>
                  <a:lnTo>
                    <a:pt x="1856" y="123"/>
                  </a:lnTo>
                  <a:lnTo>
                    <a:pt x="1856" y="123"/>
                  </a:lnTo>
                  <a:lnTo>
                    <a:pt x="1798" y="133"/>
                  </a:lnTo>
                  <a:lnTo>
                    <a:pt x="1741" y="147"/>
                  </a:lnTo>
                  <a:lnTo>
                    <a:pt x="1684" y="164"/>
                  </a:lnTo>
                  <a:lnTo>
                    <a:pt x="1684" y="164"/>
                  </a:lnTo>
                  <a:lnTo>
                    <a:pt x="1640" y="179"/>
                  </a:lnTo>
                  <a:lnTo>
                    <a:pt x="1587" y="204"/>
                  </a:lnTo>
                  <a:lnTo>
                    <a:pt x="1545" y="225"/>
                  </a:lnTo>
                  <a:lnTo>
                    <a:pt x="1494" y="254"/>
                  </a:lnTo>
                  <a:lnTo>
                    <a:pt x="1446" y="286"/>
                  </a:lnTo>
                  <a:lnTo>
                    <a:pt x="1400" y="322"/>
                  </a:lnTo>
                  <a:lnTo>
                    <a:pt x="1366" y="353"/>
                  </a:lnTo>
                  <a:lnTo>
                    <a:pt x="1324" y="392"/>
                  </a:lnTo>
                  <a:lnTo>
                    <a:pt x="1289" y="429"/>
                  </a:lnTo>
                  <a:lnTo>
                    <a:pt x="1257" y="470"/>
                  </a:lnTo>
                  <a:lnTo>
                    <a:pt x="1224" y="516"/>
                  </a:lnTo>
                  <a:lnTo>
                    <a:pt x="1192" y="562"/>
                  </a:lnTo>
                  <a:lnTo>
                    <a:pt x="1145" y="532"/>
                  </a:lnTo>
                  <a:lnTo>
                    <a:pt x="1115" y="514"/>
                  </a:lnTo>
                  <a:lnTo>
                    <a:pt x="1096" y="505"/>
                  </a:lnTo>
                  <a:lnTo>
                    <a:pt x="1066" y="491"/>
                  </a:lnTo>
                  <a:lnTo>
                    <a:pt x="1041" y="482"/>
                  </a:lnTo>
                  <a:lnTo>
                    <a:pt x="1013" y="475"/>
                  </a:lnTo>
                  <a:lnTo>
                    <a:pt x="979" y="469"/>
                  </a:lnTo>
                  <a:lnTo>
                    <a:pt x="952" y="465"/>
                  </a:lnTo>
                  <a:lnTo>
                    <a:pt x="922" y="464"/>
                  </a:lnTo>
                  <a:lnTo>
                    <a:pt x="898" y="465"/>
                  </a:lnTo>
                  <a:lnTo>
                    <a:pt x="880" y="467"/>
                  </a:lnTo>
                  <a:lnTo>
                    <a:pt x="863" y="469"/>
                  </a:lnTo>
                  <a:lnTo>
                    <a:pt x="840" y="473"/>
                  </a:lnTo>
                  <a:lnTo>
                    <a:pt x="818" y="478"/>
                  </a:lnTo>
                  <a:lnTo>
                    <a:pt x="796" y="484"/>
                  </a:lnTo>
                  <a:lnTo>
                    <a:pt x="765" y="496"/>
                  </a:lnTo>
                  <a:lnTo>
                    <a:pt x="730" y="514"/>
                  </a:lnTo>
                  <a:lnTo>
                    <a:pt x="696" y="534"/>
                  </a:lnTo>
                  <a:lnTo>
                    <a:pt x="668" y="555"/>
                  </a:lnTo>
                  <a:lnTo>
                    <a:pt x="637" y="584"/>
                  </a:lnTo>
                  <a:lnTo>
                    <a:pt x="608" y="615"/>
                  </a:lnTo>
                  <a:lnTo>
                    <a:pt x="588" y="644"/>
                  </a:lnTo>
                  <a:lnTo>
                    <a:pt x="568" y="677"/>
                  </a:lnTo>
                  <a:lnTo>
                    <a:pt x="550" y="712"/>
                  </a:lnTo>
                  <a:lnTo>
                    <a:pt x="538" y="744"/>
                  </a:lnTo>
                  <a:lnTo>
                    <a:pt x="532" y="766"/>
                  </a:lnTo>
                  <a:lnTo>
                    <a:pt x="527" y="788"/>
                  </a:lnTo>
                  <a:lnTo>
                    <a:pt x="523" y="812"/>
                  </a:lnTo>
                  <a:lnTo>
                    <a:pt x="520" y="830"/>
                  </a:lnTo>
                  <a:lnTo>
                    <a:pt x="519" y="846"/>
                  </a:lnTo>
                  <a:lnTo>
                    <a:pt x="518" y="871"/>
                  </a:lnTo>
                  <a:lnTo>
                    <a:pt x="519" y="884"/>
                  </a:lnTo>
                  <a:lnTo>
                    <a:pt x="519" y="913"/>
                  </a:lnTo>
                  <a:lnTo>
                    <a:pt x="518" y="929"/>
                  </a:lnTo>
                  <a:lnTo>
                    <a:pt x="517" y="964"/>
                  </a:lnTo>
                  <a:lnTo>
                    <a:pt x="486" y="982"/>
                  </a:lnTo>
                  <a:lnTo>
                    <a:pt x="451" y="1000"/>
                  </a:lnTo>
                  <a:lnTo>
                    <a:pt x="451" y="1000"/>
                  </a:lnTo>
                  <a:lnTo>
                    <a:pt x="411" y="1025"/>
                  </a:lnTo>
                  <a:lnTo>
                    <a:pt x="371" y="1054"/>
                  </a:lnTo>
                  <a:lnTo>
                    <a:pt x="371" y="1054"/>
                  </a:lnTo>
                  <a:lnTo>
                    <a:pt x="341" y="1080"/>
                  </a:lnTo>
                  <a:lnTo>
                    <a:pt x="307" y="1115"/>
                  </a:lnTo>
                  <a:lnTo>
                    <a:pt x="273" y="1152"/>
                  </a:lnTo>
                  <a:lnTo>
                    <a:pt x="273" y="1152"/>
                  </a:lnTo>
                  <a:lnTo>
                    <a:pt x="249" y="1183"/>
                  </a:lnTo>
                  <a:lnTo>
                    <a:pt x="221" y="1224"/>
                  </a:lnTo>
                  <a:lnTo>
                    <a:pt x="198" y="1262"/>
                  </a:lnTo>
                  <a:lnTo>
                    <a:pt x="178" y="1303"/>
                  </a:lnTo>
                  <a:lnTo>
                    <a:pt x="158" y="1350"/>
                  </a:lnTo>
                  <a:lnTo>
                    <a:pt x="142" y="1396"/>
                  </a:lnTo>
                  <a:lnTo>
                    <a:pt x="132" y="1436"/>
                  </a:lnTo>
                  <a:lnTo>
                    <a:pt x="123" y="1486"/>
                  </a:lnTo>
                  <a:lnTo>
                    <a:pt x="117" y="1530"/>
                  </a:lnTo>
                  <a:lnTo>
                    <a:pt x="115" y="1576"/>
                  </a:lnTo>
                  <a:lnTo>
                    <a:pt x="116" y="1611"/>
                  </a:lnTo>
                  <a:lnTo>
                    <a:pt x="118" y="1639"/>
                  </a:lnTo>
                  <a:lnTo>
                    <a:pt x="128" y="1702"/>
                  </a:lnTo>
                  <a:lnTo>
                    <a:pt x="136" y="1736"/>
                  </a:lnTo>
                  <a:lnTo>
                    <a:pt x="142" y="1759"/>
                  </a:lnTo>
                  <a:lnTo>
                    <a:pt x="152" y="1789"/>
                  </a:lnTo>
                  <a:lnTo>
                    <a:pt x="164" y="1821"/>
                  </a:lnTo>
                  <a:lnTo>
                    <a:pt x="178" y="1851"/>
                  </a:lnTo>
                  <a:lnTo>
                    <a:pt x="187" y="1870"/>
                  </a:lnTo>
                  <a:lnTo>
                    <a:pt x="204" y="1900"/>
                  </a:lnTo>
                  <a:lnTo>
                    <a:pt x="222" y="1927"/>
                  </a:lnTo>
                  <a:lnTo>
                    <a:pt x="241" y="1955"/>
                  </a:lnTo>
                  <a:lnTo>
                    <a:pt x="262" y="1980"/>
                  </a:lnTo>
                  <a:lnTo>
                    <a:pt x="276" y="1997"/>
                  </a:lnTo>
                  <a:lnTo>
                    <a:pt x="298" y="2021"/>
                  </a:lnTo>
                  <a:lnTo>
                    <a:pt x="323" y="2043"/>
                  </a:lnTo>
                  <a:lnTo>
                    <a:pt x="339" y="2058"/>
                  </a:lnTo>
                  <a:lnTo>
                    <a:pt x="364" y="2079"/>
                  </a:lnTo>
                  <a:lnTo>
                    <a:pt x="392" y="2098"/>
                  </a:lnTo>
                  <a:lnTo>
                    <a:pt x="419" y="2116"/>
                  </a:lnTo>
                  <a:lnTo>
                    <a:pt x="448" y="2133"/>
                  </a:lnTo>
                  <a:lnTo>
                    <a:pt x="467" y="2143"/>
                  </a:lnTo>
                  <a:lnTo>
                    <a:pt x="497" y="2156"/>
                  </a:lnTo>
                  <a:lnTo>
                    <a:pt x="529" y="2169"/>
                  </a:lnTo>
                  <a:lnTo>
                    <a:pt x="555" y="2177"/>
                  </a:lnTo>
                  <a:lnTo>
                    <a:pt x="581" y="2185"/>
                  </a:lnTo>
                  <a:lnTo>
                    <a:pt x="615" y="2193"/>
                  </a:lnTo>
                  <a:lnTo>
                    <a:pt x="648" y="2199"/>
                  </a:lnTo>
                  <a:lnTo>
                    <a:pt x="679" y="2203"/>
                  </a:lnTo>
                  <a:lnTo>
                    <a:pt x="706" y="2205"/>
                  </a:lnTo>
                  <a:lnTo>
                    <a:pt x="740" y="2206"/>
                  </a:lnTo>
                  <a:lnTo>
                    <a:pt x="2164" y="2206"/>
                  </a:lnTo>
                  <a:lnTo>
                    <a:pt x="2175" y="2205"/>
                  </a:lnTo>
                  <a:lnTo>
                    <a:pt x="2187" y="2206"/>
                  </a:lnTo>
                  <a:lnTo>
                    <a:pt x="2764" y="2206"/>
                  </a:lnTo>
                  <a:lnTo>
                    <a:pt x="2796" y="2205"/>
                  </a:lnTo>
                  <a:lnTo>
                    <a:pt x="2821" y="2203"/>
                  </a:lnTo>
                  <a:lnTo>
                    <a:pt x="2849" y="2200"/>
                  </a:lnTo>
                  <a:lnTo>
                    <a:pt x="2880" y="2194"/>
                  </a:lnTo>
                  <a:lnTo>
                    <a:pt x="2910" y="2187"/>
                  </a:lnTo>
                  <a:lnTo>
                    <a:pt x="2929" y="2182"/>
                  </a:lnTo>
                  <a:lnTo>
                    <a:pt x="2929" y="2182"/>
                  </a:lnTo>
                  <a:lnTo>
                    <a:pt x="2959" y="2172"/>
                  </a:lnTo>
                  <a:lnTo>
                    <a:pt x="2988" y="2161"/>
                  </a:lnTo>
                  <a:lnTo>
                    <a:pt x="3016" y="2147"/>
                  </a:lnTo>
                  <a:lnTo>
                    <a:pt x="3033" y="2138"/>
                  </a:lnTo>
                  <a:lnTo>
                    <a:pt x="3060" y="2123"/>
                  </a:lnTo>
                  <a:lnTo>
                    <a:pt x="3085" y="2107"/>
                  </a:lnTo>
                  <a:lnTo>
                    <a:pt x="3110" y="2089"/>
                  </a:lnTo>
                  <a:lnTo>
                    <a:pt x="3126" y="2076"/>
                  </a:lnTo>
                  <a:lnTo>
                    <a:pt x="3126" y="2076"/>
                  </a:lnTo>
                  <a:lnTo>
                    <a:pt x="3149" y="2056"/>
                  </a:lnTo>
                  <a:lnTo>
                    <a:pt x="3171" y="2035"/>
                  </a:lnTo>
                  <a:lnTo>
                    <a:pt x="3192" y="2013"/>
                  </a:lnTo>
                  <a:lnTo>
                    <a:pt x="3212" y="1990"/>
                  </a:lnTo>
                  <a:lnTo>
                    <a:pt x="3212" y="1990"/>
                  </a:lnTo>
                  <a:lnTo>
                    <a:pt x="3225" y="1974"/>
                  </a:lnTo>
                  <a:lnTo>
                    <a:pt x="3242" y="1948"/>
                  </a:lnTo>
                  <a:lnTo>
                    <a:pt x="3258" y="1923"/>
                  </a:lnTo>
                  <a:lnTo>
                    <a:pt x="3274" y="1896"/>
                  </a:lnTo>
                  <a:lnTo>
                    <a:pt x="3282" y="1879"/>
                  </a:lnTo>
                  <a:lnTo>
                    <a:pt x="3296" y="1850"/>
                  </a:lnTo>
                  <a:lnTo>
                    <a:pt x="3307" y="1821"/>
                  </a:lnTo>
                  <a:lnTo>
                    <a:pt x="3317" y="1791"/>
                  </a:lnTo>
                  <a:lnTo>
                    <a:pt x="3317" y="1791"/>
                  </a:lnTo>
                  <a:lnTo>
                    <a:pt x="3322" y="1772"/>
                  </a:lnTo>
                  <a:lnTo>
                    <a:pt x="3329" y="1742"/>
                  </a:lnTo>
                  <a:lnTo>
                    <a:pt x="3335" y="1710"/>
                  </a:lnTo>
                  <a:lnTo>
                    <a:pt x="3338" y="1682"/>
                  </a:lnTo>
                  <a:lnTo>
                    <a:pt x="3340" y="1657"/>
                  </a:lnTo>
                  <a:lnTo>
                    <a:pt x="3341" y="1624"/>
                  </a:lnTo>
                  <a:lnTo>
                    <a:pt x="3340" y="1595"/>
                  </a:lnTo>
                  <a:lnTo>
                    <a:pt x="3339" y="1569"/>
                  </a:lnTo>
                  <a:lnTo>
                    <a:pt x="3337" y="1549"/>
                  </a:lnTo>
                  <a:lnTo>
                    <a:pt x="3331" y="1521"/>
                  </a:lnTo>
                  <a:lnTo>
                    <a:pt x="3326" y="1493"/>
                  </a:lnTo>
                  <a:lnTo>
                    <a:pt x="3315" y="1449"/>
                  </a:lnTo>
                  <a:lnTo>
                    <a:pt x="3306" y="1424"/>
                  </a:lnTo>
                  <a:lnTo>
                    <a:pt x="3296" y="1397"/>
                  </a:lnTo>
                  <a:lnTo>
                    <a:pt x="3284" y="1372"/>
                  </a:lnTo>
                  <a:lnTo>
                    <a:pt x="3264" y="1333"/>
                  </a:lnTo>
                  <a:lnTo>
                    <a:pt x="3264" y="1333"/>
                  </a:lnTo>
                  <a:lnTo>
                    <a:pt x="3235" y="1287"/>
                  </a:lnTo>
                  <a:lnTo>
                    <a:pt x="3203" y="1243"/>
                  </a:lnTo>
                  <a:lnTo>
                    <a:pt x="3172" y="1210"/>
                  </a:lnTo>
                  <a:lnTo>
                    <a:pt x="3137" y="1176"/>
                  </a:lnTo>
                  <a:lnTo>
                    <a:pt x="3098" y="1144"/>
                  </a:lnTo>
                  <a:lnTo>
                    <a:pt x="3053" y="1115"/>
                  </a:lnTo>
                  <a:lnTo>
                    <a:pt x="3029" y="1101"/>
                  </a:lnTo>
                  <a:lnTo>
                    <a:pt x="3029" y="1101"/>
                  </a:lnTo>
                  <a:lnTo>
                    <a:pt x="3015" y="1093"/>
                  </a:lnTo>
                  <a:lnTo>
                    <a:pt x="2990" y="1082"/>
                  </a:lnTo>
                  <a:lnTo>
                    <a:pt x="2964" y="1071"/>
                  </a:lnTo>
                  <a:lnTo>
                    <a:pt x="2939" y="1062"/>
                  </a:lnTo>
                  <a:lnTo>
                    <a:pt x="2918" y="1055"/>
                  </a:lnTo>
                  <a:lnTo>
                    <a:pt x="2896" y="1050"/>
                  </a:lnTo>
                  <a:lnTo>
                    <a:pt x="2871" y="1044"/>
                  </a:lnTo>
                  <a:lnTo>
                    <a:pt x="2868" y="1044"/>
                  </a:lnTo>
                  <a:lnTo>
                    <a:pt x="2858" y="1041"/>
                  </a:lnTo>
                  <a:lnTo>
                    <a:pt x="2848" y="1035"/>
                  </a:lnTo>
                  <a:lnTo>
                    <a:pt x="2839" y="1028"/>
                  </a:lnTo>
                  <a:lnTo>
                    <a:pt x="2832" y="1020"/>
                  </a:lnTo>
                  <a:lnTo>
                    <a:pt x="2827" y="1009"/>
                  </a:lnTo>
                  <a:lnTo>
                    <a:pt x="2823" y="998"/>
                  </a:lnTo>
                  <a:lnTo>
                    <a:pt x="2822" y="988"/>
                  </a:lnTo>
                  <a:lnTo>
                    <a:pt x="2820" y="939"/>
                  </a:lnTo>
                  <a:lnTo>
                    <a:pt x="2817" y="905"/>
                  </a:lnTo>
                  <a:lnTo>
                    <a:pt x="2811" y="859"/>
                  </a:lnTo>
                  <a:lnTo>
                    <a:pt x="2803" y="814"/>
                  </a:lnTo>
                  <a:lnTo>
                    <a:pt x="2792" y="769"/>
                  </a:lnTo>
                  <a:lnTo>
                    <a:pt x="2779" y="725"/>
                  </a:lnTo>
                  <a:lnTo>
                    <a:pt x="2779" y="725"/>
                  </a:lnTo>
                  <a:lnTo>
                    <a:pt x="2769" y="693"/>
                  </a:lnTo>
                  <a:lnTo>
                    <a:pt x="2752" y="651"/>
                  </a:lnTo>
                  <a:lnTo>
                    <a:pt x="2733" y="611"/>
                  </a:lnTo>
                  <a:lnTo>
                    <a:pt x="2713" y="574"/>
                  </a:lnTo>
                  <a:lnTo>
                    <a:pt x="2696" y="541"/>
                  </a:lnTo>
                  <a:lnTo>
                    <a:pt x="2672" y="505"/>
                  </a:lnTo>
                  <a:lnTo>
                    <a:pt x="2646" y="468"/>
                  </a:lnTo>
                  <a:lnTo>
                    <a:pt x="2626" y="441"/>
                  </a:lnTo>
                  <a:lnTo>
                    <a:pt x="2626" y="441"/>
                  </a:lnTo>
                  <a:lnTo>
                    <a:pt x="2597" y="407"/>
                  </a:lnTo>
                  <a:lnTo>
                    <a:pt x="2567" y="375"/>
                  </a:lnTo>
                  <a:lnTo>
                    <a:pt x="2535" y="343"/>
                  </a:lnTo>
                  <a:lnTo>
                    <a:pt x="2502" y="315"/>
                  </a:lnTo>
                  <a:lnTo>
                    <a:pt x="2502" y="315"/>
                  </a:lnTo>
                  <a:lnTo>
                    <a:pt x="2476" y="293"/>
                  </a:lnTo>
                  <a:lnTo>
                    <a:pt x="2440" y="267"/>
                  </a:lnTo>
                  <a:lnTo>
                    <a:pt x="2402" y="243"/>
                  </a:lnTo>
                  <a:lnTo>
                    <a:pt x="2365" y="220"/>
                  </a:lnTo>
                  <a:lnTo>
                    <a:pt x="2335" y="205"/>
                  </a:lnTo>
                  <a:lnTo>
                    <a:pt x="2295" y="186"/>
                  </a:lnTo>
                  <a:lnTo>
                    <a:pt x="2254" y="169"/>
                  </a:lnTo>
                  <a:lnTo>
                    <a:pt x="2213" y="154"/>
                  </a:lnTo>
                  <a:lnTo>
                    <a:pt x="2179" y="145"/>
                  </a:lnTo>
                  <a:lnTo>
                    <a:pt x="2135" y="134"/>
                  </a:lnTo>
                  <a:lnTo>
                    <a:pt x="2090" y="126"/>
                  </a:lnTo>
                  <a:lnTo>
                    <a:pt x="2045" y="120"/>
                  </a:lnTo>
                  <a:lnTo>
                    <a:pt x="2011" y="117"/>
                  </a:lnTo>
                  <a:lnTo>
                    <a:pt x="1964" y="116"/>
                  </a:lnTo>
                  <a:close/>
                  <a:moveTo>
                    <a:pt x="1964" y="0"/>
                  </a:moveTo>
                  <a:lnTo>
                    <a:pt x="2011" y="1"/>
                  </a:lnTo>
                  <a:lnTo>
                    <a:pt x="2068" y="6"/>
                  </a:lnTo>
                  <a:lnTo>
                    <a:pt x="2113" y="12"/>
                  </a:lnTo>
                  <a:lnTo>
                    <a:pt x="2158" y="20"/>
                  </a:lnTo>
                  <a:lnTo>
                    <a:pt x="2202" y="31"/>
                  </a:lnTo>
                  <a:lnTo>
                    <a:pt x="2245" y="43"/>
                  </a:lnTo>
                  <a:lnTo>
                    <a:pt x="2257" y="47"/>
                  </a:lnTo>
                  <a:lnTo>
                    <a:pt x="2299" y="62"/>
                  </a:lnTo>
                  <a:lnTo>
                    <a:pt x="2340" y="79"/>
                  </a:lnTo>
                  <a:lnTo>
                    <a:pt x="2380" y="98"/>
                  </a:lnTo>
                  <a:lnTo>
                    <a:pt x="2420" y="118"/>
                  </a:lnTo>
                  <a:lnTo>
                    <a:pt x="2430" y="123"/>
                  </a:lnTo>
                  <a:lnTo>
                    <a:pt x="2467" y="147"/>
                  </a:lnTo>
                  <a:lnTo>
                    <a:pt x="2505" y="171"/>
                  </a:lnTo>
                  <a:lnTo>
                    <a:pt x="2541" y="197"/>
                  </a:lnTo>
                  <a:lnTo>
                    <a:pt x="2575" y="225"/>
                  </a:lnTo>
                  <a:lnTo>
                    <a:pt x="2584" y="232"/>
                  </a:lnTo>
                  <a:lnTo>
                    <a:pt x="2617" y="261"/>
                  </a:lnTo>
                  <a:lnTo>
                    <a:pt x="2649" y="292"/>
                  </a:lnTo>
                  <a:lnTo>
                    <a:pt x="2679" y="325"/>
                  </a:lnTo>
                  <a:lnTo>
                    <a:pt x="2707" y="359"/>
                  </a:lnTo>
                  <a:lnTo>
                    <a:pt x="2715" y="367"/>
                  </a:lnTo>
                  <a:lnTo>
                    <a:pt x="2742" y="402"/>
                  </a:lnTo>
                  <a:lnTo>
                    <a:pt x="2767" y="439"/>
                  </a:lnTo>
                  <a:lnTo>
                    <a:pt x="2791" y="476"/>
                  </a:lnTo>
                  <a:lnTo>
                    <a:pt x="2813" y="515"/>
                  </a:lnTo>
                  <a:lnTo>
                    <a:pt x="2818" y="526"/>
                  </a:lnTo>
                  <a:lnTo>
                    <a:pt x="2839" y="566"/>
                  </a:lnTo>
                  <a:lnTo>
                    <a:pt x="2858" y="606"/>
                  </a:lnTo>
                  <a:lnTo>
                    <a:pt x="2875" y="648"/>
                  </a:lnTo>
                  <a:lnTo>
                    <a:pt x="2889" y="691"/>
                  </a:lnTo>
                  <a:lnTo>
                    <a:pt x="2893" y="702"/>
                  </a:lnTo>
                  <a:lnTo>
                    <a:pt x="2905" y="746"/>
                  </a:lnTo>
                  <a:lnTo>
                    <a:pt x="2916" y="791"/>
                  </a:lnTo>
                  <a:lnTo>
                    <a:pt x="2924" y="836"/>
                  </a:lnTo>
                  <a:lnTo>
                    <a:pt x="2930" y="881"/>
                  </a:lnTo>
                  <a:lnTo>
                    <a:pt x="2936" y="939"/>
                  </a:lnTo>
                  <a:lnTo>
                    <a:pt x="2936" y="940"/>
                  </a:lnTo>
                  <a:lnTo>
                    <a:pt x="2946" y="943"/>
                  </a:lnTo>
                  <a:lnTo>
                    <a:pt x="2956" y="947"/>
                  </a:lnTo>
                  <a:lnTo>
                    <a:pt x="2984" y="955"/>
                  </a:lnTo>
                  <a:lnTo>
                    <a:pt x="3009" y="965"/>
                  </a:lnTo>
                  <a:lnTo>
                    <a:pt x="3035" y="975"/>
                  </a:lnTo>
                  <a:lnTo>
                    <a:pt x="3060" y="987"/>
                  </a:lnTo>
                  <a:lnTo>
                    <a:pt x="3084" y="1000"/>
                  </a:lnTo>
                  <a:lnTo>
                    <a:pt x="3094" y="1005"/>
                  </a:lnTo>
                  <a:lnTo>
                    <a:pt x="3118" y="1019"/>
                  </a:lnTo>
                  <a:lnTo>
                    <a:pt x="3163" y="1048"/>
                  </a:lnTo>
                  <a:lnTo>
                    <a:pt x="3206" y="1083"/>
                  </a:lnTo>
                  <a:lnTo>
                    <a:pt x="3214" y="1089"/>
                  </a:lnTo>
                  <a:lnTo>
                    <a:pt x="3254" y="1127"/>
                  </a:lnTo>
                  <a:lnTo>
                    <a:pt x="3291" y="1168"/>
                  </a:lnTo>
                  <a:lnTo>
                    <a:pt x="3297" y="1177"/>
                  </a:lnTo>
                  <a:lnTo>
                    <a:pt x="3330" y="1221"/>
                  </a:lnTo>
                  <a:lnTo>
                    <a:pt x="3360" y="1268"/>
                  </a:lnTo>
                  <a:lnTo>
                    <a:pt x="3365" y="1277"/>
                  </a:lnTo>
                  <a:lnTo>
                    <a:pt x="3390" y="1327"/>
                  </a:lnTo>
                  <a:lnTo>
                    <a:pt x="3402" y="1352"/>
                  </a:lnTo>
                  <a:lnTo>
                    <a:pt x="3412" y="1378"/>
                  </a:lnTo>
                  <a:lnTo>
                    <a:pt x="3420" y="1405"/>
                  </a:lnTo>
                  <a:lnTo>
                    <a:pt x="3425" y="1415"/>
                  </a:lnTo>
                  <a:lnTo>
                    <a:pt x="3439" y="1470"/>
                  </a:lnTo>
                  <a:lnTo>
                    <a:pt x="3444" y="1498"/>
                  </a:lnTo>
                  <a:lnTo>
                    <a:pt x="3450" y="1526"/>
                  </a:lnTo>
                  <a:lnTo>
                    <a:pt x="3453" y="1555"/>
                  </a:lnTo>
                  <a:lnTo>
                    <a:pt x="3454" y="1566"/>
                  </a:lnTo>
                  <a:lnTo>
                    <a:pt x="3455" y="1595"/>
                  </a:lnTo>
                  <a:lnTo>
                    <a:pt x="3456" y="1624"/>
                  </a:lnTo>
                  <a:lnTo>
                    <a:pt x="3455" y="1657"/>
                  </a:lnTo>
                  <a:lnTo>
                    <a:pt x="3453" y="1690"/>
                  </a:lnTo>
                  <a:lnTo>
                    <a:pt x="3452" y="1701"/>
                  </a:lnTo>
                  <a:lnTo>
                    <a:pt x="3448" y="1733"/>
                  </a:lnTo>
                  <a:lnTo>
                    <a:pt x="3442" y="1765"/>
                  </a:lnTo>
                  <a:lnTo>
                    <a:pt x="3435" y="1795"/>
                  </a:lnTo>
                  <a:lnTo>
                    <a:pt x="3427" y="1826"/>
                  </a:lnTo>
                  <a:lnTo>
                    <a:pt x="3422" y="1836"/>
                  </a:lnTo>
                  <a:lnTo>
                    <a:pt x="3413" y="1866"/>
                  </a:lnTo>
                  <a:lnTo>
                    <a:pt x="3402" y="1896"/>
                  </a:lnTo>
                  <a:lnTo>
                    <a:pt x="3388" y="1924"/>
                  </a:lnTo>
                  <a:lnTo>
                    <a:pt x="3374" y="1952"/>
                  </a:lnTo>
                  <a:lnTo>
                    <a:pt x="3369" y="1961"/>
                  </a:lnTo>
                  <a:lnTo>
                    <a:pt x="3353" y="1988"/>
                  </a:lnTo>
                  <a:lnTo>
                    <a:pt x="3338" y="2014"/>
                  </a:lnTo>
                  <a:lnTo>
                    <a:pt x="3320" y="2039"/>
                  </a:lnTo>
                  <a:lnTo>
                    <a:pt x="3301" y="2063"/>
                  </a:lnTo>
                  <a:lnTo>
                    <a:pt x="3294" y="2072"/>
                  </a:lnTo>
                  <a:lnTo>
                    <a:pt x="3274" y="2095"/>
                  </a:lnTo>
                  <a:lnTo>
                    <a:pt x="3253" y="2117"/>
                  </a:lnTo>
                  <a:lnTo>
                    <a:pt x="3231" y="2138"/>
                  </a:lnTo>
                  <a:lnTo>
                    <a:pt x="3208" y="2158"/>
                  </a:lnTo>
                  <a:lnTo>
                    <a:pt x="3199" y="2166"/>
                  </a:lnTo>
                  <a:lnTo>
                    <a:pt x="3175" y="2185"/>
                  </a:lnTo>
                  <a:lnTo>
                    <a:pt x="3150" y="2203"/>
                  </a:lnTo>
                  <a:lnTo>
                    <a:pt x="3125" y="2219"/>
                  </a:lnTo>
                  <a:lnTo>
                    <a:pt x="3098" y="2234"/>
                  </a:lnTo>
                  <a:lnTo>
                    <a:pt x="3088" y="2240"/>
                  </a:lnTo>
                  <a:lnTo>
                    <a:pt x="3061" y="2253"/>
                  </a:lnTo>
                  <a:lnTo>
                    <a:pt x="3033" y="2267"/>
                  </a:lnTo>
                  <a:lnTo>
                    <a:pt x="3004" y="2279"/>
                  </a:lnTo>
                  <a:lnTo>
                    <a:pt x="2974" y="2288"/>
                  </a:lnTo>
                  <a:lnTo>
                    <a:pt x="2964" y="2292"/>
                  </a:lnTo>
                  <a:lnTo>
                    <a:pt x="2933" y="2301"/>
                  </a:lnTo>
                  <a:lnTo>
                    <a:pt x="2903" y="2308"/>
                  </a:lnTo>
                  <a:lnTo>
                    <a:pt x="2872" y="2314"/>
                  </a:lnTo>
                  <a:lnTo>
                    <a:pt x="2840" y="2318"/>
                  </a:lnTo>
                  <a:lnTo>
                    <a:pt x="2829" y="2319"/>
                  </a:lnTo>
                  <a:lnTo>
                    <a:pt x="2796" y="2321"/>
                  </a:lnTo>
                  <a:lnTo>
                    <a:pt x="2764" y="2322"/>
                  </a:lnTo>
                  <a:lnTo>
                    <a:pt x="2187" y="2322"/>
                  </a:lnTo>
                  <a:lnTo>
                    <a:pt x="2175" y="2321"/>
                  </a:lnTo>
                  <a:lnTo>
                    <a:pt x="2164" y="2322"/>
                  </a:lnTo>
                  <a:lnTo>
                    <a:pt x="740" y="2322"/>
                  </a:lnTo>
                  <a:lnTo>
                    <a:pt x="706" y="2321"/>
                  </a:lnTo>
                  <a:lnTo>
                    <a:pt x="671" y="2319"/>
                  </a:lnTo>
                  <a:lnTo>
                    <a:pt x="660" y="2318"/>
                  </a:lnTo>
                  <a:lnTo>
                    <a:pt x="625" y="2313"/>
                  </a:lnTo>
                  <a:lnTo>
                    <a:pt x="592" y="2307"/>
                  </a:lnTo>
                  <a:lnTo>
                    <a:pt x="558" y="2299"/>
                  </a:lnTo>
                  <a:lnTo>
                    <a:pt x="527" y="2290"/>
                  </a:lnTo>
                  <a:lnTo>
                    <a:pt x="515" y="2286"/>
                  </a:lnTo>
                  <a:lnTo>
                    <a:pt x="484" y="2276"/>
                  </a:lnTo>
                  <a:lnTo>
                    <a:pt x="452" y="2263"/>
                  </a:lnTo>
                  <a:lnTo>
                    <a:pt x="422" y="2249"/>
                  </a:lnTo>
                  <a:lnTo>
                    <a:pt x="393" y="2234"/>
                  </a:lnTo>
                  <a:lnTo>
                    <a:pt x="383" y="2229"/>
                  </a:lnTo>
                  <a:lnTo>
                    <a:pt x="354" y="2212"/>
                  </a:lnTo>
                  <a:lnTo>
                    <a:pt x="327" y="2194"/>
                  </a:lnTo>
                  <a:lnTo>
                    <a:pt x="300" y="2175"/>
                  </a:lnTo>
                  <a:lnTo>
                    <a:pt x="274" y="2154"/>
                  </a:lnTo>
                  <a:lnTo>
                    <a:pt x="266" y="2148"/>
                  </a:lnTo>
                  <a:lnTo>
                    <a:pt x="241" y="2126"/>
                  </a:lnTo>
                  <a:lnTo>
                    <a:pt x="217" y="2104"/>
                  </a:lnTo>
                  <a:lnTo>
                    <a:pt x="195" y="2079"/>
                  </a:lnTo>
                  <a:lnTo>
                    <a:pt x="173" y="2054"/>
                  </a:lnTo>
                  <a:lnTo>
                    <a:pt x="167" y="2045"/>
                  </a:lnTo>
                  <a:lnTo>
                    <a:pt x="146" y="2020"/>
                  </a:lnTo>
                  <a:lnTo>
                    <a:pt x="127" y="1993"/>
                  </a:lnTo>
                  <a:lnTo>
                    <a:pt x="109" y="1965"/>
                  </a:lnTo>
                  <a:lnTo>
                    <a:pt x="92" y="1936"/>
                  </a:lnTo>
                  <a:lnTo>
                    <a:pt x="87" y="1926"/>
                  </a:lnTo>
                  <a:lnTo>
                    <a:pt x="72" y="1897"/>
                  </a:lnTo>
                  <a:lnTo>
                    <a:pt x="59" y="1866"/>
                  </a:lnTo>
                  <a:lnTo>
                    <a:pt x="46" y="1834"/>
                  </a:lnTo>
                  <a:lnTo>
                    <a:pt x="36" y="1803"/>
                  </a:lnTo>
                  <a:lnTo>
                    <a:pt x="31" y="1792"/>
                  </a:lnTo>
                  <a:lnTo>
                    <a:pt x="23" y="1759"/>
                  </a:lnTo>
                  <a:lnTo>
                    <a:pt x="15" y="1726"/>
                  </a:lnTo>
                  <a:lnTo>
                    <a:pt x="4" y="1658"/>
                  </a:lnTo>
                  <a:lnTo>
                    <a:pt x="3" y="1647"/>
                  </a:lnTo>
                  <a:lnTo>
                    <a:pt x="1" y="1611"/>
                  </a:lnTo>
                  <a:lnTo>
                    <a:pt x="0" y="1576"/>
                  </a:lnTo>
                  <a:lnTo>
                    <a:pt x="2" y="1525"/>
                  </a:lnTo>
                  <a:lnTo>
                    <a:pt x="3" y="1514"/>
                  </a:lnTo>
                  <a:lnTo>
                    <a:pt x="9" y="1463"/>
                  </a:lnTo>
                  <a:lnTo>
                    <a:pt x="19" y="1413"/>
                  </a:lnTo>
                  <a:lnTo>
                    <a:pt x="31" y="1364"/>
                  </a:lnTo>
                  <a:lnTo>
                    <a:pt x="36" y="1353"/>
                  </a:lnTo>
                  <a:lnTo>
                    <a:pt x="52" y="1305"/>
                  </a:lnTo>
                  <a:lnTo>
                    <a:pt x="72" y="1258"/>
                  </a:lnTo>
                  <a:lnTo>
                    <a:pt x="94" y="1213"/>
                  </a:lnTo>
                  <a:lnTo>
                    <a:pt x="99" y="1202"/>
                  </a:lnTo>
                  <a:lnTo>
                    <a:pt x="126" y="1159"/>
                  </a:lnTo>
                  <a:lnTo>
                    <a:pt x="154" y="1118"/>
                  </a:lnTo>
                  <a:lnTo>
                    <a:pt x="184" y="1078"/>
                  </a:lnTo>
                  <a:lnTo>
                    <a:pt x="192" y="1069"/>
                  </a:lnTo>
                  <a:lnTo>
                    <a:pt x="225" y="1032"/>
                  </a:lnTo>
                  <a:lnTo>
                    <a:pt x="260" y="997"/>
                  </a:lnTo>
                  <a:lnTo>
                    <a:pt x="297" y="965"/>
                  </a:lnTo>
                  <a:lnTo>
                    <a:pt x="306" y="958"/>
                  </a:lnTo>
                  <a:lnTo>
                    <a:pt x="346" y="929"/>
                  </a:lnTo>
                  <a:lnTo>
                    <a:pt x="386" y="903"/>
                  </a:lnTo>
                  <a:lnTo>
                    <a:pt x="396" y="898"/>
                  </a:lnTo>
                  <a:lnTo>
                    <a:pt x="404" y="894"/>
                  </a:lnTo>
                  <a:lnTo>
                    <a:pt x="404" y="884"/>
                  </a:lnTo>
                  <a:lnTo>
                    <a:pt x="403" y="871"/>
                  </a:lnTo>
                  <a:lnTo>
                    <a:pt x="404" y="846"/>
                  </a:lnTo>
                  <a:lnTo>
                    <a:pt x="405" y="823"/>
                  </a:lnTo>
                  <a:lnTo>
                    <a:pt x="406" y="812"/>
                  </a:lnTo>
                  <a:lnTo>
                    <a:pt x="409" y="788"/>
                  </a:lnTo>
                  <a:lnTo>
                    <a:pt x="414" y="765"/>
                  </a:lnTo>
                  <a:lnTo>
                    <a:pt x="419" y="743"/>
                  </a:lnTo>
                  <a:lnTo>
                    <a:pt x="425" y="721"/>
                  </a:lnTo>
                  <a:lnTo>
                    <a:pt x="428" y="710"/>
                  </a:lnTo>
                  <a:lnTo>
                    <a:pt x="444" y="667"/>
                  </a:lnTo>
                  <a:lnTo>
                    <a:pt x="469" y="616"/>
                  </a:lnTo>
                  <a:lnTo>
                    <a:pt x="492" y="578"/>
                  </a:lnTo>
                  <a:lnTo>
                    <a:pt x="518" y="543"/>
                  </a:lnTo>
                  <a:lnTo>
                    <a:pt x="526" y="534"/>
                  </a:lnTo>
                  <a:lnTo>
                    <a:pt x="555" y="501"/>
                  </a:lnTo>
                  <a:lnTo>
                    <a:pt x="588" y="472"/>
                  </a:lnTo>
                  <a:lnTo>
                    <a:pt x="596" y="464"/>
                  </a:lnTo>
                  <a:lnTo>
                    <a:pt x="632" y="438"/>
                  </a:lnTo>
                  <a:lnTo>
                    <a:pt x="669" y="415"/>
                  </a:lnTo>
                  <a:lnTo>
                    <a:pt x="719" y="389"/>
                  </a:lnTo>
                  <a:lnTo>
                    <a:pt x="762" y="374"/>
                  </a:lnTo>
                  <a:lnTo>
                    <a:pt x="773" y="370"/>
                  </a:lnTo>
                  <a:lnTo>
                    <a:pt x="795" y="364"/>
                  </a:lnTo>
                  <a:lnTo>
                    <a:pt x="817" y="359"/>
                  </a:lnTo>
                  <a:lnTo>
                    <a:pt x="840" y="355"/>
                  </a:lnTo>
                  <a:lnTo>
                    <a:pt x="863" y="351"/>
                  </a:lnTo>
                  <a:lnTo>
                    <a:pt x="874" y="350"/>
                  </a:lnTo>
                  <a:lnTo>
                    <a:pt x="898" y="349"/>
                  </a:lnTo>
                  <a:lnTo>
                    <a:pt x="922" y="348"/>
                  </a:lnTo>
                  <a:lnTo>
                    <a:pt x="956" y="349"/>
                  </a:lnTo>
                  <a:lnTo>
                    <a:pt x="968" y="350"/>
                  </a:lnTo>
                  <a:lnTo>
                    <a:pt x="1002" y="355"/>
                  </a:lnTo>
                  <a:lnTo>
                    <a:pt x="1036" y="361"/>
                  </a:lnTo>
                  <a:lnTo>
                    <a:pt x="1068" y="369"/>
                  </a:lnTo>
                  <a:lnTo>
                    <a:pt x="1080" y="374"/>
                  </a:lnTo>
                  <a:lnTo>
                    <a:pt x="1111" y="384"/>
                  </a:lnTo>
                  <a:lnTo>
                    <a:pt x="1142" y="398"/>
                  </a:lnTo>
                  <a:lnTo>
                    <a:pt x="1159" y="407"/>
                  </a:lnTo>
                  <a:lnTo>
                    <a:pt x="1161" y="404"/>
                  </a:lnTo>
                  <a:lnTo>
                    <a:pt x="1197" y="360"/>
                  </a:lnTo>
                  <a:lnTo>
                    <a:pt x="1203" y="351"/>
                  </a:lnTo>
                  <a:lnTo>
                    <a:pt x="1242" y="309"/>
                  </a:lnTo>
                  <a:lnTo>
                    <a:pt x="1284" y="270"/>
                  </a:lnTo>
                  <a:lnTo>
                    <a:pt x="1327" y="232"/>
                  </a:lnTo>
                  <a:lnTo>
                    <a:pt x="1335" y="226"/>
                  </a:lnTo>
                  <a:lnTo>
                    <a:pt x="1381" y="190"/>
                  </a:lnTo>
                  <a:lnTo>
                    <a:pt x="1430" y="158"/>
                  </a:lnTo>
                  <a:lnTo>
                    <a:pt x="1480" y="129"/>
                  </a:lnTo>
                  <a:lnTo>
                    <a:pt x="1489" y="123"/>
                  </a:lnTo>
                  <a:lnTo>
                    <a:pt x="1542" y="97"/>
                  </a:lnTo>
                  <a:lnTo>
                    <a:pt x="1595" y="73"/>
                  </a:lnTo>
                  <a:lnTo>
                    <a:pt x="1651" y="53"/>
                  </a:lnTo>
                  <a:lnTo>
                    <a:pt x="1661" y="50"/>
                  </a:lnTo>
                  <a:lnTo>
                    <a:pt x="1718" y="33"/>
                  </a:lnTo>
                  <a:lnTo>
                    <a:pt x="1775" y="19"/>
                  </a:lnTo>
                  <a:lnTo>
                    <a:pt x="1833" y="9"/>
                  </a:lnTo>
                  <a:lnTo>
                    <a:pt x="1844" y="8"/>
                  </a:lnTo>
                  <a:lnTo>
                    <a:pt x="1904" y="2"/>
                  </a:lnTo>
                  <a:lnTo>
                    <a:pt x="1964" y="0"/>
                  </a:lnTo>
                  <a:close/>
                </a:path>
              </a:pathLst>
            </a:custGeom>
            <a:solidFill>
              <a:srgbClr val="7383B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4" name="Line 150"/>
            <p:cNvSpPr>
              <a:spLocks noChangeShapeType="1"/>
            </p:cNvSpPr>
            <p:nvPr/>
          </p:nvSpPr>
          <p:spPr bwMode="auto">
            <a:xfrm flipH="1">
              <a:off x="1982" y="2475"/>
              <a:ext cx="0" cy="0"/>
            </a:xfrm>
            <a:prstGeom prst="line">
              <a:avLst/>
            </a:prstGeom>
            <a:noFill/>
            <a:ln w="20638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5" name="Line 151"/>
            <p:cNvSpPr>
              <a:spLocks noChangeShapeType="1"/>
            </p:cNvSpPr>
            <p:nvPr/>
          </p:nvSpPr>
          <p:spPr bwMode="auto">
            <a:xfrm flipH="1" flipV="1">
              <a:off x="1980" y="2474"/>
              <a:ext cx="2" cy="1"/>
            </a:xfrm>
            <a:prstGeom prst="line">
              <a:avLst/>
            </a:prstGeom>
            <a:noFill/>
            <a:ln w="20638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6" name="Line 152"/>
            <p:cNvSpPr>
              <a:spLocks noChangeShapeType="1"/>
            </p:cNvSpPr>
            <p:nvPr/>
          </p:nvSpPr>
          <p:spPr bwMode="auto">
            <a:xfrm flipH="1" flipV="1">
              <a:off x="1979" y="2474"/>
              <a:ext cx="1" cy="0"/>
            </a:xfrm>
            <a:prstGeom prst="line">
              <a:avLst/>
            </a:prstGeom>
            <a:noFill/>
            <a:ln w="20638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7" name="Line 153"/>
            <p:cNvSpPr>
              <a:spLocks noChangeShapeType="1"/>
            </p:cNvSpPr>
            <p:nvPr/>
          </p:nvSpPr>
          <p:spPr bwMode="auto">
            <a:xfrm flipH="1" flipV="1">
              <a:off x="1976" y="2474"/>
              <a:ext cx="3" cy="0"/>
            </a:xfrm>
            <a:prstGeom prst="line">
              <a:avLst/>
            </a:prstGeom>
            <a:noFill/>
            <a:ln w="20638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8" name="Line 154"/>
            <p:cNvSpPr>
              <a:spLocks noChangeShapeType="1"/>
            </p:cNvSpPr>
            <p:nvPr/>
          </p:nvSpPr>
          <p:spPr bwMode="auto">
            <a:xfrm flipH="1" flipV="1">
              <a:off x="1974" y="2474"/>
              <a:ext cx="2" cy="0"/>
            </a:xfrm>
            <a:prstGeom prst="line">
              <a:avLst/>
            </a:prstGeom>
            <a:noFill/>
            <a:ln w="20638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9" name="Line 155"/>
            <p:cNvSpPr>
              <a:spLocks noChangeShapeType="1"/>
            </p:cNvSpPr>
            <p:nvPr/>
          </p:nvSpPr>
          <p:spPr bwMode="auto">
            <a:xfrm flipH="1" flipV="1">
              <a:off x="1970" y="2474"/>
              <a:ext cx="4" cy="0"/>
            </a:xfrm>
            <a:prstGeom prst="line">
              <a:avLst/>
            </a:prstGeom>
            <a:noFill/>
            <a:ln w="20638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0" name="Line 156"/>
            <p:cNvSpPr>
              <a:spLocks noChangeShapeType="1"/>
            </p:cNvSpPr>
            <p:nvPr/>
          </p:nvSpPr>
          <p:spPr bwMode="auto">
            <a:xfrm flipH="1" flipV="1">
              <a:off x="1967" y="2474"/>
              <a:ext cx="3" cy="0"/>
            </a:xfrm>
            <a:prstGeom prst="line">
              <a:avLst/>
            </a:prstGeom>
            <a:noFill/>
            <a:ln w="20638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1" name="Line 157"/>
            <p:cNvSpPr>
              <a:spLocks noChangeShapeType="1"/>
            </p:cNvSpPr>
            <p:nvPr/>
          </p:nvSpPr>
          <p:spPr bwMode="auto">
            <a:xfrm flipH="1">
              <a:off x="1963" y="2474"/>
              <a:ext cx="4" cy="0"/>
            </a:xfrm>
            <a:prstGeom prst="line">
              <a:avLst/>
            </a:prstGeom>
            <a:noFill/>
            <a:ln w="20638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2" name="Line 158"/>
            <p:cNvSpPr>
              <a:spLocks noChangeShapeType="1"/>
            </p:cNvSpPr>
            <p:nvPr/>
          </p:nvSpPr>
          <p:spPr bwMode="auto">
            <a:xfrm flipH="1">
              <a:off x="1959" y="2474"/>
              <a:ext cx="4" cy="0"/>
            </a:xfrm>
            <a:prstGeom prst="line">
              <a:avLst/>
            </a:prstGeom>
            <a:noFill/>
            <a:ln w="20638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3" name="Line 159"/>
            <p:cNvSpPr>
              <a:spLocks noChangeShapeType="1"/>
            </p:cNvSpPr>
            <p:nvPr/>
          </p:nvSpPr>
          <p:spPr bwMode="auto">
            <a:xfrm flipH="1">
              <a:off x="1954" y="2474"/>
              <a:ext cx="5" cy="0"/>
            </a:xfrm>
            <a:prstGeom prst="line">
              <a:avLst/>
            </a:prstGeom>
            <a:noFill/>
            <a:ln w="20638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" name="Line 160"/>
            <p:cNvSpPr>
              <a:spLocks noChangeShapeType="1"/>
            </p:cNvSpPr>
            <p:nvPr/>
          </p:nvSpPr>
          <p:spPr bwMode="auto">
            <a:xfrm flipH="1">
              <a:off x="1950" y="2474"/>
              <a:ext cx="4" cy="1"/>
            </a:xfrm>
            <a:prstGeom prst="line">
              <a:avLst/>
            </a:prstGeom>
            <a:noFill/>
            <a:ln w="20638">
              <a:noFill/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5" name="Freeform 161"/>
            <p:cNvSpPr>
              <a:spLocks/>
            </p:cNvSpPr>
            <p:nvPr/>
          </p:nvSpPr>
          <p:spPr bwMode="auto">
            <a:xfrm>
              <a:off x="1713" y="2410"/>
              <a:ext cx="103" cy="52"/>
            </a:xfrm>
            <a:custGeom>
              <a:avLst/>
              <a:gdLst>
                <a:gd name="T0" fmla="*/ 461 w 921"/>
                <a:gd name="T1" fmla="*/ 0 h 465"/>
                <a:gd name="T2" fmla="*/ 514 w 921"/>
                <a:gd name="T3" fmla="*/ 4 h 465"/>
                <a:gd name="T4" fmla="*/ 566 w 921"/>
                <a:gd name="T5" fmla="*/ 13 h 465"/>
                <a:gd name="T6" fmla="*/ 616 w 921"/>
                <a:gd name="T7" fmla="*/ 28 h 465"/>
                <a:gd name="T8" fmla="*/ 664 w 921"/>
                <a:gd name="T9" fmla="*/ 48 h 465"/>
                <a:gd name="T10" fmla="*/ 708 w 921"/>
                <a:gd name="T11" fmla="*/ 73 h 465"/>
                <a:gd name="T12" fmla="*/ 749 w 921"/>
                <a:gd name="T13" fmla="*/ 103 h 465"/>
                <a:gd name="T14" fmla="*/ 786 w 921"/>
                <a:gd name="T15" fmla="*/ 137 h 465"/>
                <a:gd name="T16" fmla="*/ 820 w 921"/>
                <a:gd name="T17" fmla="*/ 175 h 465"/>
                <a:gd name="T18" fmla="*/ 849 w 921"/>
                <a:gd name="T19" fmla="*/ 216 h 465"/>
                <a:gd name="T20" fmla="*/ 874 w 921"/>
                <a:gd name="T21" fmla="*/ 261 h 465"/>
                <a:gd name="T22" fmla="*/ 894 w 921"/>
                <a:gd name="T23" fmla="*/ 309 h 465"/>
                <a:gd name="T24" fmla="*/ 909 w 921"/>
                <a:gd name="T25" fmla="*/ 358 h 465"/>
                <a:gd name="T26" fmla="*/ 918 w 921"/>
                <a:gd name="T27" fmla="*/ 411 h 465"/>
                <a:gd name="T28" fmla="*/ 921 w 921"/>
                <a:gd name="T29" fmla="*/ 465 h 465"/>
                <a:gd name="T30" fmla="*/ 0 w 921"/>
                <a:gd name="T31" fmla="*/ 465 h 465"/>
                <a:gd name="T32" fmla="*/ 3 w 921"/>
                <a:gd name="T33" fmla="*/ 411 h 465"/>
                <a:gd name="T34" fmla="*/ 11 w 921"/>
                <a:gd name="T35" fmla="*/ 358 h 465"/>
                <a:gd name="T36" fmla="*/ 27 w 921"/>
                <a:gd name="T37" fmla="*/ 309 h 465"/>
                <a:gd name="T38" fmla="*/ 47 w 921"/>
                <a:gd name="T39" fmla="*/ 261 h 465"/>
                <a:gd name="T40" fmla="*/ 71 w 921"/>
                <a:gd name="T41" fmla="*/ 216 h 465"/>
                <a:gd name="T42" fmla="*/ 101 w 921"/>
                <a:gd name="T43" fmla="*/ 175 h 465"/>
                <a:gd name="T44" fmla="*/ 135 w 921"/>
                <a:gd name="T45" fmla="*/ 137 h 465"/>
                <a:gd name="T46" fmla="*/ 173 w 921"/>
                <a:gd name="T47" fmla="*/ 103 h 465"/>
                <a:gd name="T48" fmla="*/ 213 w 921"/>
                <a:gd name="T49" fmla="*/ 73 h 465"/>
                <a:gd name="T50" fmla="*/ 258 w 921"/>
                <a:gd name="T51" fmla="*/ 48 h 465"/>
                <a:gd name="T52" fmla="*/ 306 w 921"/>
                <a:gd name="T53" fmla="*/ 28 h 465"/>
                <a:gd name="T54" fmla="*/ 355 w 921"/>
                <a:gd name="T55" fmla="*/ 13 h 465"/>
                <a:gd name="T56" fmla="*/ 407 w 921"/>
                <a:gd name="T57" fmla="*/ 4 h 465"/>
                <a:gd name="T58" fmla="*/ 461 w 921"/>
                <a:gd name="T59" fmla="*/ 0 h 4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921" h="465">
                  <a:moveTo>
                    <a:pt x="461" y="0"/>
                  </a:moveTo>
                  <a:lnTo>
                    <a:pt x="514" y="4"/>
                  </a:lnTo>
                  <a:lnTo>
                    <a:pt x="566" y="13"/>
                  </a:lnTo>
                  <a:lnTo>
                    <a:pt x="616" y="28"/>
                  </a:lnTo>
                  <a:lnTo>
                    <a:pt x="664" y="48"/>
                  </a:lnTo>
                  <a:lnTo>
                    <a:pt x="708" y="73"/>
                  </a:lnTo>
                  <a:lnTo>
                    <a:pt x="749" y="103"/>
                  </a:lnTo>
                  <a:lnTo>
                    <a:pt x="786" y="137"/>
                  </a:lnTo>
                  <a:lnTo>
                    <a:pt x="820" y="175"/>
                  </a:lnTo>
                  <a:lnTo>
                    <a:pt x="849" y="216"/>
                  </a:lnTo>
                  <a:lnTo>
                    <a:pt x="874" y="261"/>
                  </a:lnTo>
                  <a:lnTo>
                    <a:pt x="894" y="309"/>
                  </a:lnTo>
                  <a:lnTo>
                    <a:pt x="909" y="358"/>
                  </a:lnTo>
                  <a:lnTo>
                    <a:pt x="918" y="411"/>
                  </a:lnTo>
                  <a:lnTo>
                    <a:pt x="921" y="465"/>
                  </a:lnTo>
                  <a:lnTo>
                    <a:pt x="0" y="465"/>
                  </a:lnTo>
                  <a:lnTo>
                    <a:pt x="3" y="411"/>
                  </a:lnTo>
                  <a:lnTo>
                    <a:pt x="11" y="358"/>
                  </a:lnTo>
                  <a:lnTo>
                    <a:pt x="27" y="309"/>
                  </a:lnTo>
                  <a:lnTo>
                    <a:pt x="47" y="261"/>
                  </a:lnTo>
                  <a:lnTo>
                    <a:pt x="71" y="216"/>
                  </a:lnTo>
                  <a:lnTo>
                    <a:pt x="101" y="175"/>
                  </a:lnTo>
                  <a:lnTo>
                    <a:pt x="135" y="137"/>
                  </a:lnTo>
                  <a:lnTo>
                    <a:pt x="173" y="103"/>
                  </a:lnTo>
                  <a:lnTo>
                    <a:pt x="213" y="73"/>
                  </a:lnTo>
                  <a:lnTo>
                    <a:pt x="258" y="48"/>
                  </a:lnTo>
                  <a:lnTo>
                    <a:pt x="306" y="28"/>
                  </a:lnTo>
                  <a:lnTo>
                    <a:pt x="355" y="13"/>
                  </a:lnTo>
                  <a:lnTo>
                    <a:pt x="407" y="4"/>
                  </a:lnTo>
                  <a:lnTo>
                    <a:pt x="461" y="0"/>
                  </a:lnTo>
                  <a:close/>
                </a:path>
              </a:pathLst>
            </a:custGeom>
            <a:solidFill>
              <a:srgbClr val="E8F4FC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6" name="Freeform 162"/>
            <p:cNvSpPr>
              <a:spLocks/>
            </p:cNvSpPr>
            <p:nvPr/>
          </p:nvSpPr>
          <p:spPr bwMode="auto">
            <a:xfrm>
              <a:off x="1707" y="2404"/>
              <a:ext cx="115" cy="64"/>
            </a:xfrm>
            <a:custGeom>
              <a:avLst/>
              <a:gdLst>
                <a:gd name="T0" fmla="*/ 566 w 1037"/>
                <a:gd name="T1" fmla="*/ 2 h 581"/>
                <a:gd name="T2" fmla="*/ 623 w 1037"/>
                <a:gd name="T3" fmla="*/ 11 h 581"/>
                <a:gd name="T4" fmla="*/ 678 w 1037"/>
                <a:gd name="T5" fmla="*/ 26 h 581"/>
                <a:gd name="T6" fmla="*/ 809 w 1037"/>
                <a:gd name="T7" fmla="*/ 90 h 581"/>
                <a:gd name="T8" fmla="*/ 885 w 1037"/>
                <a:gd name="T9" fmla="*/ 153 h 581"/>
                <a:gd name="T10" fmla="*/ 948 w 1037"/>
                <a:gd name="T11" fmla="*/ 230 h 581"/>
                <a:gd name="T12" fmla="*/ 1012 w 1037"/>
                <a:gd name="T13" fmla="*/ 362 h 581"/>
                <a:gd name="T14" fmla="*/ 1027 w 1037"/>
                <a:gd name="T15" fmla="*/ 417 h 581"/>
                <a:gd name="T16" fmla="*/ 1035 w 1037"/>
                <a:gd name="T17" fmla="*/ 475 h 581"/>
                <a:gd name="T18" fmla="*/ 1036 w 1037"/>
                <a:gd name="T19" fmla="*/ 534 h 581"/>
                <a:gd name="T20" fmla="*/ 1020 w 1037"/>
                <a:gd name="T21" fmla="*/ 564 h 581"/>
                <a:gd name="T22" fmla="*/ 991 w 1037"/>
                <a:gd name="T23" fmla="*/ 580 h 581"/>
                <a:gd name="T24" fmla="*/ 957 w 1037"/>
                <a:gd name="T25" fmla="*/ 577 h 581"/>
                <a:gd name="T26" fmla="*/ 931 w 1037"/>
                <a:gd name="T27" fmla="*/ 555 h 581"/>
                <a:gd name="T28" fmla="*/ 922 w 1037"/>
                <a:gd name="T29" fmla="*/ 523 h 581"/>
                <a:gd name="T30" fmla="*/ 918 w 1037"/>
                <a:gd name="T31" fmla="*/ 464 h 581"/>
                <a:gd name="T32" fmla="*/ 902 w 1037"/>
                <a:gd name="T33" fmla="*/ 396 h 581"/>
                <a:gd name="T34" fmla="*/ 853 w 1037"/>
                <a:gd name="T35" fmla="*/ 296 h 581"/>
                <a:gd name="T36" fmla="*/ 772 w 1037"/>
                <a:gd name="T37" fmla="*/ 207 h 581"/>
                <a:gd name="T38" fmla="*/ 676 w 1037"/>
                <a:gd name="T39" fmla="*/ 148 h 581"/>
                <a:gd name="T40" fmla="*/ 600 w 1037"/>
                <a:gd name="T41" fmla="*/ 125 h 581"/>
                <a:gd name="T42" fmla="*/ 543 w 1037"/>
                <a:gd name="T43" fmla="*/ 117 h 581"/>
                <a:gd name="T44" fmla="*/ 477 w 1037"/>
                <a:gd name="T45" fmla="*/ 119 h 581"/>
                <a:gd name="T46" fmla="*/ 415 w 1037"/>
                <a:gd name="T47" fmla="*/ 130 h 581"/>
                <a:gd name="T48" fmla="*/ 327 w 1037"/>
                <a:gd name="T49" fmla="*/ 166 h 581"/>
                <a:gd name="T50" fmla="*/ 234 w 1037"/>
                <a:gd name="T51" fmla="*/ 236 h 581"/>
                <a:gd name="T52" fmla="*/ 165 w 1037"/>
                <a:gd name="T53" fmla="*/ 329 h 581"/>
                <a:gd name="T54" fmla="*/ 129 w 1037"/>
                <a:gd name="T55" fmla="*/ 418 h 581"/>
                <a:gd name="T56" fmla="*/ 117 w 1037"/>
                <a:gd name="T57" fmla="*/ 482 h 581"/>
                <a:gd name="T58" fmla="*/ 114 w 1037"/>
                <a:gd name="T59" fmla="*/ 534 h 581"/>
                <a:gd name="T60" fmla="*/ 99 w 1037"/>
                <a:gd name="T61" fmla="*/ 564 h 581"/>
                <a:gd name="T62" fmla="*/ 69 w 1037"/>
                <a:gd name="T63" fmla="*/ 580 h 581"/>
                <a:gd name="T64" fmla="*/ 36 w 1037"/>
                <a:gd name="T65" fmla="*/ 577 h 581"/>
                <a:gd name="T66" fmla="*/ 10 w 1037"/>
                <a:gd name="T67" fmla="*/ 555 h 581"/>
                <a:gd name="T68" fmla="*/ 0 w 1037"/>
                <a:gd name="T69" fmla="*/ 523 h 581"/>
                <a:gd name="T70" fmla="*/ 3 w 1037"/>
                <a:gd name="T71" fmla="*/ 464 h 581"/>
                <a:gd name="T72" fmla="*/ 16 w 1037"/>
                <a:gd name="T73" fmla="*/ 395 h 581"/>
                <a:gd name="T74" fmla="*/ 41 w 1037"/>
                <a:gd name="T75" fmla="*/ 319 h 581"/>
                <a:gd name="T76" fmla="*/ 115 w 1037"/>
                <a:gd name="T77" fmla="*/ 195 h 581"/>
                <a:gd name="T78" fmla="*/ 185 w 1037"/>
                <a:gd name="T79" fmla="*/ 124 h 581"/>
                <a:gd name="T80" fmla="*/ 266 w 1037"/>
                <a:gd name="T81" fmla="*/ 67 h 581"/>
                <a:gd name="T82" fmla="*/ 370 w 1037"/>
                <a:gd name="T83" fmla="*/ 22 h 581"/>
                <a:gd name="T84" fmla="*/ 437 w 1037"/>
                <a:gd name="T85" fmla="*/ 7 h 581"/>
                <a:gd name="T86" fmla="*/ 495 w 1037"/>
                <a:gd name="T87" fmla="*/ 1 h 5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037" h="581">
                  <a:moveTo>
                    <a:pt x="519" y="0"/>
                  </a:moveTo>
                  <a:lnTo>
                    <a:pt x="543" y="1"/>
                  </a:lnTo>
                  <a:lnTo>
                    <a:pt x="566" y="2"/>
                  </a:lnTo>
                  <a:lnTo>
                    <a:pt x="577" y="3"/>
                  </a:lnTo>
                  <a:lnTo>
                    <a:pt x="600" y="7"/>
                  </a:lnTo>
                  <a:lnTo>
                    <a:pt x="623" y="11"/>
                  </a:lnTo>
                  <a:lnTo>
                    <a:pt x="645" y="16"/>
                  </a:lnTo>
                  <a:lnTo>
                    <a:pt x="667" y="22"/>
                  </a:lnTo>
                  <a:lnTo>
                    <a:pt x="678" y="26"/>
                  </a:lnTo>
                  <a:lnTo>
                    <a:pt x="721" y="41"/>
                  </a:lnTo>
                  <a:lnTo>
                    <a:pt x="771" y="67"/>
                  </a:lnTo>
                  <a:lnTo>
                    <a:pt x="809" y="90"/>
                  </a:lnTo>
                  <a:lnTo>
                    <a:pt x="844" y="116"/>
                  </a:lnTo>
                  <a:lnTo>
                    <a:pt x="853" y="124"/>
                  </a:lnTo>
                  <a:lnTo>
                    <a:pt x="885" y="153"/>
                  </a:lnTo>
                  <a:lnTo>
                    <a:pt x="916" y="186"/>
                  </a:lnTo>
                  <a:lnTo>
                    <a:pt x="922" y="195"/>
                  </a:lnTo>
                  <a:lnTo>
                    <a:pt x="948" y="230"/>
                  </a:lnTo>
                  <a:lnTo>
                    <a:pt x="971" y="268"/>
                  </a:lnTo>
                  <a:lnTo>
                    <a:pt x="996" y="319"/>
                  </a:lnTo>
                  <a:lnTo>
                    <a:pt x="1012" y="362"/>
                  </a:lnTo>
                  <a:lnTo>
                    <a:pt x="1015" y="373"/>
                  </a:lnTo>
                  <a:lnTo>
                    <a:pt x="1021" y="395"/>
                  </a:lnTo>
                  <a:lnTo>
                    <a:pt x="1027" y="417"/>
                  </a:lnTo>
                  <a:lnTo>
                    <a:pt x="1031" y="440"/>
                  </a:lnTo>
                  <a:lnTo>
                    <a:pt x="1034" y="464"/>
                  </a:lnTo>
                  <a:lnTo>
                    <a:pt x="1035" y="475"/>
                  </a:lnTo>
                  <a:lnTo>
                    <a:pt x="1036" y="498"/>
                  </a:lnTo>
                  <a:lnTo>
                    <a:pt x="1037" y="523"/>
                  </a:lnTo>
                  <a:lnTo>
                    <a:pt x="1036" y="534"/>
                  </a:lnTo>
                  <a:lnTo>
                    <a:pt x="1033" y="545"/>
                  </a:lnTo>
                  <a:lnTo>
                    <a:pt x="1028" y="555"/>
                  </a:lnTo>
                  <a:lnTo>
                    <a:pt x="1020" y="564"/>
                  </a:lnTo>
                  <a:lnTo>
                    <a:pt x="1012" y="571"/>
                  </a:lnTo>
                  <a:lnTo>
                    <a:pt x="1001" y="577"/>
                  </a:lnTo>
                  <a:lnTo>
                    <a:pt x="991" y="580"/>
                  </a:lnTo>
                  <a:lnTo>
                    <a:pt x="979" y="581"/>
                  </a:lnTo>
                  <a:lnTo>
                    <a:pt x="968" y="580"/>
                  </a:lnTo>
                  <a:lnTo>
                    <a:pt x="957" y="577"/>
                  </a:lnTo>
                  <a:lnTo>
                    <a:pt x="947" y="571"/>
                  </a:lnTo>
                  <a:lnTo>
                    <a:pt x="939" y="564"/>
                  </a:lnTo>
                  <a:lnTo>
                    <a:pt x="931" y="555"/>
                  </a:lnTo>
                  <a:lnTo>
                    <a:pt x="926" y="545"/>
                  </a:lnTo>
                  <a:lnTo>
                    <a:pt x="923" y="534"/>
                  </a:lnTo>
                  <a:lnTo>
                    <a:pt x="922" y="523"/>
                  </a:lnTo>
                  <a:lnTo>
                    <a:pt x="921" y="498"/>
                  </a:lnTo>
                  <a:lnTo>
                    <a:pt x="920" y="481"/>
                  </a:lnTo>
                  <a:lnTo>
                    <a:pt x="918" y="464"/>
                  </a:lnTo>
                  <a:lnTo>
                    <a:pt x="913" y="440"/>
                  </a:lnTo>
                  <a:lnTo>
                    <a:pt x="908" y="418"/>
                  </a:lnTo>
                  <a:lnTo>
                    <a:pt x="902" y="396"/>
                  </a:lnTo>
                  <a:lnTo>
                    <a:pt x="890" y="364"/>
                  </a:lnTo>
                  <a:lnTo>
                    <a:pt x="873" y="330"/>
                  </a:lnTo>
                  <a:lnTo>
                    <a:pt x="853" y="296"/>
                  </a:lnTo>
                  <a:lnTo>
                    <a:pt x="829" y="262"/>
                  </a:lnTo>
                  <a:lnTo>
                    <a:pt x="803" y="236"/>
                  </a:lnTo>
                  <a:lnTo>
                    <a:pt x="772" y="207"/>
                  </a:lnTo>
                  <a:lnTo>
                    <a:pt x="744" y="186"/>
                  </a:lnTo>
                  <a:lnTo>
                    <a:pt x="711" y="166"/>
                  </a:lnTo>
                  <a:lnTo>
                    <a:pt x="676" y="148"/>
                  </a:lnTo>
                  <a:lnTo>
                    <a:pt x="644" y="136"/>
                  </a:lnTo>
                  <a:lnTo>
                    <a:pt x="622" y="130"/>
                  </a:lnTo>
                  <a:lnTo>
                    <a:pt x="600" y="125"/>
                  </a:lnTo>
                  <a:lnTo>
                    <a:pt x="577" y="121"/>
                  </a:lnTo>
                  <a:lnTo>
                    <a:pt x="560" y="119"/>
                  </a:lnTo>
                  <a:lnTo>
                    <a:pt x="543" y="117"/>
                  </a:lnTo>
                  <a:lnTo>
                    <a:pt x="519" y="116"/>
                  </a:lnTo>
                  <a:lnTo>
                    <a:pt x="495" y="117"/>
                  </a:lnTo>
                  <a:lnTo>
                    <a:pt x="477" y="119"/>
                  </a:lnTo>
                  <a:lnTo>
                    <a:pt x="460" y="121"/>
                  </a:lnTo>
                  <a:lnTo>
                    <a:pt x="437" y="125"/>
                  </a:lnTo>
                  <a:lnTo>
                    <a:pt x="415" y="130"/>
                  </a:lnTo>
                  <a:lnTo>
                    <a:pt x="393" y="136"/>
                  </a:lnTo>
                  <a:lnTo>
                    <a:pt x="362" y="148"/>
                  </a:lnTo>
                  <a:lnTo>
                    <a:pt x="327" y="166"/>
                  </a:lnTo>
                  <a:lnTo>
                    <a:pt x="293" y="186"/>
                  </a:lnTo>
                  <a:lnTo>
                    <a:pt x="265" y="207"/>
                  </a:lnTo>
                  <a:lnTo>
                    <a:pt x="234" y="236"/>
                  </a:lnTo>
                  <a:lnTo>
                    <a:pt x="205" y="267"/>
                  </a:lnTo>
                  <a:lnTo>
                    <a:pt x="185" y="296"/>
                  </a:lnTo>
                  <a:lnTo>
                    <a:pt x="165" y="329"/>
                  </a:lnTo>
                  <a:lnTo>
                    <a:pt x="147" y="364"/>
                  </a:lnTo>
                  <a:lnTo>
                    <a:pt x="135" y="396"/>
                  </a:lnTo>
                  <a:lnTo>
                    <a:pt x="129" y="418"/>
                  </a:lnTo>
                  <a:lnTo>
                    <a:pt x="124" y="440"/>
                  </a:lnTo>
                  <a:lnTo>
                    <a:pt x="120" y="464"/>
                  </a:lnTo>
                  <a:lnTo>
                    <a:pt x="117" y="482"/>
                  </a:lnTo>
                  <a:lnTo>
                    <a:pt x="116" y="498"/>
                  </a:lnTo>
                  <a:lnTo>
                    <a:pt x="115" y="523"/>
                  </a:lnTo>
                  <a:lnTo>
                    <a:pt x="114" y="534"/>
                  </a:lnTo>
                  <a:lnTo>
                    <a:pt x="111" y="545"/>
                  </a:lnTo>
                  <a:lnTo>
                    <a:pt x="106" y="555"/>
                  </a:lnTo>
                  <a:lnTo>
                    <a:pt x="99" y="564"/>
                  </a:lnTo>
                  <a:lnTo>
                    <a:pt x="90" y="571"/>
                  </a:lnTo>
                  <a:lnTo>
                    <a:pt x="80" y="577"/>
                  </a:lnTo>
                  <a:lnTo>
                    <a:pt x="69" y="580"/>
                  </a:lnTo>
                  <a:lnTo>
                    <a:pt x="58" y="581"/>
                  </a:lnTo>
                  <a:lnTo>
                    <a:pt x="46" y="580"/>
                  </a:lnTo>
                  <a:lnTo>
                    <a:pt x="36" y="577"/>
                  </a:lnTo>
                  <a:lnTo>
                    <a:pt x="25" y="571"/>
                  </a:lnTo>
                  <a:lnTo>
                    <a:pt x="17" y="564"/>
                  </a:lnTo>
                  <a:lnTo>
                    <a:pt x="10" y="555"/>
                  </a:lnTo>
                  <a:lnTo>
                    <a:pt x="4" y="545"/>
                  </a:lnTo>
                  <a:lnTo>
                    <a:pt x="1" y="534"/>
                  </a:lnTo>
                  <a:lnTo>
                    <a:pt x="0" y="523"/>
                  </a:lnTo>
                  <a:lnTo>
                    <a:pt x="1" y="498"/>
                  </a:lnTo>
                  <a:lnTo>
                    <a:pt x="2" y="475"/>
                  </a:lnTo>
                  <a:lnTo>
                    <a:pt x="3" y="464"/>
                  </a:lnTo>
                  <a:lnTo>
                    <a:pt x="6" y="440"/>
                  </a:lnTo>
                  <a:lnTo>
                    <a:pt x="11" y="417"/>
                  </a:lnTo>
                  <a:lnTo>
                    <a:pt x="16" y="395"/>
                  </a:lnTo>
                  <a:lnTo>
                    <a:pt x="22" y="373"/>
                  </a:lnTo>
                  <a:lnTo>
                    <a:pt x="25" y="362"/>
                  </a:lnTo>
                  <a:lnTo>
                    <a:pt x="41" y="319"/>
                  </a:lnTo>
                  <a:lnTo>
                    <a:pt x="66" y="268"/>
                  </a:lnTo>
                  <a:lnTo>
                    <a:pt x="89" y="230"/>
                  </a:lnTo>
                  <a:lnTo>
                    <a:pt x="115" y="195"/>
                  </a:lnTo>
                  <a:lnTo>
                    <a:pt x="123" y="186"/>
                  </a:lnTo>
                  <a:lnTo>
                    <a:pt x="152" y="153"/>
                  </a:lnTo>
                  <a:lnTo>
                    <a:pt x="185" y="124"/>
                  </a:lnTo>
                  <a:lnTo>
                    <a:pt x="193" y="116"/>
                  </a:lnTo>
                  <a:lnTo>
                    <a:pt x="229" y="90"/>
                  </a:lnTo>
                  <a:lnTo>
                    <a:pt x="266" y="67"/>
                  </a:lnTo>
                  <a:lnTo>
                    <a:pt x="316" y="41"/>
                  </a:lnTo>
                  <a:lnTo>
                    <a:pt x="359" y="26"/>
                  </a:lnTo>
                  <a:lnTo>
                    <a:pt x="370" y="22"/>
                  </a:lnTo>
                  <a:lnTo>
                    <a:pt x="392" y="16"/>
                  </a:lnTo>
                  <a:lnTo>
                    <a:pt x="414" y="11"/>
                  </a:lnTo>
                  <a:lnTo>
                    <a:pt x="437" y="7"/>
                  </a:lnTo>
                  <a:lnTo>
                    <a:pt x="460" y="3"/>
                  </a:lnTo>
                  <a:lnTo>
                    <a:pt x="471" y="2"/>
                  </a:lnTo>
                  <a:lnTo>
                    <a:pt x="495" y="1"/>
                  </a:lnTo>
                  <a:lnTo>
                    <a:pt x="519" y="0"/>
                  </a:lnTo>
                  <a:close/>
                </a:path>
              </a:pathLst>
            </a:custGeom>
            <a:solidFill>
              <a:srgbClr val="7383B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177" name="Group 165"/>
          <p:cNvGrpSpPr>
            <a:grpSpLocks noChangeAspect="1"/>
          </p:cNvGrpSpPr>
          <p:nvPr/>
        </p:nvGrpSpPr>
        <p:grpSpPr bwMode="auto">
          <a:xfrm>
            <a:off x="7141025" y="1232116"/>
            <a:ext cx="482242" cy="482897"/>
            <a:chOff x="3322" y="2055"/>
            <a:chExt cx="735" cy="736"/>
          </a:xfrm>
        </p:grpSpPr>
        <p:sp>
          <p:nvSpPr>
            <p:cNvPr id="178" name="AutoShape 164"/>
            <p:cNvSpPr>
              <a:spLocks noChangeAspect="1" noChangeArrowheads="1" noTextEdit="1"/>
            </p:cNvSpPr>
            <p:nvPr/>
          </p:nvSpPr>
          <p:spPr bwMode="auto">
            <a:xfrm>
              <a:off x="3322" y="2055"/>
              <a:ext cx="735" cy="7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9" name="Rectangle 166"/>
            <p:cNvSpPr>
              <a:spLocks noChangeArrowheads="1"/>
            </p:cNvSpPr>
            <p:nvPr/>
          </p:nvSpPr>
          <p:spPr bwMode="auto">
            <a:xfrm>
              <a:off x="3322" y="2055"/>
              <a:ext cx="735" cy="736"/>
            </a:xfrm>
            <a:prstGeom prst="rect">
              <a:avLst/>
            </a:prstGeom>
            <a:noFill/>
            <a:ln w="0">
              <a:noFill/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0" name="Freeform 167"/>
            <p:cNvSpPr>
              <a:spLocks/>
            </p:cNvSpPr>
            <p:nvPr/>
          </p:nvSpPr>
          <p:spPr bwMode="auto">
            <a:xfrm>
              <a:off x="3796" y="2530"/>
              <a:ext cx="87" cy="87"/>
            </a:xfrm>
            <a:custGeom>
              <a:avLst/>
              <a:gdLst>
                <a:gd name="T0" fmla="*/ 200 w 438"/>
                <a:gd name="T1" fmla="*/ 0 h 439"/>
                <a:gd name="T2" fmla="*/ 438 w 438"/>
                <a:gd name="T3" fmla="*/ 239 h 439"/>
                <a:gd name="T4" fmla="*/ 238 w 438"/>
                <a:gd name="T5" fmla="*/ 439 h 439"/>
                <a:gd name="T6" fmla="*/ 0 w 438"/>
                <a:gd name="T7" fmla="*/ 201 h 439"/>
                <a:gd name="T8" fmla="*/ 200 w 438"/>
                <a:gd name="T9" fmla="*/ 0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8" h="439">
                  <a:moveTo>
                    <a:pt x="200" y="0"/>
                  </a:moveTo>
                  <a:lnTo>
                    <a:pt x="438" y="239"/>
                  </a:lnTo>
                  <a:lnTo>
                    <a:pt x="238" y="439"/>
                  </a:lnTo>
                  <a:lnTo>
                    <a:pt x="0" y="201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rgbClr val="0B8CBC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1" name="Freeform 168"/>
            <p:cNvSpPr>
              <a:spLocks/>
            </p:cNvSpPr>
            <p:nvPr/>
          </p:nvSpPr>
          <p:spPr bwMode="auto">
            <a:xfrm>
              <a:off x="3820" y="2554"/>
              <a:ext cx="107" cy="108"/>
            </a:xfrm>
            <a:custGeom>
              <a:avLst/>
              <a:gdLst>
                <a:gd name="T0" fmla="*/ 444 w 537"/>
                <a:gd name="T1" fmla="*/ 0 h 537"/>
                <a:gd name="T2" fmla="*/ 460 w 537"/>
                <a:gd name="T3" fmla="*/ 0 h 537"/>
                <a:gd name="T4" fmla="*/ 475 w 537"/>
                <a:gd name="T5" fmla="*/ 4 h 537"/>
                <a:gd name="T6" fmla="*/ 487 w 537"/>
                <a:gd name="T7" fmla="*/ 13 h 537"/>
                <a:gd name="T8" fmla="*/ 524 w 537"/>
                <a:gd name="T9" fmla="*/ 50 h 537"/>
                <a:gd name="T10" fmla="*/ 532 w 537"/>
                <a:gd name="T11" fmla="*/ 62 h 537"/>
                <a:gd name="T12" fmla="*/ 537 w 537"/>
                <a:gd name="T13" fmla="*/ 77 h 537"/>
                <a:gd name="T14" fmla="*/ 537 w 537"/>
                <a:gd name="T15" fmla="*/ 91 h 537"/>
                <a:gd name="T16" fmla="*/ 532 w 537"/>
                <a:gd name="T17" fmla="*/ 106 h 537"/>
                <a:gd name="T18" fmla="*/ 524 w 537"/>
                <a:gd name="T19" fmla="*/ 119 h 537"/>
                <a:gd name="T20" fmla="*/ 119 w 537"/>
                <a:gd name="T21" fmla="*/ 524 h 537"/>
                <a:gd name="T22" fmla="*/ 106 w 537"/>
                <a:gd name="T23" fmla="*/ 533 h 537"/>
                <a:gd name="T24" fmla="*/ 91 w 537"/>
                <a:gd name="T25" fmla="*/ 537 h 537"/>
                <a:gd name="T26" fmla="*/ 77 w 537"/>
                <a:gd name="T27" fmla="*/ 537 h 537"/>
                <a:gd name="T28" fmla="*/ 62 w 537"/>
                <a:gd name="T29" fmla="*/ 533 h 537"/>
                <a:gd name="T30" fmla="*/ 50 w 537"/>
                <a:gd name="T31" fmla="*/ 524 h 537"/>
                <a:gd name="T32" fmla="*/ 13 w 537"/>
                <a:gd name="T33" fmla="*/ 487 h 537"/>
                <a:gd name="T34" fmla="*/ 5 w 537"/>
                <a:gd name="T35" fmla="*/ 475 h 537"/>
                <a:gd name="T36" fmla="*/ 0 w 537"/>
                <a:gd name="T37" fmla="*/ 460 h 537"/>
                <a:gd name="T38" fmla="*/ 0 w 537"/>
                <a:gd name="T39" fmla="*/ 445 h 537"/>
                <a:gd name="T40" fmla="*/ 5 w 537"/>
                <a:gd name="T41" fmla="*/ 430 h 537"/>
                <a:gd name="T42" fmla="*/ 13 w 537"/>
                <a:gd name="T43" fmla="*/ 418 h 537"/>
                <a:gd name="T44" fmla="*/ 418 w 537"/>
                <a:gd name="T45" fmla="*/ 13 h 537"/>
                <a:gd name="T46" fmla="*/ 430 w 537"/>
                <a:gd name="T47" fmla="*/ 4 h 537"/>
                <a:gd name="T48" fmla="*/ 444 w 537"/>
                <a:gd name="T49" fmla="*/ 0 h 5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537" h="537">
                  <a:moveTo>
                    <a:pt x="444" y="0"/>
                  </a:moveTo>
                  <a:lnTo>
                    <a:pt x="460" y="0"/>
                  </a:lnTo>
                  <a:lnTo>
                    <a:pt x="475" y="4"/>
                  </a:lnTo>
                  <a:lnTo>
                    <a:pt x="487" y="13"/>
                  </a:lnTo>
                  <a:lnTo>
                    <a:pt x="524" y="50"/>
                  </a:lnTo>
                  <a:lnTo>
                    <a:pt x="532" y="62"/>
                  </a:lnTo>
                  <a:lnTo>
                    <a:pt x="537" y="77"/>
                  </a:lnTo>
                  <a:lnTo>
                    <a:pt x="537" y="91"/>
                  </a:lnTo>
                  <a:lnTo>
                    <a:pt x="532" y="106"/>
                  </a:lnTo>
                  <a:lnTo>
                    <a:pt x="524" y="119"/>
                  </a:lnTo>
                  <a:lnTo>
                    <a:pt x="119" y="524"/>
                  </a:lnTo>
                  <a:lnTo>
                    <a:pt x="106" y="533"/>
                  </a:lnTo>
                  <a:lnTo>
                    <a:pt x="91" y="537"/>
                  </a:lnTo>
                  <a:lnTo>
                    <a:pt x="77" y="537"/>
                  </a:lnTo>
                  <a:lnTo>
                    <a:pt x="62" y="533"/>
                  </a:lnTo>
                  <a:lnTo>
                    <a:pt x="50" y="524"/>
                  </a:lnTo>
                  <a:lnTo>
                    <a:pt x="13" y="487"/>
                  </a:lnTo>
                  <a:lnTo>
                    <a:pt x="5" y="475"/>
                  </a:lnTo>
                  <a:lnTo>
                    <a:pt x="0" y="460"/>
                  </a:lnTo>
                  <a:lnTo>
                    <a:pt x="0" y="445"/>
                  </a:lnTo>
                  <a:lnTo>
                    <a:pt x="5" y="430"/>
                  </a:lnTo>
                  <a:lnTo>
                    <a:pt x="13" y="418"/>
                  </a:lnTo>
                  <a:lnTo>
                    <a:pt x="418" y="13"/>
                  </a:lnTo>
                  <a:lnTo>
                    <a:pt x="430" y="4"/>
                  </a:lnTo>
                  <a:lnTo>
                    <a:pt x="444" y="0"/>
                  </a:lnTo>
                  <a:close/>
                </a:path>
              </a:pathLst>
            </a:custGeom>
            <a:solidFill>
              <a:srgbClr val="FFC243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2" name="Freeform 169"/>
            <p:cNvSpPr>
              <a:spLocks/>
            </p:cNvSpPr>
            <p:nvPr/>
          </p:nvSpPr>
          <p:spPr bwMode="auto">
            <a:xfrm>
              <a:off x="3850" y="2584"/>
              <a:ext cx="207" cy="207"/>
            </a:xfrm>
            <a:custGeom>
              <a:avLst/>
              <a:gdLst>
                <a:gd name="T0" fmla="*/ 338 w 1031"/>
                <a:gd name="T1" fmla="*/ 0 h 1033"/>
                <a:gd name="T2" fmla="*/ 987 w 1031"/>
                <a:gd name="T3" fmla="*/ 652 h 1033"/>
                <a:gd name="T4" fmla="*/ 1006 w 1031"/>
                <a:gd name="T5" fmla="*/ 675 h 1033"/>
                <a:gd name="T6" fmla="*/ 1020 w 1031"/>
                <a:gd name="T7" fmla="*/ 700 h 1033"/>
                <a:gd name="T8" fmla="*/ 1029 w 1031"/>
                <a:gd name="T9" fmla="*/ 727 h 1033"/>
                <a:gd name="T10" fmla="*/ 1031 w 1031"/>
                <a:gd name="T11" fmla="*/ 755 h 1033"/>
                <a:gd name="T12" fmla="*/ 1029 w 1031"/>
                <a:gd name="T13" fmla="*/ 783 h 1033"/>
                <a:gd name="T14" fmla="*/ 1020 w 1031"/>
                <a:gd name="T15" fmla="*/ 811 h 1033"/>
                <a:gd name="T16" fmla="*/ 1006 w 1031"/>
                <a:gd name="T17" fmla="*/ 837 h 1033"/>
                <a:gd name="T18" fmla="*/ 987 w 1031"/>
                <a:gd name="T19" fmla="*/ 859 h 1033"/>
                <a:gd name="T20" fmla="*/ 857 w 1031"/>
                <a:gd name="T21" fmla="*/ 990 h 1033"/>
                <a:gd name="T22" fmla="*/ 835 w 1031"/>
                <a:gd name="T23" fmla="*/ 1008 h 1033"/>
                <a:gd name="T24" fmla="*/ 809 w 1031"/>
                <a:gd name="T25" fmla="*/ 1022 h 1033"/>
                <a:gd name="T26" fmla="*/ 781 w 1031"/>
                <a:gd name="T27" fmla="*/ 1031 h 1033"/>
                <a:gd name="T28" fmla="*/ 753 w 1031"/>
                <a:gd name="T29" fmla="*/ 1033 h 1033"/>
                <a:gd name="T30" fmla="*/ 753 w 1031"/>
                <a:gd name="T31" fmla="*/ 1033 h 1033"/>
                <a:gd name="T32" fmla="*/ 726 w 1031"/>
                <a:gd name="T33" fmla="*/ 1031 h 1033"/>
                <a:gd name="T34" fmla="*/ 698 w 1031"/>
                <a:gd name="T35" fmla="*/ 1022 h 1033"/>
                <a:gd name="T36" fmla="*/ 673 w 1031"/>
                <a:gd name="T37" fmla="*/ 1008 h 1033"/>
                <a:gd name="T38" fmla="*/ 650 w 1031"/>
                <a:gd name="T39" fmla="*/ 990 h 1033"/>
                <a:gd name="T40" fmla="*/ 0 w 1031"/>
                <a:gd name="T41" fmla="*/ 339 h 1033"/>
                <a:gd name="T42" fmla="*/ 338 w 1031"/>
                <a:gd name="T43" fmla="*/ 0 h 10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031" h="1033">
                  <a:moveTo>
                    <a:pt x="338" y="0"/>
                  </a:moveTo>
                  <a:lnTo>
                    <a:pt x="987" y="652"/>
                  </a:lnTo>
                  <a:lnTo>
                    <a:pt x="1006" y="675"/>
                  </a:lnTo>
                  <a:lnTo>
                    <a:pt x="1020" y="700"/>
                  </a:lnTo>
                  <a:lnTo>
                    <a:pt x="1029" y="727"/>
                  </a:lnTo>
                  <a:lnTo>
                    <a:pt x="1031" y="755"/>
                  </a:lnTo>
                  <a:lnTo>
                    <a:pt x="1029" y="783"/>
                  </a:lnTo>
                  <a:lnTo>
                    <a:pt x="1020" y="811"/>
                  </a:lnTo>
                  <a:lnTo>
                    <a:pt x="1006" y="837"/>
                  </a:lnTo>
                  <a:lnTo>
                    <a:pt x="987" y="859"/>
                  </a:lnTo>
                  <a:lnTo>
                    <a:pt x="857" y="990"/>
                  </a:lnTo>
                  <a:lnTo>
                    <a:pt x="835" y="1008"/>
                  </a:lnTo>
                  <a:lnTo>
                    <a:pt x="809" y="1022"/>
                  </a:lnTo>
                  <a:lnTo>
                    <a:pt x="781" y="1031"/>
                  </a:lnTo>
                  <a:lnTo>
                    <a:pt x="753" y="1033"/>
                  </a:lnTo>
                  <a:lnTo>
                    <a:pt x="753" y="1033"/>
                  </a:lnTo>
                  <a:lnTo>
                    <a:pt x="726" y="1031"/>
                  </a:lnTo>
                  <a:lnTo>
                    <a:pt x="698" y="1022"/>
                  </a:lnTo>
                  <a:lnTo>
                    <a:pt x="673" y="1008"/>
                  </a:lnTo>
                  <a:lnTo>
                    <a:pt x="650" y="990"/>
                  </a:lnTo>
                  <a:lnTo>
                    <a:pt x="0" y="339"/>
                  </a:lnTo>
                  <a:lnTo>
                    <a:pt x="338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3" name="Freeform 170"/>
            <p:cNvSpPr>
              <a:spLocks/>
            </p:cNvSpPr>
            <p:nvPr/>
          </p:nvSpPr>
          <p:spPr bwMode="auto">
            <a:xfrm>
              <a:off x="3322" y="2055"/>
              <a:ext cx="590" cy="591"/>
            </a:xfrm>
            <a:custGeom>
              <a:avLst/>
              <a:gdLst>
                <a:gd name="T0" fmla="*/ 1609 w 2950"/>
                <a:gd name="T1" fmla="*/ 6 h 2954"/>
                <a:gd name="T2" fmla="*/ 1803 w 2950"/>
                <a:gd name="T3" fmla="*/ 37 h 2954"/>
                <a:gd name="T4" fmla="*/ 1988 w 2950"/>
                <a:gd name="T5" fmla="*/ 92 h 2954"/>
                <a:gd name="T6" fmla="*/ 2162 w 2950"/>
                <a:gd name="T7" fmla="*/ 170 h 2954"/>
                <a:gd name="T8" fmla="*/ 2323 w 2950"/>
                <a:gd name="T9" fmla="*/ 269 h 2954"/>
                <a:gd name="T10" fmla="*/ 2470 w 2950"/>
                <a:gd name="T11" fmla="*/ 387 h 2954"/>
                <a:gd name="T12" fmla="*/ 2601 w 2950"/>
                <a:gd name="T13" fmla="*/ 523 h 2954"/>
                <a:gd name="T14" fmla="*/ 2714 w 2950"/>
                <a:gd name="T15" fmla="*/ 675 h 2954"/>
                <a:gd name="T16" fmla="*/ 2807 w 2950"/>
                <a:gd name="T17" fmla="*/ 842 h 2954"/>
                <a:gd name="T18" fmla="*/ 2879 w 2950"/>
                <a:gd name="T19" fmla="*/ 1021 h 2954"/>
                <a:gd name="T20" fmla="*/ 2927 w 2950"/>
                <a:gd name="T21" fmla="*/ 1211 h 2954"/>
                <a:gd name="T22" fmla="*/ 2949 w 2950"/>
                <a:gd name="T23" fmla="*/ 1411 h 2954"/>
                <a:gd name="T24" fmla="*/ 2944 w 2950"/>
                <a:gd name="T25" fmla="*/ 1612 h 2954"/>
                <a:gd name="T26" fmla="*/ 2913 w 2950"/>
                <a:gd name="T27" fmla="*/ 1806 h 2954"/>
                <a:gd name="T28" fmla="*/ 2859 w 2950"/>
                <a:gd name="T29" fmla="*/ 1991 h 2954"/>
                <a:gd name="T30" fmla="*/ 2781 w 2950"/>
                <a:gd name="T31" fmla="*/ 2165 h 2954"/>
                <a:gd name="T32" fmla="*/ 2683 w 2950"/>
                <a:gd name="T33" fmla="*/ 2326 h 2954"/>
                <a:gd name="T34" fmla="*/ 2564 w 2950"/>
                <a:gd name="T35" fmla="*/ 2474 h 2954"/>
                <a:gd name="T36" fmla="*/ 2428 w 2950"/>
                <a:gd name="T37" fmla="*/ 2605 h 2954"/>
                <a:gd name="T38" fmla="*/ 2276 w 2950"/>
                <a:gd name="T39" fmla="*/ 2718 h 2954"/>
                <a:gd name="T40" fmla="*/ 2110 w 2950"/>
                <a:gd name="T41" fmla="*/ 2812 h 2954"/>
                <a:gd name="T42" fmla="*/ 1931 w 2950"/>
                <a:gd name="T43" fmla="*/ 2883 h 2954"/>
                <a:gd name="T44" fmla="*/ 1741 w 2950"/>
                <a:gd name="T45" fmla="*/ 2931 h 2954"/>
                <a:gd name="T46" fmla="*/ 1541 w 2950"/>
                <a:gd name="T47" fmla="*/ 2953 h 2954"/>
                <a:gd name="T48" fmla="*/ 1341 w 2950"/>
                <a:gd name="T49" fmla="*/ 2949 h 2954"/>
                <a:gd name="T50" fmla="*/ 1147 w 2950"/>
                <a:gd name="T51" fmla="*/ 2917 h 2954"/>
                <a:gd name="T52" fmla="*/ 963 w 2950"/>
                <a:gd name="T53" fmla="*/ 2863 h 2954"/>
                <a:gd name="T54" fmla="*/ 788 w 2950"/>
                <a:gd name="T55" fmla="*/ 2785 h 2954"/>
                <a:gd name="T56" fmla="*/ 627 w 2950"/>
                <a:gd name="T57" fmla="*/ 2687 h 2954"/>
                <a:gd name="T58" fmla="*/ 480 w 2950"/>
                <a:gd name="T59" fmla="*/ 2567 h 2954"/>
                <a:gd name="T60" fmla="*/ 350 w 2950"/>
                <a:gd name="T61" fmla="*/ 2431 h 2954"/>
                <a:gd name="T62" fmla="*/ 236 w 2950"/>
                <a:gd name="T63" fmla="*/ 2280 h 2954"/>
                <a:gd name="T64" fmla="*/ 144 w 2950"/>
                <a:gd name="T65" fmla="*/ 2113 h 2954"/>
                <a:gd name="T66" fmla="*/ 71 w 2950"/>
                <a:gd name="T67" fmla="*/ 1934 h 2954"/>
                <a:gd name="T68" fmla="*/ 25 w 2950"/>
                <a:gd name="T69" fmla="*/ 1743 h 2954"/>
                <a:gd name="T70" fmla="*/ 1 w 2950"/>
                <a:gd name="T71" fmla="*/ 1544 h 2954"/>
                <a:gd name="T72" fmla="*/ 6 w 2950"/>
                <a:gd name="T73" fmla="*/ 1343 h 2954"/>
                <a:gd name="T74" fmla="*/ 37 w 2950"/>
                <a:gd name="T75" fmla="*/ 1149 h 2954"/>
                <a:gd name="T76" fmla="*/ 91 w 2950"/>
                <a:gd name="T77" fmla="*/ 965 h 2954"/>
                <a:gd name="T78" fmla="*/ 169 w 2950"/>
                <a:gd name="T79" fmla="*/ 790 h 2954"/>
                <a:gd name="T80" fmla="*/ 268 w 2950"/>
                <a:gd name="T81" fmla="*/ 628 h 2954"/>
                <a:gd name="T82" fmla="*/ 386 w 2950"/>
                <a:gd name="T83" fmla="*/ 481 h 2954"/>
                <a:gd name="T84" fmla="*/ 522 w 2950"/>
                <a:gd name="T85" fmla="*/ 350 h 2954"/>
                <a:gd name="T86" fmla="*/ 674 w 2950"/>
                <a:gd name="T87" fmla="*/ 237 h 2954"/>
                <a:gd name="T88" fmla="*/ 841 w 2950"/>
                <a:gd name="T89" fmla="*/ 144 h 2954"/>
                <a:gd name="T90" fmla="*/ 1019 w 2950"/>
                <a:gd name="T91" fmla="*/ 72 h 2954"/>
                <a:gd name="T92" fmla="*/ 1209 w 2950"/>
                <a:gd name="T93" fmla="*/ 25 h 2954"/>
                <a:gd name="T94" fmla="*/ 1409 w 2950"/>
                <a:gd name="T95" fmla="*/ 1 h 29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950" h="2954">
                  <a:moveTo>
                    <a:pt x="1510" y="0"/>
                  </a:moveTo>
                  <a:lnTo>
                    <a:pt x="1609" y="6"/>
                  </a:lnTo>
                  <a:lnTo>
                    <a:pt x="1707" y="18"/>
                  </a:lnTo>
                  <a:lnTo>
                    <a:pt x="1803" y="37"/>
                  </a:lnTo>
                  <a:lnTo>
                    <a:pt x="1897" y="62"/>
                  </a:lnTo>
                  <a:lnTo>
                    <a:pt x="1988" y="92"/>
                  </a:lnTo>
                  <a:lnTo>
                    <a:pt x="2076" y="128"/>
                  </a:lnTo>
                  <a:lnTo>
                    <a:pt x="2162" y="170"/>
                  </a:lnTo>
                  <a:lnTo>
                    <a:pt x="2244" y="217"/>
                  </a:lnTo>
                  <a:lnTo>
                    <a:pt x="2323" y="269"/>
                  </a:lnTo>
                  <a:lnTo>
                    <a:pt x="2399" y="326"/>
                  </a:lnTo>
                  <a:lnTo>
                    <a:pt x="2470" y="387"/>
                  </a:lnTo>
                  <a:lnTo>
                    <a:pt x="2538" y="453"/>
                  </a:lnTo>
                  <a:lnTo>
                    <a:pt x="2601" y="523"/>
                  </a:lnTo>
                  <a:lnTo>
                    <a:pt x="2660" y="597"/>
                  </a:lnTo>
                  <a:lnTo>
                    <a:pt x="2714" y="675"/>
                  </a:lnTo>
                  <a:lnTo>
                    <a:pt x="2763" y="756"/>
                  </a:lnTo>
                  <a:lnTo>
                    <a:pt x="2807" y="842"/>
                  </a:lnTo>
                  <a:lnTo>
                    <a:pt x="2845" y="930"/>
                  </a:lnTo>
                  <a:lnTo>
                    <a:pt x="2879" y="1021"/>
                  </a:lnTo>
                  <a:lnTo>
                    <a:pt x="2905" y="1115"/>
                  </a:lnTo>
                  <a:lnTo>
                    <a:pt x="2927" y="1211"/>
                  </a:lnTo>
                  <a:lnTo>
                    <a:pt x="2941" y="1311"/>
                  </a:lnTo>
                  <a:lnTo>
                    <a:pt x="2949" y="1411"/>
                  </a:lnTo>
                  <a:lnTo>
                    <a:pt x="2950" y="1512"/>
                  </a:lnTo>
                  <a:lnTo>
                    <a:pt x="2944" y="1612"/>
                  </a:lnTo>
                  <a:lnTo>
                    <a:pt x="2932" y="1710"/>
                  </a:lnTo>
                  <a:lnTo>
                    <a:pt x="2913" y="1806"/>
                  </a:lnTo>
                  <a:lnTo>
                    <a:pt x="2889" y="1899"/>
                  </a:lnTo>
                  <a:lnTo>
                    <a:pt x="2859" y="1991"/>
                  </a:lnTo>
                  <a:lnTo>
                    <a:pt x="2823" y="2079"/>
                  </a:lnTo>
                  <a:lnTo>
                    <a:pt x="2781" y="2165"/>
                  </a:lnTo>
                  <a:lnTo>
                    <a:pt x="2734" y="2247"/>
                  </a:lnTo>
                  <a:lnTo>
                    <a:pt x="2683" y="2326"/>
                  </a:lnTo>
                  <a:lnTo>
                    <a:pt x="2626" y="2402"/>
                  </a:lnTo>
                  <a:lnTo>
                    <a:pt x="2564" y="2474"/>
                  </a:lnTo>
                  <a:lnTo>
                    <a:pt x="2498" y="2542"/>
                  </a:lnTo>
                  <a:lnTo>
                    <a:pt x="2428" y="2605"/>
                  </a:lnTo>
                  <a:lnTo>
                    <a:pt x="2354" y="2664"/>
                  </a:lnTo>
                  <a:lnTo>
                    <a:pt x="2276" y="2718"/>
                  </a:lnTo>
                  <a:lnTo>
                    <a:pt x="2195" y="2767"/>
                  </a:lnTo>
                  <a:lnTo>
                    <a:pt x="2110" y="2812"/>
                  </a:lnTo>
                  <a:lnTo>
                    <a:pt x="2022" y="2849"/>
                  </a:lnTo>
                  <a:lnTo>
                    <a:pt x="1931" y="2883"/>
                  </a:lnTo>
                  <a:lnTo>
                    <a:pt x="1836" y="2910"/>
                  </a:lnTo>
                  <a:lnTo>
                    <a:pt x="1741" y="2931"/>
                  </a:lnTo>
                  <a:lnTo>
                    <a:pt x="1643" y="2945"/>
                  </a:lnTo>
                  <a:lnTo>
                    <a:pt x="1541" y="2953"/>
                  </a:lnTo>
                  <a:lnTo>
                    <a:pt x="1441" y="2954"/>
                  </a:lnTo>
                  <a:lnTo>
                    <a:pt x="1341" y="2949"/>
                  </a:lnTo>
                  <a:lnTo>
                    <a:pt x="1243" y="2936"/>
                  </a:lnTo>
                  <a:lnTo>
                    <a:pt x="1147" y="2917"/>
                  </a:lnTo>
                  <a:lnTo>
                    <a:pt x="1054" y="2893"/>
                  </a:lnTo>
                  <a:lnTo>
                    <a:pt x="963" y="2863"/>
                  </a:lnTo>
                  <a:lnTo>
                    <a:pt x="874" y="2827"/>
                  </a:lnTo>
                  <a:lnTo>
                    <a:pt x="788" y="2785"/>
                  </a:lnTo>
                  <a:lnTo>
                    <a:pt x="706" y="2738"/>
                  </a:lnTo>
                  <a:lnTo>
                    <a:pt x="627" y="2687"/>
                  </a:lnTo>
                  <a:lnTo>
                    <a:pt x="551" y="2630"/>
                  </a:lnTo>
                  <a:lnTo>
                    <a:pt x="480" y="2567"/>
                  </a:lnTo>
                  <a:lnTo>
                    <a:pt x="412" y="2502"/>
                  </a:lnTo>
                  <a:lnTo>
                    <a:pt x="350" y="2431"/>
                  </a:lnTo>
                  <a:lnTo>
                    <a:pt x="291" y="2358"/>
                  </a:lnTo>
                  <a:lnTo>
                    <a:pt x="236" y="2280"/>
                  </a:lnTo>
                  <a:lnTo>
                    <a:pt x="187" y="2198"/>
                  </a:lnTo>
                  <a:lnTo>
                    <a:pt x="144" y="2113"/>
                  </a:lnTo>
                  <a:lnTo>
                    <a:pt x="105" y="2025"/>
                  </a:lnTo>
                  <a:lnTo>
                    <a:pt x="71" y="1934"/>
                  </a:lnTo>
                  <a:lnTo>
                    <a:pt x="45" y="1840"/>
                  </a:lnTo>
                  <a:lnTo>
                    <a:pt x="25" y="1743"/>
                  </a:lnTo>
                  <a:lnTo>
                    <a:pt x="10" y="1645"/>
                  </a:lnTo>
                  <a:lnTo>
                    <a:pt x="1" y="1544"/>
                  </a:lnTo>
                  <a:lnTo>
                    <a:pt x="0" y="1443"/>
                  </a:lnTo>
                  <a:lnTo>
                    <a:pt x="6" y="1343"/>
                  </a:lnTo>
                  <a:lnTo>
                    <a:pt x="18" y="1245"/>
                  </a:lnTo>
                  <a:lnTo>
                    <a:pt x="37" y="1149"/>
                  </a:lnTo>
                  <a:lnTo>
                    <a:pt x="61" y="1055"/>
                  </a:lnTo>
                  <a:lnTo>
                    <a:pt x="91" y="965"/>
                  </a:lnTo>
                  <a:lnTo>
                    <a:pt x="128" y="876"/>
                  </a:lnTo>
                  <a:lnTo>
                    <a:pt x="169" y="790"/>
                  </a:lnTo>
                  <a:lnTo>
                    <a:pt x="216" y="707"/>
                  </a:lnTo>
                  <a:lnTo>
                    <a:pt x="268" y="628"/>
                  </a:lnTo>
                  <a:lnTo>
                    <a:pt x="325" y="552"/>
                  </a:lnTo>
                  <a:lnTo>
                    <a:pt x="386" y="481"/>
                  </a:lnTo>
                  <a:lnTo>
                    <a:pt x="452" y="413"/>
                  </a:lnTo>
                  <a:lnTo>
                    <a:pt x="522" y="350"/>
                  </a:lnTo>
                  <a:lnTo>
                    <a:pt x="596" y="291"/>
                  </a:lnTo>
                  <a:lnTo>
                    <a:pt x="674" y="237"/>
                  </a:lnTo>
                  <a:lnTo>
                    <a:pt x="755" y="188"/>
                  </a:lnTo>
                  <a:lnTo>
                    <a:pt x="841" y="144"/>
                  </a:lnTo>
                  <a:lnTo>
                    <a:pt x="929" y="105"/>
                  </a:lnTo>
                  <a:lnTo>
                    <a:pt x="1019" y="72"/>
                  </a:lnTo>
                  <a:lnTo>
                    <a:pt x="1114" y="45"/>
                  </a:lnTo>
                  <a:lnTo>
                    <a:pt x="1209" y="25"/>
                  </a:lnTo>
                  <a:lnTo>
                    <a:pt x="1309" y="10"/>
                  </a:lnTo>
                  <a:lnTo>
                    <a:pt x="1409" y="1"/>
                  </a:lnTo>
                  <a:lnTo>
                    <a:pt x="1510" y="0"/>
                  </a:ln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4" name="Freeform 171"/>
            <p:cNvSpPr>
              <a:spLocks/>
            </p:cNvSpPr>
            <p:nvPr/>
          </p:nvSpPr>
          <p:spPr bwMode="auto">
            <a:xfrm>
              <a:off x="3359" y="2092"/>
              <a:ext cx="516" cy="517"/>
            </a:xfrm>
            <a:custGeom>
              <a:avLst/>
              <a:gdLst>
                <a:gd name="T0" fmla="*/ 1399 w 2581"/>
                <a:gd name="T1" fmla="*/ 5 h 2586"/>
                <a:gd name="T2" fmla="*/ 1563 w 2581"/>
                <a:gd name="T3" fmla="*/ 30 h 2586"/>
                <a:gd name="T4" fmla="*/ 1723 w 2581"/>
                <a:gd name="T5" fmla="*/ 75 h 2586"/>
                <a:gd name="T6" fmla="*/ 1874 w 2581"/>
                <a:gd name="T7" fmla="*/ 141 h 2586"/>
                <a:gd name="T8" fmla="*/ 2017 w 2581"/>
                <a:gd name="T9" fmla="*/ 224 h 2586"/>
                <a:gd name="T10" fmla="*/ 2147 w 2581"/>
                <a:gd name="T11" fmla="*/ 327 h 2586"/>
                <a:gd name="T12" fmla="*/ 2264 w 2581"/>
                <a:gd name="T13" fmla="*/ 445 h 2586"/>
                <a:gd name="T14" fmla="*/ 2366 w 2581"/>
                <a:gd name="T15" fmla="*/ 579 h 2586"/>
                <a:gd name="T16" fmla="*/ 2451 w 2581"/>
                <a:gd name="T17" fmla="*/ 728 h 2586"/>
                <a:gd name="T18" fmla="*/ 2517 w 2581"/>
                <a:gd name="T19" fmla="*/ 891 h 2586"/>
                <a:gd name="T20" fmla="*/ 2560 w 2581"/>
                <a:gd name="T21" fmla="*/ 1062 h 2586"/>
                <a:gd name="T22" fmla="*/ 2580 w 2581"/>
                <a:gd name="T23" fmla="*/ 1232 h 2586"/>
                <a:gd name="T24" fmla="*/ 2577 w 2581"/>
                <a:gd name="T25" fmla="*/ 1401 h 2586"/>
                <a:gd name="T26" fmla="*/ 2552 w 2581"/>
                <a:gd name="T27" fmla="*/ 1567 h 2586"/>
                <a:gd name="T28" fmla="*/ 2507 w 2581"/>
                <a:gd name="T29" fmla="*/ 1726 h 2586"/>
                <a:gd name="T30" fmla="*/ 2441 w 2581"/>
                <a:gd name="T31" fmla="*/ 1878 h 2586"/>
                <a:gd name="T32" fmla="*/ 2357 w 2581"/>
                <a:gd name="T33" fmla="*/ 2021 h 2586"/>
                <a:gd name="T34" fmla="*/ 2256 w 2581"/>
                <a:gd name="T35" fmla="*/ 2151 h 2586"/>
                <a:gd name="T36" fmla="*/ 2137 w 2581"/>
                <a:gd name="T37" fmla="*/ 2268 h 2586"/>
                <a:gd name="T38" fmla="*/ 2003 w 2581"/>
                <a:gd name="T39" fmla="*/ 2371 h 2586"/>
                <a:gd name="T40" fmla="*/ 1854 w 2581"/>
                <a:gd name="T41" fmla="*/ 2456 h 2586"/>
                <a:gd name="T42" fmla="*/ 1691 w 2581"/>
                <a:gd name="T43" fmla="*/ 2522 h 2586"/>
                <a:gd name="T44" fmla="*/ 1521 w 2581"/>
                <a:gd name="T45" fmla="*/ 2565 h 2586"/>
                <a:gd name="T46" fmla="*/ 1351 w 2581"/>
                <a:gd name="T47" fmla="*/ 2585 h 2586"/>
                <a:gd name="T48" fmla="*/ 1183 w 2581"/>
                <a:gd name="T49" fmla="*/ 2582 h 2586"/>
                <a:gd name="T50" fmla="*/ 1018 w 2581"/>
                <a:gd name="T51" fmla="*/ 2557 h 2586"/>
                <a:gd name="T52" fmla="*/ 858 w 2581"/>
                <a:gd name="T53" fmla="*/ 2512 h 2586"/>
                <a:gd name="T54" fmla="*/ 706 w 2581"/>
                <a:gd name="T55" fmla="*/ 2446 h 2586"/>
                <a:gd name="T56" fmla="*/ 564 w 2581"/>
                <a:gd name="T57" fmla="*/ 2362 h 2586"/>
                <a:gd name="T58" fmla="*/ 433 w 2581"/>
                <a:gd name="T59" fmla="*/ 2261 h 2586"/>
                <a:gd name="T60" fmla="*/ 316 w 2581"/>
                <a:gd name="T61" fmla="*/ 2141 h 2586"/>
                <a:gd name="T62" fmla="*/ 214 w 2581"/>
                <a:gd name="T63" fmla="*/ 2008 h 2586"/>
                <a:gd name="T64" fmla="*/ 129 w 2581"/>
                <a:gd name="T65" fmla="*/ 1858 h 2586"/>
                <a:gd name="T66" fmla="*/ 63 w 2581"/>
                <a:gd name="T67" fmla="*/ 1695 h 2586"/>
                <a:gd name="T68" fmla="*/ 20 w 2581"/>
                <a:gd name="T69" fmla="*/ 1525 h 2586"/>
                <a:gd name="T70" fmla="*/ 1 w 2581"/>
                <a:gd name="T71" fmla="*/ 1354 h 2586"/>
                <a:gd name="T72" fmla="*/ 3 w 2581"/>
                <a:gd name="T73" fmla="*/ 1186 h 2586"/>
                <a:gd name="T74" fmla="*/ 29 w 2581"/>
                <a:gd name="T75" fmla="*/ 1021 h 2586"/>
                <a:gd name="T76" fmla="*/ 73 w 2581"/>
                <a:gd name="T77" fmla="*/ 861 h 2586"/>
                <a:gd name="T78" fmla="*/ 139 w 2581"/>
                <a:gd name="T79" fmla="*/ 708 h 2586"/>
                <a:gd name="T80" fmla="*/ 223 w 2581"/>
                <a:gd name="T81" fmla="*/ 567 h 2586"/>
                <a:gd name="T82" fmla="*/ 325 w 2581"/>
                <a:gd name="T83" fmla="*/ 435 h 2586"/>
                <a:gd name="T84" fmla="*/ 443 w 2581"/>
                <a:gd name="T85" fmla="*/ 318 h 2586"/>
                <a:gd name="T86" fmla="*/ 577 w 2581"/>
                <a:gd name="T87" fmla="*/ 215 h 2586"/>
                <a:gd name="T88" fmla="*/ 726 w 2581"/>
                <a:gd name="T89" fmla="*/ 131 h 2586"/>
                <a:gd name="T90" fmla="*/ 889 w 2581"/>
                <a:gd name="T91" fmla="*/ 65 h 2586"/>
                <a:gd name="T92" fmla="*/ 1059 w 2581"/>
                <a:gd name="T93" fmla="*/ 21 h 2586"/>
                <a:gd name="T94" fmla="*/ 1229 w 2581"/>
                <a:gd name="T95" fmla="*/ 2 h 25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581" h="2586">
                  <a:moveTo>
                    <a:pt x="1314" y="0"/>
                  </a:moveTo>
                  <a:lnTo>
                    <a:pt x="1399" y="5"/>
                  </a:lnTo>
                  <a:lnTo>
                    <a:pt x="1481" y="15"/>
                  </a:lnTo>
                  <a:lnTo>
                    <a:pt x="1563" y="30"/>
                  </a:lnTo>
                  <a:lnTo>
                    <a:pt x="1644" y="50"/>
                  </a:lnTo>
                  <a:lnTo>
                    <a:pt x="1723" y="75"/>
                  </a:lnTo>
                  <a:lnTo>
                    <a:pt x="1800" y="105"/>
                  </a:lnTo>
                  <a:lnTo>
                    <a:pt x="1874" y="141"/>
                  </a:lnTo>
                  <a:lnTo>
                    <a:pt x="1947" y="181"/>
                  </a:lnTo>
                  <a:lnTo>
                    <a:pt x="2017" y="224"/>
                  </a:lnTo>
                  <a:lnTo>
                    <a:pt x="2083" y="273"/>
                  </a:lnTo>
                  <a:lnTo>
                    <a:pt x="2147" y="327"/>
                  </a:lnTo>
                  <a:lnTo>
                    <a:pt x="2207" y="384"/>
                  </a:lnTo>
                  <a:lnTo>
                    <a:pt x="2264" y="445"/>
                  </a:lnTo>
                  <a:lnTo>
                    <a:pt x="2317" y="510"/>
                  </a:lnTo>
                  <a:lnTo>
                    <a:pt x="2366" y="579"/>
                  </a:lnTo>
                  <a:lnTo>
                    <a:pt x="2411" y="653"/>
                  </a:lnTo>
                  <a:lnTo>
                    <a:pt x="2451" y="728"/>
                  </a:lnTo>
                  <a:lnTo>
                    <a:pt x="2487" y="809"/>
                  </a:lnTo>
                  <a:lnTo>
                    <a:pt x="2517" y="891"/>
                  </a:lnTo>
                  <a:lnTo>
                    <a:pt x="2541" y="977"/>
                  </a:lnTo>
                  <a:lnTo>
                    <a:pt x="2560" y="1062"/>
                  </a:lnTo>
                  <a:lnTo>
                    <a:pt x="2572" y="1148"/>
                  </a:lnTo>
                  <a:lnTo>
                    <a:pt x="2580" y="1232"/>
                  </a:lnTo>
                  <a:lnTo>
                    <a:pt x="2581" y="1317"/>
                  </a:lnTo>
                  <a:lnTo>
                    <a:pt x="2577" y="1401"/>
                  </a:lnTo>
                  <a:lnTo>
                    <a:pt x="2567" y="1484"/>
                  </a:lnTo>
                  <a:lnTo>
                    <a:pt x="2552" y="1567"/>
                  </a:lnTo>
                  <a:lnTo>
                    <a:pt x="2532" y="1647"/>
                  </a:lnTo>
                  <a:lnTo>
                    <a:pt x="2507" y="1726"/>
                  </a:lnTo>
                  <a:lnTo>
                    <a:pt x="2477" y="1803"/>
                  </a:lnTo>
                  <a:lnTo>
                    <a:pt x="2441" y="1878"/>
                  </a:lnTo>
                  <a:lnTo>
                    <a:pt x="2402" y="1951"/>
                  </a:lnTo>
                  <a:lnTo>
                    <a:pt x="2357" y="2021"/>
                  </a:lnTo>
                  <a:lnTo>
                    <a:pt x="2308" y="2088"/>
                  </a:lnTo>
                  <a:lnTo>
                    <a:pt x="2256" y="2151"/>
                  </a:lnTo>
                  <a:lnTo>
                    <a:pt x="2198" y="2212"/>
                  </a:lnTo>
                  <a:lnTo>
                    <a:pt x="2137" y="2268"/>
                  </a:lnTo>
                  <a:lnTo>
                    <a:pt x="2072" y="2322"/>
                  </a:lnTo>
                  <a:lnTo>
                    <a:pt x="2003" y="2371"/>
                  </a:lnTo>
                  <a:lnTo>
                    <a:pt x="1931" y="2416"/>
                  </a:lnTo>
                  <a:lnTo>
                    <a:pt x="1854" y="2456"/>
                  </a:lnTo>
                  <a:lnTo>
                    <a:pt x="1774" y="2491"/>
                  </a:lnTo>
                  <a:lnTo>
                    <a:pt x="1691" y="2522"/>
                  </a:lnTo>
                  <a:lnTo>
                    <a:pt x="1607" y="2546"/>
                  </a:lnTo>
                  <a:lnTo>
                    <a:pt x="1521" y="2565"/>
                  </a:lnTo>
                  <a:lnTo>
                    <a:pt x="1435" y="2577"/>
                  </a:lnTo>
                  <a:lnTo>
                    <a:pt x="1351" y="2585"/>
                  </a:lnTo>
                  <a:lnTo>
                    <a:pt x="1266" y="2586"/>
                  </a:lnTo>
                  <a:lnTo>
                    <a:pt x="1183" y="2582"/>
                  </a:lnTo>
                  <a:lnTo>
                    <a:pt x="1099" y="2572"/>
                  </a:lnTo>
                  <a:lnTo>
                    <a:pt x="1018" y="2557"/>
                  </a:lnTo>
                  <a:lnTo>
                    <a:pt x="936" y="2536"/>
                  </a:lnTo>
                  <a:lnTo>
                    <a:pt x="858" y="2512"/>
                  </a:lnTo>
                  <a:lnTo>
                    <a:pt x="782" y="2481"/>
                  </a:lnTo>
                  <a:lnTo>
                    <a:pt x="706" y="2446"/>
                  </a:lnTo>
                  <a:lnTo>
                    <a:pt x="634" y="2407"/>
                  </a:lnTo>
                  <a:lnTo>
                    <a:pt x="564" y="2362"/>
                  </a:lnTo>
                  <a:lnTo>
                    <a:pt x="498" y="2313"/>
                  </a:lnTo>
                  <a:lnTo>
                    <a:pt x="433" y="2261"/>
                  </a:lnTo>
                  <a:lnTo>
                    <a:pt x="373" y="2203"/>
                  </a:lnTo>
                  <a:lnTo>
                    <a:pt x="316" y="2141"/>
                  </a:lnTo>
                  <a:lnTo>
                    <a:pt x="263" y="2077"/>
                  </a:lnTo>
                  <a:lnTo>
                    <a:pt x="214" y="2008"/>
                  </a:lnTo>
                  <a:lnTo>
                    <a:pt x="169" y="1934"/>
                  </a:lnTo>
                  <a:lnTo>
                    <a:pt x="129" y="1858"/>
                  </a:lnTo>
                  <a:lnTo>
                    <a:pt x="93" y="1778"/>
                  </a:lnTo>
                  <a:lnTo>
                    <a:pt x="63" y="1695"/>
                  </a:lnTo>
                  <a:lnTo>
                    <a:pt x="39" y="1611"/>
                  </a:lnTo>
                  <a:lnTo>
                    <a:pt x="20" y="1525"/>
                  </a:lnTo>
                  <a:lnTo>
                    <a:pt x="8" y="1439"/>
                  </a:lnTo>
                  <a:lnTo>
                    <a:pt x="1" y="1354"/>
                  </a:lnTo>
                  <a:lnTo>
                    <a:pt x="0" y="1269"/>
                  </a:lnTo>
                  <a:lnTo>
                    <a:pt x="3" y="1186"/>
                  </a:lnTo>
                  <a:lnTo>
                    <a:pt x="13" y="1102"/>
                  </a:lnTo>
                  <a:lnTo>
                    <a:pt x="29" y="1021"/>
                  </a:lnTo>
                  <a:lnTo>
                    <a:pt x="49" y="939"/>
                  </a:lnTo>
                  <a:lnTo>
                    <a:pt x="73" y="861"/>
                  </a:lnTo>
                  <a:lnTo>
                    <a:pt x="105" y="783"/>
                  </a:lnTo>
                  <a:lnTo>
                    <a:pt x="139" y="708"/>
                  </a:lnTo>
                  <a:lnTo>
                    <a:pt x="179" y="636"/>
                  </a:lnTo>
                  <a:lnTo>
                    <a:pt x="223" y="567"/>
                  </a:lnTo>
                  <a:lnTo>
                    <a:pt x="272" y="499"/>
                  </a:lnTo>
                  <a:lnTo>
                    <a:pt x="325" y="435"/>
                  </a:lnTo>
                  <a:lnTo>
                    <a:pt x="382" y="375"/>
                  </a:lnTo>
                  <a:lnTo>
                    <a:pt x="443" y="318"/>
                  </a:lnTo>
                  <a:lnTo>
                    <a:pt x="508" y="265"/>
                  </a:lnTo>
                  <a:lnTo>
                    <a:pt x="577" y="215"/>
                  </a:lnTo>
                  <a:lnTo>
                    <a:pt x="650" y="171"/>
                  </a:lnTo>
                  <a:lnTo>
                    <a:pt x="726" y="131"/>
                  </a:lnTo>
                  <a:lnTo>
                    <a:pt x="806" y="95"/>
                  </a:lnTo>
                  <a:lnTo>
                    <a:pt x="889" y="65"/>
                  </a:lnTo>
                  <a:lnTo>
                    <a:pt x="974" y="40"/>
                  </a:lnTo>
                  <a:lnTo>
                    <a:pt x="1059" y="21"/>
                  </a:lnTo>
                  <a:lnTo>
                    <a:pt x="1145" y="9"/>
                  </a:lnTo>
                  <a:lnTo>
                    <a:pt x="1229" y="2"/>
                  </a:lnTo>
                  <a:lnTo>
                    <a:pt x="1314" y="0"/>
                  </a:lnTo>
                  <a:close/>
                </a:path>
              </a:pathLst>
            </a:custGeom>
            <a:solidFill>
              <a:schemeClr val="accent5">
                <a:lumMod val="60000"/>
                <a:lumOff val="4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5" name="Rectangle 172"/>
            <p:cNvSpPr>
              <a:spLocks noChangeArrowheads="1"/>
            </p:cNvSpPr>
            <p:nvPr/>
          </p:nvSpPr>
          <p:spPr bwMode="auto">
            <a:xfrm>
              <a:off x="3462" y="2330"/>
              <a:ext cx="48" cy="123"/>
            </a:xfrm>
            <a:prstGeom prst="rect">
              <a:avLst/>
            </a:prstGeom>
            <a:solidFill>
              <a:srgbClr val="13DDE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6" name="Rectangle 173"/>
            <p:cNvSpPr>
              <a:spLocks noChangeArrowheads="1"/>
            </p:cNvSpPr>
            <p:nvPr/>
          </p:nvSpPr>
          <p:spPr bwMode="auto">
            <a:xfrm>
              <a:off x="3549" y="2378"/>
              <a:ext cx="49" cy="75"/>
            </a:xfrm>
            <a:prstGeom prst="rect">
              <a:avLst/>
            </a:prstGeom>
            <a:solidFill>
              <a:srgbClr val="FF315A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7" name="Rectangle 174"/>
            <p:cNvSpPr>
              <a:spLocks noChangeArrowheads="1"/>
            </p:cNvSpPr>
            <p:nvPr/>
          </p:nvSpPr>
          <p:spPr bwMode="auto">
            <a:xfrm>
              <a:off x="3636" y="2295"/>
              <a:ext cx="49" cy="158"/>
            </a:xfrm>
            <a:prstGeom prst="rect">
              <a:avLst/>
            </a:prstGeom>
            <a:solidFill>
              <a:srgbClr val="22FF72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8" name="Rectangle 175"/>
            <p:cNvSpPr>
              <a:spLocks noChangeArrowheads="1"/>
            </p:cNvSpPr>
            <p:nvPr/>
          </p:nvSpPr>
          <p:spPr bwMode="auto">
            <a:xfrm>
              <a:off x="3723" y="2249"/>
              <a:ext cx="49" cy="204"/>
            </a:xfrm>
            <a:prstGeom prst="rect">
              <a:avLst/>
            </a:prstGeom>
            <a:solidFill>
              <a:srgbClr val="FA6130"/>
            </a:solidFill>
            <a:ln w="0">
              <a:noFill/>
              <a:prstDash val="solid"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12" name="Hexagon 311"/>
          <p:cNvSpPr/>
          <p:nvPr/>
        </p:nvSpPr>
        <p:spPr>
          <a:xfrm>
            <a:off x="3681634" y="1017032"/>
            <a:ext cx="1792096" cy="1582423"/>
          </a:xfrm>
          <a:prstGeom prst="hexagon">
            <a:avLst/>
          </a:prstGeom>
          <a:solidFill>
            <a:schemeClr val="accent1">
              <a:alpha val="54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" name="Hexagon 313"/>
          <p:cNvSpPr/>
          <p:nvPr/>
        </p:nvSpPr>
        <p:spPr>
          <a:xfrm>
            <a:off x="5081009" y="3421836"/>
            <a:ext cx="1792096" cy="1582423"/>
          </a:xfrm>
          <a:prstGeom prst="hexagon">
            <a:avLst/>
          </a:prstGeom>
          <a:solidFill>
            <a:schemeClr val="accent1">
              <a:alpha val="54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TextBox 314"/>
          <p:cNvSpPr txBox="1"/>
          <p:nvPr/>
        </p:nvSpPr>
        <p:spPr>
          <a:xfrm>
            <a:off x="1186881" y="1999593"/>
            <a:ext cx="11560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 Banking</a:t>
            </a:r>
            <a:endParaRPr lang="en-US" sz="12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6" name="TextBox 315"/>
          <p:cNvSpPr txBox="1"/>
          <p:nvPr/>
        </p:nvSpPr>
        <p:spPr>
          <a:xfrm>
            <a:off x="2735021" y="4324643"/>
            <a:ext cx="8643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Блокчейн</a:t>
            </a:r>
            <a:endParaRPr lang="en-US" sz="12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7" name="TextBox 316"/>
          <p:cNvSpPr txBox="1"/>
          <p:nvPr/>
        </p:nvSpPr>
        <p:spPr>
          <a:xfrm>
            <a:off x="2328826" y="2516519"/>
            <a:ext cx="16285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Фиатные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деньги/ </a:t>
            </a:r>
            <a:r>
              <a:rPr lang="ru-RU" sz="1200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нефиатные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деньги (</a:t>
            </a:r>
            <a:r>
              <a:rPr lang="ru-RU" sz="1200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криптовалюты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12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8" name="TextBox 317"/>
          <p:cNvSpPr txBox="1"/>
          <p:nvPr/>
        </p:nvSpPr>
        <p:spPr>
          <a:xfrm>
            <a:off x="3868023" y="1865036"/>
            <a:ext cx="14190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Смарт-контракты</a:t>
            </a:r>
            <a:endParaRPr lang="en-US" sz="12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9" name="TextBox 318"/>
          <p:cNvSpPr txBox="1"/>
          <p:nvPr/>
        </p:nvSpPr>
        <p:spPr>
          <a:xfrm>
            <a:off x="4059930" y="3321959"/>
            <a:ext cx="10164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Машинное </a:t>
            </a:r>
          </a:p>
          <a:p>
            <a:pPr algn="ctr"/>
            <a:r>
              <a:rPr lang="ru-RU" sz="12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бучение</a:t>
            </a:r>
          </a:p>
          <a:p>
            <a:pPr algn="ctr"/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  <a:p>
            <a:pPr algn="ctr"/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ИИ</a:t>
            </a:r>
            <a:endParaRPr lang="en-US" sz="12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0" name="TextBox 319"/>
          <p:cNvSpPr txBox="1"/>
          <p:nvPr/>
        </p:nvSpPr>
        <p:spPr>
          <a:xfrm>
            <a:off x="5422912" y="2638733"/>
            <a:ext cx="10486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Облачные </a:t>
            </a:r>
          </a:p>
          <a:p>
            <a:pPr algn="ctr"/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вычисления</a:t>
            </a:r>
            <a:endParaRPr lang="en-US" sz="12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1" name="TextBox 320"/>
          <p:cNvSpPr txBox="1"/>
          <p:nvPr/>
        </p:nvSpPr>
        <p:spPr>
          <a:xfrm>
            <a:off x="6915885" y="1788454"/>
            <a:ext cx="10021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Обработка </a:t>
            </a:r>
          </a:p>
          <a:p>
            <a:pPr algn="ctr"/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больших</a:t>
            </a:r>
          </a:p>
          <a:p>
            <a:pPr algn="ctr"/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данных</a:t>
            </a:r>
            <a:endParaRPr lang="en-US" sz="12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2" name="TextBox 321"/>
          <p:cNvSpPr txBox="1"/>
          <p:nvPr/>
        </p:nvSpPr>
        <p:spPr>
          <a:xfrm>
            <a:off x="5803233" y="4269788"/>
            <a:ext cx="3385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</p:txBody>
      </p:sp>
      <p:grpSp>
        <p:nvGrpSpPr>
          <p:cNvPr id="324" name="Group 278"/>
          <p:cNvGrpSpPr>
            <a:grpSpLocks noChangeAspect="1"/>
          </p:cNvGrpSpPr>
          <p:nvPr/>
        </p:nvGrpSpPr>
        <p:grpSpPr bwMode="auto">
          <a:xfrm>
            <a:off x="5730341" y="3636986"/>
            <a:ext cx="488901" cy="582579"/>
            <a:chOff x="4439" y="2018"/>
            <a:chExt cx="715" cy="852"/>
          </a:xfrm>
        </p:grpSpPr>
        <p:sp>
          <p:nvSpPr>
            <p:cNvPr id="325" name="AutoShape 277"/>
            <p:cNvSpPr>
              <a:spLocks noChangeAspect="1" noChangeArrowheads="1" noTextEdit="1"/>
            </p:cNvSpPr>
            <p:nvPr/>
          </p:nvSpPr>
          <p:spPr bwMode="auto">
            <a:xfrm>
              <a:off x="4439" y="2018"/>
              <a:ext cx="715" cy="8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6" name="Rectangle 279"/>
            <p:cNvSpPr>
              <a:spLocks noChangeArrowheads="1"/>
            </p:cNvSpPr>
            <p:nvPr/>
          </p:nvSpPr>
          <p:spPr bwMode="auto">
            <a:xfrm>
              <a:off x="4439" y="2018"/>
              <a:ext cx="715" cy="852"/>
            </a:xfrm>
            <a:prstGeom prst="rect">
              <a:avLst/>
            </a:prstGeom>
            <a:noFill/>
            <a:ln w="0">
              <a:noFill/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7" name="Freeform 280"/>
            <p:cNvSpPr>
              <a:spLocks/>
            </p:cNvSpPr>
            <p:nvPr/>
          </p:nvSpPr>
          <p:spPr bwMode="auto">
            <a:xfrm>
              <a:off x="4651" y="2297"/>
              <a:ext cx="211" cy="260"/>
            </a:xfrm>
            <a:custGeom>
              <a:avLst/>
              <a:gdLst>
                <a:gd name="T0" fmla="*/ 471 w 843"/>
                <a:gd name="T1" fmla="*/ 3 h 1042"/>
                <a:gd name="T2" fmla="*/ 564 w 843"/>
                <a:gd name="T3" fmla="*/ 25 h 1042"/>
                <a:gd name="T4" fmla="*/ 647 w 843"/>
                <a:gd name="T5" fmla="*/ 66 h 1042"/>
                <a:gd name="T6" fmla="*/ 720 w 843"/>
                <a:gd name="T7" fmla="*/ 124 h 1042"/>
                <a:gd name="T8" fmla="*/ 777 w 843"/>
                <a:gd name="T9" fmla="*/ 197 h 1042"/>
                <a:gd name="T10" fmla="*/ 819 w 843"/>
                <a:gd name="T11" fmla="*/ 281 h 1042"/>
                <a:gd name="T12" fmla="*/ 840 w 843"/>
                <a:gd name="T13" fmla="*/ 374 h 1042"/>
                <a:gd name="T14" fmla="*/ 840 w 843"/>
                <a:gd name="T15" fmla="*/ 471 h 1042"/>
                <a:gd name="T16" fmla="*/ 820 w 843"/>
                <a:gd name="T17" fmla="*/ 563 h 1042"/>
                <a:gd name="T18" fmla="*/ 778 w 843"/>
                <a:gd name="T19" fmla="*/ 648 h 1042"/>
                <a:gd name="T20" fmla="*/ 720 w 843"/>
                <a:gd name="T21" fmla="*/ 721 h 1042"/>
                <a:gd name="T22" fmla="*/ 672 w 843"/>
                <a:gd name="T23" fmla="*/ 767 h 1042"/>
                <a:gd name="T24" fmla="*/ 662 w 843"/>
                <a:gd name="T25" fmla="*/ 799 h 1042"/>
                <a:gd name="T26" fmla="*/ 660 w 843"/>
                <a:gd name="T27" fmla="*/ 936 h 1042"/>
                <a:gd name="T28" fmla="*/ 639 w 843"/>
                <a:gd name="T29" fmla="*/ 983 h 1042"/>
                <a:gd name="T30" fmla="*/ 604 w 843"/>
                <a:gd name="T31" fmla="*/ 1020 h 1042"/>
                <a:gd name="T32" fmla="*/ 557 w 843"/>
                <a:gd name="T33" fmla="*/ 1039 h 1042"/>
                <a:gd name="T34" fmla="*/ 313 w 843"/>
                <a:gd name="T35" fmla="*/ 1042 h 1042"/>
                <a:gd name="T36" fmla="*/ 262 w 843"/>
                <a:gd name="T37" fmla="*/ 1031 h 1042"/>
                <a:gd name="T38" fmla="*/ 219 w 843"/>
                <a:gd name="T39" fmla="*/ 1003 h 1042"/>
                <a:gd name="T40" fmla="*/ 192 w 843"/>
                <a:gd name="T41" fmla="*/ 961 h 1042"/>
                <a:gd name="T42" fmla="*/ 181 w 843"/>
                <a:gd name="T43" fmla="*/ 909 h 1042"/>
                <a:gd name="T44" fmla="*/ 178 w 843"/>
                <a:gd name="T45" fmla="*/ 781 h 1042"/>
                <a:gd name="T46" fmla="*/ 160 w 843"/>
                <a:gd name="T47" fmla="*/ 753 h 1042"/>
                <a:gd name="T48" fmla="*/ 91 w 843"/>
                <a:gd name="T49" fmla="*/ 685 h 1042"/>
                <a:gd name="T50" fmla="*/ 41 w 843"/>
                <a:gd name="T51" fmla="*/ 604 h 1042"/>
                <a:gd name="T52" fmla="*/ 10 w 843"/>
                <a:gd name="T53" fmla="*/ 515 h 1042"/>
                <a:gd name="T54" fmla="*/ 0 w 843"/>
                <a:gd name="T55" fmla="*/ 420 h 1042"/>
                <a:gd name="T56" fmla="*/ 11 w 843"/>
                <a:gd name="T57" fmla="*/ 324 h 1042"/>
                <a:gd name="T58" fmla="*/ 43 w 843"/>
                <a:gd name="T59" fmla="*/ 235 h 1042"/>
                <a:gd name="T60" fmla="*/ 94 w 843"/>
                <a:gd name="T61" fmla="*/ 157 h 1042"/>
                <a:gd name="T62" fmla="*/ 160 w 843"/>
                <a:gd name="T63" fmla="*/ 92 h 1042"/>
                <a:gd name="T64" fmla="*/ 238 w 843"/>
                <a:gd name="T65" fmla="*/ 43 h 1042"/>
                <a:gd name="T66" fmla="*/ 326 w 843"/>
                <a:gd name="T67" fmla="*/ 12 h 1042"/>
                <a:gd name="T68" fmla="*/ 422 w 843"/>
                <a:gd name="T69" fmla="*/ 0 h 10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843" h="1042">
                  <a:moveTo>
                    <a:pt x="422" y="0"/>
                  </a:moveTo>
                  <a:lnTo>
                    <a:pt x="471" y="3"/>
                  </a:lnTo>
                  <a:lnTo>
                    <a:pt x="519" y="12"/>
                  </a:lnTo>
                  <a:lnTo>
                    <a:pt x="564" y="25"/>
                  </a:lnTo>
                  <a:lnTo>
                    <a:pt x="607" y="44"/>
                  </a:lnTo>
                  <a:lnTo>
                    <a:pt x="647" y="66"/>
                  </a:lnTo>
                  <a:lnTo>
                    <a:pt x="686" y="93"/>
                  </a:lnTo>
                  <a:lnTo>
                    <a:pt x="720" y="124"/>
                  </a:lnTo>
                  <a:lnTo>
                    <a:pt x="751" y="159"/>
                  </a:lnTo>
                  <a:lnTo>
                    <a:pt x="777" y="197"/>
                  </a:lnTo>
                  <a:lnTo>
                    <a:pt x="800" y="238"/>
                  </a:lnTo>
                  <a:lnTo>
                    <a:pt x="819" y="281"/>
                  </a:lnTo>
                  <a:lnTo>
                    <a:pt x="832" y="327"/>
                  </a:lnTo>
                  <a:lnTo>
                    <a:pt x="840" y="374"/>
                  </a:lnTo>
                  <a:lnTo>
                    <a:pt x="843" y="423"/>
                  </a:lnTo>
                  <a:lnTo>
                    <a:pt x="840" y="471"/>
                  </a:lnTo>
                  <a:lnTo>
                    <a:pt x="833" y="518"/>
                  </a:lnTo>
                  <a:lnTo>
                    <a:pt x="820" y="563"/>
                  </a:lnTo>
                  <a:lnTo>
                    <a:pt x="801" y="607"/>
                  </a:lnTo>
                  <a:lnTo>
                    <a:pt x="778" y="648"/>
                  </a:lnTo>
                  <a:lnTo>
                    <a:pt x="752" y="686"/>
                  </a:lnTo>
                  <a:lnTo>
                    <a:pt x="720" y="721"/>
                  </a:lnTo>
                  <a:lnTo>
                    <a:pt x="684" y="754"/>
                  </a:lnTo>
                  <a:lnTo>
                    <a:pt x="672" y="767"/>
                  </a:lnTo>
                  <a:lnTo>
                    <a:pt x="665" y="781"/>
                  </a:lnTo>
                  <a:lnTo>
                    <a:pt x="662" y="799"/>
                  </a:lnTo>
                  <a:lnTo>
                    <a:pt x="662" y="909"/>
                  </a:lnTo>
                  <a:lnTo>
                    <a:pt x="660" y="936"/>
                  </a:lnTo>
                  <a:lnTo>
                    <a:pt x="652" y="961"/>
                  </a:lnTo>
                  <a:lnTo>
                    <a:pt x="639" y="983"/>
                  </a:lnTo>
                  <a:lnTo>
                    <a:pt x="624" y="1003"/>
                  </a:lnTo>
                  <a:lnTo>
                    <a:pt x="604" y="1020"/>
                  </a:lnTo>
                  <a:lnTo>
                    <a:pt x="581" y="1031"/>
                  </a:lnTo>
                  <a:lnTo>
                    <a:pt x="557" y="1039"/>
                  </a:lnTo>
                  <a:lnTo>
                    <a:pt x="530" y="1042"/>
                  </a:lnTo>
                  <a:lnTo>
                    <a:pt x="313" y="1042"/>
                  </a:lnTo>
                  <a:lnTo>
                    <a:pt x="286" y="1039"/>
                  </a:lnTo>
                  <a:lnTo>
                    <a:pt x="262" y="1031"/>
                  </a:lnTo>
                  <a:lnTo>
                    <a:pt x="239" y="1020"/>
                  </a:lnTo>
                  <a:lnTo>
                    <a:pt x="219" y="1003"/>
                  </a:lnTo>
                  <a:lnTo>
                    <a:pt x="204" y="983"/>
                  </a:lnTo>
                  <a:lnTo>
                    <a:pt x="192" y="961"/>
                  </a:lnTo>
                  <a:lnTo>
                    <a:pt x="183" y="936"/>
                  </a:lnTo>
                  <a:lnTo>
                    <a:pt x="181" y="909"/>
                  </a:lnTo>
                  <a:lnTo>
                    <a:pt x="181" y="799"/>
                  </a:lnTo>
                  <a:lnTo>
                    <a:pt x="178" y="781"/>
                  </a:lnTo>
                  <a:lnTo>
                    <a:pt x="171" y="767"/>
                  </a:lnTo>
                  <a:lnTo>
                    <a:pt x="160" y="753"/>
                  </a:lnTo>
                  <a:lnTo>
                    <a:pt x="122" y="721"/>
                  </a:lnTo>
                  <a:lnTo>
                    <a:pt x="91" y="685"/>
                  </a:lnTo>
                  <a:lnTo>
                    <a:pt x="64" y="646"/>
                  </a:lnTo>
                  <a:lnTo>
                    <a:pt x="41" y="604"/>
                  </a:lnTo>
                  <a:lnTo>
                    <a:pt x="22" y="561"/>
                  </a:lnTo>
                  <a:lnTo>
                    <a:pt x="10" y="515"/>
                  </a:lnTo>
                  <a:lnTo>
                    <a:pt x="2" y="468"/>
                  </a:lnTo>
                  <a:lnTo>
                    <a:pt x="0" y="420"/>
                  </a:lnTo>
                  <a:lnTo>
                    <a:pt x="3" y="370"/>
                  </a:lnTo>
                  <a:lnTo>
                    <a:pt x="11" y="324"/>
                  </a:lnTo>
                  <a:lnTo>
                    <a:pt x="26" y="278"/>
                  </a:lnTo>
                  <a:lnTo>
                    <a:pt x="43" y="235"/>
                  </a:lnTo>
                  <a:lnTo>
                    <a:pt x="67" y="194"/>
                  </a:lnTo>
                  <a:lnTo>
                    <a:pt x="94" y="157"/>
                  </a:lnTo>
                  <a:lnTo>
                    <a:pt x="125" y="123"/>
                  </a:lnTo>
                  <a:lnTo>
                    <a:pt x="160" y="92"/>
                  </a:lnTo>
                  <a:lnTo>
                    <a:pt x="197" y="65"/>
                  </a:lnTo>
                  <a:lnTo>
                    <a:pt x="238" y="43"/>
                  </a:lnTo>
                  <a:lnTo>
                    <a:pt x="280" y="25"/>
                  </a:lnTo>
                  <a:lnTo>
                    <a:pt x="326" y="12"/>
                  </a:lnTo>
                  <a:lnTo>
                    <a:pt x="373" y="3"/>
                  </a:lnTo>
                  <a:lnTo>
                    <a:pt x="422" y="0"/>
                  </a:lnTo>
                  <a:close/>
                </a:path>
              </a:pathLst>
            </a:custGeom>
            <a:solidFill>
              <a:srgbClr val="FF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8" name="Freeform 281"/>
            <p:cNvSpPr>
              <a:spLocks noEditPoints="1"/>
            </p:cNvSpPr>
            <p:nvPr/>
          </p:nvSpPr>
          <p:spPr bwMode="auto">
            <a:xfrm>
              <a:off x="4439" y="2019"/>
              <a:ext cx="713" cy="849"/>
            </a:xfrm>
            <a:custGeom>
              <a:avLst/>
              <a:gdLst>
                <a:gd name="T0" fmla="*/ 1000 w 2854"/>
                <a:gd name="T1" fmla="*/ 1071 h 3398"/>
                <a:gd name="T2" fmla="*/ 784 w 2854"/>
                <a:gd name="T3" fmla="*/ 1310 h 3398"/>
                <a:gd name="T4" fmla="*/ 742 w 2854"/>
                <a:gd name="T5" fmla="*/ 1627 h 3398"/>
                <a:gd name="T6" fmla="*/ 878 w 2854"/>
                <a:gd name="T7" fmla="*/ 1900 h 3398"/>
                <a:gd name="T8" fmla="*/ 953 w 2854"/>
                <a:gd name="T9" fmla="*/ 2152 h 3398"/>
                <a:gd name="T10" fmla="*/ 1084 w 2854"/>
                <a:gd name="T11" fmla="*/ 2348 h 3398"/>
                <a:gd name="T12" fmla="*/ 1157 w 2854"/>
                <a:gd name="T13" fmla="*/ 2441 h 3398"/>
                <a:gd name="T14" fmla="*/ 1435 w 2854"/>
                <a:gd name="T15" fmla="*/ 2408 h 3398"/>
                <a:gd name="T16" fmla="*/ 1516 w 2854"/>
                <a:gd name="T17" fmla="*/ 2224 h 3398"/>
                <a:gd name="T18" fmla="*/ 1621 w 2854"/>
                <a:gd name="T19" fmla="*/ 2056 h 3398"/>
                <a:gd name="T20" fmla="*/ 1747 w 2854"/>
                <a:gd name="T21" fmla="*/ 1778 h 3398"/>
                <a:gd name="T22" fmla="*/ 1802 w 2854"/>
                <a:gd name="T23" fmla="*/ 1477 h 3398"/>
                <a:gd name="T24" fmla="*/ 1667 w 2854"/>
                <a:gd name="T25" fmla="*/ 1175 h 3398"/>
                <a:gd name="T26" fmla="*/ 1384 w 2854"/>
                <a:gd name="T27" fmla="*/ 1011 h 3398"/>
                <a:gd name="T28" fmla="*/ 650 w 2854"/>
                <a:gd name="T29" fmla="*/ 738 h 3398"/>
                <a:gd name="T30" fmla="*/ 761 w 2854"/>
                <a:gd name="T31" fmla="*/ 894 h 3398"/>
                <a:gd name="T32" fmla="*/ 841 w 2854"/>
                <a:gd name="T33" fmla="*/ 830 h 3398"/>
                <a:gd name="T34" fmla="*/ 1833 w 2854"/>
                <a:gd name="T35" fmla="*/ 686 h 3398"/>
                <a:gd name="T36" fmla="*/ 1702 w 2854"/>
                <a:gd name="T37" fmla="*/ 832 h 3398"/>
                <a:gd name="T38" fmla="*/ 1789 w 2854"/>
                <a:gd name="T39" fmla="*/ 876 h 3398"/>
                <a:gd name="T40" fmla="*/ 1856 w 2854"/>
                <a:gd name="T41" fmla="*/ 695 h 3398"/>
                <a:gd name="T42" fmla="*/ 1215 w 2854"/>
                <a:gd name="T43" fmla="*/ 504 h 3398"/>
                <a:gd name="T44" fmla="*/ 1247 w 2854"/>
                <a:gd name="T45" fmla="*/ 739 h 3398"/>
                <a:gd name="T46" fmla="*/ 1326 w 2854"/>
                <a:gd name="T47" fmla="*/ 517 h 3398"/>
                <a:gd name="T48" fmla="*/ 1447 w 2854"/>
                <a:gd name="T49" fmla="*/ 0 h 3398"/>
                <a:gd name="T50" fmla="*/ 1960 w 2854"/>
                <a:gd name="T51" fmla="*/ 97 h 3398"/>
                <a:gd name="T52" fmla="*/ 2359 w 2854"/>
                <a:gd name="T53" fmla="*/ 359 h 3398"/>
                <a:gd name="T54" fmla="*/ 2540 w 2854"/>
                <a:gd name="T55" fmla="*/ 618 h 3398"/>
                <a:gd name="T56" fmla="*/ 2629 w 2854"/>
                <a:gd name="T57" fmla="*/ 920 h 3398"/>
                <a:gd name="T58" fmla="*/ 2720 w 2854"/>
                <a:gd name="T59" fmla="*/ 1330 h 3398"/>
                <a:gd name="T60" fmla="*/ 2799 w 2854"/>
                <a:gd name="T61" fmla="*/ 1745 h 3398"/>
                <a:gd name="T62" fmla="*/ 2853 w 2854"/>
                <a:gd name="T63" fmla="*/ 2046 h 3398"/>
                <a:gd name="T64" fmla="*/ 2803 w 2854"/>
                <a:gd name="T65" fmla="*/ 2167 h 3398"/>
                <a:gd name="T66" fmla="*/ 2561 w 2854"/>
                <a:gd name="T67" fmla="*/ 2309 h 3398"/>
                <a:gd name="T68" fmla="*/ 2536 w 2854"/>
                <a:gd name="T69" fmla="*/ 2630 h 3398"/>
                <a:gd name="T70" fmla="*/ 2493 w 2854"/>
                <a:gd name="T71" fmla="*/ 2864 h 3398"/>
                <a:gd name="T72" fmla="*/ 2368 w 2854"/>
                <a:gd name="T73" fmla="*/ 2994 h 3398"/>
                <a:gd name="T74" fmla="*/ 2222 w 2854"/>
                <a:gd name="T75" fmla="*/ 3014 h 3398"/>
                <a:gd name="T76" fmla="*/ 1991 w 2854"/>
                <a:gd name="T77" fmla="*/ 3013 h 3398"/>
                <a:gd name="T78" fmla="*/ 1806 w 2854"/>
                <a:gd name="T79" fmla="*/ 3071 h 3398"/>
                <a:gd name="T80" fmla="*/ 1746 w 2854"/>
                <a:gd name="T81" fmla="*/ 3311 h 3398"/>
                <a:gd name="T82" fmla="*/ 1659 w 2854"/>
                <a:gd name="T83" fmla="*/ 3398 h 3398"/>
                <a:gd name="T84" fmla="*/ 523 w 2854"/>
                <a:gd name="T85" fmla="*/ 3334 h 3398"/>
                <a:gd name="T86" fmla="*/ 481 w 2854"/>
                <a:gd name="T87" fmla="*/ 2508 h 3398"/>
                <a:gd name="T88" fmla="*/ 342 w 2854"/>
                <a:gd name="T89" fmla="*/ 2347 h 3398"/>
                <a:gd name="T90" fmla="*/ 213 w 2854"/>
                <a:gd name="T91" fmla="*/ 2205 h 3398"/>
                <a:gd name="T92" fmla="*/ 99 w 2854"/>
                <a:gd name="T93" fmla="*/ 1991 h 3398"/>
                <a:gd name="T94" fmla="*/ 21 w 2854"/>
                <a:gd name="T95" fmla="*/ 1665 h 3398"/>
                <a:gd name="T96" fmla="*/ 2 w 2854"/>
                <a:gd name="T97" fmla="*/ 1183 h 3398"/>
                <a:gd name="T98" fmla="*/ 72 w 2854"/>
                <a:gd name="T99" fmla="*/ 712 h 3398"/>
                <a:gd name="T100" fmla="*/ 246 w 2854"/>
                <a:gd name="T101" fmla="*/ 389 h 3398"/>
                <a:gd name="T102" fmla="*/ 502 w 2854"/>
                <a:gd name="T103" fmla="*/ 181 h 3398"/>
                <a:gd name="T104" fmla="*/ 814 w 2854"/>
                <a:gd name="T105" fmla="*/ 62 h 3398"/>
                <a:gd name="T106" fmla="*/ 1156 w 2854"/>
                <a:gd name="T107" fmla="*/ 9 h 3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2854" h="3398">
                  <a:moveTo>
                    <a:pt x="1269" y="999"/>
                  </a:moveTo>
                  <a:lnTo>
                    <a:pt x="1209" y="1002"/>
                  </a:lnTo>
                  <a:lnTo>
                    <a:pt x="1153" y="1011"/>
                  </a:lnTo>
                  <a:lnTo>
                    <a:pt x="1099" y="1026"/>
                  </a:lnTo>
                  <a:lnTo>
                    <a:pt x="1049" y="1046"/>
                  </a:lnTo>
                  <a:lnTo>
                    <a:pt x="1000" y="1071"/>
                  </a:lnTo>
                  <a:lnTo>
                    <a:pt x="955" y="1101"/>
                  </a:lnTo>
                  <a:lnTo>
                    <a:pt x="913" y="1136"/>
                  </a:lnTo>
                  <a:lnTo>
                    <a:pt x="874" y="1174"/>
                  </a:lnTo>
                  <a:lnTo>
                    <a:pt x="840" y="1216"/>
                  </a:lnTo>
                  <a:lnTo>
                    <a:pt x="810" y="1261"/>
                  </a:lnTo>
                  <a:lnTo>
                    <a:pt x="784" y="1310"/>
                  </a:lnTo>
                  <a:lnTo>
                    <a:pt x="763" y="1360"/>
                  </a:lnTo>
                  <a:lnTo>
                    <a:pt x="748" y="1414"/>
                  </a:lnTo>
                  <a:lnTo>
                    <a:pt x="737" y="1469"/>
                  </a:lnTo>
                  <a:lnTo>
                    <a:pt x="734" y="1522"/>
                  </a:lnTo>
                  <a:lnTo>
                    <a:pt x="735" y="1574"/>
                  </a:lnTo>
                  <a:lnTo>
                    <a:pt x="742" y="1627"/>
                  </a:lnTo>
                  <a:lnTo>
                    <a:pt x="753" y="1676"/>
                  </a:lnTo>
                  <a:lnTo>
                    <a:pt x="768" y="1726"/>
                  </a:lnTo>
                  <a:lnTo>
                    <a:pt x="789" y="1772"/>
                  </a:lnTo>
                  <a:lnTo>
                    <a:pt x="814" y="1818"/>
                  </a:lnTo>
                  <a:lnTo>
                    <a:pt x="844" y="1860"/>
                  </a:lnTo>
                  <a:lnTo>
                    <a:pt x="878" y="1900"/>
                  </a:lnTo>
                  <a:lnTo>
                    <a:pt x="915" y="1936"/>
                  </a:lnTo>
                  <a:lnTo>
                    <a:pt x="915" y="2021"/>
                  </a:lnTo>
                  <a:lnTo>
                    <a:pt x="918" y="2056"/>
                  </a:lnTo>
                  <a:lnTo>
                    <a:pt x="925" y="2090"/>
                  </a:lnTo>
                  <a:lnTo>
                    <a:pt x="937" y="2122"/>
                  </a:lnTo>
                  <a:lnTo>
                    <a:pt x="953" y="2152"/>
                  </a:lnTo>
                  <a:lnTo>
                    <a:pt x="974" y="2179"/>
                  </a:lnTo>
                  <a:lnTo>
                    <a:pt x="996" y="2203"/>
                  </a:lnTo>
                  <a:lnTo>
                    <a:pt x="1023" y="2224"/>
                  </a:lnTo>
                  <a:lnTo>
                    <a:pt x="1052" y="2241"/>
                  </a:lnTo>
                  <a:lnTo>
                    <a:pt x="1084" y="2255"/>
                  </a:lnTo>
                  <a:lnTo>
                    <a:pt x="1084" y="2348"/>
                  </a:lnTo>
                  <a:lnTo>
                    <a:pt x="1086" y="2370"/>
                  </a:lnTo>
                  <a:lnTo>
                    <a:pt x="1093" y="2391"/>
                  </a:lnTo>
                  <a:lnTo>
                    <a:pt x="1105" y="2408"/>
                  </a:lnTo>
                  <a:lnTo>
                    <a:pt x="1120" y="2423"/>
                  </a:lnTo>
                  <a:lnTo>
                    <a:pt x="1138" y="2434"/>
                  </a:lnTo>
                  <a:lnTo>
                    <a:pt x="1157" y="2441"/>
                  </a:lnTo>
                  <a:lnTo>
                    <a:pt x="1180" y="2445"/>
                  </a:lnTo>
                  <a:lnTo>
                    <a:pt x="1360" y="2445"/>
                  </a:lnTo>
                  <a:lnTo>
                    <a:pt x="1382" y="2441"/>
                  </a:lnTo>
                  <a:lnTo>
                    <a:pt x="1402" y="2434"/>
                  </a:lnTo>
                  <a:lnTo>
                    <a:pt x="1419" y="2423"/>
                  </a:lnTo>
                  <a:lnTo>
                    <a:pt x="1435" y="2408"/>
                  </a:lnTo>
                  <a:lnTo>
                    <a:pt x="1446" y="2391"/>
                  </a:lnTo>
                  <a:lnTo>
                    <a:pt x="1453" y="2370"/>
                  </a:lnTo>
                  <a:lnTo>
                    <a:pt x="1455" y="2348"/>
                  </a:lnTo>
                  <a:lnTo>
                    <a:pt x="1455" y="2255"/>
                  </a:lnTo>
                  <a:lnTo>
                    <a:pt x="1487" y="2241"/>
                  </a:lnTo>
                  <a:lnTo>
                    <a:pt x="1516" y="2224"/>
                  </a:lnTo>
                  <a:lnTo>
                    <a:pt x="1543" y="2203"/>
                  </a:lnTo>
                  <a:lnTo>
                    <a:pt x="1566" y="2179"/>
                  </a:lnTo>
                  <a:lnTo>
                    <a:pt x="1586" y="2152"/>
                  </a:lnTo>
                  <a:lnTo>
                    <a:pt x="1602" y="2122"/>
                  </a:lnTo>
                  <a:lnTo>
                    <a:pt x="1614" y="2090"/>
                  </a:lnTo>
                  <a:lnTo>
                    <a:pt x="1621" y="2056"/>
                  </a:lnTo>
                  <a:lnTo>
                    <a:pt x="1624" y="2021"/>
                  </a:lnTo>
                  <a:lnTo>
                    <a:pt x="1624" y="1936"/>
                  </a:lnTo>
                  <a:lnTo>
                    <a:pt x="1660" y="1901"/>
                  </a:lnTo>
                  <a:lnTo>
                    <a:pt x="1693" y="1863"/>
                  </a:lnTo>
                  <a:lnTo>
                    <a:pt x="1722" y="1822"/>
                  </a:lnTo>
                  <a:lnTo>
                    <a:pt x="1747" y="1778"/>
                  </a:lnTo>
                  <a:lnTo>
                    <a:pt x="1768" y="1733"/>
                  </a:lnTo>
                  <a:lnTo>
                    <a:pt x="1784" y="1685"/>
                  </a:lnTo>
                  <a:lnTo>
                    <a:pt x="1796" y="1637"/>
                  </a:lnTo>
                  <a:lnTo>
                    <a:pt x="1803" y="1586"/>
                  </a:lnTo>
                  <a:lnTo>
                    <a:pt x="1805" y="1535"/>
                  </a:lnTo>
                  <a:lnTo>
                    <a:pt x="1802" y="1477"/>
                  </a:lnTo>
                  <a:lnTo>
                    <a:pt x="1792" y="1420"/>
                  </a:lnTo>
                  <a:lnTo>
                    <a:pt x="1778" y="1365"/>
                  </a:lnTo>
                  <a:lnTo>
                    <a:pt x="1757" y="1314"/>
                  </a:lnTo>
                  <a:lnTo>
                    <a:pt x="1732" y="1264"/>
                  </a:lnTo>
                  <a:lnTo>
                    <a:pt x="1702" y="1218"/>
                  </a:lnTo>
                  <a:lnTo>
                    <a:pt x="1667" y="1175"/>
                  </a:lnTo>
                  <a:lnTo>
                    <a:pt x="1629" y="1136"/>
                  </a:lnTo>
                  <a:lnTo>
                    <a:pt x="1585" y="1102"/>
                  </a:lnTo>
                  <a:lnTo>
                    <a:pt x="1540" y="1072"/>
                  </a:lnTo>
                  <a:lnTo>
                    <a:pt x="1490" y="1046"/>
                  </a:lnTo>
                  <a:lnTo>
                    <a:pt x="1438" y="1026"/>
                  </a:lnTo>
                  <a:lnTo>
                    <a:pt x="1384" y="1011"/>
                  </a:lnTo>
                  <a:lnTo>
                    <a:pt x="1327" y="1002"/>
                  </a:lnTo>
                  <a:lnTo>
                    <a:pt x="1269" y="999"/>
                  </a:lnTo>
                  <a:close/>
                  <a:moveTo>
                    <a:pt x="706" y="696"/>
                  </a:moveTo>
                  <a:lnTo>
                    <a:pt x="693" y="699"/>
                  </a:lnTo>
                  <a:lnTo>
                    <a:pt x="683" y="706"/>
                  </a:lnTo>
                  <a:lnTo>
                    <a:pt x="650" y="738"/>
                  </a:lnTo>
                  <a:lnTo>
                    <a:pt x="643" y="750"/>
                  </a:lnTo>
                  <a:lnTo>
                    <a:pt x="640" y="763"/>
                  </a:lnTo>
                  <a:lnTo>
                    <a:pt x="643" y="776"/>
                  </a:lnTo>
                  <a:lnTo>
                    <a:pt x="650" y="787"/>
                  </a:lnTo>
                  <a:lnTo>
                    <a:pt x="750" y="887"/>
                  </a:lnTo>
                  <a:lnTo>
                    <a:pt x="761" y="894"/>
                  </a:lnTo>
                  <a:lnTo>
                    <a:pt x="773" y="896"/>
                  </a:lnTo>
                  <a:lnTo>
                    <a:pt x="787" y="894"/>
                  </a:lnTo>
                  <a:lnTo>
                    <a:pt x="798" y="887"/>
                  </a:lnTo>
                  <a:lnTo>
                    <a:pt x="830" y="854"/>
                  </a:lnTo>
                  <a:lnTo>
                    <a:pt x="837" y="843"/>
                  </a:lnTo>
                  <a:lnTo>
                    <a:pt x="841" y="830"/>
                  </a:lnTo>
                  <a:lnTo>
                    <a:pt x="837" y="818"/>
                  </a:lnTo>
                  <a:lnTo>
                    <a:pt x="830" y="807"/>
                  </a:lnTo>
                  <a:lnTo>
                    <a:pt x="730" y="706"/>
                  </a:lnTo>
                  <a:lnTo>
                    <a:pt x="720" y="699"/>
                  </a:lnTo>
                  <a:lnTo>
                    <a:pt x="706" y="696"/>
                  </a:lnTo>
                  <a:close/>
                  <a:moveTo>
                    <a:pt x="1833" y="686"/>
                  </a:moveTo>
                  <a:lnTo>
                    <a:pt x="1819" y="688"/>
                  </a:lnTo>
                  <a:lnTo>
                    <a:pt x="1809" y="695"/>
                  </a:lnTo>
                  <a:lnTo>
                    <a:pt x="1709" y="795"/>
                  </a:lnTo>
                  <a:lnTo>
                    <a:pt x="1702" y="807"/>
                  </a:lnTo>
                  <a:lnTo>
                    <a:pt x="1699" y="819"/>
                  </a:lnTo>
                  <a:lnTo>
                    <a:pt x="1702" y="832"/>
                  </a:lnTo>
                  <a:lnTo>
                    <a:pt x="1709" y="843"/>
                  </a:lnTo>
                  <a:lnTo>
                    <a:pt x="1742" y="876"/>
                  </a:lnTo>
                  <a:lnTo>
                    <a:pt x="1752" y="883"/>
                  </a:lnTo>
                  <a:lnTo>
                    <a:pt x="1766" y="886"/>
                  </a:lnTo>
                  <a:lnTo>
                    <a:pt x="1779" y="883"/>
                  </a:lnTo>
                  <a:lnTo>
                    <a:pt x="1789" y="876"/>
                  </a:lnTo>
                  <a:lnTo>
                    <a:pt x="1889" y="776"/>
                  </a:lnTo>
                  <a:lnTo>
                    <a:pt x="1897" y="764"/>
                  </a:lnTo>
                  <a:lnTo>
                    <a:pt x="1899" y="752"/>
                  </a:lnTo>
                  <a:lnTo>
                    <a:pt x="1897" y="738"/>
                  </a:lnTo>
                  <a:lnTo>
                    <a:pt x="1889" y="728"/>
                  </a:lnTo>
                  <a:lnTo>
                    <a:pt x="1856" y="695"/>
                  </a:lnTo>
                  <a:lnTo>
                    <a:pt x="1846" y="688"/>
                  </a:lnTo>
                  <a:lnTo>
                    <a:pt x="1833" y="686"/>
                  </a:lnTo>
                  <a:close/>
                  <a:moveTo>
                    <a:pt x="1247" y="483"/>
                  </a:moveTo>
                  <a:lnTo>
                    <a:pt x="1233" y="485"/>
                  </a:lnTo>
                  <a:lnTo>
                    <a:pt x="1222" y="493"/>
                  </a:lnTo>
                  <a:lnTo>
                    <a:pt x="1215" y="504"/>
                  </a:lnTo>
                  <a:lnTo>
                    <a:pt x="1213" y="517"/>
                  </a:lnTo>
                  <a:lnTo>
                    <a:pt x="1213" y="705"/>
                  </a:lnTo>
                  <a:lnTo>
                    <a:pt x="1215" y="719"/>
                  </a:lnTo>
                  <a:lnTo>
                    <a:pt x="1222" y="730"/>
                  </a:lnTo>
                  <a:lnTo>
                    <a:pt x="1233" y="737"/>
                  </a:lnTo>
                  <a:lnTo>
                    <a:pt x="1247" y="739"/>
                  </a:lnTo>
                  <a:lnTo>
                    <a:pt x="1292" y="739"/>
                  </a:lnTo>
                  <a:lnTo>
                    <a:pt x="1306" y="737"/>
                  </a:lnTo>
                  <a:lnTo>
                    <a:pt x="1317" y="730"/>
                  </a:lnTo>
                  <a:lnTo>
                    <a:pt x="1324" y="719"/>
                  </a:lnTo>
                  <a:lnTo>
                    <a:pt x="1326" y="705"/>
                  </a:lnTo>
                  <a:lnTo>
                    <a:pt x="1326" y="517"/>
                  </a:lnTo>
                  <a:lnTo>
                    <a:pt x="1324" y="504"/>
                  </a:lnTo>
                  <a:lnTo>
                    <a:pt x="1317" y="493"/>
                  </a:lnTo>
                  <a:lnTo>
                    <a:pt x="1306" y="485"/>
                  </a:lnTo>
                  <a:lnTo>
                    <a:pt x="1292" y="483"/>
                  </a:lnTo>
                  <a:lnTo>
                    <a:pt x="1247" y="483"/>
                  </a:lnTo>
                  <a:close/>
                  <a:moveTo>
                    <a:pt x="1447" y="0"/>
                  </a:moveTo>
                  <a:lnTo>
                    <a:pt x="1538" y="2"/>
                  </a:lnTo>
                  <a:lnTo>
                    <a:pt x="1627" y="11"/>
                  </a:lnTo>
                  <a:lnTo>
                    <a:pt x="1714" y="25"/>
                  </a:lnTo>
                  <a:lnTo>
                    <a:pt x="1799" y="44"/>
                  </a:lnTo>
                  <a:lnTo>
                    <a:pt x="1880" y="68"/>
                  </a:lnTo>
                  <a:lnTo>
                    <a:pt x="1960" y="97"/>
                  </a:lnTo>
                  <a:lnTo>
                    <a:pt x="2035" y="130"/>
                  </a:lnTo>
                  <a:lnTo>
                    <a:pt x="2107" y="168"/>
                  </a:lnTo>
                  <a:lnTo>
                    <a:pt x="2176" y="211"/>
                  </a:lnTo>
                  <a:lnTo>
                    <a:pt x="2241" y="256"/>
                  </a:lnTo>
                  <a:lnTo>
                    <a:pt x="2302" y="306"/>
                  </a:lnTo>
                  <a:lnTo>
                    <a:pt x="2359" y="359"/>
                  </a:lnTo>
                  <a:lnTo>
                    <a:pt x="2410" y="415"/>
                  </a:lnTo>
                  <a:lnTo>
                    <a:pt x="2458" y="475"/>
                  </a:lnTo>
                  <a:lnTo>
                    <a:pt x="2500" y="538"/>
                  </a:lnTo>
                  <a:lnTo>
                    <a:pt x="2512" y="558"/>
                  </a:lnTo>
                  <a:lnTo>
                    <a:pt x="2526" y="585"/>
                  </a:lnTo>
                  <a:lnTo>
                    <a:pt x="2540" y="618"/>
                  </a:lnTo>
                  <a:lnTo>
                    <a:pt x="2555" y="656"/>
                  </a:lnTo>
                  <a:lnTo>
                    <a:pt x="2569" y="700"/>
                  </a:lnTo>
                  <a:lnTo>
                    <a:pt x="2584" y="750"/>
                  </a:lnTo>
                  <a:lnTo>
                    <a:pt x="2599" y="802"/>
                  </a:lnTo>
                  <a:lnTo>
                    <a:pt x="2613" y="859"/>
                  </a:lnTo>
                  <a:lnTo>
                    <a:pt x="2629" y="920"/>
                  </a:lnTo>
                  <a:lnTo>
                    <a:pt x="2644" y="984"/>
                  </a:lnTo>
                  <a:lnTo>
                    <a:pt x="2660" y="1050"/>
                  </a:lnTo>
                  <a:lnTo>
                    <a:pt x="2674" y="1119"/>
                  </a:lnTo>
                  <a:lnTo>
                    <a:pt x="2690" y="1188"/>
                  </a:lnTo>
                  <a:lnTo>
                    <a:pt x="2704" y="1259"/>
                  </a:lnTo>
                  <a:lnTo>
                    <a:pt x="2720" y="1330"/>
                  </a:lnTo>
                  <a:lnTo>
                    <a:pt x="2734" y="1401"/>
                  </a:lnTo>
                  <a:lnTo>
                    <a:pt x="2748" y="1473"/>
                  </a:lnTo>
                  <a:lnTo>
                    <a:pt x="2761" y="1543"/>
                  </a:lnTo>
                  <a:lnTo>
                    <a:pt x="2774" y="1612"/>
                  </a:lnTo>
                  <a:lnTo>
                    <a:pt x="2787" y="1680"/>
                  </a:lnTo>
                  <a:lnTo>
                    <a:pt x="2799" y="1745"/>
                  </a:lnTo>
                  <a:lnTo>
                    <a:pt x="2810" y="1807"/>
                  </a:lnTo>
                  <a:lnTo>
                    <a:pt x="2822" y="1867"/>
                  </a:lnTo>
                  <a:lnTo>
                    <a:pt x="2831" y="1923"/>
                  </a:lnTo>
                  <a:lnTo>
                    <a:pt x="2840" y="1975"/>
                  </a:lnTo>
                  <a:lnTo>
                    <a:pt x="2849" y="2022"/>
                  </a:lnTo>
                  <a:lnTo>
                    <a:pt x="2853" y="2046"/>
                  </a:lnTo>
                  <a:lnTo>
                    <a:pt x="2854" y="2069"/>
                  </a:lnTo>
                  <a:lnTo>
                    <a:pt x="2853" y="2092"/>
                  </a:lnTo>
                  <a:lnTo>
                    <a:pt x="2848" y="2114"/>
                  </a:lnTo>
                  <a:lnTo>
                    <a:pt x="2836" y="2135"/>
                  </a:lnTo>
                  <a:lnTo>
                    <a:pt x="2822" y="2152"/>
                  </a:lnTo>
                  <a:lnTo>
                    <a:pt x="2803" y="2167"/>
                  </a:lnTo>
                  <a:lnTo>
                    <a:pt x="2783" y="2178"/>
                  </a:lnTo>
                  <a:lnTo>
                    <a:pt x="2761" y="2184"/>
                  </a:lnTo>
                  <a:lnTo>
                    <a:pt x="2737" y="2187"/>
                  </a:lnTo>
                  <a:lnTo>
                    <a:pt x="2576" y="2187"/>
                  </a:lnTo>
                  <a:lnTo>
                    <a:pt x="2567" y="2249"/>
                  </a:lnTo>
                  <a:lnTo>
                    <a:pt x="2561" y="2309"/>
                  </a:lnTo>
                  <a:lnTo>
                    <a:pt x="2555" y="2368"/>
                  </a:lnTo>
                  <a:lnTo>
                    <a:pt x="2551" y="2425"/>
                  </a:lnTo>
                  <a:lnTo>
                    <a:pt x="2546" y="2480"/>
                  </a:lnTo>
                  <a:lnTo>
                    <a:pt x="2543" y="2532"/>
                  </a:lnTo>
                  <a:lnTo>
                    <a:pt x="2539" y="2582"/>
                  </a:lnTo>
                  <a:lnTo>
                    <a:pt x="2536" y="2630"/>
                  </a:lnTo>
                  <a:lnTo>
                    <a:pt x="2532" y="2676"/>
                  </a:lnTo>
                  <a:lnTo>
                    <a:pt x="2527" y="2718"/>
                  </a:lnTo>
                  <a:lnTo>
                    <a:pt x="2521" y="2758"/>
                  </a:lnTo>
                  <a:lnTo>
                    <a:pt x="2513" y="2797"/>
                  </a:lnTo>
                  <a:lnTo>
                    <a:pt x="2504" y="2832"/>
                  </a:lnTo>
                  <a:lnTo>
                    <a:pt x="2493" y="2864"/>
                  </a:lnTo>
                  <a:lnTo>
                    <a:pt x="2479" y="2894"/>
                  </a:lnTo>
                  <a:lnTo>
                    <a:pt x="2463" y="2920"/>
                  </a:lnTo>
                  <a:lnTo>
                    <a:pt x="2444" y="2943"/>
                  </a:lnTo>
                  <a:lnTo>
                    <a:pt x="2423" y="2964"/>
                  </a:lnTo>
                  <a:lnTo>
                    <a:pt x="2397" y="2981"/>
                  </a:lnTo>
                  <a:lnTo>
                    <a:pt x="2368" y="2994"/>
                  </a:lnTo>
                  <a:lnTo>
                    <a:pt x="2335" y="3004"/>
                  </a:lnTo>
                  <a:lnTo>
                    <a:pt x="2297" y="3011"/>
                  </a:lnTo>
                  <a:lnTo>
                    <a:pt x="2289" y="3013"/>
                  </a:lnTo>
                  <a:lnTo>
                    <a:pt x="2272" y="3013"/>
                  </a:lnTo>
                  <a:lnTo>
                    <a:pt x="2249" y="3013"/>
                  </a:lnTo>
                  <a:lnTo>
                    <a:pt x="2222" y="3014"/>
                  </a:lnTo>
                  <a:lnTo>
                    <a:pt x="2190" y="3014"/>
                  </a:lnTo>
                  <a:lnTo>
                    <a:pt x="2153" y="3014"/>
                  </a:lnTo>
                  <a:lnTo>
                    <a:pt x="2115" y="3014"/>
                  </a:lnTo>
                  <a:lnTo>
                    <a:pt x="2074" y="3014"/>
                  </a:lnTo>
                  <a:lnTo>
                    <a:pt x="2033" y="3014"/>
                  </a:lnTo>
                  <a:lnTo>
                    <a:pt x="1991" y="3013"/>
                  </a:lnTo>
                  <a:lnTo>
                    <a:pt x="1949" y="3013"/>
                  </a:lnTo>
                  <a:lnTo>
                    <a:pt x="1917" y="3016"/>
                  </a:lnTo>
                  <a:lnTo>
                    <a:pt x="1886" y="3023"/>
                  </a:lnTo>
                  <a:lnTo>
                    <a:pt x="1857" y="3034"/>
                  </a:lnTo>
                  <a:lnTo>
                    <a:pt x="1830" y="3051"/>
                  </a:lnTo>
                  <a:lnTo>
                    <a:pt x="1806" y="3071"/>
                  </a:lnTo>
                  <a:lnTo>
                    <a:pt x="1785" y="3096"/>
                  </a:lnTo>
                  <a:lnTo>
                    <a:pt x="1769" y="3123"/>
                  </a:lnTo>
                  <a:lnTo>
                    <a:pt x="1756" y="3152"/>
                  </a:lnTo>
                  <a:lnTo>
                    <a:pt x="1749" y="3183"/>
                  </a:lnTo>
                  <a:lnTo>
                    <a:pt x="1746" y="3215"/>
                  </a:lnTo>
                  <a:lnTo>
                    <a:pt x="1746" y="3311"/>
                  </a:lnTo>
                  <a:lnTo>
                    <a:pt x="1743" y="3334"/>
                  </a:lnTo>
                  <a:lnTo>
                    <a:pt x="1735" y="3354"/>
                  </a:lnTo>
                  <a:lnTo>
                    <a:pt x="1721" y="3372"/>
                  </a:lnTo>
                  <a:lnTo>
                    <a:pt x="1704" y="3385"/>
                  </a:lnTo>
                  <a:lnTo>
                    <a:pt x="1683" y="3395"/>
                  </a:lnTo>
                  <a:lnTo>
                    <a:pt x="1659" y="3398"/>
                  </a:lnTo>
                  <a:lnTo>
                    <a:pt x="606" y="3398"/>
                  </a:lnTo>
                  <a:lnTo>
                    <a:pt x="583" y="3395"/>
                  </a:lnTo>
                  <a:lnTo>
                    <a:pt x="562" y="3385"/>
                  </a:lnTo>
                  <a:lnTo>
                    <a:pt x="545" y="3372"/>
                  </a:lnTo>
                  <a:lnTo>
                    <a:pt x="531" y="3354"/>
                  </a:lnTo>
                  <a:lnTo>
                    <a:pt x="523" y="3334"/>
                  </a:lnTo>
                  <a:lnTo>
                    <a:pt x="520" y="3311"/>
                  </a:lnTo>
                  <a:lnTo>
                    <a:pt x="520" y="2671"/>
                  </a:lnTo>
                  <a:lnTo>
                    <a:pt x="517" y="2628"/>
                  </a:lnTo>
                  <a:lnTo>
                    <a:pt x="509" y="2586"/>
                  </a:lnTo>
                  <a:lnTo>
                    <a:pt x="497" y="2546"/>
                  </a:lnTo>
                  <a:lnTo>
                    <a:pt x="481" y="2508"/>
                  </a:lnTo>
                  <a:lnTo>
                    <a:pt x="459" y="2471"/>
                  </a:lnTo>
                  <a:lnTo>
                    <a:pt x="434" y="2437"/>
                  </a:lnTo>
                  <a:lnTo>
                    <a:pt x="404" y="2406"/>
                  </a:lnTo>
                  <a:lnTo>
                    <a:pt x="385" y="2387"/>
                  </a:lnTo>
                  <a:lnTo>
                    <a:pt x="364" y="2368"/>
                  </a:lnTo>
                  <a:lnTo>
                    <a:pt x="342" y="2347"/>
                  </a:lnTo>
                  <a:lnTo>
                    <a:pt x="321" y="2327"/>
                  </a:lnTo>
                  <a:lnTo>
                    <a:pt x="299" y="2305"/>
                  </a:lnTo>
                  <a:lnTo>
                    <a:pt x="277" y="2282"/>
                  </a:lnTo>
                  <a:lnTo>
                    <a:pt x="257" y="2259"/>
                  </a:lnTo>
                  <a:lnTo>
                    <a:pt x="235" y="2233"/>
                  </a:lnTo>
                  <a:lnTo>
                    <a:pt x="213" y="2205"/>
                  </a:lnTo>
                  <a:lnTo>
                    <a:pt x="193" y="2175"/>
                  </a:lnTo>
                  <a:lnTo>
                    <a:pt x="173" y="2144"/>
                  </a:lnTo>
                  <a:lnTo>
                    <a:pt x="154" y="2110"/>
                  </a:lnTo>
                  <a:lnTo>
                    <a:pt x="134" y="2073"/>
                  </a:lnTo>
                  <a:lnTo>
                    <a:pt x="117" y="2034"/>
                  </a:lnTo>
                  <a:lnTo>
                    <a:pt x="99" y="1991"/>
                  </a:lnTo>
                  <a:lnTo>
                    <a:pt x="82" y="1946"/>
                  </a:lnTo>
                  <a:lnTo>
                    <a:pt x="68" y="1897"/>
                  </a:lnTo>
                  <a:lnTo>
                    <a:pt x="54" y="1845"/>
                  </a:lnTo>
                  <a:lnTo>
                    <a:pt x="41" y="1789"/>
                  </a:lnTo>
                  <a:lnTo>
                    <a:pt x="30" y="1729"/>
                  </a:lnTo>
                  <a:lnTo>
                    <a:pt x="21" y="1665"/>
                  </a:lnTo>
                  <a:lnTo>
                    <a:pt x="13" y="1597"/>
                  </a:lnTo>
                  <a:lnTo>
                    <a:pt x="7" y="1523"/>
                  </a:lnTo>
                  <a:lnTo>
                    <a:pt x="3" y="1446"/>
                  </a:lnTo>
                  <a:lnTo>
                    <a:pt x="0" y="1363"/>
                  </a:lnTo>
                  <a:lnTo>
                    <a:pt x="0" y="1275"/>
                  </a:lnTo>
                  <a:lnTo>
                    <a:pt x="2" y="1183"/>
                  </a:lnTo>
                  <a:lnTo>
                    <a:pt x="7" y="1084"/>
                  </a:lnTo>
                  <a:lnTo>
                    <a:pt x="13" y="1002"/>
                  </a:lnTo>
                  <a:lnTo>
                    <a:pt x="24" y="922"/>
                  </a:lnTo>
                  <a:lnTo>
                    <a:pt x="36" y="848"/>
                  </a:lnTo>
                  <a:lnTo>
                    <a:pt x="53" y="778"/>
                  </a:lnTo>
                  <a:lnTo>
                    <a:pt x="72" y="712"/>
                  </a:lnTo>
                  <a:lnTo>
                    <a:pt x="95" y="649"/>
                  </a:lnTo>
                  <a:lnTo>
                    <a:pt x="120" y="590"/>
                  </a:lnTo>
                  <a:lnTo>
                    <a:pt x="147" y="534"/>
                  </a:lnTo>
                  <a:lnTo>
                    <a:pt x="178" y="482"/>
                  </a:lnTo>
                  <a:lnTo>
                    <a:pt x="211" y="434"/>
                  </a:lnTo>
                  <a:lnTo>
                    <a:pt x="246" y="389"/>
                  </a:lnTo>
                  <a:lnTo>
                    <a:pt x="284" y="347"/>
                  </a:lnTo>
                  <a:lnTo>
                    <a:pt x="324" y="308"/>
                  </a:lnTo>
                  <a:lnTo>
                    <a:pt x="365" y="272"/>
                  </a:lnTo>
                  <a:lnTo>
                    <a:pt x="409" y="239"/>
                  </a:lnTo>
                  <a:lnTo>
                    <a:pt x="455" y="209"/>
                  </a:lnTo>
                  <a:lnTo>
                    <a:pt x="502" y="181"/>
                  </a:lnTo>
                  <a:lnTo>
                    <a:pt x="551" y="155"/>
                  </a:lnTo>
                  <a:lnTo>
                    <a:pt x="600" y="132"/>
                  </a:lnTo>
                  <a:lnTo>
                    <a:pt x="652" y="112"/>
                  </a:lnTo>
                  <a:lnTo>
                    <a:pt x="704" y="93"/>
                  </a:lnTo>
                  <a:lnTo>
                    <a:pt x="759" y="76"/>
                  </a:lnTo>
                  <a:lnTo>
                    <a:pt x="814" y="62"/>
                  </a:lnTo>
                  <a:lnTo>
                    <a:pt x="869" y="50"/>
                  </a:lnTo>
                  <a:lnTo>
                    <a:pt x="925" y="38"/>
                  </a:lnTo>
                  <a:lnTo>
                    <a:pt x="983" y="29"/>
                  </a:lnTo>
                  <a:lnTo>
                    <a:pt x="1040" y="22"/>
                  </a:lnTo>
                  <a:lnTo>
                    <a:pt x="1097" y="15"/>
                  </a:lnTo>
                  <a:lnTo>
                    <a:pt x="1156" y="9"/>
                  </a:lnTo>
                  <a:lnTo>
                    <a:pt x="1215" y="6"/>
                  </a:lnTo>
                  <a:lnTo>
                    <a:pt x="1273" y="3"/>
                  </a:lnTo>
                  <a:lnTo>
                    <a:pt x="1331" y="1"/>
                  </a:lnTo>
                  <a:lnTo>
                    <a:pt x="1389" y="0"/>
                  </a:lnTo>
                  <a:lnTo>
                    <a:pt x="1447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25" name="Group 424"/>
          <p:cNvGrpSpPr/>
          <p:nvPr/>
        </p:nvGrpSpPr>
        <p:grpSpPr>
          <a:xfrm>
            <a:off x="4332600" y="1192335"/>
            <a:ext cx="435801" cy="577442"/>
            <a:chOff x="7251700" y="2335213"/>
            <a:chExt cx="1203325" cy="1639887"/>
          </a:xfrm>
        </p:grpSpPr>
        <p:grpSp>
          <p:nvGrpSpPr>
            <p:cNvPr id="426" name="Group 178"/>
            <p:cNvGrpSpPr>
              <a:grpSpLocks noChangeAspect="1"/>
            </p:cNvGrpSpPr>
            <p:nvPr/>
          </p:nvGrpSpPr>
          <p:grpSpPr bwMode="auto">
            <a:xfrm>
              <a:off x="7251700" y="2335213"/>
              <a:ext cx="1203325" cy="1639887"/>
              <a:chOff x="4568" y="1471"/>
              <a:chExt cx="758" cy="1033"/>
            </a:xfrm>
          </p:grpSpPr>
          <p:sp>
            <p:nvSpPr>
              <p:cNvPr id="434" name="AutoShape 177"/>
              <p:cNvSpPr>
                <a:spLocks noChangeAspect="1" noChangeArrowheads="1" noTextEdit="1"/>
              </p:cNvSpPr>
              <p:nvPr/>
            </p:nvSpPr>
            <p:spPr bwMode="auto">
              <a:xfrm>
                <a:off x="4568" y="1471"/>
                <a:ext cx="758" cy="103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5" name="Rectangle 179"/>
              <p:cNvSpPr>
                <a:spLocks noChangeArrowheads="1"/>
              </p:cNvSpPr>
              <p:nvPr/>
            </p:nvSpPr>
            <p:spPr bwMode="auto">
              <a:xfrm>
                <a:off x="4568" y="1471"/>
                <a:ext cx="758" cy="1033"/>
              </a:xfrm>
              <a:prstGeom prst="rect">
                <a:avLst/>
              </a:prstGeom>
              <a:noFill/>
              <a:ln w="0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6" name="Freeform 180"/>
              <p:cNvSpPr>
                <a:spLocks/>
              </p:cNvSpPr>
              <p:nvPr/>
            </p:nvSpPr>
            <p:spPr bwMode="auto">
              <a:xfrm>
                <a:off x="4568" y="1473"/>
                <a:ext cx="757" cy="1031"/>
              </a:xfrm>
              <a:custGeom>
                <a:avLst/>
                <a:gdLst>
                  <a:gd name="T0" fmla="*/ 892 w 3027"/>
                  <a:gd name="T1" fmla="*/ 0 h 4126"/>
                  <a:gd name="T2" fmla="*/ 2972 w 3027"/>
                  <a:gd name="T3" fmla="*/ 0 h 4126"/>
                  <a:gd name="T4" fmla="*/ 2989 w 3027"/>
                  <a:gd name="T5" fmla="*/ 3 h 4126"/>
                  <a:gd name="T6" fmla="*/ 3004 w 3027"/>
                  <a:gd name="T7" fmla="*/ 10 h 4126"/>
                  <a:gd name="T8" fmla="*/ 3017 w 3027"/>
                  <a:gd name="T9" fmla="*/ 23 h 4126"/>
                  <a:gd name="T10" fmla="*/ 3024 w 3027"/>
                  <a:gd name="T11" fmla="*/ 38 h 4126"/>
                  <a:gd name="T12" fmla="*/ 3027 w 3027"/>
                  <a:gd name="T13" fmla="*/ 55 h 4126"/>
                  <a:gd name="T14" fmla="*/ 3027 w 3027"/>
                  <a:gd name="T15" fmla="*/ 4071 h 4126"/>
                  <a:gd name="T16" fmla="*/ 3024 w 3027"/>
                  <a:gd name="T17" fmla="*/ 4088 h 4126"/>
                  <a:gd name="T18" fmla="*/ 3017 w 3027"/>
                  <a:gd name="T19" fmla="*/ 4103 h 4126"/>
                  <a:gd name="T20" fmla="*/ 3004 w 3027"/>
                  <a:gd name="T21" fmla="*/ 4116 h 4126"/>
                  <a:gd name="T22" fmla="*/ 2989 w 3027"/>
                  <a:gd name="T23" fmla="*/ 4123 h 4126"/>
                  <a:gd name="T24" fmla="*/ 2972 w 3027"/>
                  <a:gd name="T25" fmla="*/ 4126 h 4126"/>
                  <a:gd name="T26" fmla="*/ 55 w 3027"/>
                  <a:gd name="T27" fmla="*/ 4126 h 4126"/>
                  <a:gd name="T28" fmla="*/ 38 w 3027"/>
                  <a:gd name="T29" fmla="*/ 4123 h 4126"/>
                  <a:gd name="T30" fmla="*/ 23 w 3027"/>
                  <a:gd name="T31" fmla="*/ 4116 h 4126"/>
                  <a:gd name="T32" fmla="*/ 10 w 3027"/>
                  <a:gd name="T33" fmla="*/ 4103 h 4126"/>
                  <a:gd name="T34" fmla="*/ 3 w 3027"/>
                  <a:gd name="T35" fmla="*/ 4088 h 4126"/>
                  <a:gd name="T36" fmla="*/ 0 w 3027"/>
                  <a:gd name="T37" fmla="*/ 4071 h 4126"/>
                  <a:gd name="T38" fmla="*/ 0 w 3027"/>
                  <a:gd name="T39" fmla="*/ 892 h 4126"/>
                  <a:gd name="T40" fmla="*/ 892 w 3027"/>
                  <a:gd name="T41" fmla="*/ 892 h 4126"/>
                  <a:gd name="T42" fmla="*/ 892 w 3027"/>
                  <a:gd name="T43" fmla="*/ 0 h 4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</a:cxnLst>
                <a:rect l="0" t="0" r="r" b="b"/>
                <a:pathLst>
                  <a:path w="3027" h="4126">
                    <a:moveTo>
                      <a:pt x="892" y="0"/>
                    </a:moveTo>
                    <a:lnTo>
                      <a:pt x="2972" y="0"/>
                    </a:lnTo>
                    <a:lnTo>
                      <a:pt x="2989" y="3"/>
                    </a:lnTo>
                    <a:lnTo>
                      <a:pt x="3004" y="10"/>
                    </a:lnTo>
                    <a:lnTo>
                      <a:pt x="3017" y="23"/>
                    </a:lnTo>
                    <a:lnTo>
                      <a:pt x="3024" y="38"/>
                    </a:lnTo>
                    <a:lnTo>
                      <a:pt x="3027" y="55"/>
                    </a:lnTo>
                    <a:lnTo>
                      <a:pt x="3027" y="4071"/>
                    </a:lnTo>
                    <a:lnTo>
                      <a:pt x="3024" y="4088"/>
                    </a:lnTo>
                    <a:lnTo>
                      <a:pt x="3017" y="4103"/>
                    </a:lnTo>
                    <a:lnTo>
                      <a:pt x="3004" y="4116"/>
                    </a:lnTo>
                    <a:lnTo>
                      <a:pt x="2989" y="4123"/>
                    </a:lnTo>
                    <a:lnTo>
                      <a:pt x="2972" y="4126"/>
                    </a:lnTo>
                    <a:lnTo>
                      <a:pt x="55" y="4126"/>
                    </a:lnTo>
                    <a:lnTo>
                      <a:pt x="38" y="4123"/>
                    </a:lnTo>
                    <a:lnTo>
                      <a:pt x="23" y="4116"/>
                    </a:lnTo>
                    <a:lnTo>
                      <a:pt x="10" y="4103"/>
                    </a:lnTo>
                    <a:lnTo>
                      <a:pt x="3" y="4088"/>
                    </a:lnTo>
                    <a:lnTo>
                      <a:pt x="0" y="4071"/>
                    </a:lnTo>
                    <a:lnTo>
                      <a:pt x="0" y="892"/>
                    </a:lnTo>
                    <a:lnTo>
                      <a:pt x="892" y="892"/>
                    </a:lnTo>
                    <a:lnTo>
                      <a:pt x="892" y="0"/>
                    </a:lnTo>
                    <a:close/>
                  </a:path>
                </a:pathLst>
              </a:custGeom>
              <a:solidFill>
                <a:schemeClr val="accent4">
                  <a:lumMod val="20000"/>
                  <a:lumOff val="8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7" name="Freeform 181"/>
              <p:cNvSpPr>
                <a:spLocks/>
              </p:cNvSpPr>
              <p:nvPr/>
            </p:nvSpPr>
            <p:spPr bwMode="auto">
              <a:xfrm>
                <a:off x="4568" y="1473"/>
                <a:ext cx="223" cy="222"/>
              </a:xfrm>
              <a:custGeom>
                <a:avLst/>
                <a:gdLst>
                  <a:gd name="T0" fmla="*/ 892 w 892"/>
                  <a:gd name="T1" fmla="*/ 0 h 892"/>
                  <a:gd name="T2" fmla="*/ 892 w 892"/>
                  <a:gd name="T3" fmla="*/ 892 h 892"/>
                  <a:gd name="T4" fmla="*/ 0 w 892"/>
                  <a:gd name="T5" fmla="*/ 892 h 892"/>
                  <a:gd name="T6" fmla="*/ 892 w 892"/>
                  <a:gd name="T7" fmla="*/ 0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892" h="892">
                    <a:moveTo>
                      <a:pt x="892" y="0"/>
                    </a:moveTo>
                    <a:lnTo>
                      <a:pt x="892" y="892"/>
                    </a:lnTo>
                    <a:lnTo>
                      <a:pt x="0" y="892"/>
                    </a:lnTo>
                    <a:lnTo>
                      <a:pt x="892" y="0"/>
                    </a:lnTo>
                    <a:close/>
                  </a:path>
                </a:pathLst>
              </a:custGeom>
              <a:solidFill>
                <a:schemeClr val="tx2">
                  <a:lumMod val="60000"/>
                  <a:lumOff val="40000"/>
                </a:schemeClr>
              </a:solidFill>
              <a:ln w="0">
                <a:noFill/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8" name="Rectangle 186"/>
              <p:cNvSpPr>
                <a:spLocks noChangeArrowheads="1"/>
              </p:cNvSpPr>
              <p:nvPr/>
            </p:nvSpPr>
            <p:spPr bwMode="auto">
              <a:xfrm>
                <a:off x="4861" y="1662"/>
                <a:ext cx="393" cy="41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9" name="Rectangle 187"/>
              <p:cNvSpPr>
                <a:spLocks noChangeArrowheads="1"/>
              </p:cNvSpPr>
              <p:nvPr/>
            </p:nvSpPr>
            <p:spPr bwMode="auto">
              <a:xfrm>
                <a:off x="4861" y="1543"/>
                <a:ext cx="393" cy="41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40" name="Rectangle 188"/>
              <p:cNvSpPr>
                <a:spLocks noChangeArrowheads="1"/>
              </p:cNvSpPr>
              <p:nvPr/>
            </p:nvSpPr>
            <p:spPr bwMode="auto">
              <a:xfrm>
                <a:off x="4638" y="1781"/>
                <a:ext cx="616" cy="41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 w="0">
                <a:noFill/>
                <a:prstDash val="solid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427" name="Group 191"/>
            <p:cNvGrpSpPr>
              <a:grpSpLocks noChangeAspect="1"/>
            </p:cNvGrpSpPr>
            <p:nvPr/>
          </p:nvGrpSpPr>
          <p:grpSpPr bwMode="auto">
            <a:xfrm>
              <a:off x="7600330" y="3081188"/>
              <a:ext cx="496827" cy="654358"/>
              <a:chOff x="4791" y="2684"/>
              <a:chExt cx="369" cy="486"/>
            </a:xfrm>
          </p:grpSpPr>
          <p:sp>
            <p:nvSpPr>
              <p:cNvPr id="428" name="AutoShape 190"/>
              <p:cNvSpPr>
                <a:spLocks noChangeAspect="1" noChangeArrowheads="1" noTextEdit="1"/>
              </p:cNvSpPr>
              <p:nvPr/>
            </p:nvSpPr>
            <p:spPr bwMode="auto">
              <a:xfrm>
                <a:off x="4791" y="2684"/>
                <a:ext cx="369" cy="4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29" name="Rectangle 192"/>
              <p:cNvSpPr>
                <a:spLocks noChangeArrowheads="1"/>
              </p:cNvSpPr>
              <p:nvPr/>
            </p:nvSpPr>
            <p:spPr bwMode="auto">
              <a:xfrm>
                <a:off x="4791" y="2684"/>
                <a:ext cx="369" cy="486"/>
              </a:xfrm>
              <a:prstGeom prst="rect">
                <a:avLst/>
              </a:prstGeom>
              <a:noFill/>
              <a:ln w="0">
                <a:noFill/>
                <a:prstDash val="solid"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0" name="Freeform 193"/>
              <p:cNvSpPr>
                <a:spLocks/>
              </p:cNvSpPr>
              <p:nvPr/>
            </p:nvSpPr>
            <p:spPr bwMode="auto">
              <a:xfrm>
                <a:off x="4837" y="2684"/>
                <a:ext cx="276" cy="233"/>
              </a:xfrm>
              <a:custGeom>
                <a:avLst/>
                <a:gdLst>
                  <a:gd name="T0" fmla="*/ 1047 w 1934"/>
                  <a:gd name="T1" fmla="*/ 3 h 1629"/>
                  <a:gd name="T2" fmla="*/ 1200 w 1934"/>
                  <a:gd name="T3" fmla="*/ 28 h 1629"/>
                  <a:gd name="T4" fmla="*/ 1344 w 1934"/>
                  <a:gd name="T5" fmla="*/ 76 h 1629"/>
                  <a:gd name="T6" fmla="*/ 1477 w 1934"/>
                  <a:gd name="T7" fmla="*/ 145 h 1629"/>
                  <a:gd name="T8" fmla="*/ 1596 w 1934"/>
                  <a:gd name="T9" fmla="*/ 233 h 1629"/>
                  <a:gd name="T10" fmla="*/ 1702 w 1934"/>
                  <a:gd name="T11" fmla="*/ 338 h 1629"/>
                  <a:gd name="T12" fmla="*/ 1789 w 1934"/>
                  <a:gd name="T13" fmla="*/ 458 h 1629"/>
                  <a:gd name="T14" fmla="*/ 1858 w 1934"/>
                  <a:gd name="T15" fmla="*/ 591 h 1629"/>
                  <a:gd name="T16" fmla="*/ 1907 w 1934"/>
                  <a:gd name="T17" fmla="*/ 735 h 1629"/>
                  <a:gd name="T18" fmla="*/ 1931 w 1934"/>
                  <a:gd name="T19" fmla="*/ 888 h 1629"/>
                  <a:gd name="T20" fmla="*/ 1934 w 1934"/>
                  <a:gd name="T21" fmla="*/ 1629 h 1629"/>
                  <a:gd name="T22" fmla="*/ 1612 w 1934"/>
                  <a:gd name="T23" fmla="*/ 967 h 1629"/>
                  <a:gd name="T24" fmla="*/ 1601 w 1934"/>
                  <a:gd name="T25" fmla="*/ 845 h 1629"/>
                  <a:gd name="T26" fmla="*/ 1567 w 1934"/>
                  <a:gd name="T27" fmla="*/ 730 h 1629"/>
                  <a:gd name="T28" fmla="*/ 1514 w 1934"/>
                  <a:gd name="T29" fmla="*/ 626 h 1629"/>
                  <a:gd name="T30" fmla="*/ 1443 w 1934"/>
                  <a:gd name="T31" fmla="*/ 533 h 1629"/>
                  <a:gd name="T32" fmla="*/ 1357 w 1934"/>
                  <a:gd name="T33" fmla="*/ 454 h 1629"/>
                  <a:gd name="T34" fmla="*/ 1258 w 1934"/>
                  <a:gd name="T35" fmla="*/ 392 h 1629"/>
                  <a:gd name="T36" fmla="*/ 1148 w 1934"/>
                  <a:gd name="T37" fmla="*/ 348 h 1629"/>
                  <a:gd name="T38" fmla="*/ 1030 w 1934"/>
                  <a:gd name="T39" fmla="*/ 326 h 1629"/>
                  <a:gd name="T40" fmla="*/ 905 w 1934"/>
                  <a:gd name="T41" fmla="*/ 326 h 1629"/>
                  <a:gd name="T42" fmla="*/ 787 w 1934"/>
                  <a:gd name="T43" fmla="*/ 348 h 1629"/>
                  <a:gd name="T44" fmla="*/ 676 w 1934"/>
                  <a:gd name="T45" fmla="*/ 392 h 1629"/>
                  <a:gd name="T46" fmla="*/ 577 w 1934"/>
                  <a:gd name="T47" fmla="*/ 454 h 1629"/>
                  <a:gd name="T48" fmla="*/ 492 w 1934"/>
                  <a:gd name="T49" fmla="*/ 533 h 1629"/>
                  <a:gd name="T50" fmla="*/ 421 w 1934"/>
                  <a:gd name="T51" fmla="*/ 626 h 1629"/>
                  <a:gd name="T52" fmla="*/ 368 w 1934"/>
                  <a:gd name="T53" fmla="*/ 730 h 1629"/>
                  <a:gd name="T54" fmla="*/ 334 w 1934"/>
                  <a:gd name="T55" fmla="*/ 845 h 1629"/>
                  <a:gd name="T56" fmla="*/ 323 w 1934"/>
                  <a:gd name="T57" fmla="*/ 967 h 1629"/>
                  <a:gd name="T58" fmla="*/ 0 w 1934"/>
                  <a:gd name="T59" fmla="*/ 1629 h 1629"/>
                  <a:gd name="T60" fmla="*/ 4 w 1934"/>
                  <a:gd name="T61" fmla="*/ 888 h 1629"/>
                  <a:gd name="T62" fmla="*/ 28 w 1934"/>
                  <a:gd name="T63" fmla="*/ 735 h 1629"/>
                  <a:gd name="T64" fmla="*/ 77 w 1934"/>
                  <a:gd name="T65" fmla="*/ 591 h 1629"/>
                  <a:gd name="T66" fmla="*/ 146 w 1934"/>
                  <a:gd name="T67" fmla="*/ 458 h 1629"/>
                  <a:gd name="T68" fmla="*/ 233 w 1934"/>
                  <a:gd name="T69" fmla="*/ 338 h 1629"/>
                  <a:gd name="T70" fmla="*/ 338 w 1934"/>
                  <a:gd name="T71" fmla="*/ 233 h 1629"/>
                  <a:gd name="T72" fmla="*/ 458 w 1934"/>
                  <a:gd name="T73" fmla="*/ 145 h 1629"/>
                  <a:gd name="T74" fmla="*/ 591 w 1934"/>
                  <a:gd name="T75" fmla="*/ 76 h 1629"/>
                  <a:gd name="T76" fmla="*/ 735 w 1934"/>
                  <a:gd name="T77" fmla="*/ 28 h 1629"/>
                  <a:gd name="T78" fmla="*/ 889 w 1934"/>
                  <a:gd name="T79" fmla="*/ 3 h 16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934" h="1629">
                    <a:moveTo>
                      <a:pt x="968" y="0"/>
                    </a:moveTo>
                    <a:lnTo>
                      <a:pt x="1047" y="3"/>
                    </a:lnTo>
                    <a:lnTo>
                      <a:pt x="1125" y="12"/>
                    </a:lnTo>
                    <a:lnTo>
                      <a:pt x="1200" y="28"/>
                    </a:lnTo>
                    <a:lnTo>
                      <a:pt x="1273" y="49"/>
                    </a:lnTo>
                    <a:lnTo>
                      <a:pt x="1344" y="76"/>
                    </a:lnTo>
                    <a:lnTo>
                      <a:pt x="1412" y="108"/>
                    </a:lnTo>
                    <a:lnTo>
                      <a:pt x="1477" y="145"/>
                    </a:lnTo>
                    <a:lnTo>
                      <a:pt x="1539" y="187"/>
                    </a:lnTo>
                    <a:lnTo>
                      <a:pt x="1596" y="233"/>
                    </a:lnTo>
                    <a:lnTo>
                      <a:pt x="1651" y="284"/>
                    </a:lnTo>
                    <a:lnTo>
                      <a:pt x="1702" y="338"/>
                    </a:lnTo>
                    <a:lnTo>
                      <a:pt x="1748" y="396"/>
                    </a:lnTo>
                    <a:lnTo>
                      <a:pt x="1789" y="458"/>
                    </a:lnTo>
                    <a:lnTo>
                      <a:pt x="1826" y="523"/>
                    </a:lnTo>
                    <a:lnTo>
                      <a:pt x="1858" y="591"/>
                    </a:lnTo>
                    <a:lnTo>
                      <a:pt x="1885" y="662"/>
                    </a:lnTo>
                    <a:lnTo>
                      <a:pt x="1907" y="735"/>
                    </a:lnTo>
                    <a:lnTo>
                      <a:pt x="1922" y="810"/>
                    </a:lnTo>
                    <a:lnTo>
                      <a:pt x="1931" y="888"/>
                    </a:lnTo>
                    <a:lnTo>
                      <a:pt x="1934" y="967"/>
                    </a:lnTo>
                    <a:lnTo>
                      <a:pt x="1934" y="1629"/>
                    </a:lnTo>
                    <a:lnTo>
                      <a:pt x="1612" y="1629"/>
                    </a:lnTo>
                    <a:lnTo>
                      <a:pt x="1612" y="967"/>
                    </a:lnTo>
                    <a:lnTo>
                      <a:pt x="1609" y="905"/>
                    </a:lnTo>
                    <a:lnTo>
                      <a:pt x="1601" y="845"/>
                    </a:lnTo>
                    <a:lnTo>
                      <a:pt x="1586" y="787"/>
                    </a:lnTo>
                    <a:lnTo>
                      <a:pt x="1567" y="730"/>
                    </a:lnTo>
                    <a:lnTo>
                      <a:pt x="1543" y="676"/>
                    </a:lnTo>
                    <a:lnTo>
                      <a:pt x="1514" y="626"/>
                    </a:lnTo>
                    <a:lnTo>
                      <a:pt x="1481" y="577"/>
                    </a:lnTo>
                    <a:lnTo>
                      <a:pt x="1443" y="533"/>
                    </a:lnTo>
                    <a:lnTo>
                      <a:pt x="1402" y="492"/>
                    </a:lnTo>
                    <a:lnTo>
                      <a:pt x="1357" y="454"/>
                    </a:lnTo>
                    <a:lnTo>
                      <a:pt x="1309" y="421"/>
                    </a:lnTo>
                    <a:lnTo>
                      <a:pt x="1258" y="392"/>
                    </a:lnTo>
                    <a:lnTo>
                      <a:pt x="1205" y="368"/>
                    </a:lnTo>
                    <a:lnTo>
                      <a:pt x="1148" y="348"/>
                    </a:lnTo>
                    <a:lnTo>
                      <a:pt x="1090" y="334"/>
                    </a:lnTo>
                    <a:lnTo>
                      <a:pt x="1030" y="326"/>
                    </a:lnTo>
                    <a:lnTo>
                      <a:pt x="968" y="323"/>
                    </a:lnTo>
                    <a:lnTo>
                      <a:pt x="905" y="326"/>
                    </a:lnTo>
                    <a:lnTo>
                      <a:pt x="845" y="334"/>
                    </a:lnTo>
                    <a:lnTo>
                      <a:pt x="787" y="348"/>
                    </a:lnTo>
                    <a:lnTo>
                      <a:pt x="731" y="368"/>
                    </a:lnTo>
                    <a:lnTo>
                      <a:pt x="676" y="392"/>
                    </a:lnTo>
                    <a:lnTo>
                      <a:pt x="626" y="421"/>
                    </a:lnTo>
                    <a:lnTo>
                      <a:pt x="577" y="454"/>
                    </a:lnTo>
                    <a:lnTo>
                      <a:pt x="533" y="492"/>
                    </a:lnTo>
                    <a:lnTo>
                      <a:pt x="492" y="533"/>
                    </a:lnTo>
                    <a:lnTo>
                      <a:pt x="455" y="577"/>
                    </a:lnTo>
                    <a:lnTo>
                      <a:pt x="421" y="626"/>
                    </a:lnTo>
                    <a:lnTo>
                      <a:pt x="392" y="676"/>
                    </a:lnTo>
                    <a:lnTo>
                      <a:pt x="368" y="730"/>
                    </a:lnTo>
                    <a:lnTo>
                      <a:pt x="349" y="787"/>
                    </a:lnTo>
                    <a:lnTo>
                      <a:pt x="334" y="845"/>
                    </a:lnTo>
                    <a:lnTo>
                      <a:pt x="326" y="905"/>
                    </a:lnTo>
                    <a:lnTo>
                      <a:pt x="323" y="967"/>
                    </a:lnTo>
                    <a:lnTo>
                      <a:pt x="323" y="1629"/>
                    </a:lnTo>
                    <a:lnTo>
                      <a:pt x="0" y="1629"/>
                    </a:lnTo>
                    <a:lnTo>
                      <a:pt x="0" y="967"/>
                    </a:lnTo>
                    <a:lnTo>
                      <a:pt x="4" y="888"/>
                    </a:lnTo>
                    <a:lnTo>
                      <a:pt x="13" y="810"/>
                    </a:lnTo>
                    <a:lnTo>
                      <a:pt x="28" y="735"/>
                    </a:lnTo>
                    <a:lnTo>
                      <a:pt x="50" y="662"/>
                    </a:lnTo>
                    <a:lnTo>
                      <a:pt x="77" y="591"/>
                    </a:lnTo>
                    <a:lnTo>
                      <a:pt x="109" y="523"/>
                    </a:lnTo>
                    <a:lnTo>
                      <a:pt x="146" y="458"/>
                    </a:lnTo>
                    <a:lnTo>
                      <a:pt x="187" y="396"/>
                    </a:lnTo>
                    <a:lnTo>
                      <a:pt x="233" y="338"/>
                    </a:lnTo>
                    <a:lnTo>
                      <a:pt x="284" y="284"/>
                    </a:lnTo>
                    <a:lnTo>
                      <a:pt x="338" y="233"/>
                    </a:lnTo>
                    <a:lnTo>
                      <a:pt x="396" y="187"/>
                    </a:lnTo>
                    <a:lnTo>
                      <a:pt x="458" y="145"/>
                    </a:lnTo>
                    <a:lnTo>
                      <a:pt x="523" y="108"/>
                    </a:lnTo>
                    <a:lnTo>
                      <a:pt x="591" y="76"/>
                    </a:lnTo>
                    <a:lnTo>
                      <a:pt x="662" y="49"/>
                    </a:lnTo>
                    <a:lnTo>
                      <a:pt x="735" y="28"/>
                    </a:lnTo>
                    <a:lnTo>
                      <a:pt x="810" y="12"/>
                    </a:lnTo>
                    <a:lnTo>
                      <a:pt x="889" y="3"/>
                    </a:lnTo>
                    <a:lnTo>
                      <a:pt x="968" y="0"/>
                    </a:lnTo>
                    <a:close/>
                  </a:path>
                </a:pathLst>
              </a:custGeom>
              <a:solidFill>
                <a:srgbClr val="11316E"/>
              </a:solidFill>
              <a:ln w="0">
                <a:solidFill>
                  <a:srgbClr val="11316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1" name="Freeform 194"/>
              <p:cNvSpPr>
                <a:spLocks/>
              </p:cNvSpPr>
              <p:nvPr/>
            </p:nvSpPr>
            <p:spPr bwMode="auto">
              <a:xfrm>
                <a:off x="5021" y="2894"/>
                <a:ext cx="138" cy="276"/>
              </a:xfrm>
              <a:custGeom>
                <a:avLst/>
                <a:gdLst>
                  <a:gd name="T0" fmla="*/ 243 w 968"/>
                  <a:gd name="T1" fmla="*/ 0 h 1935"/>
                  <a:gd name="T2" fmla="*/ 887 w 968"/>
                  <a:gd name="T3" fmla="*/ 0 h 1935"/>
                  <a:gd name="T4" fmla="*/ 908 w 968"/>
                  <a:gd name="T5" fmla="*/ 3 h 1935"/>
                  <a:gd name="T6" fmla="*/ 928 w 968"/>
                  <a:gd name="T7" fmla="*/ 11 h 1935"/>
                  <a:gd name="T8" fmla="*/ 944 w 968"/>
                  <a:gd name="T9" fmla="*/ 24 h 1935"/>
                  <a:gd name="T10" fmla="*/ 957 w 968"/>
                  <a:gd name="T11" fmla="*/ 40 h 1935"/>
                  <a:gd name="T12" fmla="*/ 965 w 968"/>
                  <a:gd name="T13" fmla="*/ 60 h 1935"/>
                  <a:gd name="T14" fmla="*/ 968 w 968"/>
                  <a:gd name="T15" fmla="*/ 80 h 1935"/>
                  <a:gd name="T16" fmla="*/ 968 w 968"/>
                  <a:gd name="T17" fmla="*/ 1855 h 1935"/>
                  <a:gd name="T18" fmla="*/ 965 w 968"/>
                  <a:gd name="T19" fmla="*/ 1876 h 1935"/>
                  <a:gd name="T20" fmla="*/ 957 w 968"/>
                  <a:gd name="T21" fmla="*/ 1895 h 1935"/>
                  <a:gd name="T22" fmla="*/ 944 w 968"/>
                  <a:gd name="T23" fmla="*/ 1911 h 1935"/>
                  <a:gd name="T24" fmla="*/ 928 w 968"/>
                  <a:gd name="T25" fmla="*/ 1924 h 1935"/>
                  <a:gd name="T26" fmla="*/ 908 w 968"/>
                  <a:gd name="T27" fmla="*/ 1932 h 1935"/>
                  <a:gd name="T28" fmla="*/ 887 w 968"/>
                  <a:gd name="T29" fmla="*/ 1935 h 1935"/>
                  <a:gd name="T30" fmla="*/ 243 w 968"/>
                  <a:gd name="T31" fmla="*/ 1935 h 1935"/>
                  <a:gd name="T32" fmla="*/ 0 w 968"/>
                  <a:gd name="T33" fmla="*/ 968 h 1935"/>
                  <a:gd name="T34" fmla="*/ 243 w 968"/>
                  <a:gd name="T35" fmla="*/ 0 h 1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68" h="1935">
                    <a:moveTo>
                      <a:pt x="243" y="0"/>
                    </a:moveTo>
                    <a:lnTo>
                      <a:pt x="887" y="0"/>
                    </a:lnTo>
                    <a:lnTo>
                      <a:pt x="908" y="3"/>
                    </a:lnTo>
                    <a:lnTo>
                      <a:pt x="928" y="11"/>
                    </a:lnTo>
                    <a:lnTo>
                      <a:pt x="944" y="24"/>
                    </a:lnTo>
                    <a:lnTo>
                      <a:pt x="957" y="40"/>
                    </a:lnTo>
                    <a:lnTo>
                      <a:pt x="965" y="60"/>
                    </a:lnTo>
                    <a:lnTo>
                      <a:pt x="968" y="80"/>
                    </a:lnTo>
                    <a:lnTo>
                      <a:pt x="968" y="1855"/>
                    </a:lnTo>
                    <a:lnTo>
                      <a:pt x="965" y="1876"/>
                    </a:lnTo>
                    <a:lnTo>
                      <a:pt x="957" y="1895"/>
                    </a:lnTo>
                    <a:lnTo>
                      <a:pt x="944" y="1911"/>
                    </a:lnTo>
                    <a:lnTo>
                      <a:pt x="928" y="1924"/>
                    </a:lnTo>
                    <a:lnTo>
                      <a:pt x="908" y="1932"/>
                    </a:lnTo>
                    <a:lnTo>
                      <a:pt x="887" y="1935"/>
                    </a:lnTo>
                    <a:lnTo>
                      <a:pt x="243" y="1935"/>
                    </a:lnTo>
                    <a:lnTo>
                      <a:pt x="0" y="968"/>
                    </a:lnTo>
                    <a:lnTo>
                      <a:pt x="243" y="0"/>
                    </a:lnTo>
                    <a:close/>
                  </a:path>
                </a:pathLst>
              </a:custGeom>
              <a:solidFill>
                <a:srgbClr val="C00000"/>
              </a:solidFill>
              <a:ln w="0">
                <a:solidFill>
                  <a:srgbClr val="4FAFFF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2" name="Freeform 195"/>
              <p:cNvSpPr>
                <a:spLocks/>
              </p:cNvSpPr>
              <p:nvPr/>
            </p:nvSpPr>
            <p:spPr bwMode="auto">
              <a:xfrm>
                <a:off x="4791" y="2894"/>
                <a:ext cx="276" cy="276"/>
              </a:xfrm>
              <a:custGeom>
                <a:avLst/>
                <a:gdLst>
                  <a:gd name="T0" fmla="*/ 81 w 1934"/>
                  <a:gd name="T1" fmla="*/ 0 h 1935"/>
                  <a:gd name="T2" fmla="*/ 1854 w 1934"/>
                  <a:gd name="T3" fmla="*/ 0 h 1935"/>
                  <a:gd name="T4" fmla="*/ 1875 w 1934"/>
                  <a:gd name="T5" fmla="*/ 3 h 1935"/>
                  <a:gd name="T6" fmla="*/ 1894 w 1934"/>
                  <a:gd name="T7" fmla="*/ 11 h 1935"/>
                  <a:gd name="T8" fmla="*/ 1910 w 1934"/>
                  <a:gd name="T9" fmla="*/ 24 h 1935"/>
                  <a:gd name="T10" fmla="*/ 1923 w 1934"/>
                  <a:gd name="T11" fmla="*/ 40 h 1935"/>
                  <a:gd name="T12" fmla="*/ 1931 w 1934"/>
                  <a:gd name="T13" fmla="*/ 60 h 1935"/>
                  <a:gd name="T14" fmla="*/ 1934 w 1934"/>
                  <a:gd name="T15" fmla="*/ 80 h 1935"/>
                  <a:gd name="T16" fmla="*/ 1934 w 1934"/>
                  <a:gd name="T17" fmla="*/ 1855 h 1935"/>
                  <a:gd name="T18" fmla="*/ 1931 w 1934"/>
                  <a:gd name="T19" fmla="*/ 1876 h 1935"/>
                  <a:gd name="T20" fmla="*/ 1923 w 1934"/>
                  <a:gd name="T21" fmla="*/ 1895 h 1935"/>
                  <a:gd name="T22" fmla="*/ 1910 w 1934"/>
                  <a:gd name="T23" fmla="*/ 1911 h 1935"/>
                  <a:gd name="T24" fmla="*/ 1894 w 1934"/>
                  <a:gd name="T25" fmla="*/ 1924 h 1935"/>
                  <a:gd name="T26" fmla="*/ 1875 w 1934"/>
                  <a:gd name="T27" fmla="*/ 1932 h 1935"/>
                  <a:gd name="T28" fmla="*/ 1854 w 1934"/>
                  <a:gd name="T29" fmla="*/ 1935 h 1935"/>
                  <a:gd name="T30" fmla="*/ 81 w 1934"/>
                  <a:gd name="T31" fmla="*/ 1935 h 1935"/>
                  <a:gd name="T32" fmla="*/ 60 w 1934"/>
                  <a:gd name="T33" fmla="*/ 1932 h 1935"/>
                  <a:gd name="T34" fmla="*/ 40 w 1934"/>
                  <a:gd name="T35" fmla="*/ 1924 h 1935"/>
                  <a:gd name="T36" fmla="*/ 24 w 1934"/>
                  <a:gd name="T37" fmla="*/ 1911 h 1935"/>
                  <a:gd name="T38" fmla="*/ 11 w 1934"/>
                  <a:gd name="T39" fmla="*/ 1895 h 1935"/>
                  <a:gd name="T40" fmla="*/ 3 w 1934"/>
                  <a:gd name="T41" fmla="*/ 1876 h 1935"/>
                  <a:gd name="T42" fmla="*/ 0 w 1934"/>
                  <a:gd name="T43" fmla="*/ 1855 h 1935"/>
                  <a:gd name="T44" fmla="*/ 0 w 1934"/>
                  <a:gd name="T45" fmla="*/ 80 h 1935"/>
                  <a:gd name="T46" fmla="*/ 3 w 1934"/>
                  <a:gd name="T47" fmla="*/ 60 h 1935"/>
                  <a:gd name="T48" fmla="*/ 11 w 1934"/>
                  <a:gd name="T49" fmla="*/ 40 h 1935"/>
                  <a:gd name="T50" fmla="*/ 24 w 1934"/>
                  <a:gd name="T51" fmla="*/ 24 h 1935"/>
                  <a:gd name="T52" fmla="*/ 40 w 1934"/>
                  <a:gd name="T53" fmla="*/ 11 h 1935"/>
                  <a:gd name="T54" fmla="*/ 60 w 1934"/>
                  <a:gd name="T55" fmla="*/ 3 h 1935"/>
                  <a:gd name="T56" fmla="*/ 81 w 1934"/>
                  <a:gd name="T57" fmla="*/ 0 h 1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1934" h="1935">
                    <a:moveTo>
                      <a:pt x="81" y="0"/>
                    </a:moveTo>
                    <a:lnTo>
                      <a:pt x="1854" y="0"/>
                    </a:lnTo>
                    <a:lnTo>
                      <a:pt x="1875" y="3"/>
                    </a:lnTo>
                    <a:lnTo>
                      <a:pt x="1894" y="11"/>
                    </a:lnTo>
                    <a:lnTo>
                      <a:pt x="1910" y="24"/>
                    </a:lnTo>
                    <a:lnTo>
                      <a:pt x="1923" y="40"/>
                    </a:lnTo>
                    <a:lnTo>
                      <a:pt x="1931" y="60"/>
                    </a:lnTo>
                    <a:lnTo>
                      <a:pt x="1934" y="80"/>
                    </a:lnTo>
                    <a:lnTo>
                      <a:pt x="1934" y="1855"/>
                    </a:lnTo>
                    <a:lnTo>
                      <a:pt x="1931" y="1876"/>
                    </a:lnTo>
                    <a:lnTo>
                      <a:pt x="1923" y="1895"/>
                    </a:lnTo>
                    <a:lnTo>
                      <a:pt x="1910" y="1911"/>
                    </a:lnTo>
                    <a:lnTo>
                      <a:pt x="1894" y="1924"/>
                    </a:lnTo>
                    <a:lnTo>
                      <a:pt x="1875" y="1932"/>
                    </a:lnTo>
                    <a:lnTo>
                      <a:pt x="1854" y="1935"/>
                    </a:lnTo>
                    <a:lnTo>
                      <a:pt x="81" y="1935"/>
                    </a:lnTo>
                    <a:lnTo>
                      <a:pt x="60" y="1932"/>
                    </a:lnTo>
                    <a:lnTo>
                      <a:pt x="40" y="1924"/>
                    </a:lnTo>
                    <a:lnTo>
                      <a:pt x="24" y="1911"/>
                    </a:lnTo>
                    <a:lnTo>
                      <a:pt x="11" y="1895"/>
                    </a:lnTo>
                    <a:lnTo>
                      <a:pt x="3" y="1876"/>
                    </a:lnTo>
                    <a:lnTo>
                      <a:pt x="0" y="1855"/>
                    </a:lnTo>
                    <a:lnTo>
                      <a:pt x="0" y="80"/>
                    </a:lnTo>
                    <a:lnTo>
                      <a:pt x="3" y="60"/>
                    </a:lnTo>
                    <a:lnTo>
                      <a:pt x="11" y="40"/>
                    </a:lnTo>
                    <a:lnTo>
                      <a:pt x="24" y="24"/>
                    </a:lnTo>
                    <a:lnTo>
                      <a:pt x="40" y="11"/>
                    </a:lnTo>
                    <a:lnTo>
                      <a:pt x="60" y="3"/>
                    </a:lnTo>
                    <a:lnTo>
                      <a:pt x="81" y="0"/>
                    </a:lnTo>
                    <a:close/>
                  </a:path>
                </a:pathLst>
              </a:custGeom>
              <a:solidFill>
                <a:srgbClr val="FF0000"/>
              </a:solidFill>
              <a:ln w="0">
                <a:solidFill>
                  <a:srgbClr val="C0D7E8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3" name="Freeform 196"/>
              <p:cNvSpPr>
                <a:spLocks/>
              </p:cNvSpPr>
              <p:nvPr/>
            </p:nvSpPr>
            <p:spPr bwMode="auto">
              <a:xfrm>
                <a:off x="4894" y="2963"/>
                <a:ext cx="70" cy="138"/>
              </a:xfrm>
              <a:custGeom>
                <a:avLst/>
                <a:gdLst>
                  <a:gd name="T0" fmla="*/ 242 w 484"/>
                  <a:gd name="T1" fmla="*/ 0 h 969"/>
                  <a:gd name="T2" fmla="*/ 282 w 484"/>
                  <a:gd name="T3" fmla="*/ 4 h 969"/>
                  <a:gd name="T4" fmla="*/ 319 w 484"/>
                  <a:gd name="T5" fmla="*/ 13 h 969"/>
                  <a:gd name="T6" fmla="*/ 354 w 484"/>
                  <a:gd name="T7" fmla="*/ 28 h 969"/>
                  <a:gd name="T8" fmla="*/ 385 w 484"/>
                  <a:gd name="T9" fmla="*/ 48 h 969"/>
                  <a:gd name="T10" fmla="*/ 413 w 484"/>
                  <a:gd name="T11" fmla="*/ 72 h 969"/>
                  <a:gd name="T12" fmla="*/ 437 w 484"/>
                  <a:gd name="T13" fmla="*/ 99 h 969"/>
                  <a:gd name="T14" fmla="*/ 457 w 484"/>
                  <a:gd name="T15" fmla="*/ 131 h 969"/>
                  <a:gd name="T16" fmla="*/ 471 w 484"/>
                  <a:gd name="T17" fmla="*/ 166 h 969"/>
                  <a:gd name="T18" fmla="*/ 480 w 484"/>
                  <a:gd name="T19" fmla="*/ 204 h 969"/>
                  <a:gd name="T20" fmla="*/ 484 w 484"/>
                  <a:gd name="T21" fmla="*/ 243 h 969"/>
                  <a:gd name="T22" fmla="*/ 481 w 484"/>
                  <a:gd name="T23" fmla="*/ 278 h 969"/>
                  <a:gd name="T24" fmla="*/ 474 w 484"/>
                  <a:gd name="T25" fmla="*/ 311 h 969"/>
                  <a:gd name="T26" fmla="*/ 462 w 484"/>
                  <a:gd name="T27" fmla="*/ 343 h 969"/>
                  <a:gd name="T28" fmla="*/ 446 w 484"/>
                  <a:gd name="T29" fmla="*/ 372 h 969"/>
                  <a:gd name="T30" fmla="*/ 427 w 484"/>
                  <a:gd name="T31" fmla="*/ 398 h 969"/>
                  <a:gd name="T32" fmla="*/ 404 w 484"/>
                  <a:gd name="T33" fmla="*/ 422 h 969"/>
                  <a:gd name="T34" fmla="*/ 377 w 484"/>
                  <a:gd name="T35" fmla="*/ 443 h 969"/>
                  <a:gd name="T36" fmla="*/ 484 w 484"/>
                  <a:gd name="T37" fmla="*/ 969 h 969"/>
                  <a:gd name="T38" fmla="*/ 0 w 484"/>
                  <a:gd name="T39" fmla="*/ 969 h 969"/>
                  <a:gd name="T40" fmla="*/ 106 w 484"/>
                  <a:gd name="T41" fmla="*/ 443 h 969"/>
                  <a:gd name="T42" fmla="*/ 81 w 484"/>
                  <a:gd name="T43" fmla="*/ 422 h 969"/>
                  <a:gd name="T44" fmla="*/ 58 w 484"/>
                  <a:gd name="T45" fmla="*/ 398 h 969"/>
                  <a:gd name="T46" fmla="*/ 38 w 484"/>
                  <a:gd name="T47" fmla="*/ 372 h 969"/>
                  <a:gd name="T48" fmla="*/ 22 w 484"/>
                  <a:gd name="T49" fmla="*/ 343 h 969"/>
                  <a:gd name="T50" fmla="*/ 11 w 484"/>
                  <a:gd name="T51" fmla="*/ 311 h 969"/>
                  <a:gd name="T52" fmla="*/ 3 w 484"/>
                  <a:gd name="T53" fmla="*/ 278 h 969"/>
                  <a:gd name="T54" fmla="*/ 0 w 484"/>
                  <a:gd name="T55" fmla="*/ 243 h 969"/>
                  <a:gd name="T56" fmla="*/ 3 w 484"/>
                  <a:gd name="T57" fmla="*/ 204 h 969"/>
                  <a:gd name="T58" fmla="*/ 13 w 484"/>
                  <a:gd name="T59" fmla="*/ 166 h 969"/>
                  <a:gd name="T60" fmla="*/ 27 w 484"/>
                  <a:gd name="T61" fmla="*/ 131 h 969"/>
                  <a:gd name="T62" fmla="*/ 47 w 484"/>
                  <a:gd name="T63" fmla="*/ 99 h 969"/>
                  <a:gd name="T64" fmla="*/ 71 w 484"/>
                  <a:gd name="T65" fmla="*/ 72 h 969"/>
                  <a:gd name="T66" fmla="*/ 99 w 484"/>
                  <a:gd name="T67" fmla="*/ 48 h 969"/>
                  <a:gd name="T68" fmla="*/ 131 w 484"/>
                  <a:gd name="T69" fmla="*/ 28 h 969"/>
                  <a:gd name="T70" fmla="*/ 166 w 484"/>
                  <a:gd name="T71" fmla="*/ 13 h 969"/>
                  <a:gd name="T72" fmla="*/ 203 w 484"/>
                  <a:gd name="T73" fmla="*/ 4 h 969"/>
                  <a:gd name="T74" fmla="*/ 242 w 484"/>
                  <a:gd name="T75" fmla="*/ 0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484" h="969">
                    <a:moveTo>
                      <a:pt x="242" y="0"/>
                    </a:moveTo>
                    <a:lnTo>
                      <a:pt x="282" y="4"/>
                    </a:lnTo>
                    <a:lnTo>
                      <a:pt x="319" y="13"/>
                    </a:lnTo>
                    <a:lnTo>
                      <a:pt x="354" y="28"/>
                    </a:lnTo>
                    <a:lnTo>
                      <a:pt x="385" y="48"/>
                    </a:lnTo>
                    <a:lnTo>
                      <a:pt x="413" y="72"/>
                    </a:lnTo>
                    <a:lnTo>
                      <a:pt x="437" y="99"/>
                    </a:lnTo>
                    <a:lnTo>
                      <a:pt x="457" y="131"/>
                    </a:lnTo>
                    <a:lnTo>
                      <a:pt x="471" y="166"/>
                    </a:lnTo>
                    <a:lnTo>
                      <a:pt x="480" y="204"/>
                    </a:lnTo>
                    <a:lnTo>
                      <a:pt x="484" y="243"/>
                    </a:lnTo>
                    <a:lnTo>
                      <a:pt x="481" y="278"/>
                    </a:lnTo>
                    <a:lnTo>
                      <a:pt x="474" y="311"/>
                    </a:lnTo>
                    <a:lnTo>
                      <a:pt x="462" y="343"/>
                    </a:lnTo>
                    <a:lnTo>
                      <a:pt x="446" y="372"/>
                    </a:lnTo>
                    <a:lnTo>
                      <a:pt x="427" y="398"/>
                    </a:lnTo>
                    <a:lnTo>
                      <a:pt x="404" y="422"/>
                    </a:lnTo>
                    <a:lnTo>
                      <a:pt x="377" y="443"/>
                    </a:lnTo>
                    <a:lnTo>
                      <a:pt x="484" y="969"/>
                    </a:lnTo>
                    <a:lnTo>
                      <a:pt x="0" y="969"/>
                    </a:lnTo>
                    <a:lnTo>
                      <a:pt x="106" y="443"/>
                    </a:lnTo>
                    <a:lnTo>
                      <a:pt x="81" y="422"/>
                    </a:lnTo>
                    <a:lnTo>
                      <a:pt x="58" y="398"/>
                    </a:lnTo>
                    <a:lnTo>
                      <a:pt x="38" y="372"/>
                    </a:lnTo>
                    <a:lnTo>
                      <a:pt x="22" y="343"/>
                    </a:lnTo>
                    <a:lnTo>
                      <a:pt x="11" y="311"/>
                    </a:lnTo>
                    <a:lnTo>
                      <a:pt x="3" y="278"/>
                    </a:lnTo>
                    <a:lnTo>
                      <a:pt x="0" y="243"/>
                    </a:lnTo>
                    <a:lnTo>
                      <a:pt x="3" y="204"/>
                    </a:lnTo>
                    <a:lnTo>
                      <a:pt x="13" y="166"/>
                    </a:lnTo>
                    <a:lnTo>
                      <a:pt x="27" y="131"/>
                    </a:lnTo>
                    <a:lnTo>
                      <a:pt x="47" y="99"/>
                    </a:lnTo>
                    <a:lnTo>
                      <a:pt x="71" y="72"/>
                    </a:lnTo>
                    <a:lnTo>
                      <a:pt x="99" y="48"/>
                    </a:lnTo>
                    <a:lnTo>
                      <a:pt x="131" y="28"/>
                    </a:lnTo>
                    <a:lnTo>
                      <a:pt x="166" y="13"/>
                    </a:lnTo>
                    <a:lnTo>
                      <a:pt x="203" y="4"/>
                    </a:lnTo>
                    <a:lnTo>
                      <a:pt x="242" y="0"/>
                    </a:lnTo>
                    <a:close/>
                  </a:path>
                </a:pathLst>
              </a:custGeom>
              <a:solidFill>
                <a:srgbClr val="11316E"/>
              </a:solidFill>
              <a:ln w="0">
                <a:solidFill>
                  <a:srgbClr val="11316E"/>
                </a:solidFill>
                <a:prstDash val="solid"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  <p:sp>
        <p:nvSpPr>
          <p:cNvPr id="258" name="Hexagon 257"/>
          <p:cNvSpPr/>
          <p:nvPr/>
        </p:nvSpPr>
        <p:spPr>
          <a:xfrm>
            <a:off x="848080" y="2613886"/>
            <a:ext cx="1792096" cy="1582423"/>
          </a:xfrm>
          <a:prstGeom prst="hexagon">
            <a:avLst/>
          </a:prstGeom>
          <a:solidFill>
            <a:schemeClr val="accent1">
              <a:alpha val="54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9" name="TextBox 258"/>
          <p:cNvSpPr txBox="1"/>
          <p:nvPr/>
        </p:nvSpPr>
        <p:spPr>
          <a:xfrm>
            <a:off x="1150882" y="3454986"/>
            <a:ext cx="12933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Краудфандинг</a:t>
            </a: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</a:p>
          <a:p>
            <a:r>
              <a:rPr lang="ru-RU" sz="1200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краудинвестинг</a:t>
            </a:r>
            <a:endParaRPr lang="en-US" sz="12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5" name="Group 4"/>
          <p:cNvGrpSpPr>
            <a:grpSpLocks noChangeAspect="1"/>
          </p:cNvGrpSpPr>
          <p:nvPr/>
        </p:nvGrpSpPr>
        <p:grpSpPr bwMode="auto">
          <a:xfrm>
            <a:off x="1429137" y="2831754"/>
            <a:ext cx="642680" cy="569489"/>
            <a:chOff x="4460" y="1681"/>
            <a:chExt cx="922" cy="817"/>
          </a:xfrm>
        </p:grpSpPr>
        <p:sp>
          <p:nvSpPr>
            <p:cNvPr id="6" name="AutoShape 3"/>
            <p:cNvSpPr>
              <a:spLocks noChangeAspect="1" noChangeArrowheads="1" noTextEdit="1"/>
            </p:cNvSpPr>
            <p:nvPr/>
          </p:nvSpPr>
          <p:spPr bwMode="auto">
            <a:xfrm>
              <a:off x="4460" y="1681"/>
              <a:ext cx="922" cy="8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4460" y="1681"/>
              <a:ext cx="922" cy="817"/>
            </a:xfrm>
            <a:prstGeom prst="rect">
              <a:avLst/>
            </a:prstGeom>
            <a:noFill/>
            <a:ln w="0">
              <a:noFill/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auto">
            <a:xfrm>
              <a:off x="4738" y="1682"/>
              <a:ext cx="364" cy="390"/>
            </a:xfrm>
            <a:custGeom>
              <a:avLst/>
              <a:gdLst>
                <a:gd name="T0" fmla="*/ 803 w 1454"/>
                <a:gd name="T1" fmla="*/ 4 h 1562"/>
                <a:gd name="T2" fmla="*/ 929 w 1454"/>
                <a:gd name="T3" fmla="*/ 52 h 1562"/>
                <a:gd name="T4" fmla="*/ 1022 w 1454"/>
                <a:gd name="T5" fmla="*/ 145 h 1562"/>
                <a:gd name="T6" fmla="*/ 1069 w 1454"/>
                <a:gd name="T7" fmla="*/ 270 h 1562"/>
                <a:gd name="T8" fmla="*/ 1070 w 1454"/>
                <a:gd name="T9" fmla="*/ 616 h 1562"/>
                <a:gd name="T10" fmla="*/ 1037 w 1454"/>
                <a:gd name="T11" fmla="*/ 698 h 1562"/>
                <a:gd name="T12" fmla="*/ 1042 w 1454"/>
                <a:gd name="T13" fmla="*/ 921 h 1562"/>
                <a:gd name="T14" fmla="*/ 1136 w 1454"/>
                <a:gd name="T15" fmla="*/ 974 h 1562"/>
                <a:gd name="T16" fmla="*/ 1253 w 1454"/>
                <a:gd name="T17" fmla="*/ 1049 h 1562"/>
                <a:gd name="T18" fmla="*/ 1380 w 1454"/>
                <a:gd name="T19" fmla="*/ 1144 h 1562"/>
                <a:gd name="T20" fmla="*/ 1435 w 1454"/>
                <a:gd name="T21" fmla="*/ 1215 h 1562"/>
                <a:gd name="T22" fmla="*/ 1454 w 1454"/>
                <a:gd name="T23" fmla="*/ 1302 h 1562"/>
                <a:gd name="T24" fmla="*/ 1444 w 1454"/>
                <a:gd name="T25" fmla="*/ 1525 h 1562"/>
                <a:gd name="T26" fmla="*/ 1400 w 1454"/>
                <a:gd name="T27" fmla="*/ 1558 h 1562"/>
                <a:gd name="T28" fmla="*/ 1342 w 1454"/>
                <a:gd name="T29" fmla="*/ 1550 h 1562"/>
                <a:gd name="T30" fmla="*/ 1309 w 1454"/>
                <a:gd name="T31" fmla="*/ 1507 h 1562"/>
                <a:gd name="T32" fmla="*/ 1303 w 1454"/>
                <a:gd name="T33" fmla="*/ 1286 h 1562"/>
                <a:gd name="T34" fmla="*/ 1245 w 1454"/>
                <a:gd name="T35" fmla="*/ 1227 h 1562"/>
                <a:gd name="T36" fmla="*/ 1127 w 1454"/>
                <a:gd name="T37" fmla="*/ 1143 h 1562"/>
                <a:gd name="T38" fmla="*/ 1022 w 1454"/>
                <a:gd name="T39" fmla="*/ 1078 h 1562"/>
                <a:gd name="T40" fmla="*/ 946 w 1454"/>
                <a:gd name="T41" fmla="*/ 1037 h 1562"/>
                <a:gd name="T42" fmla="*/ 902 w 1454"/>
                <a:gd name="T43" fmla="*/ 1012 h 1562"/>
                <a:gd name="T44" fmla="*/ 872 w 1454"/>
                <a:gd name="T45" fmla="*/ 965 h 1562"/>
                <a:gd name="T46" fmla="*/ 872 w 1454"/>
                <a:gd name="T47" fmla="*/ 668 h 1562"/>
                <a:gd name="T48" fmla="*/ 903 w 1454"/>
                <a:gd name="T49" fmla="*/ 625 h 1562"/>
                <a:gd name="T50" fmla="*/ 923 w 1454"/>
                <a:gd name="T51" fmla="*/ 586 h 1562"/>
                <a:gd name="T52" fmla="*/ 911 w 1454"/>
                <a:gd name="T53" fmla="*/ 252 h 1562"/>
                <a:gd name="T54" fmla="*/ 849 w 1454"/>
                <a:gd name="T55" fmla="*/ 178 h 1562"/>
                <a:gd name="T56" fmla="*/ 757 w 1454"/>
                <a:gd name="T57" fmla="*/ 149 h 1562"/>
                <a:gd name="T58" fmla="*/ 634 w 1454"/>
                <a:gd name="T59" fmla="*/ 162 h 1562"/>
                <a:gd name="T60" fmla="*/ 560 w 1454"/>
                <a:gd name="T61" fmla="*/ 223 h 1562"/>
                <a:gd name="T62" fmla="*/ 531 w 1454"/>
                <a:gd name="T63" fmla="*/ 317 h 1562"/>
                <a:gd name="T64" fmla="*/ 541 w 1454"/>
                <a:gd name="T65" fmla="*/ 614 h 1562"/>
                <a:gd name="T66" fmla="*/ 577 w 1454"/>
                <a:gd name="T67" fmla="*/ 651 h 1562"/>
                <a:gd name="T68" fmla="*/ 586 w 1454"/>
                <a:gd name="T69" fmla="*/ 945 h 1562"/>
                <a:gd name="T70" fmla="*/ 567 w 1454"/>
                <a:gd name="T71" fmla="*/ 999 h 1562"/>
                <a:gd name="T72" fmla="*/ 525 w 1454"/>
                <a:gd name="T73" fmla="*/ 1028 h 1562"/>
                <a:gd name="T74" fmla="*/ 463 w 1454"/>
                <a:gd name="T75" fmla="*/ 1062 h 1562"/>
                <a:gd name="T76" fmla="*/ 366 w 1454"/>
                <a:gd name="T77" fmla="*/ 1119 h 1562"/>
                <a:gd name="T78" fmla="*/ 250 w 1454"/>
                <a:gd name="T79" fmla="*/ 1197 h 1562"/>
                <a:gd name="T80" fmla="*/ 159 w 1454"/>
                <a:gd name="T81" fmla="*/ 1271 h 1562"/>
                <a:gd name="T82" fmla="*/ 149 w 1454"/>
                <a:gd name="T83" fmla="*/ 1485 h 1562"/>
                <a:gd name="T84" fmla="*/ 128 w 1454"/>
                <a:gd name="T85" fmla="*/ 1538 h 1562"/>
                <a:gd name="T86" fmla="*/ 75 w 1454"/>
                <a:gd name="T87" fmla="*/ 1560 h 1562"/>
                <a:gd name="T88" fmla="*/ 22 w 1454"/>
                <a:gd name="T89" fmla="*/ 1538 h 1562"/>
                <a:gd name="T90" fmla="*/ 0 w 1454"/>
                <a:gd name="T91" fmla="*/ 1485 h 1562"/>
                <a:gd name="T92" fmla="*/ 9 w 1454"/>
                <a:gd name="T93" fmla="*/ 1242 h 1562"/>
                <a:gd name="T94" fmla="*/ 53 w 1454"/>
                <a:gd name="T95" fmla="*/ 1165 h 1562"/>
                <a:gd name="T96" fmla="*/ 160 w 1454"/>
                <a:gd name="T97" fmla="*/ 1078 h 1562"/>
                <a:gd name="T98" fmla="*/ 282 w 1454"/>
                <a:gd name="T99" fmla="*/ 996 h 1562"/>
                <a:gd name="T100" fmla="*/ 386 w 1454"/>
                <a:gd name="T101" fmla="*/ 935 h 1562"/>
                <a:gd name="T102" fmla="*/ 437 w 1454"/>
                <a:gd name="T103" fmla="*/ 720 h 1562"/>
                <a:gd name="T104" fmla="*/ 391 w 1454"/>
                <a:gd name="T105" fmla="*/ 646 h 1562"/>
                <a:gd name="T106" fmla="*/ 382 w 1454"/>
                <a:gd name="T107" fmla="*/ 317 h 1562"/>
                <a:gd name="T108" fmla="*/ 411 w 1454"/>
                <a:gd name="T109" fmla="*/ 184 h 1562"/>
                <a:gd name="T110" fmla="*/ 492 w 1454"/>
                <a:gd name="T111" fmla="*/ 79 h 1562"/>
                <a:gd name="T112" fmla="*/ 607 w 1454"/>
                <a:gd name="T113" fmla="*/ 14 h 1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454" h="1562">
                  <a:moveTo>
                    <a:pt x="699" y="0"/>
                  </a:moveTo>
                  <a:lnTo>
                    <a:pt x="757" y="0"/>
                  </a:lnTo>
                  <a:lnTo>
                    <a:pt x="803" y="4"/>
                  </a:lnTo>
                  <a:lnTo>
                    <a:pt x="847" y="14"/>
                  </a:lnTo>
                  <a:lnTo>
                    <a:pt x="890" y="30"/>
                  </a:lnTo>
                  <a:lnTo>
                    <a:pt x="929" y="52"/>
                  </a:lnTo>
                  <a:lnTo>
                    <a:pt x="963" y="79"/>
                  </a:lnTo>
                  <a:lnTo>
                    <a:pt x="995" y="110"/>
                  </a:lnTo>
                  <a:lnTo>
                    <a:pt x="1022" y="145"/>
                  </a:lnTo>
                  <a:lnTo>
                    <a:pt x="1043" y="184"/>
                  </a:lnTo>
                  <a:lnTo>
                    <a:pt x="1058" y="226"/>
                  </a:lnTo>
                  <a:lnTo>
                    <a:pt x="1069" y="270"/>
                  </a:lnTo>
                  <a:lnTo>
                    <a:pt x="1072" y="317"/>
                  </a:lnTo>
                  <a:lnTo>
                    <a:pt x="1072" y="586"/>
                  </a:lnTo>
                  <a:lnTo>
                    <a:pt x="1070" y="616"/>
                  </a:lnTo>
                  <a:lnTo>
                    <a:pt x="1063" y="646"/>
                  </a:lnTo>
                  <a:lnTo>
                    <a:pt x="1052" y="672"/>
                  </a:lnTo>
                  <a:lnTo>
                    <a:pt x="1037" y="698"/>
                  </a:lnTo>
                  <a:lnTo>
                    <a:pt x="1018" y="720"/>
                  </a:lnTo>
                  <a:lnTo>
                    <a:pt x="1018" y="908"/>
                  </a:lnTo>
                  <a:lnTo>
                    <a:pt x="1042" y="921"/>
                  </a:lnTo>
                  <a:lnTo>
                    <a:pt x="1070" y="935"/>
                  </a:lnTo>
                  <a:lnTo>
                    <a:pt x="1101" y="953"/>
                  </a:lnTo>
                  <a:lnTo>
                    <a:pt x="1136" y="974"/>
                  </a:lnTo>
                  <a:lnTo>
                    <a:pt x="1172" y="997"/>
                  </a:lnTo>
                  <a:lnTo>
                    <a:pt x="1213" y="1022"/>
                  </a:lnTo>
                  <a:lnTo>
                    <a:pt x="1253" y="1049"/>
                  </a:lnTo>
                  <a:lnTo>
                    <a:pt x="1295" y="1080"/>
                  </a:lnTo>
                  <a:lnTo>
                    <a:pt x="1338" y="1111"/>
                  </a:lnTo>
                  <a:lnTo>
                    <a:pt x="1380" y="1144"/>
                  </a:lnTo>
                  <a:lnTo>
                    <a:pt x="1403" y="1166"/>
                  </a:lnTo>
                  <a:lnTo>
                    <a:pt x="1421" y="1189"/>
                  </a:lnTo>
                  <a:lnTo>
                    <a:pt x="1435" y="1215"/>
                  </a:lnTo>
                  <a:lnTo>
                    <a:pt x="1446" y="1243"/>
                  </a:lnTo>
                  <a:lnTo>
                    <a:pt x="1452" y="1272"/>
                  </a:lnTo>
                  <a:lnTo>
                    <a:pt x="1454" y="1302"/>
                  </a:lnTo>
                  <a:lnTo>
                    <a:pt x="1454" y="1487"/>
                  </a:lnTo>
                  <a:lnTo>
                    <a:pt x="1452" y="1507"/>
                  </a:lnTo>
                  <a:lnTo>
                    <a:pt x="1444" y="1525"/>
                  </a:lnTo>
                  <a:lnTo>
                    <a:pt x="1433" y="1539"/>
                  </a:lnTo>
                  <a:lnTo>
                    <a:pt x="1418" y="1550"/>
                  </a:lnTo>
                  <a:lnTo>
                    <a:pt x="1400" y="1558"/>
                  </a:lnTo>
                  <a:lnTo>
                    <a:pt x="1380" y="1562"/>
                  </a:lnTo>
                  <a:lnTo>
                    <a:pt x="1360" y="1558"/>
                  </a:lnTo>
                  <a:lnTo>
                    <a:pt x="1342" y="1550"/>
                  </a:lnTo>
                  <a:lnTo>
                    <a:pt x="1328" y="1539"/>
                  </a:lnTo>
                  <a:lnTo>
                    <a:pt x="1315" y="1525"/>
                  </a:lnTo>
                  <a:lnTo>
                    <a:pt x="1309" y="1507"/>
                  </a:lnTo>
                  <a:lnTo>
                    <a:pt x="1305" y="1487"/>
                  </a:lnTo>
                  <a:lnTo>
                    <a:pt x="1305" y="1302"/>
                  </a:lnTo>
                  <a:lnTo>
                    <a:pt x="1303" y="1286"/>
                  </a:lnTo>
                  <a:lnTo>
                    <a:pt x="1296" y="1271"/>
                  </a:lnTo>
                  <a:lnTo>
                    <a:pt x="1285" y="1258"/>
                  </a:lnTo>
                  <a:lnTo>
                    <a:pt x="1245" y="1227"/>
                  </a:lnTo>
                  <a:lnTo>
                    <a:pt x="1205" y="1197"/>
                  </a:lnTo>
                  <a:lnTo>
                    <a:pt x="1165" y="1169"/>
                  </a:lnTo>
                  <a:lnTo>
                    <a:pt x="1127" y="1143"/>
                  </a:lnTo>
                  <a:lnTo>
                    <a:pt x="1089" y="1119"/>
                  </a:lnTo>
                  <a:lnTo>
                    <a:pt x="1054" y="1097"/>
                  </a:lnTo>
                  <a:lnTo>
                    <a:pt x="1022" y="1078"/>
                  </a:lnTo>
                  <a:lnTo>
                    <a:pt x="993" y="1063"/>
                  </a:lnTo>
                  <a:lnTo>
                    <a:pt x="967" y="1048"/>
                  </a:lnTo>
                  <a:lnTo>
                    <a:pt x="946" y="1037"/>
                  </a:lnTo>
                  <a:lnTo>
                    <a:pt x="929" y="1029"/>
                  </a:lnTo>
                  <a:lnTo>
                    <a:pt x="918" y="1024"/>
                  </a:lnTo>
                  <a:lnTo>
                    <a:pt x="902" y="1012"/>
                  </a:lnTo>
                  <a:lnTo>
                    <a:pt x="889" y="999"/>
                  </a:lnTo>
                  <a:lnTo>
                    <a:pt x="879" y="983"/>
                  </a:lnTo>
                  <a:lnTo>
                    <a:pt x="872" y="965"/>
                  </a:lnTo>
                  <a:lnTo>
                    <a:pt x="870" y="945"/>
                  </a:lnTo>
                  <a:lnTo>
                    <a:pt x="870" y="687"/>
                  </a:lnTo>
                  <a:lnTo>
                    <a:pt x="872" y="668"/>
                  </a:lnTo>
                  <a:lnTo>
                    <a:pt x="879" y="651"/>
                  </a:lnTo>
                  <a:lnTo>
                    <a:pt x="889" y="637"/>
                  </a:lnTo>
                  <a:lnTo>
                    <a:pt x="903" y="625"/>
                  </a:lnTo>
                  <a:lnTo>
                    <a:pt x="914" y="614"/>
                  </a:lnTo>
                  <a:lnTo>
                    <a:pt x="921" y="601"/>
                  </a:lnTo>
                  <a:lnTo>
                    <a:pt x="923" y="586"/>
                  </a:lnTo>
                  <a:lnTo>
                    <a:pt x="923" y="317"/>
                  </a:lnTo>
                  <a:lnTo>
                    <a:pt x="920" y="283"/>
                  </a:lnTo>
                  <a:lnTo>
                    <a:pt x="911" y="252"/>
                  </a:lnTo>
                  <a:lnTo>
                    <a:pt x="895" y="223"/>
                  </a:lnTo>
                  <a:lnTo>
                    <a:pt x="875" y="198"/>
                  </a:lnTo>
                  <a:lnTo>
                    <a:pt x="849" y="178"/>
                  </a:lnTo>
                  <a:lnTo>
                    <a:pt x="822" y="162"/>
                  </a:lnTo>
                  <a:lnTo>
                    <a:pt x="790" y="152"/>
                  </a:lnTo>
                  <a:lnTo>
                    <a:pt x="757" y="149"/>
                  </a:lnTo>
                  <a:lnTo>
                    <a:pt x="699" y="149"/>
                  </a:lnTo>
                  <a:lnTo>
                    <a:pt x="665" y="152"/>
                  </a:lnTo>
                  <a:lnTo>
                    <a:pt x="634" y="162"/>
                  </a:lnTo>
                  <a:lnTo>
                    <a:pt x="605" y="178"/>
                  </a:lnTo>
                  <a:lnTo>
                    <a:pt x="580" y="198"/>
                  </a:lnTo>
                  <a:lnTo>
                    <a:pt x="560" y="223"/>
                  </a:lnTo>
                  <a:lnTo>
                    <a:pt x="544" y="252"/>
                  </a:lnTo>
                  <a:lnTo>
                    <a:pt x="534" y="283"/>
                  </a:lnTo>
                  <a:lnTo>
                    <a:pt x="531" y="317"/>
                  </a:lnTo>
                  <a:lnTo>
                    <a:pt x="531" y="586"/>
                  </a:lnTo>
                  <a:lnTo>
                    <a:pt x="533" y="601"/>
                  </a:lnTo>
                  <a:lnTo>
                    <a:pt x="541" y="614"/>
                  </a:lnTo>
                  <a:lnTo>
                    <a:pt x="552" y="625"/>
                  </a:lnTo>
                  <a:lnTo>
                    <a:pt x="566" y="637"/>
                  </a:lnTo>
                  <a:lnTo>
                    <a:pt x="577" y="651"/>
                  </a:lnTo>
                  <a:lnTo>
                    <a:pt x="582" y="668"/>
                  </a:lnTo>
                  <a:lnTo>
                    <a:pt x="586" y="687"/>
                  </a:lnTo>
                  <a:lnTo>
                    <a:pt x="586" y="945"/>
                  </a:lnTo>
                  <a:lnTo>
                    <a:pt x="583" y="964"/>
                  </a:lnTo>
                  <a:lnTo>
                    <a:pt x="577" y="983"/>
                  </a:lnTo>
                  <a:lnTo>
                    <a:pt x="567" y="999"/>
                  </a:lnTo>
                  <a:lnTo>
                    <a:pt x="553" y="1012"/>
                  </a:lnTo>
                  <a:lnTo>
                    <a:pt x="538" y="1024"/>
                  </a:lnTo>
                  <a:lnTo>
                    <a:pt x="525" y="1028"/>
                  </a:lnTo>
                  <a:lnTo>
                    <a:pt x="510" y="1037"/>
                  </a:lnTo>
                  <a:lnTo>
                    <a:pt x="488" y="1048"/>
                  </a:lnTo>
                  <a:lnTo>
                    <a:pt x="463" y="1062"/>
                  </a:lnTo>
                  <a:lnTo>
                    <a:pt x="434" y="1078"/>
                  </a:lnTo>
                  <a:lnTo>
                    <a:pt x="401" y="1097"/>
                  </a:lnTo>
                  <a:lnTo>
                    <a:pt x="366" y="1119"/>
                  </a:lnTo>
                  <a:lnTo>
                    <a:pt x="329" y="1142"/>
                  </a:lnTo>
                  <a:lnTo>
                    <a:pt x="290" y="1169"/>
                  </a:lnTo>
                  <a:lnTo>
                    <a:pt x="250" y="1197"/>
                  </a:lnTo>
                  <a:lnTo>
                    <a:pt x="209" y="1227"/>
                  </a:lnTo>
                  <a:lnTo>
                    <a:pt x="169" y="1258"/>
                  </a:lnTo>
                  <a:lnTo>
                    <a:pt x="159" y="1271"/>
                  </a:lnTo>
                  <a:lnTo>
                    <a:pt x="151" y="1285"/>
                  </a:lnTo>
                  <a:lnTo>
                    <a:pt x="149" y="1302"/>
                  </a:lnTo>
                  <a:lnTo>
                    <a:pt x="149" y="1485"/>
                  </a:lnTo>
                  <a:lnTo>
                    <a:pt x="147" y="1506"/>
                  </a:lnTo>
                  <a:lnTo>
                    <a:pt x="139" y="1524"/>
                  </a:lnTo>
                  <a:lnTo>
                    <a:pt x="128" y="1538"/>
                  </a:lnTo>
                  <a:lnTo>
                    <a:pt x="112" y="1550"/>
                  </a:lnTo>
                  <a:lnTo>
                    <a:pt x="94" y="1557"/>
                  </a:lnTo>
                  <a:lnTo>
                    <a:pt x="75" y="1560"/>
                  </a:lnTo>
                  <a:lnTo>
                    <a:pt x="55" y="1557"/>
                  </a:lnTo>
                  <a:lnTo>
                    <a:pt x="37" y="1550"/>
                  </a:lnTo>
                  <a:lnTo>
                    <a:pt x="22" y="1538"/>
                  </a:lnTo>
                  <a:lnTo>
                    <a:pt x="10" y="1524"/>
                  </a:lnTo>
                  <a:lnTo>
                    <a:pt x="3" y="1506"/>
                  </a:lnTo>
                  <a:lnTo>
                    <a:pt x="0" y="1485"/>
                  </a:lnTo>
                  <a:lnTo>
                    <a:pt x="0" y="1302"/>
                  </a:lnTo>
                  <a:lnTo>
                    <a:pt x="2" y="1272"/>
                  </a:lnTo>
                  <a:lnTo>
                    <a:pt x="9" y="1242"/>
                  </a:lnTo>
                  <a:lnTo>
                    <a:pt x="20" y="1215"/>
                  </a:lnTo>
                  <a:lnTo>
                    <a:pt x="35" y="1189"/>
                  </a:lnTo>
                  <a:lnTo>
                    <a:pt x="53" y="1165"/>
                  </a:lnTo>
                  <a:lnTo>
                    <a:pt x="75" y="1144"/>
                  </a:lnTo>
                  <a:lnTo>
                    <a:pt x="117" y="1111"/>
                  </a:lnTo>
                  <a:lnTo>
                    <a:pt x="160" y="1078"/>
                  </a:lnTo>
                  <a:lnTo>
                    <a:pt x="201" y="1049"/>
                  </a:lnTo>
                  <a:lnTo>
                    <a:pt x="243" y="1021"/>
                  </a:lnTo>
                  <a:lnTo>
                    <a:pt x="282" y="996"/>
                  </a:lnTo>
                  <a:lnTo>
                    <a:pt x="320" y="973"/>
                  </a:lnTo>
                  <a:lnTo>
                    <a:pt x="354" y="953"/>
                  </a:lnTo>
                  <a:lnTo>
                    <a:pt x="386" y="935"/>
                  </a:lnTo>
                  <a:lnTo>
                    <a:pt x="414" y="920"/>
                  </a:lnTo>
                  <a:lnTo>
                    <a:pt x="437" y="907"/>
                  </a:lnTo>
                  <a:lnTo>
                    <a:pt x="437" y="720"/>
                  </a:lnTo>
                  <a:lnTo>
                    <a:pt x="418" y="698"/>
                  </a:lnTo>
                  <a:lnTo>
                    <a:pt x="402" y="672"/>
                  </a:lnTo>
                  <a:lnTo>
                    <a:pt x="391" y="646"/>
                  </a:lnTo>
                  <a:lnTo>
                    <a:pt x="385" y="616"/>
                  </a:lnTo>
                  <a:lnTo>
                    <a:pt x="382" y="586"/>
                  </a:lnTo>
                  <a:lnTo>
                    <a:pt x="382" y="317"/>
                  </a:lnTo>
                  <a:lnTo>
                    <a:pt x="386" y="270"/>
                  </a:lnTo>
                  <a:lnTo>
                    <a:pt x="396" y="226"/>
                  </a:lnTo>
                  <a:lnTo>
                    <a:pt x="411" y="184"/>
                  </a:lnTo>
                  <a:lnTo>
                    <a:pt x="434" y="145"/>
                  </a:lnTo>
                  <a:lnTo>
                    <a:pt x="461" y="110"/>
                  </a:lnTo>
                  <a:lnTo>
                    <a:pt x="492" y="79"/>
                  </a:lnTo>
                  <a:lnTo>
                    <a:pt x="526" y="52"/>
                  </a:lnTo>
                  <a:lnTo>
                    <a:pt x="566" y="30"/>
                  </a:lnTo>
                  <a:lnTo>
                    <a:pt x="607" y="14"/>
                  </a:lnTo>
                  <a:lnTo>
                    <a:pt x="652" y="4"/>
                  </a:lnTo>
                  <a:lnTo>
                    <a:pt x="699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7"/>
            <p:cNvSpPr>
              <a:spLocks/>
            </p:cNvSpPr>
            <p:nvPr/>
          </p:nvSpPr>
          <p:spPr bwMode="auto">
            <a:xfrm>
              <a:off x="5017" y="2105"/>
              <a:ext cx="363" cy="390"/>
            </a:xfrm>
            <a:custGeom>
              <a:avLst/>
              <a:gdLst>
                <a:gd name="T0" fmla="*/ 803 w 1454"/>
                <a:gd name="T1" fmla="*/ 3 h 1560"/>
                <a:gd name="T2" fmla="*/ 928 w 1454"/>
                <a:gd name="T3" fmla="*/ 50 h 1560"/>
                <a:gd name="T4" fmla="*/ 1021 w 1454"/>
                <a:gd name="T5" fmla="*/ 144 h 1560"/>
                <a:gd name="T6" fmla="*/ 1069 w 1454"/>
                <a:gd name="T7" fmla="*/ 269 h 1560"/>
                <a:gd name="T8" fmla="*/ 1070 w 1454"/>
                <a:gd name="T9" fmla="*/ 615 h 1560"/>
                <a:gd name="T10" fmla="*/ 1037 w 1454"/>
                <a:gd name="T11" fmla="*/ 697 h 1560"/>
                <a:gd name="T12" fmla="*/ 1042 w 1454"/>
                <a:gd name="T13" fmla="*/ 919 h 1560"/>
                <a:gd name="T14" fmla="*/ 1136 w 1454"/>
                <a:gd name="T15" fmla="*/ 973 h 1560"/>
                <a:gd name="T16" fmla="*/ 1253 w 1454"/>
                <a:gd name="T17" fmla="*/ 1049 h 1560"/>
                <a:gd name="T18" fmla="*/ 1379 w 1454"/>
                <a:gd name="T19" fmla="*/ 1144 h 1560"/>
                <a:gd name="T20" fmla="*/ 1435 w 1454"/>
                <a:gd name="T21" fmla="*/ 1214 h 1560"/>
                <a:gd name="T22" fmla="*/ 1454 w 1454"/>
                <a:gd name="T23" fmla="*/ 1302 h 1560"/>
                <a:gd name="T24" fmla="*/ 1444 w 1454"/>
                <a:gd name="T25" fmla="*/ 1523 h 1560"/>
                <a:gd name="T26" fmla="*/ 1399 w 1454"/>
                <a:gd name="T27" fmla="*/ 1558 h 1560"/>
                <a:gd name="T28" fmla="*/ 1342 w 1454"/>
                <a:gd name="T29" fmla="*/ 1550 h 1560"/>
                <a:gd name="T30" fmla="*/ 1308 w 1454"/>
                <a:gd name="T31" fmla="*/ 1505 h 1560"/>
                <a:gd name="T32" fmla="*/ 1303 w 1454"/>
                <a:gd name="T33" fmla="*/ 1286 h 1560"/>
                <a:gd name="T34" fmla="*/ 1245 w 1454"/>
                <a:gd name="T35" fmla="*/ 1227 h 1560"/>
                <a:gd name="T36" fmla="*/ 1126 w 1454"/>
                <a:gd name="T37" fmla="*/ 1143 h 1560"/>
                <a:gd name="T38" fmla="*/ 1021 w 1454"/>
                <a:gd name="T39" fmla="*/ 1079 h 1560"/>
                <a:gd name="T40" fmla="*/ 945 w 1454"/>
                <a:gd name="T41" fmla="*/ 1037 h 1560"/>
                <a:gd name="T42" fmla="*/ 901 w 1454"/>
                <a:gd name="T43" fmla="*/ 1012 h 1560"/>
                <a:gd name="T44" fmla="*/ 872 w 1454"/>
                <a:gd name="T45" fmla="*/ 965 h 1560"/>
                <a:gd name="T46" fmla="*/ 872 w 1454"/>
                <a:gd name="T47" fmla="*/ 669 h 1560"/>
                <a:gd name="T48" fmla="*/ 902 w 1454"/>
                <a:gd name="T49" fmla="*/ 625 h 1560"/>
                <a:gd name="T50" fmla="*/ 923 w 1454"/>
                <a:gd name="T51" fmla="*/ 586 h 1560"/>
                <a:gd name="T52" fmla="*/ 910 w 1454"/>
                <a:gd name="T53" fmla="*/ 251 h 1560"/>
                <a:gd name="T54" fmla="*/ 850 w 1454"/>
                <a:gd name="T55" fmla="*/ 178 h 1560"/>
                <a:gd name="T56" fmla="*/ 756 w 1454"/>
                <a:gd name="T57" fmla="*/ 148 h 1560"/>
                <a:gd name="T58" fmla="*/ 633 w 1454"/>
                <a:gd name="T59" fmla="*/ 162 h 1560"/>
                <a:gd name="T60" fmla="*/ 559 w 1454"/>
                <a:gd name="T61" fmla="*/ 223 h 1560"/>
                <a:gd name="T62" fmla="*/ 531 w 1454"/>
                <a:gd name="T63" fmla="*/ 316 h 1560"/>
                <a:gd name="T64" fmla="*/ 541 w 1454"/>
                <a:gd name="T65" fmla="*/ 614 h 1560"/>
                <a:gd name="T66" fmla="*/ 576 w 1454"/>
                <a:gd name="T67" fmla="*/ 651 h 1560"/>
                <a:gd name="T68" fmla="*/ 585 w 1454"/>
                <a:gd name="T69" fmla="*/ 945 h 1560"/>
                <a:gd name="T70" fmla="*/ 567 w 1454"/>
                <a:gd name="T71" fmla="*/ 998 h 1560"/>
                <a:gd name="T72" fmla="*/ 525 w 1454"/>
                <a:gd name="T73" fmla="*/ 1029 h 1560"/>
                <a:gd name="T74" fmla="*/ 462 w 1454"/>
                <a:gd name="T75" fmla="*/ 1061 h 1560"/>
                <a:gd name="T76" fmla="*/ 366 w 1454"/>
                <a:gd name="T77" fmla="*/ 1118 h 1560"/>
                <a:gd name="T78" fmla="*/ 249 w 1454"/>
                <a:gd name="T79" fmla="*/ 1196 h 1560"/>
                <a:gd name="T80" fmla="*/ 158 w 1454"/>
                <a:gd name="T81" fmla="*/ 1270 h 1560"/>
                <a:gd name="T82" fmla="*/ 149 w 1454"/>
                <a:gd name="T83" fmla="*/ 1485 h 1560"/>
                <a:gd name="T84" fmla="*/ 126 w 1454"/>
                <a:gd name="T85" fmla="*/ 1539 h 1560"/>
                <a:gd name="T86" fmla="*/ 74 w 1454"/>
                <a:gd name="T87" fmla="*/ 1560 h 1560"/>
                <a:gd name="T88" fmla="*/ 21 w 1454"/>
                <a:gd name="T89" fmla="*/ 1539 h 1560"/>
                <a:gd name="T90" fmla="*/ 0 w 1454"/>
                <a:gd name="T91" fmla="*/ 1485 h 1560"/>
                <a:gd name="T92" fmla="*/ 9 w 1454"/>
                <a:gd name="T93" fmla="*/ 1242 h 1560"/>
                <a:gd name="T94" fmla="*/ 53 w 1454"/>
                <a:gd name="T95" fmla="*/ 1165 h 1560"/>
                <a:gd name="T96" fmla="*/ 159 w 1454"/>
                <a:gd name="T97" fmla="*/ 1078 h 1560"/>
                <a:gd name="T98" fmla="*/ 282 w 1454"/>
                <a:gd name="T99" fmla="*/ 996 h 1560"/>
                <a:gd name="T100" fmla="*/ 385 w 1454"/>
                <a:gd name="T101" fmla="*/ 935 h 1560"/>
                <a:gd name="T102" fmla="*/ 436 w 1454"/>
                <a:gd name="T103" fmla="*/ 720 h 1560"/>
                <a:gd name="T104" fmla="*/ 391 w 1454"/>
                <a:gd name="T105" fmla="*/ 644 h 1560"/>
                <a:gd name="T106" fmla="*/ 382 w 1454"/>
                <a:gd name="T107" fmla="*/ 316 h 1560"/>
                <a:gd name="T108" fmla="*/ 411 w 1454"/>
                <a:gd name="T109" fmla="*/ 183 h 1560"/>
                <a:gd name="T110" fmla="*/ 491 w 1454"/>
                <a:gd name="T111" fmla="*/ 77 h 1560"/>
                <a:gd name="T112" fmla="*/ 607 w 1454"/>
                <a:gd name="T113" fmla="*/ 13 h 15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454" h="1560">
                  <a:moveTo>
                    <a:pt x="699" y="0"/>
                  </a:moveTo>
                  <a:lnTo>
                    <a:pt x="756" y="0"/>
                  </a:lnTo>
                  <a:lnTo>
                    <a:pt x="803" y="3"/>
                  </a:lnTo>
                  <a:lnTo>
                    <a:pt x="847" y="13"/>
                  </a:lnTo>
                  <a:lnTo>
                    <a:pt x="889" y="29"/>
                  </a:lnTo>
                  <a:lnTo>
                    <a:pt x="928" y="50"/>
                  </a:lnTo>
                  <a:lnTo>
                    <a:pt x="964" y="77"/>
                  </a:lnTo>
                  <a:lnTo>
                    <a:pt x="995" y="108"/>
                  </a:lnTo>
                  <a:lnTo>
                    <a:pt x="1021" y="144"/>
                  </a:lnTo>
                  <a:lnTo>
                    <a:pt x="1043" y="183"/>
                  </a:lnTo>
                  <a:lnTo>
                    <a:pt x="1059" y="225"/>
                  </a:lnTo>
                  <a:lnTo>
                    <a:pt x="1069" y="269"/>
                  </a:lnTo>
                  <a:lnTo>
                    <a:pt x="1072" y="316"/>
                  </a:lnTo>
                  <a:lnTo>
                    <a:pt x="1072" y="585"/>
                  </a:lnTo>
                  <a:lnTo>
                    <a:pt x="1070" y="615"/>
                  </a:lnTo>
                  <a:lnTo>
                    <a:pt x="1063" y="644"/>
                  </a:lnTo>
                  <a:lnTo>
                    <a:pt x="1052" y="672"/>
                  </a:lnTo>
                  <a:lnTo>
                    <a:pt x="1037" y="697"/>
                  </a:lnTo>
                  <a:lnTo>
                    <a:pt x="1018" y="720"/>
                  </a:lnTo>
                  <a:lnTo>
                    <a:pt x="1018" y="907"/>
                  </a:lnTo>
                  <a:lnTo>
                    <a:pt x="1042" y="919"/>
                  </a:lnTo>
                  <a:lnTo>
                    <a:pt x="1069" y="935"/>
                  </a:lnTo>
                  <a:lnTo>
                    <a:pt x="1101" y="953"/>
                  </a:lnTo>
                  <a:lnTo>
                    <a:pt x="1136" y="973"/>
                  </a:lnTo>
                  <a:lnTo>
                    <a:pt x="1173" y="996"/>
                  </a:lnTo>
                  <a:lnTo>
                    <a:pt x="1212" y="1021"/>
                  </a:lnTo>
                  <a:lnTo>
                    <a:pt x="1253" y="1049"/>
                  </a:lnTo>
                  <a:lnTo>
                    <a:pt x="1294" y="1078"/>
                  </a:lnTo>
                  <a:lnTo>
                    <a:pt x="1337" y="1110"/>
                  </a:lnTo>
                  <a:lnTo>
                    <a:pt x="1379" y="1144"/>
                  </a:lnTo>
                  <a:lnTo>
                    <a:pt x="1402" y="1164"/>
                  </a:lnTo>
                  <a:lnTo>
                    <a:pt x="1420" y="1188"/>
                  </a:lnTo>
                  <a:lnTo>
                    <a:pt x="1435" y="1214"/>
                  </a:lnTo>
                  <a:lnTo>
                    <a:pt x="1445" y="1241"/>
                  </a:lnTo>
                  <a:lnTo>
                    <a:pt x="1452" y="1271"/>
                  </a:lnTo>
                  <a:lnTo>
                    <a:pt x="1454" y="1302"/>
                  </a:lnTo>
                  <a:lnTo>
                    <a:pt x="1454" y="1485"/>
                  </a:lnTo>
                  <a:lnTo>
                    <a:pt x="1452" y="1505"/>
                  </a:lnTo>
                  <a:lnTo>
                    <a:pt x="1444" y="1523"/>
                  </a:lnTo>
                  <a:lnTo>
                    <a:pt x="1433" y="1539"/>
                  </a:lnTo>
                  <a:lnTo>
                    <a:pt x="1417" y="1550"/>
                  </a:lnTo>
                  <a:lnTo>
                    <a:pt x="1399" y="1558"/>
                  </a:lnTo>
                  <a:lnTo>
                    <a:pt x="1379" y="1560"/>
                  </a:lnTo>
                  <a:lnTo>
                    <a:pt x="1360" y="1558"/>
                  </a:lnTo>
                  <a:lnTo>
                    <a:pt x="1342" y="1550"/>
                  </a:lnTo>
                  <a:lnTo>
                    <a:pt x="1327" y="1539"/>
                  </a:lnTo>
                  <a:lnTo>
                    <a:pt x="1316" y="1523"/>
                  </a:lnTo>
                  <a:lnTo>
                    <a:pt x="1308" y="1505"/>
                  </a:lnTo>
                  <a:lnTo>
                    <a:pt x="1306" y="1485"/>
                  </a:lnTo>
                  <a:lnTo>
                    <a:pt x="1306" y="1302"/>
                  </a:lnTo>
                  <a:lnTo>
                    <a:pt x="1303" y="1286"/>
                  </a:lnTo>
                  <a:lnTo>
                    <a:pt x="1297" y="1270"/>
                  </a:lnTo>
                  <a:lnTo>
                    <a:pt x="1285" y="1259"/>
                  </a:lnTo>
                  <a:lnTo>
                    <a:pt x="1245" y="1227"/>
                  </a:lnTo>
                  <a:lnTo>
                    <a:pt x="1205" y="1196"/>
                  </a:lnTo>
                  <a:lnTo>
                    <a:pt x="1165" y="1168"/>
                  </a:lnTo>
                  <a:lnTo>
                    <a:pt x="1126" y="1143"/>
                  </a:lnTo>
                  <a:lnTo>
                    <a:pt x="1089" y="1119"/>
                  </a:lnTo>
                  <a:lnTo>
                    <a:pt x="1053" y="1098"/>
                  </a:lnTo>
                  <a:lnTo>
                    <a:pt x="1021" y="1079"/>
                  </a:lnTo>
                  <a:lnTo>
                    <a:pt x="992" y="1062"/>
                  </a:lnTo>
                  <a:lnTo>
                    <a:pt x="966" y="1048"/>
                  </a:lnTo>
                  <a:lnTo>
                    <a:pt x="945" y="1037"/>
                  </a:lnTo>
                  <a:lnTo>
                    <a:pt x="929" y="1029"/>
                  </a:lnTo>
                  <a:lnTo>
                    <a:pt x="918" y="1023"/>
                  </a:lnTo>
                  <a:lnTo>
                    <a:pt x="901" y="1012"/>
                  </a:lnTo>
                  <a:lnTo>
                    <a:pt x="888" y="998"/>
                  </a:lnTo>
                  <a:lnTo>
                    <a:pt x="878" y="983"/>
                  </a:lnTo>
                  <a:lnTo>
                    <a:pt x="872" y="965"/>
                  </a:lnTo>
                  <a:lnTo>
                    <a:pt x="870" y="945"/>
                  </a:lnTo>
                  <a:lnTo>
                    <a:pt x="870" y="686"/>
                  </a:lnTo>
                  <a:lnTo>
                    <a:pt x="872" y="669"/>
                  </a:lnTo>
                  <a:lnTo>
                    <a:pt x="878" y="651"/>
                  </a:lnTo>
                  <a:lnTo>
                    <a:pt x="889" y="636"/>
                  </a:lnTo>
                  <a:lnTo>
                    <a:pt x="902" y="625"/>
                  </a:lnTo>
                  <a:lnTo>
                    <a:pt x="913" y="614"/>
                  </a:lnTo>
                  <a:lnTo>
                    <a:pt x="921" y="600"/>
                  </a:lnTo>
                  <a:lnTo>
                    <a:pt x="923" y="586"/>
                  </a:lnTo>
                  <a:lnTo>
                    <a:pt x="923" y="316"/>
                  </a:lnTo>
                  <a:lnTo>
                    <a:pt x="920" y="283"/>
                  </a:lnTo>
                  <a:lnTo>
                    <a:pt x="910" y="251"/>
                  </a:lnTo>
                  <a:lnTo>
                    <a:pt x="894" y="223"/>
                  </a:lnTo>
                  <a:lnTo>
                    <a:pt x="874" y="198"/>
                  </a:lnTo>
                  <a:lnTo>
                    <a:pt x="850" y="178"/>
                  </a:lnTo>
                  <a:lnTo>
                    <a:pt x="821" y="162"/>
                  </a:lnTo>
                  <a:lnTo>
                    <a:pt x="789" y="152"/>
                  </a:lnTo>
                  <a:lnTo>
                    <a:pt x="756" y="148"/>
                  </a:lnTo>
                  <a:lnTo>
                    <a:pt x="699" y="148"/>
                  </a:lnTo>
                  <a:lnTo>
                    <a:pt x="664" y="152"/>
                  </a:lnTo>
                  <a:lnTo>
                    <a:pt x="633" y="162"/>
                  </a:lnTo>
                  <a:lnTo>
                    <a:pt x="605" y="178"/>
                  </a:lnTo>
                  <a:lnTo>
                    <a:pt x="580" y="198"/>
                  </a:lnTo>
                  <a:lnTo>
                    <a:pt x="559" y="223"/>
                  </a:lnTo>
                  <a:lnTo>
                    <a:pt x="543" y="251"/>
                  </a:lnTo>
                  <a:lnTo>
                    <a:pt x="534" y="283"/>
                  </a:lnTo>
                  <a:lnTo>
                    <a:pt x="531" y="316"/>
                  </a:lnTo>
                  <a:lnTo>
                    <a:pt x="531" y="586"/>
                  </a:lnTo>
                  <a:lnTo>
                    <a:pt x="533" y="600"/>
                  </a:lnTo>
                  <a:lnTo>
                    <a:pt x="541" y="614"/>
                  </a:lnTo>
                  <a:lnTo>
                    <a:pt x="551" y="625"/>
                  </a:lnTo>
                  <a:lnTo>
                    <a:pt x="566" y="636"/>
                  </a:lnTo>
                  <a:lnTo>
                    <a:pt x="576" y="651"/>
                  </a:lnTo>
                  <a:lnTo>
                    <a:pt x="582" y="669"/>
                  </a:lnTo>
                  <a:lnTo>
                    <a:pt x="585" y="686"/>
                  </a:lnTo>
                  <a:lnTo>
                    <a:pt x="585" y="945"/>
                  </a:lnTo>
                  <a:lnTo>
                    <a:pt x="582" y="965"/>
                  </a:lnTo>
                  <a:lnTo>
                    <a:pt x="576" y="983"/>
                  </a:lnTo>
                  <a:lnTo>
                    <a:pt x="567" y="998"/>
                  </a:lnTo>
                  <a:lnTo>
                    <a:pt x="553" y="1012"/>
                  </a:lnTo>
                  <a:lnTo>
                    <a:pt x="537" y="1023"/>
                  </a:lnTo>
                  <a:lnTo>
                    <a:pt x="525" y="1029"/>
                  </a:lnTo>
                  <a:lnTo>
                    <a:pt x="509" y="1037"/>
                  </a:lnTo>
                  <a:lnTo>
                    <a:pt x="487" y="1048"/>
                  </a:lnTo>
                  <a:lnTo>
                    <a:pt x="462" y="1061"/>
                  </a:lnTo>
                  <a:lnTo>
                    <a:pt x="433" y="1078"/>
                  </a:lnTo>
                  <a:lnTo>
                    <a:pt x="400" y="1097"/>
                  </a:lnTo>
                  <a:lnTo>
                    <a:pt x="366" y="1118"/>
                  </a:lnTo>
                  <a:lnTo>
                    <a:pt x="328" y="1143"/>
                  </a:lnTo>
                  <a:lnTo>
                    <a:pt x="290" y="1168"/>
                  </a:lnTo>
                  <a:lnTo>
                    <a:pt x="249" y="1196"/>
                  </a:lnTo>
                  <a:lnTo>
                    <a:pt x="209" y="1227"/>
                  </a:lnTo>
                  <a:lnTo>
                    <a:pt x="169" y="1259"/>
                  </a:lnTo>
                  <a:lnTo>
                    <a:pt x="158" y="1270"/>
                  </a:lnTo>
                  <a:lnTo>
                    <a:pt x="151" y="1286"/>
                  </a:lnTo>
                  <a:lnTo>
                    <a:pt x="149" y="1302"/>
                  </a:lnTo>
                  <a:lnTo>
                    <a:pt x="149" y="1485"/>
                  </a:lnTo>
                  <a:lnTo>
                    <a:pt x="145" y="1505"/>
                  </a:lnTo>
                  <a:lnTo>
                    <a:pt x="139" y="1523"/>
                  </a:lnTo>
                  <a:lnTo>
                    <a:pt x="126" y="1539"/>
                  </a:lnTo>
                  <a:lnTo>
                    <a:pt x="112" y="1550"/>
                  </a:lnTo>
                  <a:lnTo>
                    <a:pt x="94" y="1558"/>
                  </a:lnTo>
                  <a:lnTo>
                    <a:pt x="74" y="1560"/>
                  </a:lnTo>
                  <a:lnTo>
                    <a:pt x="55" y="1558"/>
                  </a:lnTo>
                  <a:lnTo>
                    <a:pt x="37" y="1550"/>
                  </a:lnTo>
                  <a:lnTo>
                    <a:pt x="21" y="1539"/>
                  </a:lnTo>
                  <a:lnTo>
                    <a:pt x="10" y="1523"/>
                  </a:lnTo>
                  <a:lnTo>
                    <a:pt x="2" y="1505"/>
                  </a:lnTo>
                  <a:lnTo>
                    <a:pt x="0" y="1485"/>
                  </a:lnTo>
                  <a:lnTo>
                    <a:pt x="0" y="1302"/>
                  </a:lnTo>
                  <a:lnTo>
                    <a:pt x="2" y="1271"/>
                  </a:lnTo>
                  <a:lnTo>
                    <a:pt x="9" y="1242"/>
                  </a:lnTo>
                  <a:lnTo>
                    <a:pt x="19" y="1214"/>
                  </a:lnTo>
                  <a:lnTo>
                    <a:pt x="34" y="1189"/>
                  </a:lnTo>
                  <a:lnTo>
                    <a:pt x="53" y="1165"/>
                  </a:lnTo>
                  <a:lnTo>
                    <a:pt x="74" y="1144"/>
                  </a:lnTo>
                  <a:lnTo>
                    <a:pt x="116" y="1110"/>
                  </a:lnTo>
                  <a:lnTo>
                    <a:pt x="159" y="1078"/>
                  </a:lnTo>
                  <a:lnTo>
                    <a:pt x="201" y="1049"/>
                  </a:lnTo>
                  <a:lnTo>
                    <a:pt x="243" y="1021"/>
                  </a:lnTo>
                  <a:lnTo>
                    <a:pt x="282" y="996"/>
                  </a:lnTo>
                  <a:lnTo>
                    <a:pt x="319" y="973"/>
                  </a:lnTo>
                  <a:lnTo>
                    <a:pt x="353" y="953"/>
                  </a:lnTo>
                  <a:lnTo>
                    <a:pt x="385" y="935"/>
                  </a:lnTo>
                  <a:lnTo>
                    <a:pt x="413" y="919"/>
                  </a:lnTo>
                  <a:lnTo>
                    <a:pt x="436" y="907"/>
                  </a:lnTo>
                  <a:lnTo>
                    <a:pt x="436" y="720"/>
                  </a:lnTo>
                  <a:lnTo>
                    <a:pt x="417" y="697"/>
                  </a:lnTo>
                  <a:lnTo>
                    <a:pt x="403" y="672"/>
                  </a:lnTo>
                  <a:lnTo>
                    <a:pt x="391" y="644"/>
                  </a:lnTo>
                  <a:lnTo>
                    <a:pt x="385" y="615"/>
                  </a:lnTo>
                  <a:lnTo>
                    <a:pt x="382" y="585"/>
                  </a:lnTo>
                  <a:lnTo>
                    <a:pt x="382" y="316"/>
                  </a:lnTo>
                  <a:lnTo>
                    <a:pt x="386" y="269"/>
                  </a:lnTo>
                  <a:lnTo>
                    <a:pt x="396" y="225"/>
                  </a:lnTo>
                  <a:lnTo>
                    <a:pt x="411" y="183"/>
                  </a:lnTo>
                  <a:lnTo>
                    <a:pt x="433" y="144"/>
                  </a:lnTo>
                  <a:lnTo>
                    <a:pt x="460" y="108"/>
                  </a:lnTo>
                  <a:lnTo>
                    <a:pt x="491" y="77"/>
                  </a:lnTo>
                  <a:lnTo>
                    <a:pt x="527" y="50"/>
                  </a:lnTo>
                  <a:lnTo>
                    <a:pt x="565" y="29"/>
                  </a:lnTo>
                  <a:lnTo>
                    <a:pt x="607" y="13"/>
                  </a:lnTo>
                  <a:lnTo>
                    <a:pt x="652" y="3"/>
                  </a:lnTo>
                  <a:lnTo>
                    <a:pt x="699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8"/>
            <p:cNvSpPr>
              <a:spLocks/>
            </p:cNvSpPr>
            <p:nvPr/>
          </p:nvSpPr>
          <p:spPr bwMode="auto">
            <a:xfrm>
              <a:off x="4460" y="2105"/>
              <a:ext cx="363" cy="391"/>
            </a:xfrm>
            <a:custGeom>
              <a:avLst/>
              <a:gdLst>
                <a:gd name="T0" fmla="*/ 802 w 1454"/>
                <a:gd name="T1" fmla="*/ 4 h 1561"/>
                <a:gd name="T2" fmla="*/ 928 w 1454"/>
                <a:gd name="T3" fmla="*/ 51 h 1561"/>
                <a:gd name="T4" fmla="*/ 1021 w 1454"/>
                <a:gd name="T5" fmla="*/ 144 h 1561"/>
                <a:gd name="T6" fmla="*/ 1068 w 1454"/>
                <a:gd name="T7" fmla="*/ 270 h 1561"/>
                <a:gd name="T8" fmla="*/ 1070 w 1454"/>
                <a:gd name="T9" fmla="*/ 616 h 1561"/>
                <a:gd name="T10" fmla="*/ 1037 w 1454"/>
                <a:gd name="T11" fmla="*/ 698 h 1561"/>
                <a:gd name="T12" fmla="*/ 1042 w 1454"/>
                <a:gd name="T13" fmla="*/ 920 h 1561"/>
                <a:gd name="T14" fmla="*/ 1135 w 1454"/>
                <a:gd name="T15" fmla="*/ 974 h 1561"/>
                <a:gd name="T16" fmla="*/ 1253 w 1454"/>
                <a:gd name="T17" fmla="*/ 1049 h 1561"/>
                <a:gd name="T18" fmla="*/ 1380 w 1454"/>
                <a:gd name="T19" fmla="*/ 1145 h 1561"/>
                <a:gd name="T20" fmla="*/ 1435 w 1454"/>
                <a:gd name="T21" fmla="*/ 1214 h 1561"/>
                <a:gd name="T22" fmla="*/ 1454 w 1454"/>
                <a:gd name="T23" fmla="*/ 1303 h 1561"/>
                <a:gd name="T24" fmla="*/ 1444 w 1454"/>
                <a:gd name="T25" fmla="*/ 1524 h 1561"/>
                <a:gd name="T26" fmla="*/ 1399 w 1454"/>
                <a:gd name="T27" fmla="*/ 1558 h 1561"/>
                <a:gd name="T28" fmla="*/ 1342 w 1454"/>
                <a:gd name="T29" fmla="*/ 1551 h 1561"/>
                <a:gd name="T30" fmla="*/ 1309 w 1454"/>
                <a:gd name="T31" fmla="*/ 1506 h 1561"/>
                <a:gd name="T32" fmla="*/ 1303 w 1454"/>
                <a:gd name="T33" fmla="*/ 1286 h 1561"/>
                <a:gd name="T34" fmla="*/ 1245 w 1454"/>
                <a:gd name="T35" fmla="*/ 1228 h 1561"/>
                <a:gd name="T36" fmla="*/ 1125 w 1454"/>
                <a:gd name="T37" fmla="*/ 1143 h 1561"/>
                <a:gd name="T38" fmla="*/ 1021 w 1454"/>
                <a:gd name="T39" fmla="*/ 1079 h 1561"/>
                <a:gd name="T40" fmla="*/ 945 w 1454"/>
                <a:gd name="T41" fmla="*/ 1038 h 1561"/>
                <a:gd name="T42" fmla="*/ 901 w 1454"/>
                <a:gd name="T43" fmla="*/ 1013 h 1561"/>
                <a:gd name="T44" fmla="*/ 872 w 1454"/>
                <a:gd name="T45" fmla="*/ 966 h 1561"/>
                <a:gd name="T46" fmla="*/ 872 w 1454"/>
                <a:gd name="T47" fmla="*/ 669 h 1561"/>
                <a:gd name="T48" fmla="*/ 902 w 1454"/>
                <a:gd name="T49" fmla="*/ 625 h 1561"/>
                <a:gd name="T50" fmla="*/ 923 w 1454"/>
                <a:gd name="T51" fmla="*/ 586 h 1561"/>
                <a:gd name="T52" fmla="*/ 910 w 1454"/>
                <a:gd name="T53" fmla="*/ 253 h 1561"/>
                <a:gd name="T54" fmla="*/ 849 w 1454"/>
                <a:gd name="T55" fmla="*/ 179 h 1561"/>
                <a:gd name="T56" fmla="*/ 755 w 1454"/>
                <a:gd name="T57" fmla="*/ 150 h 1561"/>
                <a:gd name="T58" fmla="*/ 633 w 1454"/>
                <a:gd name="T59" fmla="*/ 163 h 1561"/>
                <a:gd name="T60" fmla="*/ 560 w 1454"/>
                <a:gd name="T61" fmla="*/ 223 h 1561"/>
                <a:gd name="T62" fmla="*/ 531 w 1454"/>
                <a:gd name="T63" fmla="*/ 317 h 1561"/>
                <a:gd name="T64" fmla="*/ 541 w 1454"/>
                <a:gd name="T65" fmla="*/ 615 h 1561"/>
                <a:gd name="T66" fmla="*/ 576 w 1454"/>
                <a:gd name="T67" fmla="*/ 652 h 1561"/>
                <a:gd name="T68" fmla="*/ 584 w 1454"/>
                <a:gd name="T69" fmla="*/ 946 h 1561"/>
                <a:gd name="T70" fmla="*/ 567 w 1454"/>
                <a:gd name="T71" fmla="*/ 1000 h 1561"/>
                <a:gd name="T72" fmla="*/ 525 w 1454"/>
                <a:gd name="T73" fmla="*/ 1029 h 1561"/>
                <a:gd name="T74" fmla="*/ 462 w 1454"/>
                <a:gd name="T75" fmla="*/ 1062 h 1561"/>
                <a:gd name="T76" fmla="*/ 365 w 1454"/>
                <a:gd name="T77" fmla="*/ 1119 h 1561"/>
                <a:gd name="T78" fmla="*/ 249 w 1454"/>
                <a:gd name="T79" fmla="*/ 1198 h 1561"/>
                <a:gd name="T80" fmla="*/ 158 w 1454"/>
                <a:gd name="T81" fmla="*/ 1271 h 1561"/>
                <a:gd name="T82" fmla="*/ 149 w 1454"/>
                <a:gd name="T83" fmla="*/ 1486 h 1561"/>
                <a:gd name="T84" fmla="*/ 127 w 1454"/>
                <a:gd name="T85" fmla="*/ 1539 h 1561"/>
                <a:gd name="T86" fmla="*/ 75 w 1454"/>
                <a:gd name="T87" fmla="*/ 1561 h 1561"/>
                <a:gd name="T88" fmla="*/ 21 w 1454"/>
                <a:gd name="T89" fmla="*/ 1539 h 1561"/>
                <a:gd name="T90" fmla="*/ 0 w 1454"/>
                <a:gd name="T91" fmla="*/ 1486 h 1561"/>
                <a:gd name="T92" fmla="*/ 9 w 1454"/>
                <a:gd name="T93" fmla="*/ 1242 h 1561"/>
                <a:gd name="T94" fmla="*/ 53 w 1454"/>
                <a:gd name="T95" fmla="*/ 1165 h 1561"/>
                <a:gd name="T96" fmla="*/ 160 w 1454"/>
                <a:gd name="T97" fmla="*/ 1079 h 1561"/>
                <a:gd name="T98" fmla="*/ 282 w 1454"/>
                <a:gd name="T99" fmla="*/ 996 h 1561"/>
                <a:gd name="T100" fmla="*/ 384 w 1454"/>
                <a:gd name="T101" fmla="*/ 936 h 1561"/>
                <a:gd name="T102" fmla="*/ 436 w 1454"/>
                <a:gd name="T103" fmla="*/ 721 h 1561"/>
                <a:gd name="T104" fmla="*/ 391 w 1454"/>
                <a:gd name="T105" fmla="*/ 645 h 1561"/>
                <a:gd name="T106" fmla="*/ 382 w 1454"/>
                <a:gd name="T107" fmla="*/ 316 h 1561"/>
                <a:gd name="T108" fmla="*/ 411 w 1454"/>
                <a:gd name="T109" fmla="*/ 183 h 1561"/>
                <a:gd name="T110" fmla="*/ 491 w 1454"/>
                <a:gd name="T111" fmla="*/ 78 h 1561"/>
                <a:gd name="T112" fmla="*/ 607 w 1454"/>
                <a:gd name="T113" fmla="*/ 13 h 15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454" h="1561">
                  <a:moveTo>
                    <a:pt x="698" y="0"/>
                  </a:moveTo>
                  <a:lnTo>
                    <a:pt x="755" y="0"/>
                  </a:lnTo>
                  <a:lnTo>
                    <a:pt x="802" y="4"/>
                  </a:lnTo>
                  <a:lnTo>
                    <a:pt x="847" y="13"/>
                  </a:lnTo>
                  <a:lnTo>
                    <a:pt x="890" y="30"/>
                  </a:lnTo>
                  <a:lnTo>
                    <a:pt x="928" y="51"/>
                  </a:lnTo>
                  <a:lnTo>
                    <a:pt x="963" y="78"/>
                  </a:lnTo>
                  <a:lnTo>
                    <a:pt x="995" y="109"/>
                  </a:lnTo>
                  <a:lnTo>
                    <a:pt x="1021" y="144"/>
                  </a:lnTo>
                  <a:lnTo>
                    <a:pt x="1043" y="183"/>
                  </a:lnTo>
                  <a:lnTo>
                    <a:pt x="1058" y="226"/>
                  </a:lnTo>
                  <a:lnTo>
                    <a:pt x="1068" y="270"/>
                  </a:lnTo>
                  <a:lnTo>
                    <a:pt x="1072" y="316"/>
                  </a:lnTo>
                  <a:lnTo>
                    <a:pt x="1072" y="586"/>
                  </a:lnTo>
                  <a:lnTo>
                    <a:pt x="1070" y="616"/>
                  </a:lnTo>
                  <a:lnTo>
                    <a:pt x="1063" y="645"/>
                  </a:lnTo>
                  <a:lnTo>
                    <a:pt x="1052" y="672"/>
                  </a:lnTo>
                  <a:lnTo>
                    <a:pt x="1037" y="698"/>
                  </a:lnTo>
                  <a:lnTo>
                    <a:pt x="1018" y="721"/>
                  </a:lnTo>
                  <a:lnTo>
                    <a:pt x="1018" y="908"/>
                  </a:lnTo>
                  <a:lnTo>
                    <a:pt x="1042" y="920"/>
                  </a:lnTo>
                  <a:lnTo>
                    <a:pt x="1070" y="936"/>
                  </a:lnTo>
                  <a:lnTo>
                    <a:pt x="1101" y="954"/>
                  </a:lnTo>
                  <a:lnTo>
                    <a:pt x="1135" y="974"/>
                  </a:lnTo>
                  <a:lnTo>
                    <a:pt x="1172" y="996"/>
                  </a:lnTo>
                  <a:lnTo>
                    <a:pt x="1211" y="1022"/>
                  </a:lnTo>
                  <a:lnTo>
                    <a:pt x="1253" y="1049"/>
                  </a:lnTo>
                  <a:lnTo>
                    <a:pt x="1295" y="1079"/>
                  </a:lnTo>
                  <a:lnTo>
                    <a:pt x="1338" y="1110"/>
                  </a:lnTo>
                  <a:lnTo>
                    <a:pt x="1380" y="1145"/>
                  </a:lnTo>
                  <a:lnTo>
                    <a:pt x="1401" y="1165"/>
                  </a:lnTo>
                  <a:lnTo>
                    <a:pt x="1420" y="1189"/>
                  </a:lnTo>
                  <a:lnTo>
                    <a:pt x="1435" y="1214"/>
                  </a:lnTo>
                  <a:lnTo>
                    <a:pt x="1445" y="1242"/>
                  </a:lnTo>
                  <a:lnTo>
                    <a:pt x="1452" y="1271"/>
                  </a:lnTo>
                  <a:lnTo>
                    <a:pt x="1454" y="1303"/>
                  </a:lnTo>
                  <a:lnTo>
                    <a:pt x="1454" y="1486"/>
                  </a:lnTo>
                  <a:lnTo>
                    <a:pt x="1452" y="1506"/>
                  </a:lnTo>
                  <a:lnTo>
                    <a:pt x="1444" y="1524"/>
                  </a:lnTo>
                  <a:lnTo>
                    <a:pt x="1433" y="1539"/>
                  </a:lnTo>
                  <a:lnTo>
                    <a:pt x="1417" y="1551"/>
                  </a:lnTo>
                  <a:lnTo>
                    <a:pt x="1399" y="1558"/>
                  </a:lnTo>
                  <a:lnTo>
                    <a:pt x="1380" y="1561"/>
                  </a:lnTo>
                  <a:lnTo>
                    <a:pt x="1360" y="1558"/>
                  </a:lnTo>
                  <a:lnTo>
                    <a:pt x="1342" y="1551"/>
                  </a:lnTo>
                  <a:lnTo>
                    <a:pt x="1328" y="1539"/>
                  </a:lnTo>
                  <a:lnTo>
                    <a:pt x="1315" y="1524"/>
                  </a:lnTo>
                  <a:lnTo>
                    <a:pt x="1309" y="1506"/>
                  </a:lnTo>
                  <a:lnTo>
                    <a:pt x="1305" y="1486"/>
                  </a:lnTo>
                  <a:lnTo>
                    <a:pt x="1305" y="1303"/>
                  </a:lnTo>
                  <a:lnTo>
                    <a:pt x="1303" y="1286"/>
                  </a:lnTo>
                  <a:lnTo>
                    <a:pt x="1296" y="1271"/>
                  </a:lnTo>
                  <a:lnTo>
                    <a:pt x="1285" y="1259"/>
                  </a:lnTo>
                  <a:lnTo>
                    <a:pt x="1245" y="1228"/>
                  </a:lnTo>
                  <a:lnTo>
                    <a:pt x="1205" y="1198"/>
                  </a:lnTo>
                  <a:lnTo>
                    <a:pt x="1165" y="1170"/>
                  </a:lnTo>
                  <a:lnTo>
                    <a:pt x="1125" y="1143"/>
                  </a:lnTo>
                  <a:lnTo>
                    <a:pt x="1089" y="1119"/>
                  </a:lnTo>
                  <a:lnTo>
                    <a:pt x="1054" y="1098"/>
                  </a:lnTo>
                  <a:lnTo>
                    <a:pt x="1021" y="1079"/>
                  </a:lnTo>
                  <a:lnTo>
                    <a:pt x="991" y="1062"/>
                  </a:lnTo>
                  <a:lnTo>
                    <a:pt x="967" y="1049"/>
                  </a:lnTo>
                  <a:lnTo>
                    <a:pt x="945" y="1038"/>
                  </a:lnTo>
                  <a:lnTo>
                    <a:pt x="929" y="1029"/>
                  </a:lnTo>
                  <a:lnTo>
                    <a:pt x="918" y="1023"/>
                  </a:lnTo>
                  <a:lnTo>
                    <a:pt x="901" y="1013"/>
                  </a:lnTo>
                  <a:lnTo>
                    <a:pt x="887" y="1000"/>
                  </a:lnTo>
                  <a:lnTo>
                    <a:pt x="877" y="984"/>
                  </a:lnTo>
                  <a:lnTo>
                    <a:pt x="872" y="966"/>
                  </a:lnTo>
                  <a:lnTo>
                    <a:pt x="869" y="946"/>
                  </a:lnTo>
                  <a:lnTo>
                    <a:pt x="869" y="686"/>
                  </a:lnTo>
                  <a:lnTo>
                    <a:pt x="872" y="669"/>
                  </a:lnTo>
                  <a:lnTo>
                    <a:pt x="878" y="652"/>
                  </a:lnTo>
                  <a:lnTo>
                    <a:pt x="888" y="637"/>
                  </a:lnTo>
                  <a:lnTo>
                    <a:pt x="902" y="625"/>
                  </a:lnTo>
                  <a:lnTo>
                    <a:pt x="914" y="615"/>
                  </a:lnTo>
                  <a:lnTo>
                    <a:pt x="921" y="601"/>
                  </a:lnTo>
                  <a:lnTo>
                    <a:pt x="923" y="586"/>
                  </a:lnTo>
                  <a:lnTo>
                    <a:pt x="923" y="317"/>
                  </a:lnTo>
                  <a:lnTo>
                    <a:pt x="920" y="284"/>
                  </a:lnTo>
                  <a:lnTo>
                    <a:pt x="910" y="253"/>
                  </a:lnTo>
                  <a:lnTo>
                    <a:pt x="895" y="223"/>
                  </a:lnTo>
                  <a:lnTo>
                    <a:pt x="874" y="199"/>
                  </a:lnTo>
                  <a:lnTo>
                    <a:pt x="849" y="179"/>
                  </a:lnTo>
                  <a:lnTo>
                    <a:pt x="821" y="163"/>
                  </a:lnTo>
                  <a:lnTo>
                    <a:pt x="790" y="153"/>
                  </a:lnTo>
                  <a:lnTo>
                    <a:pt x="755" y="150"/>
                  </a:lnTo>
                  <a:lnTo>
                    <a:pt x="698" y="150"/>
                  </a:lnTo>
                  <a:lnTo>
                    <a:pt x="665" y="153"/>
                  </a:lnTo>
                  <a:lnTo>
                    <a:pt x="633" y="163"/>
                  </a:lnTo>
                  <a:lnTo>
                    <a:pt x="605" y="179"/>
                  </a:lnTo>
                  <a:lnTo>
                    <a:pt x="580" y="199"/>
                  </a:lnTo>
                  <a:lnTo>
                    <a:pt x="560" y="223"/>
                  </a:lnTo>
                  <a:lnTo>
                    <a:pt x="544" y="253"/>
                  </a:lnTo>
                  <a:lnTo>
                    <a:pt x="534" y="284"/>
                  </a:lnTo>
                  <a:lnTo>
                    <a:pt x="531" y="317"/>
                  </a:lnTo>
                  <a:lnTo>
                    <a:pt x="531" y="586"/>
                  </a:lnTo>
                  <a:lnTo>
                    <a:pt x="533" y="601"/>
                  </a:lnTo>
                  <a:lnTo>
                    <a:pt x="541" y="615"/>
                  </a:lnTo>
                  <a:lnTo>
                    <a:pt x="552" y="625"/>
                  </a:lnTo>
                  <a:lnTo>
                    <a:pt x="565" y="637"/>
                  </a:lnTo>
                  <a:lnTo>
                    <a:pt x="576" y="652"/>
                  </a:lnTo>
                  <a:lnTo>
                    <a:pt x="582" y="669"/>
                  </a:lnTo>
                  <a:lnTo>
                    <a:pt x="584" y="686"/>
                  </a:lnTo>
                  <a:lnTo>
                    <a:pt x="584" y="946"/>
                  </a:lnTo>
                  <a:lnTo>
                    <a:pt x="582" y="966"/>
                  </a:lnTo>
                  <a:lnTo>
                    <a:pt x="577" y="984"/>
                  </a:lnTo>
                  <a:lnTo>
                    <a:pt x="567" y="1000"/>
                  </a:lnTo>
                  <a:lnTo>
                    <a:pt x="553" y="1013"/>
                  </a:lnTo>
                  <a:lnTo>
                    <a:pt x="536" y="1023"/>
                  </a:lnTo>
                  <a:lnTo>
                    <a:pt x="525" y="1029"/>
                  </a:lnTo>
                  <a:lnTo>
                    <a:pt x="508" y="1038"/>
                  </a:lnTo>
                  <a:lnTo>
                    <a:pt x="487" y="1049"/>
                  </a:lnTo>
                  <a:lnTo>
                    <a:pt x="462" y="1062"/>
                  </a:lnTo>
                  <a:lnTo>
                    <a:pt x="433" y="1079"/>
                  </a:lnTo>
                  <a:lnTo>
                    <a:pt x="400" y="1098"/>
                  </a:lnTo>
                  <a:lnTo>
                    <a:pt x="365" y="1119"/>
                  </a:lnTo>
                  <a:lnTo>
                    <a:pt x="329" y="1143"/>
                  </a:lnTo>
                  <a:lnTo>
                    <a:pt x="289" y="1168"/>
                  </a:lnTo>
                  <a:lnTo>
                    <a:pt x="249" y="1198"/>
                  </a:lnTo>
                  <a:lnTo>
                    <a:pt x="209" y="1228"/>
                  </a:lnTo>
                  <a:lnTo>
                    <a:pt x="169" y="1259"/>
                  </a:lnTo>
                  <a:lnTo>
                    <a:pt x="158" y="1271"/>
                  </a:lnTo>
                  <a:lnTo>
                    <a:pt x="151" y="1286"/>
                  </a:lnTo>
                  <a:lnTo>
                    <a:pt x="149" y="1303"/>
                  </a:lnTo>
                  <a:lnTo>
                    <a:pt x="149" y="1486"/>
                  </a:lnTo>
                  <a:lnTo>
                    <a:pt x="146" y="1506"/>
                  </a:lnTo>
                  <a:lnTo>
                    <a:pt x="139" y="1524"/>
                  </a:lnTo>
                  <a:lnTo>
                    <a:pt x="127" y="1539"/>
                  </a:lnTo>
                  <a:lnTo>
                    <a:pt x="112" y="1551"/>
                  </a:lnTo>
                  <a:lnTo>
                    <a:pt x="94" y="1558"/>
                  </a:lnTo>
                  <a:lnTo>
                    <a:pt x="75" y="1561"/>
                  </a:lnTo>
                  <a:lnTo>
                    <a:pt x="55" y="1558"/>
                  </a:lnTo>
                  <a:lnTo>
                    <a:pt x="37" y="1551"/>
                  </a:lnTo>
                  <a:lnTo>
                    <a:pt x="21" y="1539"/>
                  </a:lnTo>
                  <a:lnTo>
                    <a:pt x="10" y="1524"/>
                  </a:lnTo>
                  <a:lnTo>
                    <a:pt x="2" y="1506"/>
                  </a:lnTo>
                  <a:lnTo>
                    <a:pt x="0" y="1486"/>
                  </a:lnTo>
                  <a:lnTo>
                    <a:pt x="0" y="1303"/>
                  </a:lnTo>
                  <a:lnTo>
                    <a:pt x="2" y="1271"/>
                  </a:lnTo>
                  <a:lnTo>
                    <a:pt x="9" y="1242"/>
                  </a:lnTo>
                  <a:lnTo>
                    <a:pt x="19" y="1214"/>
                  </a:lnTo>
                  <a:lnTo>
                    <a:pt x="34" y="1189"/>
                  </a:lnTo>
                  <a:lnTo>
                    <a:pt x="53" y="1165"/>
                  </a:lnTo>
                  <a:lnTo>
                    <a:pt x="75" y="1145"/>
                  </a:lnTo>
                  <a:lnTo>
                    <a:pt x="117" y="1110"/>
                  </a:lnTo>
                  <a:lnTo>
                    <a:pt x="160" y="1079"/>
                  </a:lnTo>
                  <a:lnTo>
                    <a:pt x="201" y="1049"/>
                  </a:lnTo>
                  <a:lnTo>
                    <a:pt x="243" y="1022"/>
                  </a:lnTo>
                  <a:lnTo>
                    <a:pt x="282" y="996"/>
                  </a:lnTo>
                  <a:lnTo>
                    <a:pt x="319" y="974"/>
                  </a:lnTo>
                  <a:lnTo>
                    <a:pt x="353" y="954"/>
                  </a:lnTo>
                  <a:lnTo>
                    <a:pt x="384" y="936"/>
                  </a:lnTo>
                  <a:lnTo>
                    <a:pt x="412" y="920"/>
                  </a:lnTo>
                  <a:lnTo>
                    <a:pt x="436" y="908"/>
                  </a:lnTo>
                  <a:lnTo>
                    <a:pt x="436" y="721"/>
                  </a:lnTo>
                  <a:lnTo>
                    <a:pt x="417" y="698"/>
                  </a:lnTo>
                  <a:lnTo>
                    <a:pt x="402" y="672"/>
                  </a:lnTo>
                  <a:lnTo>
                    <a:pt x="391" y="645"/>
                  </a:lnTo>
                  <a:lnTo>
                    <a:pt x="384" y="616"/>
                  </a:lnTo>
                  <a:lnTo>
                    <a:pt x="382" y="586"/>
                  </a:lnTo>
                  <a:lnTo>
                    <a:pt x="382" y="316"/>
                  </a:lnTo>
                  <a:lnTo>
                    <a:pt x="386" y="270"/>
                  </a:lnTo>
                  <a:lnTo>
                    <a:pt x="396" y="226"/>
                  </a:lnTo>
                  <a:lnTo>
                    <a:pt x="411" y="183"/>
                  </a:lnTo>
                  <a:lnTo>
                    <a:pt x="434" y="144"/>
                  </a:lnTo>
                  <a:lnTo>
                    <a:pt x="459" y="109"/>
                  </a:lnTo>
                  <a:lnTo>
                    <a:pt x="491" y="78"/>
                  </a:lnTo>
                  <a:lnTo>
                    <a:pt x="526" y="51"/>
                  </a:lnTo>
                  <a:lnTo>
                    <a:pt x="565" y="30"/>
                  </a:lnTo>
                  <a:lnTo>
                    <a:pt x="607" y="13"/>
                  </a:lnTo>
                  <a:lnTo>
                    <a:pt x="652" y="4"/>
                  </a:lnTo>
                  <a:lnTo>
                    <a:pt x="698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9"/>
            <p:cNvSpPr>
              <a:spLocks/>
            </p:cNvSpPr>
            <p:nvPr/>
          </p:nvSpPr>
          <p:spPr bwMode="auto">
            <a:xfrm>
              <a:off x="4836" y="2035"/>
              <a:ext cx="169" cy="304"/>
            </a:xfrm>
            <a:custGeom>
              <a:avLst/>
              <a:gdLst>
                <a:gd name="T0" fmla="*/ 374 w 676"/>
                <a:gd name="T1" fmla="*/ 10 h 1219"/>
                <a:gd name="T2" fmla="*/ 409 w 676"/>
                <a:gd name="T3" fmla="*/ 53 h 1219"/>
                <a:gd name="T4" fmla="*/ 547 w 676"/>
                <a:gd name="T5" fmla="*/ 172 h 1219"/>
                <a:gd name="T6" fmla="*/ 599 w 676"/>
                <a:gd name="T7" fmla="*/ 193 h 1219"/>
                <a:gd name="T8" fmla="*/ 620 w 676"/>
                <a:gd name="T9" fmla="*/ 247 h 1219"/>
                <a:gd name="T10" fmla="*/ 599 w 676"/>
                <a:gd name="T11" fmla="*/ 300 h 1219"/>
                <a:gd name="T12" fmla="*/ 547 w 676"/>
                <a:gd name="T13" fmla="*/ 321 h 1219"/>
                <a:gd name="T14" fmla="*/ 209 w 676"/>
                <a:gd name="T15" fmla="*/ 332 h 1219"/>
                <a:gd name="T16" fmla="*/ 160 w 676"/>
                <a:gd name="T17" fmla="*/ 380 h 1219"/>
                <a:gd name="T18" fmla="*/ 152 w 676"/>
                <a:gd name="T19" fmla="*/ 452 h 1219"/>
                <a:gd name="T20" fmla="*/ 189 w 676"/>
                <a:gd name="T21" fmla="*/ 510 h 1219"/>
                <a:gd name="T22" fmla="*/ 256 w 676"/>
                <a:gd name="T23" fmla="*/ 533 h 1219"/>
                <a:gd name="T24" fmla="*/ 502 w 676"/>
                <a:gd name="T25" fmla="*/ 547 h 1219"/>
                <a:gd name="T26" fmla="*/ 601 w 676"/>
                <a:gd name="T27" fmla="*/ 608 h 1219"/>
                <a:gd name="T28" fmla="*/ 663 w 676"/>
                <a:gd name="T29" fmla="*/ 708 h 1219"/>
                <a:gd name="T30" fmla="*/ 673 w 676"/>
                <a:gd name="T31" fmla="*/ 831 h 1219"/>
                <a:gd name="T32" fmla="*/ 627 w 676"/>
                <a:gd name="T33" fmla="*/ 939 h 1219"/>
                <a:gd name="T34" fmla="*/ 538 w 676"/>
                <a:gd name="T35" fmla="*/ 1015 h 1219"/>
                <a:gd name="T36" fmla="*/ 420 w 676"/>
                <a:gd name="T37" fmla="*/ 1044 h 1219"/>
                <a:gd name="T38" fmla="*/ 410 w 676"/>
                <a:gd name="T39" fmla="*/ 1164 h 1219"/>
                <a:gd name="T40" fmla="*/ 376 w 676"/>
                <a:gd name="T41" fmla="*/ 1209 h 1219"/>
                <a:gd name="T42" fmla="*/ 319 w 676"/>
                <a:gd name="T43" fmla="*/ 1216 h 1219"/>
                <a:gd name="T44" fmla="*/ 274 w 676"/>
                <a:gd name="T45" fmla="*/ 1182 h 1219"/>
                <a:gd name="T46" fmla="*/ 264 w 676"/>
                <a:gd name="T47" fmla="*/ 1046 h 1219"/>
                <a:gd name="T48" fmla="*/ 86 w 676"/>
                <a:gd name="T49" fmla="*/ 1035 h 1219"/>
                <a:gd name="T50" fmla="*/ 53 w 676"/>
                <a:gd name="T51" fmla="*/ 991 h 1219"/>
                <a:gd name="T52" fmla="*/ 60 w 676"/>
                <a:gd name="T53" fmla="*/ 933 h 1219"/>
                <a:gd name="T54" fmla="*/ 104 w 676"/>
                <a:gd name="T55" fmla="*/ 899 h 1219"/>
                <a:gd name="T56" fmla="*/ 445 w 676"/>
                <a:gd name="T57" fmla="*/ 893 h 1219"/>
                <a:gd name="T58" fmla="*/ 504 w 676"/>
                <a:gd name="T59" fmla="*/ 856 h 1219"/>
                <a:gd name="T60" fmla="*/ 528 w 676"/>
                <a:gd name="T61" fmla="*/ 789 h 1219"/>
                <a:gd name="T62" fmla="*/ 504 w 676"/>
                <a:gd name="T63" fmla="*/ 723 h 1219"/>
                <a:gd name="T64" fmla="*/ 445 w 676"/>
                <a:gd name="T65" fmla="*/ 685 h 1219"/>
                <a:gd name="T66" fmla="*/ 213 w 676"/>
                <a:gd name="T67" fmla="*/ 680 h 1219"/>
                <a:gd name="T68" fmla="*/ 105 w 676"/>
                <a:gd name="T69" fmla="*/ 634 h 1219"/>
                <a:gd name="T70" fmla="*/ 29 w 676"/>
                <a:gd name="T71" fmla="*/ 544 h 1219"/>
                <a:gd name="T72" fmla="*/ 0 w 676"/>
                <a:gd name="T73" fmla="*/ 427 h 1219"/>
                <a:gd name="T74" fmla="*/ 29 w 676"/>
                <a:gd name="T75" fmla="*/ 310 h 1219"/>
                <a:gd name="T76" fmla="*/ 105 w 676"/>
                <a:gd name="T77" fmla="*/ 221 h 1219"/>
                <a:gd name="T78" fmla="*/ 215 w 676"/>
                <a:gd name="T79" fmla="*/ 175 h 1219"/>
                <a:gd name="T80" fmla="*/ 263 w 676"/>
                <a:gd name="T81" fmla="*/ 74 h 1219"/>
                <a:gd name="T82" fmla="*/ 285 w 676"/>
                <a:gd name="T83" fmla="*/ 21 h 1219"/>
                <a:gd name="T84" fmla="*/ 338 w 676"/>
                <a:gd name="T85" fmla="*/ 0 h 1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76" h="1219">
                  <a:moveTo>
                    <a:pt x="338" y="0"/>
                  </a:moveTo>
                  <a:lnTo>
                    <a:pt x="358" y="2"/>
                  </a:lnTo>
                  <a:lnTo>
                    <a:pt x="374" y="10"/>
                  </a:lnTo>
                  <a:lnTo>
                    <a:pt x="390" y="21"/>
                  </a:lnTo>
                  <a:lnTo>
                    <a:pt x="401" y="36"/>
                  </a:lnTo>
                  <a:lnTo>
                    <a:pt x="409" y="53"/>
                  </a:lnTo>
                  <a:lnTo>
                    <a:pt x="411" y="74"/>
                  </a:lnTo>
                  <a:lnTo>
                    <a:pt x="411" y="172"/>
                  </a:lnTo>
                  <a:lnTo>
                    <a:pt x="547" y="172"/>
                  </a:lnTo>
                  <a:lnTo>
                    <a:pt x="566" y="174"/>
                  </a:lnTo>
                  <a:lnTo>
                    <a:pt x="583" y="182"/>
                  </a:lnTo>
                  <a:lnTo>
                    <a:pt x="599" y="193"/>
                  </a:lnTo>
                  <a:lnTo>
                    <a:pt x="610" y="209"/>
                  </a:lnTo>
                  <a:lnTo>
                    <a:pt x="618" y="227"/>
                  </a:lnTo>
                  <a:lnTo>
                    <a:pt x="620" y="247"/>
                  </a:lnTo>
                  <a:lnTo>
                    <a:pt x="618" y="266"/>
                  </a:lnTo>
                  <a:lnTo>
                    <a:pt x="610" y="284"/>
                  </a:lnTo>
                  <a:lnTo>
                    <a:pt x="599" y="300"/>
                  </a:lnTo>
                  <a:lnTo>
                    <a:pt x="583" y="311"/>
                  </a:lnTo>
                  <a:lnTo>
                    <a:pt x="566" y="319"/>
                  </a:lnTo>
                  <a:lnTo>
                    <a:pt x="547" y="321"/>
                  </a:lnTo>
                  <a:lnTo>
                    <a:pt x="256" y="321"/>
                  </a:lnTo>
                  <a:lnTo>
                    <a:pt x="231" y="324"/>
                  </a:lnTo>
                  <a:lnTo>
                    <a:pt x="209" y="332"/>
                  </a:lnTo>
                  <a:lnTo>
                    <a:pt x="189" y="344"/>
                  </a:lnTo>
                  <a:lnTo>
                    <a:pt x="172" y="360"/>
                  </a:lnTo>
                  <a:lnTo>
                    <a:pt x="160" y="380"/>
                  </a:lnTo>
                  <a:lnTo>
                    <a:pt x="152" y="402"/>
                  </a:lnTo>
                  <a:lnTo>
                    <a:pt x="149" y="427"/>
                  </a:lnTo>
                  <a:lnTo>
                    <a:pt x="152" y="452"/>
                  </a:lnTo>
                  <a:lnTo>
                    <a:pt x="160" y="474"/>
                  </a:lnTo>
                  <a:lnTo>
                    <a:pt x="172" y="493"/>
                  </a:lnTo>
                  <a:lnTo>
                    <a:pt x="189" y="510"/>
                  </a:lnTo>
                  <a:lnTo>
                    <a:pt x="209" y="522"/>
                  </a:lnTo>
                  <a:lnTo>
                    <a:pt x="231" y="531"/>
                  </a:lnTo>
                  <a:lnTo>
                    <a:pt x="256" y="533"/>
                  </a:lnTo>
                  <a:lnTo>
                    <a:pt x="420" y="533"/>
                  </a:lnTo>
                  <a:lnTo>
                    <a:pt x="462" y="537"/>
                  </a:lnTo>
                  <a:lnTo>
                    <a:pt x="502" y="547"/>
                  </a:lnTo>
                  <a:lnTo>
                    <a:pt x="538" y="562"/>
                  </a:lnTo>
                  <a:lnTo>
                    <a:pt x="571" y="582"/>
                  </a:lnTo>
                  <a:lnTo>
                    <a:pt x="601" y="608"/>
                  </a:lnTo>
                  <a:lnTo>
                    <a:pt x="627" y="638"/>
                  </a:lnTo>
                  <a:lnTo>
                    <a:pt x="647" y="671"/>
                  </a:lnTo>
                  <a:lnTo>
                    <a:pt x="663" y="708"/>
                  </a:lnTo>
                  <a:lnTo>
                    <a:pt x="673" y="747"/>
                  </a:lnTo>
                  <a:lnTo>
                    <a:pt x="676" y="789"/>
                  </a:lnTo>
                  <a:lnTo>
                    <a:pt x="673" y="831"/>
                  </a:lnTo>
                  <a:lnTo>
                    <a:pt x="663" y="870"/>
                  </a:lnTo>
                  <a:lnTo>
                    <a:pt x="647" y="907"/>
                  </a:lnTo>
                  <a:lnTo>
                    <a:pt x="627" y="939"/>
                  </a:lnTo>
                  <a:lnTo>
                    <a:pt x="601" y="969"/>
                  </a:lnTo>
                  <a:lnTo>
                    <a:pt x="571" y="995"/>
                  </a:lnTo>
                  <a:lnTo>
                    <a:pt x="538" y="1015"/>
                  </a:lnTo>
                  <a:lnTo>
                    <a:pt x="501" y="1031"/>
                  </a:lnTo>
                  <a:lnTo>
                    <a:pt x="462" y="1041"/>
                  </a:lnTo>
                  <a:lnTo>
                    <a:pt x="420" y="1044"/>
                  </a:lnTo>
                  <a:lnTo>
                    <a:pt x="412" y="1044"/>
                  </a:lnTo>
                  <a:lnTo>
                    <a:pt x="412" y="1144"/>
                  </a:lnTo>
                  <a:lnTo>
                    <a:pt x="410" y="1164"/>
                  </a:lnTo>
                  <a:lnTo>
                    <a:pt x="402" y="1182"/>
                  </a:lnTo>
                  <a:lnTo>
                    <a:pt x="391" y="1196"/>
                  </a:lnTo>
                  <a:lnTo>
                    <a:pt x="376" y="1209"/>
                  </a:lnTo>
                  <a:lnTo>
                    <a:pt x="358" y="1216"/>
                  </a:lnTo>
                  <a:lnTo>
                    <a:pt x="338" y="1219"/>
                  </a:lnTo>
                  <a:lnTo>
                    <a:pt x="319" y="1216"/>
                  </a:lnTo>
                  <a:lnTo>
                    <a:pt x="301" y="1209"/>
                  </a:lnTo>
                  <a:lnTo>
                    <a:pt x="285" y="1196"/>
                  </a:lnTo>
                  <a:lnTo>
                    <a:pt x="274" y="1182"/>
                  </a:lnTo>
                  <a:lnTo>
                    <a:pt x="266" y="1164"/>
                  </a:lnTo>
                  <a:lnTo>
                    <a:pt x="264" y="1145"/>
                  </a:lnTo>
                  <a:lnTo>
                    <a:pt x="264" y="1046"/>
                  </a:lnTo>
                  <a:lnTo>
                    <a:pt x="124" y="1046"/>
                  </a:lnTo>
                  <a:lnTo>
                    <a:pt x="104" y="1042"/>
                  </a:lnTo>
                  <a:lnTo>
                    <a:pt x="86" y="1035"/>
                  </a:lnTo>
                  <a:lnTo>
                    <a:pt x="72" y="1023"/>
                  </a:lnTo>
                  <a:lnTo>
                    <a:pt x="60" y="1009"/>
                  </a:lnTo>
                  <a:lnTo>
                    <a:pt x="53" y="991"/>
                  </a:lnTo>
                  <a:lnTo>
                    <a:pt x="50" y="971"/>
                  </a:lnTo>
                  <a:lnTo>
                    <a:pt x="53" y="950"/>
                  </a:lnTo>
                  <a:lnTo>
                    <a:pt x="60" y="933"/>
                  </a:lnTo>
                  <a:lnTo>
                    <a:pt x="72" y="918"/>
                  </a:lnTo>
                  <a:lnTo>
                    <a:pt x="86" y="907"/>
                  </a:lnTo>
                  <a:lnTo>
                    <a:pt x="104" y="899"/>
                  </a:lnTo>
                  <a:lnTo>
                    <a:pt x="124" y="897"/>
                  </a:lnTo>
                  <a:lnTo>
                    <a:pt x="420" y="897"/>
                  </a:lnTo>
                  <a:lnTo>
                    <a:pt x="445" y="893"/>
                  </a:lnTo>
                  <a:lnTo>
                    <a:pt x="467" y="886"/>
                  </a:lnTo>
                  <a:lnTo>
                    <a:pt x="487" y="873"/>
                  </a:lnTo>
                  <a:lnTo>
                    <a:pt x="504" y="856"/>
                  </a:lnTo>
                  <a:lnTo>
                    <a:pt x="516" y="836"/>
                  </a:lnTo>
                  <a:lnTo>
                    <a:pt x="524" y="814"/>
                  </a:lnTo>
                  <a:lnTo>
                    <a:pt x="528" y="789"/>
                  </a:lnTo>
                  <a:lnTo>
                    <a:pt x="524" y="765"/>
                  </a:lnTo>
                  <a:lnTo>
                    <a:pt x="516" y="742"/>
                  </a:lnTo>
                  <a:lnTo>
                    <a:pt x="504" y="723"/>
                  </a:lnTo>
                  <a:lnTo>
                    <a:pt x="487" y="707"/>
                  </a:lnTo>
                  <a:lnTo>
                    <a:pt x="467" y="694"/>
                  </a:lnTo>
                  <a:lnTo>
                    <a:pt x="445" y="685"/>
                  </a:lnTo>
                  <a:lnTo>
                    <a:pt x="420" y="683"/>
                  </a:lnTo>
                  <a:lnTo>
                    <a:pt x="256" y="683"/>
                  </a:lnTo>
                  <a:lnTo>
                    <a:pt x="213" y="680"/>
                  </a:lnTo>
                  <a:lnTo>
                    <a:pt x="174" y="670"/>
                  </a:lnTo>
                  <a:lnTo>
                    <a:pt x="139" y="654"/>
                  </a:lnTo>
                  <a:lnTo>
                    <a:pt x="105" y="634"/>
                  </a:lnTo>
                  <a:lnTo>
                    <a:pt x="75" y="608"/>
                  </a:lnTo>
                  <a:lnTo>
                    <a:pt x="49" y="578"/>
                  </a:lnTo>
                  <a:lnTo>
                    <a:pt x="29" y="544"/>
                  </a:lnTo>
                  <a:lnTo>
                    <a:pt x="13" y="508"/>
                  </a:lnTo>
                  <a:lnTo>
                    <a:pt x="3" y="468"/>
                  </a:lnTo>
                  <a:lnTo>
                    <a:pt x="0" y="427"/>
                  </a:lnTo>
                  <a:lnTo>
                    <a:pt x="3" y="386"/>
                  </a:lnTo>
                  <a:lnTo>
                    <a:pt x="13" y="346"/>
                  </a:lnTo>
                  <a:lnTo>
                    <a:pt x="29" y="310"/>
                  </a:lnTo>
                  <a:lnTo>
                    <a:pt x="49" y="276"/>
                  </a:lnTo>
                  <a:lnTo>
                    <a:pt x="75" y="247"/>
                  </a:lnTo>
                  <a:lnTo>
                    <a:pt x="105" y="221"/>
                  </a:lnTo>
                  <a:lnTo>
                    <a:pt x="139" y="200"/>
                  </a:lnTo>
                  <a:lnTo>
                    <a:pt x="175" y="185"/>
                  </a:lnTo>
                  <a:lnTo>
                    <a:pt x="215" y="175"/>
                  </a:lnTo>
                  <a:lnTo>
                    <a:pt x="256" y="172"/>
                  </a:lnTo>
                  <a:lnTo>
                    <a:pt x="263" y="172"/>
                  </a:lnTo>
                  <a:lnTo>
                    <a:pt x="263" y="74"/>
                  </a:lnTo>
                  <a:lnTo>
                    <a:pt x="266" y="53"/>
                  </a:lnTo>
                  <a:lnTo>
                    <a:pt x="273" y="36"/>
                  </a:lnTo>
                  <a:lnTo>
                    <a:pt x="285" y="21"/>
                  </a:lnTo>
                  <a:lnTo>
                    <a:pt x="300" y="10"/>
                  </a:lnTo>
                  <a:lnTo>
                    <a:pt x="317" y="2"/>
                  </a:lnTo>
                  <a:lnTo>
                    <a:pt x="338" y="0"/>
                  </a:lnTo>
                  <a:close/>
                </a:path>
              </a:pathLst>
            </a:custGeom>
            <a:solidFill>
              <a:srgbClr val="3C92C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60" name="Hexagon 259"/>
          <p:cNvSpPr/>
          <p:nvPr/>
        </p:nvSpPr>
        <p:spPr>
          <a:xfrm>
            <a:off x="6503124" y="2632187"/>
            <a:ext cx="1792096" cy="1582423"/>
          </a:xfrm>
          <a:prstGeom prst="hexagon">
            <a:avLst/>
          </a:prstGeom>
          <a:solidFill>
            <a:schemeClr val="accent1">
              <a:alpha val="54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TextBox 260"/>
          <p:cNvSpPr txBox="1"/>
          <p:nvPr/>
        </p:nvSpPr>
        <p:spPr>
          <a:xfrm>
            <a:off x="6814139" y="3466269"/>
            <a:ext cx="11700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p2p</a:t>
            </a:r>
            <a:endParaRPr lang="ru-RU" sz="1200" dirty="0" smtClean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кредитование</a:t>
            </a:r>
            <a:endParaRPr lang="en-US" sz="12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4" name="Group 12"/>
          <p:cNvGrpSpPr>
            <a:grpSpLocks noChangeAspect="1"/>
          </p:cNvGrpSpPr>
          <p:nvPr/>
        </p:nvGrpSpPr>
        <p:grpSpPr bwMode="auto">
          <a:xfrm flipH="1">
            <a:off x="7120328" y="2799258"/>
            <a:ext cx="572927" cy="543659"/>
            <a:chOff x="3021" y="1754"/>
            <a:chExt cx="1566" cy="1486"/>
          </a:xfrm>
        </p:grpSpPr>
        <p:sp>
          <p:nvSpPr>
            <p:cNvPr id="16" name="AutoShape 11"/>
            <p:cNvSpPr>
              <a:spLocks noChangeAspect="1" noChangeArrowheads="1" noTextEdit="1"/>
            </p:cNvSpPr>
            <p:nvPr/>
          </p:nvSpPr>
          <p:spPr bwMode="auto">
            <a:xfrm>
              <a:off x="3021" y="1754"/>
              <a:ext cx="1566" cy="14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Rectangle 13"/>
            <p:cNvSpPr>
              <a:spLocks noChangeArrowheads="1"/>
            </p:cNvSpPr>
            <p:nvPr/>
          </p:nvSpPr>
          <p:spPr bwMode="auto">
            <a:xfrm>
              <a:off x="3021" y="1754"/>
              <a:ext cx="1566" cy="1486"/>
            </a:xfrm>
            <a:prstGeom prst="rect">
              <a:avLst/>
            </a:prstGeom>
            <a:noFill/>
            <a:ln w="0">
              <a:noFill/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4"/>
            <p:cNvSpPr>
              <a:spLocks/>
            </p:cNvSpPr>
            <p:nvPr/>
          </p:nvSpPr>
          <p:spPr bwMode="auto">
            <a:xfrm>
              <a:off x="3046" y="2286"/>
              <a:ext cx="758" cy="930"/>
            </a:xfrm>
            <a:custGeom>
              <a:avLst/>
              <a:gdLst>
                <a:gd name="T0" fmla="*/ 440 w 2275"/>
                <a:gd name="T1" fmla="*/ 0 h 2789"/>
                <a:gd name="T2" fmla="*/ 1468 w 2275"/>
                <a:gd name="T3" fmla="*/ 0 h 2789"/>
                <a:gd name="T4" fmla="*/ 1528 w 2275"/>
                <a:gd name="T5" fmla="*/ 4 h 2789"/>
                <a:gd name="T6" fmla="*/ 1585 w 2275"/>
                <a:gd name="T7" fmla="*/ 15 h 2789"/>
                <a:gd name="T8" fmla="*/ 1639 w 2275"/>
                <a:gd name="T9" fmla="*/ 35 h 2789"/>
                <a:gd name="T10" fmla="*/ 1690 w 2275"/>
                <a:gd name="T11" fmla="*/ 61 h 2789"/>
                <a:gd name="T12" fmla="*/ 1737 w 2275"/>
                <a:gd name="T13" fmla="*/ 92 h 2789"/>
                <a:gd name="T14" fmla="*/ 1780 w 2275"/>
                <a:gd name="T15" fmla="*/ 129 h 2789"/>
                <a:gd name="T16" fmla="*/ 1817 w 2275"/>
                <a:gd name="T17" fmla="*/ 172 h 2789"/>
                <a:gd name="T18" fmla="*/ 1848 w 2275"/>
                <a:gd name="T19" fmla="*/ 217 h 2789"/>
                <a:gd name="T20" fmla="*/ 1874 w 2275"/>
                <a:gd name="T21" fmla="*/ 269 h 2789"/>
                <a:gd name="T22" fmla="*/ 1892 w 2275"/>
                <a:gd name="T23" fmla="*/ 323 h 2789"/>
                <a:gd name="T24" fmla="*/ 1903 w 2275"/>
                <a:gd name="T25" fmla="*/ 381 h 2789"/>
                <a:gd name="T26" fmla="*/ 1908 w 2275"/>
                <a:gd name="T27" fmla="*/ 441 h 2789"/>
                <a:gd name="T28" fmla="*/ 1908 w 2275"/>
                <a:gd name="T29" fmla="*/ 881 h 2789"/>
                <a:gd name="T30" fmla="*/ 2275 w 2275"/>
                <a:gd name="T31" fmla="*/ 881 h 2789"/>
                <a:gd name="T32" fmla="*/ 2275 w 2275"/>
                <a:gd name="T33" fmla="*/ 1320 h 2789"/>
                <a:gd name="T34" fmla="*/ 1761 w 2275"/>
                <a:gd name="T35" fmla="*/ 1320 h 2789"/>
                <a:gd name="T36" fmla="*/ 1714 w 2275"/>
                <a:gd name="T37" fmla="*/ 1318 h 2789"/>
                <a:gd name="T38" fmla="*/ 1669 w 2275"/>
                <a:gd name="T39" fmla="*/ 1306 h 2789"/>
                <a:gd name="T40" fmla="*/ 1626 w 2275"/>
                <a:gd name="T41" fmla="*/ 1288 h 2789"/>
                <a:gd name="T42" fmla="*/ 1587 w 2275"/>
                <a:gd name="T43" fmla="*/ 1265 h 2789"/>
                <a:gd name="T44" fmla="*/ 1553 w 2275"/>
                <a:gd name="T45" fmla="*/ 1235 h 2789"/>
                <a:gd name="T46" fmla="*/ 1525 w 2275"/>
                <a:gd name="T47" fmla="*/ 1201 h 2789"/>
                <a:gd name="T48" fmla="*/ 1501 w 2275"/>
                <a:gd name="T49" fmla="*/ 1162 h 2789"/>
                <a:gd name="T50" fmla="*/ 1482 w 2275"/>
                <a:gd name="T51" fmla="*/ 1120 h 2789"/>
                <a:gd name="T52" fmla="*/ 1472 w 2275"/>
                <a:gd name="T53" fmla="*/ 1076 h 2789"/>
                <a:gd name="T54" fmla="*/ 1468 w 2275"/>
                <a:gd name="T55" fmla="*/ 1027 h 2789"/>
                <a:gd name="T56" fmla="*/ 1468 w 2275"/>
                <a:gd name="T57" fmla="*/ 2789 h 2789"/>
                <a:gd name="T58" fmla="*/ 440 w 2275"/>
                <a:gd name="T59" fmla="*/ 2789 h 2789"/>
                <a:gd name="T60" fmla="*/ 440 w 2275"/>
                <a:gd name="T61" fmla="*/ 1469 h 2789"/>
                <a:gd name="T62" fmla="*/ 0 w 2275"/>
                <a:gd name="T63" fmla="*/ 1469 h 2789"/>
                <a:gd name="T64" fmla="*/ 0 w 2275"/>
                <a:gd name="T65" fmla="*/ 441 h 2789"/>
                <a:gd name="T66" fmla="*/ 3 w 2275"/>
                <a:gd name="T67" fmla="*/ 381 h 2789"/>
                <a:gd name="T68" fmla="*/ 16 w 2275"/>
                <a:gd name="T69" fmla="*/ 323 h 2789"/>
                <a:gd name="T70" fmla="*/ 34 w 2275"/>
                <a:gd name="T71" fmla="*/ 269 h 2789"/>
                <a:gd name="T72" fmla="*/ 60 w 2275"/>
                <a:gd name="T73" fmla="*/ 217 h 2789"/>
                <a:gd name="T74" fmla="*/ 91 w 2275"/>
                <a:gd name="T75" fmla="*/ 172 h 2789"/>
                <a:gd name="T76" fmla="*/ 128 w 2275"/>
                <a:gd name="T77" fmla="*/ 129 h 2789"/>
                <a:gd name="T78" fmla="*/ 171 w 2275"/>
                <a:gd name="T79" fmla="*/ 92 h 2789"/>
                <a:gd name="T80" fmla="*/ 218 w 2275"/>
                <a:gd name="T81" fmla="*/ 61 h 2789"/>
                <a:gd name="T82" fmla="*/ 269 w 2275"/>
                <a:gd name="T83" fmla="*/ 35 h 2789"/>
                <a:gd name="T84" fmla="*/ 323 w 2275"/>
                <a:gd name="T85" fmla="*/ 15 h 2789"/>
                <a:gd name="T86" fmla="*/ 380 w 2275"/>
                <a:gd name="T87" fmla="*/ 4 h 2789"/>
                <a:gd name="T88" fmla="*/ 440 w 2275"/>
                <a:gd name="T89" fmla="*/ 0 h 27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275" h="2789">
                  <a:moveTo>
                    <a:pt x="440" y="0"/>
                  </a:moveTo>
                  <a:lnTo>
                    <a:pt x="1468" y="0"/>
                  </a:lnTo>
                  <a:lnTo>
                    <a:pt x="1528" y="4"/>
                  </a:lnTo>
                  <a:lnTo>
                    <a:pt x="1585" y="15"/>
                  </a:lnTo>
                  <a:lnTo>
                    <a:pt x="1639" y="35"/>
                  </a:lnTo>
                  <a:lnTo>
                    <a:pt x="1690" y="61"/>
                  </a:lnTo>
                  <a:lnTo>
                    <a:pt x="1737" y="92"/>
                  </a:lnTo>
                  <a:lnTo>
                    <a:pt x="1780" y="129"/>
                  </a:lnTo>
                  <a:lnTo>
                    <a:pt x="1817" y="172"/>
                  </a:lnTo>
                  <a:lnTo>
                    <a:pt x="1848" y="217"/>
                  </a:lnTo>
                  <a:lnTo>
                    <a:pt x="1874" y="269"/>
                  </a:lnTo>
                  <a:lnTo>
                    <a:pt x="1892" y="323"/>
                  </a:lnTo>
                  <a:lnTo>
                    <a:pt x="1903" y="381"/>
                  </a:lnTo>
                  <a:lnTo>
                    <a:pt x="1908" y="441"/>
                  </a:lnTo>
                  <a:lnTo>
                    <a:pt x="1908" y="881"/>
                  </a:lnTo>
                  <a:lnTo>
                    <a:pt x="2275" y="881"/>
                  </a:lnTo>
                  <a:lnTo>
                    <a:pt x="2275" y="1320"/>
                  </a:lnTo>
                  <a:lnTo>
                    <a:pt x="1761" y="1320"/>
                  </a:lnTo>
                  <a:lnTo>
                    <a:pt x="1714" y="1318"/>
                  </a:lnTo>
                  <a:lnTo>
                    <a:pt x="1669" y="1306"/>
                  </a:lnTo>
                  <a:lnTo>
                    <a:pt x="1626" y="1288"/>
                  </a:lnTo>
                  <a:lnTo>
                    <a:pt x="1587" y="1265"/>
                  </a:lnTo>
                  <a:lnTo>
                    <a:pt x="1553" y="1235"/>
                  </a:lnTo>
                  <a:lnTo>
                    <a:pt x="1525" y="1201"/>
                  </a:lnTo>
                  <a:lnTo>
                    <a:pt x="1501" y="1162"/>
                  </a:lnTo>
                  <a:lnTo>
                    <a:pt x="1482" y="1120"/>
                  </a:lnTo>
                  <a:lnTo>
                    <a:pt x="1472" y="1076"/>
                  </a:lnTo>
                  <a:lnTo>
                    <a:pt x="1468" y="1027"/>
                  </a:lnTo>
                  <a:lnTo>
                    <a:pt x="1468" y="2789"/>
                  </a:lnTo>
                  <a:lnTo>
                    <a:pt x="440" y="2789"/>
                  </a:lnTo>
                  <a:lnTo>
                    <a:pt x="440" y="1469"/>
                  </a:lnTo>
                  <a:lnTo>
                    <a:pt x="0" y="1469"/>
                  </a:lnTo>
                  <a:lnTo>
                    <a:pt x="0" y="441"/>
                  </a:lnTo>
                  <a:lnTo>
                    <a:pt x="3" y="381"/>
                  </a:lnTo>
                  <a:lnTo>
                    <a:pt x="16" y="323"/>
                  </a:lnTo>
                  <a:lnTo>
                    <a:pt x="34" y="269"/>
                  </a:lnTo>
                  <a:lnTo>
                    <a:pt x="60" y="217"/>
                  </a:lnTo>
                  <a:lnTo>
                    <a:pt x="91" y="172"/>
                  </a:lnTo>
                  <a:lnTo>
                    <a:pt x="128" y="129"/>
                  </a:lnTo>
                  <a:lnTo>
                    <a:pt x="171" y="92"/>
                  </a:lnTo>
                  <a:lnTo>
                    <a:pt x="218" y="61"/>
                  </a:lnTo>
                  <a:lnTo>
                    <a:pt x="269" y="35"/>
                  </a:lnTo>
                  <a:lnTo>
                    <a:pt x="323" y="15"/>
                  </a:lnTo>
                  <a:lnTo>
                    <a:pt x="380" y="4"/>
                  </a:lnTo>
                  <a:lnTo>
                    <a:pt x="440" y="0"/>
                  </a:lnTo>
                  <a:close/>
                </a:path>
              </a:pathLst>
            </a:custGeom>
            <a:solidFill>
              <a:srgbClr val="76FFD8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5"/>
            <p:cNvSpPr>
              <a:spLocks/>
            </p:cNvSpPr>
            <p:nvPr/>
          </p:nvSpPr>
          <p:spPr bwMode="auto">
            <a:xfrm>
              <a:off x="3804" y="2286"/>
              <a:ext cx="758" cy="930"/>
            </a:xfrm>
            <a:custGeom>
              <a:avLst/>
              <a:gdLst>
                <a:gd name="T0" fmla="*/ 807 w 2275"/>
                <a:gd name="T1" fmla="*/ 0 h 2789"/>
                <a:gd name="T2" fmla="*/ 1835 w 2275"/>
                <a:gd name="T3" fmla="*/ 0 h 2789"/>
                <a:gd name="T4" fmla="*/ 1895 w 2275"/>
                <a:gd name="T5" fmla="*/ 4 h 2789"/>
                <a:gd name="T6" fmla="*/ 1952 w 2275"/>
                <a:gd name="T7" fmla="*/ 15 h 2789"/>
                <a:gd name="T8" fmla="*/ 2006 w 2275"/>
                <a:gd name="T9" fmla="*/ 35 h 2789"/>
                <a:gd name="T10" fmla="*/ 2057 w 2275"/>
                <a:gd name="T11" fmla="*/ 61 h 2789"/>
                <a:gd name="T12" fmla="*/ 2104 w 2275"/>
                <a:gd name="T13" fmla="*/ 92 h 2789"/>
                <a:gd name="T14" fmla="*/ 2147 w 2275"/>
                <a:gd name="T15" fmla="*/ 129 h 2789"/>
                <a:gd name="T16" fmla="*/ 2184 w 2275"/>
                <a:gd name="T17" fmla="*/ 172 h 2789"/>
                <a:gd name="T18" fmla="*/ 2215 w 2275"/>
                <a:gd name="T19" fmla="*/ 217 h 2789"/>
                <a:gd name="T20" fmla="*/ 2241 w 2275"/>
                <a:gd name="T21" fmla="*/ 269 h 2789"/>
                <a:gd name="T22" fmla="*/ 2259 w 2275"/>
                <a:gd name="T23" fmla="*/ 323 h 2789"/>
                <a:gd name="T24" fmla="*/ 2272 w 2275"/>
                <a:gd name="T25" fmla="*/ 381 h 2789"/>
                <a:gd name="T26" fmla="*/ 2275 w 2275"/>
                <a:gd name="T27" fmla="*/ 441 h 2789"/>
                <a:gd name="T28" fmla="*/ 2275 w 2275"/>
                <a:gd name="T29" fmla="*/ 1469 h 2789"/>
                <a:gd name="T30" fmla="*/ 1835 w 2275"/>
                <a:gd name="T31" fmla="*/ 1469 h 2789"/>
                <a:gd name="T32" fmla="*/ 1835 w 2275"/>
                <a:gd name="T33" fmla="*/ 2789 h 2789"/>
                <a:gd name="T34" fmla="*/ 807 w 2275"/>
                <a:gd name="T35" fmla="*/ 2789 h 2789"/>
                <a:gd name="T36" fmla="*/ 807 w 2275"/>
                <a:gd name="T37" fmla="*/ 1027 h 2789"/>
                <a:gd name="T38" fmla="*/ 803 w 2275"/>
                <a:gd name="T39" fmla="*/ 1076 h 2789"/>
                <a:gd name="T40" fmla="*/ 793 w 2275"/>
                <a:gd name="T41" fmla="*/ 1120 h 2789"/>
                <a:gd name="T42" fmla="*/ 774 w 2275"/>
                <a:gd name="T43" fmla="*/ 1162 h 2789"/>
                <a:gd name="T44" fmla="*/ 750 w 2275"/>
                <a:gd name="T45" fmla="*/ 1201 h 2789"/>
                <a:gd name="T46" fmla="*/ 722 w 2275"/>
                <a:gd name="T47" fmla="*/ 1235 h 2789"/>
                <a:gd name="T48" fmla="*/ 688 w 2275"/>
                <a:gd name="T49" fmla="*/ 1265 h 2789"/>
                <a:gd name="T50" fmla="*/ 649 w 2275"/>
                <a:gd name="T51" fmla="*/ 1288 h 2789"/>
                <a:gd name="T52" fmla="*/ 606 w 2275"/>
                <a:gd name="T53" fmla="*/ 1306 h 2789"/>
                <a:gd name="T54" fmla="*/ 561 w 2275"/>
                <a:gd name="T55" fmla="*/ 1318 h 2789"/>
                <a:gd name="T56" fmla="*/ 514 w 2275"/>
                <a:gd name="T57" fmla="*/ 1320 h 2789"/>
                <a:gd name="T58" fmla="*/ 0 w 2275"/>
                <a:gd name="T59" fmla="*/ 1320 h 2789"/>
                <a:gd name="T60" fmla="*/ 0 w 2275"/>
                <a:gd name="T61" fmla="*/ 881 h 2789"/>
                <a:gd name="T62" fmla="*/ 367 w 2275"/>
                <a:gd name="T63" fmla="*/ 881 h 2789"/>
                <a:gd name="T64" fmla="*/ 367 w 2275"/>
                <a:gd name="T65" fmla="*/ 441 h 2789"/>
                <a:gd name="T66" fmla="*/ 372 w 2275"/>
                <a:gd name="T67" fmla="*/ 381 h 2789"/>
                <a:gd name="T68" fmla="*/ 383 w 2275"/>
                <a:gd name="T69" fmla="*/ 323 h 2789"/>
                <a:gd name="T70" fmla="*/ 401 w 2275"/>
                <a:gd name="T71" fmla="*/ 269 h 2789"/>
                <a:gd name="T72" fmla="*/ 427 w 2275"/>
                <a:gd name="T73" fmla="*/ 217 h 2789"/>
                <a:gd name="T74" fmla="*/ 458 w 2275"/>
                <a:gd name="T75" fmla="*/ 172 h 2789"/>
                <a:gd name="T76" fmla="*/ 495 w 2275"/>
                <a:gd name="T77" fmla="*/ 129 h 2789"/>
                <a:gd name="T78" fmla="*/ 538 w 2275"/>
                <a:gd name="T79" fmla="*/ 92 h 2789"/>
                <a:gd name="T80" fmla="*/ 585 w 2275"/>
                <a:gd name="T81" fmla="*/ 61 h 2789"/>
                <a:gd name="T82" fmla="*/ 636 w 2275"/>
                <a:gd name="T83" fmla="*/ 35 h 2789"/>
                <a:gd name="T84" fmla="*/ 690 w 2275"/>
                <a:gd name="T85" fmla="*/ 15 h 2789"/>
                <a:gd name="T86" fmla="*/ 747 w 2275"/>
                <a:gd name="T87" fmla="*/ 4 h 2789"/>
                <a:gd name="T88" fmla="*/ 807 w 2275"/>
                <a:gd name="T89" fmla="*/ 0 h 27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2275" h="2789">
                  <a:moveTo>
                    <a:pt x="807" y="0"/>
                  </a:moveTo>
                  <a:lnTo>
                    <a:pt x="1835" y="0"/>
                  </a:lnTo>
                  <a:lnTo>
                    <a:pt x="1895" y="4"/>
                  </a:lnTo>
                  <a:lnTo>
                    <a:pt x="1952" y="15"/>
                  </a:lnTo>
                  <a:lnTo>
                    <a:pt x="2006" y="35"/>
                  </a:lnTo>
                  <a:lnTo>
                    <a:pt x="2057" y="61"/>
                  </a:lnTo>
                  <a:lnTo>
                    <a:pt x="2104" y="92"/>
                  </a:lnTo>
                  <a:lnTo>
                    <a:pt x="2147" y="129"/>
                  </a:lnTo>
                  <a:lnTo>
                    <a:pt x="2184" y="172"/>
                  </a:lnTo>
                  <a:lnTo>
                    <a:pt x="2215" y="217"/>
                  </a:lnTo>
                  <a:lnTo>
                    <a:pt x="2241" y="269"/>
                  </a:lnTo>
                  <a:lnTo>
                    <a:pt x="2259" y="323"/>
                  </a:lnTo>
                  <a:lnTo>
                    <a:pt x="2272" y="381"/>
                  </a:lnTo>
                  <a:lnTo>
                    <a:pt x="2275" y="441"/>
                  </a:lnTo>
                  <a:lnTo>
                    <a:pt x="2275" y="1469"/>
                  </a:lnTo>
                  <a:lnTo>
                    <a:pt x="1835" y="1469"/>
                  </a:lnTo>
                  <a:lnTo>
                    <a:pt x="1835" y="2789"/>
                  </a:lnTo>
                  <a:lnTo>
                    <a:pt x="807" y="2789"/>
                  </a:lnTo>
                  <a:lnTo>
                    <a:pt x="807" y="1027"/>
                  </a:lnTo>
                  <a:lnTo>
                    <a:pt x="803" y="1076"/>
                  </a:lnTo>
                  <a:lnTo>
                    <a:pt x="793" y="1120"/>
                  </a:lnTo>
                  <a:lnTo>
                    <a:pt x="774" y="1162"/>
                  </a:lnTo>
                  <a:lnTo>
                    <a:pt x="750" y="1201"/>
                  </a:lnTo>
                  <a:lnTo>
                    <a:pt x="722" y="1235"/>
                  </a:lnTo>
                  <a:lnTo>
                    <a:pt x="688" y="1265"/>
                  </a:lnTo>
                  <a:lnTo>
                    <a:pt x="649" y="1288"/>
                  </a:lnTo>
                  <a:lnTo>
                    <a:pt x="606" y="1306"/>
                  </a:lnTo>
                  <a:lnTo>
                    <a:pt x="561" y="1318"/>
                  </a:lnTo>
                  <a:lnTo>
                    <a:pt x="514" y="1320"/>
                  </a:lnTo>
                  <a:lnTo>
                    <a:pt x="0" y="1320"/>
                  </a:lnTo>
                  <a:lnTo>
                    <a:pt x="0" y="881"/>
                  </a:lnTo>
                  <a:lnTo>
                    <a:pt x="367" y="881"/>
                  </a:lnTo>
                  <a:lnTo>
                    <a:pt x="367" y="441"/>
                  </a:lnTo>
                  <a:lnTo>
                    <a:pt x="372" y="381"/>
                  </a:lnTo>
                  <a:lnTo>
                    <a:pt x="383" y="323"/>
                  </a:lnTo>
                  <a:lnTo>
                    <a:pt x="401" y="269"/>
                  </a:lnTo>
                  <a:lnTo>
                    <a:pt x="427" y="217"/>
                  </a:lnTo>
                  <a:lnTo>
                    <a:pt x="458" y="172"/>
                  </a:lnTo>
                  <a:lnTo>
                    <a:pt x="495" y="129"/>
                  </a:lnTo>
                  <a:lnTo>
                    <a:pt x="538" y="92"/>
                  </a:lnTo>
                  <a:lnTo>
                    <a:pt x="585" y="61"/>
                  </a:lnTo>
                  <a:lnTo>
                    <a:pt x="636" y="35"/>
                  </a:lnTo>
                  <a:lnTo>
                    <a:pt x="690" y="15"/>
                  </a:lnTo>
                  <a:lnTo>
                    <a:pt x="747" y="4"/>
                  </a:lnTo>
                  <a:lnTo>
                    <a:pt x="807" y="0"/>
                  </a:lnTo>
                  <a:close/>
                </a:path>
              </a:pathLst>
            </a:custGeom>
            <a:solidFill>
              <a:srgbClr val="F7BC3C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6"/>
            <p:cNvSpPr>
              <a:spLocks/>
            </p:cNvSpPr>
            <p:nvPr/>
          </p:nvSpPr>
          <p:spPr bwMode="auto">
            <a:xfrm>
              <a:off x="3192" y="1943"/>
              <a:ext cx="343" cy="343"/>
            </a:xfrm>
            <a:custGeom>
              <a:avLst/>
              <a:gdLst>
                <a:gd name="T0" fmla="*/ 514 w 1028"/>
                <a:gd name="T1" fmla="*/ 0 h 1028"/>
                <a:gd name="T2" fmla="*/ 578 w 1028"/>
                <a:gd name="T3" fmla="*/ 4 h 1028"/>
                <a:gd name="T4" fmla="*/ 641 w 1028"/>
                <a:gd name="T5" fmla="*/ 16 h 1028"/>
                <a:gd name="T6" fmla="*/ 699 w 1028"/>
                <a:gd name="T7" fmla="*/ 36 h 1028"/>
                <a:gd name="T8" fmla="*/ 756 w 1028"/>
                <a:gd name="T9" fmla="*/ 61 h 1028"/>
                <a:gd name="T10" fmla="*/ 807 w 1028"/>
                <a:gd name="T11" fmla="*/ 92 h 1028"/>
                <a:gd name="T12" fmla="*/ 856 w 1028"/>
                <a:gd name="T13" fmla="*/ 129 h 1028"/>
                <a:gd name="T14" fmla="*/ 898 w 1028"/>
                <a:gd name="T15" fmla="*/ 174 h 1028"/>
                <a:gd name="T16" fmla="*/ 935 w 1028"/>
                <a:gd name="T17" fmla="*/ 221 h 1028"/>
                <a:gd name="T18" fmla="*/ 968 w 1028"/>
                <a:gd name="T19" fmla="*/ 273 h 1028"/>
                <a:gd name="T20" fmla="*/ 994 w 1028"/>
                <a:gd name="T21" fmla="*/ 329 h 1028"/>
                <a:gd name="T22" fmla="*/ 1012 w 1028"/>
                <a:gd name="T23" fmla="*/ 387 h 1028"/>
                <a:gd name="T24" fmla="*/ 1024 w 1028"/>
                <a:gd name="T25" fmla="*/ 450 h 1028"/>
                <a:gd name="T26" fmla="*/ 1028 w 1028"/>
                <a:gd name="T27" fmla="*/ 514 h 1028"/>
                <a:gd name="T28" fmla="*/ 1024 w 1028"/>
                <a:gd name="T29" fmla="*/ 579 h 1028"/>
                <a:gd name="T30" fmla="*/ 1012 w 1028"/>
                <a:gd name="T31" fmla="*/ 640 h 1028"/>
                <a:gd name="T32" fmla="*/ 994 w 1028"/>
                <a:gd name="T33" fmla="*/ 700 h 1028"/>
                <a:gd name="T34" fmla="*/ 968 w 1028"/>
                <a:gd name="T35" fmla="*/ 756 h 1028"/>
                <a:gd name="T36" fmla="*/ 935 w 1028"/>
                <a:gd name="T37" fmla="*/ 808 h 1028"/>
                <a:gd name="T38" fmla="*/ 898 w 1028"/>
                <a:gd name="T39" fmla="*/ 855 h 1028"/>
                <a:gd name="T40" fmla="*/ 856 w 1028"/>
                <a:gd name="T41" fmla="*/ 898 h 1028"/>
                <a:gd name="T42" fmla="*/ 807 w 1028"/>
                <a:gd name="T43" fmla="*/ 937 h 1028"/>
                <a:gd name="T44" fmla="*/ 756 w 1028"/>
                <a:gd name="T45" fmla="*/ 968 h 1028"/>
                <a:gd name="T46" fmla="*/ 699 w 1028"/>
                <a:gd name="T47" fmla="*/ 993 h 1028"/>
                <a:gd name="T48" fmla="*/ 641 w 1028"/>
                <a:gd name="T49" fmla="*/ 1012 h 1028"/>
                <a:gd name="T50" fmla="*/ 578 w 1028"/>
                <a:gd name="T51" fmla="*/ 1023 h 1028"/>
                <a:gd name="T52" fmla="*/ 514 w 1028"/>
                <a:gd name="T53" fmla="*/ 1028 h 1028"/>
                <a:gd name="T54" fmla="*/ 450 w 1028"/>
                <a:gd name="T55" fmla="*/ 1023 h 1028"/>
                <a:gd name="T56" fmla="*/ 387 w 1028"/>
                <a:gd name="T57" fmla="*/ 1012 h 1028"/>
                <a:gd name="T58" fmla="*/ 327 w 1028"/>
                <a:gd name="T59" fmla="*/ 993 h 1028"/>
                <a:gd name="T60" fmla="*/ 272 w 1028"/>
                <a:gd name="T61" fmla="*/ 968 h 1028"/>
                <a:gd name="T62" fmla="*/ 221 w 1028"/>
                <a:gd name="T63" fmla="*/ 937 h 1028"/>
                <a:gd name="T64" fmla="*/ 172 w 1028"/>
                <a:gd name="T65" fmla="*/ 898 h 1028"/>
                <a:gd name="T66" fmla="*/ 129 w 1028"/>
                <a:gd name="T67" fmla="*/ 855 h 1028"/>
                <a:gd name="T68" fmla="*/ 92 w 1028"/>
                <a:gd name="T69" fmla="*/ 808 h 1028"/>
                <a:gd name="T70" fmla="*/ 60 w 1028"/>
                <a:gd name="T71" fmla="*/ 756 h 1028"/>
                <a:gd name="T72" fmla="*/ 34 w 1028"/>
                <a:gd name="T73" fmla="*/ 700 h 1028"/>
                <a:gd name="T74" fmla="*/ 16 w 1028"/>
                <a:gd name="T75" fmla="*/ 640 h 1028"/>
                <a:gd name="T76" fmla="*/ 4 w 1028"/>
                <a:gd name="T77" fmla="*/ 579 h 1028"/>
                <a:gd name="T78" fmla="*/ 0 w 1028"/>
                <a:gd name="T79" fmla="*/ 514 h 1028"/>
                <a:gd name="T80" fmla="*/ 4 w 1028"/>
                <a:gd name="T81" fmla="*/ 450 h 1028"/>
                <a:gd name="T82" fmla="*/ 16 w 1028"/>
                <a:gd name="T83" fmla="*/ 387 h 1028"/>
                <a:gd name="T84" fmla="*/ 34 w 1028"/>
                <a:gd name="T85" fmla="*/ 329 h 1028"/>
                <a:gd name="T86" fmla="*/ 60 w 1028"/>
                <a:gd name="T87" fmla="*/ 273 h 1028"/>
                <a:gd name="T88" fmla="*/ 92 w 1028"/>
                <a:gd name="T89" fmla="*/ 221 h 1028"/>
                <a:gd name="T90" fmla="*/ 129 w 1028"/>
                <a:gd name="T91" fmla="*/ 174 h 1028"/>
                <a:gd name="T92" fmla="*/ 172 w 1028"/>
                <a:gd name="T93" fmla="*/ 129 h 1028"/>
                <a:gd name="T94" fmla="*/ 221 w 1028"/>
                <a:gd name="T95" fmla="*/ 92 h 1028"/>
                <a:gd name="T96" fmla="*/ 272 w 1028"/>
                <a:gd name="T97" fmla="*/ 61 h 1028"/>
                <a:gd name="T98" fmla="*/ 327 w 1028"/>
                <a:gd name="T99" fmla="*/ 36 h 1028"/>
                <a:gd name="T100" fmla="*/ 387 w 1028"/>
                <a:gd name="T101" fmla="*/ 16 h 1028"/>
                <a:gd name="T102" fmla="*/ 450 w 1028"/>
                <a:gd name="T103" fmla="*/ 4 h 1028"/>
                <a:gd name="T104" fmla="*/ 514 w 1028"/>
                <a:gd name="T105" fmla="*/ 0 h 10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028" h="1028">
                  <a:moveTo>
                    <a:pt x="514" y="0"/>
                  </a:moveTo>
                  <a:lnTo>
                    <a:pt x="578" y="4"/>
                  </a:lnTo>
                  <a:lnTo>
                    <a:pt x="641" y="16"/>
                  </a:lnTo>
                  <a:lnTo>
                    <a:pt x="699" y="36"/>
                  </a:lnTo>
                  <a:lnTo>
                    <a:pt x="756" y="61"/>
                  </a:lnTo>
                  <a:lnTo>
                    <a:pt x="807" y="92"/>
                  </a:lnTo>
                  <a:lnTo>
                    <a:pt x="856" y="129"/>
                  </a:lnTo>
                  <a:lnTo>
                    <a:pt x="898" y="174"/>
                  </a:lnTo>
                  <a:lnTo>
                    <a:pt x="935" y="221"/>
                  </a:lnTo>
                  <a:lnTo>
                    <a:pt x="968" y="273"/>
                  </a:lnTo>
                  <a:lnTo>
                    <a:pt x="994" y="329"/>
                  </a:lnTo>
                  <a:lnTo>
                    <a:pt x="1012" y="387"/>
                  </a:lnTo>
                  <a:lnTo>
                    <a:pt x="1024" y="450"/>
                  </a:lnTo>
                  <a:lnTo>
                    <a:pt x="1028" y="514"/>
                  </a:lnTo>
                  <a:lnTo>
                    <a:pt x="1024" y="579"/>
                  </a:lnTo>
                  <a:lnTo>
                    <a:pt x="1012" y="640"/>
                  </a:lnTo>
                  <a:lnTo>
                    <a:pt x="994" y="700"/>
                  </a:lnTo>
                  <a:lnTo>
                    <a:pt x="968" y="756"/>
                  </a:lnTo>
                  <a:lnTo>
                    <a:pt x="935" y="808"/>
                  </a:lnTo>
                  <a:lnTo>
                    <a:pt x="898" y="855"/>
                  </a:lnTo>
                  <a:lnTo>
                    <a:pt x="856" y="898"/>
                  </a:lnTo>
                  <a:lnTo>
                    <a:pt x="807" y="937"/>
                  </a:lnTo>
                  <a:lnTo>
                    <a:pt x="756" y="968"/>
                  </a:lnTo>
                  <a:lnTo>
                    <a:pt x="699" y="993"/>
                  </a:lnTo>
                  <a:lnTo>
                    <a:pt x="641" y="1012"/>
                  </a:lnTo>
                  <a:lnTo>
                    <a:pt x="578" y="1023"/>
                  </a:lnTo>
                  <a:lnTo>
                    <a:pt x="514" y="1028"/>
                  </a:lnTo>
                  <a:lnTo>
                    <a:pt x="450" y="1023"/>
                  </a:lnTo>
                  <a:lnTo>
                    <a:pt x="387" y="1012"/>
                  </a:lnTo>
                  <a:lnTo>
                    <a:pt x="327" y="993"/>
                  </a:lnTo>
                  <a:lnTo>
                    <a:pt x="272" y="968"/>
                  </a:lnTo>
                  <a:lnTo>
                    <a:pt x="221" y="937"/>
                  </a:lnTo>
                  <a:lnTo>
                    <a:pt x="172" y="898"/>
                  </a:lnTo>
                  <a:lnTo>
                    <a:pt x="129" y="855"/>
                  </a:lnTo>
                  <a:lnTo>
                    <a:pt x="92" y="808"/>
                  </a:lnTo>
                  <a:lnTo>
                    <a:pt x="60" y="756"/>
                  </a:lnTo>
                  <a:lnTo>
                    <a:pt x="34" y="700"/>
                  </a:lnTo>
                  <a:lnTo>
                    <a:pt x="16" y="640"/>
                  </a:lnTo>
                  <a:lnTo>
                    <a:pt x="4" y="579"/>
                  </a:lnTo>
                  <a:lnTo>
                    <a:pt x="0" y="514"/>
                  </a:lnTo>
                  <a:lnTo>
                    <a:pt x="4" y="450"/>
                  </a:lnTo>
                  <a:lnTo>
                    <a:pt x="16" y="387"/>
                  </a:lnTo>
                  <a:lnTo>
                    <a:pt x="34" y="329"/>
                  </a:lnTo>
                  <a:lnTo>
                    <a:pt x="60" y="273"/>
                  </a:lnTo>
                  <a:lnTo>
                    <a:pt x="92" y="221"/>
                  </a:lnTo>
                  <a:lnTo>
                    <a:pt x="129" y="174"/>
                  </a:lnTo>
                  <a:lnTo>
                    <a:pt x="172" y="129"/>
                  </a:lnTo>
                  <a:lnTo>
                    <a:pt x="221" y="92"/>
                  </a:lnTo>
                  <a:lnTo>
                    <a:pt x="272" y="61"/>
                  </a:lnTo>
                  <a:lnTo>
                    <a:pt x="327" y="36"/>
                  </a:lnTo>
                  <a:lnTo>
                    <a:pt x="387" y="16"/>
                  </a:lnTo>
                  <a:lnTo>
                    <a:pt x="450" y="4"/>
                  </a:lnTo>
                  <a:lnTo>
                    <a:pt x="514" y="0"/>
                  </a:lnTo>
                  <a:close/>
                </a:path>
              </a:pathLst>
            </a:custGeom>
            <a:solidFill>
              <a:srgbClr val="76FFD8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7"/>
            <p:cNvSpPr>
              <a:spLocks/>
            </p:cNvSpPr>
            <p:nvPr/>
          </p:nvSpPr>
          <p:spPr bwMode="auto">
            <a:xfrm>
              <a:off x="4073" y="1943"/>
              <a:ext cx="343" cy="343"/>
            </a:xfrm>
            <a:custGeom>
              <a:avLst/>
              <a:gdLst>
                <a:gd name="T0" fmla="*/ 514 w 1028"/>
                <a:gd name="T1" fmla="*/ 0 h 1028"/>
                <a:gd name="T2" fmla="*/ 578 w 1028"/>
                <a:gd name="T3" fmla="*/ 4 h 1028"/>
                <a:gd name="T4" fmla="*/ 641 w 1028"/>
                <a:gd name="T5" fmla="*/ 16 h 1028"/>
                <a:gd name="T6" fmla="*/ 701 w 1028"/>
                <a:gd name="T7" fmla="*/ 36 h 1028"/>
                <a:gd name="T8" fmla="*/ 756 w 1028"/>
                <a:gd name="T9" fmla="*/ 61 h 1028"/>
                <a:gd name="T10" fmla="*/ 807 w 1028"/>
                <a:gd name="T11" fmla="*/ 92 h 1028"/>
                <a:gd name="T12" fmla="*/ 856 w 1028"/>
                <a:gd name="T13" fmla="*/ 129 h 1028"/>
                <a:gd name="T14" fmla="*/ 899 w 1028"/>
                <a:gd name="T15" fmla="*/ 174 h 1028"/>
                <a:gd name="T16" fmla="*/ 936 w 1028"/>
                <a:gd name="T17" fmla="*/ 221 h 1028"/>
                <a:gd name="T18" fmla="*/ 968 w 1028"/>
                <a:gd name="T19" fmla="*/ 273 h 1028"/>
                <a:gd name="T20" fmla="*/ 994 w 1028"/>
                <a:gd name="T21" fmla="*/ 329 h 1028"/>
                <a:gd name="T22" fmla="*/ 1012 w 1028"/>
                <a:gd name="T23" fmla="*/ 387 h 1028"/>
                <a:gd name="T24" fmla="*/ 1024 w 1028"/>
                <a:gd name="T25" fmla="*/ 450 h 1028"/>
                <a:gd name="T26" fmla="*/ 1028 w 1028"/>
                <a:gd name="T27" fmla="*/ 514 h 1028"/>
                <a:gd name="T28" fmla="*/ 1024 w 1028"/>
                <a:gd name="T29" fmla="*/ 579 h 1028"/>
                <a:gd name="T30" fmla="*/ 1012 w 1028"/>
                <a:gd name="T31" fmla="*/ 640 h 1028"/>
                <a:gd name="T32" fmla="*/ 994 w 1028"/>
                <a:gd name="T33" fmla="*/ 700 h 1028"/>
                <a:gd name="T34" fmla="*/ 968 w 1028"/>
                <a:gd name="T35" fmla="*/ 756 h 1028"/>
                <a:gd name="T36" fmla="*/ 936 w 1028"/>
                <a:gd name="T37" fmla="*/ 808 h 1028"/>
                <a:gd name="T38" fmla="*/ 899 w 1028"/>
                <a:gd name="T39" fmla="*/ 855 h 1028"/>
                <a:gd name="T40" fmla="*/ 856 w 1028"/>
                <a:gd name="T41" fmla="*/ 898 h 1028"/>
                <a:gd name="T42" fmla="*/ 807 w 1028"/>
                <a:gd name="T43" fmla="*/ 937 h 1028"/>
                <a:gd name="T44" fmla="*/ 756 w 1028"/>
                <a:gd name="T45" fmla="*/ 968 h 1028"/>
                <a:gd name="T46" fmla="*/ 701 w 1028"/>
                <a:gd name="T47" fmla="*/ 993 h 1028"/>
                <a:gd name="T48" fmla="*/ 641 w 1028"/>
                <a:gd name="T49" fmla="*/ 1012 h 1028"/>
                <a:gd name="T50" fmla="*/ 578 w 1028"/>
                <a:gd name="T51" fmla="*/ 1023 h 1028"/>
                <a:gd name="T52" fmla="*/ 514 w 1028"/>
                <a:gd name="T53" fmla="*/ 1028 h 1028"/>
                <a:gd name="T54" fmla="*/ 450 w 1028"/>
                <a:gd name="T55" fmla="*/ 1023 h 1028"/>
                <a:gd name="T56" fmla="*/ 387 w 1028"/>
                <a:gd name="T57" fmla="*/ 1012 h 1028"/>
                <a:gd name="T58" fmla="*/ 329 w 1028"/>
                <a:gd name="T59" fmla="*/ 993 h 1028"/>
                <a:gd name="T60" fmla="*/ 272 w 1028"/>
                <a:gd name="T61" fmla="*/ 968 h 1028"/>
                <a:gd name="T62" fmla="*/ 221 w 1028"/>
                <a:gd name="T63" fmla="*/ 937 h 1028"/>
                <a:gd name="T64" fmla="*/ 172 w 1028"/>
                <a:gd name="T65" fmla="*/ 898 h 1028"/>
                <a:gd name="T66" fmla="*/ 130 w 1028"/>
                <a:gd name="T67" fmla="*/ 855 h 1028"/>
                <a:gd name="T68" fmla="*/ 93 w 1028"/>
                <a:gd name="T69" fmla="*/ 808 h 1028"/>
                <a:gd name="T70" fmla="*/ 60 w 1028"/>
                <a:gd name="T71" fmla="*/ 756 h 1028"/>
                <a:gd name="T72" fmla="*/ 34 w 1028"/>
                <a:gd name="T73" fmla="*/ 700 h 1028"/>
                <a:gd name="T74" fmla="*/ 16 w 1028"/>
                <a:gd name="T75" fmla="*/ 640 h 1028"/>
                <a:gd name="T76" fmla="*/ 4 w 1028"/>
                <a:gd name="T77" fmla="*/ 579 h 1028"/>
                <a:gd name="T78" fmla="*/ 0 w 1028"/>
                <a:gd name="T79" fmla="*/ 514 h 1028"/>
                <a:gd name="T80" fmla="*/ 4 w 1028"/>
                <a:gd name="T81" fmla="*/ 450 h 1028"/>
                <a:gd name="T82" fmla="*/ 16 w 1028"/>
                <a:gd name="T83" fmla="*/ 387 h 1028"/>
                <a:gd name="T84" fmla="*/ 34 w 1028"/>
                <a:gd name="T85" fmla="*/ 329 h 1028"/>
                <a:gd name="T86" fmla="*/ 60 w 1028"/>
                <a:gd name="T87" fmla="*/ 273 h 1028"/>
                <a:gd name="T88" fmla="*/ 93 w 1028"/>
                <a:gd name="T89" fmla="*/ 221 h 1028"/>
                <a:gd name="T90" fmla="*/ 130 w 1028"/>
                <a:gd name="T91" fmla="*/ 174 h 1028"/>
                <a:gd name="T92" fmla="*/ 172 w 1028"/>
                <a:gd name="T93" fmla="*/ 129 h 1028"/>
                <a:gd name="T94" fmla="*/ 221 w 1028"/>
                <a:gd name="T95" fmla="*/ 92 h 1028"/>
                <a:gd name="T96" fmla="*/ 272 w 1028"/>
                <a:gd name="T97" fmla="*/ 61 h 1028"/>
                <a:gd name="T98" fmla="*/ 329 w 1028"/>
                <a:gd name="T99" fmla="*/ 36 h 1028"/>
                <a:gd name="T100" fmla="*/ 387 w 1028"/>
                <a:gd name="T101" fmla="*/ 16 h 1028"/>
                <a:gd name="T102" fmla="*/ 450 w 1028"/>
                <a:gd name="T103" fmla="*/ 4 h 1028"/>
                <a:gd name="T104" fmla="*/ 514 w 1028"/>
                <a:gd name="T105" fmla="*/ 0 h 10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028" h="1028">
                  <a:moveTo>
                    <a:pt x="514" y="0"/>
                  </a:moveTo>
                  <a:lnTo>
                    <a:pt x="578" y="4"/>
                  </a:lnTo>
                  <a:lnTo>
                    <a:pt x="641" y="16"/>
                  </a:lnTo>
                  <a:lnTo>
                    <a:pt x="701" y="36"/>
                  </a:lnTo>
                  <a:lnTo>
                    <a:pt x="756" y="61"/>
                  </a:lnTo>
                  <a:lnTo>
                    <a:pt x="807" y="92"/>
                  </a:lnTo>
                  <a:lnTo>
                    <a:pt x="856" y="129"/>
                  </a:lnTo>
                  <a:lnTo>
                    <a:pt x="899" y="174"/>
                  </a:lnTo>
                  <a:lnTo>
                    <a:pt x="936" y="221"/>
                  </a:lnTo>
                  <a:lnTo>
                    <a:pt x="968" y="273"/>
                  </a:lnTo>
                  <a:lnTo>
                    <a:pt x="994" y="329"/>
                  </a:lnTo>
                  <a:lnTo>
                    <a:pt x="1012" y="387"/>
                  </a:lnTo>
                  <a:lnTo>
                    <a:pt x="1024" y="450"/>
                  </a:lnTo>
                  <a:lnTo>
                    <a:pt x="1028" y="514"/>
                  </a:lnTo>
                  <a:lnTo>
                    <a:pt x="1024" y="579"/>
                  </a:lnTo>
                  <a:lnTo>
                    <a:pt x="1012" y="640"/>
                  </a:lnTo>
                  <a:lnTo>
                    <a:pt x="994" y="700"/>
                  </a:lnTo>
                  <a:lnTo>
                    <a:pt x="968" y="756"/>
                  </a:lnTo>
                  <a:lnTo>
                    <a:pt x="936" y="808"/>
                  </a:lnTo>
                  <a:lnTo>
                    <a:pt x="899" y="855"/>
                  </a:lnTo>
                  <a:lnTo>
                    <a:pt x="856" y="898"/>
                  </a:lnTo>
                  <a:lnTo>
                    <a:pt x="807" y="937"/>
                  </a:lnTo>
                  <a:lnTo>
                    <a:pt x="756" y="968"/>
                  </a:lnTo>
                  <a:lnTo>
                    <a:pt x="701" y="993"/>
                  </a:lnTo>
                  <a:lnTo>
                    <a:pt x="641" y="1012"/>
                  </a:lnTo>
                  <a:lnTo>
                    <a:pt x="578" y="1023"/>
                  </a:lnTo>
                  <a:lnTo>
                    <a:pt x="514" y="1028"/>
                  </a:lnTo>
                  <a:lnTo>
                    <a:pt x="450" y="1023"/>
                  </a:lnTo>
                  <a:lnTo>
                    <a:pt x="387" y="1012"/>
                  </a:lnTo>
                  <a:lnTo>
                    <a:pt x="329" y="993"/>
                  </a:lnTo>
                  <a:lnTo>
                    <a:pt x="272" y="968"/>
                  </a:lnTo>
                  <a:lnTo>
                    <a:pt x="221" y="937"/>
                  </a:lnTo>
                  <a:lnTo>
                    <a:pt x="172" y="898"/>
                  </a:lnTo>
                  <a:lnTo>
                    <a:pt x="130" y="855"/>
                  </a:lnTo>
                  <a:lnTo>
                    <a:pt x="93" y="808"/>
                  </a:lnTo>
                  <a:lnTo>
                    <a:pt x="60" y="756"/>
                  </a:lnTo>
                  <a:lnTo>
                    <a:pt x="34" y="700"/>
                  </a:lnTo>
                  <a:lnTo>
                    <a:pt x="16" y="640"/>
                  </a:lnTo>
                  <a:lnTo>
                    <a:pt x="4" y="579"/>
                  </a:lnTo>
                  <a:lnTo>
                    <a:pt x="0" y="514"/>
                  </a:lnTo>
                  <a:lnTo>
                    <a:pt x="4" y="450"/>
                  </a:lnTo>
                  <a:lnTo>
                    <a:pt x="16" y="387"/>
                  </a:lnTo>
                  <a:lnTo>
                    <a:pt x="34" y="329"/>
                  </a:lnTo>
                  <a:lnTo>
                    <a:pt x="60" y="273"/>
                  </a:lnTo>
                  <a:lnTo>
                    <a:pt x="93" y="221"/>
                  </a:lnTo>
                  <a:lnTo>
                    <a:pt x="130" y="174"/>
                  </a:lnTo>
                  <a:lnTo>
                    <a:pt x="172" y="129"/>
                  </a:lnTo>
                  <a:lnTo>
                    <a:pt x="221" y="92"/>
                  </a:lnTo>
                  <a:lnTo>
                    <a:pt x="272" y="61"/>
                  </a:lnTo>
                  <a:lnTo>
                    <a:pt x="329" y="36"/>
                  </a:lnTo>
                  <a:lnTo>
                    <a:pt x="387" y="16"/>
                  </a:lnTo>
                  <a:lnTo>
                    <a:pt x="450" y="4"/>
                  </a:lnTo>
                  <a:lnTo>
                    <a:pt x="514" y="0"/>
                  </a:lnTo>
                  <a:close/>
                </a:path>
              </a:pathLst>
            </a:custGeom>
            <a:solidFill>
              <a:srgbClr val="F7BC3C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8"/>
            <p:cNvSpPr>
              <a:spLocks noEditPoints="1"/>
            </p:cNvSpPr>
            <p:nvPr/>
          </p:nvSpPr>
          <p:spPr bwMode="auto">
            <a:xfrm>
              <a:off x="3021" y="1919"/>
              <a:ext cx="1566" cy="1321"/>
            </a:xfrm>
            <a:custGeom>
              <a:avLst/>
              <a:gdLst>
                <a:gd name="T0" fmla="*/ 2880 w 4698"/>
                <a:gd name="T1" fmla="*/ 1301 h 3963"/>
                <a:gd name="T2" fmla="*/ 2786 w 4698"/>
                <a:gd name="T3" fmla="*/ 2004 h 3963"/>
                <a:gd name="T4" fmla="*/ 2863 w 4698"/>
                <a:gd name="T5" fmla="*/ 2349 h 3963"/>
                <a:gd name="T6" fmla="*/ 3078 w 4698"/>
                <a:gd name="T7" fmla="*/ 2172 h 3963"/>
                <a:gd name="T8" fmla="*/ 3744 w 4698"/>
                <a:gd name="T9" fmla="*/ 2496 h 3963"/>
                <a:gd name="T10" fmla="*/ 4551 w 4698"/>
                <a:gd name="T11" fmla="*/ 1542 h 3963"/>
                <a:gd name="T12" fmla="*/ 4383 w 4698"/>
                <a:gd name="T13" fmla="*/ 1233 h 3963"/>
                <a:gd name="T14" fmla="*/ 460 w 4698"/>
                <a:gd name="T15" fmla="*/ 1179 h 3963"/>
                <a:gd name="T16" fmla="*/ 181 w 4698"/>
                <a:gd name="T17" fmla="*/ 1387 h 3963"/>
                <a:gd name="T18" fmla="*/ 587 w 4698"/>
                <a:gd name="T19" fmla="*/ 1542 h 3963"/>
                <a:gd name="T20" fmla="*/ 1468 w 4698"/>
                <a:gd name="T21" fmla="*/ 1542 h 3963"/>
                <a:gd name="T22" fmla="*/ 1713 w 4698"/>
                <a:gd name="T23" fmla="*/ 2310 h 3963"/>
                <a:gd name="T24" fmla="*/ 1959 w 4698"/>
                <a:gd name="T25" fmla="*/ 2051 h 3963"/>
                <a:gd name="T26" fmla="*/ 1893 w 4698"/>
                <a:gd name="T27" fmla="*/ 1435 h 3963"/>
                <a:gd name="T28" fmla="*/ 1647 w 4698"/>
                <a:gd name="T29" fmla="*/ 1190 h 3963"/>
                <a:gd name="T30" fmla="*/ 3499 w 4698"/>
                <a:gd name="T31" fmla="*/ 181 h 3963"/>
                <a:gd name="T32" fmla="*/ 3246 w 4698"/>
                <a:gd name="T33" fmla="*/ 470 h 3963"/>
                <a:gd name="T34" fmla="*/ 3321 w 4698"/>
                <a:gd name="T35" fmla="*/ 856 h 3963"/>
                <a:gd name="T36" fmla="*/ 3670 w 4698"/>
                <a:gd name="T37" fmla="*/ 1028 h 3963"/>
                <a:gd name="T38" fmla="*/ 4019 w 4698"/>
                <a:gd name="T39" fmla="*/ 856 h 3963"/>
                <a:gd name="T40" fmla="*/ 4094 w 4698"/>
                <a:gd name="T41" fmla="*/ 470 h 3963"/>
                <a:gd name="T42" fmla="*/ 3841 w 4698"/>
                <a:gd name="T43" fmla="*/ 181 h 3963"/>
                <a:gd name="T44" fmla="*/ 857 w 4698"/>
                <a:gd name="T45" fmla="*/ 181 h 3963"/>
                <a:gd name="T46" fmla="*/ 604 w 4698"/>
                <a:gd name="T47" fmla="*/ 470 h 3963"/>
                <a:gd name="T48" fmla="*/ 679 w 4698"/>
                <a:gd name="T49" fmla="*/ 856 h 3963"/>
                <a:gd name="T50" fmla="*/ 1028 w 4698"/>
                <a:gd name="T51" fmla="*/ 1028 h 3963"/>
                <a:gd name="T52" fmla="*/ 1377 w 4698"/>
                <a:gd name="T53" fmla="*/ 856 h 3963"/>
                <a:gd name="T54" fmla="*/ 1452 w 4698"/>
                <a:gd name="T55" fmla="*/ 470 h 3963"/>
                <a:gd name="T56" fmla="*/ 1199 w 4698"/>
                <a:gd name="T57" fmla="*/ 181 h 3963"/>
                <a:gd name="T58" fmla="*/ 1226 w 4698"/>
                <a:gd name="T59" fmla="*/ 34 h 3963"/>
                <a:gd name="T60" fmla="*/ 1555 w 4698"/>
                <a:gd name="T61" fmla="*/ 329 h 3963"/>
                <a:gd name="T62" fmla="*/ 1585 w 4698"/>
                <a:gd name="T63" fmla="*/ 775 h 3963"/>
                <a:gd name="T64" fmla="*/ 1606 w 4698"/>
                <a:gd name="T65" fmla="*/ 1032 h 3963"/>
                <a:gd name="T66" fmla="*/ 1963 w 4698"/>
                <a:gd name="T67" fmla="*/ 1249 h 3963"/>
                <a:gd name="T68" fmla="*/ 2642 w 4698"/>
                <a:gd name="T69" fmla="*/ 1908 h 3963"/>
                <a:gd name="T70" fmla="*/ 2772 w 4698"/>
                <a:gd name="T71" fmla="*/ 1200 h 3963"/>
                <a:gd name="T72" fmla="*/ 3156 w 4698"/>
                <a:gd name="T73" fmla="*/ 1028 h 3963"/>
                <a:gd name="T74" fmla="*/ 3098 w 4698"/>
                <a:gd name="T75" fmla="*/ 715 h 3963"/>
                <a:gd name="T76" fmla="*/ 3175 w 4698"/>
                <a:gd name="T77" fmla="*/ 272 h 3963"/>
                <a:gd name="T78" fmla="*/ 3536 w 4698"/>
                <a:gd name="T79" fmla="*/ 16 h 3963"/>
                <a:gd name="T80" fmla="*/ 3985 w 4698"/>
                <a:gd name="T81" fmla="*/ 91 h 3963"/>
                <a:gd name="T82" fmla="*/ 4242 w 4698"/>
                <a:gd name="T83" fmla="*/ 453 h 3963"/>
                <a:gd name="T84" fmla="*/ 4174 w 4698"/>
                <a:gd name="T85" fmla="*/ 887 h 3963"/>
                <a:gd name="T86" fmla="*/ 4369 w 4698"/>
                <a:gd name="T87" fmla="*/ 1062 h 3963"/>
                <a:gd name="T88" fmla="*/ 4664 w 4698"/>
                <a:gd name="T89" fmla="*/ 1355 h 3963"/>
                <a:gd name="T90" fmla="*/ 4668 w 4698"/>
                <a:gd name="T91" fmla="*/ 2628 h 3963"/>
                <a:gd name="T92" fmla="*/ 4228 w 4698"/>
                <a:gd name="T93" fmla="*/ 3949 h 3963"/>
                <a:gd name="T94" fmla="*/ 3086 w 4698"/>
                <a:gd name="T95" fmla="*/ 3913 h 3963"/>
                <a:gd name="T96" fmla="*/ 2863 w 4698"/>
                <a:gd name="T97" fmla="*/ 2496 h 3963"/>
                <a:gd name="T98" fmla="*/ 1614 w 4698"/>
                <a:gd name="T99" fmla="*/ 3890 h 3963"/>
                <a:gd name="T100" fmla="*/ 491 w 4698"/>
                <a:gd name="T101" fmla="*/ 3960 h 3963"/>
                <a:gd name="T102" fmla="*/ 50 w 4698"/>
                <a:gd name="T103" fmla="*/ 2638 h 3963"/>
                <a:gd name="T104" fmla="*/ 16 w 4698"/>
                <a:gd name="T105" fmla="*/ 1415 h 3963"/>
                <a:gd name="T106" fmla="*/ 272 w 4698"/>
                <a:gd name="T107" fmla="*/ 1088 h 3963"/>
                <a:gd name="T108" fmla="*/ 558 w 4698"/>
                <a:gd name="T109" fmla="*/ 938 h 3963"/>
                <a:gd name="T110" fmla="*/ 444 w 4698"/>
                <a:gd name="T111" fmla="*/ 518 h 3963"/>
                <a:gd name="T112" fmla="*/ 661 w 4698"/>
                <a:gd name="T113" fmla="*/ 130 h 39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4698" h="3963">
                  <a:moveTo>
                    <a:pt x="3156" y="1175"/>
                  </a:moveTo>
                  <a:lnTo>
                    <a:pt x="3102" y="1179"/>
                  </a:lnTo>
                  <a:lnTo>
                    <a:pt x="3051" y="1190"/>
                  </a:lnTo>
                  <a:lnTo>
                    <a:pt x="3002" y="1209"/>
                  </a:lnTo>
                  <a:lnTo>
                    <a:pt x="2957" y="1233"/>
                  </a:lnTo>
                  <a:lnTo>
                    <a:pt x="2916" y="1264"/>
                  </a:lnTo>
                  <a:lnTo>
                    <a:pt x="2880" y="1301"/>
                  </a:lnTo>
                  <a:lnTo>
                    <a:pt x="2849" y="1341"/>
                  </a:lnTo>
                  <a:lnTo>
                    <a:pt x="2823" y="1387"/>
                  </a:lnTo>
                  <a:lnTo>
                    <a:pt x="2805" y="1435"/>
                  </a:lnTo>
                  <a:lnTo>
                    <a:pt x="2793" y="1488"/>
                  </a:lnTo>
                  <a:lnTo>
                    <a:pt x="2789" y="1542"/>
                  </a:lnTo>
                  <a:lnTo>
                    <a:pt x="2789" y="1982"/>
                  </a:lnTo>
                  <a:lnTo>
                    <a:pt x="2786" y="2004"/>
                  </a:lnTo>
                  <a:lnTo>
                    <a:pt x="2775" y="2024"/>
                  </a:lnTo>
                  <a:lnTo>
                    <a:pt x="2759" y="2041"/>
                  </a:lnTo>
                  <a:lnTo>
                    <a:pt x="2739" y="2051"/>
                  </a:lnTo>
                  <a:lnTo>
                    <a:pt x="2716" y="2056"/>
                  </a:lnTo>
                  <a:lnTo>
                    <a:pt x="2423" y="2056"/>
                  </a:lnTo>
                  <a:lnTo>
                    <a:pt x="2423" y="2349"/>
                  </a:lnTo>
                  <a:lnTo>
                    <a:pt x="2863" y="2349"/>
                  </a:lnTo>
                  <a:lnTo>
                    <a:pt x="2907" y="2345"/>
                  </a:lnTo>
                  <a:lnTo>
                    <a:pt x="2948" y="2332"/>
                  </a:lnTo>
                  <a:lnTo>
                    <a:pt x="2985" y="2310"/>
                  </a:lnTo>
                  <a:lnTo>
                    <a:pt x="3018" y="2283"/>
                  </a:lnTo>
                  <a:lnTo>
                    <a:pt x="3045" y="2252"/>
                  </a:lnTo>
                  <a:lnTo>
                    <a:pt x="3065" y="2214"/>
                  </a:lnTo>
                  <a:lnTo>
                    <a:pt x="3078" y="2172"/>
                  </a:lnTo>
                  <a:lnTo>
                    <a:pt x="3084" y="2128"/>
                  </a:lnTo>
                  <a:lnTo>
                    <a:pt x="3084" y="1542"/>
                  </a:lnTo>
                  <a:lnTo>
                    <a:pt x="3230" y="1542"/>
                  </a:lnTo>
                  <a:lnTo>
                    <a:pt x="3230" y="3816"/>
                  </a:lnTo>
                  <a:lnTo>
                    <a:pt x="3598" y="3816"/>
                  </a:lnTo>
                  <a:lnTo>
                    <a:pt x="3598" y="2496"/>
                  </a:lnTo>
                  <a:lnTo>
                    <a:pt x="3744" y="2496"/>
                  </a:lnTo>
                  <a:lnTo>
                    <a:pt x="3744" y="3816"/>
                  </a:lnTo>
                  <a:lnTo>
                    <a:pt x="4111" y="3816"/>
                  </a:lnTo>
                  <a:lnTo>
                    <a:pt x="4111" y="1542"/>
                  </a:lnTo>
                  <a:lnTo>
                    <a:pt x="4258" y="1542"/>
                  </a:lnTo>
                  <a:lnTo>
                    <a:pt x="4258" y="2496"/>
                  </a:lnTo>
                  <a:lnTo>
                    <a:pt x="4551" y="2496"/>
                  </a:lnTo>
                  <a:lnTo>
                    <a:pt x="4551" y="1542"/>
                  </a:lnTo>
                  <a:lnTo>
                    <a:pt x="4547" y="1488"/>
                  </a:lnTo>
                  <a:lnTo>
                    <a:pt x="4536" y="1435"/>
                  </a:lnTo>
                  <a:lnTo>
                    <a:pt x="4517" y="1387"/>
                  </a:lnTo>
                  <a:lnTo>
                    <a:pt x="4492" y="1341"/>
                  </a:lnTo>
                  <a:lnTo>
                    <a:pt x="4462" y="1301"/>
                  </a:lnTo>
                  <a:lnTo>
                    <a:pt x="4425" y="1264"/>
                  </a:lnTo>
                  <a:lnTo>
                    <a:pt x="4383" y="1233"/>
                  </a:lnTo>
                  <a:lnTo>
                    <a:pt x="4339" y="1209"/>
                  </a:lnTo>
                  <a:lnTo>
                    <a:pt x="4289" y="1190"/>
                  </a:lnTo>
                  <a:lnTo>
                    <a:pt x="4238" y="1179"/>
                  </a:lnTo>
                  <a:lnTo>
                    <a:pt x="4184" y="1175"/>
                  </a:lnTo>
                  <a:lnTo>
                    <a:pt x="3156" y="1175"/>
                  </a:lnTo>
                  <a:close/>
                  <a:moveTo>
                    <a:pt x="514" y="1175"/>
                  </a:moveTo>
                  <a:lnTo>
                    <a:pt x="460" y="1179"/>
                  </a:lnTo>
                  <a:lnTo>
                    <a:pt x="409" y="1190"/>
                  </a:lnTo>
                  <a:lnTo>
                    <a:pt x="359" y="1209"/>
                  </a:lnTo>
                  <a:lnTo>
                    <a:pt x="315" y="1233"/>
                  </a:lnTo>
                  <a:lnTo>
                    <a:pt x="273" y="1264"/>
                  </a:lnTo>
                  <a:lnTo>
                    <a:pt x="236" y="1301"/>
                  </a:lnTo>
                  <a:lnTo>
                    <a:pt x="206" y="1341"/>
                  </a:lnTo>
                  <a:lnTo>
                    <a:pt x="181" y="1387"/>
                  </a:lnTo>
                  <a:lnTo>
                    <a:pt x="162" y="1435"/>
                  </a:lnTo>
                  <a:lnTo>
                    <a:pt x="151" y="1488"/>
                  </a:lnTo>
                  <a:lnTo>
                    <a:pt x="147" y="1542"/>
                  </a:lnTo>
                  <a:lnTo>
                    <a:pt x="147" y="2496"/>
                  </a:lnTo>
                  <a:lnTo>
                    <a:pt x="440" y="2496"/>
                  </a:lnTo>
                  <a:lnTo>
                    <a:pt x="440" y="1542"/>
                  </a:lnTo>
                  <a:lnTo>
                    <a:pt x="587" y="1542"/>
                  </a:lnTo>
                  <a:lnTo>
                    <a:pt x="587" y="3816"/>
                  </a:lnTo>
                  <a:lnTo>
                    <a:pt x="954" y="3816"/>
                  </a:lnTo>
                  <a:lnTo>
                    <a:pt x="954" y="2496"/>
                  </a:lnTo>
                  <a:lnTo>
                    <a:pt x="1100" y="2496"/>
                  </a:lnTo>
                  <a:lnTo>
                    <a:pt x="1100" y="3816"/>
                  </a:lnTo>
                  <a:lnTo>
                    <a:pt x="1468" y="3816"/>
                  </a:lnTo>
                  <a:lnTo>
                    <a:pt x="1468" y="1542"/>
                  </a:lnTo>
                  <a:lnTo>
                    <a:pt x="1614" y="1542"/>
                  </a:lnTo>
                  <a:lnTo>
                    <a:pt x="1614" y="2128"/>
                  </a:lnTo>
                  <a:lnTo>
                    <a:pt x="1620" y="2172"/>
                  </a:lnTo>
                  <a:lnTo>
                    <a:pt x="1633" y="2214"/>
                  </a:lnTo>
                  <a:lnTo>
                    <a:pt x="1653" y="2252"/>
                  </a:lnTo>
                  <a:lnTo>
                    <a:pt x="1680" y="2283"/>
                  </a:lnTo>
                  <a:lnTo>
                    <a:pt x="1713" y="2310"/>
                  </a:lnTo>
                  <a:lnTo>
                    <a:pt x="1750" y="2332"/>
                  </a:lnTo>
                  <a:lnTo>
                    <a:pt x="1791" y="2345"/>
                  </a:lnTo>
                  <a:lnTo>
                    <a:pt x="1835" y="2349"/>
                  </a:lnTo>
                  <a:lnTo>
                    <a:pt x="2275" y="2349"/>
                  </a:lnTo>
                  <a:lnTo>
                    <a:pt x="2275" y="2056"/>
                  </a:lnTo>
                  <a:lnTo>
                    <a:pt x="1982" y="2056"/>
                  </a:lnTo>
                  <a:lnTo>
                    <a:pt x="1959" y="2051"/>
                  </a:lnTo>
                  <a:lnTo>
                    <a:pt x="1939" y="2041"/>
                  </a:lnTo>
                  <a:lnTo>
                    <a:pt x="1923" y="2024"/>
                  </a:lnTo>
                  <a:lnTo>
                    <a:pt x="1912" y="2004"/>
                  </a:lnTo>
                  <a:lnTo>
                    <a:pt x="1909" y="1982"/>
                  </a:lnTo>
                  <a:lnTo>
                    <a:pt x="1909" y="1542"/>
                  </a:lnTo>
                  <a:lnTo>
                    <a:pt x="1905" y="1488"/>
                  </a:lnTo>
                  <a:lnTo>
                    <a:pt x="1893" y="1435"/>
                  </a:lnTo>
                  <a:lnTo>
                    <a:pt x="1875" y="1387"/>
                  </a:lnTo>
                  <a:lnTo>
                    <a:pt x="1849" y="1341"/>
                  </a:lnTo>
                  <a:lnTo>
                    <a:pt x="1818" y="1301"/>
                  </a:lnTo>
                  <a:lnTo>
                    <a:pt x="1782" y="1264"/>
                  </a:lnTo>
                  <a:lnTo>
                    <a:pt x="1741" y="1233"/>
                  </a:lnTo>
                  <a:lnTo>
                    <a:pt x="1696" y="1209"/>
                  </a:lnTo>
                  <a:lnTo>
                    <a:pt x="1647" y="1190"/>
                  </a:lnTo>
                  <a:lnTo>
                    <a:pt x="1596" y="1179"/>
                  </a:lnTo>
                  <a:lnTo>
                    <a:pt x="1542" y="1175"/>
                  </a:lnTo>
                  <a:lnTo>
                    <a:pt x="514" y="1175"/>
                  </a:lnTo>
                  <a:close/>
                  <a:moveTo>
                    <a:pt x="3670" y="147"/>
                  </a:moveTo>
                  <a:lnTo>
                    <a:pt x="3610" y="151"/>
                  </a:lnTo>
                  <a:lnTo>
                    <a:pt x="3553" y="163"/>
                  </a:lnTo>
                  <a:lnTo>
                    <a:pt x="3499" y="181"/>
                  </a:lnTo>
                  <a:lnTo>
                    <a:pt x="3448" y="207"/>
                  </a:lnTo>
                  <a:lnTo>
                    <a:pt x="3401" y="238"/>
                  </a:lnTo>
                  <a:lnTo>
                    <a:pt x="3358" y="276"/>
                  </a:lnTo>
                  <a:lnTo>
                    <a:pt x="3321" y="318"/>
                  </a:lnTo>
                  <a:lnTo>
                    <a:pt x="3290" y="365"/>
                  </a:lnTo>
                  <a:lnTo>
                    <a:pt x="3264" y="416"/>
                  </a:lnTo>
                  <a:lnTo>
                    <a:pt x="3246" y="470"/>
                  </a:lnTo>
                  <a:lnTo>
                    <a:pt x="3235" y="527"/>
                  </a:lnTo>
                  <a:lnTo>
                    <a:pt x="3230" y="587"/>
                  </a:lnTo>
                  <a:lnTo>
                    <a:pt x="3235" y="647"/>
                  </a:lnTo>
                  <a:lnTo>
                    <a:pt x="3246" y="703"/>
                  </a:lnTo>
                  <a:lnTo>
                    <a:pt x="3264" y="759"/>
                  </a:lnTo>
                  <a:lnTo>
                    <a:pt x="3290" y="809"/>
                  </a:lnTo>
                  <a:lnTo>
                    <a:pt x="3321" y="856"/>
                  </a:lnTo>
                  <a:lnTo>
                    <a:pt x="3358" y="898"/>
                  </a:lnTo>
                  <a:lnTo>
                    <a:pt x="3401" y="935"/>
                  </a:lnTo>
                  <a:lnTo>
                    <a:pt x="3448" y="967"/>
                  </a:lnTo>
                  <a:lnTo>
                    <a:pt x="3499" y="992"/>
                  </a:lnTo>
                  <a:lnTo>
                    <a:pt x="3553" y="1012"/>
                  </a:lnTo>
                  <a:lnTo>
                    <a:pt x="3610" y="1024"/>
                  </a:lnTo>
                  <a:lnTo>
                    <a:pt x="3670" y="1028"/>
                  </a:lnTo>
                  <a:lnTo>
                    <a:pt x="3730" y="1024"/>
                  </a:lnTo>
                  <a:lnTo>
                    <a:pt x="3787" y="1012"/>
                  </a:lnTo>
                  <a:lnTo>
                    <a:pt x="3841" y="992"/>
                  </a:lnTo>
                  <a:lnTo>
                    <a:pt x="3892" y="967"/>
                  </a:lnTo>
                  <a:lnTo>
                    <a:pt x="3939" y="935"/>
                  </a:lnTo>
                  <a:lnTo>
                    <a:pt x="3982" y="898"/>
                  </a:lnTo>
                  <a:lnTo>
                    <a:pt x="4019" y="856"/>
                  </a:lnTo>
                  <a:lnTo>
                    <a:pt x="4050" y="809"/>
                  </a:lnTo>
                  <a:lnTo>
                    <a:pt x="4076" y="759"/>
                  </a:lnTo>
                  <a:lnTo>
                    <a:pt x="4094" y="703"/>
                  </a:lnTo>
                  <a:lnTo>
                    <a:pt x="4107" y="647"/>
                  </a:lnTo>
                  <a:lnTo>
                    <a:pt x="4111" y="587"/>
                  </a:lnTo>
                  <a:lnTo>
                    <a:pt x="4107" y="527"/>
                  </a:lnTo>
                  <a:lnTo>
                    <a:pt x="4094" y="470"/>
                  </a:lnTo>
                  <a:lnTo>
                    <a:pt x="4076" y="416"/>
                  </a:lnTo>
                  <a:lnTo>
                    <a:pt x="4050" y="365"/>
                  </a:lnTo>
                  <a:lnTo>
                    <a:pt x="4019" y="318"/>
                  </a:lnTo>
                  <a:lnTo>
                    <a:pt x="3982" y="276"/>
                  </a:lnTo>
                  <a:lnTo>
                    <a:pt x="3939" y="238"/>
                  </a:lnTo>
                  <a:lnTo>
                    <a:pt x="3892" y="207"/>
                  </a:lnTo>
                  <a:lnTo>
                    <a:pt x="3841" y="181"/>
                  </a:lnTo>
                  <a:lnTo>
                    <a:pt x="3787" y="163"/>
                  </a:lnTo>
                  <a:lnTo>
                    <a:pt x="3730" y="151"/>
                  </a:lnTo>
                  <a:lnTo>
                    <a:pt x="3670" y="147"/>
                  </a:lnTo>
                  <a:close/>
                  <a:moveTo>
                    <a:pt x="1028" y="147"/>
                  </a:moveTo>
                  <a:lnTo>
                    <a:pt x="968" y="151"/>
                  </a:lnTo>
                  <a:lnTo>
                    <a:pt x="911" y="163"/>
                  </a:lnTo>
                  <a:lnTo>
                    <a:pt x="857" y="181"/>
                  </a:lnTo>
                  <a:lnTo>
                    <a:pt x="806" y="207"/>
                  </a:lnTo>
                  <a:lnTo>
                    <a:pt x="759" y="238"/>
                  </a:lnTo>
                  <a:lnTo>
                    <a:pt x="716" y="276"/>
                  </a:lnTo>
                  <a:lnTo>
                    <a:pt x="679" y="318"/>
                  </a:lnTo>
                  <a:lnTo>
                    <a:pt x="648" y="365"/>
                  </a:lnTo>
                  <a:lnTo>
                    <a:pt x="622" y="416"/>
                  </a:lnTo>
                  <a:lnTo>
                    <a:pt x="604" y="470"/>
                  </a:lnTo>
                  <a:lnTo>
                    <a:pt x="591" y="527"/>
                  </a:lnTo>
                  <a:lnTo>
                    <a:pt x="587" y="587"/>
                  </a:lnTo>
                  <a:lnTo>
                    <a:pt x="591" y="647"/>
                  </a:lnTo>
                  <a:lnTo>
                    <a:pt x="604" y="703"/>
                  </a:lnTo>
                  <a:lnTo>
                    <a:pt x="622" y="759"/>
                  </a:lnTo>
                  <a:lnTo>
                    <a:pt x="648" y="809"/>
                  </a:lnTo>
                  <a:lnTo>
                    <a:pt x="679" y="856"/>
                  </a:lnTo>
                  <a:lnTo>
                    <a:pt x="716" y="898"/>
                  </a:lnTo>
                  <a:lnTo>
                    <a:pt x="759" y="935"/>
                  </a:lnTo>
                  <a:lnTo>
                    <a:pt x="806" y="967"/>
                  </a:lnTo>
                  <a:lnTo>
                    <a:pt x="857" y="992"/>
                  </a:lnTo>
                  <a:lnTo>
                    <a:pt x="911" y="1012"/>
                  </a:lnTo>
                  <a:lnTo>
                    <a:pt x="968" y="1024"/>
                  </a:lnTo>
                  <a:lnTo>
                    <a:pt x="1028" y="1028"/>
                  </a:lnTo>
                  <a:lnTo>
                    <a:pt x="1088" y="1024"/>
                  </a:lnTo>
                  <a:lnTo>
                    <a:pt x="1145" y="1012"/>
                  </a:lnTo>
                  <a:lnTo>
                    <a:pt x="1199" y="992"/>
                  </a:lnTo>
                  <a:lnTo>
                    <a:pt x="1250" y="967"/>
                  </a:lnTo>
                  <a:lnTo>
                    <a:pt x="1297" y="935"/>
                  </a:lnTo>
                  <a:lnTo>
                    <a:pt x="1340" y="898"/>
                  </a:lnTo>
                  <a:lnTo>
                    <a:pt x="1377" y="856"/>
                  </a:lnTo>
                  <a:lnTo>
                    <a:pt x="1408" y="809"/>
                  </a:lnTo>
                  <a:lnTo>
                    <a:pt x="1434" y="759"/>
                  </a:lnTo>
                  <a:lnTo>
                    <a:pt x="1452" y="703"/>
                  </a:lnTo>
                  <a:lnTo>
                    <a:pt x="1463" y="647"/>
                  </a:lnTo>
                  <a:lnTo>
                    <a:pt x="1468" y="587"/>
                  </a:lnTo>
                  <a:lnTo>
                    <a:pt x="1463" y="527"/>
                  </a:lnTo>
                  <a:lnTo>
                    <a:pt x="1452" y="470"/>
                  </a:lnTo>
                  <a:lnTo>
                    <a:pt x="1434" y="416"/>
                  </a:lnTo>
                  <a:lnTo>
                    <a:pt x="1408" y="365"/>
                  </a:lnTo>
                  <a:lnTo>
                    <a:pt x="1377" y="318"/>
                  </a:lnTo>
                  <a:lnTo>
                    <a:pt x="1340" y="276"/>
                  </a:lnTo>
                  <a:lnTo>
                    <a:pt x="1297" y="238"/>
                  </a:lnTo>
                  <a:lnTo>
                    <a:pt x="1250" y="207"/>
                  </a:lnTo>
                  <a:lnTo>
                    <a:pt x="1199" y="181"/>
                  </a:lnTo>
                  <a:lnTo>
                    <a:pt x="1145" y="163"/>
                  </a:lnTo>
                  <a:lnTo>
                    <a:pt x="1088" y="151"/>
                  </a:lnTo>
                  <a:lnTo>
                    <a:pt x="1028" y="147"/>
                  </a:lnTo>
                  <a:close/>
                  <a:moveTo>
                    <a:pt x="1028" y="0"/>
                  </a:moveTo>
                  <a:lnTo>
                    <a:pt x="1096" y="5"/>
                  </a:lnTo>
                  <a:lnTo>
                    <a:pt x="1162" y="16"/>
                  </a:lnTo>
                  <a:lnTo>
                    <a:pt x="1226" y="34"/>
                  </a:lnTo>
                  <a:lnTo>
                    <a:pt x="1286" y="60"/>
                  </a:lnTo>
                  <a:lnTo>
                    <a:pt x="1342" y="91"/>
                  </a:lnTo>
                  <a:lnTo>
                    <a:pt x="1395" y="130"/>
                  </a:lnTo>
                  <a:lnTo>
                    <a:pt x="1442" y="173"/>
                  </a:lnTo>
                  <a:lnTo>
                    <a:pt x="1486" y="220"/>
                  </a:lnTo>
                  <a:lnTo>
                    <a:pt x="1523" y="272"/>
                  </a:lnTo>
                  <a:lnTo>
                    <a:pt x="1555" y="329"/>
                  </a:lnTo>
                  <a:lnTo>
                    <a:pt x="1580" y="389"/>
                  </a:lnTo>
                  <a:lnTo>
                    <a:pt x="1599" y="453"/>
                  </a:lnTo>
                  <a:lnTo>
                    <a:pt x="1612" y="518"/>
                  </a:lnTo>
                  <a:lnTo>
                    <a:pt x="1614" y="587"/>
                  </a:lnTo>
                  <a:lnTo>
                    <a:pt x="1612" y="652"/>
                  </a:lnTo>
                  <a:lnTo>
                    <a:pt x="1602" y="715"/>
                  </a:lnTo>
                  <a:lnTo>
                    <a:pt x="1585" y="775"/>
                  </a:lnTo>
                  <a:lnTo>
                    <a:pt x="1560" y="833"/>
                  </a:lnTo>
                  <a:lnTo>
                    <a:pt x="1532" y="887"/>
                  </a:lnTo>
                  <a:lnTo>
                    <a:pt x="1498" y="938"/>
                  </a:lnTo>
                  <a:lnTo>
                    <a:pt x="1459" y="985"/>
                  </a:lnTo>
                  <a:lnTo>
                    <a:pt x="1415" y="1028"/>
                  </a:lnTo>
                  <a:lnTo>
                    <a:pt x="1542" y="1028"/>
                  </a:lnTo>
                  <a:lnTo>
                    <a:pt x="1606" y="1032"/>
                  </a:lnTo>
                  <a:lnTo>
                    <a:pt x="1669" y="1044"/>
                  </a:lnTo>
                  <a:lnTo>
                    <a:pt x="1727" y="1062"/>
                  </a:lnTo>
                  <a:lnTo>
                    <a:pt x="1782" y="1088"/>
                  </a:lnTo>
                  <a:lnTo>
                    <a:pt x="1835" y="1119"/>
                  </a:lnTo>
                  <a:lnTo>
                    <a:pt x="1882" y="1158"/>
                  </a:lnTo>
                  <a:lnTo>
                    <a:pt x="1926" y="1200"/>
                  </a:lnTo>
                  <a:lnTo>
                    <a:pt x="1963" y="1249"/>
                  </a:lnTo>
                  <a:lnTo>
                    <a:pt x="1995" y="1300"/>
                  </a:lnTo>
                  <a:lnTo>
                    <a:pt x="2020" y="1355"/>
                  </a:lnTo>
                  <a:lnTo>
                    <a:pt x="2040" y="1415"/>
                  </a:lnTo>
                  <a:lnTo>
                    <a:pt x="2051" y="1476"/>
                  </a:lnTo>
                  <a:lnTo>
                    <a:pt x="2056" y="1542"/>
                  </a:lnTo>
                  <a:lnTo>
                    <a:pt x="2056" y="1908"/>
                  </a:lnTo>
                  <a:lnTo>
                    <a:pt x="2642" y="1908"/>
                  </a:lnTo>
                  <a:lnTo>
                    <a:pt x="2642" y="1542"/>
                  </a:lnTo>
                  <a:lnTo>
                    <a:pt x="2647" y="1476"/>
                  </a:lnTo>
                  <a:lnTo>
                    <a:pt x="2658" y="1415"/>
                  </a:lnTo>
                  <a:lnTo>
                    <a:pt x="2678" y="1355"/>
                  </a:lnTo>
                  <a:lnTo>
                    <a:pt x="2703" y="1300"/>
                  </a:lnTo>
                  <a:lnTo>
                    <a:pt x="2735" y="1249"/>
                  </a:lnTo>
                  <a:lnTo>
                    <a:pt x="2772" y="1200"/>
                  </a:lnTo>
                  <a:lnTo>
                    <a:pt x="2816" y="1158"/>
                  </a:lnTo>
                  <a:lnTo>
                    <a:pt x="2863" y="1119"/>
                  </a:lnTo>
                  <a:lnTo>
                    <a:pt x="2916" y="1088"/>
                  </a:lnTo>
                  <a:lnTo>
                    <a:pt x="2971" y="1062"/>
                  </a:lnTo>
                  <a:lnTo>
                    <a:pt x="3029" y="1044"/>
                  </a:lnTo>
                  <a:lnTo>
                    <a:pt x="3092" y="1032"/>
                  </a:lnTo>
                  <a:lnTo>
                    <a:pt x="3156" y="1028"/>
                  </a:lnTo>
                  <a:lnTo>
                    <a:pt x="3283" y="1028"/>
                  </a:lnTo>
                  <a:lnTo>
                    <a:pt x="3239" y="985"/>
                  </a:lnTo>
                  <a:lnTo>
                    <a:pt x="3200" y="938"/>
                  </a:lnTo>
                  <a:lnTo>
                    <a:pt x="3166" y="887"/>
                  </a:lnTo>
                  <a:lnTo>
                    <a:pt x="3138" y="833"/>
                  </a:lnTo>
                  <a:lnTo>
                    <a:pt x="3113" y="775"/>
                  </a:lnTo>
                  <a:lnTo>
                    <a:pt x="3098" y="715"/>
                  </a:lnTo>
                  <a:lnTo>
                    <a:pt x="3086" y="652"/>
                  </a:lnTo>
                  <a:lnTo>
                    <a:pt x="3084" y="587"/>
                  </a:lnTo>
                  <a:lnTo>
                    <a:pt x="3086" y="518"/>
                  </a:lnTo>
                  <a:lnTo>
                    <a:pt x="3099" y="453"/>
                  </a:lnTo>
                  <a:lnTo>
                    <a:pt x="3118" y="389"/>
                  </a:lnTo>
                  <a:lnTo>
                    <a:pt x="3143" y="329"/>
                  </a:lnTo>
                  <a:lnTo>
                    <a:pt x="3175" y="272"/>
                  </a:lnTo>
                  <a:lnTo>
                    <a:pt x="3212" y="220"/>
                  </a:lnTo>
                  <a:lnTo>
                    <a:pt x="3256" y="173"/>
                  </a:lnTo>
                  <a:lnTo>
                    <a:pt x="3303" y="130"/>
                  </a:lnTo>
                  <a:lnTo>
                    <a:pt x="3356" y="91"/>
                  </a:lnTo>
                  <a:lnTo>
                    <a:pt x="3412" y="60"/>
                  </a:lnTo>
                  <a:lnTo>
                    <a:pt x="3472" y="34"/>
                  </a:lnTo>
                  <a:lnTo>
                    <a:pt x="3536" y="16"/>
                  </a:lnTo>
                  <a:lnTo>
                    <a:pt x="3602" y="5"/>
                  </a:lnTo>
                  <a:lnTo>
                    <a:pt x="3670" y="0"/>
                  </a:lnTo>
                  <a:lnTo>
                    <a:pt x="3738" y="5"/>
                  </a:lnTo>
                  <a:lnTo>
                    <a:pt x="3805" y="16"/>
                  </a:lnTo>
                  <a:lnTo>
                    <a:pt x="3868" y="34"/>
                  </a:lnTo>
                  <a:lnTo>
                    <a:pt x="3928" y="60"/>
                  </a:lnTo>
                  <a:lnTo>
                    <a:pt x="3985" y="91"/>
                  </a:lnTo>
                  <a:lnTo>
                    <a:pt x="4037" y="130"/>
                  </a:lnTo>
                  <a:lnTo>
                    <a:pt x="4086" y="173"/>
                  </a:lnTo>
                  <a:lnTo>
                    <a:pt x="4129" y="220"/>
                  </a:lnTo>
                  <a:lnTo>
                    <a:pt x="4166" y="272"/>
                  </a:lnTo>
                  <a:lnTo>
                    <a:pt x="4198" y="329"/>
                  </a:lnTo>
                  <a:lnTo>
                    <a:pt x="4224" y="389"/>
                  </a:lnTo>
                  <a:lnTo>
                    <a:pt x="4242" y="453"/>
                  </a:lnTo>
                  <a:lnTo>
                    <a:pt x="4254" y="518"/>
                  </a:lnTo>
                  <a:lnTo>
                    <a:pt x="4258" y="587"/>
                  </a:lnTo>
                  <a:lnTo>
                    <a:pt x="4254" y="652"/>
                  </a:lnTo>
                  <a:lnTo>
                    <a:pt x="4244" y="715"/>
                  </a:lnTo>
                  <a:lnTo>
                    <a:pt x="4227" y="775"/>
                  </a:lnTo>
                  <a:lnTo>
                    <a:pt x="4204" y="833"/>
                  </a:lnTo>
                  <a:lnTo>
                    <a:pt x="4174" y="887"/>
                  </a:lnTo>
                  <a:lnTo>
                    <a:pt x="4140" y="938"/>
                  </a:lnTo>
                  <a:lnTo>
                    <a:pt x="4101" y="985"/>
                  </a:lnTo>
                  <a:lnTo>
                    <a:pt x="4057" y="1028"/>
                  </a:lnTo>
                  <a:lnTo>
                    <a:pt x="4184" y="1028"/>
                  </a:lnTo>
                  <a:lnTo>
                    <a:pt x="4248" y="1032"/>
                  </a:lnTo>
                  <a:lnTo>
                    <a:pt x="4311" y="1044"/>
                  </a:lnTo>
                  <a:lnTo>
                    <a:pt x="4369" y="1062"/>
                  </a:lnTo>
                  <a:lnTo>
                    <a:pt x="4426" y="1088"/>
                  </a:lnTo>
                  <a:lnTo>
                    <a:pt x="4477" y="1119"/>
                  </a:lnTo>
                  <a:lnTo>
                    <a:pt x="4526" y="1158"/>
                  </a:lnTo>
                  <a:lnTo>
                    <a:pt x="4568" y="1200"/>
                  </a:lnTo>
                  <a:lnTo>
                    <a:pt x="4605" y="1249"/>
                  </a:lnTo>
                  <a:lnTo>
                    <a:pt x="4638" y="1300"/>
                  </a:lnTo>
                  <a:lnTo>
                    <a:pt x="4664" y="1355"/>
                  </a:lnTo>
                  <a:lnTo>
                    <a:pt x="4682" y="1415"/>
                  </a:lnTo>
                  <a:lnTo>
                    <a:pt x="4694" y="1476"/>
                  </a:lnTo>
                  <a:lnTo>
                    <a:pt x="4698" y="1542"/>
                  </a:lnTo>
                  <a:lnTo>
                    <a:pt x="4698" y="2570"/>
                  </a:lnTo>
                  <a:lnTo>
                    <a:pt x="4694" y="2592"/>
                  </a:lnTo>
                  <a:lnTo>
                    <a:pt x="4684" y="2612"/>
                  </a:lnTo>
                  <a:lnTo>
                    <a:pt x="4668" y="2628"/>
                  </a:lnTo>
                  <a:lnTo>
                    <a:pt x="4648" y="2638"/>
                  </a:lnTo>
                  <a:lnTo>
                    <a:pt x="4624" y="2642"/>
                  </a:lnTo>
                  <a:lnTo>
                    <a:pt x="4258" y="2642"/>
                  </a:lnTo>
                  <a:lnTo>
                    <a:pt x="4258" y="3890"/>
                  </a:lnTo>
                  <a:lnTo>
                    <a:pt x="4254" y="3913"/>
                  </a:lnTo>
                  <a:lnTo>
                    <a:pt x="4244" y="3933"/>
                  </a:lnTo>
                  <a:lnTo>
                    <a:pt x="4228" y="3949"/>
                  </a:lnTo>
                  <a:lnTo>
                    <a:pt x="4207" y="3960"/>
                  </a:lnTo>
                  <a:lnTo>
                    <a:pt x="4184" y="3963"/>
                  </a:lnTo>
                  <a:lnTo>
                    <a:pt x="3156" y="3963"/>
                  </a:lnTo>
                  <a:lnTo>
                    <a:pt x="3133" y="3960"/>
                  </a:lnTo>
                  <a:lnTo>
                    <a:pt x="3113" y="3949"/>
                  </a:lnTo>
                  <a:lnTo>
                    <a:pt x="3098" y="3933"/>
                  </a:lnTo>
                  <a:lnTo>
                    <a:pt x="3086" y="3913"/>
                  </a:lnTo>
                  <a:lnTo>
                    <a:pt x="3084" y="3890"/>
                  </a:lnTo>
                  <a:lnTo>
                    <a:pt x="3084" y="2420"/>
                  </a:lnTo>
                  <a:lnTo>
                    <a:pt x="3045" y="2446"/>
                  </a:lnTo>
                  <a:lnTo>
                    <a:pt x="3002" y="2467"/>
                  </a:lnTo>
                  <a:lnTo>
                    <a:pt x="2958" y="2483"/>
                  </a:lnTo>
                  <a:lnTo>
                    <a:pt x="2911" y="2493"/>
                  </a:lnTo>
                  <a:lnTo>
                    <a:pt x="2863" y="2496"/>
                  </a:lnTo>
                  <a:lnTo>
                    <a:pt x="1835" y="2496"/>
                  </a:lnTo>
                  <a:lnTo>
                    <a:pt x="1787" y="2493"/>
                  </a:lnTo>
                  <a:lnTo>
                    <a:pt x="1740" y="2483"/>
                  </a:lnTo>
                  <a:lnTo>
                    <a:pt x="1696" y="2467"/>
                  </a:lnTo>
                  <a:lnTo>
                    <a:pt x="1653" y="2446"/>
                  </a:lnTo>
                  <a:lnTo>
                    <a:pt x="1614" y="2420"/>
                  </a:lnTo>
                  <a:lnTo>
                    <a:pt x="1614" y="3890"/>
                  </a:lnTo>
                  <a:lnTo>
                    <a:pt x="1612" y="3913"/>
                  </a:lnTo>
                  <a:lnTo>
                    <a:pt x="1600" y="3933"/>
                  </a:lnTo>
                  <a:lnTo>
                    <a:pt x="1585" y="3949"/>
                  </a:lnTo>
                  <a:lnTo>
                    <a:pt x="1565" y="3960"/>
                  </a:lnTo>
                  <a:lnTo>
                    <a:pt x="1542" y="3963"/>
                  </a:lnTo>
                  <a:lnTo>
                    <a:pt x="514" y="3963"/>
                  </a:lnTo>
                  <a:lnTo>
                    <a:pt x="491" y="3960"/>
                  </a:lnTo>
                  <a:lnTo>
                    <a:pt x="470" y="3949"/>
                  </a:lnTo>
                  <a:lnTo>
                    <a:pt x="454" y="3933"/>
                  </a:lnTo>
                  <a:lnTo>
                    <a:pt x="444" y="3913"/>
                  </a:lnTo>
                  <a:lnTo>
                    <a:pt x="440" y="3890"/>
                  </a:lnTo>
                  <a:lnTo>
                    <a:pt x="440" y="2642"/>
                  </a:lnTo>
                  <a:lnTo>
                    <a:pt x="74" y="2642"/>
                  </a:lnTo>
                  <a:lnTo>
                    <a:pt x="50" y="2638"/>
                  </a:lnTo>
                  <a:lnTo>
                    <a:pt x="30" y="2628"/>
                  </a:lnTo>
                  <a:lnTo>
                    <a:pt x="14" y="2612"/>
                  </a:lnTo>
                  <a:lnTo>
                    <a:pt x="4" y="2592"/>
                  </a:lnTo>
                  <a:lnTo>
                    <a:pt x="0" y="2570"/>
                  </a:lnTo>
                  <a:lnTo>
                    <a:pt x="0" y="1542"/>
                  </a:lnTo>
                  <a:lnTo>
                    <a:pt x="4" y="1476"/>
                  </a:lnTo>
                  <a:lnTo>
                    <a:pt x="16" y="1415"/>
                  </a:lnTo>
                  <a:lnTo>
                    <a:pt x="34" y="1355"/>
                  </a:lnTo>
                  <a:lnTo>
                    <a:pt x="60" y="1300"/>
                  </a:lnTo>
                  <a:lnTo>
                    <a:pt x="93" y="1249"/>
                  </a:lnTo>
                  <a:lnTo>
                    <a:pt x="130" y="1200"/>
                  </a:lnTo>
                  <a:lnTo>
                    <a:pt x="172" y="1158"/>
                  </a:lnTo>
                  <a:lnTo>
                    <a:pt x="221" y="1119"/>
                  </a:lnTo>
                  <a:lnTo>
                    <a:pt x="272" y="1088"/>
                  </a:lnTo>
                  <a:lnTo>
                    <a:pt x="329" y="1062"/>
                  </a:lnTo>
                  <a:lnTo>
                    <a:pt x="387" y="1044"/>
                  </a:lnTo>
                  <a:lnTo>
                    <a:pt x="450" y="1032"/>
                  </a:lnTo>
                  <a:lnTo>
                    <a:pt x="514" y="1028"/>
                  </a:lnTo>
                  <a:lnTo>
                    <a:pt x="641" y="1028"/>
                  </a:lnTo>
                  <a:lnTo>
                    <a:pt x="597" y="985"/>
                  </a:lnTo>
                  <a:lnTo>
                    <a:pt x="558" y="938"/>
                  </a:lnTo>
                  <a:lnTo>
                    <a:pt x="524" y="887"/>
                  </a:lnTo>
                  <a:lnTo>
                    <a:pt x="494" y="833"/>
                  </a:lnTo>
                  <a:lnTo>
                    <a:pt x="471" y="775"/>
                  </a:lnTo>
                  <a:lnTo>
                    <a:pt x="454" y="715"/>
                  </a:lnTo>
                  <a:lnTo>
                    <a:pt x="444" y="652"/>
                  </a:lnTo>
                  <a:lnTo>
                    <a:pt x="440" y="587"/>
                  </a:lnTo>
                  <a:lnTo>
                    <a:pt x="444" y="518"/>
                  </a:lnTo>
                  <a:lnTo>
                    <a:pt x="456" y="453"/>
                  </a:lnTo>
                  <a:lnTo>
                    <a:pt x="474" y="389"/>
                  </a:lnTo>
                  <a:lnTo>
                    <a:pt x="500" y="329"/>
                  </a:lnTo>
                  <a:lnTo>
                    <a:pt x="532" y="272"/>
                  </a:lnTo>
                  <a:lnTo>
                    <a:pt x="569" y="220"/>
                  </a:lnTo>
                  <a:lnTo>
                    <a:pt x="612" y="173"/>
                  </a:lnTo>
                  <a:lnTo>
                    <a:pt x="661" y="130"/>
                  </a:lnTo>
                  <a:lnTo>
                    <a:pt x="713" y="91"/>
                  </a:lnTo>
                  <a:lnTo>
                    <a:pt x="770" y="60"/>
                  </a:lnTo>
                  <a:lnTo>
                    <a:pt x="830" y="34"/>
                  </a:lnTo>
                  <a:lnTo>
                    <a:pt x="893" y="16"/>
                  </a:lnTo>
                  <a:lnTo>
                    <a:pt x="960" y="5"/>
                  </a:lnTo>
                  <a:lnTo>
                    <a:pt x="1028" y="0"/>
                  </a:lnTo>
                  <a:close/>
                </a:path>
              </a:pathLst>
            </a:custGeom>
            <a:solidFill>
              <a:srgbClr val="00206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9"/>
            <p:cNvSpPr>
              <a:spLocks/>
            </p:cNvSpPr>
            <p:nvPr/>
          </p:nvSpPr>
          <p:spPr bwMode="auto">
            <a:xfrm>
              <a:off x="3461" y="1755"/>
              <a:ext cx="685" cy="262"/>
            </a:xfrm>
            <a:custGeom>
              <a:avLst/>
              <a:gdLst>
                <a:gd name="T0" fmla="*/ 241 w 2054"/>
                <a:gd name="T1" fmla="*/ 0 h 786"/>
                <a:gd name="T2" fmla="*/ 345 w 2054"/>
                <a:gd name="T3" fmla="*/ 104 h 786"/>
                <a:gd name="T4" fmla="*/ 249 w 2054"/>
                <a:gd name="T5" fmla="*/ 199 h 786"/>
                <a:gd name="T6" fmla="*/ 807 w 2054"/>
                <a:gd name="T7" fmla="*/ 199 h 786"/>
                <a:gd name="T8" fmla="*/ 826 w 2054"/>
                <a:gd name="T9" fmla="*/ 201 h 786"/>
                <a:gd name="T10" fmla="*/ 844 w 2054"/>
                <a:gd name="T11" fmla="*/ 208 h 786"/>
                <a:gd name="T12" fmla="*/ 859 w 2054"/>
                <a:gd name="T13" fmla="*/ 220 h 786"/>
                <a:gd name="T14" fmla="*/ 1027 w 2054"/>
                <a:gd name="T15" fmla="*/ 388 h 786"/>
                <a:gd name="T16" fmla="*/ 1196 w 2054"/>
                <a:gd name="T17" fmla="*/ 220 h 786"/>
                <a:gd name="T18" fmla="*/ 1212 w 2054"/>
                <a:gd name="T19" fmla="*/ 208 h 786"/>
                <a:gd name="T20" fmla="*/ 1229 w 2054"/>
                <a:gd name="T21" fmla="*/ 201 h 786"/>
                <a:gd name="T22" fmla="*/ 1247 w 2054"/>
                <a:gd name="T23" fmla="*/ 199 h 786"/>
                <a:gd name="T24" fmla="*/ 1805 w 2054"/>
                <a:gd name="T25" fmla="*/ 199 h 786"/>
                <a:gd name="T26" fmla="*/ 1711 w 2054"/>
                <a:gd name="T27" fmla="*/ 104 h 786"/>
                <a:gd name="T28" fmla="*/ 1814 w 2054"/>
                <a:gd name="T29" fmla="*/ 0 h 786"/>
                <a:gd name="T30" fmla="*/ 2035 w 2054"/>
                <a:gd name="T31" fmla="*/ 219 h 786"/>
                <a:gd name="T32" fmla="*/ 2047 w 2054"/>
                <a:gd name="T33" fmla="*/ 239 h 786"/>
                <a:gd name="T34" fmla="*/ 2054 w 2054"/>
                <a:gd name="T35" fmla="*/ 260 h 786"/>
                <a:gd name="T36" fmla="*/ 2054 w 2054"/>
                <a:gd name="T37" fmla="*/ 283 h 786"/>
                <a:gd name="T38" fmla="*/ 2047 w 2054"/>
                <a:gd name="T39" fmla="*/ 304 h 786"/>
                <a:gd name="T40" fmla="*/ 2035 w 2054"/>
                <a:gd name="T41" fmla="*/ 323 h 786"/>
                <a:gd name="T42" fmla="*/ 1814 w 2054"/>
                <a:gd name="T43" fmla="*/ 544 h 786"/>
                <a:gd name="T44" fmla="*/ 1710 w 2054"/>
                <a:gd name="T45" fmla="*/ 440 h 786"/>
                <a:gd name="T46" fmla="*/ 1804 w 2054"/>
                <a:gd name="T47" fmla="*/ 346 h 786"/>
                <a:gd name="T48" fmla="*/ 1279 w 2054"/>
                <a:gd name="T49" fmla="*/ 346 h 786"/>
                <a:gd name="T50" fmla="*/ 1132 w 2054"/>
                <a:gd name="T51" fmla="*/ 492 h 786"/>
                <a:gd name="T52" fmla="*/ 1279 w 2054"/>
                <a:gd name="T53" fmla="*/ 639 h 786"/>
                <a:gd name="T54" fmla="*/ 1616 w 2054"/>
                <a:gd name="T55" fmla="*/ 639 h 786"/>
                <a:gd name="T56" fmla="*/ 1616 w 2054"/>
                <a:gd name="T57" fmla="*/ 786 h 786"/>
                <a:gd name="T58" fmla="*/ 1247 w 2054"/>
                <a:gd name="T59" fmla="*/ 786 h 786"/>
                <a:gd name="T60" fmla="*/ 1229 w 2054"/>
                <a:gd name="T61" fmla="*/ 783 h 786"/>
                <a:gd name="T62" fmla="*/ 1212 w 2054"/>
                <a:gd name="T63" fmla="*/ 776 h 786"/>
                <a:gd name="T64" fmla="*/ 1196 w 2054"/>
                <a:gd name="T65" fmla="*/ 764 h 786"/>
                <a:gd name="T66" fmla="*/ 1027 w 2054"/>
                <a:gd name="T67" fmla="*/ 596 h 786"/>
                <a:gd name="T68" fmla="*/ 859 w 2054"/>
                <a:gd name="T69" fmla="*/ 764 h 786"/>
                <a:gd name="T70" fmla="*/ 844 w 2054"/>
                <a:gd name="T71" fmla="*/ 776 h 786"/>
                <a:gd name="T72" fmla="*/ 826 w 2054"/>
                <a:gd name="T73" fmla="*/ 783 h 786"/>
                <a:gd name="T74" fmla="*/ 807 w 2054"/>
                <a:gd name="T75" fmla="*/ 786 h 786"/>
                <a:gd name="T76" fmla="*/ 441 w 2054"/>
                <a:gd name="T77" fmla="*/ 786 h 786"/>
                <a:gd name="T78" fmla="*/ 441 w 2054"/>
                <a:gd name="T79" fmla="*/ 639 h 786"/>
                <a:gd name="T80" fmla="*/ 777 w 2054"/>
                <a:gd name="T81" fmla="*/ 639 h 786"/>
                <a:gd name="T82" fmla="*/ 924 w 2054"/>
                <a:gd name="T83" fmla="*/ 492 h 786"/>
                <a:gd name="T84" fmla="*/ 777 w 2054"/>
                <a:gd name="T85" fmla="*/ 346 h 786"/>
                <a:gd name="T86" fmla="*/ 251 w 2054"/>
                <a:gd name="T87" fmla="*/ 346 h 786"/>
                <a:gd name="T88" fmla="*/ 345 w 2054"/>
                <a:gd name="T89" fmla="*/ 440 h 786"/>
                <a:gd name="T90" fmla="*/ 242 w 2054"/>
                <a:gd name="T91" fmla="*/ 544 h 786"/>
                <a:gd name="T92" fmla="*/ 21 w 2054"/>
                <a:gd name="T93" fmla="*/ 323 h 786"/>
                <a:gd name="T94" fmla="*/ 7 w 2054"/>
                <a:gd name="T95" fmla="*/ 304 h 786"/>
                <a:gd name="T96" fmla="*/ 0 w 2054"/>
                <a:gd name="T97" fmla="*/ 283 h 786"/>
                <a:gd name="T98" fmla="*/ 0 w 2054"/>
                <a:gd name="T99" fmla="*/ 260 h 786"/>
                <a:gd name="T100" fmla="*/ 7 w 2054"/>
                <a:gd name="T101" fmla="*/ 239 h 786"/>
                <a:gd name="T102" fmla="*/ 21 w 2054"/>
                <a:gd name="T103" fmla="*/ 219 h 786"/>
                <a:gd name="T104" fmla="*/ 241 w 2054"/>
                <a:gd name="T105" fmla="*/ 0 h 7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054" h="786">
                  <a:moveTo>
                    <a:pt x="241" y="0"/>
                  </a:moveTo>
                  <a:lnTo>
                    <a:pt x="345" y="104"/>
                  </a:lnTo>
                  <a:lnTo>
                    <a:pt x="249" y="199"/>
                  </a:lnTo>
                  <a:lnTo>
                    <a:pt x="807" y="199"/>
                  </a:lnTo>
                  <a:lnTo>
                    <a:pt x="826" y="201"/>
                  </a:lnTo>
                  <a:lnTo>
                    <a:pt x="844" y="208"/>
                  </a:lnTo>
                  <a:lnTo>
                    <a:pt x="859" y="220"/>
                  </a:lnTo>
                  <a:lnTo>
                    <a:pt x="1027" y="388"/>
                  </a:lnTo>
                  <a:lnTo>
                    <a:pt x="1196" y="220"/>
                  </a:lnTo>
                  <a:lnTo>
                    <a:pt x="1212" y="208"/>
                  </a:lnTo>
                  <a:lnTo>
                    <a:pt x="1229" y="201"/>
                  </a:lnTo>
                  <a:lnTo>
                    <a:pt x="1247" y="199"/>
                  </a:lnTo>
                  <a:lnTo>
                    <a:pt x="1805" y="199"/>
                  </a:lnTo>
                  <a:lnTo>
                    <a:pt x="1711" y="104"/>
                  </a:lnTo>
                  <a:lnTo>
                    <a:pt x="1814" y="0"/>
                  </a:lnTo>
                  <a:lnTo>
                    <a:pt x="2035" y="219"/>
                  </a:lnTo>
                  <a:lnTo>
                    <a:pt x="2047" y="239"/>
                  </a:lnTo>
                  <a:lnTo>
                    <a:pt x="2054" y="260"/>
                  </a:lnTo>
                  <a:lnTo>
                    <a:pt x="2054" y="283"/>
                  </a:lnTo>
                  <a:lnTo>
                    <a:pt x="2047" y="304"/>
                  </a:lnTo>
                  <a:lnTo>
                    <a:pt x="2035" y="323"/>
                  </a:lnTo>
                  <a:lnTo>
                    <a:pt x="1814" y="544"/>
                  </a:lnTo>
                  <a:lnTo>
                    <a:pt x="1710" y="440"/>
                  </a:lnTo>
                  <a:lnTo>
                    <a:pt x="1804" y="346"/>
                  </a:lnTo>
                  <a:lnTo>
                    <a:pt x="1279" y="346"/>
                  </a:lnTo>
                  <a:lnTo>
                    <a:pt x="1132" y="492"/>
                  </a:lnTo>
                  <a:lnTo>
                    <a:pt x="1279" y="639"/>
                  </a:lnTo>
                  <a:lnTo>
                    <a:pt x="1616" y="639"/>
                  </a:lnTo>
                  <a:lnTo>
                    <a:pt x="1616" y="786"/>
                  </a:lnTo>
                  <a:lnTo>
                    <a:pt x="1247" y="786"/>
                  </a:lnTo>
                  <a:lnTo>
                    <a:pt x="1229" y="783"/>
                  </a:lnTo>
                  <a:lnTo>
                    <a:pt x="1212" y="776"/>
                  </a:lnTo>
                  <a:lnTo>
                    <a:pt x="1196" y="764"/>
                  </a:lnTo>
                  <a:lnTo>
                    <a:pt x="1027" y="596"/>
                  </a:lnTo>
                  <a:lnTo>
                    <a:pt x="859" y="764"/>
                  </a:lnTo>
                  <a:lnTo>
                    <a:pt x="844" y="776"/>
                  </a:lnTo>
                  <a:lnTo>
                    <a:pt x="826" y="783"/>
                  </a:lnTo>
                  <a:lnTo>
                    <a:pt x="807" y="786"/>
                  </a:lnTo>
                  <a:lnTo>
                    <a:pt x="441" y="786"/>
                  </a:lnTo>
                  <a:lnTo>
                    <a:pt x="441" y="639"/>
                  </a:lnTo>
                  <a:lnTo>
                    <a:pt x="777" y="639"/>
                  </a:lnTo>
                  <a:lnTo>
                    <a:pt x="924" y="492"/>
                  </a:lnTo>
                  <a:lnTo>
                    <a:pt x="777" y="346"/>
                  </a:lnTo>
                  <a:lnTo>
                    <a:pt x="251" y="346"/>
                  </a:lnTo>
                  <a:lnTo>
                    <a:pt x="345" y="440"/>
                  </a:lnTo>
                  <a:lnTo>
                    <a:pt x="242" y="544"/>
                  </a:lnTo>
                  <a:lnTo>
                    <a:pt x="21" y="323"/>
                  </a:lnTo>
                  <a:lnTo>
                    <a:pt x="7" y="304"/>
                  </a:lnTo>
                  <a:lnTo>
                    <a:pt x="0" y="283"/>
                  </a:lnTo>
                  <a:lnTo>
                    <a:pt x="0" y="260"/>
                  </a:lnTo>
                  <a:lnTo>
                    <a:pt x="7" y="239"/>
                  </a:lnTo>
                  <a:lnTo>
                    <a:pt x="21" y="219"/>
                  </a:lnTo>
                  <a:lnTo>
                    <a:pt x="24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chemeClr val="tx2">
                  <a:lumMod val="60000"/>
                  <a:lumOff val="40000"/>
                </a:schemeClr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381939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1508"/>
            <a:ext cx="9143999" cy="51625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" y="1508"/>
            <a:ext cx="9144000" cy="91251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TextBox 22"/>
          <p:cNvSpPr txBox="1"/>
          <p:nvPr/>
        </p:nvSpPr>
        <p:spPr>
          <a:xfrm>
            <a:off x="282000" y="264240"/>
            <a:ext cx="7542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Финансовые технологии и экономическая интеграция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3" descr="C:\Users\alibekuly\Desktop\ФИНТЕХ (11.09)\ru.pn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343" b="32503"/>
          <a:stretch/>
        </p:blipFill>
        <p:spPr bwMode="auto">
          <a:xfrm>
            <a:off x="8009284" y="296361"/>
            <a:ext cx="908125" cy="323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5580041"/>
              </p:ext>
            </p:extLst>
          </p:nvPr>
        </p:nvGraphicFramePr>
        <p:xfrm>
          <a:off x="0" y="922881"/>
          <a:ext cx="9144000" cy="42411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xmlns="" val="3563108593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xmlns="" val="1302369022"/>
                    </a:ext>
                  </a:extLst>
                </a:gridCol>
              </a:tblGrid>
              <a:tr h="586839"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Финансовые технологии позволят достичь следующих результатов:</a:t>
                      </a:r>
                      <a:endParaRPr lang="en-US" sz="2000" b="1" dirty="0"/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l"/>
                      <a:endParaRPr lang="en-US" sz="20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104781163"/>
                  </a:ext>
                </a:extLst>
              </a:tr>
              <a:tr h="3654318">
                <a:tc>
                  <a:txBody>
                    <a:bodyPr/>
                    <a:lstStyle/>
                    <a:p>
                      <a:pPr marL="285750" lvl="1" indent="-285750" algn="l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ru-RU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Расширение доступности финансовых услуг (финансовая </a:t>
                      </a:r>
                      <a:r>
                        <a:rPr lang="ru-RU" sz="1200" b="0" dirty="0" err="1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инклюзивность</a:t>
                      </a:r>
                      <a:r>
                        <a:rPr lang="ru-RU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285750" lvl="1" indent="-285750" algn="l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ru-RU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Совершенствование механизма платежно-расчетных отношений</a:t>
                      </a:r>
                    </a:p>
                    <a:p>
                      <a:pPr marL="285750" lvl="1" indent="-285750" algn="l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ru-RU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Увеличение доли национальных валютах в расчетах внутри Союза</a:t>
                      </a:r>
                    </a:p>
                    <a:p>
                      <a:pPr marL="285750" lvl="1" indent="-285750" algn="l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ru-RU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Формирование интегрированного валютного рынка</a:t>
                      </a:r>
                    </a:p>
                    <a:p>
                      <a:pPr marL="285750" lvl="1" indent="-285750" algn="l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ru-RU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Развитие единого биржевого пространства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1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Углубление интеграции и ускорение интеграционных процессов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Ускорение цифровой трансформации ОФР</a:t>
                      </a:r>
                    </a:p>
                    <a:p>
                      <a:pPr marL="285750" lvl="1" indent="-285750" algn="l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ru-RU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Повышение цифровой грамотности среди населения</a:t>
                      </a:r>
                    </a:p>
                    <a:p>
                      <a:pPr marL="285750" marR="0" lvl="1" indent="-285750" algn="l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Wingdings" panose="05000000000000000000" pitchFamily="2" charset="2"/>
                        <a:buChar char="q"/>
                        <a:tabLst/>
                        <a:defRPr/>
                      </a:pPr>
                      <a:r>
                        <a:rPr lang="ru-RU" sz="12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Снижение информационной асимметрии</a:t>
                      </a:r>
                      <a:endParaRPr lang="en-US" sz="1800" b="0" dirty="0" smtClean="0"/>
                    </a:p>
                    <a:p>
                      <a:pPr marL="285750" lvl="1" indent="-285750" algn="l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ru-RU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Улучшение </a:t>
                      </a:r>
                      <a:r>
                        <a:rPr lang="ru-RU" sz="1200" b="0" baseline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мобильности капитала</a:t>
                      </a:r>
                    </a:p>
                    <a:p>
                      <a:pPr marL="285750" lvl="1" indent="-285750" algn="l">
                        <a:lnSpc>
                          <a:spcPct val="150000"/>
                        </a:lnSpc>
                        <a:spcAft>
                          <a:spcPts val="600"/>
                        </a:spcAft>
                        <a:buFont typeface="Wingdings" panose="05000000000000000000" pitchFamily="2" charset="2"/>
                        <a:buChar char="q"/>
                      </a:pPr>
                      <a:r>
                        <a:rPr lang="ru-RU" sz="1200" b="0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Снижение транзакционных издержек</a:t>
                      </a:r>
                      <a:endParaRPr lang="en-US" sz="18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24360681"/>
                  </a:ext>
                </a:extLst>
              </a:tr>
            </a:tbl>
          </a:graphicData>
        </a:graphic>
      </p:graphicFrame>
      <p:pic>
        <p:nvPicPr>
          <p:cNvPr id="15" name="Picture 3" descr="C:\Users\alibekuly\Desktop\BLOCKCHAIN\GRAPHICS\Icons\eaeunion.org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481" y="4857182"/>
            <a:ext cx="303039" cy="193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1598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" y="1508"/>
            <a:ext cx="9143999" cy="51625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" y="1508"/>
            <a:ext cx="9144000" cy="912511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TextBox 65"/>
          <p:cNvSpPr txBox="1"/>
          <p:nvPr/>
        </p:nvSpPr>
        <p:spPr>
          <a:xfrm>
            <a:off x="280814" y="1131590"/>
            <a:ext cx="853965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just">
              <a:lnSpc>
                <a:spcPct val="150000"/>
              </a:lnSpc>
            </a:pP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Применение технологии </a:t>
            </a:r>
            <a:r>
              <a:rPr lang="ru-RU" sz="1400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блокчейн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формировании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ОФР позволит реализовать целый ряд проектов с интеграционным потенциалом следующих категорий:</a:t>
            </a:r>
            <a:endParaRPr lang="ru-RU" sz="1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82000" y="264240"/>
            <a:ext cx="7542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Технология </a:t>
            </a:r>
            <a:r>
              <a:rPr lang="ru-RU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блокчейн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EE38BC-D748-4928-BD3A-8B0F01CAC368}" type="slidenum">
              <a:rPr lang="ru-RU" smtClean="0"/>
              <a:t>9</a:t>
            </a:fld>
            <a:endParaRPr lang="ru-RU"/>
          </a:p>
        </p:txBody>
      </p:sp>
      <p:pic>
        <p:nvPicPr>
          <p:cNvPr id="15" name="Picture 3" descr="C:\Users\alibekuly\Desktop\BLOCKCHAIN\GRAPHICS\Icons\eaeunion.org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481" y="4857182"/>
            <a:ext cx="303039" cy="1939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alibekuly\Desktop\ФИНТЕХ (11.09)\ru.png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3343" b="32503"/>
          <a:stretch/>
        </p:blipFill>
        <p:spPr bwMode="auto">
          <a:xfrm>
            <a:off x="8009284" y="296361"/>
            <a:ext cx="908125" cy="3235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88097" y="3750323"/>
            <a:ext cx="16887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Кросс-отраслевое</a:t>
            </a:r>
          </a:p>
          <a:p>
            <a:pPr algn="ctr"/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применение</a:t>
            </a:r>
            <a:endParaRPr lang="en-US" sz="1400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7" name="Group 16"/>
          <p:cNvGrpSpPr>
            <a:grpSpLocks noChangeAspect="1"/>
          </p:cNvGrpSpPr>
          <p:nvPr/>
        </p:nvGrpSpPr>
        <p:grpSpPr bwMode="auto">
          <a:xfrm>
            <a:off x="5046184" y="2416464"/>
            <a:ext cx="1412904" cy="1154193"/>
            <a:chOff x="340" y="1348"/>
            <a:chExt cx="1764" cy="1441"/>
          </a:xfrm>
        </p:grpSpPr>
        <p:sp>
          <p:nvSpPr>
            <p:cNvPr id="18" name="AutoShape 3"/>
            <p:cNvSpPr>
              <a:spLocks noChangeAspect="1" noChangeArrowheads="1" noTextEdit="1"/>
            </p:cNvSpPr>
            <p:nvPr/>
          </p:nvSpPr>
          <p:spPr bwMode="auto">
            <a:xfrm>
              <a:off x="567" y="1348"/>
              <a:ext cx="1537" cy="144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5"/>
            <p:cNvSpPr>
              <a:spLocks noChangeArrowheads="1"/>
            </p:cNvSpPr>
            <p:nvPr/>
          </p:nvSpPr>
          <p:spPr bwMode="auto">
            <a:xfrm>
              <a:off x="567" y="1348"/>
              <a:ext cx="1537" cy="1441"/>
            </a:xfrm>
            <a:prstGeom prst="rect">
              <a:avLst/>
            </a:prstGeom>
            <a:noFill/>
            <a:ln w="0">
              <a:noFill/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6"/>
            <p:cNvSpPr>
              <a:spLocks noEditPoints="1"/>
            </p:cNvSpPr>
            <p:nvPr/>
          </p:nvSpPr>
          <p:spPr bwMode="auto">
            <a:xfrm>
              <a:off x="340" y="1351"/>
              <a:ext cx="972" cy="957"/>
            </a:xfrm>
            <a:custGeom>
              <a:avLst/>
              <a:gdLst>
                <a:gd name="T0" fmla="*/ 1386 w 2916"/>
                <a:gd name="T1" fmla="*/ 831 h 2872"/>
                <a:gd name="T2" fmla="*/ 1252 w 2916"/>
                <a:gd name="T3" fmla="*/ 864 h 2872"/>
                <a:gd name="T4" fmla="*/ 1130 w 2916"/>
                <a:gd name="T5" fmla="*/ 922 h 2872"/>
                <a:gd name="T6" fmla="*/ 1026 w 2916"/>
                <a:gd name="T7" fmla="*/ 1006 h 2872"/>
                <a:gd name="T8" fmla="*/ 942 w 2916"/>
                <a:gd name="T9" fmla="*/ 1111 h 2872"/>
                <a:gd name="T10" fmla="*/ 882 w 2916"/>
                <a:gd name="T11" fmla="*/ 1233 h 2872"/>
                <a:gd name="T12" fmla="*/ 851 w 2916"/>
                <a:gd name="T13" fmla="*/ 1368 h 2872"/>
                <a:gd name="T14" fmla="*/ 851 w 2916"/>
                <a:gd name="T15" fmla="*/ 1509 h 2872"/>
                <a:gd name="T16" fmla="*/ 882 w 2916"/>
                <a:gd name="T17" fmla="*/ 1645 h 2872"/>
                <a:gd name="T18" fmla="*/ 942 w 2916"/>
                <a:gd name="T19" fmla="*/ 1766 h 2872"/>
                <a:gd name="T20" fmla="*/ 1026 w 2916"/>
                <a:gd name="T21" fmla="*/ 1871 h 2872"/>
                <a:gd name="T22" fmla="*/ 1130 w 2916"/>
                <a:gd name="T23" fmla="*/ 1955 h 2872"/>
                <a:gd name="T24" fmla="*/ 1252 w 2916"/>
                <a:gd name="T25" fmla="*/ 2014 h 2872"/>
                <a:gd name="T26" fmla="*/ 1386 w 2916"/>
                <a:gd name="T27" fmla="*/ 2046 h 2872"/>
                <a:gd name="T28" fmla="*/ 1529 w 2916"/>
                <a:gd name="T29" fmla="*/ 2046 h 2872"/>
                <a:gd name="T30" fmla="*/ 1664 w 2916"/>
                <a:gd name="T31" fmla="*/ 2014 h 2872"/>
                <a:gd name="T32" fmla="*/ 1786 w 2916"/>
                <a:gd name="T33" fmla="*/ 1955 h 2872"/>
                <a:gd name="T34" fmla="*/ 1891 w 2916"/>
                <a:gd name="T35" fmla="*/ 1871 h 2872"/>
                <a:gd name="T36" fmla="*/ 1974 w 2916"/>
                <a:gd name="T37" fmla="*/ 1766 h 2872"/>
                <a:gd name="T38" fmla="*/ 2033 w 2916"/>
                <a:gd name="T39" fmla="*/ 1645 h 2872"/>
                <a:gd name="T40" fmla="*/ 2065 w 2916"/>
                <a:gd name="T41" fmla="*/ 1509 h 2872"/>
                <a:gd name="T42" fmla="*/ 2065 w 2916"/>
                <a:gd name="T43" fmla="*/ 1368 h 2872"/>
                <a:gd name="T44" fmla="*/ 2033 w 2916"/>
                <a:gd name="T45" fmla="*/ 1233 h 2872"/>
                <a:gd name="T46" fmla="*/ 1974 w 2916"/>
                <a:gd name="T47" fmla="*/ 1111 h 2872"/>
                <a:gd name="T48" fmla="*/ 1891 w 2916"/>
                <a:gd name="T49" fmla="*/ 1006 h 2872"/>
                <a:gd name="T50" fmla="*/ 1786 w 2916"/>
                <a:gd name="T51" fmla="*/ 922 h 2872"/>
                <a:gd name="T52" fmla="*/ 1664 w 2916"/>
                <a:gd name="T53" fmla="*/ 864 h 2872"/>
                <a:gd name="T54" fmla="*/ 1529 w 2916"/>
                <a:gd name="T55" fmla="*/ 831 h 2872"/>
                <a:gd name="T56" fmla="*/ 1218 w 2916"/>
                <a:gd name="T57" fmla="*/ 0 h 2872"/>
                <a:gd name="T58" fmla="*/ 1698 w 2916"/>
                <a:gd name="T59" fmla="*/ 303 h 2872"/>
                <a:gd name="T60" fmla="*/ 1856 w 2916"/>
                <a:gd name="T61" fmla="*/ 348 h 2872"/>
                <a:gd name="T62" fmla="*/ 2004 w 2916"/>
                <a:gd name="T63" fmla="*/ 415 h 2872"/>
                <a:gd name="T64" fmla="*/ 2565 w 2916"/>
                <a:gd name="T65" fmla="*/ 490 h 2872"/>
                <a:gd name="T66" fmla="*/ 2419 w 2916"/>
                <a:gd name="T67" fmla="*/ 789 h 2872"/>
                <a:gd name="T68" fmla="*/ 2501 w 2916"/>
                <a:gd name="T69" fmla="*/ 931 h 2872"/>
                <a:gd name="T70" fmla="*/ 2832 w 2916"/>
                <a:gd name="T71" fmla="*/ 953 h 2872"/>
                <a:gd name="T72" fmla="*/ 2617 w 2916"/>
                <a:gd name="T73" fmla="*/ 1477 h 2872"/>
                <a:gd name="T74" fmla="*/ 2600 w 2916"/>
                <a:gd name="T75" fmla="*/ 1642 h 2872"/>
                <a:gd name="T76" fmla="*/ 2561 w 2916"/>
                <a:gd name="T77" fmla="*/ 1799 h 2872"/>
                <a:gd name="T78" fmla="*/ 2584 w 2916"/>
                <a:gd name="T79" fmla="*/ 2365 h 2872"/>
                <a:gd name="T80" fmla="*/ 2264 w 2916"/>
                <a:gd name="T81" fmla="*/ 2272 h 2872"/>
                <a:gd name="T82" fmla="*/ 2139 w 2916"/>
                <a:gd name="T83" fmla="*/ 2377 h 2872"/>
                <a:gd name="T84" fmla="*/ 2174 w 2916"/>
                <a:gd name="T85" fmla="*/ 2708 h 2872"/>
                <a:gd name="T86" fmla="*/ 1621 w 2916"/>
                <a:gd name="T87" fmla="*/ 2588 h 2872"/>
                <a:gd name="T88" fmla="*/ 1457 w 2916"/>
                <a:gd name="T89" fmla="*/ 2599 h 2872"/>
                <a:gd name="T90" fmla="*/ 1294 w 2916"/>
                <a:gd name="T91" fmla="*/ 2588 h 2872"/>
                <a:gd name="T92" fmla="*/ 741 w 2916"/>
                <a:gd name="T93" fmla="*/ 2708 h 2872"/>
                <a:gd name="T94" fmla="*/ 777 w 2916"/>
                <a:gd name="T95" fmla="*/ 2377 h 2872"/>
                <a:gd name="T96" fmla="*/ 651 w 2916"/>
                <a:gd name="T97" fmla="*/ 2272 h 2872"/>
                <a:gd name="T98" fmla="*/ 333 w 2916"/>
                <a:gd name="T99" fmla="*/ 2365 h 2872"/>
                <a:gd name="T100" fmla="*/ 355 w 2916"/>
                <a:gd name="T101" fmla="*/ 1799 h 2872"/>
                <a:gd name="T102" fmla="*/ 316 w 2916"/>
                <a:gd name="T103" fmla="*/ 1642 h 2872"/>
                <a:gd name="T104" fmla="*/ 299 w 2916"/>
                <a:gd name="T105" fmla="*/ 1477 h 2872"/>
                <a:gd name="T106" fmla="*/ 82 w 2916"/>
                <a:gd name="T107" fmla="*/ 953 h 2872"/>
                <a:gd name="T108" fmla="*/ 415 w 2916"/>
                <a:gd name="T109" fmla="*/ 931 h 2872"/>
                <a:gd name="T110" fmla="*/ 497 w 2916"/>
                <a:gd name="T111" fmla="*/ 789 h 2872"/>
                <a:gd name="T112" fmla="*/ 351 w 2916"/>
                <a:gd name="T113" fmla="*/ 490 h 2872"/>
                <a:gd name="T114" fmla="*/ 911 w 2916"/>
                <a:gd name="T115" fmla="*/ 415 h 2872"/>
                <a:gd name="T116" fmla="*/ 1061 w 2916"/>
                <a:gd name="T117" fmla="*/ 348 h 2872"/>
                <a:gd name="T118" fmla="*/ 1218 w 2916"/>
                <a:gd name="T119" fmla="*/ 303 h 28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2916" h="2872">
                  <a:moveTo>
                    <a:pt x="1457" y="827"/>
                  </a:moveTo>
                  <a:lnTo>
                    <a:pt x="1386" y="831"/>
                  </a:lnTo>
                  <a:lnTo>
                    <a:pt x="1318" y="844"/>
                  </a:lnTo>
                  <a:lnTo>
                    <a:pt x="1252" y="864"/>
                  </a:lnTo>
                  <a:lnTo>
                    <a:pt x="1189" y="890"/>
                  </a:lnTo>
                  <a:lnTo>
                    <a:pt x="1130" y="922"/>
                  </a:lnTo>
                  <a:lnTo>
                    <a:pt x="1076" y="961"/>
                  </a:lnTo>
                  <a:lnTo>
                    <a:pt x="1026" y="1006"/>
                  </a:lnTo>
                  <a:lnTo>
                    <a:pt x="981" y="1056"/>
                  </a:lnTo>
                  <a:lnTo>
                    <a:pt x="942" y="1111"/>
                  </a:lnTo>
                  <a:lnTo>
                    <a:pt x="908" y="1170"/>
                  </a:lnTo>
                  <a:lnTo>
                    <a:pt x="882" y="1233"/>
                  </a:lnTo>
                  <a:lnTo>
                    <a:pt x="862" y="1298"/>
                  </a:lnTo>
                  <a:lnTo>
                    <a:pt x="851" y="1368"/>
                  </a:lnTo>
                  <a:lnTo>
                    <a:pt x="847" y="1438"/>
                  </a:lnTo>
                  <a:lnTo>
                    <a:pt x="851" y="1509"/>
                  </a:lnTo>
                  <a:lnTo>
                    <a:pt x="862" y="1579"/>
                  </a:lnTo>
                  <a:lnTo>
                    <a:pt x="882" y="1645"/>
                  </a:lnTo>
                  <a:lnTo>
                    <a:pt x="908" y="1708"/>
                  </a:lnTo>
                  <a:lnTo>
                    <a:pt x="942" y="1766"/>
                  </a:lnTo>
                  <a:lnTo>
                    <a:pt x="981" y="1821"/>
                  </a:lnTo>
                  <a:lnTo>
                    <a:pt x="1026" y="1871"/>
                  </a:lnTo>
                  <a:lnTo>
                    <a:pt x="1076" y="1916"/>
                  </a:lnTo>
                  <a:lnTo>
                    <a:pt x="1130" y="1955"/>
                  </a:lnTo>
                  <a:lnTo>
                    <a:pt x="1189" y="1987"/>
                  </a:lnTo>
                  <a:lnTo>
                    <a:pt x="1252" y="2014"/>
                  </a:lnTo>
                  <a:lnTo>
                    <a:pt x="1318" y="2033"/>
                  </a:lnTo>
                  <a:lnTo>
                    <a:pt x="1386" y="2046"/>
                  </a:lnTo>
                  <a:lnTo>
                    <a:pt x="1457" y="2050"/>
                  </a:lnTo>
                  <a:lnTo>
                    <a:pt x="1529" y="2046"/>
                  </a:lnTo>
                  <a:lnTo>
                    <a:pt x="1598" y="2033"/>
                  </a:lnTo>
                  <a:lnTo>
                    <a:pt x="1664" y="2014"/>
                  </a:lnTo>
                  <a:lnTo>
                    <a:pt x="1727" y="1987"/>
                  </a:lnTo>
                  <a:lnTo>
                    <a:pt x="1786" y="1955"/>
                  </a:lnTo>
                  <a:lnTo>
                    <a:pt x="1840" y="1916"/>
                  </a:lnTo>
                  <a:lnTo>
                    <a:pt x="1891" y="1871"/>
                  </a:lnTo>
                  <a:lnTo>
                    <a:pt x="1935" y="1821"/>
                  </a:lnTo>
                  <a:lnTo>
                    <a:pt x="1974" y="1766"/>
                  </a:lnTo>
                  <a:lnTo>
                    <a:pt x="2006" y="1708"/>
                  </a:lnTo>
                  <a:lnTo>
                    <a:pt x="2033" y="1645"/>
                  </a:lnTo>
                  <a:lnTo>
                    <a:pt x="2053" y="1579"/>
                  </a:lnTo>
                  <a:lnTo>
                    <a:pt x="2065" y="1509"/>
                  </a:lnTo>
                  <a:lnTo>
                    <a:pt x="2069" y="1438"/>
                  </a:lnTo>
                  <a:lnTo>
                    <a:pt x="2065" y="1368"/>
                  </a:lnTo>
                  <a:lnTo>
                    <a:pt x="2053" y="1298"/>
                  </a:lnTo>
                  <a:lnTo>
                    <a:pt x="2033" y="1233"/>
                  </a:lnTo>
                  <a:lnTo>
                    <a:pt x="2006" y="1170"/>
                  </a:lnTo>
                  <a:lnTo>
                    <a:pt x="1974" y="1111"/>
                  </a:lnTo>
                  <a:lnTo>
                    <a:pt x="1935" y="1056"/>
                  </a:lnTo>
                  <a:lnTo>
                    <a:pt x="1891" y="1006"/>
                  </a:lnTo>
                  <a:lnTo>
                    <a:pt x="1840" y="961"/>
                  </a:lnTo>
                  <a:lnTo>
                    <a:pt x="1786" y="922"/>
                  </a:lnTo>
                  <a:lnTo>
                    <a:pt x="1727" y="890"/>
                  </a:lnTo>
                  <a:lnTo>
                    <a:pt x="1664" y="864"/>
                  </a:lnTo>
                  <a:lnTo>
                    <a:pt x="1598" y="844"/>
                  </a:lnTo>
                  <a:lnTo>
                    <a:pt x="1529" y="831"/>
                  </a:lnTo>
                  <a:lnTo>
                    <a:pt x="1457" y="827"/>
                  </a:lnTo>
                  <a:close/>
                  <a:moveTo>
                    <a:pt x="1218" y="0"/>
                  </a:moveTo>
                  <a:lnTo>
                    <a:pt x="1698" y="0"/>
                  </a:lnTo>
                  <a:lnTo>
                    <a:pt x="1698" y="303"/>
                  </a:lnTo>
                  <a:lnTo>
                    <a:pt x="1777" y="323"/>
                  </a:lnTo>
                  <a:lnTo>
                    <a:pt x="1856" y="348"/>
                  </a:lnTo>
                  <a:lnTo>
                    <a:pt x="1931" y="379"/>
                  </a:lnTo>
                  <a:lnTo>
                    <a:pt x="2004" y="415"/>
                  </a:lnTo>
                  <a:lnTo>
                    <a:pt x="2199" y="183"/>
                  </a:lnTo>
                  <a:lnTo>
                    <a:pt x="2565" y="490"/>
                  </a:lnTo>
                  <a:lnTo>
                    <a:pt x="2371" y="722"/>
                  </a:lnTo>
                  <a:lnTo>
                    <a:pt x="2419" y="789"/>
                  </a:lnTo>
                  <a:lnTo>
                    <a:pt x="2462" y="858"/>
                  </a:lnTo>
                  <a:lnTo>
                    <a:pt x="2501" y="931"/>
                  </a:lnTo>
                  <a:lnTo>
                    <a:pt x="2535" y="1006"/>
                  </a:lnTo>
                  <a:lnTo>
                    <a:pt x="2832" y="953"/>
                  </a:lnTo>
                  <a:lnTo>
                    <a:pt x="2916" y="1424"/>
                  </a:lnTo>
                  <a:lnTo>
                    <a:pt x="2617" y="1477"/>
                  </a:lnTo>
                  <a:lnTo>
                    <a:pt x="2612" y="1561"/>
                  </a:lnTo>
                  <a:lnTo>
                    <a:pt x="2600" y="1642"/>
                  </a:lnTo>
                  <a:lnTo>
                    <a:pt x="2584" y="1722"/>
                  </a:lnTo>
                  <a:lnTo>
                    <a:pt x="2561" y="1799"/>
                  </a:lnTo>
                  <a:lnTo>
                    <a:pt x="2822" y="1951"/>
                  </a:lnTo>
                  <a:lnTo>
                    <a:pt x="2584" y="2365"/>
                  </a:lnTo>
                  <a:lnTo>
                    <a:pt x="2321" y="2214"/>
                  </a:lnTo>
                  <a:lnTo>
                    <a:pt x="2264" y="2272"/>
                  </a:lnTo>
                  <a:lnTo>
                    <a:pt x="2203" y="2327"/>
                  </a:lnTo>
                  <a:lnTo>
                    <a:pt x="2139" y="2377"/>
                  </a:lnTo>
                  <a:lnTo>
                    <a:pt x="2071" y="2423"/>
                  </a:lnTo>
                  <a:lnTo>
                    <a:pt x="2174" y="2708"/>
                  </a:lnTo>
                  <a:lnTo>
                    <a:pt x="1724" y="2872"/>
                  </a:lnTo>
                  <a:lnTo>
                    <a:pt x="1621" y="2588"/>
                  </a:lnTo>
                  <a:lnTo>
                    <a:pt x="1540" y="2597"/>
                  </a:lnTo>
                  <a:lnTo>
                    <a:pt x="1457" y="2599"/>
                  </a:lnTo>
                  <a:lnTo>
                    <a:pt x="1375" y="2597"/>
                  </a:lnTo>
                  <a:lnTo>
                    <a:pt x="1294" y="2588"/>
                  </a:lnTo>
                  <a:lnTo>
                    <a:pt x="1190" y="2872"/>
                  </a:lnTo>
                  <a:lnTo>
                    <a:pt x="741" y="2708"/>
                  </a:lnTo>
                  <a:lnTo>
                    <a:pt x="845" y="2423"/>
                  </a:lnTo>
                  <a:lnTo>
                    <a:pt x="777" y="2377"/>
                  </a:lnTo>
                  <a:lnTo>
                    <a:pt x="713" y="2327"/>
                  </a:lnTo>
                  <a:lnTo>
                    <a:pt x="651" y="2272"/>
                  </a:lnTo>
                  <a:lnTo>
                    <a:pt x="595" y="2214"/>
                  </a:lnTo>
                  <a:lnTo>
                    <a:pt x="333" y="2365"/>
                  </a:lnTo>
                  <a:lnTo>
                    <a:pt x="92" y="1951"/>
                  </a:lnTo>
                  <a:lnTo>
                    <a:pt x="355" y="1799"/>
                  </a:lnTo>
                  <a:lnTo>
                    <a:pt x="333" y="1722"/>
                  </a:lnTo>
                  <a:lnTo>
                    <a:pt x="316" y="1642"/>
                  </a:lnTo>
                  <a:lnTo>
                    <a:pt x="305" y="1561"/>
                  </a:lnTo>
                  <a:lnTo>
                    <a:pt x="299" y="1477"/>
                  </a:lnTo>
                  <a:lnTo>
                    <a:pt x="0" y="1424"/>
                  </a:lnTo>
                  <a:lnTo>
                    <a:pt x="82" y="953"/>
                  </a:lnTo>
                  <a:lnTo>
                    <a:pt x="381" y="1006"/>
                  </a:lnTo>
                  <a:lnTo>
                    <a:pt x="415" y="931"/>
                  </a:lnTo>
                  <a:lnTo>
                    <a:pt x="454" y="858"/>
                  </a:lnTo>
                  <a:lnTo>
                    <a:pt x="497" y="789"/>
                  </a:lnTo>
                  <a:lnTo>
                    <a:pt x="545" y="722"/>
                  </a:lnTo>
                  <a:lnTo>
                    <a:pt x="351" y="490"/>
                  </a:lnTo>
                  <a:lnTo>
                    <a:pt x="717" y="183"/>
                  </a:lnTo>
                  <a:lnTo>
                    <a:pt x="911" y="415"/>
                  </a:lnTo>
                  <a:lnTo>
                    <a:pt x="985" y="379"/>
                  </a:lnTo>
                  <a:lnTo>
                    <a:pt x="1061" y="348"/>
                  </a:lnTo>
                  <a:lnTo>
                    <a:pt x="1139" y="323"/>
                  </a:lnTo>
                  <a:lnTo>
                    <a:pt x="1218" y="303"/>
                  </a:lnTo>
                  <a:lnTo>
                    <a:pt x="1218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7"/>
            <p:cNvSpPr>
              <a:spLocks noEditPoints="1"/>
            </p:cNvSpPr>
            <p:nvPr/>
          </p:nvSpPr>
          <p:spPr bwMode="auto">
            <a:xfrm>
              <a:off x="1062" y="2091"/>
              <a:ext cx="689" cy="695"/>
            </a:xfrm>
            <a:custGeom>
              <a:avLst/>
              <a:gdLst>
                <a:gd name="T0" fmla="*/ 974 w 2067"/>
                <a:gd name="T1" fmla="*/ 611 h 2087"/>
                <a:gd name="T2" fmla="*/ 861 w 2067"/>
                <a:gd name="T3" fmla="*/ 642 h 2087"/>
                <a:gd name="T4" fmla="*/ 764 w 2067"/>
                <a:gd name="T5" fmla="*/ 701 h 2087"/>
                <a:gd name="T6" fmla="*/ 686 w 2067"/>
                <a:gd name="T7" fmla="*/ 780 h 2087"/>
                <a:gd name="T8" fmla="*/ 630 w 2067"/>
                <a:gd name="T9" fmla="*/ 878 h 2087"/>
                <a:gd name="T10" fmla="*/ 601 w 2067"/>
                <a:gd name="T11" fmla="*/ 987 h 2087"/>
                <a:gd name="T12" fmla="*/ 601 w 2067"/>
                <a:gd name="T13" fmla="*/ 1104 h 2087"/>
                <a:gd name="T14" fmla="*/ 633 w 2067"/>
                <a:gd name="T15" fmla="*/ 1218 h 2087"/>
                <a:gd name="T16" fmla="*/ 690 w 2067"/>
                <a:gd name="T17" fmla="*/ 1316 h 2087"/>
                <a:gd name="T18" fmla="*/ 771 w 2067"/>
                <a:gd name="T19" fmla="*/ 1394 h 2087"/>
                <a:gd name="T20" fmla="*/ 868 w 2067"/>
                <a:gd name="T21" fmla="*/ 1448 h 2087"/>
                <a:gd name="T22" fmla="*/ 978 w 2067"/>
                <a:gd name="T23" fmla="*/ 1478 h 2087"/>
                <a:gd name="T24" fmla="*/ 1096 w 2067"/>
                <a:gd name="T25" fmla="*/ 1478 h 2087"/>
                <a:gd name="T26" fmla="*/ 1207 w 2067"/>
                <a:gd name="T27" fmla="*/ 1445 h 2087"/>
                <a:gd name="T28" fmla="*/ 1305 w 2067"/>
                <a:gd name="T29" fmla="*/ 1388 h 2087"/>
                <a:gd name="T30" fmla="*/ 1383 w 2067"/>
                <a:gd name="T31" fmla="*/ 1309 h 2087"/>
                <a:gd name="T32" fmla="*/ 1439 w 2067"/>
                <a:gd name="T33" fmla="*/ 1211 h 2087"/>
                <a:gd name="T34" fmla="*/ 1469 w 2067"/>
                <a:gd name="T35" fmla="*/ 1102 h 2087"/>
                <a:gd name="T36" fmla="*/ 1469 w 2067"/>
                <a:gd name="T37" fmla="*/ 984 h 2087"/>
                <a:gd name="T38" fmla="*/ 1437 w 2067"/>
                <a:gd name="T39" fmla="*/ 871 h 2087"/>
                <a:gd name="T40" fmla="*/ 1378 w 2067"/>
                <a:gd name="T41" fmla="*/ 773 h 2087"/>
                <a:gd name="T42" fmla="*/ 1298 w 2067"/>
                <a:gd name="T43" fmla="*/ 695 h 2087"/>
                <a:gd name="T44" fmla="*/ 1200 w 2067"/>
                <a:gd name="T45" fmla="*/ 639 h 2087"/>
                <a:gd name="T46" fmla="*/ 1091 w 2067"/>
                <a:gd name="T47" fmla="*/ 610 h 2087"/>
                <a:gd name="T48" fmla="*/ 1062 w 2067"/>
                <a:gd name="T49" fmla="*/ 0 h 2087"/>
                <a:gd name="T50" fmla="*/ 1171 w 2067"/>
                <a:gd name="T51" fmla="*/ 224 h 2087"/>
                <a:gd name="T52" fmla="*/ 1321 w 2067"/>
                <a:gd name="T53" fmla="*/ 264 h 2087"/>
                <a:gd name="T54" fmla="*/ 1726 w 2067"/>
                <a:gd name="T55" fmla="*/ 263 h 2087"/>
                <a:gd name="T56" fmla="*/ 1664 w 2067"/>
                <a:gd name="T57" fmla="*/ 503 h 2087"/>
                <a:gd name="T58" fmla="*/ 1755 w 2067"/>
                <a:gd name="T59" fmla="*/ 631 h 2087"/>
                <a:gd name="T60" fmla="*/ 2067 w 2067"/>
                <a:gd name="T61" fmla="*/ 891 h 2087"/>
                <a:gd name="T62" fmla="*/ 1866 w 2067"/>
                <a:gd name="T63" fmla="*/ 1036 h 2087"/>
                <a:gd name="T64" fmla="*/ 1852 w 2067"/>
                <a:gd name="T65" fmla="*/ 1191 h 2087"/>
                <a:gd name="T66" fmla="*/ 1924 w 2067"/>
                <a:gd name="T67" fmla="*/ 1589 h 2087"/>
                <a:gd name="T68" fmla="*/ 1677 w 2067"/>
                <a:gd name="T69" fmla="*/ 1571 h 2087"/>
                <a:gd name="T70" fmla="*/ 1567 w 2067"/>
                <a:gd name="T71" fmla="*/ 1682 h 2087"/>
                <a:gd name="T72" fmla="*/ 1365 w 2067"/>
                <a:gd name="T73" fmla="*/ 2034 h 2087"/>
                <a:gd name="T74" fmla="*/ 1207 w 2067"/>
                <a:gd name="T75" fmla="*/ 1856 h 2087"/>
                <a:gd name="T76" fmla="*/ 1090 w 2067"/>
                <a:gd name="T77" fmla="*/ 1873 h 2087"/>
                <a:gd name="T78" fmla="*/ 987 w 2067"/>
                <a:gd name="T79" fmla="*/ 2087 h 2087"/>
                <a:gd name="T80" fmla="*/ 697 w 2067"/>
                <a:gd name="T81" fmla="*/ 1803 h 2087"/>
                <a:gd name="T82" fmla="*/ 562 w 2067"/>
                <a:gd name="T83" fmla="*/ 1726 h 2087"/>
                <a:gd name="T84" fmla="*/ 329 w 2067"/>
                <a:gd name="T85" fmla="*/ 1813 h 2087"/>
                <a:gd name="T86" fmla="*/ 288 w 2067"/>
                <a:gd name="T87" fmla="*/ 1409 h 2087"/>
                <a:gd name="T88" fmla="*/ 234 w 2067"/>
                <a:gd name="T89" fmla="*/ 1264 h 2087"/>
                <a:gd name="T90" fmla="*/ 0 w 2067"/>
                <a:gd name="T91" fmla="*/ 1179 h 2087"/>
                <a:gd name="T92" fmla="*/ 229 w 2067"/>
                <a:gd name="T93" fmla="*/ 843 h 2087"/>
                <a:gd name="T94" fmla="*/ 281 w 2067"/>
                <a:gd name="T95" fmla="*/ 696 h 2087"/>
                <a:gd name="T96" fmla="*/ 155 w 2067"/>
                <a:gd name="T97" fmla="*/ 481 h 2087"/>
                <a:gd name="T98" fmla="*/ 547 w 2067"/>
                <a:gd name="T99" fmla="*/ 372 h 2087"/>
                <a:gd name="T100" fmla="*/ 679 w 2067"/>
                <a:gd name="T101" fmla="*/ 292 h 2087"/>
                <a:gd name="T102" fmla="*/ 723 w 2067"/>
                <a:gd name="T103" fmla="*/ 48 h 20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067" h="2087">
                  <a:moveTo>
                    <a:pt x="1034" y="607"/>
                  </a:moveTo>
                  <a:lnTo>
                    <a:pt x="974" y="611"/>
                  </a:lnTo>
                  <a:lnTo>
                    <a:pt x="915" y="622"/>
                  </a:lnTo>
                  <a:lnTo>
                    <a:pt x="861" y="642"/>
                  </a:lnTo>
                  <a:lnTo>
                    <a:pt x="811" y="668"/>
                  </a:lnTo>
                  <a:lnTo>
                    <a:pt x="764" y="701"/>
                  </a:lnTo>
                  <a:lnTo>
                    <a:pt x="723" y="738"/>
                  </a:lnTo>
                  <a:lnTo>
                    <a:pt x="686" y="780"/>
                  </a:lnTo>
                  <a:lnTo>
                    <a:pt x="654" y="828"/>
                  </a:lnTo>
                  <a:lnTo>
                    <a:pt x="630" y="878"/>
                  </a:lnTo>
                  <a:lnTo>
                    <a:pt x="612" y="931"/>
                  </a:lnTo>
                  <a:lnTo>
                    <a:pt x="601" y="987"/>
                  </a:lnTo>
                  <a:lnTo>
                    <a:pt x="597" y="1046"/>
                  </a:lnTo>
                  <a:lnTo>
                    <a:pt x="601" y="1104"/>
                  </a:lnTo>
                  <a:lnTo>
                    <a:pt x="614" y="1163"/>
                  </a:lnTo>
                  <a:lnTo>
                    <a:pt x="633" y="1218"/>
                  </a:lnTo>
                  <a:lnTo>
                    <a:pt x="658" y="1268"/>
                  </a:lnTo>
                  <a:lnTo>
                    <a:pt x="690" y="1316"/>
                  </a:lnTo>
                  <a:lnTo>
                    <a:pt x="728" y="1357"/>
                  </a:lnTo>
                  <a:lnTo>
                    <a:pt x="771" y="1394"/>
                  </a:lnTo>
                  <a:lnTo>
                    <a:pt x="818" y="1425"/>
                  </a:lnTo>
                  <a:lnTo>
                    <a:pt x="868" y="1448"/>
                  </a:lnTo>
                  <a:lnTo>
                    <a:pt x="922" y="1466"/>
                  </a:lnTo>
                  <a:lnTo>
                    <a:pt x="978" y="1478"/>
                  </a:lnTo>
                  <a:lnTo>
                    <a:pt x="1036" y="1482"/>
                  </a:lnTo>
                  <a:lnTo>
                    <a:pt x="1096" y="1478"/>
                  </a:lnTo>
                  <a:lnTo>
                    <a:pt x="1153" y="1465"/>
                  </a:lnTo>
                  <a:lnTo>
                    <a:pt x="1207" y="1445"/>
                  </a:lnTo>
                  <a:lnTo>
                    <a:pt x="1259" y="1420"/>
                  </a:lnTo>
                  <a:lnTo>
                    <a:pt x="1305" y="1388"/>
                  </a:lnTo>
                  <a:lnTo>
                    <a:pt x="1347" y="1350"/>
                  </a:lnTo>
                  <a:lnTo>
                    <a:pt x="1383" y="1309"/>
                  </a:lnTo>
                  <a:lnTo>
                    <a:pt x="1414" y="1261"/>
                  </a:lnTo>
                  <a:lnTo>
                    <a:pt x="1439" y="1211"/>
                  </a:lnTo>
                  <a:lnTo>
                    <a:pt x="1458" y="1158"/>
                  </a:lnTo>
                  <a:lnTo>
                    <a:pt x="1469" y="1102"/>
                  </a:lnTo>
                  <a:lnTo>
                    <a:pt x="1473" y="1043"/>
                  </a:lnTo>
                  <a:lnTo>
                    <a:pt x="1469" y="984"/>
                  </a:lnTo>
                  <a:lnTo>
                    <a:pt x="1456" y="926"/>
                  </a:lnTo>
                  <a:lnTo>
                    <a:pt x="1437" y="871"/>
                  </a:lnTo>
                  <a:lnTo>
                    <a:pt x="1410" y="819"/>
                  </a:lnTo>
                  <a:lnTo>
                    <a:pt x="1378" y="773"/>
                  </a:lnTo>
                  <a:lnTo>
                    <a:pt x="1340" y="731"/>
                  </a:lnTo>
                  <a:lnTo>
                    <a:pt x="1298" y="695"/>
                  </a:lnTo>
                  <a:lnTo>
                    <a:pt x="1252" y="664"/>
                  </a:lnTo>
                  <a:lnTo>
                    <a:pt x="1200" y="639"/>
                  </a:lnTo>
                  <a:lnTo>
                    <a:pt x="1147" y="621"/>
                  </a:lnTo>
                  <a:lnTo>
                    <a:pt x="1091" y="610"/>
                  </a:lnTo>
                  <a:lnTo>
                    <a:pt x="1034" y="607"/>
                  </a:lnTo>
                  <a:close/>
                  <a:moveTo>
                    <a:pt x="1062" y="0"/>
                  </a:moveTo>
                  <a:lnTo>
                    <a:pt x="1093" y="216"/>
                  </a:lnTo>
                  <a:lnTo>
                    <a:pt x="1171" y="224"/>
                  </a:lnTo>
                  <a:lnTo>
                    <a:pt x="1247" y="241"/>
                  </a:lnTo>
                  <a:lnTo>
                    <a:pt x="1321" y="264"/>
                  </a:lnTo>
                  <a:lnTo>
                    <a:pt x="1437" y="80"/>
                  </a:lnTo>
                  <a:lnTo>
                    <a:pt x="1726" y="263"/>
                  </a:lnTo>
                  <a:lnTo>
                    <a:pt x="1611" y="446"/>
                  </a:lnTo>
                  <a:lnTo>
                    <a:pt x="1664" y="503"/>
                  </a:lnTo>
                  <a:lnTo>
                    <a:pt x="1713" y="565"/>
                  </a:lnTo>
                  <a:lnTo>
                    <a:pt x="1755" y="631"/>
                  </a:lnTo>
                  <a:lnTo>
                    <a:pt x="1962" y="564"/>
                  </a:lnTo>
                  <a:lnTo>
                    <a:pt x="2067" y="891"/>
                  </a:lnTo>
                  <a:lnTo>
                    <a:pt x="1860" y="956"/>
                  </a:lnTo>
                  <a:lnTo>
                    <a:pt x="1866" y="1036"/>
                  </a:lnTo>
                  <a:lnTo>
                    <a:pt x="1863" y="1114"/>
                  </a:lnTo>
                  <a:lnTo>
                    <a:pt x="1852" y="1191"/>
                  </a:lnTo>
                  <a:lnTo>
                    <a:pt x="2053" y="1272"/>
                  </a:lnTo>
                  <a:lnTo>
                    <a:pt x="1924" y="1589"/>
                  </a:lnTo>
                  <a:lnTo>
                    <a:pt x="1723" y="1508"/>
                  </a:lnTo>
                  <a:lnTo>
                    <a:pt x="1677" y="1571"/>
                  </a:lnTo>
                  <a:lnTo>
                    <a:pt x="1624" y="1629"/>
                  </a:lnTo>
                  <a:lnTo>
                    <a:pt x="1567" y="1682"/>
                  </a:lnTo>
                  <a:lnTo>
                    <a:pt x="1669" y="1873"/>
                  </a:lnTo>
                  <a:lnTo>
                    <a:pt x="1365" y="2034"/>
                  </a:lnTo>
                  <a:lnTo>
                    <a:pt x="1263" y="1842"/>
                  </a:lnTo>
                  <a:lnTo>
                    <a:pt x="1207" y="1856"/>
                  </a:lnTo>
                  <a:lnTo>
                    <a:pt x="1149" y="1868"/>
                  </a:lnTo>
                  <a:lnTo>
                    <a:pt x="1090" y="1873"/>
                  </a:lnTo>
                  <a:lnTo>
                    <a:pt x="1033" y="1875"/>
                  </a:lnTo>
                  <a:lnTo>
                    <a:pt x="987" y="2087"/>
                  </a:lnTo>
                  <a:lnTo>
                    <a:pt x="651" y="2016"/>
                  </a:lnTo>
                  <a:lnTo>
                    <a:pt x="697" y="1803"/>
                  </a:lnTo>
                  <a:lnTo>
                    <a:pt x="628" y="1768"/>
                  </a:lnTo>
                  <a:lnTo>
                    <a:pt x="562" y="1726"/>
                  </a:lnTo>
                  <a:lnTo>
                    <a:pt x="499" y="1679"/>
                  </a:lnTo>
                  <a:lnTo>
                    <a:pt x="329" y="1813"/>
                  </a:lnTo>
                  <a:lnTo>
                    <a:pt x="118" y="1542"/>
                  </a:lnTo>
                  <a:lnTo>
                    <a:pt x="288" y="1409"/>
                  </a:lnTo>
                  <a:lnTo>
                    <a:pt x="257" y="1338"/>
                  </a:lnTo>
                  <a:lnTo>
                    <a:pt x="234" y="1264"/>
                  </a:lnTo>
                  <a:lnTo>
                    <a:pt x="217" y="1186"/>
                  </a:lnTo>
                  <a:lnTo>
                    <a:pt x="0" y="1179"/>
                  </a:lnTo>
                  <a:lnTo>
                    <a:pt x="11" y="836"/>
                  </a:lnTo>
                  <a:lnTo>
                    <a:pt x="229" y="843"/>
                  </a:lnTo>
                  <a:lnTo>
                    <a:pt x="252" y="769"/>
                  </a:lnTo>
                  <a:lnTo>
                    <a:pt x="281" y="696"/>
                  </a:lnTo>
                  <a:lnTo>
                    <a:pt x="317" y="626"/>
                  </a:lnTo>
                  <a:lnTo>
                    <a:pt x="155" y="481"/>
                  </a:lnTo>
                  <a:lnTo>
                    <a:pt x="386" y="227"/>
                  </a:lnTo>
                  <a:lnTo>
                    <a:pt x="547" y="372"/>
                  </a:lnTo>
                  <a:lnTo>
                    <a:pt x="611" y="330"/>
                  </a:lnTo>
                  <a:lnTo>
                    <a:pt x="679" y="292"/>
                  </a:lnTo>
                  <a:lnTo>
                    <a:pt x="753" y="263"/>
                  </a:lnTo>
                  <a:lnTo>
                    <a:pt x="723" y="48"/>
                  </a:lnTo>
                  <a:lnTo>
                    <a:pt x="1062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8"/>
            <p:cNvSpPr>
              <a:spLocks noEditPoints="1"/>
            </p:cNvSpPr>
            <p:nvPr/>
          </p:nvSpPr>
          <p:spPr bwMode="auto">
            <a:xfrm>
              <a:off x="1329" y="1555"/>
              <a:ext cx="544" cy="549"/>
            </a:xfrm>
            <a:custGeom>
              <a:avLst/>
              <a:gdLst>
                <a:gd name="T0" fmla="*/ 745 w 1630"/>
                <a:gd name="T1" fmla="*/ 485 h 1648"/>
                <a:gd name="T2" fmla="*/ 651 w 1630"/>
                <a:gd name="T3" fmla="*/ 520 h 1648"/>
                <a:gd name="T4" fmla="*/ 570 w 1630"/>
                <a:gd name="T5" fmla="*/ 580 h 1648"/>
                <a:gd name="T6" fmla="*/ 511 w 1630"/>
                <a:gd name="T7" fmla="*/ 658 h 1648"/>
                <a:gd name="T8" fmla="*/ 478 w 1630"/>
                <a:gd name="T9" fmla="*/ 748 h 1648"/>
                <a:gd name="T10" fmla="*/ 469 w 1630"/>
                <a:gd name="T11" fmla="*/ 844 h 1648"/>
                <a:gd name="T12" fmla="*/ 489 w 1630"/>
                <a:gd name="T13" fmla="*/ 941 h 1648"/>
                <a:gd name="T14" fmla="*/ 538 w 1630"/>
                <a:gd name="T15" fmla="*/ 1031 h 1648"/>
                <a:gd name="T16" fmla="*/ 608 w 1630"/>
                <a:gd name="T17" fmla="*/ 1101 h 1648"/>
                <a:gd name="T18" fmla="*/ 693 w 1630"/>
                <a:gd name="T19" fmla="*/ 1147 h 1648"/>
                <a:gd name="T20" fmla="*/ 786 w 1630"/>
                <a:gd name="T21" fmla="*/ 1168 h 1648"/>
                <a:gd name="T22" fmla="*/ 883 w 1630"/>
                <a:gd name="T23" fmla="*/ 1163 h 1648"/>
                <a:gd name="T24" fmla="*/ 978 w 1630"/>
                <a:gd name="T25" fmla="*/ 1128 h 1648"/>
                <a:gd name="T26" fmla="*/ 1059 w 1630"/>
                <a:gd name="T27" fmla="*/ 1068 h 1648"/>
                <a:gd name="T28" fmla="*/ 1118 w 1630"/>
                <a:gd name="T29" fmla="*/ 990 h 1648"/>
                <a:gd name="T30" fmla="*/ 1151 w 1630"/>
                <a:gd name="T31" fmla="*/ 900 h 1648"/>
                <a:gd name="T32" fmla="*/ 1160 w 1630"/>
                <a:gd name="T33" fmla="*/ 804 h 1648"/>
                <a:gd name="T34" fmla="*/ 1140 w 1630"/>
                <a:gd name="T35" fmla="*/ 707 h 1648"/>
                <a:gd name="T36" fmla="*/ 1091 w 1630"/>
                <a:gd name="T37" fmla="*/ 616 h 1648"/>
                <a:gd name="T38" fmla="*/ 1021 w 1630"/>
                <a:gd name="T39" fmla="*/ 548 h 1648"/>
                <a:gd name="T40" fmla="*/ 936 w 1630"/>
                <a:gd name="T41" fmla="*/ 500 h 1648"/>
                <a:gd name="T42" fmla="*/ 842 w 1630"/>
                <a:gd name="T43" fmla="*/ 479 h 1648"/>
                <a:gd name="T44" fmla="*/ 847 w 1630"/>
                <a:gd name="T45" fmla="*/ 0 h 1648"/>
                <a:gd name="T46" fmla="*/ 1077 w 1630"/>
                <a:gd name="T47" fmla="*/ 224 h 1648"/>
                <a:gd name="T48" fmla="*/ 1185 w 1630"/>
                <a:gd name="T49" fmla="*/ 282 h 1648"/>
                <a:gd name="T50" fmla="*/ 1368 w 1630"/>
                <a:gd name="T51" fmla="*/ 214 h 1648"/>
                <a:gd name="T52" fmla="*/ 1401 w 1630"/>
                <a:gd name="T53" fmla="*/ 532 h 1648"/>
                <a:gd name="T54" fmla="*/ 1446 w 1630"/>
                <a:gd name="T55" fmla="*/ 648 h 1648"/>
                <a:gd name="T56" fmla="*/ 1630 w 1630"/>
                <a:gd name="T57" fmla="*/ 713 h 1648"/>
                <a:gd name="T58" fmla="*/ 1452 w 1630"/>
                <a:gd name="T59" fmla="*/ 978 h 1648"/>
                <a:gd name="T60" fmla="*/ 1411 w 1630"/>
                <a:gd name="T61" fmla="*/ 1094 h 1648"/>
                <a:gd name="T62" fmla="*/ 1512 w 1630"/>
                <a:gd name="T63" fmla="*/ 1263 h 1648"/>
                <a:gd name="T64" fmla="*/ 1203 w 1630"/>
                <a:gd name="T65" fmla="*/ 1352 h 1648"/>
                <a:gd name="T66" fmla="*/ 1125 w 1630"/>
                <a:gd name="T67" fmla="*/ 1402 h 1648"/>
                <a:gd name="T68" fmla="*/ 1041 w 1630"/>
                <a:gd name="T69" fmla="*/ 1440 h 1648"/>
                <a:gd name="T70" fmla="*/ 798 w 1630"/>
                <a:gd name="T71" fmla="*/ 1648 h 1648"/>
                <a:gd name="T72" fmla="*/ 711 w 1630"/>
                <a:gd name="T73" fmla="*/ 1472 h 1648"/>
                <a:gd name="T74" fmla="*/ 592 w 1630"/>
                <a:gd name="T75" fmla="*/ 1441 h 1648"/>
                <a:gd name="T76" fmla="*/ 272 w 1630"/>
                <a:gd name="T77" fmla="*/ 1445 h 1648"/>
                <a:gd name="T78" fmla="*/ 320 w 1630"/>
                <a:gd name="T79" fmla="*/ 1255 h 1648"/>
                <a:gd name="T80" fmla="*/ 247 w 1630"/>
                <a:gd name="T81" fmla="*/ 1154 h 1648"/>
                <a:gd name="T82" fmla="*/ 0 w 1630"/>
                <a:gd name="T83" fmla="*/ 950 h 1648"/>
                <a:gd name="T84" fmla="*/ 159 w 1630"/>
                <a:gd name="T85" fmla="*/ 836 h 1648"/>
                <a:gd name="T86" fmla="*/ 169 w 1630"/>
                <a:gd name="T87" fmla="*/ 713 h 1648"/>
                <a:gd name="T88" fmla="*/ 109 w 1630"/>
                <a:gd name="T89" fmla="*/ 398 h 1648"/>
                <a:gd name="T90" fmla="*/ 304 w 1630"/>
                <a:gd name="T91" fmla="*/ 412 h 1648"/>
                <a:gd name="T92" fmla="*/ 391 w 1630"/>
                <a:gd name="T93" fmla="*/ 323 h 1648"/>
                <a:gd name="T94" fmla="*/ 548 w 1630"/>
                <a:gd name="T95" fmla="*/ 43 h 1648"/>
                <a:gd name="T96" fmla="*/ 690 w 1630"/>
                <a:gd name="T97" fmla="*/ 180 h 1648"/>
                <a:gd name="T98" fmla="*/ 812 w 1630"/>
                <a:gd name="T99" fmla="*/ 168 h 1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630" h="1648">
                  <a:moveTo>
                    <a:pt x="793" y="479"/>
                  </a:moveTo>
                  <a:lnTo>
                    <a:pt x="745" y="485"/>
                  </a:lnTo>
                  <a:lnTo>
                    <a:pt x="697" y="499"/>
                  </a:lnTo>
                  <a:lnTo>
                    <a:pt x="651" y="520"/>
                  </a:lnTo>
                  <a:lnTo>
                    <a:pt x="608" y="548"/>
                  </a:lnTo>
                  <a:lnTo>
                    <a:pt x="570" y="580"/>
                  </a:lnTo>
                  <a:lnTo>
                    <a:pt x="538" y="616"/>
                  </a:lnTo>
                  <a:lnTo>
                    <a:pt x="511" y="658"/>
                  </a:lnTo>
                  <a:lnTo>
                    <a:pt x="492" y="702"/>
                  </a:lnTo>
                  <a:lnTo>
                    <a:pt x="478" y="748"/>
                  </a:lnTo>
                  <a:lnTo>
                    <a:pt x="471" y="795"/>
                  </a:lnTo>
                  <a:lnTo>
                    <a:pt x="469" y="844"/>
                  </a:lnTo>
                  <a:lnTo>
                    <a:pt x="476" y="893"/>
                  </a:lnTo>
                  <a:lnTo>
                    <a:pt x="489" y="941"/>
                  </a:lnTo>
                  <a:lnTo>
                    <a:pt x="510" y="988"/>
                  </a:lnTo>
                  <a:lnTo>
                    <a:pt x="538" y="1031"/>
                  </a:lnTo>
                  <a:lnTo>
                    <a:pt x="570" y="1069"/>
                  </a:lnTo>
                  <a:lnTo>
                    <a:pt x="608" y="1101"/>
                  </a:lnTo>
                  <a:lnTo>
                    <a:pt x="648" y="1126"/>
                  </a:lnTo>
                  <a:lnTo>
                    <a:pt x="693" y="1147"/>
                  </a:lnTo>
                  <a:lnTo>
                    <a:pt x="739" y="1161"/>
                  </a:lnTo>
                  <a:lnTo>
                    <a:pt x="786" y="1168"/>
                  </a:lnTo>
                  <a:lnTo>
                    <a:pt x="835" y="1168"/>
                  </a:lnTo>
                  <a:lnTo>
                    <a:pt x="883" y="1163"/>
                  </a:lnTo>
                  <a:lnTo>
                    <a:pt x="932" y="1149"/>
                  </a:lnTo>
                  <a:lnTo>
                    <a:pt x="978" y="1128"/>
                  </a:lnTo>
                  <a:lnTo>
                    <a:pt x="1021" y="1101"/>
                  </a:lnTo>
                  <a:lnTo>
                    <a:pt x="1059" y="1068"/>
                  </a:lnTo>
                  <a:lnTo>
                    <a:pt x="1091" y="1031"/>
                  </a:lnTo>
                  <a:lnTo>
                    <a:pt x="1118" y="990"/>
                  </a:lnTo>
                  <a:lnTo>
                    <a:pt x="1137" y="946"/>
                  </a:lnTo>
                  <a:lnTo>
                    <a:pt x="1151" y="900"/>
                  </a:lnTo>
                  <a:lnTo>
                    <a:pt x="1158" y="853"/>
                  </a:lnTo>
                  <a:lnTo>
                    <a:pt x="1160" y="804"/>
                  </a:lnTo>
                  <a:lnTo>
                    <a:pt x="1153" y="755"/>
                  </a:lnTo>
                  <a:lnTo>
                    <a:pt x="1140" y="707"/>
                  </a:lnTo>
                  <a:lnTo>
                    <a:pt x="1119" y="660"/>
                  </a:lnTo>
                  <a:lnTo>
                    <a:pt x="1091" y="616"/>
                  </a:lnTo>
                  <a:lnTo>
                    <a:pt x="1059" y="579"/>
                  </a:lnTo>
                  <a:lnTo>
                    <a:pt x="1021" y="548"/>
                  </a:lnTo>
                  <a:lnTo>
                    <a:pt x="981" y="521"/>
                  </a:lnTo>
                  <a:lnTo>
                    <a:pt x="936" y="500"/>
                  </a:lnTo>
                  <a:lnTo>
                    <a:pt x="890" y="486"/>
                  </a:lnTo>
                  <a:lnTo>
                    <a:pt x="842" y="479"/>
                  </a:lnTo>
                  <a:lnTo>
                    <a:pt x="793" y="479"/>
                  </a:lnTo>
                  <a:close/>
                  <a:moveTo>
                    <a:pt x="847" y="0"/>
                  </a:moveTo>
                  <a:lnTo>
                    <a:pt x="1112" y="56"/>
                  </a:lnTo>
                  <a:lnTo>
                    <a:pt x="1077" y="224"/>
                  </a:lnTo>
                  <a:lnTo>
                    <a:pt x="1132" y="250"/>
                  </a:lnTo>
                  <a:lnTo>
                    <a:pt x="1185" y="282"/>
                  </a:lnTo>
                  <a:lnTo>
                    <a:pt x="1234" y="320"/>
                  </a:lnTo>
                  <a:lnTo>
                    <a:pt x="1368" y="214"/>
                  </a:lnTo>
                  <a:lnTo>
                    <a:pt x="1535" y="426"/>
                  </a:lnTo>
                  <a:lnTo>
                    <a:pt x="1401" y="532"/>
                  </a:lnTo>
                  <a:lnTo>
                    <a:pt x="1426" y="590"/>
                  </a:lnTo>
                  <a:lnTo>
                    <a:pt x="1446" y="648"/>
                  </a:lnTo>
                  <a:lnTo>
                    <a:pt x="1460" y="707"/>
                  </a:lnTo>
                  <a:lnTo>
                    <a:pt x="1630" y="713"/>
                  </a:lnTo>
                  <a:lnTo>
                    <a:pt x="1622" y="984"/>
                  </a:lnTo>
                  <a:lnTo>
                    <a:pt x="1452" y="978"/>
                  </a:lnTo>
                  <a:lnTo>
                    <a:pt x="1433" y="1037"/>
                  </a:lnTo>
                  <a:lnTo>
                    <a:pt x="1411" y="1094"/>
                  </a:lnTo>
                  <a:lnTo>
                    <a:pt x="1383" y="1150"/>
                  </a:lnTo>
                  <a:lnTo>
                    <a:pt x="1512" y="1263"/>
                  </a:lnTo>
                  <a:lnTo>
                    <a:pt x="1331" y="1466"/>
                  </a:lnTo>
                  <a:lnTo>
                    <a:pt x="1203" y="1352"/>
                  </a:lnTo>
                  <a:lnTo>
                    <a:pt x="1165" y="1378"/>
                  </a:lnTo>
                  <a:lnTo>
                    <a:pt x="1125" y="1402"/>
                  </a:lnTo>
                  <a:lnTo>
                    <a:pt x="1083" y="1421"/>
                  </a:lnTo>
                  <a:lnTo>
                    <a:pt x="1041" y="1440"/>
                  </a:lnTo>
                  <a:lnTo>
                    <a:pt x="1066" y="1609"/>
                  </a:lnTo>
                  <a:lnTo>
                    <a:pt x="798" y="1648"/>
                  </a:lnTo>
                  <a:lnTo>
                    <a:pt x="772" y="1479"/>
                  </a:lnTo>
                  <a:lnTo>
                    <a:pt x="711" y="1472"/>
                  </a:lnTo>
                  <a:lnTo>
                    <a:pt x="651" y="1459"/>
                  </a:lnTo>
                  <a:lnTo>
                    <a:pt x="592" y="1441"/>
                  </a:lnTo>
                  <a:lnTo>
                    <a:pt x="503" y="1586"/>
                  </a:lnTo>
                  <a:lnTo>
                    <a:pt x="272" y="1445"/>
                  </a:lnTo>
                  <a:lnTo>
                    <a:pt x="362" y="1298"/>
                  </a:lnTo>
                  <a:lnTo>
                    <a:pt x="320" y="1255"/>
                  </a:lnTo>
                  <a:lnTo>
                    <a:pt x="282" y="1206"/>
                  </a:lnTo>
                  <a:lnTo>
                    <a:pt x="247" y="1154"/>
                  </a:lnTo>
                  <a:lnTo>
                    <a:pt x="85" y="1208"/>
                  </a:lnTo>
                  <a:lnTo>
                    <a:pt x="0" y="950"/>
                  </a:lnTo>
                  <a:lnTo>
                    <a:pt x="163" y="897"/>
                  </a:lnTo>
                  <a:lnTo>
                    <a:pt x="159" y="836"/>
                  </a:lnTo>
                  <a:lnTo>
                    <a:pt x="160" y="773"/>
                  </a:lnTo>
                  <a:lnTo>
                    <a:pt x="169" y="713"/>
                  </a:lnTo>
                  <a:lnTo>
                    <a:pt x="10" y="648"/>
                  </a:lnTo>
                  <a:lnTo>
                    <a:pt x="109" y="398"/>
                  </a:lnTo>
                  <a:lnTo>
                    <a:pt x="268" y="461"/>
                  </a:lnTo>
                  <a:lnTo>
                    <a:pt x="304" y="412"/>
                  </a:lnTo>
                  <a:lnTo>
                    <a:pt x="345" y="366"/>
                  </a:lnTo>
                  <a:lnTo>
                    <a:pt x="391" y="323"/>
                  </a:lnTo>
                  <a:lnTo>
                    <a:pt x="310" y="172"/>
                  </a:lnTo>
                  <a:lnTo>
                    <a:pt x="548" y="43"/>
                  </a:lnTo>
                  <a:lnTo>
                    <a:pt x="629" y="194"/>
                  </a:lnTo>
                  <a:lnTo>
                    <a:pt x="690" y="180"/>
                  </a:lnTo>
                  <a:lnTo>
                    <a:pt x="750" y="172"/>
                  </a:lnTo>
                  <a:lnTo>
                    <a:pt x="812" y="168"/>
                  </a:lnTo>
                  <a:lnTo>
                    <a:pt x="847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4907641" y="3756637"/>
            <a:ext cx="15392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Сопутствующая</a:t>
            </a:r>
          </a:p>
          <a:p>
            <a:pPr algn="ctr"/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инфраструктура</a:t>
            </a:r>
          </a:p>
        </p:txBody>
      </p:sp>
      <p:grpSp>
        <p:nvGrpSpPr>
          <p:cNvPr id="14" name="Group 11"/>
          <p:cNvGrpSpPr>
            <a:grpSpLocks noChangeAspect="1"/>
          </p:cNvGrpSpPr>
          <p:nvPr/>
        </p:nvGrpSpPr>
        <p:grpSpPr bwMode="auto">
          <a:xfrm>
            <a:off x="603640" y="2379641"/>
            <a:ext cx="1257647" cy="1184702"/>
            <a:chOff x="727" y="1368"/>
            <a:chExt cx="931" cy="877"/>
          </a:xfrm>
        </p:grpSpPr>
        <p:sp>
          <p:nvSpPr>
            <p:cNvPr id="16" name="AutoShape 10"/>
            <p:cNvSpPr>
              <a:spLocks noChangeAspect="1" noChangeArrowheads="1" noTextEdit="1"/>
            </p:cNvSpPr>
            <p:nvPr/>
          </p:nvSpPr>
          <p:spPr bwMode="auto">
            <a:xfrm>
              <a:off x="727" y="1368"/>
              <a:ext cx="931" cy="8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Rectangle 12"/>
            <p:cNvSpPr>
              <a:spLocks noChangeArrowheads="1"/>
            </p:cNvSpPr>
            <p:nvPr/>
          </p:nvSpPr>
          <p:spPr bwMode="auto">
            <a:xfrm>
              <a:off x="727" y="1368"/>
              <a:ext cx="931" cy="877"/>
            </a:xfrm>
            <a:prstGeom prst="rect">
              <a:avLst/>
            </a:prstGeom>
            <a:noFill/>
            <a:ln w="0">
              <a:noFill/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13"/>
            <p:cNvSpPr>
              <a:spLocks/>
            </p:cNvSpPr>
            <p:nvPr/>
          </p:nvSpPr>
          <p:spPr bwMode="auto">
            <a:xfrm>
              <a:off x="908" y="1369"/>
              <a:ext cx="571" cy="365"/>
            </a:xfrm>
            <a:custGeom>
              <a:avLst/>
              <a:gdLst>
                <a:gd name="T0" fmla="*/ 1233 w 2287"/>
                <a:gd name="T1" fmla="*/ 4 h 1463"/>
                <a:gd name="T2" fmla="*/ 1406 w 2287"/>
                <a:gd name="T3" fmla="*/ 30 h 1463"/>
                <a:gd name="T4" fmla="*/ 1569 w 2287"/>
                <a:gd name="T5" fmla="*/ 81 h 1463"/>
                <a:gd name="T6" fmla="*/ 1721 w 2287"/>
                <a:gd name="T7" fmla="*/ 156 h 1463"/>
                <a:gd name="T8" fmla="*/ 1859 w 2287"/>
                <a:gd name="T9" fmla="*/ 250 h 1463"/>
                <a:gd name="T10" fmla="*/ 1981 w 2287"/>
                <a:gd name="T11" fmla="*/ 364 h 1463"/>
                <a:gd name="T12" fmla="*/ 2086 w 2287"/>
                <a:gd name="T13" fmla="*/ 494 h 1463"/>
                <a:gd name="T14" fmla="*/ 2170 w 2287"/>
                <a:gd name="T15" fmla="*/ 639 h 1463"/>
                <a:gd name="T16" fmla="*/ 2234 w 2287"/>
                <a:gd name="T17" fmla="*/ 796 h 1463"/>
                <a:gd name="T18" fmla="*/ 2273 w 2287"/>
                <a:gd name="T19" fmla="*/ 965 h 1463"/>
                <a:gd name="T20" fmla="*/ 2287 w 2287"/>
                <a:gd name="T21" fmla="*/ 1142 h 1463"/>
                <a:gd name="T22" fmla="*/ 2280 w 2287"/>
                <a:gd name="T23" fmla="*/ 1243 h 1463"/>
                <a:gd name="T24" fmla="*/ 2193 w 2287"/>
                <a:gd name="T25" fmla="*/ 1265 h 1463"/>
                <a:gd name="T26" fmla="*/ 2027 w 2287"/>
                <a:gd name="T27" fmla="*/ 1227 h 1463"/>
                <a:gd name="T28" fmla="*/ 1854 w 2287"/>
                <a:gd name="T29" fmla="*/ 1214 h 1463"/>
                <a:gd name="T30" fmla="*/ 1676 w 2287"/>
                <a:gd name="T31" fmla="*/ 1227 h 1463"/>
                <a:gd name="T32" fmla="*/ 1507 w 2287"/>
                <a:gd name="T33" fmla="*/ 1265 h 1463"/>
                <a:gd name="T34" fmla="*/ 1349 w 2287"/>
                <a:gd name="T35" fmla="*/ 1329 h 1463"/>
                <a:gd name="T36" fmla="*/ 1204 w 2287"/>
                <a:gd name="T37" fmla="*/ 1413 h 1463"/>
                <a:gd name="T38" fmla="*/ 1070 w 2287"/>
                <a:gd name="T39" fmla="*/ 1414 h 1463"/>
                <a:gd name="T40" fmla="*/ 926 w 2287"/>
                <a:gd name="T41" fmla="*/ 1331 h 1463"/>
                <a:gd name="T42" fmla="*/ 770 w 2287"/>
                <a:gd name="T43" fmla="*/ 1268 h 1463"/>
                <a:gd name="T44" fmla="*/ 604 w 2287"/>
                <a:gd name="T45" fmla="*/ 1228 h 1463"/>
                <a:gd name="T46" fmla="*/ 433 w 2287"/>
                <a:gd name="T47" fmla="*/ 1214 h 1463"/>
                <a:gd name="T48" fmla="*/ 285 w 2287"/>
                <a:gd name="T49" fmla="*/ 1224 h 1463"/>
                <a:gd name="T50" fmla="*/ 145 w 2287"/>
                <a:gd name="T51" fmla="*/ 1251 h 1463"/>
                <a:gd name="T52" fmla="*/ 13 w 2287"/>
                <a:gd name="T53" fmla="*/ 1293 h 1463"/>
                <a:gd name="T54" fmla="*/ 3 w 2287"/>
                <a:gd name="T55" fmla="*/ 1193 h 1463"/>
                <a:gd name="T56" fmla="*/ 4 w 2287"/>
                <a:gd name="T57" fmla="*/ 1051 h 1463"/>
                <a:gd name="T58" fmla="*/ 31 w 2287"/>
                <a:gd name="T59" fmla="*/ 879 h 1463"/>
                <a:gd name="T60" fmla="*/ 82 w 2287"/>
                <a:gd name="T61" fmla="*/ 716 h 1463"/>
                <a:gd name="T62" fmla="*/ 156 w 2287"/>
                <a:gd name="T63" fmla="*/ 565 h 1463"/>
                <a:gd name="T64" fmla="*/ 251 w 2287"/>
                <a:gd name="T65" fmla="*/ 427 h 1463"/>
                <a:gd name="T66" fmla="*/ 365 w 2287"/>
                <a:gd name="T67" fmla="*/ 305 h 1463"/>
                <a:gd name="T68" fmla="*/ 496 w 2287"/>
                <a:gd name="T69" fmla="*/ 201 h 1463"/>
                <a:gd name="T70" fmla="*/ 640 w 2287"/>
                <a:gd name="T71" fmla="*/ 115 h 1463"/>
                <a:gd name="T72" fmla="*/ 798 w 2287"/>
                <a:gd name="T73" fmla="*/ 53 h 1463"/>
                <a:gd name="T74" fmla="*/ 966 w 2287"/>
                <a:gd name="T75" fmla="*/ 14 h 1463"/>
                <a:gd name="T76" fmla="*/ 1144 w 2287"/>
                <a:gd name="T77" fmla="*/ 0 h 1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287" h="1463">
                  <a:moveTo>
                    <a:pt x="1144" y="0"/>
                  </a:moveTo>
                  <a:lnTo>
                    <a:pt x="1233" y="4"/>
                  </a:lnTo>
                  <a:lnTo>
                    <a:pt x="1321" y="14"/>
                  </a:lnTo>
                  <a:lnTo>
                    <a:pt x="1406" y="30"/>
                  </a:lnTo>
                  <a:lnTo>
                    <a:pt x="1489" y="53"/>
                  </a:lnTo>
                  <a:lnTo>
                    <a:pt x="1569" y="81"/>
                  </a:lnTo>
                  <a:lnTo>
                    <a:pt x="1647" y="115"/>
                  </a:lnTo>
                  <a:lnTo>
                    <a:pt x="1721" y="156"/>
                  </a:lnTo>
                  <a:lnTo>
                    <a:pt x="1791" y="201"/>
                  </a:lnTo>
                  <a:lnTo>
                    <a:pt x="1859" y="250"/>
                  </a:lnTo>
                  <a:lnTo>
                    <a:pt x="1922" y="305"/>
                  </a:lnTo>
                  <a:lnTo>
                    <a:pt x="1981" y="364"/>
                  </a:lnTo>
                  <a:lnTo>
                    <a:pt x="2036" y="427"/>
                  </a:lnTo>
                  <a:lnTo>
                    <a:pt x="2086" y="494"/>
                  </a:lnTo>
                  <a:lnTo>
                    <a:pt x="2131" y="565"/>
                  </a:lnTo>
                  <a:lnTo>
                    <a:pt x="2170" y="639"/>
                  </a:lnTo>
                  <a:lnTo>
                    <a:pt x="2205" y="716"/>
                  </a:lnTo>
                  <a:lnTo>
                    <a:pt x="2234" y="796"/>
                  </a:lnTo>
                  <a:lnTo>
                    <a:pt x="2256" y="879"/>
                  </a:lnTo>
                  <a:lnTo>
                    <a:pt x="2273" y="965"/>
                  </a:lnTo>
                  <a:lnTo>
                    <a:pt x="2283" y="1051"/>
                  </a:lnTo>
                  <a:lnTo>
                    <a:pt x="2287" y="1142"/>
                  </a:lnTo>
                  <a:lnTo>
                    <a:pt x="2284" y="1191"/>
                  </a:lnTo>
                  <a:lnTo>
                    <a:pt x="2280" y="1243"/>
                  </a:lnTo>
                  <a:lnTo>
                    <a:pt x="2274" y="1293"/>
                  </a:lnTo>
                  <a:lnTo>
                    <a:pt x="2193" y="1265"/>
                  </a:lnTo>
                  <a:lnTo>
                    <a:pt x="2111" y="1244"/>
                  </a:lnTo>
                  <a:lnTo>
                    <a:pt x="2027" y="1227"/>
                  </a:lnTo>
                  <a:lnTo>
                    <a:pt x="1941" y="1217"/>
                  </a:lnTo>
                  <a:lnTo>
                    <a:pt x="1854" y="1214"/>
                  </a:lnTo>
                  <a:lnTo>
                    <a:pt x="1764" y="1217"/>
                  </a:lnTo>
                  <a:lnTo>
                    <a:pt x="1676" y="1227"/>
                  </a:lnTo>
                  <a:lnTo>
                    <a:pt x="1590" y="1243"/>
                  </a:lnTo>
                  <a:lnTo>
                    <a:pt x="1507" y="1265"/>
                  </a:lnTo>
                  <a:lnTo>
                    <a:pt x="1427" y="1294"/>
                  </a:lnTo>
                  <a:lnTo>
                    <a:pt x="1349" y="1329"/>
                  </a:lnTo>
                  <a:lnTo>
                    <a:pt x="1274" y="1368"/>
                  </a:lnTo>
                  <a:lnTo>
                    <a:pt x="1204" y="1413"/>
                  </a:lnTo>
                  <a:lnTo>
                    <a:pt x="1138" y="1463"/>
                  </a:lnTo>
                  <a:lnTo>
                    <a:pt x="1070" y="1414"/>
                  </a:lnTo>
                  <a:lnTo>
                    <a:pt x="1000" y="1370"/>
                  </a:lnTo>
                  <a:lnTo>
                    <a:pt x="926" y="1331"/>
                  </a:lnTo>
                  <a:lnTo>
                    <a:pt x="849" y="1297"/>
                  </a:lnTo>
                  <a:lnTo>
                    <a:pt x="770" y="1268"/>
                  </a:lnTo>
                  <a:lnTo>
                    <a:pt x="688" y="1245"/>
                  </a:lnTo>
                  <a:lnTo>
                    <a:pt x="604" y="1228"/>
                  </a:lnTo>
                  <a:lnTo>
                    <a:pt x="518" y="1217"/>
                  </a:lnTo>
                  <a:lnTo>
                    <a:pt x="433" y="1214"/>
                  </a:lnTo>
                  <a:lnTo>
                    <a:pt x="357" y="1216"/>
                  </a:lnTo>
                  <a:lnTo>
                    <a:pt x="285" y="1224"/>
                  </a:lnTo>
                  <a:lnTo>
                    <a:pt x="214" y="1235"/>
                  </a:lnTo>
                  <a:lnTo>
                    <a:pt x="145" y="1251"/>
                  </a:lnTo>
                  <a:lnTo>
                    <a:pt x="77" y="1270"/>
                  </a:lnTo>
                  <a:lnTo>
                    <a:pt x="13" y="1293"/>
                  </a:lnTo>
                  <a:lnTo>
                    <a:pt x="7" y="1244"/>
                  </a:lnTo>
                  <a:lnTo>
                    <a:pt x="3" y="1193"/>
                  </a:lnTo>
                  <a:lnTo>
                    <a:pt x="0" y="1142"/>
                  </a:lnTo>
                  <a:lnTo>
                    <a:pt x="4" y="1051"/>
                  </a:lnTo>
                  <a:lnTo>
                    <a:pt x="14" y="965"/>
                  </a:lnTo>
                  <a:lnTo>
                    <a:pt x="31" y="879"/>
                  </a:lnTo>
                  <a:lnTo>
                    <a:pt x="53" y="796"/>
                  </a:lnTo>
                  <a:lnTo>
                    <a:pt x="82" y="716"/>
                  </a:lnTo>
                  <a:lnTo>
                    <a:pt x="117" y="639"/>
                  </a:lnTo>
                  <a:lnTo>
                    <a:pt x="156" y="565"/>
                  </a:lnTo>
                  <a:lnTo>
                    <a:pt x="201" y="494"/>
                  </a:lnTo>
                  <a:lnTo>
                    <a:pt x="251" y="427"/>
                  </a:lnTo>
                  <a:lnTo>
                    <a:pt x="306" y="364"/>
                  </a:lnTo>
                  <a:lnTo>
                    <a:pt x="365" y="305"/>
                  </a:lnTo>
                  <a:lnTo>
                    <a:pt x="428" y="250"/>
                  </a:lnTo>
                  <a:lnTo>
                    <a:pt x="496" y="201"/>
                  </a:lnTo>
                  <a:lnTo>
                    <a:pt x="566" y="156"/>
                  </a:lnTo>
                  <a:lnTo>
                    <a:pt x="640" y="115"/>
                  </a:lnTo>
                  <a:lnTo>
                    <a:pt x="718" y="81"/>
                  </a:lnTo>
                  <a:lnTo>
                    <a:pt x="798" y="53"/>
                  </a:lnTo>
                  <a:lnTo>
                    <a:pt x="882" y="30"/>
                  </a:lnTo>
                  <a:lnTo>
                    <a:pt x="966" y="14"/>
                  </a:lnTo>
                  <a:lnTo>
                    <a:pt x="1054" y="4"/>
                  </a:lnTo>
                  <a:lnTo>
                    <a:pt x="1144" y="0"/>
                  </a:lnTo>
                  <a:close/>
                </a:path>
              </a:pathLst>
            </a:custGeom>
            <a:solidFill>
              <a:srgbClr val="F4AD31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14"/>
            <p:cNvSpPr>
              <a:spLocks/>
            </p:cNvSpPr>
            <p:nvPr/>
          </p:nvSpPr>
          <p:spPr bwMode="auto">
            <a:xfrm>
              <a:off x="1013" y="1369"/>
              <a:ext cx="466" cy="365"/>
            </a:xfrm>
            <a:custGeom>
              <a:avLst/>
              <a:gdLst>
                <a:gd name="T0" fmla="*/ 724 w 1867"/>
                <a:gd name="T1" fmla="*/ 0 h 1463"/>
                <a:gd name="T2" fmla="*/ 813 w 1867"/>
                <a:gd name="T3" fmla="*/ 4 h 1463"/>
                <a:gd name="T4" fmla="*/ 901 w 1867"/>
                <a:gd name="T5" fmla="*/ 14 h 1463"/>
                <a:gd name="T6" fmla="*/ 986 w 1867"/>
                <a:gd name="T7" fmla="*/ 30 h 1463"/>
                <a:gd name="T8" fmla="*/ 1069 w 1867"/>
                <a:gd name="T9" fmla="*/ 53 h 1463"/>
                <a:gd name="T10" fmla="*/ 1149 w 1867"/>
                <a:gd name="T11" fmla="*/ 81 h 1463"/>
                <a:gd name="T12" fmla="*/ 1227 w 1867"/>
                <a:gd name="T13" fmla="*/ 115 h 1463"/>
                <a:gd name="T14" fmla="*/ 1301 w 1867"/>
                <a:gd name="T15" fmla="*/ 156 h 1463"/>
                <a:gd name="T16" fmla="*/ 1371 w 1867"/>
                <a:gd name="T17" fmla="*/ 201 h 1463"/>
                <a:gd name="T18" fmla="*/ 1439 w 1867"/>
                <a:gd name="T19" fmla="*/ 250 h 1463"/>
                <a:gd name="T20" fmla="*/ 1502 w 1867"/>
                <a:gd name="T21" fmla="*/ 305 h 1463"/>
                <a:gd name="T22" fmla="*/ 1561 w 1867"/>
                <a:gd name="T23" fmla="*/ 364 h 1463"/>
                <a:gd name="T24" fmla="*/ 1616 w 1867"/>
                <a:gd name="T25" fmla="*/ 427 h 1463"/>
                <a:gd name="T26" fmla="*/ 1666 w 1867"/>
                <a:gd name="T27" fmla="*/ 494 h 1463"/>
                <a:gd name="T28" fmla="*/ 1711 w 1867"/>
                <a:gd name="T29" fmla="*/ 565 h 1463"/>
                <a:gd name="T30" fmla="*/ 1750 w 1867"/>
                <a:gd name="T31" fmla="*/ 639 h 1463"/>
                <a:gd name="T32" fmla="*/ 1785 w 1867"/>
                <a:gd name="T33" fmla="*/ 716 h 1463"/>
                <a:gd name="T34" fmla="*/ 1814 w 1867"/>
                <a:gd name="T35" fmla="*/ 796 h 1463"/>
                <a:gd name="T36" fmla="*/ 1836 w 1867"/>
                <a:gd name="T37" fmla="*/ 879 h 1463"/>
                <a:gd name="T38" fmla="*/ 1853 w 1867"/>
                <a:gd name="T39" fmla="*/ 965 h 1463"/>
                <a:gd name="T40" fmla="*/ 1863 w 1867"/>
                <a:gd name="T41" fmla="*/ 1051 h 1463"/>
                <a:gd name="T42" fmla="*/ 1867 w 1867"/>
                <a:gd name="T43" fmla="*/ 1142 h 1463"/>
                <a:gd name="T44" fmla="*/ 1864 w 1867"/>
                <a:gd name="T45" fmla="*/ 1191 h 1463"/>
                <a:gd name="T46" fmla="*/ 1860 w 1867"/>
                <a:gd name="T47" fmla="*/ 1243 h 1463"/>
                <a:gd name="T48" fmla="*/ 1854 w 1867"/>
                <a:gd name="T49" fmla="*/ 1293 h 1463"/>
                <a:gd name="T50" fmla="*/ 1773 w 1867"/>
                <a:gd name="T51" fmla="*/ 1265 h 1463"/>
                <a:gd name="T52" fmla="*/ 1691 w 1867"/>
                <a:gd name="T53" fmla="*/ 1244 h 1463"/>
                <a:gd name="T54" fmla="*/ 1607 w 1867"/>
                <a:gd name="T55" fmla="*/ 1227 h 1463"/>
                <a:gd name="T56" fmla="*/ 1521 w 1867"/>
                <a:gd name="T57" fmla="*/ 1217 h 1463"/>
                <a:gd name="T58" fmla="*/ 1434 w 1867"/>
                <a:gd name="T59" fmla="*/ 1214 h 1463"/>
                <a:gd name="T60" fmla="*/ 1344 w 1867"/>
                <a:gd name="T61" fmla="*/ 1217 h 1463"/>
                <a:gd name="T62" fmla="*/ 1256 w 1867"/>
                <a:gd name="T63" fmla="*/ 1227 h 1463"/>
                <a:gd name="T64" fmla="*/ 1170 w 1867"/>
                <a:gd name="T65" fmla="*/ 1243 h 1463"/>
                <a:gd name="T66" fmla="*/ 1087 w 1867"/>
                <a:gd name="T67" fmla="*/ 1265 h 1463"/>
                <a:gd name="T68" fmla="*/ 1007 w 1867"/>
                <a:gd name="T69" fmla="*/ 1294 h 1463"/>
                <a:gd name="T70" fmla="*/ 929 w 1867"/>
                <a:gd name="T71" fmla="*/ 1329 h 1463"/>
                <a:gd name="T72" fmla="*/ 854 w 1867"/>
                <a:gd name="T73" fmla="*/ 1368 h 1463"/>
                <a:gd name="T74" fmla="*/ 784 w 1867"/>
                <a:gd name="T75" fmla="*/ 1413 h 1463"/>
                <a:gd name="T76" fmla="*/ 718 w 1867"/>
                <a:gd name="T77" fmla="*/ 1463 h 1463"/>
                <a:gd name="T78" fmla="*/ 656 w 1867"/>
                <a:gd name="T79" fmla="*/ 1419 h 1463"/>
                <a:gd name="T80" fmla="*/ 593 w 1867"/>
                <a:gd name="T81" fmla="*/ 1378 h 1463"/>
                <a:gd name="T82" fmla="*/ 526 w 1867"/>
                <a:gd name="T83" fmla="*/ 1342 h 1463"/>
                <a:gd name="T84" fmla="*/ 457 w 1867"/>
                <a:gd name="T85" fmla="*/ 1309 h 1463"/>
                <a:gd name="T86" fmla="*/ 386 w 1867"/>
                <a:gd name="T87" fmla="*/ 1281 h 1463"/>
                <a:gd name="T88" fmla="*/ 313 w 1867"/>
                <a:gd name="T89" fmla="*/ 1258 h 1463"/>
                <a:gd name="T90" fmla="*/ 238 w 1867"/>
                <a:gd name="T91" fmla="*/ 1238 h 1463"/>
                <a:gd name="T92" fmla="*/ 160 w 1867"/>
                <a:gd name="T93" fmla="*/ 1225 h 1463"/>
                <a:gd name="T94" fmla="*/ 81 w 1867"/>
                <a:gd name="T95" fmla="*/ 1217 h 1463"/>
                <a:gd name="T96" fmla="*/ 0 w 1867"/>
                <a:gd name="T97" fmla="*/ 1214 h 1463"/>
                <a:gd name="T98" fmla="*/ 724 w 1867"/>
                <a:gd name="T99" fmla="*/ 0 h 1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67" h="1463">
                  <a:moveTo>
                    <a:pt x="724" y="0"/>
                  </a:moveTo>
                  <a:lnTo>
                    <a:pt x="813" y="4"/>
                  </a:lnTo>
                  <a:lnTo>
                    <a:pt x="901" y="14"/>
                  </a:lnTo>
                  <a:lnTo>
                    <a:pt x="986" y="30"/>
                  </a:lnTo>
                  <a:lnTo>
                    <a:pt x="1069" y="53"/>
                  </a:lnTo>
                  <a:lnTo>
                    <a:pt x="1149" y="81"/>
                  </a:lnTo>
                  <a:lnTo>
                    <a:pt x="1227" y="115"/>
                  </a:lnTo>
                  <a:lnTo>
                    <a:pt x="1301" y="156"/>
                  </a:lnTo>
                  <a:lnTo>
                    <a:pt x="1371" y="201"/>
                  </a:lnTo>
                  <a:lnTo>
                    <a:pt x="1439" y="250"/>
                  </a:lnTo>
                  <a:lnTo>
                    <a:pt x="1502" y="305"/>
                  </a:lnTo>
                  <a:lnTo>
                    <a:pt x="1561" y="364"/>
                  </a:lnTo>
                  <a:lnTo>
                    <a:pt x="1616" y="427"/>
                  </a:lnTo>
                  <a:lnTo>
                    <a:pt x="1666" y="494"/>
                  </a:lnTo>
                  <a:lnTo>
                    <a:pt x="1711" y="565"/>
                  </a:lnTo>
                  <a:lnTo>
                    <a:pt x="1750" y="639"/>
                  </a:lnTo>
                  <a:lnTo>
                    <a:pt x="1785" y="716"/>
                  </a:lnTo>
                  <a:lnTo>
                    <a:pt x="1814" y="796"/>
                  </a:lnTo>
                  <a:lnTo>
                    <a:pt x="1836" y="879"/>
                  </a:lnTo>
                  <a:lnTo>
                    <a:pt x="1853" y="965"/>
                  </a:lnTo>
                  <a:lnTo>
                    <a:pt x="1863" y="1051"/>
                  </a:lnTo>
                  <a:lnTo>
                    <a:pt x="1867" y="1142"/>
                  </a:lnTo>
                  <a:lnTo>
                    <a:pt x="1864" y="1191"/>
                  </a:lnTo>
                  <a:lnTo>
                    <a:pt x="1860" y="1243"/>
                  </a:lnTo>
                  <a:lnTo>
                    <a:pt x="1854" y="1293"/>
                  </a:lnTo>
                  <a:lnTo>
                    <a:pt x="1773" y="1265"/>
                  </a:lnTo>
                  <a:lnTo>
                    <a:pt x="1691" y="1244"/>
                  </a:lnTo>
                  <a:lnTo>
                    <a:pt x="1607" y="1227"/>
                  </a:lnTo>
                  <a:lnTo>
                    <a:pt x="1521" y="1217"/>
                  </a:lnTo>
                  <a:lnTo>
                    <a:pt x="1434" y="1214"/>
                  </a:lnTo>
                  <a:lnTo>
                    <a:pt x="1344" y="1217"/>
                  </a:lnTo>
                  <a:lnTo>
                    <a:pt x="1256" y="1227"/>
                  </a:lnTo>
                  <a:lnTo>
                    <a:pt x="1170" y="1243"/>
                  </a:lnTo>
                  <a:lnTo>
                    <a:pt x="1087" y="1265"/>
                  </a:lnTo>
                  <a:lnTo>
                    <a:pt x="1007" y="1294"/>
                  </a:lnTo>
                  <a:lnTo>
                    <a:pt x="929" y="1329"/>
                  </a:lnTo>
                  <a:lnTo>
                    <a:pt x="854" y="1368"/>
                  </a:lnTo>
                  <a:lnTo>
                    <a:pt x="784" y="1413"/>
                  </a:lnTo>
                  <a:lnTo>
                    <a:pt x="718" y="1463"/>
                  </a:lnTo>
                  <a:lnTo>
                    <a:pt x="656" y="1419"/>
                  </a:lnTo>
                  <a:lnTo>
                    <a:pt x="593" y="1378"/>
                  </a:lnTo>
                  <a:lnTo>
                    <a:pt x="526" y="1342"/>
                  </a:lnTo>
                  <a:lnTo>
                    <a:pt x="457" y="1309"/>
                  </a:lnTo>
                  <a:lnTo>
                    <a:pt x="386" y="1281"/>
                  </a:lnTo>
                  <a:lnTo>
                    <a:pt x="313" y="1258"/>
                  </a:lnTo>
                  <a:lnTo>
                    <a:pt x="238" y="1238"/>
                  </a:lnTo>
                  <a:lnTo>
                    <a:pt x="160" y="1225"/>
                  </a:lnTo>
                  <a:lnTo>
                    <a:pt x="81" y="1217"/>
                  </a:lnTo>
                  <a:lnTo>
                    <a:pt x="0" y="1214"/>
                  </a:lnTo>
                  <a:lnTo>
                    <a:pt x="724" y="0"/>
                  </a:lnTo>
                  <a:close/>
                </a:path>
              </a:pathLst>
            </a:custGeom>
            <a:solidFill>
              <a:srgbClr val="E2821A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15"/>
            <p:cNvSpPr>
              <a:spLocks/>
            </p:cNvSpPr>
            <p:nvPr/>
          </p:nvSpPr>
          <p:spPr bwMode="auto">
            <a:xfrm>
              <a:off x="727" y="1692"/>
              <a:ext cx="465" cy="551"/>
            </a:xfrm>
            <a:custGeom>
              <a:avLst/>
              <a:gdLst>
                <a:gd name="T0" fmla="*/ 738 w 1861"/>
                <a:gd name="T1" fmla="*/ 83 h 2203"/>
                <a:gd name="T2" fmla="*/ 785 w 1861"/>
                <a:gd name="T3" fmla="*/ 242 h 2203"/>
                <a:gd name="T4" fmla="*/ 853 w 1861"/>
                <a:gd name="T5" fmla="*/ 389 h 2203"/>
                <a:gd name="T6" fmla="*/ 939 w 1861"/>
                <a:gd name="T7" fmla="*/ 526 h 2203"/>
                <a:gd name="T8" fmla="*/ 1043 w 1861"/>
                <a:gd name="T9" fmla="*/ 647 h 2203"/>
                <a:gd name="T10" fmla="*/ 1162 w 1861"/>
                <a:gd name="T11" fmla="*/ 753 h 2203"/>
                <a:gd name="T12" fmla="*/ 1296 w 1861"/>
                <a:gd name="T13" fmla="*/ 841 h 2203"/>
                <a:gd name="T14" fmla="*/ 1441 w 1861"/>
                <a:gd name="T15" fmla="*/ 910 h 2203"/>
                <a:gd name="T16" fmla="*/ 1431 w 1861"/>
                <a:gd name="T17" fmla="*/ 1009 h 2203"/>
                <a:gd name="T18" fmla="*/ 1432 w 1861"/>
                <a:gd name="T19" fmla="*/ 1151 h 2203"/>
                <a:gd name="T20" fmla="*/ 1459 w 1861"/>
                <a:gd name="T21" fmla="*/ 1322 h 2203"/>
                <a:gd name="T22" fmla="*/ 1512 w 1861"/>
                <a:gd name="T23" fmla="*/ 1485 h 2203"/>
                <a:gd name="T24" fmla="*/ 1587 w 1861"/>
                <a:gd name="T25" fmla="*/ 1637 h 2203"/>
                <a:gd name="T26" fmla="*/ 1683 w 1861"/>
                <a:gd name="T27" fmla="*/ 1775 h 2203"/>
                <a:gd name="T28" fmla="*/ 1797 w 1861"/>
                <a:gd name="T29" fmla="*/ 1899 h 2203"/>
                <a:gd name="T30" fmla="*/ 1799 w 1861"/>
                <a:gd name="T31" fmla="*/ 1998 h 2203"/>
                <a:gd name="T32" fmla="*/ 1669 w 1861"/>
                <a:gd name="T33" fmla="*/ 2075 h 2203"/>
                <a:gd name="T34" fmla="*/ 1529 w 1861"/>
                <a:gd name="T35" fmla="*/ 2135 h 2203"/>
                <a:gd name="T36" fmla="*/ 1381 w 1861"/>
                <a:gd name="T37" fmla="*/ 2178 h 2203"/>
                <a:gd name="T38" fmla="*/ 1224 w 1861"/>
                <a:gd name="T39" fmla="*/ 2200 h 2203"/>
                <a:gd name="T40" fmla="*/ 1054 w 1861"/>
                <a:gd name="T41" fmla="*/ 2200 h 2203"/>
                <a:gd name="T42" fmla="*/ 880 w 1861"/>
                <a:gd name="T43" fmla="*/ 2173 h 2203"/>
                <a:gd name="T44" fmla="*/ 718 w 1861"/>
                <a:gd name="T45" fmla="*/ 2122 h 2203"/>
                <a:gd name="T46" fmla="*/ 565 w 1861"/>
                <a:gd name="T47" fmla="*/ 2048 h 2203"/>
                <a:gd name="T48" fmla="*/ 428 w 1861"/>
                <a:gd name="T49" fmla="*/ 1953 h 2203"/>
                <a:gd name="T50" fmla="*/ 306 w 1861"/>
                <a:gd name="T51" fmla="*/ 1839 h 2203"/>
                <a:gd name="T52" fmla="*/ 201 w 1861"/>
                <a:gd name="T53" fmla="*/ 1708 h 2203"/>
                <a:gd name="T54" fmla="*/ 116 w 1861"/>
                <a:gd name="T55" fmla="*/ 1564 h 2203"/>
                <a:gd name="T56" fmla="*/ 53 w 1861"/>
                <a:gd name="T57" fmla="*/ 1407 h 2203"/>
                <a:gd name="T58" fmla="*/ 14 w 1861"/>
                <a:gd name="T59" fmla="*/ 1239 h 2203"/>
                <a:gd name="T60" fmla="*/ 0 w 1861"/>
                <a:gd name="T61" fmla="*/ 1062 h 2203"/>
                <a:gd name="T62" fmla="*/ 14 w 1861"/>
                <a:gd name="T63" fmla="*/ 884 h 2203"/>
                <a:gd name="T64" fmla="*/ 54 w 1861"/>
                <a:gd name="T65" fmla="*/ 715 h 2203"/>
                <a:gd name="T66" fmla="*/ 118 w 1861"/>
                <a:gd name="T67" fmla="*/ 557 h 2203"/>
                <a:gd name="T68" fmla="*/ 204 w 1861"/>
                <a:gd name="T69" fmla="*/ 413 h 2203"/>
                <a:gd name="T70" fmla="*/ 310 w 1861"/>
                <a:gd name="T71" fmla="*/ 282 h 2203"/>
                <a:gd name="T72" fmla="*/ 433 w 1861"/>
                <a:gd name="T73" fmla="*/ 170 h 2203"/>
                <a:gd name="T74" fmla="*/ 572 w 1861"/>
                <a:gd name="T75" fmla="*/ 74 h 2203"/>
                <a:gd name="T76" fmla="*/ 723 w 1861"/>
                <a:gd name="T77" fmla="*/ 0 h 2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861" h="2203">
                  <a:moveTo>
                    <a:pt x="723" y="0"/>
                  </a:moveTo>
                  <a:lnTo>
                    <a:pt x="738" y="83"/>
                  </a:lnTo>
                  <a:lnTo>
                    <a:pt x="759" y="163"/>
                  </a:lnTo>
                  <a:lnTo>
                    <a:pt x="785" y="242"/>
                  </a:lnTo>
                  <a:lnTo>
                    <a:pt x="817" y="317"/>
                  </a:lnTo>
                  <a:lnTo>
                    <a:pt x="853" y="389"/>
                  </a:lnTo>
                  <a:lnTo>
                    <a:pt x="894" y="459"/>
                  </a:lnTo>
                  <a:lnTo>
                    <a:pt x="939" y="526"/>
                  </a:lnTo>
                  <a:lnTo>
                    <a:pt x="990" y="589"/>
                  </a:lnTo>
                  <a:lnTo>
                    <a:pt x="1043" y="647"/>
                  </a:lnTo>
                  <a:lnTo>
                    <a:pt x="1101" y="702"/>
                  </a:lnTo>
                  <a:lnTo>
                    <a:pt x="1162" y="753"/>
                  </a:lnTo>
                  <a:lnTo>
                    <a:pt x="1228" y="799"/>
                  </a:lnTo>
                  <a:lnTo>
                    <a:pt x="1296" y="841"/>
                  </a:lnTo>
                  <a:lnTo>
                    <a:pt x="1367" y="878"/>
                  </a:lnTo>
                  <a:lnTo>
                    <a:pt x="1441" y="910"/>
                  </a:lnTo>
                  <a:lnTo>
                    <a:pt x="1435" y="959"/>
                  </a:lnTo>
                  <a:lnTo>
                    <a:pt x="1431" y="1009"/>
                  </a:lnTo>
                  <a:lnTo>
                    <a:pt x="1429" y="1062"/>
                  </a:lnTo>
                  <a:lnTo>
                    <a:pt x="1432" y="1151"/>
                  </a:lnTo>
                  <a:lnTo>
                    <a:pt x="1442" y="1238"/>
                  </a:lnTo>
                  <a:lnTo>
                    <a:pt x="1459" y="1322"/>
                  </a:lnTo>
                  <a:lnTo>
                    <a:pt x="1483" y="1405"/>
                  </a:lnTo>
                  <a:lnTo>
                    <a:pt x="1512" y="1485"/>
                  </a:lnTo>
                  <a:lnTo>
                    <a:pt x="1547" y="1563"/>
                  </a:lnTo>
                  <a:lnTo>
                    <a:pt x="1587" y="1637"/>
                  </a:lnTo>
                  <a:lnTo>
                    <a:pt x="1633" y="1708"/>
                  </a:lnTo>
                  <a:lnTo>
                    <a:pt x="1683" y="1775"/>
                  </a:lnTo>
                  <a:lnTo>
                    <a:pt x="1738" y="1839"/>
                  </a:lnTo>
                  <a:lnTo>
                    <a:pt x="1797" y="1899"/>
                  </a:lnTo>
                  <a:lnTo>
                    <a:pt x="1861" y="1954"/>
                  </a:lnTo>
                  <a:lnTo>
                    <a:pt x="1799" y="1998"/>
                  </a:lnTo>
                  <a:lnTo>
                    <a:pt x="1736" y="2039"/>
                  </a:lnTo>
                  <a:lnTo>
                    <a:pt x="1669" y="2075"/>
                  </a:lnTo>
                  <a:lnTo>
                    <a:pt x="1600" y="2107"/>
                  </a:lnTo>
                  <a:lnTo>
                    <a:pt x="1529" y="2135"/>
                  </a:lnTo>
                  <a:lnTo>
                    <a:pt x="1456" y="2159"/>
                  </a:lnTo>
                  <a:lnTo>
                    <a:pt x="1381" y="2178"/>
                  </a:lnTo>
                  <a:lnTo>
                    <a:pt x="1303" y="2192"/>
                  </a:lnTo>
                  <a:lnTo>
                    <a:pt x="1224" y="2200"/>
                  </a:lnTo>
                  <a:lnTo>
                    <a:pt x="1143" y="2203"/>
                  </a:lnTo>
                  <a:lnTo>
                    <a:pt x="1054" y="2200"/>
                  </a:lnTo>
                  <a:lnTo>
                    <a:pt x="966" y="2189"/>
                  </a:lnTo>
                  <a:lnTo>
                    <a:pt x="880" y="2173"/>
                  </a:lnTo>
                  <a:lnTo>
                    <a:pt x="798" y="2150"/>
                  </a:lnTo>
                  <a:lnTo>
                    <a:pt x="718" y="2122"/>
                  </a:lnTo>
                  <a:lnTo>
                    <a:pt x="640" y="2087"/>
                  </a:lnTo>
                  <a:lnTo>
                    <a:pt x="565" y="2048"/>
                  </a:lnTo>
                  <a:lnTo>
                    <a:pt x="495" y="2002"/>
                  </a:lnTo>
                  <a:lnTo>
                    <a:pt x="428" y="1953"/>
                  </a:lnTo>
                  <a:lnTo>
                    <a:pt x="365" y="1898"/>
                  </a:lnTo>
                  <a:lnTo>
                    <a:pt x="306" y="1839"/>
                  </a:lnTo>
                  <a:lnTo>
                    <a:pt x="251" y="1776"/>
                  </a:lnTo>
                  <a:lnTo>
                    <a:pt x="201" y="1708"/>
                  </a:lnTo>
                  <a:lnTo>
                    <a:pt x="156" y="1639"/>
                  </a:lnTo>
                  <a:lnTo>
                    <a:pt x="116" y="1564"/>
                  </a:lnTo>
                  <a:lnTo>
                    <a:pt x="81" y="1487"/>
                  </a:lnTo>
                  <a:lnTo>
                    <a:pt x="53" y="1407"/>
                  </a:lnTo>
                  <a:lnTo>
                    <a:pt x="30" y="1324"/>
                  </a:lnTo>
                  <a:lnTo>
                    <a:pt x="14" y="1239"/>
                  </a:lnTo>
                  <a:lnTo>
                    <a:pt x="3" y="1151"/>
                  </a:lnTo>
                  <a:lnTo>
                    <a:pt x="0" y="1062"/>
                  </a:lnTo>
                  <a:lnTo>
                    <a:pt x="3" y="972"/>
                  </a:lnTo>
                  <a:lnTo>
                    <a:pt x="14" y="884"/>
                  </a:lnTo>
                  <a:lnTo>
                    <a:pt x="30" y="798"/>
                  </a:lnTo>
                  <a:lnTo>
                    <a:pt x="54" y="715"/>
                  </a:lnTo>
                  <a:lnTo>
                    <a:pt x="84" y="635"/>
                  </a:lnTo>
                  <a:lnTo>
                    <a:pt x="118" y="557"/>
                  </a:lnTo>
                  <a:lnTo>
                    <a:pt x="159" y="483"/>
                  </a:lnTo>
                  <a:lnTo>
                    <a:pt x="204" y="413"/>
                  </a:lnTo>
                  <a:lnTo>
                    <a:pt x="255" y="345"/>
                  </a:lnTo>
                  <a:lnTo>
                    <a:pt x="310" y="282"/>
                  </a:lnTo>
                  <a:lnTo>
                    <a:pt x="370" y="224"/>
                  </a:lnTo>
                  <a:lnTo>
                    <a:pt x="433" y="170"/>
                  </a:lnTo>
                  <a:lnTo>
                    <a:pt x="501" y="119"/>
                  </a:lnTo>
                  <a:lnTo>
                    <a:pt x="572" y="74"/>
                  </a:lnTo>
                  <a:lnTo>
                    <a:pt x="647" y="34"/>
                  </a:lnTo>
                  <a:lnTo>
                    <a:pt x="723" y="0"/>
                  </a:lnTo>
                  <a:close/>
                </a:path>
              </a:pathLst>
            </a:custGeom>
            <a:solidFill>
              <a:srgbClr val="D32A0F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16"/>
            <p:cNvSpPr>
              <a:spLocks/>
            </p:cNvSpPr>
            <p:nvPr/>
          </p:nvSpPr>
          <p:spPr bwMode="auto">
            <a:xfrm>
              <a:off x="1013" y="1919"/>
              <a:ext cx="179" cy="324"/>
            </a:xfrm>
            <a:custGeom>
              <a:avLst/>
              <a:gdLst>
                <a:gd name="T0" fmla="*/ 298 w 718"/>
                <a:gd name="T1" fmla="*/ 0 h 1293"/>
                <a:gd name="T2" fmla="*/ 292 w 718"/>
                <a:gd name="T3" fmla="*/ 49 h 1293"/>
                <a:gd name="T4" fmla="*/ 288 w 718"/>
                <a:gd name="T5" fmla="*/ 99 h 1293"/>
                <a:gd name="T6" fmla="*/ 286 w 718"/>
                <a:gd name="T7" fmla="*/ 152 h 1293"/>
                <a:gd name="T8" fmla="*/ 289 w 718"/>
                <a:gd name="T9" fmla="*/ 242 h 1293"/>
                <a:gd name="T10" fmla="*/ 299 w 718"/>
                <a:gd name="T11" fmla="*/ 330 h 1293"/>
                <a:gd name="T12" fmla="*/ 316 w 718"/>
                <a:gd name="T13" fmla="*/ 415 h 1293"/>
                <a:gd name="T14" fmla="*/ 340 w 718"/>
                <a:gd name="T15" fmla="*/ 499 h 1293"/>
                <a:gd name="T16" fmla="*/ 369 w 718"/>
                <a:gd name="T17" fmla="*/ 580 h 1293"/>
                <a:gd name="T18" fmla="*/ 404 w 718"/>
                <a:gd name="T19" fmla="*/ 658 h 1293"/>
                <a:gd name="T20" fmla="*/ 444 w 718"/>
                <a:gd name="T21" fmla="*/ 731 h 1293"/>
                <a:gd name="T22" fmla="*/ 490 w 718"/>
                <a:gd name="T23" fmla="*/ 802 h 1293"/>
                <a:gd name="T24" fmla="*/ 540 w 718"/>
                <a:gd name="T25" fmla="*/ 869 h 1293"/>
                <a:gd name="T26" fmla="*/ 595 w 718"/>
                <a:gd name="T27" fmla="*/ 931 h 1293"/>
                <a:gd name="T28" fmla="*/ 654 w 718"/>
                <a:gd name="T29" fmla="*/ 990 h 1293"/>
                <a:gd name="T30" fmla="*/ 718 w 718"/>
                <a:gd name="T31" fmla="*/ 1044 h 1293"/>
                <a:gd name="T32" fmla="*/ 656 w 718"/>
                <a:gd name="T33" fmla="*/ 1088 h 1293"/>
                <a:gd name="T34" fmla="*/ 593 w 718"/>
                <a:gd name="T35" fmla="*/ 1129 h 1293"/>
                <a:gd name="T36" fmla="*/ 526 w 718"/>
                <a:gd name="T37" fmla="*/ 1165 h 1293"/>
                <a:gd name="T38" fmla="*/ 457 w 718"/>
                <a:gd name="T39" fmla="*/ 1197 h 1293"/>
                <a:gd name="T40" fmla="*/ 386 w 718"/>
                <a:gd name="T41" fmla="*/ 1225 h 1293"/>
                <a:gd name="T42" fmla="*/ 313 w 718"/>
                <a:gd name="T43" fmla="*/ 1249 h 1293"/>
                <a:gd name="T44" fmla="*/ 238 w 718"/>
                <a:gd name="T45" fmla="*/ 1268 h 1293"/>
                <a:gd name="T46" fmla="*/ 160 w 718"/>
                <a:gd name="T47" fmla="*/ 1282 h 1293"/>
                <a:gd name="T48" fmla="*/ 81 w 718"/>
                <a:gd name="T49" fmla="*/ 1290 h 1293"/>
                <a:gd name="T50" fmla="*/ 0 w 718"/>
                <a:gd name="T51" fmla="*/ 1293 h 1293"/>
                <a:gd name="T52" fmla="*/ 298 w 718"/>
                <a:gd name="T53" fmla="*/ 0 h 1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18" h="1293">
                  <a:moveTo>
                    <a:pt x="298" y="0"/>
                  </a:moveTo>
                  <a:lnTo>
                    <a:pt x="292" y="49"/>
                  </a:lnTo>
                  <a:lnTo>
                    <a:pt x="288" y="99"/>
                  </a:lnTo>
                  <a:lnTo>
                    <a:pt x="286" y="152"/>
                  </a:lnTo>
                  <a:lnTo>
                    <a:pt x="289" y="242"/>
                  </a:lnTo>
                  <a:lnTo>
                    <a:pt x="299" y="330"/>
                  </a:lnTo>
                  <a:lnTo>
                    <a:pt x="316" y="415"/>
                  </a:lnTo>
                  <a:lnTo>
                    <a:pt x="340" y="499"/>
                  </a:lnTo>
                  <a:lnTo>
                    <a:pt x="369" y="580"/>
                  </a:lnTo>
                  <a:lnTo>
                    <a:pt x="404" y="658"/>
                  </a:lnTo>
                  <a:lnTo>
                    <a:pt x="444" y="731"/>
                  </a:lnTo>
                  <a:lnTo>
                    <a:pt x="490" y="802"/>
                  </a:lnTo>
                  <a:lnTo>
                    <a:pt x="540" y="869"/>
                  </a:lnTo>
                  <a:lnTo>
                    <a:pt x="595" y="931"/>
                  </a:lnTo>
                  <a:lnTo>
                    <a:pt x="654" y="990"/>
                  </a:lnTo>
                  <a:lnTo>
                    <a:pt x="718" y="1044"/>
                  </a:lnTo>
                  <a:lnTo>
                    <a:pt x="656" y="1088"/>
                  </a:lnTo>
                  <a:lnTo>
                    <a:pt x="593" y="1129"/>
                  </a:lnTo>
                  <a:lnTo>
                    <a:pt x="526" y="1165"/>
                  </a:lnTo>
                  <a:lnTo>
                    <a:pt x="457" y="1197"/>
                  </a:lnTo>
                  <a:lnTo>
                    <a:pt x="386" y="1225"/>
                  </a:lnTo>
                  <a:lnTo>
                    <a:pt x="313" y="1249"/>
                  </a:lnTo>
                  <a:lnTo>
                    <a:pt x="238" y="1268"/>
                  </a:lnTo>
                  <a:lnTo>
                    <a:pt x="160" y="1282"/>
                  </a:lnTo>
                  <a:lnTo>
                    <a:pt x="81" y="1290"/>
                  </a:lnTo>
                  <a:lnTo>
                    <a:pt x="0" y="1293"/>
                  </a:lnTo>
                  <a:lnTo>
                    <a:pt x="298" y="0"/>
                  </a:lnTo>
                  <a:close/>
                </a:path>
              </a:pathLst>
            </a:custGeom>
            <a:solidFill>
              <a:srgbClr val="B711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17"/>
            <p:cNvSpPr>
              <a:spLocks/>
            </p:cNvSpPr>
            <p:nvPr/>
          </p:nvSpPr>
          <p:spPr bwMode="auto">
            <a:xfrm>
              <a:off x="1191" y="1692"/>
              <a:ext cx="465" cy="551"/>
            </a:xfrm>
            <a:custGeom>
              <a:avLst/>
              <a:gdLst>
                <a:gd name="T0" fmla="*/ 1211 w 1861"/>
                <a:gd name="T1" fmla="*/ 32 h 2203"/>
                <a:gd name="T2" fmla="*/ 1350 w 1861"/>
                <a:gd name="T3" fmla="*/ 111 h 2203"/>
                <a:gd name="T4" fmla="*/ 1476 w 1861"/>
                <a:gd name="T5" fmla="*/ 207 h 2203"/>
                <a:gd name="T6" fmla="*/ 1588 w 1861"/>
                <a:gd name="T7" fmla="*/ 319 h 2203"/>
                <a:gd name="T8" fmla="*/ 1683 w 1861"/>
                <a:gd name="T9" fmla="*/ 446 h 2203"/>
                <a:gd name="T10" fmla="*/ 1759 w 1861"/>
                <a:gd name="T11" fmla="*/ 584 h 2203"/>
                <a:gd name="T12" fmla="*/ 1816 w 1861"/>
                <a:gd name="T13" fmla="*/ 734 h 2203"/>
                <a:gd name="T14" fmla="*/ 1851 w 1861"/>
                <a:gd name="T15" fmla="*/ 894 h 2203"/>
                <a:gd name="T16" fmla="*/ 1861 w 1861"/>
                <a:gd name="T17" fmla="*/ 1062 h 2203"/>
                <a:gd name="T18" fmla="*/ 1847 w 1861"/>
                <a:gd name="T19" fmla="*/ 1239 h 2203"/>
                <a:gd name="T20" fmla="*/ 1808 w 1861"/>
                <a:gd name="T21" fmla="*/ 1407 h 2203"/>
                <a:gd name="T22" fmla="*/ 1745 w 1861"/>
                <a:gd name="T23" fmla="*/ 1564 h 2203"/>
                <a:gd name="T24" fmla="*/ 1660 w 1861"/>
                <a:gd name="T25" fmla="*/ 1708 h 2203"/>
                <a:gd name="T26" fmla="*/ 1555 w 1861"/>
                <a:gd name="T27" fmla="*/ 1839 h 2203"/>
                <a:gd name="T28" fmla="*/ 1433 w 1861"/>
                <a:gd name="T29" fmla="*/ 1953 h 2203"/>
                <a:gd name="T30" fmla="*/ 1296 w 1861"/>
                <a:gd name="T31" fmla="*/ 2048 h 2203"/>
                <a:gd name="T32" fmla="*/ 1143 w 1861"/>
                <a:gd name="T33" fmla="*/ 2122 h 2203"/>
                <a:gd name="T34" fmla="*/ 981 w 1861"/>
                <a:gd name="T35" fmla="*/ 2173 h 2203"/>
                <a:gd name="T36" fmla="*/ 807 w 1861"/>
                <a:gd name="T37" fmla="*/ 2200 h 2203"/>
                <a:gd name="T38" fmla="*/ 628 w 1861"/>
                <a:gd name="T39" fmla="*/ 2200 h 2203"/>
                <a:gd name="T40" fmla="*/ 454 w 1861"/>
                <a:gd name="T41" fmla="*/ 2174 h 2203"/>
                <a:gd name="T42" fmla="*/ 290 w 1861"/>
                <a:gd name="T43" fmla="*/ 2123 h 2203"/>
                <a:gd name="T44" fmla="*/ 138 w 1861"/>
                <a:gd name="T45" fmla="*/ 2049 h 2203"/>
                <a:gd name="T46" fmla="*/ 0 w 1861"/>
                <a:gd name="T47" fmla="*/ 1954 h 2203"/>
                <a:gd name="T48" fmla="*/ 123 w 1861"/>
                <a:gd name="T49" fmla="*/ 1839 h 2203"/>
                <a:gd name="T50" fmla="*/ 228 w 1861"/>
                <a:gd name="T51" fmla="*/ 1708 h 2203"/>
                <a:gd name="T52" fmla="*/ 314 w 1861"/>
                <a:gd name="T53" fmla="*/ 1563 h 2203"/>
                <a:gd name="T54" fmla="*/ 378 w 1861"/>
                <a:gd name="T55" fmla="*/ 1405 h 2203"/>
                <a:gd name="T56" fmla="*/ 419 w 1861"/>
                <a:gd name="T57" fmla="*/ 1238 h 2203"/>
                <a:gd name="T58" fmla="*/ 432 w 1861"/>
                <a:gd name="T59" fmla="*/ 1062 h 2203"/>
                <a:gd name="T60" fmla="*/ 426 w 1861"/>
                <a:gd name="T61" fmla="*/ 960 h 2203"/>
                <a:gd name="T62" fmla="*/ 496 w 1861"/>
                <a:gd name="T63" fmla="*/ 877 h 2203"/>
                <a:gd name="T64" fmla="*/ 637 w 1861"/>
                <a:gd name="T65" fmla="*/ 797 h 2203"/>
                <a:gd name="T66" fmla="*/ 764 w 1861"/>
                <a:gd name="T67" fmla="*/ 700 h 2203"/>
                <a:gd name="T68" fmla="*/ 876 w 1861"/>
                <a:gd name="T69" fmla="*/ 586 h 2203"/>
                <a:gd name="T70" fmla="*/ 972 w 1861"/>
                <a:gd name="T71" fmla="*/ 457 h 2203"/>
                <a:gd name="T72" fmla="*/ 1047 w 1861"/>
                <a:gd name="T73" fmla="*/ 316 h 2203"/>
                <a:gd name="T74" fmla="*/ 1104 w 1861"/>
                <a:gd name="T75" fmla="*/ 163 h 2203"/>
                <a:gd name="T76" fmla="*/ 1138 w 1861"/>
                <a:gd name="T77" fmla="*/ 0 h 2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861" h="2203">
                  <a:moveTo>
                    <a:pt x="1138" y="0"/>
                  </a:moveTo>
                  <a:lnTo>
                    <a:pt x="1211" y="32"/>
                  </a:lnTo>
                  <a:lnTo>
                    <a:pt x="1282" y="69"/>
                  </a:lnTo>
                  <a:lnTo>
                    <a:pt x="1350" y="111"/>
                  </a:lnTo>
                  <a:lnTo>
                    <a:pt x="1415" y="157"/>
                  </a:lnTo>
                  <a:lnTo>
                    <a:pt x="1476" y="207"/>
                  </a:lnTo>
                  <a:lnTo>
                    <a:pt x="1534" y="261"/>
                  </a:lnTo>
                  <a:lnTo>
                    <a:pt x="1588" y="319"/>
                  </a:lnTo>
                  <a:lnTo>
                    <a:pt x="1638" y="380"/>
                  </a:lnTo>
                  <a:lnTo>
                    <a:pt x="1683" y="446"/>
                  </a:lnTo>
                  <a:lnTo>
                    <a:pt x="1723" y="513"/>
                  </a:lnTo>
                  <a:lnTo>
                    <a:pt x="1759" y="584"/>
                  </a:lnTo>
                  <a:lnTo>
                    <a:pt x="1791" y="659"/>
                  </a:lnTo>
                  <a:lnTo>
                    <a:pt x="1816" y="734"/>
                  </a:lnTo>
                  <a:lnTo>
                    <a:pt x="1836" y="813"/>
                  </a:lnTo>
                  <a:lnTo>
                    <a:pt x="1851" y="894"/>
                  </a:lnTo>
                  <a:lnTo>
                    <a:pt x="1859" y="977"/>
                  </a:lnTo>
                  <a:lnTo>
                    <a:pt x="1861" y="1062"/>
                  </a:lnTo>
                  <a:lnTo>
                    <a:pt x="1858" y="1151"/>
                  </a:lnTo>
                  <a:lnTo>
                    <a:pt x="1847" y="1239"/>
                  </a:lnTo>
                  <a:lnTo>
                    <a:pt x="1831" y="1324"/>
                  </a:lnTo>
                  <a:lnTo>
                    <a:pt x="1808" y="1407"/>
                  </a:lnTo>
                  <a:lnTo>
                    <a:pt x="1780" y="1487"/>
                  </a:lnTo>
                  <a:lnTo>
                    <a:pt x="1745" y="1564"/>
                  </a:lnTo>
                  <a:lnTo>
                    <a:pt x="1705" y="1639"/>
                  </a:lnTo>
                  <a:lnTo>
                    <a:pt x="1660" y="1708"/>
                  </a:lnTo>
                  <a:lnTo>
                    <a:pt x="1610" y="1776"/>
                  </a:lnTo>
                  <a:lnTo>
                    <a:pt x="1555" y="1839"/>
                  </a:lnTo>
                  <a:lnTo>
                    <a:pt x="1496" y="1898"/>
                  </a:lnTo>
                  <a:lnTo>
                    <a:pt x="1433" y="1953"/>
                  </a:lnTo>
                  <a:lnTo>
                    <a:pt x="1366" y="2002"/>
                  </a:lnTo>
                  <a:lnTo>
                    <a:pt x="1296" y="2048"/>
                  </a:lnTo>
                  <a:lnTo>
                    <a:pt x="1221" y="2087"/>
                  </a:lnTo>
                  <a:lnTo>
                    <a:pt x="1143" y="2122"/>
                  </a:lnTo>
                  <a:lnTo>
                    <a:pt x="1063" y="2150"/>
                  </a:lnTo>
                  <a:lnTo>
                    <a:pt x="981" y="2173"/>
                  </a:lnTo>
                  <a:lnTo>
                    <a:pt x="895" y="2189"/>
                  </a:lnTo>
                  <a:lnTo>
                    <a:pt x="807" y="2200"/>
                  </a:lnTo>
                  <a:lnTo>
                    <a:pt x="718" y="2203"/>
                  </a:lnTo>
                  <a:lnTo>
                    <a:pt x="628" y="2200"/>
                  </a:lnTo>
                  <a:lnTo>
                    <a:pt x="540" y="2189"/>
                  </a:lnTo>
                  <a:lnTo>
                    <a:pt x="454" y="2174"/>
                  </a:lnTo>
                  <a:lnTo>
                    <a:pt x="370" y="2151"/>
                  </a:lnTo>
                  <a:lnTo>
                    <a:pt x="290" y="2123"/>
                  </a:lnTo>
                  <a:lnTo>
                    <a:pt x="212" y="2089"/>
                  </a:lnTo>
                  <a:lnTo>
                    <a:pt x="138" y="2049"/>
                  </a:lnTo>
                  <a:lnTo>
                    <a:pt x="67" y="2005"/>
                  </a:lnTo>
                  <a:lnTo>
                    <a:pt x="0" y="1954"/>
                  </a:lnTo>
                  <a:lnTo>
                    <a:pt x="63" y="1899"/>
                  </a:lnTo>
                  <a:lnTo>
                    <a:pt x="123" y="1839"/>
                  </a:lnTo>
                  <a:lnTo>
                    <a:pt x="178" y="1775"/>
                  </a:lnTo>
                  <a:lnTo>
                    <a:pt x="228" y="1708"/>
                  </a:lnTo>
                  <a:lnTo>
                    <a:pt x="274" y="1637"/>
                  </a:lnTo>
                  <a:lnTo>
                    <a:pt x="314" y="1563"/>
                  </a:lnTo>
                  <a:lnTo>
                    <a:pt x="349" y="1485"/>
                  </a:lnTo>
                  <a:lnTo>
                    <a:pt x="378" y="1405"/>
                  </a:lnTo>
                  <a:lnTo>
                    <a:pt x="402" y="1322"/>
                  </a:lnTo>
                  <a:lnTo>
                    <a:pt x="419" y="1238"/>
                  </a:lnTo>
                  <a:lnTo>
                    <a:pt x="429" y="1151"/>
                  </a:lnTo>
                  <a:lnTo>
                    <a:pt x="432" y="1062"/>
                  </a:lnTo>
                  <a:lnTo>
                    <a:pt x="430" y="1012"/>
                  </a:lnTo>
                  <a:lnTo>
                    <a:pt x="426" y="960"/>
                  </a:lnTo>
                  <a:lnTo>
                    <a:pt x="420" y="910"/>
                  </a:lnTo>
                  <a:lnTo>
                    <a:pt x="496" y="877"/>
                  </a:lnTo>
                  <a:lnTo>
                    <a:pt x="568" y="840"/>
                  </a:lnTo>
                  <a:lnTo>
                    <a:pt x="637" y="797"/>
                  </a:lnTo>
                  <a:lnTo>
                    <a:pt x="702" y="751"/>
                  </a:lnTo>
                  <a:lnTo>
                    <a:pt x="764" y="700"/>
                  </a:lnTo>
                  <a:lnTo>
                    <a:pt x="822" y="645"/>
                  </a:lnTo>
                  <a:lnTo>
                    <a:pt x="876" y="586"/>
                  </a:lnTo>
                  <a:lnTo>
                    <a:pt x="927" y="523"/>
                  </a:lnTo>
                  <a:lnTo>
                    <a:pt x="972" y="457"/>
                  </a:lnTo>
                  <a:lnTo>
                    <a:pt x="1012" y="388"/>
                  </a:lnTo>
                  <a:lnTo>
                    <a:pt x="1047" y="316"/>
                  </a:lnTo>
                  <a:lnTo>
                    <a:pt x="1079" y="241"/>
                  </a:lnTo>
                  <a:lnTo>
                    <a:pt x="1104" y="163"/>
                  </a:lnTo>
                  <a:lnTo>
                    <a:pt x="1123" y="83"/>
                  </a:lnTo>
                  <a:lnTo>
                    <a:pt x="1138" y="0"/>
                  </a:lnTo>
                  <a:close/>
                </a:path>
              </a:pathLst>
            </a:custGeom>
            <a:solidFill>
              <a:srgbClr val="0878A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18"/>
            <p:cNvSpPr>
              <a:spLocks/>
            </p:cNvSpPr>
            <p:nvPr/>
          </p:nvSpPr>
          <p:spPr bwMode="auto">
            <a:xfrm>
              <a:off x="1192" y="1957"/>
              <a:ext cx="465" cy="286"/>
            </a:xfrm>
            <a:custGeom>
              <a:avLst/>
              <a:gdLst>
                <a:gd name="T0" fmla="*/ 1860 w 1860"/>
                <a:gd name="T1" fmla="*/ 0 h 1141"/>
                <a:gd name="T2" fmla="*/ 1856 w 1860"/>
                <a:gd name="T3" fmla="*/ 89 h 1141"/>
                <a:gd name="T4" fmla="*/ 1846 w 1860"/>
                <a:gd name="T5" fmla="*/ 177 h 1141"/>
                <a:gd name="T6" fmla="*/ 1830 w 1860"/>
                <a:gd name="T7" fmla="*/ 262 h 1141"/>
                <a:gd name="T8" fmla="*/ 1807 w 1860"/>
                <a:gd name="T9" fmla="*/ 345 h 1141"/>
                <a:gd name="T10" fmla="*/ 1778 w 1860"/>
                <a:gd name="T11" fmla="*/ 425 h 1141"/>
                <a:gd name="T12" fmla="*/ 1745 w 1860"/>
                <a:gd name="T13" fmla="*/ 502 h 1141"/>
                <a:gd name="T14" fmla="*/ 1704 w 1860"/>
                <a:gd name="T15" fmla="*/ 577 h 1141"/>
                <a:gd name="T16" fmla="*/ 1659 w 1860"/>
                <a:gd name="T17" fmla="*/ 646 h 1141"/>
                <a:gd name="T18" fmla="*/ 1609 w 1860"/>
                <a:gd name="T19" fmla="*/ 714 h 1141"/>
                <a:gd name="T20" fmla="*/ 1555 w 1860"/>
                <a:gd name="T21" fmla="*/ 777 h 1141"/>
                <a:gd name="T22" fmla="*/ 1495 w 1860"/>
                <a:gd name="T23" fmla="*/ 836 h 1141"/>
                <a:gd name="T24" fmla="*/ 1432 w 1860"/>
                <a:gd name="T25" fmla="*/ 891 h 1141"/>
                <a:gd name="T26" fmla="*/ 1365 w 1860"/>
                <a:gd name="T27" fmla="*/ 940 h 1141"/>
                <a:gd name="T28" fmla="*/ 1294 w 1860"/>
                <a:gd name="T29" fmla="*/ 986 h 1141"/>
                <a:gd name="T30" fmla="*/ 1220 w 1860"/>
                <a:gd name="T31" fmla="*/ 1025 h 1141"/>
                <a:gd name="T32" fmla="*/ 1143 w 1860"/>
                <a:gd name="T33" fmla="*/ 1060 h 1141"/>
                <a:gd name="T34" fmla="*/ 1062 w 1860"/>
                <a:gd name="T35" fmla="*/ 1088 h 1141"/>
                <a:gd name="T36" fmla="*/ 979 w 1860"/>
                <a:gd name="T37" fmla="*/ 1111 h 1141"/>
                <a:gd name="T38" fmla="*/ 894 w 1860"/>
                <a:gd name="T39" fmla="*/ 1127 h 1141"/>
                <a:gd name="T40" fmla="*/ 807 w 1860"/>
                <a:gd name="T41" fmla="*/ 1138 h 1141"/>
                <a:gd name="T42" fmla="*/ 716 w 1860"/>
                <a:gd name="T43" fmla="*/ 1141 h 1141"/>
                <a:gd name="T44" fmla="*/ 626 w 1860"/>
                <a:gd name="T45" fmla="*/ 1138 h 1141"/>
                <a:gd name="T46" fmla="*/ 538 w 1860"/>
                <a:gd name="T47" fmla="*/ 1127 h 1141"/>
                <a:gd name="T48" fmla="*/ 452 w 1860"/>
                <a:gd name="T49" fmla="*/ 1112 h 1141"/>
                <a:gd name="T50" fmla="*/ 369 w 1860"/>
                <a:gd name="T51" fmla="*/ 1089 h 1141"/>
                <a:gd name="T52" fmla="*/ 289 w 1860"/>
                <a:gd name="T53" fmla="*/ 1061 h 1141"/>
                <a:gd name="T54" fmla="*/ 211 w 1860"/>
                <a:gd name="T55" fmla="*/ 1027 h 1141"/>
                <a:gd name="T56" fmla="*/ 136 w 1860"/>
                <a:gd name="T57" fmla="*/ 987 h 1141"/>
                <a:gd name="T58" fmla="*/ 66 w 1860"/>
                <a:gd name="T59" fmla="*/ 943 h 1141"/>
                <a:gd name="T60" fmla="*/ 0 w 1860"/>
                <a:gd name="T61" fmla="*/ 892 h 1141"/>
                <a:gd name="T62" fmla="*/ 1860 w 1860"/>
                <a:gd name="T63" fmla="*/ 0 h 1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1860" h="1141">
                  <a:moveTo>
                    <a:pt x="1860" y="0"/>
                  </a:moveTo>
                  <a:lnTo>
                    <a:pt x="1856" y="89"/>
                  </a:lnTo>
                  <a:lnTo>
                    <a:pt x="1846" y="177"/>
                  </a:lnTo>
                  <a:lnTo>
                    <a:pt x="1830" y="262"/>
                  </a:lnTo>
                  <a:lnTo>
                    <a:pt x="1807" y="345"/>
                  </a:lnTo>
                  <a:lnTo>
                    <a:pt x="1778" y="425"/>
                  </a:lnTo>
                  <a:lnTo>
                    <a:pt x="1745" y="502"/>
                  </a:lnTo>
                  <a:lnTo>
                    <a:pt x="1704" y="577"/>
                  </a:lnTo>
                  <a:lnTo>
                    <a:pt x="1659" y="646"/>
                  </a:lnTo>
                  <a:lnTo>
                    <a:pt x="1609" y="714"/>
                  </a:lnTo>
                  <a:lnTo>
                    <a:pt x="1555" y="777"/>
                  </a:lnTo>
                  <a:lnTo>
                    <a:pt x="1495" y="836"/>
                  </a:lnTo>
                  <a:lnTo>
                    <a:pt x="1432" y="891"/>
                  </a:lnTo>
                  <a:lnTo>
                    <a:pt x="1365" y="940"/>
                  </a:lnTo>
                  <a:lnTo>
                    <a:pt x="1294" y="986"/>
                  </a:lnTo>
                  <a:lnTo>
                    <a:pt x="1220" y="1025"/>
                  </a:lnTo>
                  <a:lnTo>
                    <a:pt x="1143" y="1060"/>
                  </a:lnTo>
                  <a:lnTo>
                    <a:pt x="1062" y="1088"/>
                  </a:lnTo>
                  <a:lnTo>
                    <a:pt x="979" y="1111"/>
                  </a:lnTo>
                  <a:lnTo>
                    <a:pt x="894" y="1127"/>
                  </a:lnTo>
                  <a:lnTo>
                    <a:pt x="807" y="1138"/>
                  </a:lnTo>
                  <a:lnTo>
                    <a:pt x="716" y="1141"/>
                  </a:lnTo>
                  <a:lnTo>
                    <a:pt x="626" y="1138"/>
                  </a:lnTo>
                  <a:lnTo>
                    <a:pt x="538" y="1127"/>
                  </a:lnTo>
                  <a:lnTo>
                    <a:pt x="452" y="1112"/>
                  </a:lnTo>
                  <a:lnTo>
                    <a:pt x="369" y="1089"/>
                  </a:lnTo>
                  <a:lnTo>
                    <a:pt x="289" y="1061"/>
                  </a:lnTo>
                  <a:lnTo>
                    <a:pt x="211" y="1027"/>
                  </a:lnTo>
                  <a:lnTo>
                    <a:pt x="136" y="987"/>
                  </a:lnTo>
                  <a:lnTo>
                    <a:pt x="66" y="943"/>
                  </a:lnTo>
                  <a:lnTo>
                    <a:pt x="0" y="892"/>
                  </a:lnTo>
                  <a:lnTo>
                    <a:pt x="1860" y="0"/>
                  </a:lnTo>
                  <a:close/>
                </a:path>
              </a:pathLst>
            </a:custGeom>
            <a:solidFill>
              <a:srgbClr val="0C6C8E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Freeform 19"/>
            <p:cNvSpPr>
              <a:spLocks/>
            </p:cNvSpPr>
            <p:nvPr/>
          </p:nvSpPr>
          <p:spPr bwMode="auto">
            <a:xfrm>
              <a:off x="1087" y="1734"/>
              <a:ext cx="210" cy="204"/>
            </a:xfrm>
            <a:custGeom>
              <a:avLst/>
              <a:gdLst>
                <a:gd name="T0" fmla="*/ 420 w 839"/>
                <a:gd name="T1" fmla="*/ 0 h 813"/>
                <a:gd name="T2" fmla="*/ 479 w 839"/>
                <a:gd name="T3" fmla="*/ 51 h 813"/>
                <a:gd name="T4" fmla="*/ 535 w 839"/>
                <a:gd name="T5" fmla="*/ 107 h 813"/>
                <a:gd name="T6" fmla="*/ 587 w 839"/>
                <a:gd name="T7" fmla="*/ 165 h 813"/>
                <a:gd name="T8" fmla="*/ 634 w 839"/>
                <a:gd name="T9" fmla="*/ 227 h 813"/>
                <a:gd name="T10" fmla="*/ 677 w 839"/>
                <a:gd name="T11" fmla="*/ 293 h 813"/>
                <a:gd name="T12" fmla="*/ 717 w 839"/>
                <a:gd name="T13" fmla="*/ 360 h 813"/>
                <a:gd name="T14" fmla="*/ 751 w 839"/>
                <a:gd name="T15" fmla="*/ 431 h 813"/>
                <a:gd name="T16" fmla="*/ 781 w 839"/>
                <a:gd name="T17" fmla="*/ 503 h 813"/>
                <a:gd name="T18" fmla="*/ 805 w 839"/>
                <a:gd name="T19" fmla="*/ 579 h 813"/>
                <a:gd name="T20" fmla="*/ 825 w 839"/>
                <a:gd name="T21" fmla="*/ 655 h 813"/>
                <a:gd name="T22" fmla="*/ 839 w 839"/>
                <a:gd name="T23" fmla="*/ 734 h 813"/>
                <a:gd name="T24" fmla="*/ 758 w 839"/>
                <a:gd name="T25" fmla="*/ 761 h 813"/>
                <a:gd name="T26" fmla="*/ 676 w 839"/>
                <a:gd name="T27" fmla="*/ 783 h 813"/>
                <a:gd name="T28" fmla="*/ 591 w 839"/>
                <a:gd name="T29" fmla="*/ 799 h 813"/>
                <a:gd name="T30" fmla="*/ 507 w 839"/>
                <a:gd name="T31" fmla="*/ 810 h 813"/>
                <a:gd name="T32" fmla="*/ 420 w 839"/>
                <a:gd name="T33" fmla="*/ 813 h 813"/>
                <a:gd name="T34" fmla="*/ 344 w 839"/>
                <a:gd name="T35" fmla="*/ 811 h 813"/>
                <a:gd name="T36" fmla="*/ 272 w 839"/>
                <a:gd name="T37" fmla="*/ 803 h 813"/>
                <a:gd name="T38" fmla="*/ 201 w 839"/>
                <a:gd name="T39" fmla="*/ 792 h 813"/>
                <a:gd name="T40" fmla="*/ 132 w 839"/>
                <a:gd name="T41" fmla="*/ 776 h 813"/>
                <a:gd name="T42" fmla="*/ 64 w 839"/>
                <a:gd name="T43" fmla="*/ 757 h 813"/>
                <a:gd name="T44" fmla="*/ 0 w 839"/>
                <a:gd name="T45" fmla="*/ 734 h 813"/>
                <a:gd name="T46" fmla="*/ 15 w 839"/>
                <a:gd name="T47" fmla="*/ 654 h 813"/>
                <a:gd name="T48" fmla="*/ 34 w 839"/>
                <a:gd name="T49" fmla="*/ 575 h 813"/>
                <a:gd name="T50" fmla="*/ 59 w 839"/>
                <a:gd name="T51" fmla="*/ 500 h 813"/>
                <a:gd name="T52" fmla="*/ 88 w 839"/>
                <a:gd name="T53" fmla="*/ 427 h 813"/>
                <a:gd name="T54" fmla="*/ 122 w 839"/>
                <a:gd name="T55" fmla="*/ 356 h 813"/>
                <a:gd name="T56" fmla="*/ 161 w 839"/>
                <a:gd name="T57" fmla="*/ 287 h 813"/>
                <a:gd name="T58" fmla="*/ 204 w 839"/>
                <a:gd name="T59" fmla="*/ 223 h 813"/>
                <a:gd name="T60" fmla="*/ 253 w 839"/>
                <a:gd name="T61" fmla="*/ 162 h 813"/>
                <a:gd name="T62" fmla="*/ 305 w 839"/>
                <a:gd name="T63" fmla="*/ 104 h 813"/>
                <a:gd name="T64" fmla="*/ 360 w 839"/>
                <a:gd name="T65" fmla="*/ 50 h 813"/>
                <a:gd name="T66" fmla="*/ 420 w 839"/>
                <a:gd name="T67" fmla="*/ 0 h 8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839" h="813">
                  <a:moveTo>
                    <a:pt x="420" y="0"/>
                  </a:moveTo>
                  <a:lnTo>
                    <a:pt x="479" y="51"/>
                  </a:lnTo>
                  <a:lnTo>
                    <a:pt x="535" y="107"/>
                  </a:lnTo>
                  <a:lnTo>
                    <a:pt x="587" y="165"/>
                  </a:lnTo>
                  <a:lnTo>
                    <a:pt x="634" y="227"/>
                  </a:lnTo>
                  <a:lnTo>
                    <a:pt x="677" y="293"/>
                  </a:lnTo>
                  <a:lnTo>
                    <a:pt x="717" y="360"/>
                  </a:lnTo>
                  <a:lnTo>
                    <a:pt x="751" y="431"/>
                  </a:lnTo>
                  <a:lnTo>
                    <a:pt x="781" y="503"/>
                  </a:lnTo>
                  <a:lnTo>
                    <a:pt x="805" y="579"/>
                  </a:lnTo>
                  <a:lnTo>
                    <a:pt x="825" y="655"/>
                  </a:lnTo>
                  <a:lnTo>
                    <a:pt x="839" y="734"/>
                  </a:lnTo>
                  <a:lnTo>
                    <a:pt x="758" y="761"/>
                  </a:lnTo>
                  <a:lnTo>
                    <a:pt x="676" y="783"/>
                  </a:lnTo>
                  <a:lnTo>
                    <a:pt x="591" y="799"/>
                  </a:lnTo>
                  <a:lnTo>
                    <a:pt x="507" y="810"/>
                  </a:lnTo>
                  <a:lnTo>
                    <a:pt x="420" y="813"/>
                  </a:lnTo>
                  <a:lnTo>
                    <a:pt x="344" y="811"/>
                  </a:lnTo>
                  <a:lnTo>
                    <a:pt x="272" y="803"/>
                  </a:lnTo>
                  <a:lnTo>
                    <a:pt x="201" y="792"/>
                  </a:lnTo>
                  <a:lnTo>
                    <a:pt x="132" y="776"/>
                  </a:lnTo>
                  <a:lnTo>
                    <a:pt x="64" y="757"/>
                  </a:lnTo>
                  <a:lnTo>
                    <a:pt x="0" y="734"/>
                  </a:lnTo>
                  <a:lnTo>
                    <a:pt x="15" y="654"/>
                  </a:lnTo>
                  <a:lnTo>
                    <a:pt x="34" y="575"/>
                  </a:lnTo>
                  <a:lnTo>
                    <a:pt x="59" y="500"/>
                  </a:lnTo>
                  <a:lnTo>
                    <a:pt x="88" y="427"/>
                  </a:lnTo>
                  <a:lnTo>
                    <a:pt x="122" y="356"/>
                  </a:lnTo>
                  <a:lnTo>
                    <a:pt x="161" y="287"/>
                  </a:lnTo>
                  <a:lnTo>
                    <a:pt x="204" y="223"/>
                  </a:lnTo>
                  <a:lnTo>
                    <a:pt x="253" y="162"/>
                  </a:lnTo>
                  <a:lnTo>
                    <a:pt x="305" y="104"/>
                  </a:lnTo>
                  <a:lnTo>
                    <a:pt x="360" y="50"/>
                  </a:lnTo>
                  <a:lnTo>
                    <a:pt x="420" y="0"/>
                  </a:lnTo>
                  <a:close/>
                </a:path>
              </a:pathLst>
            </a:custGeom>
            <a:solidFill>
              <a:srgbClr val="3D3736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20"/>
            <p:cNvSpPr>
              <a:spLocks/>
            </p:cNvSpPr>
            <p:nvPr/>
          </p:nvSpPr>
          <p:spPr bwMode="auto">
            <a:xfrm>
              <a:off x="1192" y="1736"/>
              <a:ext cx="105" cy="203"/>
            </a:xfrm>
            <a:custGeom>
              <a:avLst/>
              <a:gdLst>
                <a:gd name="T0" fmla="*/ 0 w 419"/>
                <a:gd name="T1" fmla="*/ 0 h 814"/>
                <a:gd name="T2" fmla="*/ 59 w 419"/>
                <a:gd name="T3" fmla="*/ 51 h 814"/>
                <a:gd name="T4" fmla="*/ 115 w 419"/>
                <a:gd name="T5" fmla="*/ 105 h 814"/>
                <a:gd name="T6" fmla="*/ 167 w 419"/>
                <a:gd name="T7" fmla="*/ 162 h 814"/>
                <a:gd name="T8" fmla="*/ 214 w 419"/>
                <a:gd name="T9" fmla="*/ 224 h 814"/>
                <a:gd name="T10" fmla="*/ 257 w 419"/>
                <a:gd name="T11" fmla="*/ 289 h 814"/>
                <a:gd name="T12" fmla="*/ 297 w 419"/>
                <a:gd name="T13" fmla="*/ 356 h 814"/>
                <a:gd name="T14" fmla="*/ 331 w 419"/>
                <a:gd name="T15" fmla="*/ 427 h 814"/>
                <a:gd name="T16" fmla="*/ 361 w 419"/>
                <a:gd name="T17" fmla="*/ 500 h 814"/>
                <a:gd name="T18" fmla="*/ 385 w 419"/>
                <a:gd name="T19" fmla="*/ 577 h 814"/>
                <a:gd name="T20" fmla="*/ 405 w 419"/>
                <a:gd name="T21" fmla="*/ 655 h 814"/>
                <a:gd name="T22" fmla="*/ 419 w 419"/>
                <a:gd name="T23" fmla="*/ 735 h 814"/>
                <a:gd name="T24" fmla="*/ 338 w 419"/>
                <a:gd name="T25" fmla="*/ 762 h 814"/>
                <a:gd name="T26" fmla="*/ 256 w 419"/>
                <a:gd name="T27" fmla="*/ 784 h 814"/>
                <a:gd name="T28" fmla="*/ 171 w 419"/>
                <a:gd name="T29" fmla="*/ 800 h 814"/>
                <a:gd name="T30" fmla="*/ 87 w 419"/>
                <a:gd name="T31" fmla="*/ 810 h 814"/>
                <a:gd name="T32" fmla="*/ 0 w 419"/>
                <a:gd name="T33" fmla="*/ 814 h 814"/>
                <a:gd name="T34" fmla="*/ 0 w 419"/>
                <a:gd name="T35" fmla="*/ 0 h 8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19" h="814">
                  <a:moveTo>
                    <a:pt x="0" y="0"/>
                  </a:moveTo>
                  <a:lnTo>
                    <a:pt x="59" y="51"/>
                  </a:lnTo>
                  <a:lnTo>
                    <a:pt x="115" y="105"/>
                  </a:lnTo>
                  <a:lnTo>
                    <a:pt x="167" y="162"/>
                  </a:lnTo>
                  <a:lnTo>
                    <a:pt x="214" y="224"/>
                  </a:lnTo>
                  <a:lnTo>
                    <a:pt x="257" y="289"/>
                  </a:lnTo>
                  <a:lnTo>
                    <a:pt x="297" y="356"/>
                  </a:lnTo>
                  <a:lnTo>
                    <a:pt x="331" y="427"/>
                  </a:lnTo>
                  <a:lnTo>
                    <a:pt x="361" y="500"/>
                  </a:lnTo>
                  <a:lnTo>
                    <a:pt x="385" y="577"/>
                  </a:lnTo>
                  <a:lnTo>
                    <a:pt x="405" y="655"/>
                  </a:lnTo>
                  <a:lnTo>
                    <a:pt x="419" y="735"/>
                  </a:lnTo>
                  <a:lnTo>
                    <a:pt x="338" y="762"/>
                  </a:lnTo>
                  <a:lnTo>
                    <a:pt x="256" y="784"/>
                  </a:lnTo>
                  <a:lnTo>
                    <a:pt x="171" y="800"/>
                  </a:lnTo>
                  <a:lnTo>
                    <a:pt x="87" y="810"/>
                  </a:lnTo>
                  <a:lnTo>
                    <a:pt x="0" y="81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5" name="Freeform 21"/>
            <p:cNvSpPr>
              <a:spLocks/>
            </p:cNvSpPr>
            <p:nvPr/>
          </p:nvSpPr>
          <p:spPr bwMode="auto">
            <a:xfrm>
              <a:off x="1192" y="1672"/>
              <a:ext cx="284" cy="247"/>
            </a:xfrm>
            <a:custGeom>
              <a:avLst/>
              <a:gdLst>
                <a:gd name="T0" fmla="*/ 716 w 1136"/>
                <a:gd name="T1" fmla="*/ 0 h 989"/>
                <a:gd name="T2" fmla="*/ 792 w 1136"/>
                <a:gd name="T3" fmla="*/ 2 h 989"/>
                <a:gd name="T4" fmla="*/ 865 w 1136"/>
                <a:gd name="T5" fmla="*/ 10 h 989"/>
                <a:gd name="T6" fmla="*/ 935 w 1136"/>
                <a:gd name="T7" fmla="*/ 21 h 989"/>
                <a:gd name="T8" fmla="*/ 1004 w 1136"/>
                <a:gd name="T9" fmla="*/ 37 h 989"/>
                <a:gd name="T10" fmla="*/ 1072 w 1136"/>
                <a:gd name="T11" fmla="*/ 56 h 989"/>
                <a:gd name="T12" fmla="*/ 1136 w 1136"/>
                <a:gd name="T13" fmla="*/ 79 h 989"/>
                <a:gd name="T14" fmla="*/ 1122 w 1136"/>
                <a:gd name="T15" fmla="*/ 162 h 989"/>
                <a:gd name="T16" fmla="*/ 1101 w 1136"/>
                <a:gd name="T17" fmla="*/ 242 h 989"/>
                <a:gd name="T18" fmla="*/ 1074 w 1136"/>
                <a:gd name="T19" fmla="*/ 321 h 989"/>
                <a:gd name="T20" fmla="*/ 1044 w 1136"/>
                <a:gd name="T21" fmla="*/ 396 h 989"/>
                <a:gd name="T22" fmla="*/ 1008 w 1136"/>
                <a:gd name="T23" fmla="*/ 468 h 989"/>
                <a:gd name="T24" fmla="*/ 966 w 1136"/>
                <a:gd name="T25" fmla="*/ 538 h 989"/>
                <a:gd name="T26" fmla="*/ 921 w 1136"/>
                <a:gd name="T27" fmla="*/ 605 h 989"/>
                <a:gd name="T28" fmla="*/ 871 w 1136"/>
                <a:gd name="T29" fmla="*/ 668 h 989"/>
                <a:gd name="T30" fmla="*/ 817 w 1136"/>
                <a:gd name="T31" fmla="*/ 726 h 989"/>
                <a:gd name="T32" fmla="*/ 759 w 1136"/>
                <a:gd name="T33" fmla="*/ 781 h 989"/>
                <a:gd name="T34" fmla="*/ 697 w 1136"/>
                <a:gd name="T35" fmla="*/ 832 h 989"/>
                <a:gd name="T36" fmla="*/ 633 w 1136"/>
                <a:gd name="T37" fmla="*/ 878 h 989"/>
                <a:gd name="T38" fmla="*/ 564 w 1136"/>
                <a:gd name="T39" fmla="*/ 920 h 989"/>
                <a:gd name="T40" fmla="*/ 493 w 1136"/>
                <a:gd name="T41" fmla="*/ 957 h 989"/>
                <a:gd name="T42" fmla="*/ 419 w 1136"/>
                <a:gd name="T43" fmla="*/ 989 h 989"/>
                <a:gd name="T44" fmla="*/ 405 w 1136"/>
                <a:gd name="T45" fmla="*/ 909 h 989"/>
                <a:gd name="T46" fmla="*/ 385 w 1136"/>
                <a:gd name="T47" fmla="*/ 831 h 989"/>
                <a:gd name="T48" fmla="*/ 361 w 1136"/>
                <a:gd name="T49" fmla="*/ 754 h 989"/>
                <a:gd name="T50" fmla="*/ 331 w 1136"/>
                <a:gd name="T51" fmla="*/ 681 h 989"/>
                <a:gd name="T52" fmla="*/ 297 w 1136"/>
                <a:gd name="T53" fmla="*/ 610 h 989"/>
                <a:gd name="T54" fmla="*/ 257 w 1136"/>
                <a:gd name="T55" fmla="*/ 542 h 989"/>
                <a:gd name="T56" fmla="*/ 214 w 1136"/>
                <a:gd name="T57" fmla="*/ 476 h 989"/>
                <a:gd name="T58" fmla="*/ 167 w 1136"/>
                <a:gd name="T59" fmla="*/ 414 h 989"/>
                <a:gd name="T60" fmla="*/ 115 w 1136"/>
                <a:gd name="T61" fmla="*/ 356 h 989"/>
                <a:gd name="T62" fmla="*/ 59 w 1136"/>
                <a:gd name="T63" fmla="*/ 300 h 989"/>
                <a:gd name="T64" fmla="*/ 0 w 1136"/>
                <a:gd name="T65" fmla="*/ 249 h 989"/>
                <a:gd name="T66" fmla="*/ 68 w 1136"/>
                <a:gd name="T67" fmla="*/ 200 h 989"/>
                <a:gd name="T68" fmla="*/ 140 w 1136"/>
                <a:gd name="T69" fmla="*/ 156 h 989"/>
                <a:gd name="T70" fmla="*/ 215 w 1136"/>
                <a:gd name="T71" fmla="*/ 117 h 989"/>
                <a:gd name="T72" fmla="*/ 293 w 1136"/>
                <a:gd name="T73" fmla="*/ 83 h 989"/>
                <a:gd name="T74" fmla="*/ 373 w 1136"/>
                <a:gd name="T75" fmla="*/ 54 h 989"/>
                <a:gd name="T76" fmla="*/ 457 w 1136"/>
                <a:gd name="T77" fmla="*/ 31 h 989"/>
                <a:gd name="T78" fmla="*/ 542 w 1136"/>
                <a:gd name="T79" fmla="*/ 14 h 989"/>
                <a:gd name="T80" fmla="*/ 628 w 1136"/>
                <a:gd name="T81" fmla="*/ 3 h 989"/>
                <a:gd name="T82" fmla="*/ 716 w 1136"/>
                <a:gd name="T83" fmla="*/ 0 h 9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136" h="989">
                  <a:moveTo>
                    <a:pt x="716" y="0"/>
                  </a:moveTo>
                  <a:lnTo>
                    <a:pt x="792" y="2"/>
                  </a:lnTo>
                  <a:lnTo>
                    <a:pt x="865" y="10"/>
                  </a:lnTo>
                  <a:lnTo>
                    <a:pt x="935" y="21"/>
                  </a:lnTo>
                  <a:lnTo>
                    <a:pt x="1004" y="37"/>
                  </a:lnTo>
                  <a:lnTo>
                    <a:pt x="1072" y="56"/>
                  </a:lnTo>
                  <a:lnTo>
                    <a:pt x="1136" y="79"/>
                  </a:lnTo>
                  <a:lnTo>
                    <a:pt x="1122" y="162"/>
                  </a:lnTo>
                  <a:lnTo>
                    <a:pt x="1101" y="242"/>
                  </a:lnTo>
                  <a:lnTo>
                    <a:pt x="1074" y="321"/>
                  </a:lnTo>
                  <a:lnTo>
                    <a:pt x="1044" y="396"/>
                  </a:lnTo>
                  <a:lnTo>
                    <a:pt x="1008" y="468"/>
                  </a:lnTo>
                  <a:lnTo>
                    <a:pt x="966" y="538"/>
                  </a:lnTo>
                  <a:lnTo>
                    <a:pt x="921" y="605"/>
                  </a:lnTo>
                  <a:lnTo>
                    <a:pt x="871" y="668"/>
                  </a:lnTo>
                  <a:lnTo>
                    <a:pt x="817" y="726"/>
                  </a:lnTo>
                  <a:lnTo>
                    <a:pt x="759" y="781"/>
                  </a:lnTo>
                  <a:lnTo>
                    <a:pt x="697" y="832"/>
                  </a:lnTo>
                  <a:lnTo>
                    <a:pt x="633" y="878"/>
                  </a:lnTo>
                  <a:lnTo>
                    <a:pt x="564" y="920"/>
                  </a:lnTo>
                  <a:lnTo>
                    <a:pt x="493" y="957"/>
                  </a:lnTo>
                  <a:lnTo>
                    <a:pt x="419" y="989"/>
                  </a:lnTo>
                  <a:lnTo>
                    <a:pt x="405" y="909"/>
                  </a:lnTo>
                  <a:lnTo>
                    <a:pt x="385" y="831"/>
                  </a:lnTo>
                  <a:lnTo>
                    <a:pt x="361" y="754"/>
                  </a:lnTo>
                  <a:lnTo>
                    <a:pt x="331" y="681"/>
                  </a:lnTo>
                  <a:lnTo>
                    <a:pt x="297" y="610"/>
                  </a:lnTo>
                  <a:lnTo>
                    <a:pt x="257" y="542"/>
                  </a:lnTo>
                  <a:lnTo>
                    <a:pt x="214" y="476"/>
                  </a:lnTo>
                  <a:lnTo>
                    <a:pt x="167" y="414"/>
                  </a:lnTo>
                  <a:lnTo>
                    <a:pt x="115" y="356"/>
                  </a:lnTo>
                  <a:lnTo>
                    <a:pt x="59" y="300"/>
                  </a:lnTo>
                  <a:lnTo>
                    <a:pt x="0" y="249"/>
                  </a:lnTo>
                  <a:lnTo>
                    <a:pt x="68" y="200"/>
                  </a:lnTo>
                  <a:lnTo>
                    <a:pt x="140" y="156"/>
                  </a:lnTo>
                  <a:lnTo>
                    <a:pt x="215" y="117"/>
                  </a:lnTo>
                  <a:lnTo>
                    <a:pt x="293" y="83"/>
                  </a:lnTo>
                  <a:lnTo>
                    <a:pt x="373" y="54"/>
                  </a:lnTo>
                  <a:lnTo>
                    <a:pt x="457" y="31"/>
                  </a:lnTo>
                  <a:lnTo>
                    <a:pt x="542" y="14"/>
                  </a:lnTo>
                  <a:lnTo>
                    <a:pt x="628" y="3"/>
                  </a:lnTo>
                  <a:lnTo>
                    <a:pt x="716" y="0"/>
                  </a:lnTo>
                  <a:close/>
                </a:path>
              </a:pathLst>
            </a:custGeom>
            <a:solidFill>
              <a:srgbClr val="0CAA7D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6" name="Freeform 22"/>
            <p:cNvSpPr>
              <a:spLocks/>
            </p:cNvSpPr>
            <p:nvPr/>
          </p:nvSpPr>
          <p:spPr bwMode="auto">
            <a:xfrm>
              <a:off x="908" y="1672"/>
              <a:ext cx="284" cy="247"/>
            </a:xfrm>
            <a:custGeom>
              <a:avLst/>
              <a:gdLst>
                <a:gd name="T0" fmla="*/ 420 w 1138"/>
                <a:gd name="T1" fmla="*/ 0 h 989"/>
                <a:gd name="T2" fmla="*/ 510 w 1138"/>
                <a:gd name="T3" fmla="*/ 3 h 989"/>
                <a:gd name="T4" fmla="*/ 598 w 1138"/>
                <a:gd name="T5" fmla="*/ 13 h 989"/>
                <a:gd name="T6" fmla="*/ 684 w 1138"/>
                <a:gd name="T7" fmla="*/ 29 h 989"/>
                <a:gd name="T8" fmla="*/ 768 w 1138"/>
                <a:gd name="T9" fmla="*/ 51 h 989"/>
                <a:gd name="T10" fmla="*/ 848 w 1138"/>
                <a:gd name="T11" fmla="*/ 80 h 989"/>
                <a:gd name="T12" fmla="*/ 926 w 1138"/>
                <a:gd name="T13" fmla="*/ 115 h 989"/>
                <a:gd name="T14" fmla="*/ 1000 w 1138"/>
                <a:gd name="T15" fmla="*/ 154 h 989"/>
                <a:gd name="T16" fmla="*/ 1070 w 1138"/>
                <a:gd name="T17" fmla="*/ 199 h 989"/>
                <a:gd name="T18" fmla="*/ 1138 w 1138"/>
                <a:gd name="T19" fmla="*/ 249 h 989"/>
                <a:gd name="T20" fmla="*/ 1078 w 1138"/>
                <a:gd name="T21" fmla="*/ 300 h 989"/>
                <a:gd name="T22" fmla="*/ 1023 w 1138"/>
                <a:gd name="T23" fmla="*/ 356 h 989"/>
                <a:gd name="T24" fmla="*/ 971 w 1138"/>
                <a:gd name="T25" fmla="*/ 414 h 989"/>
                <a:gd name="T26" fmla="*/ 922 w 1138"/>
                <a:gd name="T27" fmla="*/ 476 h 989"/>
                <a:gd name="T28" fmla="*/ 879 w 1138"/>
                <a:gd name="T29" fmla="*/ 542 h 989"/>
                <a:gd name="T30" fmla="*/ 840 w 1138"/>
                <a:gd name="T31" fmla="*/ 610 h 989"/>
                <a:gd name="T32" fmla="*/ 806 w 1138"/>
                <a:gd name="T33" fmla="*/ 681 h 989"/>
                <a:gd name="T34" fmla="*/ 777 w 1138"/>
                <a:gd name="T35" fmla="*/ 754 h 989"/>
                <a:gd name="T36" fmla="*/ 752 w 1138"/>
                <a:gd name="T37" fmla="*/ 831 h 989"/>
                <a:gd name="T38" fmla="*/ 733 w 1138"/>
                <a:gd name="T39" fmla="*/ 909 h 989"/>
                <a:gd name="T40" fmla="*/ 718 w 1138"/>
                <a:gd name="T41" fmla="*/ 989 h 989"/>
                <a:gd name="T42" fmla="*/ 642 w 1138"/>
                <a:gd name="T43" fmla="*/ 956 h 989"/>
                <a:gd name="T44" fmla="*/ 570 w 1138"/>
                <a:gd name="T45" fmla="*/ 919 h 989"/>
                <a:gd name="T46" fmla="*/ 501 w 1138"/>
                <a:gd name="T47" fmla="*/ 876 h 989"/>
                <a:gd name="T48" fmla="*/ 436 w 1138"/>
                <a:gd name="T49" fmla="*/ 830 h 989"/>
                <a:gd name="T50" fmla="*/ 374 w 1138"/>
                <a:gd name="T51" fmla="*/ 779 h 989"/>
                <a:gd name="T52" fmla="*/ 315 w 1138"/>
                <a:gd name="T53" fmla="*/ 724 h 989"/>
                <a:gd name="T54" fmla="*/ 261 w 1138"/>
                <a:gd name="T55" fmla="*/ 665 h 989"/>
                <a:gd name="T56" fmla="*/ 211 w 1138"/>
                <a:gd name="T57" fmla="*/ 602 h 989"/>
                <a:gd name="T58" fmla="*/ 166 w 1138"/>
                <a:gd name="T59" fmla="*/ 536 h 989"/>
                <a:gd name="T60" fmla="*/ 126 w 1138"/>
                <a:gd name="T61" fmla="*/ 467 h 989"/>
                <a:gd name="T62" fmla="*/ 90 w 1138"/>
                <a:gd name="T63" fmla="*/ 395 h 989"/>
                <a:gd name="T64" fmla="*/ 59 w 1138"/>
                <a:gd name="T65" fmla="*/ 320 h 989"/>
                <a:gd name="T66" fmla="*/ 34 w 1138"/>
                <a:gd name="T67" fmla="*/ 242 h 989"/>
                <a:gd name="T68" fmla="*/ 14 w 1138"/>
                <a:gd name="T69" fmla="*/ 162 h 989"/>
                <a:gd name="T70" fmla="*/ 0 w 1138"/>
                <a:gd name="T71" fmla="*/ 79 h 989"/>
                <a:gd name="T72" fmla="*/ 82 w 1138"/>
                <a:gd name="T73" fmla="*/ 51 h 989"/>
                <a:gd name="T74" fmla="*/ 164 w 1138"/>
                <a:gd name="T75" fmla="*/ 30 h 989"/>
                <a:gd name="T76" fmla="*/ 247 w 1138"/>
                <a:gd name="T77" fmla="*/ 13 h 989"/>
                <a:gd name="T78" fmla="*/ 333 w 1138"/>
                <a:gd name="T79" fmla="*/ 3 h 989"/>
                <a:gd name="T80" fmla="*/ 420 w 1138"/>
                <a:gd name="T81" fmla="*/ 0 h 9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138" h="989">
                  <a:moveTo>
                    <a:pt x="420" y="0"/>
                  </a:moveTo>
                  <a:lnTo>
                    <a:pt x="510" y="3"/>
                  </a:lnTo>
                  <a:lnTo>
                    <a:pt x="598" y="13"/>
                  </a:lnTo>
                  <a:lnTo>
                    <a:pt x="684" y="29"/>
                  </a:lnTo>
                  <a:lnTo>
                    <a:pt x="768" y="51"/>
                  </a:lnTo>
                  <a:lnTo>
                    <a:pt x="848" y="80"/>
                  </a:lnTo>
                  <a:lnTo>
                    <a:pt x="926" y="115"/>
                  </a:lnTo>
                  <a:lnTo>
                    <a:pt x="1000" y="154"/>
                  </a:lnTo>
                  <a:lnTo>
                    <a:pt x="1070" y="199"/>
                  </a:lnTo>
                  <a:lnTo>
                    <a:pt x="1138" y="249"/>
                  </a:lnTo>
                  <a:lnTo>
                    <a:pt x="1078" y="300"/>
                  </a:lnTo>
                  <a:lnTo>
                    <a:pt x="1023" y="356"/>
                  </a:lnTo>
                  <a:lnTo>
                    <a:pt x="971" y="414"/>
                  </a:lnTo>
                  <a:lnTo>
                    <a:pt x="922" y="476"/>
                  </a:lnTo>
                  <a:lnTo>
                    <a:pt x="879" y="542"/>
                  </a:lnTo>
                  <a:lnTo>
                    <a:pt x="840" y="610"/>
                  </a:lnTo>
                  <a:lnTo>
                    <a:pt x="806" y="681"/>
                  </a:lnTo>
                  <a:lnTo>
                    <a:pt x="777" y="754"/>
                  </a:lnTo>
                  <a:lnTo>
                    <a:pt x="752" y="831"/>
                  </a:lnTo>
                  <a:lnTo>
                    <a:pt x="733" y="909"/>
                  </a:lnTo>
                  <a:lnTo>
                    <a:pt x="718" y="989"/>
                  </a:lnTo>
                  <a:lnTo>
                    <a:pt x="642" y="956"/>
                  </a:lnTo>
                  <a:lnTo>
                    <a:pt x="570" y="919"/>
                  </a:lnTo>
                  <a:lnTo>
                    <a:pt x="501" y="876"/>
                  </a:lnTo>
                  <a:lnTo>
                    <a:pt x="436" y="830"/>
                  </a:lnTo>
                  <a:lnTo>
                    <a:pt x="374" y="779"/>
                  </a:lnTo>
                  <a:lnTo>
                    <a:pt x="315" y="724"/>
                  </a:lnTo>
                  <a:lnTo>
                    <a:pt x="261" y="665"/>
                  </a:lnTo>
                  <a:lnTo>
                    <a:pt x="211" y="602"/>
                  </a:lnTo>
                  <a:lnTo>
                    <a:pt x="166" y="536"/>
                  </a:lnTo>
                  <a:lnTo>
                    <a:pt x="126" y="467"/>
                  </a:lnTo>
                  <a:lnTo>
                    <a:pt x="90" y="395"/>
                  </a:lnTo>
                  <a:lnTo>
                    <a:pt x="59" y="320"/>
                  </a:lnTo>
                  <a:lnTo>
                    <a:pt x="34" y="242"/>
                  </a:lnTo>
                  <a:lnTo>
                    <a:pt x="14" y="162"/>
                  </a:lnTo>
                  <a:lnTo>
                    <a:pt x="0" y="79"/>
                  </a:lnTo>
                  <a:lnTo>
                    <a:pt x="82" y="51"/>
                  </a:lnTo>
                  <a:lnTo>
                    <a:pt x="164" y="30"/>
                  </a:lnTo>
                  <a:lnTo>
                    <a:pt x="247" y="13"/>
                  </a:lnTo>
                  <a:lnTo>
                    <a:pt x="333" y="3"/>
                  </a:lnTo>
                  <a:lnTo>
                    <a:pt x="420" y="0"/>
                  </a:lnTo>
                  <a:close/>
                </a:path>
              </a:pathLst>
            </a:custGeom>
            <a:solidFill>
              <a:srgbClr val="720D20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Freeform 23"/>
            <p:cNvSpPr>
              <a:spLocks/>
            </p:cNvSpPr>
            <p:nvPr/>
          </p:nvSpPr>
          <p:spPr bwMode="auto">
            <a:xfrm>
              <a:off x="1084" y="1919"/>
              <a:ext cx="216" cy="262"/>
            </a:xfrm>
            <a:custGeom>
              <a:avLst/>
              <a:gdLst>
                <a:gd name="T0" fmla="*/ 12 w 863"/>
                <a:gd name="T1" fmla="*/ 0 h 1044"/>
                <a:gd name="T2" fmla="*/ 93 w 863"/>
                <a:gd name="T3" fmla="*/ 27 h 1044"/>
                <a:gd name="T4" fmla="*/ 176 w 863"/>
                <a:gd name="T5" fmla="*/ 49 h 1044"/>
                <a:gd name="T6" fmla="*/ 259 w 863"/>
                <a:gd name="T7" fmla="*/ 65 h 1044"/>
                <a:gd name="T8" fmla="*/ 345 w 863"/>
                <a:gd name="T9" fmla="*/ 75 h 1044"/>
                <a:gd name="T10" fmla="*/ 432 w 863"/>
                <a:gd name="T11" fmla="*/ 79 h 1044"/>
                <a:gd name="T12" fmla="*/ 506 w 863"/>
                <a:gd name="T13" fmla="*/ 76 h 1044"/>
                <a:gd name="T14" fmla="*/ 580 w 863"/>
                <a:gd name="T15" fmla="*/ 70 h 1044"/>
                <a:gd name="T16" fmla="*/ 651 w 863"/>
                <a:gd name="T17" fmla="*/ 58 h 1044"/>
                <a:gd name="T18" fmla="*/ 720 w 863"/>
                <a:gd name="T19" fmla="*/ 43 h 1044"/>
                <a:gd name="T20" fmla="*/ 786 w 863"/>
                <a:gd name="T21" fmla="*/ 23 h 1044"/>
                <a:gd name="T22" fmla="*/ 851 w 863"/>
                <a:gd name="T23" fmla="*/ 0 h 1044"/>
                <a:gd name="T24" fmla="*/ 857 w 863"/>
                <a:gd name="T25" fmla="*/ 49 h 1044"/>
                <a:gd name="T26" fmla="*/ 862 w 863"/>
                <a:gd name="T27" fmla="*/ 99 h 1044"/>
                <a:gd name="T28" fmla="*/ 863 w 863"/>
                <a:gd name="T29" fmla="*/ 152 h 1044"/>
                <a:gd name="T30" fmla="*/ 860 w 863"/>
                <a:gd name="T31" fmla="*/ 241 h 1044"/>
                <a:gd name="T32" fmla="*/ 849 w 863"/>
                <a:gd name="T33" fmla="*/ 328 h 1044"/>
                <a:gd name="T34" fmla="*/ 832 w 863"/>
                <a:gd name="T35" fmla="*/ 412 h 1044"/>
                <a:gd name="T36" fmla="*/ 809 w 863"/>
                <a:gd name="T37" fmla="*/ 495 h 1044"/>
                <a:gd name="T38" fmla="*/ 781 w 863"/>
                <a:gd name="T39" fmla="*/ 575 h 1044"/>
                <a:gd name="T40" fmla="*/ 746 w 863"/>
                <a:gd name="T41" fmla="*/ 653 h 1044"/>
                <a:gd name="T42" fmla="*/ 705 w 863"/>
                <a:gd name="T43" fmla="*/ 727 h 1044"/>
                <a:gd name="T44" fmla="*/ 660 w 863"/>
                <a:gd name="T45" fmla="*/ 798 h 1044"/>
                <a:gd name="T46" fmla="*/ 609 w 863"/>
                <a:gd name="T47" fmla="*/ 865 h 1044"/>
                <a:gd name="T48" fmla="*/ 554 w 863"/>
                <a:gd name="T49" fmla="*/ 929 h 1044"/>
                <a:gd name="T50" fmla="*/ 495 w 863"/>
                <a:gd name="T51" fmla="*/ 989 h 1044"/>
                <a:gd name="T52" fmla="*/ 432 w 863"/>
                <a:gd name="T53" fmla="*/ 1044 h 1044"/>
                <a:gd name="T54" fmla="*/ 368 w 863"/>
                <a:gd name="T55" fmla="*/ 989 h 1044"/>
                <a:gd name="T56" fmla="*/ 309 w 863"/>
                <a:gd name="T57" fmla="*/ 929 h 1044"/>
                <a:gd name="T58" fmla="*/ 254 w 863"/>
                <a:gd name="T59" fmla="*/ 865 h 1044"/>
                <a:gd name="T60" fmla="*/ 204 w 863"/>
                <a:gd name="T61" fmla="*/ 798 h 1044"/>
                <a:gd name="T62" fmla="*/ 158 w 863"/>
                <a:gd name="T63" fmla="*/ 727 h 1044"/>
                <a:gd name="T64" fmla="*/ 118 w 863"/>
                <a:gd name="T65" fmla="*/ 653 h 1044"/>
                <a:gd name="T66" fmla="*/ 83 w 863"/>
                <a:gd name="T67" fmla="*/ 575 h 1044"/>
                <a:gd name="T68" fmla="*/ 54 w 863"/>
                <a:gd name="T69" fmla="*/ 495 h 1044"/>
                <a:gd name="T70" fmla="*/ 30 w 863"/>
                <a:gd name="T71" fmla="*/ 412 h 1044"/>
                <a:gd name="T72" fmla="*/ 13 w 863"/>
                <a:gd name="T73" fmla="*/ 328 h 1044"/>
                <a:gd name="T74" fmla="*/ 3 w 863"/>
                <a:gd name="T75" fmla="*/ 241 h 1044"/>
                <a:gd name="T76" fmla="*/ 0 w 863"/>
                <a:gd name="T77" fmla="*/ 152 h 1044"/>
                <a:gd name="T78" fmla="*/ 2 w 863"/>
                <a:gd name="T79" fmla="*/ 102 h 1044"/>
                <a:gd name="T80" fmla="*/ 6 w 863"/>
                <a:gd name="T81" fmla="*/ 50 h 1044"/>
                <a:gd name="T82" fmla="*/ 12 w 863"/>
                <a:gd name="T83" fmla="*/ 0 h 10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863" h="1044">
                  <a:moveTo>
                    <a:pt x="12" y="0"/>
                  </a:moveTo>
                  <a:lnTo>
                    <a:pt x="93" y="27"/>
                  </a:lnTo>
                  <a:lnTo>
                    <a:pt x="176" y="49"/>
                  </a:lnTo>
                  <a:lnTo>
                    <a:pt x="259" y="65"/>
                  </a:lnTo>
                  <a:lnTo>
                    <a:pt x="345" y="75"/>
                  </a:lnTo>
                  <a:lnTo>
                    <a:pt x="432" y="79"/>
                  </a:lnTo>
                  <a:lnTo>
                    <a:pt x="506" y="76"/>
                  </a:lnTo>
                  <a:lnTo>
                    <a:pt x="580" y="70"/>
                  </a:lnTo>
                  <a:lnTo>
                    <a:pt x="651" y="58"/>
                  </a:lnTo>
                  <a:lnTo>
                    <a:pt x="720" y="43"/>
                  </a:lnTo>
                  <a:lnTo>
                    <a:pt x="786" y="23"/>
                  </a:lnTo>
                  <a:lnTo>
                    <a:pt x="851" y="0"/>
                  </a:lnTo>
                  <a:lnTo>
                    <a:pt x="857" y="49"/>
                  </a:lnTo>
                  <a:lnTo>
                    <a:pt x="862" y="99"/>
                  </a:lnTo>
                  <a:lnTo>
                    <a:pt x="863" y="152"/>
                  </a:lnTo>
                  <a:lnTo>
                    <a:pt x="860" y="241"/>
                  </a:lnTo>
                  <a:lnTo>
                    <a:pt x="849" y="328"/>
                  </a:lnTo>
                  <a:lnTo>
                    <a:pt x="832" y="412"/>
                  </a:lnTo>
                  <a:lnTo>
                    <a:pt x="809" y="495"/>
                  </a:lnTo>
                  <a:lnTo>
                    <a:pt x="781" y="575"/>
                  </a:lnTo>
                  <a:lnTo>
                    <a:pt x="746" y="653"/>
                  </a:lnTo>
                  <a:lnTo>
                    <a:pt x="705" y="727"/>
                  </a:lnTo>
                  <a:lnTo>
                    <a:pt x="660" y="798"/>
                  </a:lnTo>
                  <a:lnTo>
                    <a:pt x="609" y="865"/>
                  </a:lnTo>
                  <a:lnTo>
                    <a:pt x="554" y="929"/>
                  </a:lnTo>
                  <a:lnTo>
                    <a:pt x="495" y="989"/>
                  </a:lnTo>
                  <a:lnTo>
                    <a:pt x="432" y="1044"/>
                  </a:lnTo>
                  <a:lnTo>
                    <a:pt x="368" y="989"/>
                  </a:lnTo>
                  <a:lnTo>
                    <a:pt x="309" y="929"/>
                  </a:lnTo>
                  <a:lnTo>
                    <a:pt x="254" y="865"/>
                  </a:lnTo>
                  <a:lnTo>
                    <a:pt x="204" y="798"/>
                  </a:lnTo>
                  <a:lnTo>
                    <a:pt x="158" y="727"/>
                  </a:lnTo>
                  <a:lnTo>
                    <a:pt x="118" y="653"/>
                  </a:lnTo>
                  <a:lnTo>
                    <a:pt x="83" y="575"/>
                  </a:lnTo>
                  <a:lnTo>
                    <a:pt x="54" y="495"/>
                  </a:lnTo>
                  <a:lnTo>
                    <a:pt x="30" y="412"/>
                  </a:lnTo>
                  <a:lnTo>
                    <a:pt x="13" y="328"/>
                  </a:lnTo>
                  <a:lnTo>
                    <a:pt x="3" y="241"/>
                  </a:lnTo>
                  <a:lnTo>
                    <a:pt x="0" y="152"/>
                  </a:lnTo>
                  <a:lnTo>
                    <a:pt x="2" y="102"/>
                  </a:lnTo>
                  <a:lnTo>
                    <a:pt x="6" y="5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783089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2059657" y="2265079"/>
            <a:ext cx="236832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3038" lvl="1" indent="-173038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смарт-контракты</a:t>
            </a:r>
            <a:endParaRPr lang="en-US" sz="1200" dirty="0" smtClean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038" lvl="1" indent="-173038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аккредитивы</a:t>
            </a:r>
          </a:p>
          <a:p>
            <a:pPr marL="173038" lvl="1" indent="-173038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торговое финансирование</a:t>
            </a:r>
          </a:p>
          <a:p>
            <a:pPr marL="173038" lvl="1" indent="-173038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синдицированные займы</a:t>
            </a:r>
          </a:p>
          <a:p>
            <a:pPr marL="173038" lvl="1" indent="-173038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банковские гарантии</a:t>
            </a:r>
          </a:p>
          <a:p>
            <a:pPr marL="173038" lvl="1" indent="-173038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ru-RU" sz="1200" dirty="0" smtClean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6492845" y="2267243"/>
            <a:ext cx="254365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3038" lvl="1" indent="-173038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платежи и расчеты</a:t>
            </a:r>
          </a:p>
          <a:p>
            <a:pPr marL="173038" lvl="1" indent="-173038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корпоративные действия</a:t>
            </a:r>
          </a:p>
          <a:p>
            <a:pPr marL="173038" lvl="1" indent="-173038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учет прав собственности</a:t>
            </a:r>
          </a:p>
          <a:p>
            <a:pPr marL="173038" lvl="1" indent="-173038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удаленная идентификация</a:t>
            </a:r>
          </a:p>
          <a:p>
            <a:pPr marL="173038" lvl="1" indent="-173038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1200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регуляторный </a:t>
            </a:r>
            <a:r>
              <a:rPr lang="ru-RU" sz="1200" dirty="0" err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комплаенс</a:t>
            </a:r>
            <a:endParaRPr lang="ru-RU" sz="1200" dirty="0" smtClean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3038" lvl="1" indent="-173038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endParaRPr lang="ru-RU" sz="1200" dirty="0" smtClean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6872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7944</TotalTime>
  <Words>1087</Words>
  <Application>Microsoft Office PowerPoint</Application>
  <PresentationFormat>Экран (16:9)</PresentationFormat>
  <Paragraphs>257</Paragraphs>
  <Slides>18</Slides>
  <Notes>16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Алибекулы Расул</dc:creator>
  <cp:lastModifiedBy>Алибекулы Расул</cp:lastModifiedBy>
  <cp:revision>898</cp:revision>
  <cp:lastPrinted>2018-02-21T07:26:42Z</cp:lastPrinted>
  <dcterms:created xsi:type="dcterms:W3CDTF">2017-03-20T11:32:44Z</dcterms:created>
  <dcterms:modified xsi:type="dcterms:W3CDTF">2018-02-22T07:52:16Z</dcterms:modified>
</cp:coreProperties>
</file>