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8" r:id="rId2"/>
    <p:sldId id="265" r:id="rId3"/>
    <p:sldId id="260" r:id="rId4"/>
    <p:sldId id="264" r:id="rId5"/>
  </p:sldIdLst>
  <p:sldSz cx="12192000" cy="6858000"/>
  <p:notesSz cx="6858000" cy="9144000"/>
  <p:custDataLst>
    <p:tags r:id="rId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5" autoAdjust="0"/>
    <p:restoredTop sz="94660"/>
  </p:normalViewPr>
  <p:slideViewPr>
    <p:cSldViewPr snapToGrid="0">
      <p:cViewPr varScale="1">
        <p:scale>
          <a:sx n="46" d="100"/>
          <a:sy n="46" d="100"/>
        </p:scale>
        <p:origin x="7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B9520F-6BF8-4C98-A34C-5CD45A9BE256}" type="datetimeFigureOut">
              <a:rPr lang="ru-RU" smtClean="0"/>
              <a:t>10.07.2018</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B7BBD7-5639-4D63-B1E0-4540C9480021}" type="slidenum">
              <a:rPr lang="ru-RU" smtClean="0"/>
              <a:t>‹#›</a:t>
            </a:fld>
            <a:endParaRPr lang="ru-RU"/>
          </a:p>
        </p:txBody>
      </p:sp>
    </p:spTree>
    <p:extLst>
      <p:ext uri="{BB962C8B-B14F-4D97-AF65-F5344CB8AC3E}">
        <p14:creationId xmlns:p14="http://schemas.microsoft.com/office/powerpoint/2010/main" val="793374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hyperlink" Target="https://www.facebook.com/SAP" TargetMode="External"/><Relationship Id="rId3" Type="http://schemas.openxmlformats.org/officeDocument/2006/relationships/hyperlink" Target="http://www.sap.com/corporate-en/legal/copyright/index.epx" TargetMode="External"/><Relationship Id="rId7" Type="http://schemas.openxmlformats.org/officeDocument/2006/relationships/hyperlink" Target="https://www.linkedin.com/company/sap" TargetMode="External"/><Relationship Id="rId12"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2.png"/><Relationship Id="rId11" Type="http://schemas.openxmlformats.org/officeDocument/2006/relationships/hyperlink" Target="https://twitter.com/sap" TargetMode="External"/><Relationship Id="rId5" Type="http://schemas.openxmlformats.org/officeDocument/2006/relationships/hyperlink" Target="https://plus.google.com/+SAP" TargetMode="External"/><Relationship Id="rId10" Type="http://schemas.openxmlformats.org/officeDocument/2006/relationships/image" Target="../media/image4.png"/><Relationship Id="rId4" Type="http://schemas.openxmlformats.org/officeDocument/2006/relationships/hyperlink" Target="https://www.sap.com/registration/contact.html" TargetMode="External"/><Relationship Id="rId9" Type="http://schemas.openxmlformats.org/officeDocument/2006/relationships/hyperlink" Target="https://www.youtube.com/user/SAP" TargetMode="External"/><Relationship Id="rId14" Type="http://schemas.openxmlformats.org/officeDocument/2006/relationships/image" Target="../media/image6.png"/></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hyperlink" Target="https://www.facebook.com/SAP" TargetMode="External"/><Relationship Id="rId3" Type="http://schemas.openxmlformats.org/officeDocument/2006/relationships/hyperlink" Target="https://www.sap.com/corporate/de/legal/copyright.html" TargetMode="External"/><Relationship Id="rId7" Type="http://schemas.openxmlformats.org/officeDocument/2006/relationships/hyperlink" Target="https://www.linkedin.com/company/sap" TargetMode="External"/><Relationship Id="rId12"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2.png"/><Relationship Id="rId11" Type="http://schemas.openxmlformats.org/officeDocument/2006/relationships/hyperlink" Target="https://twitter.com/sap" TargetMode="External"/><Relationship Id="rId5" Type="http://schemas.openxmlformats.org/officeDocument/2006/relationships/hyperlink" Target="https://plus.google.com/+SAP" TargetMode="External"/><Relationship Id="rId10" Type="http://schemas.openxmlformats.org/officeDocument/2006/relationships/image" Target="../media/image4.png"/><Relationship Id="rId4" Type="http://schemas.openxmlformats.org/officeDocument/2006/relationships/hyperlink" Target="https://www.sap.com/registration/contact.html" TargetMode="External"/><Relationship Id="rId9" Type="http://schemas.openxmlformats.org/officeDocument/2006/relationships/hyperlink" Target="https://www.youtube.com/user/SAP" TargetMode="External"/><Relationship Id="rId14" Type="http://schemas.openxmlformats.org/officeDocument/2006/relationships/image" Target="../media/image6.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with Image">
    <p:bg>
      <p:bgRef idx="1001">
        <a:schemeClr val="bg1"/>
      </p:bgRef>
    </p:bg>
    <p:spTree>
      <p:nvGrpSpPr>
        <p:cNvPr id="1" name=""/>
        <p:cNvGrpSpPr/>
        <p:nvPr/>
      </p:nvGrpSpPr>
      <p:grpSpPr>
        <a:xfrm>
          <a:off x="0" y="0"/>
          <a:ext cx="0" cy="0"/>
          <a:chOff x="0" y="0"/>
          <a:chExt cx="0" cy="0"/>
        </a:xfrm>
      </p:grpSpPr>
      <p:pic>
        <p:nvPicPr>
          <p:cNvPr id="6" name="SAP Logo" descr="SAP Logo" title="SAP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46665" y="6217668"/>
            <a:ext cx="1963124" cy="360000"/>
          </a:xfrm>
          <a:prstGeom prst="rect">
            <a:avLst/>
          </a:prstGeom>
        </p:spPr>
      </p:pic>
      <p:sp>
        <p:nvSpPr>
          <p:cNvPr id="13" name="Classification"/>
          <p:cNvSpPr txBox="1"/>
          <p:nvPr userDrawn="1"/>
        </p:nvSpPr>
        <p:spPr>
          <a:xfrm>
            <a:off x="287926" y="5769667"/>
            <a:ext cx="4203760" cy="138499"/>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dirty="0"/>
              <a:t>INTERNAL</a:t>
            </a:r>
          </a:p>
        </p:txBody>
      </p:sp>
      <p:sp>
        <p:nvSpPr>
          <p:cNvPr id="19" name="Speaker"/>
          <p:cNvSpPr>
            <a:spLocks noGrp="1"/>
          </p:cNvSpPr>
          <p:nvPr userDrawn="1">
            <p:ph type="subTitle" idx="1" hasCustomPrompt="1"/>
          </p:nvPr>
        </p:nvSpPr>
        <p:spPr bwMode="black">
          <a:xfrm>
            <a:off x="287925" y="5130490"/>
            <a:ext cx="10896336" cy="430887"/>
          </a:xfrm>
        </p:spPr>
        <p:txBody>
          <a:bodyPr wrap="square" anchor="t" anchorCtr="0">
            <a:noAutofit/>
          </a:bodyPr>
          <a:lstStyle>
            <a:lvl1pPr marL="0" marR="0" indent="0" algn="l" defTabSz="1088231"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116" indent="0" algn="ctr">
              <a:buNone/>
              <a:defRPr>
                <a:solidFill>
                  <a:schemeClr val="tx1">
                    <a:tint val="75000"/>
                  </a:schemeClr>
                </a:solidFill>
              </a:defRPr>
            </a:lvl2pPr>
            <a:lvl3pPr marL="1088231" indent="0" algn="ctr">
              <a:buNone/>
              <a:defRPr>
                <a:solidFill>
                  <a:schemeClr val="tx1">
                    <a:tint val="75000"/>
                  </a:schemeClr>
                </a:solidFill>
              </a:defRPr>
            </a:lvl3pPr>
            <a:lvl4pPr marL="1632347" indent="0" algn="ctr">
              <a:buNone/>
              <a:defRPr>
                <a:solidFill>
                  <a:schemeClr val="tx1">
                    <a:tint val="75000"/>
                  </a:schemeClr>
                </a:solidFill>
              </a:defRPr>
            </a:lvl4pPr>
            <a:lvl5pPr marL="2176463" indent="0" algn="ctr">
              <a:buNone/>
              <a:defRPr>
                <a:solidFill>
                  <a:schemeClr val="tx1">
                    <a:tint val="75000"/>
                  </a:schemeClr>
                </a:solidFill>
              </a:defRPr>
            </a:lvl5pPr>
            <a:lvl6pPr marL="2720580" indent="0" algn="ctr">
              <a:buNone/>
              <a:defRPr>
                <a:solidFill>
                  <a:schemeClr val="tx1">
                    <a:tint val="75000"/>
                  </a:schemeClr>
                </a:solidFill>
              </a:defRPr>
            </a:lvl6pPr>
            <a:lvl7pPr marL="3264695" indent="0" algn="ctr">
              <a:buNone/>
              <a:defRPr>
                <a:solidFill>
                  <a:schemeClr val="tx1">
                    <a:tint val="75000"/>
                  </a:schemeClr>
                </a:solidFill>
              </a:defRPr>
            </a:lvl7pPr>
            <a:lvl8pPr marL="3808811" indent="0" algn="ctr">
              <a:buNone/>
              <a:defRPr>
                <a:solidFill>
                  <a:schemeClr val="tx1">
                    <a:tint val="75000"/>
                  </a:schemeClr>
                </a:solidFill>
              </a:defRPr>
            </a:lvl8pPr>
            <a:lvl9pPr marL="4352927" indent="0" algn="ctr">
              <a:buNone/>
              <a:defRPr>
                <a:solidFill>
                  <a:schemeClr val="tx1">
                    <a:tint val="75000"/>
                  </a:schemeClr>
                </a:solidFill>
              </a:defRPr>
            </a:lvl9pPr>
          </a:lstStyle>
          <a:p>
            <a:r>
              <a:rPr lang="en-US" dirty="0"/>
              <a:t>Speaker’s Name, SAP</a:t>
            </a:r>
          </a:p>
          <a:p>
            <a:pPr marL="0" marR="0" lvl="0" indent="0" algn="l" defTabSz="1088231" rtl="0" eaLnBrk="1" fontAlgn="auto" latinLnBrk="0" hangingPunct="1">
              <a:lnSpc>
                <a:spcPct val="100000"/>
              </a:lnSpc>
              <a:spcBef>
                <a:spcPts val="0"/>
              </a:spcBef>
              <a:spcAft>
                <a:spcPts val="0"/>
              </a:spcAft>
              <a:buClr>
                <a:schemeClr val="accent1"/>
              </a:buClr>
              <a:buSzPct val="80000"/>
              <a:buFontTx/>
              <a:buNone/>
              <a:tabLst/>
              <a:defRPr/>
            </a:pPr>
            <a:r>
              <a:rPr lang="en-US" dirty="0"/>
              <a:t>Month 00, 2018</a:t>
            </a:r>
          </a:p>
        </p:txBody>
      </p:sp>
      <p:sp>
        <p:nvSpPr>
          <p:cNvPr id="3" name="Title"/>
          <p:cNvSpPr>
            <a:spLocks noGrp="1"/>
          </p:cNvSpPr>
          <p:nvPr>
            <p:ph type="title" hasCustomPrompt="1"/>
          </p:nvPr>
        </p:nvSpPr>
        <p:spPr>
          <a:xfrm>
            <a:off x="287925" y="4024430"/>
            <a:ext cx="10896336" cy="997196"/>
          </a:xfrm>
        </p:spPr>
        <p:txBody>
          <a:bodyPr vert="horz" wrap="square" lIns="0" tIns="0" rIns="0" bIns="0" rtlCol="0">
            <a:noAutofit/>
          </a:bodyPr>
          <a:lstStyle>
            <a:lvl1pPr>
              <a:lnSpc>
                <a:spcPct val="90000"/>
              </a:lnSpc>
              <a:defRPr lang="de-DE" sz="3599" dirty="0">
                <a:latin typeface="+mn-lt"/>
                <a:ea typeface="+mn-ea"/>
                <a:cs typeface="+mn-cs"/>
              </a:defRPr>
            </a:lvl1pPr>
          </a:lstStyle>
          <a:p>
            <a:pPr lvl="0"/>
            <a:r>
              <a:rPr lang="en-US" dirty="0"/>
              <a:t>Presentation Title </a:t>
            </a:r>
            <a:br>
              <a:rPr lang="en-US" dirty="0"/>
            </a:br>
            <a:r>
              <a:rPr lang="en-US" dirty="0"/>
              <a:t>Goes Here and Here.</a:t>
            </a:r>
          </a:p>
        </p:txBody>
      </p:sp>
      <p:sp>
        <p:nvSpPr>
          <p:cNvPr id="5" name="Title Image Placeholder" descr="Placeholder title image" title="Title image"/>
          <p:cNvSpPr>
            <a:spLocks noGrp="1"/>
          </p:cNvSpPr>
          <p:nvPr>
            <p:ph type="pic" sz="quarter" idx="12" hasCustomPrompt="1"/>
          </p:nvPr>
        </p:nvSpPr>
        <p:spPr bwMode="gray">
          <a:xfrm>
            <a:off x="1" y="0"/>
            <a:ext cx="11185887" cy="3430006"/>
          </a:xfrm>
          <a:solidFill>
            <a:schemeClr val="tx2">
              <a:alpha val="70000"/>
            </a:schemeClr>
          </a:solidFill>
        </p:spPr>
        <p:txBody>
          <a:bodyPr tIns="504000"/>
          <a:lstStyle>
            <a:lvl1pPr algn="ctr">
              <a:defRPr sz="1600">
                <a:solidFill>
                  <a:schemeClr val="tx1"/>
                </a:solidFill>
              </a:defRPr>
            </a:lvl1pPr>
          </a:lstStyle>
          <a:p>
            <a:r>
              <a:rPr lang="en-US" dirty="0"/>
              <a:t>Click to insert title image</a:t>
            </a:r>
          </a:p>
        </p:txBody>
      </p:sp>
      <p:grpSp>
        <p:nvGrpSpPr>
          <p:cNvPr id="2" name="Hero Motion Band" descr="Three rectangles on the roght side of the image&#10;1. SAP Gold 60%&#10;2. SAP Gold 30%&#10;3. SAP Gold" title="Hero Motion Band"/>
          <p:cNvGrpSpPr/>
          <p:nvPr userDrawn="1"/>
        </p:nvGrpSpPr>
        <p:grpSpPr>
          <a:xfrm>
            <a:off x="9168785" y="0"/>
            <a:ext cx="3023215" cy="3430006"/>
            <a:chOff x="9171173" y="0"/>
            <a:chExt cx="3024002" cy="3430006"/>
          </a:xfrm>
        </p:grpSpPr>
        <p:sp>
          <p:nvSpPr>
            <p:cNvPr id="17" name="Rectangle SAP Gold"/>
            <p:cNvSpPr/>
            <p:nvPr userDrawn="1"/>
          </p:nvSpPr>
          <p:spPr bwMode="gray">
            <a:xfrm>
              <a:off x="11187175" y="0"/>
              <a:ext cx="1008000" cy="3430006"/>
            </a:xfrm>
            <a:prstGeom prst="rect">
              <a:avLst/>
            </a:prstGeom>
            <a:solidFill>
              <a:schemeClr val="accent1"/>
            </a:solidFill>
            <a:ln w="6350" algn="ctr">
              <a:noFill/>
              <a:miter lim="800000"/>
              <a:headEnd/>
              <a:tailEnd/>
            </a:ln>
          </p:spPr>
          <p:txBody>
            <a:bodyPr lIns="90000" tIns="72000" rIns="90000" bIns="72000" rtlCol="0" anchor="ctr"/>
            <a:lstStyle/>
            <a:p>
              <a:pPr marR="0" algn="ctr" defTabSz="913943" eaLnBrk="1" fontAlgn="base" latinLnBrk="0" hangingPunct="1">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8" name="Rectangle SAP Gold 30%"/>
            <p:cNvSpPr/>
            <p:nvPr userDrawn="1"/>
          </p:nvSpPr>
          <p:spPr bwMode="gray">
            <a:xfrm>
              <a:off x="10179174" y="0"/>
              <a:ext cx="1008000" cy="3430006"/>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algn="ctr" defTabSz="913943" eaLnBrk="1" fontAlgn="base" latinLnBrk="0" hangingPunct="1">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2" name="Rectangle SAP Gold 60%"/>
            <p:cNvSpPr/>
            <p:nvPr userDrawn="1"/>
          </p:nvSpPr>
          <p:spPr bwMode="gray">
            <a:xfrm>
              <a:off x="9171173" y="0"/>
              <a:ext cx="1008000" cy="3430006"/>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algn="ctr" defTabSz="913943" eaLnBrk="1" fontAlgn="base" latinLnBrk="0" hangingPunct="1">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grpSp>
    </p:spTree>
    <p:extLst>
      <p:ext uri="{BB962C8B-B14F-4D97-AF65-F5344CB8AC3E}">
        <p14:creationId xmlns:p14="http://schemas.microsoft.com/office/powerpoint/2010/main" val="3757235288"/>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pos="7505">
          <p15:clr>
            <a:srgbClr val="FBAE40"/>
          </p15:clr>
        </p15:guide>
        <p15:guide id="2" orient="horz" pos="4144">
          <p15:clr>
            <a:srgbClr val="FBAE40"/>
          </p15:clr>
        </p15:guide>
        <p15:guide id="3" orient="horz" pos="2162">
          <p15:clr>
            <a:srgbClr val="FBAE40"/>
          </p15:clr>
        </p15:guide>
        <p15:guide id="4" pos="181">
          <p15:clr>
            <a:srgbClr val="FBAE40"/>
          </p15:clr>
        </p15:guide>
        <p15:guide id="5" orient="horz" pos="2534">
          <p15:clr>
            <a:srgbClr val="FBAE40"/>
          </p15:clr>
        </p15:guide>
        <p15:guide id="6" orient="horz" pos="3164">
          <p15:clr>
            <a:srgbClr val="FBAE40"/>
          </p15:clr>
        </p15:guide>
        <p15:guide id="7" orient="horz" pos="3232">
          <p15:clr>
            <a:srgbClr val="FBAE40"/>
          </p15:clr>
        </p15:guide>
        <p15:guide id="8" orient="horz" pos="3504">
          <p15:clr>
            <a:srgbClr val="FBAE40"/>
          </p15:clr>
        </p15:guide>
        <p15:guide id="9" pos="704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ext: 2 Columns">
    <p:spTree>
      <p:nvGrpSpPr>
        <p:cNvPr id="1" name=""/>
        <p:cNvGrpSpPr/>
        <p:nvPr/>
      </p:nvGrpSpPr>
      <p:grpSpPr>
        <a:xfrm>
          <a:off x="0" y="0"/>
          <a:ext cx="0" cy="0"/>
          <a:chOff x="0" y="0"/>
          <a:chExt cx="0" cy="0"/>
        </a:xfrm>
      </p:grpSpPr>
      <p:sp>
        <p:nvSpPr>
          <p:cNvPr id="5" name="Text placeholder - column 2"/>
          <p:cNvSpPr>
            <a:spLocks noGrp="1"/>
          </p:cNvSpPr>
          <p:nvPr>
            <p:ph type="body" sz="quarter" idx="11" hasCustomPrompt="1"/>
          </p:nvPr>
        </p:nvSpPr>
        <p:spPr>
          <a:xfrm>
            <a:off x="6360820" y="1620000"/>
            <a:ext cx="5326613"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 column 1"/>
          <p:cNvSpPr>
            <a:spLocks noGrp="1"/>
          </p:cNvSpPr>
          <p:nvPr>
            <p:ph type="body" sz="quarter" idx="10" hasCustomPrompt="1"/>
          </p:nvPr>
        </p:nvSpPr>
        <p:spPr>
          <a:xfrm>
            <a:off x="503869" y="1620000"/>
            <a:ext cx="5326613"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p:cNvSpPr>
            <a:spLocks noGrp="1"/>
          </p:cNvSpPr>
          <p:nvPr>
            <p:ph type="title" hasCustomPrompt="1"/>
          </p:nvPr>
        </p:nvSpPr>
        <p:spPr>
          <a:xfrm>
            <a:off x="503870" y="504000"/>
            <a:ext cx="11183564"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3565374035"/>
      </p:ext>
    </p:extLst>
  </p:cSld>
  <p:clrMapOvr>
    <a:masterClrMapping/>
  </p:clrMapOvr>
  <p:extLst mod="1">
    <p:ext uri="{DCECCB84-F9BA-43D5-87BE-67443E8EF086}">
      <p15:sldGuideLst xmlns:p15="http://schemas.microsoft.com/office/powerpoint/2012/main">
        <p15:guide id="1" pos="317">
          <p15:clr>
            <a:srgbClr val="FBAE40"/>
          </p15:clr>
        </p15:guide>
        <p15:guide id="2" orient="horz" pos="3991">
          <p15:clr>
            <a:srgbClr val="FBAE40"/>
          </p15:clr>
        </p15:guide>
        <p15:guide id="3" pos="7364">
          <p15:clr>
            <a:srgbClr val="FBAE40"/>
          </p15:clr>
        </p15:guide>
        <p15:guide id="4" pos="3674">
          <p15:clr>
            <a:srgbClr val="FBAE40"/>
          </p15:clr>
        </p15:guide>
        <p15:guide id="5" pos="4007">
          <p15:clr>
            <a:srgbClr val="FBAE40"/>
          </p15:clr>
        </p15:guide>
        <p15:guide id="6" orient="horz" pos="317">
          <p15:clr>
            <a:srgbClr val="FBAE40"/>
          </p15:clr>
        </p15:guide>
        <p15:guide id="7" orient="horz" pos="551">
          <p15:clr>
            <a:srgbClr val="FBAE40"/>
          </p15:clr>
        </p15:guide>
        <p15:guide id="8" orient="horz" pos="10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3 Columns">
    <p:spTree>
      <p:nvGrpSpPr>
        <p:cNvPr id="1" name=""/>
        <p:cNvGrpSpPr/>
        <p:nvPr/>
      </p:nvGrpSpPr>
      <p:grpSpPr>
        <a:xfrm>
          <a:off x="0" y="0"/>
          <a:ext cx="0" cy="0"/>
          <a:chOff x="0" y="0"/>
          <a:chExt cx="0" cy="0"/>
        </a:xfrm>
      </p:grpSpPr>
      <p:sp>
        <p:nvSpPr>
          <p:cNvPr id="7" name="Text Placeholder - column 3"/>
          <p:cNvSpPr>
            <a:spLocks noGrp="1"/>
          </p:cNvSpPr>
          <p:nvPr>
            <p:ph type="body" sz="quarter" idx="13" hasCustomPrompt="1"/>
          </p:nvPr>
        </p:nvSpPr>
        <p:spPr>
          <a:xfrm>
            <a:off x="8124361" y="1620000"/>
            <a:ext cx="3563072"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 column 2"/>
          <p:cNvSpPr>
            <a:spLocks noGrp="1"/>
          </p:cNvSpPr>
          <p:nvPr>
            <p:ph type="body" sz="quarter" idx="12" hasCustomPrompt="1"/>
          </p:nvPr>
        </p:nvSpPr>
        <p:spPr>
          <a:xfrm>
            <a:off x="4314115" y="1620000"/>
            <a:ext cx="3563072"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 column 1"/>
          <p:cNvSpPr>
            <a:spLocks noGrp="1"/>
          </p:cNvSpPr>
          <p:nvPr>
            <p:ph type="body" sz="quarter" idx="10" hasCustomPrompt="1"/>
          </p:nvPr>
        </p:nvSpPr>
        <p:spPr>
          <a:xfrm>
            <a:off x="503869" y="1620000"/>
            <a:ext cx="3563072"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cNvSpPr>
            <a:spLocks noGrp="1"/>
          </p:cNvSpPr>
          <p:nvPr>
            <p:ph type="title" hasCustomPrompt="1"/>
          </p:nvPr>
        </p:nvSpPr>
        <p:spPr>
          <a:xfrm>
            <a:off x="503870" y="504000"/>
            <a:ext cx="11183564"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593318452"/>
      </p:ext>
    </p:extLst>
  </p:cSld>
  <p:clrMapOvr>
    <a:masterClrMapping/>
  </p:clrMapOvr>
  <p:extLst mod="1">
    <p:ext uri="{DCECCB84-F9BA-43D5-87BE-67443E8EF086}">
      <p15:sldGuideLst xmlns:p15="http://schemas.microsoft.com/office/powerpoint/2012/main">
        <p15:guide id="1" pos="317">
          <p15:clr>
            <a:srgbClr val="FBAE40"/>
          </p15:clr>
        </p15:guide>
        <p15:guide id="2" orient="horz" pos="317">
          <p15:clr>
            <a:srgbClr val="FBAE40"/>
          </p15:clr>
        </p15:guide>
        <p15:guide id="3" pos="2563">
          <p15:clr>
            <a:srgbClr val="FBAE40"/>
          </p15:clr>
        </p15:guide>
        <p15:guide id="4" pos="2717">
          <p15:clr>
            <a:srgbClr val="FBAE40"/>
          </p15:clr>
        </p15:guide>
        <p15:guide id="5" pos="4964">
          <p15:clr>
            <a:srgbClr val="FBAE40"/>
          </p15:clr>
        </p15:guide>
        <p15:guide id="6" pos="5119">
          <p15:clr>
            <a:srgbClr val="FBAE40"/>
          </p15:clr>
        </p15:guide>
        <p15:guide id="7" pos="7364">
          <p15:clr>
            <a:srgbClr val="FBAE40"/>
          </p15:clr>
        </p15:guide>
        <p15:guide id="8" orient="horz" pos="551">
          <p15:clr>
            <a:srgbClr val="FBAE40"/>
          </p15:clr>
        </p15:guide>
        <p15:guide id="9" orient="horz" pos="1020">
          <p15:clr>
            <a:srgbClr val="FBAE40"/>
          </p15:clr>
        </p15:guide>
        <p15:guide id="10" orient="horz" pos="399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s - Text and Images">
    <p:spTree>
      <p:nvGrpSpPr>
        <p:cNvPr id="1" name=""/>
        <p:cNvGrpSpPr/>
        <p:nvPr/>
      </p:nvGrpSpPr>
      <p:grpSpPr>
        <a:xfrm>
          <a:off x="0" y="0"/>
          <a:ext cx="0" cy="0"/>
          <a:chOff x="0" y="0"/>
          <a:chExt cx="0" cy="0"/>
        </a:xfrm>
      </p:grpSpPr>
      <p:sp>
        <p:nvSpPr>
          <p:cNvPr id="17" name="Text placeholder 2"/>
          <p:cNvSpPr>
            <a:spLocks noGrp="1"/>
          </p:cNvSpPr>
          <p:nvPr>
            <p:ph type="body" sz="quarter" idx="13" hasCustomPrompt="1"/>
          </p:nvPr>
        </p:nvSpPr>
        <p:spPr>
          <a:xfrm>
            <a:off x="6360820" y="4770000"/>
            <a:ext cx="5326613" cy="1566000"/>
          </a:xfrm>
        </p:spPr>
        <p:txBody>
          <a:bodyPr/>
          <a:lstStyle>
            <a:lvl1pPr>
              <a:spcBef>
                <a:spcPts val="600"/>
              </a:spcBef>
              <a:defRPr sz="1799"/>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8" name="Picture Placeholder 2"/>
          <p:cNvSpPr>
            <a:spLocks noGrp="1"/>
          </p:cNvSpPr>
          <p:nvPr>
            <p:ph type="pic" sz="quarter" idx="14" hasCustomPrompt="1"/>
          </p:nvPr>
        </p:nvSpPr>
        <p:spPr bwMode="gray">
          <a:xfrm>
            <a:off x="6360820" y="1620000"/>
            <a:ext cx="5326613" cy="263100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3" name="Text placeholder 1"/>
          <p:cNvSpPr>
            <a:spLocks noGrp="1"/>
          </p:cNvSpPr>
          <p:nvPr>
            <p:ph type="body" sz="quarter" idx="10" hasCustomPrompt="1"/>
          </p:nvPr>
        </p:nvSpPr>
        <p:spPr>
          <a:xfrm>
            <a:off x="503869" y="4770000"/>
            <a:ext cx="5326613" cy="1566000"/>
          </a:xfrm>
        </p:spPr>
        <p:txBody>
          <a:bodyPr/>
          <a:lstStyle>
            <a:lvl1pPr>
              <a:spcBef>
                <a:spcPts val="600"/>
              </a:spcBef>
              <a:defRPr sz="1799"/>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5" name="Picture Placeholder 1"/>
          <p:cNvSpPr>
            <a:spLocks noGrp="1"/>
          </p:cNvSpPr>
          <p:nvPr>
            <p:ph type="pic" sz="quarter" idx="12" hasCustomPrompt="1"/>
          </p:nvPr>
        </p:nvSpPr>
        <p:spPr bwMode="gray">
          <a:xfrm>
            <a:off x="503869" y="1620000"/>
            <a:ext cx="5326613" cy="263100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2" name="Title"/>
          <p:cNvSpPr>
            <a:spLocks noGrp="1"/>
          </p:cNvSpPr>
          <p:nvPr>
            <p:ph type="title" hasCustomPrompt="1"/>
          </p:nvPr>
        </p:nvSpPr>
        <p:spPr>
          <a:xfrm>
            <a:off x="503870" y="504000"/>
            <a:ext cx="11183564"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475014141"/>
      </p:ext>
    </p:extLst>
  </p:cSld>
  <p:clrMapOvr>
    <a:masterClrMapping/>
  </p:clrMapOvr>
  <p:extLst mod="1">
    <p:ext uri="{DCECCB84-F9BA-43D5-87BE-67443E8EF086}">
      <p15:sldGuideLst xmlns:p15="http://schemas.microsoft.com/office/powerpoint/2012/main">
        <p15:guide id="1" pos="317">
          <p15:clr>
            <a:srgbClr val="FBAE40"/>
          </p15:clr>
        </p15:guide>
        <p15:guide id="2" orient="horz" pos="317">
          <p15:clr>
            <a:srgbClr val="FBAE40"/>
          </p15:clr>
        </p15:guide>
        <p15:guide id="3" orient="horz" pos="551">
          <p15:clr>
            <a:srgbClr val="FBAE40"/>
          </p15:clr>
        </p15:guide>
        <p15:guide id="4" orient="horz" pos="1020">
          <p15:clr>
            <a:srgbClr val="FBAE40"/>
          </p15:clr>
        </p15:guide>
        <p15:guide id="5" orient="horz" pos="2678">
          <p15:clr>
            <a:srgbClr val="FBAE40"/>
          </p15:clr>
        </p15:guide>
        <p15:guide id="6" orient="horz" pos="3004">
          <p15:clr>
            <a:srgbClr val="FBAE40"/>
          </p15:clr>
        </p15:guide>
        <p15:guide id="7" orient="horz" pos="3991">
          <p15:clr>
            <a:srgbClr val="FBAE40"/>
          </p15:clr>
        </p15:guide>
        <p15:guide id="8" pos="3682">
          <p15:clr>
            <a:srgbClr val="FBAE40"/>
          </p15:clr>
        </p15:guide>
        <p15:guide id="9" pos="4000">
          <p15:clr>
            <a:srgbClr val="FBAE40"/>
          </p15:clr>
        </p15:guide>
        <p15:guide id="10" pos="736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s - Text and Images">
    <p:spTree>
      <p:nvGrpSpPr>
        <p:cNvPr id="1" name=""/>
        <p:cNvGrpSpPr/>
        <p:nvPr/>
      </p:nvGrpSpPr>
      <p:grpSpPr>
        <a:xfrm>
          <a:off x="0" y="0"/>
          <a:ext cx="0" cy="0"/>
          <a:chOff x="0" y="0"/>
          <a:chExt cx="0" cy="0"/>
        </a:xfrm>
      </p:grpSpPr>
      <p:sp>
        <p:nvSpPr>
          <p:cNvPr id="17" name="Text placeholder 3"/>
          <p:cNvSpPr>
            <a:spLocks noGrp="1"/>
          </p:cNvSpPr>
          <p:nvPr>
            <p:ph type="body" sz="quarter" idx="13" hasCustomPrompt="1"/>
          </p:nvPr>
        </p:nvSpPr>
        <p:spPr>
          <a:xfrm>
            <a:off x="8297116" y="4354922"/>
            <a:ext cx="3390317" cy="1981079"/>
          </a:xfrm>
        </p:spPr>
        <p:txBody>
          <a:bodyPr/>
          <a:lstStyle>
            <a:lvl1pPr>
              <a:spcBef>
                <a:spcPts val="600"/>
              </a:spcBef>
              <a:defRPr sz="1799"/>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8" name="Picture placeholder 3"/>
          <p:cNvSpPr>
            <a:spLocks noGrp="1"/>
          </p:cNvSpPr>
          <p:nvPr>
            <p:ph type="pic" sz="quarter" idx="14" hasCustomPrompt="1"/>
          </p:nvPr>
        </p:nvSpPr>
        <p:spPr bwMode="gray">
          <a:xfrm>
            <a:off x="8297116" y="1620000"/>
            <a:ext cx="3390317" cy="223200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9" name="Text placeholder 2"/>
          <p:cNvSpPr>
            <a:spLocks noGrp="1"/>
          </p:cNvSpPr>
          <p:nvPr>
            <p:ph type="body" sz="quarter" idx="15" hasCustomPrompt="1"/>
          </p:nvPr>
        </p:nvSpPr>
        <p:spPr>
          <a:xfrm>
            <a:off x="4400493" y="4354922"/>
            <a:ext cx="3390317" cy="1981079"/>
          </a:xfrm>
        </p:spPr>
        <p:txBody>
          <a:bodyPr/>
          <a:lstStyle>
            <a:lvl1pPr>
              <a:spcBef>
                <a:spcPts val="600"/>
              </a:spcBef>
              <a:defRPr sz="1799"/>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0" name="Picture placeholder 2"/>
          <p:cNvSpPr>
            <a:spLocks noGrp="1"/>
          </p:cNvSpPr>
          <p:nvPr>
            <p:ph type="pic" sz="quarter" idx="16" hasCustomPrompt="1"/>
          </p:nvPr>
        </p:nvSpPr>
        <p:spPr bwMode="gray">
          <a:xfrm>
            <a:off x="4400493" y="1620000"/>
            <a:ext cx="3390317" cy="223200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3" name="Text placeholder 1"/>
          <p:cNvSpPr>
            <a:spLocks noGrp="1"/>
          </p:cNvSpPr>
          <p:nvPr>
            <p:ph type="body" sz="quarter" idx="10" hasCustomPrompt="1"/>
          </p:nvPr>
        </p:nvSpPr>
        <p:spPr>
          <a:xfrm>
            <a:off x="503869" y="4354922"/>
            <a:ext cx="3390317" cy="1981079"/>
          </a:xfrm>
        </p:spPr>
        <p:txBody>
          <a:bodyPr/>
          <a:lstStyle>
            <a:lvl1pPr>
              <a:spcBef>
                <a:spcPts val="600"/>
              </a:spcBef>
              <a:defRPr sz="1799"/>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5" name="Picture placeholder 1"/>
          <p:cNvSpPr>
            <a:spLocks noGrp="1"/>
          </p:cNvSpPr>
          <p:nvPr>
            <p:ph type="pic" sz="quarter" idx="12" hasCustomPrompt="1"/>
          </p:nvPr>
        </p:nvSpPr>
        <p:spPr bwMode="gray">
          <a:xfrm>
            <a:off x="503869" y="1620000"/>
            <a:ext cx="3390317" cy="223200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2" name="Title"/>
          <p:cNvSpPr>
            <a:spLocks noGrp="1"/>
          </p:cNvSpPr>
          <p:nvPr>
            <p:ph type="title" hasCustomPrompt="1"/>
          </p:nvPr>
        </p:nvSpPr>
        <p:spPr>
          <a:xfrm>
            <a:off x="503870" y="504000"/>
            <a:ext cx="11183564"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1767682979"/>
      </p:ext>
    </p:extLst>
  </p:cSld>
  <p:clrMapOvr>
    <a:masterClrMapping/>
  </p:clrMapOvr>
  <p:extLst mod="1">
    <p:ext uri="{DCECCB84-F9BA-43D5-87BE-67443E8EF086}">
      <p15:sldGuideLst xmlns:p15="http://schemas.microsoft.com/office/powerpoint/2012/main">
        <p15:guide id="1" pos="317">
          <p15:clr>
            <a:srgbClr val="FBAE40"/>
          </p15:clr>
        </p15:guide>
        <p15:guide id="2" orient="horz" pos="317">
          <p15:clr>
            <a:srgbClr val="FBAE40"/>
          </p15:clr>
        </p15:guide>
        <p15:guide id="3" pos="2455">
          <p15:clr>
            <a:srgbClr val="FBAE40"/>
          </p15:clr>
        </p15:guide>
        <p15:guide id="4" pos="2773">
          <p15:clr>
            <a:srgbClr val="FBAE40"/>
          </p15:clr>
        </p15:guide>
        <p15:guide id="5" pos="4910">
          <p15:clr>
            <a:srgbClr val="FBAE40"/>
          </p15:clr>
        </p15:guide>
        <p15:guide id="6" pos="5227">
          <p15:clr>
            <a:srgbClr val="FBAE40"/>
          </p15:clr>
        </p15:guide>
        <p15:guide id="7" pos="7364">
          <p15:clr>
            <a:srgbClr val="FBAE40"/>
          </p15:clr>
        </p15:guide>
        <p15:guide id="8" orient="horz" pos="551">
          <p15:clr>
            <a:srgbClr val="FBAE40"/>
          </p15:clr>
        </p15:guide>
        <p15:guide id="9" orient="horz" pos="1019">
          <p15:clr>
            <a:srgbClr val="FBAE40"/>
          </p15:clr>
        </p15:guide>
        <p15:guide id="10" orient="horz" pos="2428">
          <p15:clr>
            <a:srgbClr val="FBAE40"/>
          </p15:clr>
        </p15:guide>
        <p15:guide id="11" orient="horz" pos="2743">
          <p15:clr>
            <a:srgbClr val="FBAE40"/>
          </p15:clr>
        </p15:guide>
        <p15:guide id="12" orient="horz" pos="399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Columns - Text and Images">
    <p:spTree>
      <p:nvGrpSpPr>
        <p:cNvPr id="1" name=""/>
        <p:cNvGrpSpPr/>
        <p:nvPr/>
      </p:nvGrpSpPr>
      <p:grpSpPr>
        <a:xfrm>
          <a:off x="0" y="0"/>
          <a:ext cx="0" cy="0"/>
          <a:chOff x="0" y="0"/>
          <a:chExt cx="0" cy="0"/>
        </a:xfrm>
      </p:grpSpPr>
      <p:sp>
        <p:nvSpPr>
          <p:cNvPr id="3" name="Text placeholder - column 2"/>
          <p:cNvSpPr>
            <a:spLocks noGrp="1"/>
          </p:cNvSpPr>
          <p:nvPr>
            <p:ph type="body" sz="quarter" idx="10" hasCustomPrompt="1"/>
          </p:nvPr>
        </p:nvSpPr>
        <p:spPr>
          <a:xfrm>
            <a:off x="503869" y="3878220"/>
            <a:ext cx="2414971" cy="2457780"/>
          </a:xfrm>
        </p:spPr>
        <p:txBody>
          <a:bodyPr/>
          <a:lstStyle>
            <a:lvl1pPr>
              <a:spcBef>
                <a:spcPts val="600"/>
              </a:spcBef>
              <a:defRPr sz="1799"/>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5" name="Picture Placeholder 4"/>
          <p:cNvSpPr>
            <a:spLocks noGrp="1"/>
          </p:cNvSpPr>
          <p:nvPr>
            <p:ph type="pic" sz="quarter" idx="12" hasCustomPrompt="1"/>
          </p:nvPr>
        </p:nvSpPr>
        <p:spPr bwMode="gray">
          <a:xfrm>
            <a:off x="503869" y="1620000"/>
            <a:ext cx="2414971" cy="172800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17" name="Text placeholder - column 2"/>
          <p:cNvSpPr>
            <a:spLocks noGrp="1"/>
          </p:cNvSpPr>
          <p:nvPr>
            <p:ph type="body" sz="quarter" idx="13" hasCustomPrompt="1"/>
          </p:nvPr>
        </p:nvSpPr>
        <p:spPr>
          <a:xfrm>
            <a:off x="9272462" y="3878221"/>
            <a:ext cx="2414971" cy="2457780"/>
          </a:xfrm>
        </p:spPr>
        <p:txBody>
          <a:bodyPr/>
          <a:lstStyle>
            <a:lvl1pPr>
              <a:spcBef>
                <a:spcPts val="600"/>
              </a:spcBef>
              <a:defRPr sz="1799"/>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8" name="Picture Placeholder 4"/>
          <p:cNvSpPr>
            <a:spLocks noGrp="1"/>
          </p:cNvSpPr>
          <p:nvPr>
            <p:ph type="pic" sz="quarter" idx="14" hasCustomPrompt="1"/>
          </p:nvPr>
        </p:nvSpPr>
        <p:spPr bwMode="gray">
          <a:xfrm>
            <a:off x="9272462" y="1620000"/>
            <a:ext cx="2414971" cy="172800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9" name="Text placeholder - column 2"/>
          <p:cNvSpPr>
            <a:spLocks noGrp="1"/>
          </p:cNvSpPr>
          <p:nvPr>
            <p:ph type="body" sz="quarter" idx="15" hasCustomPrompt="1"/>
          </p:nvPr>
        </p:nvSpPr>
        <p:spPr>
          <a:xfrm>
            <a:off x="3426734" y="3878221"/>
            <a:ext cx="2414971" cy="2457780"/>
          </a:xfrm>
        </p:spPr>
        <p:txBody>
          <a:bodyPr/>
          <a:lstStyle>
            <a:lvl1pPr>
              <a:spcBef>
                <a:spcPts val="600"/>
              </a:spcBef>
              <a:defRPr sz="1799"/>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0" name="Picture Placeholder 4"/>
          <p:cNvSpPr>
            <a:spLocks noGrp="1"/>
          </p:cNvSpPr>
          <p:nvPr>
            <p:ph type="pic" sz="quarter" idx="16" hasCustomPrompt="1"/>
          </p:nvPr>
        </p:nvSpPr>
        <p:spPr bwMode="gray">
          <a:xfrm>
            <a:off x="3426734" y="1620000"/>
            <a:ext cx="2414971" cy="172800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13" name="Text placeholder - column 2"/>
          <p:cNvSpPr>
            <a:spLocks noGrp="1"/>
          </p:cNvSpPr>
          <p:nvPr>
            <p:ph type="body" sz="quarter" idx="17" hasCustomPrompt="1"/>
          </p:nvPr>
        </p:nvSpPr>
        <p:spPr>
          <a:xfrm>
            <a:off x="6349599" y="3878221"/>
            <a:ext cx="2414971" cy="2457780"/>
          </a:xfrm>
        </p:spPr>
        <p:txBody>
          <a:bodyPr/>
          <a:lstStyle>
            <a:lvl1pPr>
              <a:spcBef>
                <a:spcPts val="600"/>
              </a:spcBef>
              <a:defRPr sz="1799"/>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4" name="Picture Placeholder 4"/>
          <p:cNvSpPr>
            <a:spLocks noGrp="1"/>
          </p:cNvSpPr>
          <p:nvPr>
            <p:ph type="pic" sz="quarter" idx="18" hasCustomPrompt="1"/>
          </p:nvPr>
        </p:nvSpPr>
        <p:spPr bwMode="gray">
          <a:xfrm>
            <a:off x="6349599" y="1620000"/>
            <a:ext cx="2414971" cy="172800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2" name="Title"/>
          <p:cNvSpPr>
            <a:spLocks noGrp="1"/>
          </p:cNvSpPr>
          <p:nvPr>
            <p:ph type="title" hasCustomPrompt="1"/>
          </p:nvPr>
        </p:nvSpPr>
        <p:spPr>
          <a:xfrm>
            <a:off x="503870" y="504000"/>
            <a:ext cx="11183564"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4218180941"/>
      </p:ext>
    </p:extLst>
  </p:cSld>
  <p:clrMapOvr>
    <a:masterClrMapping/>
  </p:clrMapOvr>
  <p:extLst mod="1">
    <p:ext uri="{DCECCB84-F9BA-43D5-87BE-67443E8EF086}">
      <p15:sldGuideLst xmlns:p15="http://schemas.microsoft.com/office/powerpoint/2012/main">
        <p15:guide id="1" pos="317">
          <p15:clr>
            <a:srgbClr val="FBAE40"/>
          </p15:clr>
        </p15:guide>
        <p15:guide id="2" orient="horz" pos="317">
          <p15:clr>
            <a:srgbClr val="FBAE40"/>
          </p15:clr>
        </p15:guide>
        <p15:guide id="3" orient="horz" pos="551">
          <p15:clr>
            <a:srgbClr val="FBAE40"/>
          </p15:clr>
        </p15:guide>
        <p15:guide id="4" orient="horz" pos="1021">
          <p15:clr>
            <a:srgbClr val="FBAE40"/>
          </p15:clr>
        </p15:guide>
        <p15:guide id="5" orient="horz" pos="2110">
          <p15:clr>
            <a:srgbClr val="FBAE40"/>
          </p15:clr>
        </p15:guide>
        <p15:guide id="6" orient="horz" pos="2442">
          <p15:clr>
            <a:srgbClr val="FBAE40"/>
          </p15:clr>
        </p15:guide>
        <p15:guide id="7" orient="horz" pos="3990">
          <p15:clr>
            <a:srgbClr val="FBAE40"/>
          </p15:clr>
        </p15:guide>
        <p15:guide id="8" pos="1840">
          <p15:clr>
            <a:srgbClr val="FBAE40"/>
          </p15:clr>
        </p15:guide>
        <p15:guide id="9" pos="2159">
          <p15:clr>
            <a:srgbClr val="FBAE40"/>
          </p15:clr>
        </p15:guide>
        <p15:guide id="10" pos="3683">
          <p15:clr>
            <a:srgbClr val="FBAE40"/>
          </p15:clr>
        </p15:guide>
        <p15:guide id="11" pos="4000">
          <p15:clr>
            <a:srgbClr val="FBAE40"/>
          </p15:clr>
        </p15:guide>
        <p15:guide id="12" pos="5525">
          <p15:clr>
            <a:srgbClr val="FBAE40"/>
          </p15:clr>
        </p15:guide>
        <p15:guide id="13" pos="5842">
          <p15:clr>
            <a:srgbClr val="FBAE40"/>
          </p15:clr>
        </p15:guide>
        <p15:guide id="14" pos="736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5" name="Quote placeholder"/>
          <p:cNvSpPr>
            <a:spLocks noGrp="1"/>
          </p:cNvSpPr>
          <p:nvPr>
            <p:ph type="body" sz="quarter" idx="10" hasCustomPrompt="1"/>
          </p:nvPr>
        </p:nvSpPr>
        <p:spPr>
          <a:xfrm>
            <a:off x="503869" y="1800000"/>
            <a:ext cx="11182288" cy="3285032"/>
          </a:xfrm>
        </p:spPr>
        <p:txBody>
          <a:bodyPr/>
          <a:lstStyle>
            <a:lvl1pPr marL="395802" indent="-395802">
              <a:lnSpc>
                <a:spcPct val="90000"/>
              </a:lnSpc>
              <a:spcBef>
                <a:spcPts val="600"/>
              </a:spcBef>
              <a:defRPr sz="5997" b="1"/>
            </a:lvl1pPr>
            <a:lvl2pPr marL="395802" indent="0">
              <a:buNone/>
              <a:defRPr sz="1200"/>
            </a:lvl2pPr>
          </a:lstStyle>
          <a:p>
            <a:pPr lvl="0"/>
            <a:r>
              <a:rPr lang="en-US" noProof="0" dirty="0"/>
              <a:t>“Quote goes here </a:t>
            </a:r>
            <a:br>
              <a:rPr lang="en-US" noProof="0" dirty="0"/>
            </a:br>
            <a:r>
              <a:rPr lang="en-US" noProof="0" dirty="0"/>
              <a:t>and here.”</a:t>
            </a:r>
          </a:p>
          <a:p>
            <a:pPr lvl="1"/>
            <a:r>
              <a:rPr lang="en-US" noProof="0" dirty="0"/>
              <a:t>Source</a:t>
            </a:r>
          </a:p>
        </p:txBody>
      </p:sp>
    </p:spTree>
    <p:extLst>
      <p:ext uri="{BB962C8B-B14F-4D97-AF65-F5344CB8AC3E}">
        <p14:creationId xmlns:p14="http://schemas.microsoft.com/office/powerpoint/2010/main" val="4134958283"/>
      </p:ext>
    </p:extLst>
  </p:cSld>
  <p:clrMapOvr>
    <a:masterClrMapping/>
  </p:clrMapOvr>
  <p:extLst mod="1">
    <p:ext uri="{DCECCB84-F9BA-43D5-87BE-67443E8EF086}">
      <p15:sldGuideLst xmlns:p15="http://schemas.microsoft.com/office/powerpoint/2012/main">
        <p15:guide id="1" pos="317">
          <p15:clr>
            <a:srgbClr val="FBAE40"/>
          </p15:clr>
        </p15:guide>
        <p15:guide id="4" orient="horz" pos="1133">
          <p15:clr>
            <a:srgbClr val="FBAE40"/>
          </p15:clr>
        </p15:guide>
        <p15:guide id="5" orient="horz" pos="3204">
          <p15:clr>
            <a:srgbClr val="FBAE40"/>
          </p15:clr>
        </p15:guide>
        <p15:guide id="6" pos="736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and Quote">
    <p:spTree>
      <p:nvGrpSpPr>
        <p:cNvPr id="1" name=""/>
        <p:cNvGrpSpPr/>
        <p:nvPr/>
      </p:nvGrpSpPr>
      <p:grpSpPr>
        <a:xfrm>
          <a:off x="0" y="0"/>
          <a:ext cx="0" cy="0"/>
          <a:chOff x="0" y="0"/>
          <a:chExt cx="0" cy="0"/>
        </a:xfrm>
      </p:grpSpPr>
      <p:sp>
        <p:nvSpPr>
          <p:cNvPr id="5" name="Quote placeholder"/>
          <p:cNvSpPr>
            <a:spLocks noGrp="1"/>
          </p:cNvSpPr>
          <p:nvPr>
            <p:ph type="body" sz="quarter" idx="10" hasCustomPrompt="1"/>
          </p:nvPr>
        </p:nvSpPr>
        <p:spPr>
          <a:xfrm>
            <a:off x="503869" y="1800000"/>
            <a:ext cx="11182288" cy="3285032"/>
          </a:xfrm>
        </p:spPr>
        <p:txBody>
          <a:bodyPr/>
          <a:lstStyle>
            <a:lvl1pPr marL="395802" indent="-395802">
              <a:lnSpc>
                <a:spcPct val="90000"/>
              </a:lnSpc>
              <a:spcBef>
                <a:spcPts val="600"/>
              </a:spcBef>
              <a:defRPr sz="5997" b="1"/>
            </a:lvl1pPr>
            <a:lvl2pPr marL="395802" indent="0">
              <a:buNone/>
              <a:defRPr sz="1200"/>
            </a:lvl2pPr>
          </a:lstStyle>
          <a:p>
            <a:pPr lvl="0"/>
            <a:r>
              <a:rPr lang="en-US" noProof="0" dirty="0"/>
              <a:t>“Quote goes here </a:t>
            </a:r>
            <a:br>
              <a:rPr lang="en-US" noProof="0" dirty="0"/>
            </a:br>
            <a:r>
              <a:rPr lang="en-US" noProof="0" dirty="0"/>
              <a:t>and here.”</a:t>
            </a:r>
          </a:p>
          <a:p>
            <a:pPr lvl="1"/>
            <a:r>
              <a:rPr lang="en-US" noProof="0" dirty="0"/>
              <a:t>Source</a:t>
            </a:r>
          </a:p>
        </p:txBody>
      </p:sp>
      <p:sp>
        <p:nvSpPr>
          <p:cNvPr id="2" name="Title"/>
          <p:cNvSpPr>
            <a:spLocks noGrp="1"/>
          </p:cNvSpPr>
          <p:nvPr>
            <p:ph type="title" hasCustomPrompt="1"/>
          </p:nvPr>
        </p:nvSpPr>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304944810"/>
      </p:ext>
    </p:extLst>
  </p:cSld>
  <p:clrMapOvr>
    <a:masterClrMapping/>
  </p:clrMapOvr>
  <p:extLst mod="1">
    <p:ext uri="{DCECCB84-F9BA-43D5-87BE-67443E8EF086}">
      <p15:sldGuideLst xmlns:p15="http://schemas.microsoft.com/office/powerpoint/2012/main">
        <p15:guide id="1" pos="317">
          <p15:clr>
            <a:srgbClr val="FBAE40"/>
          </p15:clr>
        </p15:guide>
        <p15:guide id="2" orient="horz" pos="317">
          <p15:clr>
            <a:srgbClr val="FBAE40"/>
          </p15:clr>
        </p15:guide>
        <p15:guide id="3" orient="horz" pos="551">
          <p15:clr>
            <a:srgbClr val="FBAE40"/>
          </p15:clr>
        </p15:guide>
        <p15:guide id="4" orient="horz" pos="1133">
          <p15:clr>
            <a:srgbClr val="FBAE40"/>
          </p15:clr>
        </p15:guide>
        <p15:guide id="5" orient="horz" pos="3204">
          <p15:clr>
            <a:srgbClr val="FBAE40"/>
          </p15:clr>
        </p15:guide>
        <p15:guide id="6" pos="736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Text with Image 1/3">
    <p:spTree>
      <p:nvGrpSpPr>
        <p:cNvPr id="1" name=""/>
        <p:cNvGrpSpPr/>
        <p:nvPr/>
      </p:nvGrpSpPr>
      <p:grpSpPr>
        <a:xfrm>
          <a:off x="0" y="0"/>
          <a:ext cx="0" cy="0"/>
          <a:chOff x="0" y="0"/>
          <a:chExt cx="0" cy="0"/>
        </a:xfrm>
      </p:grpSpPr>
      <p:sp>
        <p:nvSpPr>
          <p:cNvPr id="5" name="Picture Placeholder 1/3 right"/>
          <p:cNvSpPr>
            <a:spLocks noGrp="1"/>
          </p:cNvSpPr>
          <p:nvPr>
            <p:ph type="pic" sz="quarter" idx="10" hasCustomPrompt="1"/>
          </p:nvPr>
        </p:nvSpPr>
        <p:spPr bwMode="gray">
          <a:xfrm>
            <a:off x="8125059" y="252000"/>
            <a:ext cx="4066941" cy="6606000"/>
          </a:xfrm>
          <a:solidFill>
            <a:schemeClr val="tx2">
              <a:alpha val="70000"/>
            </a:schemeClr>
          </a:solidFill>
        </p:spPr>
        <p:txBody>
          <a:bodyPr vert="horz" lIns="0" tIns="2448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7" name="Text Placeholder"/>
          <p:cNvSpPr>
            <a:spLocks noGrp="1"/>
          </p:cNvSpPr>
          <p:nvPr>
            <p:ph type="body" sz="quarter" idx="11" hasCustomPrompt="1"/>
          </p:nvPr>
        </p:nvSpPr>
        <p:spPr bwMode="black">
          <a:xfrm>
            <a:off x="503868" y="1620000"/>
            <a:ext cx="7090154"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3" name="Title"/>
          <p:cNvSpPr>
            <a:spLocks noGrp="1"/>
          </p:cNvSpPr>
          <p:nvPr>
            <p:ph type="title" hasCustomPrompt="1"/>
          </p:nvPr>
        </p:nvSpPr>
        <p:spPr>
          <a:xfrm>
            <a:off x="503870" y="504000"/>
            <a:ext cx="7090154"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678487559"/>
      </p:ext>
    </p:extLst>
  </p:cSld>
  <p:clrMapOvr>
    <a:masterClrMapping/>
  </p:clrMapOvr>
  <p:extLst mod="1">
    <p:ext uri="{DCECCB84-F9BA-43D5-87BE-67443E8EF086}">
      <p15:sldGuideLst xmlns:p15="http://schemas.microsoft.com/office/powerpoint/2012/main">
        <p15:guide id="1" pos="317">
          <p15:clr>
            <a:srgbClr val="FBAE40"/>
          </p15:clr>
        </p15:guide>
        <p15:guide id="2" orient="horz" pos="3991">
          <p15:clr>
            <a:srgbClr val="FBAE40"/>
          </p15:clr>
        </p15:guide>
        <p15:guide id="3" pos="4786">
          <p15:clr>
            <a:srgbClr val="FBAE40"/>
          </p15:clr>
        </p15:guide>
        <p15:guide id="4" pos="5119">
          <p15:clr>
            <a:srgbClr val="FBAE40"/>
          </p15:clr>
        </p15:guide>
        <p15:guide id="5" orient="horz" pos="317">
          <p15:clr>
            <a:srgbClr val="FBAE40"/>
          </p15:clr>
        </p15:guide>
        <p15:guide id="6" orient="horz" pos="551">
          <p15:clr>
            <a:srgbClr val="FBAE40"/>
          </p15:clr>
        </p15:guide>
        <p15:guide id="7" orient="horz" pos="10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Text with Image 1/2">
    <p:spTree>
      <p:nvGrpSpPr>
        <p:cNvPr id="1" name=""/>
        <p:cNvGrpSpPr/>
        <p:nvPr/>
      </p:nvGrpSpPr>
      <p:grpSpPr>
        <a:xfrm>
          <a:off x="0" y="0"/>
          <a:ext cx="0" cy="0"/>
          <a:chOff x="0" y="0"/>
          <a:chExt cx="0" cy="0"/>
        </a:xfrm>
      </p:grpSpPr>
      <p:sp>
        <p:nvSpPr>
          <p:cNvPr id="5" name="Picture Placeholder 1/2 right"/>
          <p:cNvSpPr>
            <a:spLocks noGrp="1"/>
          </p:cNvSpPr>
          <p:nvPr>
            <p:ph type="pic" sz="quarter" idx="10" hasCustomPrompt="1"/>
          </p:nvPr>
        </p:nvSpPr>
        <p:spPr bwMode="gray">
          <a:xfrm>
            <a:off x="6096001" y="252000"/>
            <a:ext cx="6096000" cy="6606000"/>
          </a:xfrm>
          <a:solidFill>
            <a:schemeClr val="tx2">
              <a:alpha val="70000"/>
            </a:schemeClr>
          </a:solidFill>
        </p:spPr>
        <p:txBody>
          <a:bodyPr vert="horz" lIns="0" tIns="2448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7" name="Text Placeholder 1/2"/>
          <p:cNvSpPr>
            <a:spLocks noGrp="1"/>
          </p:cNvSpPr>
          <p:nvPr>
            <p:ph type="body" sz="quarter" idx="11" hasCustomPrompt="1"/>
          </p:nvPr>
        </p:nvSpPr>
        <p:spPr bwMode="black">
          <a:xfrm>
            <a:off x="503868" y="1620000"/>
            <a:ext cx="5110669"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2" name="Title"/>
          <p:cNvSpPr>
            <a:spLocks noGrp="1"/>
          </p:cNvSpPr>
          <p:nvPr>
            <p:ph type="title" hasCustomPrompt="1"/>
          </p:nvPr>
        </p:nvSpPr>
        <p:spPr>
          <a:xfrm>
            <a:off x="503870" y="504000"/>
            <a:ext cx="5110669"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1888776685"/>
      </p:ext>
    </p:extLst>
  </p:cSld>
  <p:clrMapOvr>
    <a:masterClrMapping/>
  </p:clrMapOvr>
  <p:extLst mod="1">
    <p:ext uri="{DCECCB84-F9BA-43D5-87BE-67443E8EF086}">
      <p15:sldGuideLst xmlns:p15="http://schemas.microsoft.com/office/powerpoint/2012/main">
        <p15:guide id="1" pos="3841">
          <p15:clr>
            <a:srgbClr val="FBAE40"/>
          </p15:clr>
        </p15:guide>
        <p15:guide id="2" orient="horz" pos="317">
          <p15:clr>
            <a:srgbClr val="FBAE40"/>
          </p15:clr>
        </p15:guide>
        <p15:guide id="3" orient="horz" pos="551">
          <p15:clr>
            <a:srgbClr val="FBAE40"/>
          </p15:clr>
        </p15:guide>
        <p15:guide id="4" orient="horz" pos="1020">
          <p15:clr>
            <a:srgbClr val="FBAE40"/>
          </p15:clr>
        </p15:guide>
        <p15:guide id="5" orient="horz" pos="3991">
          <p15:clr>
            <a:srgbClr val="FBAE40"/>
          </p15:clr>
        </p15:guide>
        <p15:guide id="6" pos="3538">
          <p15:clr>
            <a:srgbClr val="FBAE40"/>
          </p15:clr>
        </p15:guide>
        <p15:guide id="7" pos="317">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with Motion Band">
    <p:spTree>
      <p:nvGrpSpPr>
        <p:cNvPr id="1" name=""/>
        <p:cNvGrpSpPr/>
        <p:nvPr/>
      </p:nvGrpSpPr>
      <p:grpSpPr>
        <a:xfrm>
          <a:off x="0" y="0"/>
          <a:ext cx="0" cy="0"/>
          <a:chOff x="0" y="0"/>
          <a:chExt cx="0" cy="0"/>
        </a:xfrm>
      </p:grpSpPr>
      <p:sp>
        <p:nvSpPr>
          <p:cNvPr id="5" name="Picture Placeholder with motion band"/>
          <p:cNvSpPr>
            <a:spLocks noGrp="1"/>
          </p:cNvSpPr>
          <p:nvPr>
            <p:ph type="pic" sz="quarter" idx="10" hasCustomPrompt="1"/>
          </p:nvPr>
        </p:nvSpPr>
        <p:spPr bwMode="gray">
          <a:xfrm>
            <a:off x="1" y="252000"/>
            <a:ext cx="12192000" cy="6606000"/>
          </a:xfrm>
          <a:solidFill>
            <a:schemeClr val="tx2">
              <a:alpha val="70000"/>
            </a:schemeClr>
          </a:solidFill>
        </p:spPr>
        <p:txBody>
          <a:bodyPr vert="horz" lIns="0" tIns="2448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Tree>
    <p:extLst>
      <p:ext uri="{BB962C8B-B14F-4D97-AF65-F5344CB8AC3E}">
        <p14:creationId xmlns:p14="http://schemas.microsoft.com/office/powerpoint/2010/main" val="222587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with Illustration">
    <p:bg>
      <p:bgRef idx="1001">
        <a:schemeClr val="bg1"/>
      </p:bgRef>
    </p:bg>
    <p:spTree>
      <p:nvGrpSpPr>
        <p:cNvPr id="1" name=""/>
        <p:cNvGrpSpPr/>
        <p:nvPr/>
      </p:nvGrpSpPr>
      <p:grpSpPr>
        <a:xfrm>
          <a:off x="0" y="0"/>
          <a:ext cx="0" cy="0"/>
          <a:chOff x="0" y="0"/>
          <a:chExt cx="0" cy="0"/>
        </a:xfrm>
      </p:grpSpPr>
      <p:pic>
        <p:nvPicPr>
          <p:cNvPr id="8" name="SAP Logo" descr="SAP Logo" title="SAP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46665" y="6217668"/>
            <a:ext cx="1963124" cy="360000"/>
          </a:xfrm>
          <a:prstGeom prst="rect">
            <a:avLst/>
          </a:prstGeom>
        </p:spPr>
      </p:pic>
      <p:sp>
        <p:nvSpPr>
          <p:cNvPr id="13" name="Classification"/>
          <p:cNvSpPr txBox="1"/>
          <p:nvPr userDrawn="1"/>
        </p:nvSpPr>
        <p:spPr>
          <a:xfrm>
            <a:off x="287926" y="5769667"/>
            <a:ext cx="4203760" cy="138499"/>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dirty="0"/>
              <a:t>INTERNAL</a:t>
            </a:r>
          </a:p>
        </p:txBody>
      </p:sp>
      <p:sp>
        <p:nvSpPr>
          <p:cNvPr id="19" name="Speaker"/>
          <p:cNvSpPr>
            <a:spLocks noGrp="1"/>
          </p:cNvSpPr>
          <p:nvPr userDrawn="1">
            <p:ph type="subTitle" idx="1" hasCustomPrompt="1"/>
          </p:nvPr>
        </p:nvSpPr>
        <p:spPr bwMode="black">
          <a:xfrm>
            <a:off x="287925" y="5130490"/>
            <a:ext cx="10897962" cy="430887"/>
          </a:xfrm>
        </p:spPr>
        <p:txBody>
          <a:bodyPr wrap="square" anchor="t" anchorCtr="0">
            <a:noAutofit/>
          </a:bodyPr>
          <a:lstStyle>
            <a:lvl1pPr marL="0" marR="0" indent="0" algn="l" defTabSz="1088231"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116" indent="0" algn="ctr">
              <a:buNone/>
              <a:defRPr>
                <a:solidFill>
                  <a:schemeClr val="tx1">
                    <a:tint val="75000"/>
                  </a:schemeClr>
                </a:solidFill>
              </a:defRPr>
            </a:lvl2pPr>
            <a:lvl3pPr marL="1088231" indent="0" algn="ctr">
              <a:buNone/>
              <a:defRPr>
                <a:solidFill>
                  <a:schemeClr val="tx1">
                    <a:tint val="75000"/>
                  </a:schemeClr>
                </a:solidFill>
              </a:defRPr>
            </a:lvl3pPr>
            <a:lvl4pPr marL="1632347" indent="0" algn="ctr">
              <a:buNone/>
              <a:defRPr>
                <a:solidFill>
                  <a:schemeClr val="tx1">
                    <a:tint val="75000"/>
                  </a:schemeClr>
                </a:solidFill>
              </a:defRPr>
            </a:lvl4pPr>
            <a:lvl5pPr marL="2176463" indent="0" algn="ctr">
              <a:buNone/>
              <a:defRPr>
                <a:solidFill>
                  <a:schemeClr val="tx1">
                    <a:tint val="75000"/>
                  </a:schemeClr>
                </a:solidFill>
              </a:defRPr>
            </a:lvl5pPr>
            <a:lvl6pPr marL="2720580" indent="0" algn="ctr">
              <a:buNone/>
              <a:defRPr>
                <a:solidFill>
                  <a:schemeClr val="tx1">
                    <a:tint val="75000"/>
                  </a:schemeClr>
                </a:solidFill>
              </a:defRPr>
            </a:lvl6pPr>
            <a:lvl7pPr marL="3264695" indent="0" algn="ctr">
              <a:buNone/>
              <a:defRPr>
                <a:solidFill>
                  <a:schemeClr val="tx1">
                    <a:tint val="75000"/>
                  </a:schemeClr>
                </a:solidFill>
              </a:defRPr>
            </a:lvl7pPr>
            <a:lvl8pPr marL="3808811" indent="0" algn="ctr">
              <a:buNone/>
              <a:defRPr>
                <a:solidFill>
                  <a:schemeClr val="tx1">
                    <a:tint val="75000"/>
                  </a:schemeClr>
                </a:solidFill>
              </a:defRPr>
            </a:lvl8pPr>
            <a:lvl9pPr marL="4352927" indent="0" algn="ctr">
              <a:buNone/>
              <a:defRPr>
                <a:solidFill>
                  <a:schemeClr val="tx1">
                    <a:tint val="75000"/>
                  </a:schemeClr>
                </a:solidFill>
              </a:defRPr>
            </a:lvl9pPr>
          </a:lstStyle>
          <a:p>
            <a:r>
              <a:rPr lang="en-US" dirty="0"/>
              <a:t>Speaker’s Name, SAP</a:t>
            </a:r>
          </a:p>
          <a:p>
            <a:pPr marL="0" marR="0" lvl="0" indent="0" algn="l" defTabSz="1088231" rtl="0" eaLnBrk="1" fontAlgn="auto" latinLnBrk="0" hangingPunct="1">
              <a:lnSpc>
                <a:spcPct val="100000"/>
              </a:lnSpc>
              <a:spcBef>
                <a:spcPts val="0"/>
              </a:spcBef>
              <a:spcAft>
                <a:spcPts val="0"/>
              </a:spcAft>
              <a:buClr>
                <a:schemeClr val="accent1"/>
              </a:buClr>
              <a:buSzPct val="80000"/>
              <a:buFontTx/>
              <a:buNone/>
              <a:tabLst/>
              <a:defRPr/>
            </a:pPr>
            <a:r>
              <a:rPr lang="en-US" dirty="0"/>
              <a:t>Month 00, 2018</a:t>
            </a:r>
          </a:p>
        </p:txBody>
      </p:sp>
      <p:sp>
        <p:nvSpPr>
          <p:cNvPr id="3" name="Title 2"/>
          <p:cNvSpPr>
            <a:spLocks noGrp="1"/>
          </p:cNvSpPr>
          <p:nvPr>
            <p:ph type="title" hasCustomPrompt="1"/>
          </p:nvPr>
        </p:nvSpPr>
        <p:spPr>
          <a:xfrm>
            <a:off x="287925" y="4024430"/>
            <a:ext cx="10897962" cy="997196"/>
          </a:xfrm>
        </p:spPr>
        <p:txBody>
          <a:bodyPr>
            <a:noAutofit/>
          </a:bodyPr>
          <a:lstStyle>
            <a:lvl1pPr>
              <a:lnSpc>
                <a:spcPct val="90000"/>
              </a:lnSpc>
              <a:defRPr sz="3599"/>
            </a:lvl1pPr>
          </a:lstStyle>
          <a:p>
            <a:pPr fontAlgn="base">
              <a:spcBef>
                <a:spcPct val="50000"/>
              </a:spcBef>
              <a:spcAft>
                <a:spcPct val="0"/>
              </a:spcAft>
              <a:buClr>
                <a:srgbClr val="F0AB00"/>
              </a:buClr>
              <a:buSzPct val="80000"/>
            </a:pPr>
            <a:r>
              <a:rPr lang="en-US" sz="3599" dirty="0"/>
              <a:t>Presentation Title </a:t>
            </a:r>
            <a:br>
              <a:rPr lang="en-US" sz="3599" dirty="0"/>
            </a:br>
            <a:r>
              <a:rPr lang="en-US" sz="3599" dirty="0"/>
              <a:t>Goes Here and Here.</a:t>
            </a:r>
            <a:endParaRPr lang="de-DE" sz="3599" kern="0" dirty="0" err="1">
              <a:ea typeface="Arial Unicode MS" pitchFamily="34" charset="-128"/>
              <a:cs typeface="Arial Unicode MS" pitchFamily="34" charset="-128"/>
            </a:endParaRPr>
          </a:p>
        </p:txBody>
      </p:sp>
      <p:sp>
        <p:nvSpPr>
          <p:cNvPr id="5" name="Title image (illustration scene art)"/>
          <p:cNvSpPr>
            <a:spLocks noGrp="1"/>
          </p:cNvSpPr>
          <p:nvPr>
            <p:ph type="pic" sz="quarter" idx="12" hasCustomPrompt="1"/>
          </p:nvPr>
        </p:nvSpPr>
        <p:spPr>
          <a:xfrm>
            <a:off x="1" y="0"/>
            <a:ext cx="12192000" cy="3430006"/>
          </a:xfrm>
          <a:noFill/>
        </p:spPr>
        <p:txBody>
          <a:bodyPr tIns="504000"/>
          <a:lstStyle>
            <a:lvl1pPr algn="ctr">
              <a:defRPr sz="1600">
                <a:solidFill>
                  <a:schemeClr val="tx1"/>
                </a:solidFill>
              </a:defRPr>
            </a:lvl1pPr>
          </a:lstStyle>
          <a:p>
            <a:r>
              <a:rPr lang="en-US" dirty="0"/>
              <a:t>Click to insert illustration</a:t>
            </a:r>
          </a:p>
        </p:txBody>
      </p:sp>
    </p:spTree>
    <p:extLst>
      <p:ext uri="{BB962C8B-B14F-4D97-AF65-F5344CB8AC3E}">
        <p14:creationId xmlns:p14="http://schemas.microsoft.com/office/powerpoint/2010/main" val="3874119012"/>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181">
          <p15:clr>
            <a:srgbClr val="FBAE40"/>
          </p15:clr>
        </p15:guide>
        <p15:guide id="3" orient="horz" pos="4145">
          <p15:clr>
            <a:srgbClr val="FBAE40"/>
          </p15:clr>
        </p15:guide>
        <p15:guide id="4" orient="horz" pos="2534">
          <p15:clr>
            <a:srgbClr val="FBAE40"/>
          </p15:clr>
        </p15:guide>
        <p15:guide id="5" orient="horz" pos="3164">
          <p15:clr>
            <a:srgbClr val="FBAE40"/>
          </p15:clr>
        </p15:guide>
        <p15:guide id="6" orient="horz" pos="3233">
          <p15:clr>
            <a:srgbClr val="FBAE40"/>
          </p15:clr>
        </p15:guide>
        <p15:guide id="7" orient="horz" pos="3505">
          <p15:clr>
            <a:srgbClr val="FBAE40"/>
          </p15:clr>
        </p15:guide>
        <p15:guide id="8" pos="7049">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Full Bleed Image ">
    <p:spTree>
      <p:nvGrpSpPr>
        <p:cNvPr id="1" name=""/>
        <p:cNvGrpSpPr/>
        <p:nvPr/>
      </p:nvGrpSpPr>
      <p:grpSpPr>
        <a:xfrm>
          <a:off x="0" y="0"/>
          <a:ext cx="0" cy="0"/>
          <a:chOff x="0" y="0"/>
          <a:chExt cx="0" cy="0"/>
        </a:xfrm>
      </p:grpSpPr>
      <p:sp>
        <p:nvSpPr>
          <p:cNvPr id="3" name="Slide number"/>
          <p:cNvSpPr txBox="1"/>
          <p:nvPr userDrawn="1"/>
        </p:nvSpPr>
        <p:spPr bwMode="black">
          <a:xfrm>
            <a:off x="11546406" y="65367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pPr marL="0" lvl="0" indent="0" algn="r">
                <a:buNone/>
              </a:pPr>
              <a:t>‹#›</a:t>
            </a:fld>
            <a:endParaRPr lang="en-US" sz="900" noProof="0" dirty="0"/>
          </a:p>
        </p:txBody>
      </p:sp>
      <p:sp>
        <p:nvSpPr>
          <p:cNvPr id="4" name="Classification"/>
          <p:cNvSpPr txBox="1"/>
          <p:nvPr userDrawn="1"/>
        </p:nvSpPr>
        <p:spPr bwMode="black">
          <a:xfrm>
            <a:off x="2813923" y="6559835"/>
            <a:ext cx="381416" cy="92333"/>
          </a:xfrm>
          <a:prstGeom prst="rect">
            <a:avLst/>
          </a:prstGeom>
          <a:noFill/>
        </p:spPr>
        <p:txBody>
          <a:bodyPr wrap="none" lIns="0" tIns="0" rIns="0" bIns="0" rtlCol="0">
            <a:spAutoFit/>
          </a:bodyPr>
          <a:lstStyle/>
          <a:p>
            <a:pPr marL="0" marR="0" indent="0" algn="l" defTabSz="1088231" rtl="0" eaLnBrk="1" fontAlgn="auto" latinLnBrk="0" hangingPunct="1">
              <a:lnSpc>
                <a:spcPct val="100000"/>
              </a:lnSpc>
              <a:spcBef>
                <a:spcPts val="0"/>
              </a:spcBef>
              <a:spcAft>
                <a:spcPts val="0"/>
              </a:spcAft>
              <a:buClr>
                <a:schemeClr val="tx1"/>
              </a:buClr>
              <a:buSzTx/>
              <a:buFont typeface="Arial" pitchFamily="34" charset="0"/>
              <a:buNone/>
              <a:tabLst/>
              <a:defRPr/>
            </a:pPr>
            <a:r>
              <a:rPr kumimoji="0" lang="en-US" sz="600" b="0" i="0" u="none" kern="0" baseline="0" dirty="0">
                <a:solidFill>
                  <a:schemeClr val="tx1"/>
                </a:solidFill>
                <a:latin typeface="Arial"/>
                <a:ea typeface="Arial Unicode MS"/>
                <a:cs typeface="Arial Unicode MS" pitchFamily="34" charset="-128"/>
                <a:sym typeface="Arial"/>
              </a:rPr>
              <a:t>INTERNAL</a:t>
            </a:r>
          </a:p>
        </p:txBody>
      </p:sp>
      <p:sp>
        <p:nvSpPr>
          <p:cNvPr id="6" name="Copyright"/>
          <p:cNvSpPr txBox="1"/>
          <p:nvPr userDrawn="1"/>
        </p:nvSpPr>
        <p:spPr bwMode="black">
          <a:xfrm>
            <a:off x="503870" y="6559835"/>
            <a:ext cx="2269088" cy="92333"/>
          </a:xfrm>
          <a:prstGeom prst="rect">
            <a:avLst/>
          </a:prstGeom>
          <a:noFill/>
        </p:spPr>
        <p:txBody>
          <a:bodyPr wrap="square" lIns="0" tIns="0" rIns="0" bIns="0" rtlCol="0">
            <a:spAutoFit/>
          </a:bodyPr>
          <a:lstStyle/>
          <a:p>
            <a:pPr marL="84096" marR="0" indent="-84096" algn="l" defTabSz="1088231" rtl="0" eaLnBrk="1" fontAlgn="auto" latinLnBrk="0" hangingPunct="1">
              <a:lnSpc>
                <a:spcPct val="100000"/>
              </a:lnSpc>
              <a:spcBef>
                <a:spcPts val="0"/>
              </a:spcBef>
              <a:spcAft>
                <a:spcPts val="0"/>
              </a:spcAft>
              <a:buClr>
                <a:schemeClr val="tx1"/>
              </a:buClr>
              <a:buSzTx/>
              <a:buFont typeface="Arial" pitchFamily="34" charset="0"/>
              <a:buChar char="©"/>
              <a:tabLst/>
              <a:defRPr/>
            </a:pPr>
            <a:r>
              <a:rPr lang="en-US" sz="600" noProof="0" dirty="0">
                <a:solidFill>
                  <a:schemeClr val="tx1"/>
                </a:solidFill>
              </a:rPr>
              <a:t>2018 SAP SE or an SAP affiliate company. All rights reserved.  </a:t>
            </a:r>
            <a:r>
              <a:rPr kumimoji="0" lang="en-US" sz="600" b="0" i="0" u="none" kern="0" baseline="0" dirty="0">
                <a:solidFill>
                  <a:schemeClr val="tx1"/>
                </a:solidFill>
                <a:latin typeface="Arial"/>
                <a:ea typeface="Arial Unicode MS"/>
                <a:cs typeface="Arial Unicode MS" pitchFamily="34" charset="-128"/>
                <a:sym typeface="Arial"/>
              </a:rPr>
              <a:t>ǀ</a:t>
            </a:r>
          </a:p>
        </p:txBody>
      </p:sp>
      <p:sp>
        <p:nvSpPr>
          <p:cNvPr id="5" name="Picture Placeholder full image"/>
          <p:cNvSpPr>
            <a:spLocks noGrp="1"/>
          </p:cNvSpPr>
          <p:nvPr>
            <p:ph type="pic" sz="quarter" idx="10" hasCustomPrompt="1"/>
          </p:nvPr>
        </p:nvSpPr>
        <p:spPr bwMode="gray">
          <a:xfrm>
            <a:off x="1" y="0"/>
            <a:ext cx="12192000" cy="6858000"/>
          </a:xfrm>
          <a:solidFill>
            <a:schemeClr val="tx2">
              <a:alpha val="70000"/>
            </a:schemeClr>
          </a:solidFill>
        </p:spPr>
        <p:txBody>
          <a:bodyPr vert="horz" lIns="0" tIns="2448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Tree>
    <p:extLst>
      <p:ext uri="{BB962C8B-B14F-4D97-AF65-F5344CB8AC3E}">
        <p14:creationId xmlns:p14="http://schemas.microsoft.com/office/powerpoint/2010/main" val="2369495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Screenshot">
    <p:spTree>
      <p:nvGrpSpPr>
        <p:cNvPr id="1" name=""/>
        <p:cNvGrpSpPr/>
        <p:nvPr/>
      </p:nvGrpSpPr>
      <p:grpSpPr>
        <a:xfrm>
          <a:off x="0" y="0"/>
          <a:ext cx="0" cy="0"/>
          <a:chOff x="0" y="0"/>
          <a:chExt cx="0" cy="0"/>
        </a:xfrm>
      </p:grpSpPr>
      <p:sp>
        <p:nvSpPr>
          <p:cNvPr id="5" name="Picture Placeholder"/>
          <p:cNvSpPr>
            <a:spLocks noGrp="1"/>
          </p:cNvSpPr>
          <p:nvPr>
            <p:ph type="pic" sz="quarter" idx="13" hasCustomPrompt="1"/>
          </p:nvPr>
        </p:nvSpPr>
        <p:spPr bwMode="gray">
          <a:xfrm>
            <a:off x="6360820" y="1620000"/>
            <a:ext cx="5326613" cy="4716000"/>
          </a:xfrm>
          <a:solidFill>
            <a:schemeClr val="tx2">
              <a:alpha val="70000"/>
            </a:schemeClr>
          </a:solidFill>
        </p:spPr>
        <p:txBody>
          <a:bodyPr vert="horz" lIns="0" tIns="1512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screenshot</a:t>
            </a:r>
            <a:endParaRPr lang="de-DE" dirty="0"/>
          </a:p>
        </p:txBody>
      </p:sp>
      <p:sp>
        <p:nvSpPr>
          <p:cNvPr id="4" name="Text Placeholder"/>
          <p:cNvSpPr>
            <a:spLocks noGrp="1"/>
          </p:cNvSpPr>
          <p:nvPr>
            <p:ph type="body" sz="quarter" idx="10" hasCustomPrompt="1"/>
          </p:nvPr>
        </p:nvSpPr>
        <p:spPr>
          <a:xfrm>
            <a:off x="503869" y="1620000"/>
            <a:ext cx="5326613"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p:cNvSpPr>
            <a:spLocks noGrp="1"/>
          </p:cNvSpPr>
          <p:nvPr>
            <p:ph type="title" hasCustomPrompt="1"/>
          </p:nvPr>
        </p:nvSpPr>
        <p:spPr>
          <a:xfrm>
            <a:off x="503870" y="504000"/>
            <a:ext cx="11183564"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3493127881"/>
      </p:ext>
    </p:extLst>
  </p:cSld>
  <p:clrMapOvr>
    <a:masterClrMapping/>
  </p:clrMapOvr>
  <p:extLst mod="1">
    <p:ext uri="{DCECCB84-F9BA-43D5-87BE-67443E8EF086}">
      <p15:sldGuideLst xmlns:p15="http://schemas.microsoft.com/office/powerpoint/2012/main">
        <p15:guide id="1" pos="317">
          <p15:clr>
            <a:srgbClr val="FBAE40"/>
          </p15:clr>
        </p15:guide>
        <p15:guide id="2" orient="horz" pos="1020">
          <p15:clr>
            <a:srgbClr val="FBAE40"/>
          </p15:clr>
        </p15:guide>
        <p15:guide id="3" pos="3674">
          <p15:clr>
            <a:srgbClr val="FBAE40"/>
          </p15:clr>
        </p15:guide>
        <p15:guide id="4" pos="4008">
          <p15:clr>
            <a:srgbClr val="FBAE40"/>
          </p15:clr>
        </p15:guide>
        <p15:guide id="5" pos="7364">
          <p15:clr>
            <a:srgbClr val="FBAE40"/>
          </p15:clr>
        </p15:guide>
        <p15:guide id="6" orient="horz" pos="317">
          <p15:clr>
            <a:srgbClr val="FBAE40"/>
          </p15:clr>
        </p15:guide>
        <p15:guide id="7" orient="horz" pos="551">
          <p15:clr>
            <a:srgbClr val="FBAE40"/>
          </p15:clr>
        </p15:guide>
        <p15:guide id="8" orient="horz" pos="399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p:cNvSpPr>
            <a:spLocks noGrp="1"/>
          </p:cNvSpPr>
          <p:nvPr>
            <p:ph idx="1" hasCustomPrompt="1"/>
          </p:nvPr>
        </p:nvSpPr>
        <p:spPr bwMode="gray">
          <a:xfrm>
            <a:off x="503869" y="1620000"/>
            <a:ext cx="11182288" cy="4716000"/>
          </a:xfrm>
          <a:solidFill>
            <a:schemeClr val="tx2">
              <a:alpha val="70000"/>
            </a:schemeClr>
          </a:solidFill>
        </p:spPr>
        <p:txBody>
          <a:bodyPr tIns="1368000"/>
          <a:lstStyle>
            <a:lvl1pPr algn="ctr">
              <a:defRPr sz="1400" b="0"/>
            </a:lvl1pPr>
          </a:lstStyle>
          <a:p>
            <a:pPr lvl="0"/>
            <a:r>
              <a:rPr lang="en-US" dirty="0"/>
              <a:t>Click to add content</a:t>
            </a:r>
          </a:p>
        </p:txBody>
      </p:sp>
      <p:sp>
        <p:nvSpPr>
          <p:cNvPr id="2" name="Title"/>
          <p:cNvSpPr>
            <a:spLocks noGrp="1"/>
          </p:cNvSpPr>
          <p:nvPr>
            <p:ph type="title" hasCustomPrompt="1"/>
          </p:nvPr>
        </p:nvSpPr>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1996567043"/>
      </p:ext>
    </p:extLst>
  </p:cSld>
  <p:clrMapOvr>
    <a:masterClrMapping/>
  </p:clrMapOvr>
  <p:extLst mod="1">
    <p:ext uri="{DCECCB84-F9BA-43D5-87BE-67443E8EF086}">
      <p15:sldGuideLst xmlns:p15="http://schemas.microsoft.com/office/powerpoint/2012/main">
        <p15:guide id="1" pos="317">
          <p15:clr>
            <a:srgbClr val="FBAE40"/>
          </p15:clr>
        </p15:guide>
        <p15:guide id="2" orient="horz" pos="317">
          <p15:clr>
            <a:srgbClr val="FBAE40"/>
          </p15:clr>
        </p15:guide>
        <p15:guide id="3" orient="horz" pos="551">
          <p15:clr>
            <a:srgbClr val="FBAE40"/>
          </p15:clr>
        </p15:guide>
        <p15:guide id="4" orient="horz" pos="1020">
          <p15:clr>
            <a:srgbClr val="FBAE40"/>
          </p15:clr>
        </p15:guide>
        <p15:guide id="5" orient="horz" pos="3991">
          <p15:clr>
            <a:srgbClr val="FBAE40"/>
          </p15:clr>
        </p15:guide>
        <p15:guide id="6" pos="7364">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ank with Motion Ban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87249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11061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hank You and Contact Information">
    <p:bg>
      <p:bgRef idx="1001">
        <a:schemeClr val="bg1"/>
      </p:bgRef>
    </p:bg>
    <p:spTree>
      <p:nvGrpSpPr>
        <p:cNvPr id="1" name=""/>
        <p:cNvGrpSpPr/>
        <p:nvPr/>
      </p:nvGrpSpPr>
      <p:grpSpPr>
        <a:xfrm>
          <a:off x="0" y="0"/>
          <a:ext cx="0" cy="0"/>
          <a:chOff x="0" y="0"/>
          <a:chExt cx="0" cy="0"/>
        </a:xfrm>
      </p:grpSpPr>
      <p:pic>
        <p:nvPicPr>
          <p:cNvPr id="7" name="SAP Logo" descr="SAP Logo" title="SAP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723033" y="5994000"/>
            <a:ext cx="1963124" cy="360000"/>
          </a:xfrm>
          <a:prstGeom prst="rect">
            <a:avLst/>
          </a:prstGeom>
        </p:spPr>
      </p:pic>
      <p:sp>
        <p:nvSpPr>
          <p:cNvPr id="93" name="Contact information"/>
          <p:cNvSpPr>
            <a:spLocks noGrp="1"/>
          </p:cNvSpPr>
          <p:nvPr>
            <p:ph type="body" sz="quarter" idx="10" hasCustomPrompt="1"/>
          </p:nvPr>
        </p:nvSpPr>
        <p:spPr>
          <a:xfrm>
            <a:off x="503869" y="2905487"/>
            <a:ext cx="5592132" cy="2501010"/>
          </a:xfrm>
        </p:spPr>
        <p:txBody>
          <a:bodyPr anchor="t" anchorCtr="0">
            <a:noAutofit/>
          </a:bodyPr>
          <a:lstStyle>
            <a:lvl1pPr>
              <a:spcBef>
                <a:spcPts val="0"/>
              </a:spcBef>
              <a:spcAft>
                <a:spcPts val="1200"/>
              </a:spcAft>
              <a:defRPr sz="1600" b="0"/>
            </a:lvl1pPr>
            <a:lvl2pPr marL="0" indent="0">
              <a:spcBef>
                <a:spcPts val="0"/>
              </a:spcBef>
              <a:buNone/>
              <a:defRPr sz="1600" b="0"/>
            </a:lvl2pPr>
          </a:lstStyle>
          <a:p>
            <a:r>
              <a:rPr lang="en-US" dirty="0"/>
              <a:t>Contact information:</a:t>
            </a:r>
          </a:p>
          <a:p>
            <a:pPr lvl="1"/>
            <a:r>
              <a:rPr lang="en-US" dirty="0"/>
              <a:t>F name L name</a:t>
            </a:r>
          </a:p>
          <a:p>
            <a:pPr lvl="1"/>
            <a:r>
              <a:rPr lang="en-US" dirty="0"/>
              <a:t>Title</a:t>
            </a:r>
          </a:p>
          <a:p>
            <a:pPr lvl="1"/>
            <a:r>
              <a:rPr lang="en-US" dirty="0"/>
              <a:t>Address</a:t>
            </a:r>
          </a:p>
          <a:p>
            <a:pPr lvl="1"/>
            <a:r>
              <a:rPr lang="en-US" dirty="0"/>
              <a:t>Phone number</a:t>
            </a:r>
          </a:p>
        </p:txBody>
      </p:sp>
      <p:sp>
        <p:nvSpPr>
          <p:cNvPr id="2" name="Thank you"/>
          <p:cNvSpPr>
            <a:spLocks noGrp="1"/>
          </p:cNvSpPr>
          <p:nvPr>
            <p:ph type="ctrTitle" hasCustomPrompt="1"/>
          </p:nvPr>
        </p:nvSpPr>
        <p:spPr bwMode="gray">
          <a:xfrm>
            <a:off x="503869" y="1467009"/>
            <a:ext cx="5592132" cy="923116"/>
          </a:xfrm>
        </p:spPr>
        <p:txBody>
          <a:bodyPr anchor="t" anchorCtr="0">
            <a:noAutofit/>
          </a:bodyPr>
          <a:lstStyle>
            <a:lvl1pPr>
              <a:defRPr sz="5498">
                <a:solidFill>
                  <a:schemeClr val="accent1"/>
                </a:solidFill>
                <a:latin typeface="+mj-lt"/>
              </a:defRPr>
            </a:lvl1pPr>
          </a:lstStyle>
          <a:p>
            <a:r>
              <a:rPr lang="en-US" dirty="0"/>
              <a:t>Thank you.</a:t>
            </a:r>
            <a:endParaRPr lang="de-DE" dirty="0"/>
          </a:p>
        </p:txBody>
      </p:sp>
    </p:spTree>
    <p:extLst>
      <p:ext uri="{BB962C8B-B14F-4D97-AF65-F5344CB8AC3E}">
        <p14:creationId xmlns:p14="http://schemas.microsoft.com/office/powerpoint/2010/main" val="2326556816"/>
      </p:ext>
    </p:extLst>
  </p:cSld>
  <p:clrMapOvr>
    <a:overrideClrMapping bg1="lt1" tx1="dk1" bg2="lt2" tx2="dk2" accent1="accent1" accent2="accent2" accent3="accent3" accent4="accent4" accent5="accent5" accent6="accent6" hlink="hlink" folHlink="folHlink"/>
  </p:clrMapOvr>
  <p:hf sldNum="0" hdr="0" ftr="0" dt="0"/>
  <p:extLst mod="1">
    <p:ext uri="{DCECCB84-F9BA-43D5-87BE-67443E8EF086}">
      <p15:sldGuideLst xmlns:p15="http://schemas.microsoft.com/office/powerpoint/2012/main">
        <p15:guide id="1" pos="7364">
          <p15:clr>
            <a:srgbClr val="FBAE40"/>
          </p15:clr>
        </p15:guide>
        <p15:guide id="2" orient="horz" pos="924">
          <p15:clr>
            <a:srgbClr val="FBAE40"/>
          </p15:clr>
        </p15:guide>
        <p15:guide id="4" orient="horz" pos="1830">
          <p15:clr>
            <a:srgbClr val="FBAE40"/>
          </p15:clr>
        </p15:guide>
        <p15:guide id="5" orient="horz" pos="4000">
          <p15:clr>
            <a:srgbClr val="FBAE40"/>
          </p15:clr>
        </p15:guide>
        <p15:guide id="6" pos="317">
          <p15:clr>
            <a:srgbClr val="FBAE40"/>
          </p15:clr>
        </p15:guide>
        <p15:guide id="8" pos="3841">
          <p15:clr>
            <a:srgbClr val="FBAE40"/>
          </p15:clr>
        </p15:guide>
        <p15:guide id="9" orient="horz" pos="318">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Copyright">
    <p:spTree>
      <p:nvGrpSpPr>
        <p:cNvPr id="1" name=""/>
        <p:cNvGrpSpPr/>
        <p:nvPr/>
      </p:nvGrpSpPr>
      <p:grpSpPr>
        <a:xfrm>
          <a:off x="0" y="0"/>
          <a:ext cx="0" cy="0"/>
          <a:chOff x="0" y="0"/>
          <a:chExt cx="0" cy="0"/>
        </a:xfrm>
      </p:grpSpPr>
      <p:pic>
        <p:nvPicPr>
          <p:cNvPr id="16" name="SAP Logo" descr="SAP Logo" title="SAP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723033" y="5994000"/>
            <a:ext cx="1963124" cy="360000"/>
          </a:xfrm>
          <a:prstGeom prst="rect">
            <a:avLst/>
          </a:prstGeom>
        </p:spPr>
      </p:pic>
      <p:sp>
        <p:nvSpPr>
          <p:cNvPr id="19" name="Copyright information English"/>
          <p:cNvSpPr txBox="1"/>
          <p:nvPr userDrawn="1"/>
        </p:nvSpPr>
        <p:spPr bwMode="black">
          <a:xfrm>
            <a:off x="503107" y="2645292"/>
            <a:ext cx="5870781" cy="3708708"/>
          </a:xfrm>
          <a:prstGeom prst="rect">
            <a:avLst/>
          </a:prstGeom>
          <a:noFill/>
        </p:spPr>
        <p:txBody>
          <a:bodyPr wrap="square" lIns="0" tIns="0" rIns="0" bIns="0" rtlCol="0" anchor="b">
            <a:noAutofit/>
          </a:bodyPr>
          <a:lstStyle/>
          <a:p>
            <a:pPr marL="0" marR="0" lvl="0" indent="0" algn="l" defTabSz="1088449" rtl="0" eaLnBrk="1" fontAlgn="auto" latinLnBrk="0" hangingPunct="1">
              <a:lnSpc>
                <a:spcPct val="100000"/>
              </a:lnSpc>
              <a:spcBef>
                <a:spcPts val="1200"/>
              </a:spcBef>
              <a:spcAft>
                <a:spcPts val="0"/>
              </a:spcAft>
              <a:buClrTx/>
              <a:buSzTx/>
              <a:buFontTx/>
              <a:buNone/>
              <a:tabLst/>
              <a:defRPr/>
            </a:pPr>
            <a:r>
              <a:rPr lang="en-US" sz="800" b="0" noProof="0" dirty="0"/>
              <a:t>© 2018 SAP SE or an SAP affiliate company. All rights reserved.</a:t>
            </a:r>
            <a:endParaRPr lang="de-DE" sz="800" kern="0" dirty="0">
              <a:ea typeface="Arial Unicode MS" pitchFamily="34" charset="-128"/>
              <a:cs typeface="Arial Unicode MS" pitchFamily="34" charset="-128"/>
            </a:endParaRPr>
          </a:p>
          <a:p>
            <a:pPr>
              <a:spcBef>
                <a:spcPts val="600"/>
              </a:spcBef>
            </a:pPr>
            <a:r>
              <a:rPr lang="en-US" sz="800" kern="1200" dirty="0">
                <a:solidFill>
                  <a:schemeClr val="tx1"/>
                </a:solidFill>
                <a:latin typeface="Arial"/>
                <a:ea typeface="Arial Unicode MS" panose="020B0604020202020204" pitchFamily="34" charset="-128"/>
                <a:cs typeface="+mn-cs"/>
              </a:rPr>
              <a:t>No part of this publication may be reproduced or transmitted in any form or for any purpose without the express permission of SAP SE or an SAP affiliate company.</a:t>
            </a:r>
          </a:p>
          <a:p>
            <a:pPr>
              <a:spcBef>
                <a:spcPts val="600"/>
              </a:spcBef>
            </a:pPr>
            <a:r>
              <a:rPr lang="en-US" sz="800" kern="1200" dirty="0">
                <a:solidFill>
                  <a:schemeClr val="tx1"/>
                </a:solidFill>
                <a:latin typeface="Arial"/>
                <a:ea typeface="Arial Unicode MS" panose="020B0604020202020204" pitchFamily="34" charset="-128"/>
                <a:cs typeface="+mn-cs"/>
              </a:rPr>
              <a:t>The information contained herein may be changed without prior notice. Some software products marketed by SAP SE and its distributors contain proprietary software components of other software vendors. National product specifications may vary.</a:t>
            </a:r>
          </a:p>
          <a:p>
            <a:pPr>
              <a:spcBef>
                <a:spcPts val="600"/>
              </a:spcBef>
            </a:pPr>
            <a:r>
              <a:rPr lang="en-US" sz="800" kern="1200" dirty="0">
                <a:solidFill>
                  <a:schemeClr val="tx1"/>
                </a:solidFill>
                <a:latin typeface="Arial"/>
                <a:ea typeface="Arial Unicode MS" panose="020B0604020202020204" pitchFamily="34" charset="-128"/>
                <a:cs typeface="+mn-cs"/>
              </a:rPr>
              <a:t>These materials are provided by SAP SE or an SAP affiliate company for informational purposes only, without representation or warranty of any kind, and SAP or its affiliated companies shall not be liable for errors or omissions with respect to the materials. The only warranties for SAP or SAP affiliate company products and services are those that are set forth in the express warranty statements accompanying such products and services, if any. Nothing herein should be construed as constituting an additional warranty. </a:t>
            </a:r>
          </a:p>
          <a:p>
            <a:pPr>
              <a:spcBef>
                <a:spcPts val="600"/>
              </a:spcBef>
            </a:pPr>
            <a:r>
              <a:rPr lang="en-US" sz="800" kern="1200" dirty="0">
                <a:solidFill>
                  <a:schemeClr val="tx1"/>
                </a:solidFill>
                <a:latin typeface="Arial"/>
                <a:ea typeface="Arial Unicode MS" panose="020B0604020202020204" pitchFamily="34" charset="-128"/>
                <a:cs typeface="+mn-cs"/>
              </a:rPr>
              <a:t>In particular, SAP SE or its affiliated companies have no obligation to pursue any course of business outlined in this document or any related presentation, or to develop or release any functionality mentioned therein. This document, or any related presentation, and SAP SE’s or its affiliated companies’ strategy and possible future developments, products, and/or platforms, directions, and functionality are all subject to change and may be changed by SAP SE or its affiliated companies at any time for any reason without notice. The information in this document is not a commitment, promise, or legal obligation to deliver any material, code, or functionality. All forward-looking statements are subject to various</a:t>
            </a:r>
            <a:r>
              <a:rPr lang="en-US" sz="800" kern="1200" baseline="0" dirty="0">
                <a:solidFill>
                  <a:schemeClr val="tx1"/>
                </a:solidFill>
                <a:latin typeface="Arial"/>
                <a:ea typeface="Arial Unicode MS" panose="020B0604020202020204" pitchFamily="34" charset="-128"/>
                <a:cs typeface="+mn-cs"/>
              </a:rPr>
              <a:t> </a:t>
            </a:r>
            <a:r>
              <a:rPr lang="en-US" sz="800" kern="1200" dirty="0">
                <a:solidFill>
                  <a:schemeClr val="tx1"/>
                </a:solidFill>
                <a:latin typeface="Arial"/>
                <a:ea typeface="Arial Unicode MS" panose="020B0604020202020204" pitchFamily="34" charset="-128"/>
                <a:cs typeface="+mn-cs"/>
              </a:rPr>
              <a:t>risks and uncertainties that could cause actual results to differ materially from expectations. Readers are cautioned not to place undue reliance on these forward-looking statements, and they should not be relied upon in making purchasing decisions.</a:t>
            </a:r>
          </a:p>
          <a:p>
            <a:pPr>
              <a:spcBef>
                <a:spcPts val="600"/>
              </a:spcBef>
            </a:pPr>
            <a:r>
              <a:rPr lang="en-US" sz="800" kern="1200" dirty="0">
                <a:solidFill>
                  <a:schemeClr val="tx1"/>
                </a:solidFill>
                <a:latin typeface="Arial"/>
                <a:ea typeface="Arial Unicode MS" panose="020B0604020202020204" pitchFamily="34" charset="-128"/>
                <a:cs typeface="+mn-cs"/>
              </a:rPr>
              <a:t>SAP and other SAP products and services mentioned herein as well as their respective logos are trademarks or registered trademarks of SAP SE (or an SAP affiliate company) in Germany and other countries. All other product and service names mentioned are the trademarks of their respective companies. </a:t>
            </a:r>
          </a:p>
          <a:p>
            <a:pPr>
              <a:spcBef>
                <a:spcPts val="600"/>
              </a:spcBef>
            </a:pPr>
            <a:r>
              <a:rPr lang="en-US" sz="800" kern="1200" dirty="0">
                <a:solidFill>
                  <a:schemeClr val="tx1"/>
                </a:solidFill>
                <a:latin typeface="Arial"/>
                <a:ea typeface="Arial Unicode MS" panose="020B0604020202020204" pitchFamily="34" charset="-128"/>
                <a:cs typeface="+mn-cs"/>
              </a:rPr>
              <a:t>See </a:t>
            </a:r>
            <a:r>
              <a:rPr lang="en-US" sz="800" kern="1200" dirty="0">
                <a:solidFill>
                  <a:schemeClr val="tx2"/>
                </a:solidFill>
                <a:latin typeface="Arial"/>
                <a:ea typeface="Arial Unicode MS" panose="020B0604020202020204" pitchFamily="34" charset="-128"/>
                <a:cs typeface="+mn-cs"/>
                <a:hlinkClick r:id="rId3"/>
              </a:rPr>
              <a:t>www.sap.com/corporate-en/legal/copyright/index.epx</a:t>
            </a:r>
            <a:r>
              <a:rPr lang="en-US" sz="800" kern="1200" dirty="0">
                <a:solidFill>
                  <a:schemeClr val="tx2"/>
                </a:solidFill>
                <a:latin typeface="Arial"/>
                <a:ea typeface="Arial Unicode MS" panose="020B0604020202020204" pitchFamily="34" charset="-128"/>
                <a:cs typeface="+mn-cs"/>
              </a:rPr>
              <a:t> </a:t>
            </a:r>
            <a:r>
              <a:rPr lang="en-US" sz="800" kern="1200" dirty="0">
                <a:solidFill>
                  <a:schemeClr val="tx1"/>
                </a:solidFill>
                <a:latin typeface="Arial"/>
                <a:ea typeface="Arial Unicode MS" panose="020B0604020202020204" pitchFamily="34" charset="-128"/>
                <a:cs typeface="+mn-cs"/>
              </a:rPr>
              <a:t>for additional trademark information and notices.</a:t>
            </a:r>
          </a:p>
        </p:txBody>
      </p:sp>
      <p:sp>
        <p:nvSpPr>
          <p:cNvPr id="44" name="www.sap.com - contact SAP link">
            <a:hlinkClick r:id="rId4" tooltip="www.sap.com/contactsap"/>
          </p:cNvPr>
          <p:cNvSpPr txBox="1"/>
          <p:nvPr userDrawn="1"/>
        </p:nvSpPr>
        <p:spPr bwMode="black">
          <a:xfrm>
            <a:off x="503107" y="2461399"/>
            <a:ext cx="2214813" cy="169277"/>
          </a:xfrm>
          <a:prstGeom prst="rect">
            <a:avLst/>
          </a:prstGeom>
          <a:noFill/>
        </p:spPr>
        <p:txBody>
          <a:bodyPr wrap="square" lIns="0" tIns="0" rIns="0" bIns="0" rtlCol="0" anchor="b">
            <a:noAutofit/>
          </a:bodyPr>
          <a:lstStyle/>
          <a:p>
            <a:pPr marL="0" marR="0" lvl="0" indent="0" algn="l" defTabSz="1088449" rtl="0" eaLnBrk="1" fontAlgn="auto" latinLnBrk="0" hangingPunct="1">
              <a:lnSpc>
                <a:spcPct val="100000"/>
              </a:lnSpc>
              <a:spcBef>
                <a:spcPts val="1200"/>
              </a:spcBef>
              <a:spcAft>
                <a:spcPts val="0"/>
              </a:spcAft>
              <a:buClrTx/>
              <a:buSzTx/>
              <a:buFontTx/>
              <a:buNone/>
              <a:tabLst/>
              <a:defRPr/>
            </a:pPr>
            <a:r>
              <a:rPr lang="en-US" sz="1100" b="1" kern="1200" dirty="0">
                <a:solidFill>
                  <a:schemeClr val="accent1"/>
                </a:solidFill>
                <a:latin typeface="Arial"/>
                <a:ea typeface="Arial Unicode MS" panose="020B0604020202020204" pitchFamily="34" charset="-128"/>
                <a:cs typeface="+mn-cs"/>
              </a:rPr>
              <a:t>www.sap.com</a:t>
            </a:r>
            <a:r>
              <a:rPr lang="en-US" sz="1100" b="1" kern="1200" dirty="0">
                <a:solidFill>
                  <a:schemeClr val="tx1"/>
                </a:solidFill>
                <a:latin typeface="Arial"/>
                <a:ea typeface="Arial Unicode MS" panose="020B0604020202020204" pitchFamily="34" charset="-128"/>
                <a:cs typeface="+mn-cs"/>
              </a:rPr>
              <a:t>/contactsap</a:t>
            </a:r>
          </a:p>
        </p:txBody>
      </p:sp>
      <p:pic>
        <p:nvPicPr>
          <p:cNvPr id="17" name="Plus Google com icon with link">
            <a:hlinkClick r:id="rId5"/>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2861812" y="1749063"/>
            <a:ext cx="363505" cy="363600"/>
          </a:xfrm>
          <a:prstGeom prst="rect">
            <a:avLst/>
          </a:prstGeom>
        </p:spPr>
      </p:pic>
      <p:pic>
        <p:nvPicPr>
          <p:cNvPr id="18" name="Linkedin icon with link">
            <a:hlinkClick r:id="rId7"/>
          </p:cNvPr>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2273222" y="1749960"/>
            <a:ext cx="361715" cy="361809"/>
          </a:xfrm>
          <a:prstGeom prst="rect">
            <a:avLst/>
          </a:prstGeom>
        </p:spPr>
      </p:pic>
      <p:pic>
        <p:nvPicPr>
          <p:cNvPr id="20" name="YouTube icon with link">
            <a:hlinkClick r:id="rId9"/>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682840" y="1749063"/>
            <a:ext cx="363505" cy="363600"/>
          </a:xfrm>
          <a:prstGeom prst="rect">
            <a:avLst/>
          </a:prstGeom>
        </p:spPr>
      </p:pic>
      <p:pic>
        <p:nvPicPr>
          <p:cNvPr id="21" name="Twitter icon with link">
            <a:hlinkClick r:id="rId11" tooltip="https://twitter.com/sap"/>
          </p:cNvPr>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1094248" y="1749960"/>
            <a:ext cx="361715" cy="361809"/>
          </a:xfrm>
          <a:prstGeom prst="rect">
            <a:avLst/>
          </a:prstGeom>
        </p:spPr>
      </p:pic>
      <p:pic>
        <p:nvPicPr>
          <p:cNvPr id="22" name="Facebook icon with link">
            <a:hlinkClick r:id="rId13"/>
          </p:cNvPr>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503866" y="1749063"/>
            <a:ext cx="363505" cy="363600"/>
          </a:xfrm>
          <a:prstGeom prst="rect">
            <a:avLst/>
          </a:prstGeom>
        </p:spPr>
      </p:pic>
      <p:sp>
        <p:nvSpPr>
          <p:cNvPr id="43" name="Follow all of SAP"/>
          <p:cNvSpPr txBox="1"/>
          <p:nvPr userDrawn="1"/>
        </p:nvSpPr>
        <p:spPr bwMode="black">
          <a:xfrm>
            <a:off x="503108" y="1461002"/>
            <a:ext cx="1228229" cy="169277"/>
          </a:xfrm>
          <a:prstGeom prst="rect">
            <a:avLst/>
          </a:prstGeom>
          <a:noFill/>
        </p:spPr>
        <p:txBody>
          <a:bodyPr wrap="square" lIns="0" tIns="0" rIns="0" bIns="0" rtlCol="0" anchor="b">
            <a:noAutofit/>
          </a:bodyPr>
          <a:lstStyle/>
          <a:p>
            <a:pPr marL="0" marR="0" lvl="0" indent="0" algn="l" defTabSz="1088449" rtl="0" eaLnBrk="1" fontAlgn="auto" latinLnBrk="0" hangingPunct="1">
              <a:lnSpc>
                <a:spcPct val="100000"/>
              </a:lnSpc>
              <a:spcBef>
                <a:spcPts val="1200"/>
              </a:spcBef>
              <a:spcAft>
                <a:spcPts val="0"/>
              </a:spcAft>
              <a:buClrTx/>
              <a:buSzTx/>
              <a:buFontTx/>
              <a:buNone/>
              <a:tabLst/>
              <a:defRPr/>
            </a:pPr>
            <a:r>
              <a:rPr lang="en-US" sz="1100" b="0" kern="1200" dirty="0">
                <a:solidFill>
                  <a:schemeClr val="tx1"/>
                </a:solidFill>
                <a:latin typeface="Arial"/>
                <a:ea typeface="Arial Unicode MS" panose="020B0604020202020204" pitchFamily="34" charset="-128"/>
                <a:cs typeface="+mn-cs"/>
              </a:rPr>
              <a:t>Follow all of</a:t>
            </a:r>
            <a:r>
              <a:rPr lang="en-US" sz="1100" b="0" kern="1200" baseline="0" dirty="0">
                <a:solidFill>
                  <a:schemeClr val="tx1"/>
                </a:solidFill>
                <a:latin typeface="Arial"/>
                <a:ea typeface="Arial Unicode MS" panose="020B0604020202020204" pitchFamily="34" charset="-128"/>
                <a:cs typeface="+mn-cs"/>
              </a:rPr>
              <a:t> SAP</a:t>
            </a:r>
            <a:endParaRPr lang="en-US" sz="1100" b="0" kern="1200" dirty="0">
              <a:solidFill>
                <a:schemeClr val="tx1"/>
              </a:solidFill>
              <a:latin typeface="Arial"/>
              <a:ea typeface="Arial Unicode MS" panose="020B0604020202020204" pitchFamily="34" charset="-128"/>
              <a:cs typeface="+mn-cs"/>
            </a:endParaRPr>
          </a:p>
        </p:txBody>
      </p:sp>
    </p:spTree>
    <p:extLst>
      <p:ext uri="{BB962C8B-B14F-4D97-AF65-F5344CB8AC3E}">
        <p14:creationId xmlns:p14="http://schemas.microsoft.com/office/powerpoint/2010/main" val="1611451069"/>
      </p:ext>
    </p:extLst>
  </p:cSld>
  <p:clrMapOvr>
    <a:masterClrMapping/>
  </p:clrMapOvr>
  <p:extLst mod="1">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Copyright German">
    <p:spTree>
      <p:nvGrpSpPr>
        <p:cNvPr id="1" name=""/>
        <p:cNvGrpSpPr/>
        <p:nvPr/>
      </p:nvGrpSpPr>
      <p:grpSpPr>
        <a:xfrm>
          <a:off x="0" y="0"/>
          <a:ext cx="0" cy="0"/>
          <a:chOff x="0" y="0"/>
          <a:chExt cx="0" cy="0"/>
        </a:xfrm>
      </p:grpSpPr>
      <p:pic>
        <p:nvPicPr>
          <p:cNvPr id="17" name="SAP Logo" descr="SAP Logo" title="SAP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723033" y="5994000"/>
            <a:ext cx="1963124" cy="360000"/>
          </a:xfrm>
          <a:prstGeom prst="rect">
            <a:avLst/>
          </a:prstGeom>
        </p:spPr>
      </p:pic>
      <p:sp>
        <p:nvSpPr>
          <p:cNvPr id="32" name="Copyright information-German"/>
          <p:cNvSpPr txBox="1"/>
          <p:nvPr userDrawn="1"/>
        </p:nvSpPr>
        <p:spPr bwMode="black">
          <a:xfrm>
            <a:off x="503867" y="2645292"/>
            <a:ext cx="6075226" cy="3708708"/>
          </a:xfrm>
          <a:prstGeom prst="rect">
            <a:avLst/>
          </a:prstGeom>
          <a:noFill/>
        </p:spPr>
        <p:txBody>
          <a:bodyPr wrap="square" lIns="0" tIns="0" rIns="0" bIns="0" rtlCol="0" anchor="b">
            <a:noAutofit/>
          </a:bodyPr>
          <a:lstStyle/>
          <a:p>
            <a:pPr marL="0" marR="0" lvl="0" indent="0" algn="l" defTabSz="1088449" rtl="0" eaLnBrk="1" fontAlgn="auto" latinLnBrk="0" hangingPunct="1">
              <a:lnSpc>
                <a:spcPct val="100000"/>
              </a:lnSpc>
              <a:spcBef>
                <a:spcPts val="1200"/>
              </a:spcBef>
              <a:spcAft>
                <a:spcPts val="0"/>
              </a:spcAft>
              <a:buClrTx/>
              <a:buSzTx/>
              <a:buFontTx/>
              <a:buNone/>
              <a:tabLst/>
              <a:defRPr/>
            </a:pPr>
            <a:r>
              <a:rPr lang="en-US" sz="800" b="0" noProof="0" dirty="0"/>
              <a:t>© 2018 SAP SE </a:t>
            </a:r>
            <a:r>
              <a:rPr lang="de-DE" sz="800" b="0" noProof="0" dirty="0"/>
              <a:t>oder ein SAP-Konzernunternehmen. Alle Rechte vorbehalten</a:t>
            </a:r>
            <a:r>
              <a:rPr lang="en-US" sz="800" b="0" noProof="0" dirty="0"/>
              <a:t>.</a:t>
            </a:r>
            <a:endParaRPr lang="de-DE" sz="800" kern="0" dirty="0">
              <a:ea typeface="Arial Unicode MS" pitchFamily="34" charset="-128"/>
              <a:cs typeface="Arial Unicode MS" pitchFamily="34" charset="-128"/>
            </a:endParaRPr>
          </a:p>
          <a:p>
            <a:pPr>
              <a:spcBef>
                <a:spcPts val="600"/>
              </a:spcBef>
            </a:pPr>
            <a:r>
              <a:rPr lang="de-DE" sz="800" kern="1200" noProof="0" dirty="0">
                <a:solidFill>
                  <a:schemeClr val="tx1"/>
                </a:solidFill>
                <a:effectLst/>
                <a:latin typeface="Arial"/>
                <a:ea typeface="+mn-ea"/>
                <a:cs typeface="+mn-cs"/>
              </a:rPr>
              <a:t>Weitergabe und Vervielfältigung dieser Publikation oder von Teilen daraus sind, zu welchem Zweck und in welcher Form auch immer, ohne die ausdrückliche schriftliche Genehmigung durch SAP SE oder ein SAP-Konzernunternehmen nicht gestattet.</a:t>
            </a:r>
          </a:p>
          <a:p>
            <a:pPr>
              <a:spcBef>
                <a:spcPts val="600"/>
              </a:spcBef>
            </a:pPr>
            <a:r>
              <a:rPr lang="de-DE" sz="800" kern="1200" noProof="0" dirty="0">
                <a:solidFill>
                  <a:schemeClr val="tx1"/>
                </a:solidFill>
                <a:effectLst/>
                <a:latin typeface="Arial"/>
                <a:ea typeface="+mn-ea"/>
                <a:cs typeface="+mn-cs"/>
              </a:rPr>
              <a:t>In dieser Publikation enthaltene Informationen können ohne vorherige Ankündigung geändert werden. Die von SAP SE oder deren Vertriebsfirmen angebotenen Softwareprodukte können Softwarekomponenten auch anderer Softwarehersteller enthalten. Produkte können länderspezifische Unterschiede aufweisen.</a:t>
            </a:r>
          </a:p>
          <a:p>
            <a:pPr>
              <a:spcBef>
                <a:spcPts val="600"/>
              </a:spcBef>
            </a:pPr>
            <a:r>
              <a:rPr lang="de-DE" sz="800" kern="1200" noProof="0" dirty="0">
                <a:solidFill>
                  <a:schemeClr val="tx1"/>
                </a:solidFill>
                <a:effectLst/>
                <a:latin typeface="Arial"/>
                <a:ea typeface="+mn-ea"/>
                <a:cs typeface="+mn-cs"/>
              </a:rPr>
              <a:t>Die vorliegenden Unterlagen werden von der SAP SE oder einem SAP-Konzernunternehmen bereitgestellt und dienen ausschließlich zu Informationszwecken. Die SAP SE oder ihre Konzernunternehmen übernehmen keinerlei Haftung oder Gewährleistung für Fehler oder Unvollständigkeiten in dieser Publikation. Die SAP SE oder ein SAP-Konzernunternehmen steht lediglich für Produkte und Dienstleistungen nach der Maßgabe ein, die in der Vereinbarung über die jeweiligen Produkte und Dienstleistungen ausdrücklich geregelt ist. Keine der hierin enthaltenen Informationen ist als zusätzliche Garantie zu interpretieren. </a:t>
            </a:r>
          </a:p>
          <a:p>
            <a:pPr>
              <a:spcBef>
                <a:spcPts val="600"/>
              </a:spcBef>
            </a:pPr>
            <a:r>
              <a:rPr lang="de-DE" sz="800" kern="1200" noProof="0" dirty="0">
                <a:solidFill>
                  <a:schemeClr val="tx1"/>
                </a:solidFill>
                <a:effectLst/>
                <a:latin typeface="Arial"/>
                <a:ea typeface="+mn-ea"/>
                <a:cs typeface="+mn-cs"/>
              </a:rPr>
              <a:t>Insbesondere sind die SAP SE oder ihre Konzernunternehmen in keiner Weise verpflichtet, in dieser Publikation oder einer zugehörigen Präsentation dargestellte Geschäftsabläufe zu verfolgen oder hierin wiedergegebene Funktionen zu entwickeln oder zu veröffentlichen. Diese Publikation oder eine zugehörige Präsentation, die Strategie und etwaige künftige Entwicklungen, Produkte und/oder Plattformen der SAP SE oder ihrer Konzernunternehmen können von der SAP SE oder ihren Konzernunternehmen jederzeit und ohne Angabe von Gründen unangekündigt geändert werden. Die in dieser Publikation enthaltenen Informationen stellen keine Zusage, kein Versprechen und keine rechtliche Verpflichtung zur Lieferung von Material, Code oder Funktionen dar. Sämtliche vorausschauenden Aussagen unterliegen unterschiedlichen Risiken und Unsicherheiten, durch die die tatsächlichen Ergebnisse von den Erwartungen abweichen können. Dem Leser wird empfohlen, diesen vorausschauenden Aussagen kein übertriebenes Vertrauen zu schenken und sich bei Kaufentscheidungen nicht auf sie zu stützen.</a:t>
            </a:r>
          </a:p>
          <a:p>
            <a:pPr>
              <a:spcBef>
                <a:spcPts val="600"/>
              </a:spcBef>
            </a:pPr>
            <a:r>
              <a:rPr lang="de-DE" sz="800" kern="1200" noProof="0" dirty="0">
                <a:solidFill>
                  <a:schemeClr val="tx1"/>
                </a:solidFill>
                <a:effectLst/>
                <a:latin typeface="Arial"/>
                <a:ea typeface="+mn-ea"/>
                <a:cs typeface="+mn-cs"/>
              </a:rPr>
              <a:t>SAP und andere in diesem Dokument erwähnte Produkte und Dienstleistungen von SAP sowie die dazugehörigen Logos sind Marken oder eingetragene Marken der SAP SE (oder von einem SAP-Konzernunternehmen) in Deutschland und verschiedenen anderen Ländern weltweit.</a:t>
            </a:r>
            <a:r>
              <a:rPr lang="de-DE" sz="800" kern="1200" baseline="0" noProof="0" dirty="0">
                <a:solidFill>
                  <a:schemeClr val="tx1"/>
                </a:solidFill>
                <a:effectLst/>
                <a:latin typeface="Arial"/>
                <a:ea typeface="+mn-ea"/>
                <a:cs typeface="+mn-cs"/>
              </a:rPr>
              <a:t> </a:t>
            </a:r>
            <a:r>
              <a:rPr lang="de-DE" sz="800" kern="1200" noProof="0" dirty="0">
                <a:solidFill>
                  <a:schemeClr val="tx1"/>
                </a:solidFill>
                <a:effectLst/>
                <a:latin typeface="Arial"/>
                <a:ea typeface="+mn-ea"/>
                <a:cs typeface="+mn-cs"/>
              </a:rPr>
              <a:t>Alle anderen Namen von Produkten und Dienstleistungen sind Marken der jeweiligen Firmen. </a:t>
            </a:r>
          </a:p>
          <a:p>
            <a:pPr>
              <a:spcBef>
                <a:spcPts val="600"/>
              </a:spcBef>
            </a:pPr>
            <a:r>
              <a:rPr lang="de-DE" sz="800" kern="1200" noProof="0" dirty="0">
                <a:solidFill>
                  <a:schemeClr val="tx1"/>
                </a:solidFill>
                <a:effectLst/>
                <a:latin typeface="Arial"/>
                <a:ea typeface="+mn-ea"/>
                <a:cs typeface="+mn-cs"/>
              </a:rPr>
              <a:t>Zusätzliche Informationen zur Marke und Vermerke finden Sie auf der Seite </a:t>
            </a:r>
            <a:r>
              <a:rPr lang="de-DE" sz="800" kern="1200" noProof="0" dirty="0">
                <a:solidFill>
                  <a:schemeClr val="tx1"/>
                </a:solidFill>
                <a:effectLst/>
                <a:latin typeface="Arial"/>
                <a:ea typeface="+mn-ea"/>
                <a:cs typeface="+mn-cs"/>
                <a:hlinkClick r:id="rId3"/>
              </a:rPr>
              <a:t>https://www.sap.com/corporate/de/legal/copyright.html</a:t>
            </a:r>
            <a:r>
              <a:rPr lang="de-DE" sz="800" kern="1200" noProof="0" dirty="0">
                <a:solidFill>
                  <a:schemeClr val="tx1"/>
                </a:solidFill>
                <a:effectLst/>
                <a:latin typeface="Arial"/>
                <a:ea typeface="+mn-ea"/>
                <a:cs typeface="+mn-cs"/>
              </a:rPr>
              <a:t>.</a:t>
            </a:r>
          </a:p>
        </p:txBody>
      </p:sp>
      <p:sp>
        <p:nvSpPr>
          <p:cNvPr id="13" name="www.sap.com - contact SAP link">
            <a:hlinkClick r:id="rId4" tooltip="www.sap.com/contactsap"/>
          </p:cNvPr>
          <p:cNvSpPr txBox="1"/>
          <p:nvPr userDrawn="1"/>
        </p:nvSpPr>
        <p:spPr bwMode="black">
          <a:xfrm>
            <a:off x="503107" y="2461399"/>
            <a:ext cx="2214813" cy="169277"/>
          </a:xfrm>
          <a:prstGeom prst="rect">
            <a:avLst/>
          </a:prstGeom>
          <a:noFill/>
        </p:spPr>
        <p:txBody>
          <a:bodyPr wrap="square" lIns="0" tIns="0" rIns="0" bIns="0" rtlCol="0" anchor="b">
            <a:noAutofit/>
          </a:bodyPr>
          <a:lstStyle/>
          <a:p>
            <a:pPr marL="0" marR="0" lvl="0" indent="0" algn="l" defTabSz="1088449" rtl="0" eaLnBrk="1" fontAlgn="auto" latinLnBrk="0" hangingPunct="1">
              <a:lnSpc>
                <a:spcPct val="100000"/>
              </a:lnSpc>
              <a:spcBef>
                <a:spcPts val="1200"/>
              </a:spcBef>
              <a:spcAft>
                <a:spcPts val="0"/>
              </a:spcAft>
              <a:buClrTx/>
              <a:buSzTx/>
              <a:buFontTx/>
              <a:buNone/>
              <a:tabLst/>
              <a:defRPr/>
            </a:pPr>
            <a:r>
              <a:rPr lang="en-US" sz="1100" b="1" kern="1200" dirty="0">
                <a:solidFill>
                  <a:schemeClr val="accent1"/>
                </a:solidFill>
                <a:latin typeface="Arial"/>
                <a:ea typeface="Arial Unicode MS" panose="020B0604020202020204" pitchFamily="34" charset="-128"/>
                <a:cs typeface="+mn-cs"/>
              </a:rPr>
              <a:t>www.sap.com</a:t>
            </a:r>
            <a:r>
              <a:rPr lang="en-US" sz="1100" b="1" kern="1200" dirty="0">
                <a:solidFill>
                  <a:schemeClr val="tx1"/>
                </a:solidFill>
                <a:latin typeface="Arial"/>
                <a:ea typeface="Arial Unicode MS" panose="020B0604020202020204" pitchFamily="34" charset="-128"/>
                <a:cs typeface="+mn-cs"/>
              </a:rPr>
              <a:t>/contactsap</a:t>
            </a:r>
          </a:p>
        </p:txBody>
      </p:sp>
      <p:pic>
        <p:nvPicPr>
          <p:cNvPr id="25" name="Plus Google com icon with link">
            <a:hlinkClick r:id="rId5"/>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2861812" y="1749063"/>
            <a:ext cx="363505" cy="363600"/>
          </a:xfrm>
          <a:prstGeom prst="rect">
            <a:avLst/>
          </a:prstGeom>
        </p:spPr>
      </p:pic>
      <p:pic>
        <p:nvPicPr>
          <p:cNvPr id="26" name="Linkedin icon with link">
            <a:hlinkClick r:id="rId7"/>
          </p:cNvPr>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2273222" y="1749960"/>
            <a:ext cx="361715" cy="361809"/>
          </a:xfrm>
          <a:prstGeom prst="rect">
            <a:avLst/>
          </a:prstGeom>
        </p:spPr>
      </p:pic>
      <p:pic>
        <p:nvPicPr>
          <p:cNvPr id="27" name="YouTube icon with link">
            <a:hlinkClick r:id="rId9"/>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682840" y="1749063"/>
            <a:ext cx="363505" cy="363600"/>
          </a:xfrm>
          <a:prstGeom prst="rect">
            <a:avLst/>
          </a:prstGeom>
        </p:spPr>
      </p:pic>
      <p:pic>
        <p:nvPicPr>
          <p:cNvPr id="28" name="Twitter icon with link">
            <a:hlinkClick r:id="rId11" tooltip="https://twitter.com/sap"/>
          </p:cNvPr>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1094248" y="1749960"/>
            <a:ext cx="361715" cy="361809"/>
          </a:xfrm>
          <a:prstGeom prst="rect">
            <a:avLst/>
          </a:prstGeom>
        </p:spPr>
      </p:pic>
      <p:pic>
        <p:nvPicPr>
          <p:cNvPr id="29" name="Facebook icon with link">
            <a:hlinkClick r:id="rId13"/>
          </p:cNvPr>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503866" y="1749063"/>
            <a:ext cx="363505" cy="363600"/>
          </a:xfrm>
          <a:prstGeom prst="rect">
            <a:avLst/>
          </a:prstGeom>
        </p:spPr>
      </p:pic>
      <p:sp>
        <p:nvSpPr>
          <p:cNvPr id="20" name="SAP folgen auf"/>
          <p:cNvSpPr txBox="1"/>
          <p:nvPr userDrawn="1"/>
        </p:nvSpPr>
        <p:spPr bwMode="black">
          <a:xfrm>
            <a:off x="503866" y="1461002"/>
            <a:ext cx="1228229" cy="169277"/>
          </a:xfrm>
          <a:prstGeom prst="rect">
            <a:avLst/>
          </a:prstGeom>
          <a:noFill/>
        </p:spPr>
        <p:txBody>
          <a:bodyPr wrap="square" lIns="0" tIns="0" rIns="0" bIns="0" rtlCol="0" anchor="b">
            <a:noAutofit/>
          </a:bodyPr>
          <a:lstStyle/>
          <a:p>
            <a:pPr marL="0" marR="0" lvl="0" indent="0" algn="l" defTabSz="1088449" rtl="0" eaLnBrk="1" fontAlgn="auto" latinLnBrk="0" hangingPunct="1">
              <a:lnSpc>
                <a:spcPct val="100000"/>
              </a:lnSpc>
              <a:spcBef>
                <a:spcPts val="1200"/>
              </a:spcBef>
              <a:spcAft>
                <a:spcPts val="0"/>
              </a:spcAft>
              <a:buClrTx/>
              <a:buSzTx/>
              <a:buFontTx/>
              <a:buNone/>
              <a:tabLst/>
              <a:defRPr/>
            </a:pPr>
            <a:r>
              <a:rPr lang="de-DE" sz="1100" b="0" kern="1200" noProof="0" dirty="0">
                <a:solidFill>
                  <a:schemeClr val="tx1"/>
                </a:solidFill>
                <a:latin typeface="Arial"/>
                <a:ea typeface="Arial Unicode MS" panose="020B0604020202020204" pitchFamily="34" charset="-128"/>
                <a:cs typeface="+mn-cs"/>
              </a:rPr>
              <a:t>SAP folgen auf</a:t>
            </a:r>
          </a:p>
        </p:txBody>
      </p:sp>
    </p:spTree>
    <p:extLst>
      <p:ext uri="{BB962C8B-B14F-4D97-AF65-F5344CB8AC3E}">
        <p14:creationId xmlns:p14="http://schemas.microsoft.com/office/powerpoint/2010/main" val="1813863997"/>
      </p:ext>
    </p:extLst>
  </p:cSld>
  <p:clrMapOvr>
    <a:masterClrMapping/>
  </p:clrMapOvr>
  <p:extLst mod="1">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Title with picture - short">
    <p:bg>
      <p:bgRef idx="1001">
        <a:schemeClr val="bg2"/>
      </p:bgRef>
    </p:bg>
    <p:spTree>
      <p:nvGrpSpPr>
        <p:cNvPr id="1" name=""/>
        <p:cNvGrpSpPr/>
        <p:nvPr/>
      </p:nvGrpSpPr>
      <p:grpSpPr>
        <a:xfrm>
          <a:off x="0" y="0"/>
          <a:ext cx="0" cy="0"/>
          <a:chOff x="0" y="0"/>
          <a:chExt cx="0" cy="0"/>
        </a:xfrm>
      </p:grpSpPr>
      <p:sp>
        <p:nvSpPr>
          <p:cNvPr id="3" name="Rectangle 2"/>
          <p:cNvSpPr/>
          <p:nvPr userDrawn="1"/>
        </p:nvSpPr>
        <p:spPr bwMode="gray">
          <a:xfrm>
            <a:off x="323916" y="4714874"/>
            <a:ext cx="11542194" cy="2143126"/>
          </a:xfrm>
          <a:prstGeom prst="rect">
            <a:avLst/>
          </a:prstGeom>
          <a:solidFill>
            <a:schemeClr val="bg1"/>
          </a:solidFill>
          <a:ln w="6350" algn="ctr">
            <a:noFill/>
            <a:miter lim="800000"/>
            <a:headEnd/>
            <a:tailEnd/>
          </a:ln>
        </p:spPr>
        <p:txBody>
          <a:bodyPr lIns="107110" tIns="85688" rIns="107110" bIns="85688" rtlCol="0" anchor="ctr"/>
          <a:lstStyle/>
          <a:p>
            <a:pPr marR="0" algn="ctr" defTabSz="1088231" eaLnBrk="1" fontAlgn="base" latinLnBrk="0" hangingPunct="1">
              <a:lnSpc>
                <a:spcPct val="100000"/>
              </a:lnSpc>
              <a:spcBef>
                <a:spcPct val="50000"/>
              </a:spcBef>
              <a:spcAft>
                <a:spcPct val="0"/>
              </a:spcAft>
              <a:buClr>
                <a:srgbClr val="F0AB00"/>
              </a:buClr>
              <a:buSzPct val="80000"/>
              <a:tabLst/>
            </a:pPr>
            <a:endParaRPr kumimoji="0" lang="en-US" sz="2099" b="0" i="0" u="none" strike="noStrike" kern="0" cap="none" spc="0" normalizeH="0" baseline="0" noProof="0" dirty="0">
              <a:ln>
                <a:noFill/>
              </a:ln>
              <a:effectLst/>
              <a:uLnTx/>
              <a:uFillTx/>
              <a:ea typeface="Arial Unicode MS" pitchFamily="34" charset="-128"/>
              <a:cs typeface="Arial Unicode MS" pitchFamily="34" charset="-128"/>
            </a:endParaRPr>
          </a:p>
        </p:txBody>
      </p:sp>
      <p:sp>
        <p:nvSpPr>
          <p:cNvPr id="2" name="Title 1"/>
          <p:cNvSpPr>
            <a:spLocks noGrp="1"/>
          </p:cNvSpPr>
          <p:nvPr>
            <p:ph type="title" hasCustomPrompt="1"/>
          </p:nvPr>
        </p:nvSpPr>
        <p:spPr>
          <a:xfrm>
            <a:off x="467877" y="4858875"/>
            <a:ext cx="10019113" cy="923116"/>
          </a:xfrm>
        </p:spPr>
        <p:txBody>
          <a:bodyPr anchor="t" anchorCtr="0">
            <a:noAutofit/>
          </a:bodyPr>
          <a:lstStyle>
            <a:lvl1pPr>
              <a:defRPr sz="5997" b="0">
                <a:solidFill>
                  <a:schemeClr val="tx2"/>
                </a:solidFill>
              </a:defRPr>
            </a:lvl1pPr>
          </a:lstStyle>
          <a:p>
            <a:r>
              <a:rPr lang="en-US" dirty="0"/>
              <a:t>Short Presentation Title</a:t>
            </a:r>
          </a:p>
        </p:txBody>
      </p:sp>
      <p:sp>
        <p:nvSpPr>
          <p:cNvPr id="5" name="Rectangle 4"/>
          <p:cNvSpPr/>
          <p:nvPr userDrawn="1"/>
        </p:nvSpPr>
        <p:spPr bwMode="gray">
          <a:xfrm>
            <a:off x="323916" y="0"/>
            <a:ext cx="11542194" cy="162000"/>
          </a:xfrm>
          <a:prstGeom prst="rect">
            <a:avLst/>
          </a:prstGeom>
          <a:solidFill>
            <a:schemeClr val="tx2"/>
          </a:solidFill>
          <a:ln w="9525" algn="ctr">
            <a:noFill/>
            <a:miter lim="800000"/>
            <a:headEnd/>
            <a:tailEnd/>
          </a:ln>
        </p:spPr>
        <p:txBody>
          <a:bodyPr lIns="107110" tIns="85688" rIns="107110" bIns="85688" rtlCol="0" anchor="ctr"/>
          <a:lstStyle/>
          <a:p>
            <a:pPr marR="0" algn="ctr" defTabSz="1088231" eaLnBrk="1" fontAlgn="base" latinLnBrk="0" hangingPunct="1">
              <a:lnSpc>
                <a:spcPct val="100000"/>
              </a:lnSpc>
              <a:spcBef>
                <a:spcPct val="50000"/>
              </a:spcBef>
              <a:spcAft>
                <a:spcPct val="0"/>
              </a:spcAft>
              <a:buClr>
                <a:srgbClr val="F0AB00"/>
              </a:buClr>
              <a:buSzPct val="80000"/>
              <a:tabLst/>
            </a:pPr>
            <a:endParaRPr kumimoji="0" lang="en-US" sz="1899"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6" name="Subtitle 2"/>
          <p:cNvSpPr>
            <a:spLocks noGrp="1"/>
          </p:cNvSpPr>
          <p:nvPr>
            <p:ph type="subTitle" idx="1" hasCustomPrompt="1"/>
          </p:nvPr>
        </p:nvSpPr>
        <p:spPr bwMode="gray">
          <a:xfrm>
            <a:off x="467877" y="6088241"/>
            <a:ext cx="8828977" cy="584640"/>
          </a:xfrm>
        </p:spPr>
        <p:txBody>
          <a:bodyPr anchor="t" anchorCtr="0">
            <a:noAutofit/>
          </a:bodyPr>
          <a:lstStyle>
            <a:lvl1pPr marL="0" marR="0" indent="0" algn="l" defTabSz="1088231" rtl="0" eaLnBrk="1" fontAlgn="auto" latinLnBrk="0" hangingPunct="1">
              <a:lnSpc>
                <a:spcPct val="100000"/>
              </a:lnSpc>
              <a:spcBef>
                <a:spcPts val="0"/>
              </a:spcBef>
              <a:spcAft>
                <a:spcPts val="0"/>
              </a:spcAft>
              <a:buClr>
                <a:schemeClr val="accent1"/>
              </a:buClr>
              <a:buSzPct val="80000"/>
              <a:buFontTx/>
              <a:buNone/>
              <a:tabLst/>
              <a:defRPr sz="1999" b="0">
                <a:solidFill>
                  <a:schemeClr val="accent2"/>
                </a:solidFill>
              </a:defRPr>
            </a:lvl1pPr>
            <a:lvl2pPr marL="544116" indent="0" algn="ctr">
              <a:buNone/>
              <a:defRPr>
                <a:solidFill>
                  <a:schemeClr val="tx1">
                    <a:tint val="75000"/>
                  </a:schemeClr>
                </a:solidFill>
              </a:defRPr>
            </a:lvl2pPr>
            <a:lvl3pPr marL="1088231" indent="0" algn="ctr">
              <a:buNone/>
              <a:defRPr>
                <a:solidFill>
                  <a:schemeClr val="tx1">
                    <a:tint val="75000"/>
                  </a:schemeClr>
                </a:solidFill>
              </a:defRPr>
            </a:lvl3pPr>
            <a:lvl4pPr marL="1632347" indent="0" algn="ctr">
              <a:buNone/>
              <a:defRPr>
                <a:solidFill>
                  <a:schemeClr val="tx1">
                    <a:tint val="75000"/>
                  </a:schemeClr>
                </a:solidFill>
              </a:defRPr>
            </a:lvl4pPr>
            <a:lvl5pPr marL="2176463" indent="0" algn="ctr">
              <a:buNone/>
              <a:defRPr>
                <a:solidFill>
                  <a:schemeClr val="tx1">
                    <a:tint val="75000"/>
                  </a:schemeClr>
                </a:solidFill>
              </a:defRPr>
            </a:lvl5pPr>
            <a:lvl6pPr marL="2720580" indent="0" algn="ctr">
              <a:buNone/>
              <a:defRPr>
                <a:solidFill>
                  <a:schemeClr val="tx1">
                    <a:tint val="75000"/>
                  </a:schemeClr>
                </a:solidFill>
              </a:defRPr>
            </a:lvl6pPr>
            <a:lvl7pPr marL="3264695" indent="0" algn="ctr">
              <a:buNone/>
              <a:defRPr>
                <a:solidFill>
                  <a:schemeClr val="tx1">
                    <a:tint val="75000"/>
                  </a:schemeClr>
                </a:solidFill>
              </a:defRPr>
            </a:lvl7pPr>
            <a:lvl8pPr marL="3808811" indent="0" algn="ctr">
              <a:buNone/>
              <a:defRPr>
                <a:solidFill>
                  <a:schemeClr val="tx1">
                    <a:tint val="75000"/>
                  </a:schemeClr>
                </a:solidFill>
              </a:defRPr>
            </a:lvl8pPr>
            <a:lvl9pPr marL="4352927" indent="0" algn="ctr">
              <a:buNone/>
              <a:defRPr>
                <a:solidFill>
                  <a:schemeClr val="tx1">
                    <a:tint val="75000"/>
                  </a:schemeClr>
                </a:solidFill>
              </a:defRPr>
            </a:lvl9pPr>
          </a:lstStyle>
          <a:p>
            <a:r>
              <a:rPr lang="en-US" dirty="0"/>
              <a:t>Speaker’s Name/Department (delete if not needed)</a:t>
            </a:r>
            <a:br>
              <a:rPr lang="en-US" dirty="0"/>
            </a:br>
            <a:r>
              <a:rPr lang="en-US" dirty="0"/>
              <a:t>Month 00, 2014</a:t>
            </a:r>
          </a:p>
        </p:txBody>
      </p:sp>
      <p:pic>
        <p:nvPicPr>
          <p:cNvPr id="4" name="Picture 3"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811586" y="4858876"/>
            <a:ext cx="913009" cy="453495"/>
          </a:xfrm>
          <a:prstGeom prst="rect">
            <a:avLst/>
          </a:prstGeom>
          <a:noFill/>
          <a:ln>
            <a:noFill/>
          </a:ln>
        </p:spPr>
      </p:pic>
      <p:pic>
        <p:nvPicPr>
          <p:cNvPr id="8" name="Picture 3" descr="\\dwdf032\cmedia\Graphics\Icons_SAP\SAP_PartnerEdge\RGB\SAP_PartnerEdge_R_neg1.png"/>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323917" y="323926"/>
            <a:ext cx="2653168" cy="28793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userDrawn="1"/>
        </p:nvSpPr>
        <p:spPr>
          <a:xfrm rot="21360000">
            <a:off x="4211361" y="2724515"/>
            <a:ext cx="3769281" cy="276935"/>
          </a:xfrm>
          <a:prstGeom prst="rect">
            <a:avLst/>
          </a:prstGeom>
          <a:noFill/>
        </p:spPr>
        <p:txBody>
          <a:bodyPr wrap="none" lIns="0" tIns="0" rIns="0" bIns="0" rtlCol="0">
            <a:spAutoFit/>
          </a:bodyPr>
          <a:ls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50000"/>
              </a:spcBef>
              <a:spcAft>
                <a:spcPct val="0"/>
              </a:spcAft>
              <a:buClr>
                <a:srgbClr val="F0AB00"/>
              </a:buClr>
              <a:buSzPct val="80000"/>
            </a:pPr>
            <a:r>
              <a:rPr lang="en-US" sz="1799" kern="0" dirty="0">
                <a:solidFill>
                  <a:schemeClr val="tx1"/>
                </a:solidFill>
                <a:ea typeface="Arial Unicode MS" pitchFamily="34" charset="-128"/>
                <a:cs typeface="Arial Unicode MS" pitchFamily="34" charset="-128"/>
              </a:rPr>
              <a:t>Use this title slide only with an</a:t>
            </a:r>
            <a:r>
              <a:rPr lang="en-US" sz="1799" kern="0" baseline="0" dirty="0">
                <a:solidFill>
                  <a:schemeClr val="tx1"/>
                </a:solidFill>
                <a:ea typeface="Arial Unicode MS" pitchFamily="34" charset="-128"/>
                <a:cs typeface="Arial Unicode MS" pitchFamily="34" charset="-128"/>
              </a:rPr>
              <a:t> image</a:t>
            </a:r>
            <a:endParaRPr lang="en-US" sz="1799" kern="0" dirty="0">
              <a:solidFill>
                <a:schemeClr val="tx1"/>
              </a:solidFill>
              <a:ea typeface="Arial Unicode MS" pitchFamily="34" charset="-128"/>
              <a:cs typeface="Arial Unicode MS" pitchFamily="34" charset="-128"/>
            </a:endParaRPr>
          </a:p>
        </p:txBody>
      </p:sp>
      <p:sp>
        <p:nvSpPr>
          <p:cNvPr id="10" name="TextBox 9"/>
          <p:cNvSpPr txBox="1"/>
          <p:nvPr userDrawn="1"/>
        </p:nvSpPr>
        <p:spPr bwMode="black">
          <a:xfrm>
            <a:off x="9557898" y="6513594"/>
            <a:ext cx="2166696" cy="153852"/>
          </a:xfrm>
          <a:prstGeom prst="rect">
            <a:avLst/>
          </a:prstGeom>
          <a:noFill/>
        </p:spPr>
        <p:txBody>
          <a:bodyPr wrap="none" lIns="0" tIns="0" rIns="0" bIns="0" rtlCol="0">
            <a:spAutoFit/>
          </a:bodyPr>
          <a:lstStyle/>
          <a:p>
            <a:pPr marL="0" indent="0" algn="r">
              <a:buClrTx/>
              <a:buFont typeface="Arial" pitchFamily="34" charset="0"/>
              <a:buNone/>
              <a:tabLst/>
            </a:pPr>
            <a:r>
              <a:rPr lang="en-US" sz="1000" noProof="0" dirty="0">
                <a:solidFill>
                  <a:schemeClr val="accent2"/>
                </a:solidFill>
              </a:rPr>
              <a:t>For internal SAP and partner use only</a:t>
            </a:r>
          </a:p>
        </p:txBody>
      </p:sp>
    </p:spTree>
    <p:extLst>
      <p:ext uri="{BB962C8B-B14F-4D97-AF65-F5344CB8AC3E}">
        <p14:creationId xmlns:p14="http://schemas.microsoft.com/office/powerpoint/2010/main" val="2996883006"/>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cSld name="Divider Page with picture">
    <p:bg bwMode="gray">
      <p:bgRef idx="1001">
        <a:schemeClr val="bg1"/>
      </p:bgRef>
    </p:bg>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323916" y="162000"/>
            <a:ext cx="11542194" cy="2134800"/>
          </a:xfrm>
          <a:solidFill>
            <a:schemeClr val="bg1">
              <a:lumMod val="95000"/>
            </a:schemeClr>
          </a:solidFill>
        </p:spPr>
        <p:txBody>
          <a:bodyPr tIns="600113" anchor="t" anchorCtr="0"/>
          <a:lstStyle>
            <a:lvl1pPr algn="ctr">
              <a:defRPr b="0"/>
            </a:lvl1pPr>
          </a:lstStyle>
          <a:p>
            <a:r>
              <a:rPr lang="en-US"/>
              <a:t>Click icon to add picture</a:t>
            </a:r>
            <a:endParaRPr lang="en-US" dirty="0"/>
          </a:p>
        </p:txBody>
      </p:sp>
      <p:sp>
        <p:nvSpPr>
          <p:cNvPr id="2" name="Title 1"/>
          <p:cNvSpPr>
            <a:spLocks noGrp="1"/>
          </p:cNvSpPr>
          <p:nvPr>
            <p:ph type="ctrTitle" hasCustomPrompt="1"/>
          </p:nvPr>
        </p:nvSpPr>
        <p:spPr bwMode="gray">
          <a:xfrm>
            <a:off x="323916" y="2444400"/>
            <a:ext cx="11542194" cy="923116"/>
          </a:xfrm>
        </p:spPr>
        <p:txBody>
          <a:bodyPr anchor="t" anchorCtr="0">
            <a:noAutofit/>
          </a:bodyPr>
          <a:lstStyle>
            <a:lvl1pPr>
              <a:defRPr sz="5997">
                <a:solidFill>
                  <a:schemeClr val="tx1"/>
                </a:solidFill>
                <a:latin typeface="+mj-lt"/>
              </a:defRPr>
            </a:lvl1pPr>
          </a:lstStyle>
          <a:p>
            <a:r>
              <a:rPr lang="en-US" dirty="0"/>
              <a:t>Divider page</a:t>
            </a:r>
          </a:p>
        </p:txBody>
      </p:sp>
      <p:sp>
        <p:nvSpPr>
          <p:cNvPr id="12" name="Rectangle 11"/>
          <p:cNvSpPr/>
          <p:nvPr/>
        </p:nvSpPr>
        <p:spPr bwMode="gray">
          <a:xfrm>
            <a:off x="323916" y="0"/>
            <a:ext cx="11542194" cy="162000"/>
          </a:xfrm>
          <a:prstGeom prst="rect">
            <a:avLst/>
          </a:prstGeom>
          <a:solidFill>
            <a:schemeClr val="accent1"/>
          </a:solidFill>
          <a:ln w="9525" algn="ctr">
            <a:noFill/>
            <a:miter lim="800000"/>
            <a:headEnd/>
            <a:tailEnd/>
          </a:ln>
        </p:spPr>
        <p:txBody>
          <a:bodyPr lIns="107110" tIns="85688" rIns="107110" bIns="85688" rtlCol="0" anchor="ctr"/>
          <a:lstStyle/>
          <a:p>
            <a:pPr algn="ctr" fontAlgn="base">
              <a:spcBef>
                <a:spcPct val="50000"/>
              </a:spcBef>
              <a:spcAft>
                <a:spcPct val="0"/>
              </a:spcAft>
              <a:buClr>
                <a:srgbClr val="F0AB00"/>
              </a:buClr>
              <a:buSzPct val="80000"/>
            </a:pPr>
            <a:endParaRPr lang="en-US" sz="1899" kern="0" dirty="0" err="1">
              <a:solidFill>
                <a:srgbClr val="000000"/>
              </a:solidFill>
              <a:ea typeface="Arial Unicode MS" pitchFamily="34" charset="-128"/>
              <a:cs typeface="Arial Unicode MS" pitchFamily="34" charset="-128"/>
            </a:endParaRPr>
          </a:p>
        </p:txBody>
      </p:sp>
      <p:sp>
        <p:nvSpPr>
          <p:cNvPr id="93" name="Text Placeholder 92"/>
          <p:cNvSpPr>
            <a:spLocks noGrp="1"/>
          </p:cNvSpPr>
          <p:nvPr>
            <p:ph type="body" sz="quarter" idx="10" hasCustomPrompt="1"/>
          </p:nvPr>
        </p:nvSpPr>
        <p:spPr>
          <a:xfrm>
            <a:off x="323916" y="3506402"/>
            <a:ext cx="11542194" cy="620713"/>
          </a:xfrm>
        </p:spPr>
        <p:txBody>
          <a:bodyPr/>
          <a:lstStyle>
            <a:lvl1pPr>
              <a:spcBef>
                <a:spcPts val="1429"/>
              </a:spcBef>
              <a:defRPr sz="1899" b="0"/>
            </a:lvl1pPr>
          </a:lstStyle>
          <a:p>
            <a:r>
              <a:rPr lang="en-US" dirty="0"/>
              <a:t>Subtitle if needed</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355" y="6082318"/>
            <a:ext cx="916520" cy="453495"/>
          </a:xfrm>
          <a:prstGeom prst="rect">
            <a:avLst/>
          </a:prstGeom>
        </p:spPr>
      </p:pic>
    </p:spTree>
    <p:extLst>
      <p:ext uri="{BB962C8B-B14F-4D97-AF65-F5344CB8AC3E}">
        <p14:creationId xmlns:p14="http://schemas.microsoft.com/office/powerpoint/2010/main" val="2421374603"/>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White">
    <p:bg>
      <p:bgRef idx="1001">
        <a:schemeClr val="bg1"/>
      </p:bgRef>
    </p:bg>
    <p:spTree>
      <p:nvGrpSpPr>
        <p:cNvPr id="1" name=""/>
        <p:cNvGrpSpPr/>
        <p:nvPr/>
      </p:nvGrpSpPr>
      <p:grpSpPr>
        <a:xfrm>
          <a:off x="0" y="0"/>
          <a:ext cx="0" cy="0"/>
          <a:chOff x="0" y="0"/>
          <a:chExt cx="0" cy="0"/>
        </a:xfrm>
      </p:grpSpPr>
      <p:pic>
        <p:nvPicPr>
          <p:cNvPr id="11" name="SAP Logo" descr="SAP Logo" title="SAP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919363" y="6217668"/>
            <a:ext cx="1963124" cy="360000"/>
          </a:xfrm>
          <a:prstGeom prst="rect">
            <a:avLst/>
          </a:prstGeom>
        </p:spPr>
      </p:pic>
      <p:sp>
        <p:nvSpPr>
          <p:cNvPr id="24" name="Classification"/>
          <p:cNvSpPr txBox="1"/>
          <p:nvPr userDrawn="1"/>
        </p:nvSpPr>
        <p:spPr>
          <a:xfrm>
            <a:off x="287926" y="5093865"/>
            <a:ext cx="4203760" cy="153852"/>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dirty="0"/>
              <a:t>INTERNAL</a:t>
            </a:r>
          </a:p>
        </p:txBody>
      </p:sp>
      <p:sp>
        <p:nvSpPr>
          <p:cNvPr id="6" name="Speaker"/>
          <p:cNvSpPr>
            <a:spLocks noGrp="1"/>
          </p:cNvSpPr>
          <p:nvPr userDrawn="1">
            <p:ph type="subTitle" idx="1" hasCustomPrompt="1"/>
          </p:nvPr>
        </p:nvSpPr>
        <p:spPr bwMode="black">
          <a:xfrm>
            <a:off x="287926" y="4268504"/>
            <a:ext cx="8592933" cy="430887"/>
          </a:xfrm>
        </p:spPr>
        <p:txBody>
          <a:bodyPr wrap="square" anchor="t" anchorCtr="0">
            <a:noAutofit/>
          </a:bodyPr>
          <a:lstStyle>
            <a:lvl1pPr marL="0" marR="0" indent="0" algn="l" defTabSz="1088231"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116" indent="0" algn="ctr">
              <a:buNone/>
              <a:defRPr>
                <a:solidFill>
                  <a:schemeClr val="tx1">
                    <a:tint val="75000"/>
                  </a:schemeClr>
                </a:solidFill>
              </a:defRPr>
            </a:lvl2pPr>
            <a:lvl3pPr marL="1088231" indent="0" algn="ctr">
              <a:buNone/>
              <a:defRPr>
                <a:solidFill>
                  <a:schemeClr val="tx1">
                    <a:tint val="75000"/>
                  </a:schemeClr>
                </a:solidFill>
              </a:defRPr>
            </a:lvl3pPr>
            <a:lvl4pPr marL="1632347" indent="0" algn="ctr">
              <a:buNone/>
              <a:defRPr>
                <a:solidFill>
                  <a:schemeClr val="tx1">
                    <a:tint val="75000"/>
                  </a:schemeClr>
                </a:solidFill>
              </a:defRPr>
            </a:lvl4pPr>
            <a:lvl5pPr marL="2176463" indent="0" algn="ctr">
              <a:buNone/>
              <a:defRPr>
                <a:solidFill>
                  <a:schemeClr val="tx1">
                    <a:tint val="75000"/>
                  </a:schemeClr>
                </a:solidFill>
              </a:defRPr>
            </a:lvl5pPr>
            <a:lvl6pPr marL="2720580" indent="0" algn="ctr">
              <a:buNone/>
              <a:defRPr>
                <a:solidFill>
                  <a:schemeClr val="tx1">
                    <a:tint val="75000"/>
                  </a:schemeClr>
                </a:solidFill>
              </a:defRPr>
            </a:lvl6pPr>
            <a:lvl7pPr marL="3264695" indent="0" algn="ctr">
              <a:buNone/>
              <a:defRPr>
                <a:solidFill>
                  <a:schemeClr val="tx1">
                    <a:tint val="75000"/>
                  </a:schemeClr>
                </a:solidFill>
              </a:defRPr>
            </a:lvl7pPr>
            <a:lvl8pPr marL="3808811" indent="0" algn="ctr">
              <a:buNone/>
              <a:defRPr>
                <a:solidFill>
                  <a:schemeClr val="tx1">
                    <a:tint val="75000"/>
                  </a:schemeClr>
                </a:solidFill>
              </a:defRPr>
            </a:lvl8pPr>
            <a:lvl9pPr marL="4352927" indent="0" algn="ctr">
              <a:buNone/>
              <a:defRPr>
                <a:solidFill>
                  <a:schemeClr val="tx1">
                    <a:tint val="75000"/>
                  </a:schemeClr>
                </a:solidFill>
              </a:defRPr>
            </a:lvl9pPr>
          </a:lstStyle>
          <a:p>
            <a:r>
              <a:rPr lang="en-US" dirty="0"/>
              <a:t>Speaker’s Name, SAP</a:t>
            </a:r>
          </a:p>
          <a:p>
            <a:pPr marL="0" marR="0" lvl="0" indent="0" algn="l" defTabSz="1088231" rtl="0" eaLnBrk="1" fontAlgn="auto" latinLnBrk="0" hangingPunct="1">
              <a:lnSpc>
                <a:spcPct val="100000"/>
              </a:lnSpc>
              <a:spcBef>
                <a:spcPts val="0"/>
              </a:spcBef>
              <a:spcAft>
                <a:spcPts val="0"/>
              </a:spcAft>
              <a:buClr>
                <a:schemeClr val="accent1"/>
              </a:buClr>
              <a:buSzPct val="80000"/>
              <a:buFontTx/>
              <a:buNone/>
              <a:tabLst/>
              <a:defRPr/>
            </a:pPr>
            <a:r>
              <a:rPr lang="en-US" dirty="0"/>
              <a:t>Month 00, 2018</a:t>
            </a:r>
          </a:p>
        </p:txBody>
      </p:sp>
      <p:sp>
        <p:nvSpPr>
          <p:cNvPr id="4" name="Title 3"/>
          <p:cNvSpPr>
            <a:spLocks noGrp="1"/>
          </p:cNvSpPr>
          <p:nvPr>
            <p:ph type="title" hasCustomPrompt="1"/>
          </p:nvPr>
        </p:nvSpPr>
        <p:spPr>
          <a:xfrm>
            <a:off x="287925" y="2706317"/>
            <a:ext cx="8594562" cy="997196"/>
          </a:xfrm>
        </p:spPr>
        <p:txBody>
          <a:bodyPr>
            <a:noAutofit/>
          </a:bodyPr>
          <a:lstStyle>
            <a:lvl1pPr>
              <a:lnSpc>
                <a:spcPct val="90000"/>
              </a:lnSpc>
              <a:defRPr sz="3599"/>
            </a:lvl1pPr>
          </a:lstStyle>
          <a:p>
            <a:pPr fontAlgn="base">
              <a:spcBef>
                <a:spcPct val="50000"/>
              </a:spcBef>
              <a:spcAft>
                <a:spcPct val="0"/>
              </a:spcAft>
              <a:buClr>
                <a:srgbClr val="F0AB00"/>
              </a:buClr>
              <a:buSzPct val="80000"/>
            </a:pPr>
            <a:r>
              <a:rPr lang="en-US" sz="3599" dirty="0"/>
              <a:t>Presentation Title </a:t>
            </a:r>
            <a:br>
              <a:rPr lang="en-US" sz="3599" dirty="0"/>
            </a:br>
            <a:r>
              <a:rPr lang="en-US" sz="3599" dirty="0"/>
              <a:t>Goes Here and Here.</a:t>
            </a:r>
            <a:endParaRPr lang="de-DE" sz="3599" kern="0" dirty="0" err="1">
              <a:ea typeface="Arial Unicode MS" pitchFamily="34" charset="-128"/>
              <a:cs typeface="Arial Unicode MS" pitchFamily="34" charset="-128"/>
            </a:endParaRPr>
          </a:p>
        </p:txBody>
      </p:sp>
      <p:grpSp>
        <p:nvGrpSpPr>
          <p:cNvPr id="2" name="Hero Motion Band"/>
          <p:cNvGrpSpPr/>
          <p:nvPr userDrawn="1"/>
        </p:nvGrpSpPr>
        <p:grpSpPr>
          <a:xfrm>
            <a:off x="9168785" y="0"/>
            <a:ext cx="3023215" cy="6858000"/>
            <a:chOff x="9171173" y="0"/>
            <a:chExt cx="3024002" cy="6855990"/>
          </a:xfrm>
        </p:grpSpPr>
        <p:sp>
          <p:nvSpPr>
            <p:cNvPr id="17" name="Rectangle SAP Gold"/>
            <p:cNvSpPr/>
            <p:nvPr userDrawn="1"/>
          </p:nvSpPr>
          <p:spPr bwMode="gray">
            <a:xfrm>
              <a:off x="11187175" y="0"/>
              <a:ext cx="1008000" cy="6855990"/>
            </a:xfrm>
            <a:prstGeom prst="rect">
              <a:avLst/>
            </a:prstGeom>
            <a:solidFill>
              <a:schemeClr val="accent1"/>
            </a:solidFill>
            <a:ln w="6350" algn="ctr">
              <a:noFill/>
              <a:miter lim="800000"/>
              <a:headEnd/>
              <a:tailEnd/>
            </a:ln>
          </p:spPr>
          <p:txBody>
            <a:bodyPr lIns="90000" tIns="72000" rIns="90000" bIns="72000" rtlCol="0" anchor="ctr"/>
            <a:lstStyle/>
            <a:p>
              <a:pPr marR="0" algn="ctr" defTabSz="913943" eaLnBrk="1" fontAlgn="base" latinLnBrk="0" hangingPunct="1">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8" name="Rectangle SAP Gold 30%"/>
            <p:cNvSpPr/>
            <p:nvPr userDrawn="1"/>
          </p:nvSpPr>
          <p:spPr bwMode="gray">
            <a:xfrm>
              <a:off x="10179174" y="0"/>
              <a:ext cx="1008000" cy="6855990"/>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algn="ctr" defTabSz="913943" eaLnBrk="1" fontAlgn="base" latinLnBrk="0" hangingPunct="1">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2" name="Rectangle SAP Gold 60%"/>
            <p:cNvSpPr/>
            <p:nvPr userDrawn="1"/>
          </p:nvSpPr>
          <p:spPr bwMode="gray">
            <a:xfrm>
              <a:off x="9171173" y="0"/>
              <a:ext cx="1008000" cy="6855990"/>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algn="ctr" defTabSz="913943" eaLnBrk="1" fontAlgn="base" latinLnBrk="0" hangingPunct="1">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grpSp>
    </p:spTree>
    <p:extLst>
      <p:ext uri="{BB962C8B-B14F-4D97-AF65-F5344CB8AC3E}">
        <p14:creationId xmlns:p14="http://schemas.microsoft.com/office/powerpoint/2010/main" val="3272853995"/>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pos="181">
          <p15:clr>
            <a:srgbClr val="FBAE40"/>
          </p15:clr>
        </p15:guide>
        <p15:guide id="2" orient="horz" pos="1704">
          <p15:clr>
            <a:srgbClr val="FBAE40"/>
          </p15:clr>
        </p15:guide>
        <p15:guide id="3" orient="horz" pos="2688">
          <p15:clr>
            <a:srgbClr val="FBAE40"/>
          </p15:clr>
        </p15:guide>
        <p15:guide id="4" orient="horz" pos="2334">
          <p15:clr>
            <a:srgbClr val="FBAE40"/>
          </p15:clr>
        </p15:guide>
        <p15:guide id="5" orient="horz" pos="2960">
          <p15:clr>
            <a:srgbClr val="FBAE40"/>
          </p15:clr>
        </p15:guide>
        <p15:guide id="6" pos="5597">
          <p15:clr>
            <a:srgbClr val="FBAE40"/>
          </p15:clr>
        </p15:guide>
        <p15:guide id="7" orient="horz" pos="414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ver with Pictogram">
    <p:bg>
      <p:bgRef idx="1001">
        <a:schemeClr val="bg1"/>
      </p:bgRef>
    </p:bg>
    <p:spTree>
      <p:nvGrpSpPr>
        <p:cNvPr id="1" name=""/>
        <p:cNvGrpSpPr/>
        <p:nvPr/>
      </p:nvGrpSpPr>
      <p:grpSpPr>
        <a:xfrm>
          <a:off x="0" y="0"/>
          <a:ext cx="0" cy="0"/>
          <a:chOff x="0" y="0"/>
          <a:chExt cx="0" cy="0"/>
        </a:xfrm>
      </p:grpSpPr>
      <p:pic>
        <p:nvPicPr>
          <p:cNvPr id="11" name="SAP Logo" descr="SAP Logo" title="SAP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20637" y="6217668"/>
            <a:ext cx="1963124" cy="360000"/>
          </a:xfrm>
          <a:prstGeom prst="rect">
            <a:avLst/>
          </a:prstGeom>
        </p:spPr>
      </p:pic>
      <p:sp>
        <p:nvSpPr>
          <p:cNvPr id="7" name="Pictogram Placeholder"/>
          <p:cNvSpPr>
            <a:spLocks noGrp="1"/>
          </p:cNvSpPr>
          <p:nvPr>
            <p:ph type="pic" sz="quarter" idx="16"/>
          </p:nvPr>
        </p:nvSpPr>
        <p:spPr>
          <a:xfrm>
            <a:off x="6953044" y="963000"/>
            <a:ext cx="4930716" cy="4932000"/>
          </a:xfrm>
        </p:spPr>
        <p:txBody>
          <a:bodyPr/>
          <a:lstStyle/>
          <a:p>
            <a:r>
              <a:rPr lang="en-US"/>
              <a:t>Click icon to add picture</a:t>
            </a:r>
            <a:endParaRPr lang="de-DE" dirty="0"/>
          </a:p>
        </p:txBody>
      </p:sp>
      <p:sp>
        <p:nvSpPr>
          <p:cNvPr id="24" name="Classification"/>
          <p:cNvSpPr txBox="1"/>
          <p:nvPr userDrawn="1"/>
        </p:nvSpPr>
        <p:spPr>
          <a:xfrm>
            <a:off x="287926" y="5093865"/>
            <a:ext cx="4203760" cy="153852"/>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dirty="0"/>
              <a:t>INTERNAL</a:t>
            </a:r>
          </a:p>
        </p:txBody>
      </p:sp>
      <p:sp>
        <p:nvSpPr>
          <p:cNvPr id="6" name="Speaker"/>
          <p:cNvSpPr>
            <a:spLocks noGrp="1"/>
          </p:cNvSpPr>
          <p:nvPr userDrawn="1">
            <p:ph type="subTitle" idx="1" hasCustomPrompt="1"/>
          </p:nvPr>
        </p:nvSpPr>
        <p:spPr bwMode="black">
          <a:xfrm>
            <a:off x="287926" y="4268504"/>
            <a:ext cx="6371771" cy="430887"/>
          </a:xfrm>
        </p:spPr>
        <p:txBody>
          <a:bodyPr wrap="square" anchor="t" anchorCtr="0">
            <a:noAutofit/>
          </a:bodyPr>
          <a:lstStyle>
            <a:lvl1pPr marL="0" marR="0" indent="0" algn="l" defTabSz="1088231"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116" indent="0" algn="ctr">
              <a:buNone/>
              <a:defRPr>
                <a:solidFill>
                  <a:schemeClr val="tx1">
                    <a:tint val="75000"/>
                  </a:schemeClr>
                </a:solidFill>
              </a:defRPr>
            </a:lvl2pPr>
            <a:lvl3pPr marL="1088231" indent="0" algn="ctr">
              <a:buNone/>
              <a:defRPr>
                <a:solidFill>
                  <a:schemeClr val="tx1">
                    <a:tint val="75000"/>
                  </a:schemeClr>
                </a:solidFill>
              </a:defRPr>
            </a:lvl3pPr>
            <a:lvl4pPr marL="1632347" indent="0" algn="ctr">
              <a:buNone/>
              <a:defRPr>
                <a:solidFill>
                  <a:schemeClr val="tx1">
                    <a:tint val="75000"/>
                  </a:schemeClr>
                </a:solidFill>
              </a:defRPr>
            </a:lvl4pPr>
            <a:lvl5pPr marL="2176463" indent="0" algn="ctr">
              <a:buNone/>
              <a:defRPr>
                <a:solidFill>
                  <a:schemeClr val="tx1">
                    <a:tint val="75000"/>
                  </a:schemeClr>
                </a:solidFill>
              </a:defRPr>
            </a:lvl5pPr>
            <a:lvl6pPr marL="2720580" indent="0" algn="ctr">
              <a:buNone/>
              <a:defRPr>
                <a:solidFill>
                  <a:schemeClr val="tx1">
                    <a:tint val="75000"/>
                  </a:schemeClr>
                </a:solidFill>
              </a:defRPr>
            </a:lvl6pPr>
            <a:lvl7pPr marL="3264695" indent="0" algn="ctr">
              <a:buNone/>
              <a:defRPr>
                <a:solidFill>
                  <a:schemeClr val="tx1">
                    <a:tint val="75000"/>
                  </a:schemeClr>
                </a:solidFill>
              </a:defRPr>
            </a:lvl7pPr>
            <a:lvl8pPr marL="3808811" indent="0" algn="ctr">
              <a:buNone/>
              <a:defRPr>
                <a:solidFill>
                  <a:schemeClr val="tx1">
                    <a:tint val="75000"/>
                  </a:schemeClr>
                </a:solidFill>
              </a:defRPr>
            </a:lvl8pPr>
            <a:lvl9pPr marL="4352927" indent="0" algn="ctr">
              <a:buNone/>
              <a:defRPr>
                <a:solidFill>
                  <a:schemeClr val="tx1">
                    <a:tint val="75000"/>
                  </a:schemeClr>
                </a:solidFill>
              </a:defRPr>
            </a:lvl9pPr>
          </a:lstStyle>
          <a:p>
            <a:r>
              <a:rPr lang="en-US" dirty="0"/>
              <a:t>Speaker’s Name, SAP</a:t>
            </a:r>
          </a:p>
          <a:p>
            <a:pPr marL="0" marR="0" lvl="0" indent="0" algn="l" defTabSz="1088231" rtl="0" eaLnBrk="1" fontAlgn="auto" latinLnBrk="0" hangingPunct="1">
              <a:lnSpc>
                <a:spcPct val="100000"/>
              </a:lnSpc>
              <a:spcBef>
                <a:spcPts val="0"/>
              </a:spcBef>
              <a:spcAft>
                <a:spcPts val="0"/>
              </a:spcAft>
              <a:buClr>
                <a:schemeClr val="accent1"/>
              </a:buClr>
              <a:buSzPct val="80000"/>
              <a:buFontTx/>
              <a:buNone/>
              <a:tabLst/>
              <a:defRPr/>
            </a:pPr>
            <a:r>
              <a:rPr lang="en-US" dirty="0"/>
              <a:t>Month 00, 2018</a:t>
            </a:r>
          </a:p>
        </p:txBody>
      </p:sp>
      <p:sp>
        <p:nvSpPr>
          <p:cNvPr id="8" name="Title 4"/>
          <p:cNvSpPr>
            <a:spLocks noGrp="1"/>
          </p:cNvSpPr>
          <p:nvPr>
            <p:ph type="title" hasCustomPrompt="1"/>
          </p:nvPr>
        </p:nvSpPr>
        <p:spPr>
          <a:xfrm>
            <a:off x="287926" y="2706317"/>
            <a:ext cx="6370341" cy="997196"/>
          </a:xfrm>
        </p:spPr>
        <p:txBody>
          <a:bodyPr>
            <a:noAutofit/>
          </a:bodyPr>
          <a:lstStyle>
            <a:lvl1pPr>
              <a:lnSpc>
                <a:spcPct val="90000"/>
              </a:lnSpc>
              <a:defRPr sz="3599"/>
            </a:lvl1pPr>
          </a:lstStyle>
          <a:p>
            <a:pPr fontAlgn="base">
              <a:spcBef>
                <a:spcPct val="50000"/>
              </a:spcBef>
              <a:spcAft>
                <a:spcPct val="0"/>
              </a:spcAft>
              <a:buClr>
                <a:srgbClr val="F0AB00"/>
              </a:buClr>
              <a:buSzPct val="80000"/>
            </a:pPr>
            <a:r>
              <a:rPr lang="en-US" sz="3599" dirty="0"/>
              <a:t>Presentation Title </a:t>
            </a:r>
            <a:br>
              <a:rPr lang="en-US" sz="3599" dirty="0"/>
            </a:br>
            <a:r>
              <a:rPr lang="en-US" sz="3599" dirty="0"/>
              <a:t>Goes Here and Here.</a:t>
            </a:r>
            <a:endParaRPr lang="de-DE" sz="3599" kern="0" dirty="0" err="1">
              <a:ea typeface="Arial Unicode MS" pitchFamily="34" charset="-128"/>
              <a:cs typeface="Arial Unicode MS" pitchFamily="34" charset="-128"/>
            </a:endParaRPr>
          </a:p>
        </p:txBody>
      </p:sp>
    </p:spTree>
    <p:extLst>
      <p:ext uri="{BB962C8B-B14F-4D97-AF65-F5344CB8AC3E}">
        <p14:creationId xmlns:p14="http://schemas.microsoft.com/office/powerpoint/2010/main" val="3304040242"/>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pos="181">
          <p15:clr>
            <a:srgbClr val="FBAE40"/>
          </p15:clr>
        </p15:guide>
        <p15:guide id="2" orient="horz" pos="1704">
          <p15:clr>
            <a:srgbClr val="FBAE40"/>
          </p15:clr>
        </p15:guide>
        <p15:guide id="3" pos="4196">
          <p15:clr>
            <a:srgbClr val="FBAE40"/>
          </p15:clr>
        </p15:guide>
        <p15:guide id="4" orient="horz" pos="2688">
          <p15:clr>
            <a:srgbClr val="FBAE40"/>
          </p15:clr>
        </p15:guide>
        <p15:guide id="5" orient="horz" pos="2335">
          <p15:clr>
            <a:srgbClr val="FBAE40"/>
          </p15:clr>
        </p15:guide>
        <p15:guide id="6" orient="horz" pos="2960">
          <p15:clr>
            <a:srgbClr val="FBAE40"/>
          </p15:clr>
        </p15:guide>
        <p15:guide id="7" orient="horz" pos="414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Agenda items placeholder"/>
          <p:cNvSpPr>
            <a:spLocks noGrp="1"/>
          </p:cNvSpPr>
          <p:nvPr>
            <p:ph type="body" sz="quarter" idx="10" hasCustomPrompt="1"/>
          </p:nvPr>
        </p:nvSpPr>
        <p:spPr>
          <a:xfrm>
            <a:off x="503869" y="1620000"/>
            <a:ext cx="11182288" cy="4716000"/>
          </a:xfrm>
        </p:spPr>
        <p:txBody>
          <a:bodyPr>
            <a:normAutofit/>
          </a:bodyPr>
          <a:lstStyle>
            <a:lvl1pPr marL="0" marR="0" indent="0" algn="l" defTabSz="1088231" rtl="0" eaLnBrk="1" fontAlgn="auto" latinLnBrk="0" hangingPunct="1">
              <a:lnSpc>
                <a:spcPct val="100000"/>
              </a:lnSpc>
              <a:spcBef>
                <a:spcPts val="2999"/>
              </a:spcBef>
              <a:spcAft>
                <a:spcPts val="0"/>
              </a:spcAft>
              <a:buClr>
                <a:schemeClr val="accent1"/>
              </a:buClr>
              <a:buSzPct val="80000"/>
              <a:buFontTx/>
              <a:buNone/>
              <a:tabLst/>
              <a:defRPr sz="1999" b="0"/>
            </a:lvl1pPr>
            <a:lvl2pPr marL="179910" marR="0" indent="-179910" algn="l" defTabSz="1088231" rtl="0" eaLnBrk="1" fontAlgn="auto" latinLnBrk="0" hangingPunct="1">
              <a:lnSpc>
                <a:spcPct val="100000"/>
              </a:lnSpc>
              <a:spcBef>
                <a:spcPts val="600"/>
              </a:spcBef>
              <a:spcAft>
                <a:spcPts val="0"/>
              </a:spcAft>
              <a:buClr>
                <a:schemeClr val="accent1"/>
              </a:buClr>
              <a:buSzPct val="100000"/>
              <a:buFont typeface="Wingdings" panose="05000000000000000000" pitchFamily="2" charset="2"/>
              <a:buChar char="§"/>
              <a:tabLst/>
              <a:defRPr sz="1799"/>
            </a:lvl2pPr>
            <a:lvl3pPr marL="359820" marR="0" indent="-179298" algn="l" defTabSz="1088231" rtl="0" eaLnBrk="1" fontAlgn="auto" latinLnBrk="0" hangingPunct="1">
              <a:lnSpc>
                <a:spcPct val="100000"/>
              </a:lnSpc>
              <a:spcBef>
                <a:spcPts val="400"/>
              </a:spcBef>
              <a:spcAft>
                <a:spcPts val="0"/>
              </a:spcAft>
              <a:buClr>
                <a:schemeClr val="tx1"/>
              </a:buClr>
              <a:buSzPct val="100000"/>
              <a:buFont typeface="Arial" pitchFamily="34" charset="0"/>
              <a:buChar char="–"/>
              <a:tabLst/>
              <a:defRPr sz="1799" baseline="0"/>
            </a:lvl3pPr>
            <a:lvl4pPr marL="539730" marR="0" indent="-179910" algn="l" defTabSz="1088231" rtl="0" eaLnBrk="1" fontAlgn="auto" latinLnBrk="0" hangingPunct="1">
              <a:lnSpc>
                <a:spcPct val="100000"/>
              </a:lnSpc>
              <a:spcBef>
                <a:spcPts val="250"/>
              </a:spcBef>
              <a:spcAft>
                <a:spcPts val="0"/>
              </a:spcAft>
              <a:buClr>
                <a:schemeClr val="tx1"/>
              </a:buClr>
              <a:buSzPct val="100000"/>
              <a:buFont typeface="Courier New" pitchFamily="49" charset="0"/>
              <a:buChar char="o"/>
              <a:tabLst/>
              <a:defRPr sz="1600"/>
            </a:lvl4pPr>
            <a:lvl5pPr>
              <a:buClr>
                <a:schemeClr val="accent2"/>
              </a:buClr>
              <a:buFont typeface="Arial" pitchFamily="34" charset="0"/>
              <a:buChar char="–"/>
              <a:defRPr/>
            </a:lvl5pPr>
          </a:lstStyle>
          <a:p>
            <a:pPr lvl="0"/>
            <a:r>
              <a:rPr lang="en-US" dirty="0"/>
              <a:t>Agenda Item/Divider Headline</a:t>
            </a:r>
          </a:p>
          <a:p>
            <a:pPr lvl="1"/>
            <a:r>
              <a:rPr lang="en-US" dirty="0"/>
              <a:t>Details</a:t>
            </a:r>
          </a:p>
        </p:txBody>
      </p:sp>
      <p:sp>
        <p:nvSpPr>
          <p:cNvPr id="3" name="Agenda title"/>
          <p:cNvSpPr>
            <a:spLocks noGrp="1"/>
          </p:cNvSpPr>
          <p:nvPr>
            <p:ph type="title" hasCustomPrompt="1"/>
          </p:nvPr>
        </p:nvSpPr>
        <p:spPr/>
        <p:txBody>
          <a:bodyPr/>
          <a:lstStyle>
            <a:lvl1pPr>
              <a:defRPr/>
            </a:lvl1pPr>
          </a:lstStyle>
          <a:p>
            <a:r>
              <a:rPr lang="en-US" dirty="0"/>
              <a:t>Agenda</a:t>
            </a:r>
          </a:p>
        </p:txBody>
      </p:sp>
    </p:spTree>
    <p:extLst>
      <p:ext uri="{BB962C8B-B14F-4D97-AF65-F5344CB8AC3E}">
        <p14:creationId xmlns:p14="http://schemas.microsoft.com/office/powerpoint/2010/main" val="3481593295"/>
      </p:ext>
    </p:extLst>
  </p:cSld>
  <p:clrMapOvr>
    <a:masterClrMapping/>
  </p:clrMapOvr>
  <p:extLst mod="1">
    <p:ext uri="{DCECCB84-F9BA-43D5-87BE-67443E8EF086}">
      <p15:sldGuideLst xmlns:p15="http://schemas.microsoft.com/office/powerpoint/2012/main">
        <p15:guide id="1" pos="317">
          <p15:clr>
            <a:srgbClr val="FBAE40"/>
          </p15:clr>
        </p15:guide>
        <p15:guide id="2" orient="horz" pos="1020">
          <p15:clr>
            <a:srgbClr val="FBAE40"/>
          </p15:clr>
        </p15:guide>
        <p15:guide id="3" pos="7364">
          <p15:clr>
            <a:srgbClr val="FBAE40"/>
          </p15:clr>
        </p15:guide>
        <p15:guide id="4" orient="horz" pos="316">
          <p15:clr>
            <a:srgbClr val="FBAE40"/>
          </p15:clr>
        </p15:guide>
        <p15:guide id="5" orient="horz" pos="551">
          <p15:clr>
            <a:srgbClr val="FBAE40"/>
          </p15:clr>
        </p15:guide>
        <p15:guide id="6" orient="horz" pos="399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p:bg>
      <p:bgRef idx="1001">
        <a:schemeClr val="bg1"/>
      </p:bgRef>
    </p:bg>
    <p:spTree>
      <p:nvGrpSpPr>
        <p:cNvPr id="1" name=""/>
        <p:cNvGrpSpPr/>
        <p:nvPr/>
      </p:nvGrpSpPr>
      <p:grpSpPr>
        <a:xfrm>
          <a:off x="0" y="0"/>
          <a:ext cx="0" cy="0"/>
          <a:chOff x="0" y="0"/>
          <a:chExt cx="0" cy="0"/>
        </a:xfrm>
      </p:grpSpPr>
      <p:sp>
        <p:nvSpPr>
          <p:cNvPr id="2" name="Divider text"/>
          <p:cNvSpPr>
            <a:spLocks noGrp="1"/>
          </p:cNvSpPr>
          <p:nvPr>
            <p:ph type="ctrTitle" hasCustomPrompt="1"/>
          </p:nvPr>
        </p:nvSpPr>
        <p:spPr bwMode="black">
          <a:xfrm>
            <a:off x="503869" y="3090446"/>
            <a:ext cx="11182288" cy="677108"/>
          </a:xfrm>
        </p:spPr>
        <p:txBody>
          <a:bodyPr anchor="ctr" anchorCtr="0">
            <a:noAutofit/>
          </a:bodyPr>
          <a:lstStyle>
            <a:lvl1pPr>
              <a:defRPr sz="4399">
                <a:solidFill>
                  <a:schemeClr val="tx1"/>
                </a:solidFill>
                <a:latin typeface="+mj-lt"/>
              </a:defRPr>
            </a:lvl1pPr>
          </a:lstStyle>
          <a:p>
            <a:r>
              <a:rPr lang="en-US" dirty="0"/>
              <a:t>Divider page</a:t>
            </a:r>
            <a:endParaRPr lang="de-DE" dirty="0"/>
          </a:p>
        </p:txBody>
      </p:sp>
    </p:spTree>
    <p:extLst>
      <p:ext uri="{BB962C8B-B14F-4D97-AF65-F5344CB8AC3E}">
        <p14:creationId xmlns:p14="http://schemas.microsoft.com/office/powerpoint/2010/main" val="3072804949"/>
      </p:ext>
    </p:extLst>
  </p:cSld>
  <p:clrMapOvr>
    <a:overrideClrMapping bg1="lt1" tx1="dk1" bg2="lt2" tx2="dk2" accent1="accent1" accent2="accent2" accent3="accent3" accent4="accent4" accent5="accent5" accent6="accent6" hlink="hlink" folHlink="folHlink"/>
  </p:clrMapOvr>
  <p:hf sldNum="0" hdr="0" ftr="0" dt="0"/>
  <p:extLst mod="1">
    <p:ext uri="{DCECCB84-F9BA-43D5-87BE-67443E8EF086}">
      <p15:sldGuideLst xmlns:p15="http://schemas.microsoft.com/office/powerpoint/2012/main">
        <p15:guide id="1" pos="317">
          <p15:clr>
            <a:srgbClr val="FBAE40"/>
          </p15:clr>
        </p15:guide>
        <p15:guide id="2" orient="horz" pos="2160">
          <p15:clr>
            <a:srgbClr val="FBAE40"/>
          </p15:clr>
        </p15:guide>
        <p15:guide id="3" pos="736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Page with Image">
    <p:bg>
      <p:bgRef idx="1001">
        <a:schemeClr val="bg1"/>
      </p:bgRef>
    </p:bg>
    <p:spTree>
      <p:nvGrpSpPr>
        <p:cNvPr id="1" name=""/>
        <p:cNvGrpSpPr/>
        <p:nvPr/>
      </p:nvGrpSpPr>
      <p:grpSpPr>
        <a:xfrm>
          <a:off x="0" y="0"/>
          <a:ext cx="0" cy="0"/>
          <a:chOff x="0" y="0"/>
          <a:chExt cx="0" cy="0"/>
        </a:xfrm>
      </p:grpSpPr>
      <p:sp>
        <p:nvSpPr>
          <p:cNvPr id="4" name="Divider image placeholder"/>
          <p:cNvSpPr>
            <a:spLocks noGrp="1"/>
          </p:cNvSpPr>
          <p:nvPr>
            <p:ph type="pic" sz="quarter" idx="12" hasCustomPrompt="1"/>
          </p:nvPr>
        </p:nvSpPr>
        <p:spPr bwMode="gray">
          <a:xfrm>
            <a:off x="1" y="3427200"/>
            <a:ext cx="12192000" cy="3430800"/>
          </a:xfrm>
          <a:noFill/>
        </p:spPr>
        <p:txBody>
          <a:bodyPr tIns="324000"/>
          <a:lstStyle>
            <a:lvl1pPr marL="0" marR="0" indent="0" algn="ctr" defTabSz="1088231" rtl="0" eaLnBrk="1" fontAlgn="auto" latinLnBrk="0" hangingPunct="1">
              <a:lnSpc>
                <a:spcPct val="100000"/>
              </a:lnSpc>
              <a:spcBef>
                <a:spcPts val="1200"/>
              </a:spcBef>
              <a:spcAft>
                <a:spcPts val="0"/>
              </a:spcAft>
              <a:buClr>
                <a:schemeClr val="accent1"/>
              </a:buClr>
              <a:buSzPct val="80000"/>
              <a:buFontTx/>
              <a:buNone/>
              <a:tabLst/>
              <a:defRPr sz="1600">
                <a:solidFill>
                  <a:schemeClr val="tx1"/>
                </a:solidFill>
              </a:defRPr>
            </a:lvl1pPr>
          </a:lstStyle>
          <a:p>
            <a:pPr marL="0" marR="0" lvl="0" indent="0" algn="ctr" defTabSz="1088231" rtl="0" eaLnBrk="1" fontAlgn="auto" latinLnBrk="0" hangingPunct="1">
              <a:lnSpc>
                <a:spcPct val="100000"/>
              </a:lnSpc>
              <a:spcBef>
                <a:spcPts val="1200"/>
              </a:spcBef>
              <a:spcAft>
                <a:spcPts val="0"/>
              </a:spcAft>
              <a:buClr>
                <a:schemeClr val="accent1"/>
              </a:buClr>
              <a:buSzPct val="80000"/>
              <a:buFontTx/>
              <a:buNone/>
              <a:tabLst/>
              <a:defRPr/>
            </a:pPr>
            <a:r>
              <a:rPr lang="en-US" dirty="0"/>
              <a:t>Placeholder for image and illustration</a:t>
            </a:r>
          </a:p>
        </p:txBody>
      </p:sp>
      <p:sp>
        <p:nvSpPr>
          <p:cNvPr id="2" name="Divider text"/>
          <p:cNvSpPr>
            <a:spLocks noGrp="1"/>
          </p:cNvSpPr>
          <p:nvPr>
            <p:ph type="ctrTitle" hasCustomPrompt="1"/>
          </p:nvPr>
        </p:nvSpPr>
        <p:spPr bwMode="black">
          <a:xfrm>
            <a:off x="503869" y="1375046"/>
            <a:ext cx="11182288" cy="677108"/>
          </a:xfrm>
        </p:spPr>
        <p:txBody>
          <a:bodyPr anchor="t" anchorCtr="0">
            <a:noAutofit/>
          </a:bodyPr>
          <a:lstStyle>
            <a:lvl1pPr>
              <a:defRPr sz="4399">
                <a:solidFill>
                  <a:schemeClr val="tx1"/>
                </a:solidFill>
                <a:latin typeface="+mj-lt"/>
              </a:defRPr>
            </a:lvl1pPr>
          </a:lstStyle>
          <a:p>
            <a:r>
              <a:rPr lang="en-US" dirty="0"/>
              <a:t>Divider page</a:t>
            </a:r>
            <a:endParaRPr lang="de-DE" dirty="0"/>
          </a:p>
        </p:txBody>
      </p:sp>
    </p:spTree>
    <p:extLst>
      <p:ext uri="{BB962C8B-B14F-4D97-AF65-F5344CB8AC3E}">
        <p14:creationId xmlns:p14="http://schemas.microsoft.com/office/powerpoint/2010/main" val="60484322"/>
      </p:ext>
    </p:extLst>
  </p:cSld>
  <p:clrMapOvr>
    <a:overrideClrMapping bg1="lt1" tx1="dk1" bg2="lt2" tx2="dk2" accent1="accent1" accent2="accent2" accent3="accent3" accent4="accent4" accent5="accent5" accent6="accent6" hlink="hlink" folHlink="folHlink"/>
  </p:clrMapOvr>
  <p:hf sldNum="0" hdr="0" ftr="0" dt="0"/>
  <p:extLst mod="1">
    <p:ext uri="{DCECCB84-F9BA-43D5-87BE-67443E8EF086}">
      <p15:sldGuideLst xmlns:p15="http://schemas.microsoft.com/office/powerpoint/2012/main">
        <p15:guide id="1" orient="horz" pos="2160">
          <p15:clr>
            <a:srgbClr val="FBAE40"/>
          </p15:clr>
        </p15:guide>
        <p15:guide id="2" pos="7364">
          <p15:clr>
            <a:srgbClr val="FBAE40"/>
          </p15:clr>
        </p15:guide>
        <p15:guide id="3" pos="317">
          <p15:clr>
            <a:srgbClr val="FBAE40"/>
          </p15:clr>
        </p15:guide>
        <p15:guide id="4" orient="horz" pos="865">
          <p15:clr>
            <a:srgbClr val="FBAE40"/>
          </p15:clr>
        </p15:guide>
        <p15:guide id="5" orient="horz" pos="129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cNvSpPr>
            <a:spLocks noGrp="1"/>
          </p:cNvSpPr>
          <p:nvPr>
            <p:ph type="title" hasCustomPrompt="1"/>
          </p:nvPr>
        </p:nvSpPr>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195382914"/>
      </p:ext>
    </p:extLst>
  </p:cSld>
  <p:clrMapOvr>
    <a:masterClrMapping/>
  </p:clrMapOvr>
  <p:extLst mod="1">
    <p:ext uri="{DCECCB84-F9BA-43D5-87BE-67443E8EF086}">
      <p15:sldGuideLst xmlns:p15="http://schemas.microsoft.com/office/powerpoint/2012/main">
        <p15:guide id="1" pos="317">
          <p15:clr>
            <a:srgbClr val="FBAE40"/>
          </p15:clr>
        </p15:guide>
        <p15:guide id="2" orient="horz" pos="317">
          <p15:clr>
            <a:srgbClr val="FBAE40"/>
          </p15:clr>
        </p15:guide>
        <p15:guide id="3" pos="7364">
          <p15:clr>
            <a:srgbClr val="FBAE40"/>
          </p15:clr>
        </p15:guide>
        <p15:guide id="4" orient="horz" pos="551">
          <p15:clr>
            <a:srgbClr val="FBAE40"/>
          </p15:clr>
        </p15:guide>
        <p15:guide id="5" orient="horz" pos="39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4" name="Text placeholder"/>
          <p:cNvSpPr>
            <a:spLocks noGrp="1"/>
          </p:cNvSpPr>
          <p:nvPr>
            <p:ph type="body" sz="quarter" idx="10" hasCustomPrompt="1"/>
          </p:nvPr>
        </p:nvSpPr>
        <p:spPr>
          <a:xfrm>
            <a:off x="503868" y="1620000"/>
            <a:ext cx="11183565"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p:cNvSpPr>
            <a:spLocks noGrp="1"/>
          </p:cNvSpPr>
          <p:nvPr>
            <p:ph type="title" hasCustomPrompt="1"/>
          </p:nvPr>
        </p:nvSpPr>
        <p:spPr>
          <a:xfrm>
            <a:off x="503870" y="504000"/>
            <a:ext cx="11183564"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3998564267"/>
      </p:ext>
    </p:extLst>
  </p:cSld>
  <p:clrMapOvr>
    <a:masterClrMapping/>
  </p:clrMapOvr>
  <p:extLst mod="1">
    <p:ext uri="{DCECCB84-F9BA-43D5-87BE-67443E8EF086}">
      <p15:sldGuideLst xmlns:p15="http://schemas.microsoft.com/office/powerpoint/2012/main">
        <p15:guide id="1" pos="316">
          <p15:clr>
            <a:srgbClr val="FBAE40"/>
          </p15:clr>
        </p15:guide>
        <p15:guide id="2" orient="horz" pos="3991">
          <p15:clr>
            <a:srgbClr val="FBAE40"/>
          </p15:clr>
        </p15:guide>
        <p15:guide id="3" pos="7364">
          <p15:clr>
            <a:srgbClr val="FBAE40"/>
          </p15:clr>
        </p15:guide>
        <p15:guide id="4" orient="horz" pos="318">
          <p15:clr>
            <a:srgbClr val="FBAE40"/>
          </p15:clr>
        </p15:guide>
        <p15:guide id="5" orient="horz" pos="552">
          <p15:clr>
            <a:srgbClr val="FBAE40"/>
          </p15:clr>
        </p15:guide>
        <p15:guide id="6" orient="horz" pos="101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4" name="Slide number"/>
          <p:cNvSpPr txBox="1"/>
          <p:nvPr userDrawn="1"/>
        </p:nvSpPr>
        <p:spPr bwMode="black">
          <a:xfrm>
            <a:off x="11546406" y="65367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pPr marL="0" lvl="0" indent="0" algn="r">
                <a:buNone/>
              </a:pPr>
              <a:t>‹#›</a:t>
            </a:fld>
            <a:endParaRPr lang="en-US" sz="900" noProof="0" dirty="0"/>
          </a:p>
        </p:txBody>
      </p:sp>
      <p:sp>
        <p:nvSpPr>
          <p:cNvPr id="11" name="Classification"/>
          <p:cNvSpPr txBox="1"/>
          <p:nvPr userDrawn="1"/>
        </p:nvSpPr>
        <p:spPr bwMode="black">
          <a:xfrm>
            <a:off x="2813923" y="6559835"/>
            <a:ext cx="381416" cy="92333"/>
          </a:xfrm>
          <a:prstGeom prst="rect">
            <a:avLst/>
          </a:prstGeom>
          <a:noFill/>
        </p:spPr>
        <p:txBody>
          <a:bodyPr wrap="none" lIns="0" tIns="0" rIns="0" bIns="0" rtlCol="0">
            <a:spAutoFit/>
          </a:bodyPr>
          <a:lstStyle/>
          <a:p>
            <a:pPr marL="0" marR="0" indent="0" algn="l" defTabSz="1088231" rtl="0" eaLnBrk="1" fontAlgn="auto" latinLnBrk="0" hangingPunct="1">
              <a:lnSpc>
                <a:spcPct val="100000"/>
              </a:lnSpc>
              <a:spcBef>
                <a:spcPts val="0"/>
              </a:spcBef>
              <a:spcAft>
                <a:spcPts val="0"/>
              </a:spcAft>
              <a:buClr>
                <a:schemeClr val="tx1"/>
              </a:buClr>
              <a:buSzTx/>
              <a:buFont typeface="Arial" pitchFamily="34" charset="0"/>
              <a:buNone/>
              <a:tabLst/>
              <a:defRPr/>
            </a:pPr>
            <a:r>
              <a:rPr kumimoji="0" lang="en-US" sz="600" b="0" i="0" u="none" kern="0" baseline="0" dirty="0">
                <a:solidFill>
                  <a:schemeClr val="tx1"/>
                </a:solidFill>
                <a:latin typeface="Arial"/>
                <a:ea typeface="Arial Unicode MS"/>
                <a:cs typeface="Arial Unicode MS" pitchFamily="34" charset="-128"/>
                <a:sym typeface="Arial"/>
              </a:rPr>
              <a:t>INTERNAL</a:t>
            </a:r>
          </a:p>
        </p:txBody>
      </p:sp>
      <p:sp>
        <p:nvSpPr>
          <p:cNvPr id="10" name="Copyright"/>
          <p:cNvSpPr txBox="1"/>
          <p:nvPr userDrawn="1"/>
        </p:nvSpPr>
        <p:spPr bwMode="black">
          <a:xfrm>
            <a:off x="503870" y="6559835"/>
            <a:ext cx="2269088" cy="92333"/>
          </a:xfrm>
          <a:prstGeom prst="rect">
            <a:avLst/>
          </a:prstGeom>
          <a:noFill/>
        </p:spPr>
        <p:txBody>
          <a:bodyPr wrap="square" lIns="0" tIns="0" rIns="0" bIns="0" rtlCol="0">
            <a:spAutoFit/>
          </a:bodyPr>
          <a:lstStyle/>
          <a:p>
            <a:pPr marL="84096" marR="0" indent="-84096" algn="l" defTabSz="1088231" rtl="0" eaLnBrk="1" fontAlgn="auto" latinLnBrk="0" hangingPunct="1">
              <a:lnSpc>
                <a:spcPct val="100000"/>
              </a:lnSpc>
              <a:spcBef>
                <a:spcPts val="0"/>
              </a:spcBef>
              <a:spcAft>
                <a:spcPts val="0"/>
              </a:spcAft>
              <a:buClr>
                <a:schemeClr val="tx1"/>
              </a:buClr>
              <a:buSzTx/>
              <a:buFont typeface="Arial" pitchFamily="34" charset="0"/>
              <a:buChar char="©"/>
              <a:tabLst/>
              <a:defRPr/>
            </a:pPr>
            <a:r>
              <a:rPr lang="en-US" sz="600" noProof="0" dirty="0">
                <a:solidFill>
                  <a:schemeClr val="tx1"/>
                </a:solidFill>
              </a:rPr>
              <a:t>2018 SAP SE or an SAP affiliate company. All rights reserved.  </a:t>
            </a:r>
            <a:r>
              <a:rPr kumimoji="0" lang="en-US" sz="600" b="0" i="0" u="none" kern="0" baseline="0" dirty="0">
                <a:solidFill>
                  <a:schemeClr val="tx1"/>
                </a:solidFill>
                <a:latin typeface="Arial"/>
                <a:ea typeface="Arial Unicode MS"/>
                <a:cs typeface="Arial Unicode MS" pitchFamily="34" charset="-128"/>
                <a:sym typeface="Arial"/>
              </a:rPr>
              <a:t>ǀ</a:t>
            </a:r>
          </a:p>
        </p:txBody>
      </p:sp>
      <p:sp>
        <p:nvSpPr>
          <p:cNvPr id="3" name="Text Placeholder"/>
          <p:cNvSpPr>
            <a:spLocks noGrp="1"/>
          </p:cNvSpPr>
          <p:nvPr userDrawn="1">
            <p:ph type="body" idx="1"/>
          </p:nvPr>
        </p:nvSpPr>
        <p:spPr bwMode="black">
          <a:xfrm>
            <a:off x="503870" y="1620000"/>
            <a:ext cx="11183564" cy="4716000"/>
          </a:xfrm>
          <a:prstGeom prst="rect">
            <a:avLst/>
          </a:prstGeom>
        </p:spPr>
        <p:txBody>
          <a:bodyPr vert="horz" lIns="0" tIns="0" rIns="0" bIns="0" rtlCol="0">
            <a:norm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 name="Title Placeholder"/>
          <p:cNvSpPr>
            <a:spLocks noGrp="1"/>
          </p:cNvSpPr>
          <p:nvPr userDrawn="1">
            <p:ph type="title"/>
          </p:nvPr>
        </p:nvSpPr>
        <p:spPr bwMode="black">
          <a:xfrm>
            <a:off x="503870" y="504000"/>
            <a:ext cx="11183564" cy="369332"/>
          </a:xfrm>
          <a:prstGeom prst="rect">
            <a:avLst/>
          </a:prstGeom>
        </p:spPr>
        <p:txBody>
          <a:bodyPr vert="horz" wrap="square" lIns="0" tIns="0" rIns="0" bIns="0" rtlCol="0" anchor="t" anchorCtr="0">
            <a:spAutoFit/>
          </a:bodyPr>
          <a:lstStyle/>
          <a:p>
            <a:r>
              <a:rPr lang="en-US" noProof="0" dirty="0"/>
              <a:t>Insert page title (sentence case)</a:t>
            </a:r>
          </a:p>
        </p:txBody>
      </p:sp>
      <p:grpSp>
        <p:nvGrpSpPr>
          <p:cNvPr id="4" name="Group 3"/>
          <p:cNvGrpSpPr/>
          <p:nvPr userDrawn="1"/>
        </p:nvGrpSpPr>
        <p:grpSpPr>
          <a:xfrm>
            <a:off x="0" y="0"/>
            <a:ext cx="12192000" cy="251942"/>
            <a:chOff x="0" y="0"/>
            <a:chExt cx="12195175" cy="251942"/>
          </a:xfrm>
        </p:grpSpPr>
        <p:sp>
          <p:nvSpPr>
            <p:cNvPr id="12" name="Rectangle SAP Gold"/>
            <p:cNvSpPr/>
            <p:nvPr userDrawn="1"/>
          </p:nvSpPr>
          <p:spPr bwMode="gray">
            <a:xfrm>
              <a:off x="0" y="0"/>
              <a:ext cx="12195175" cy="251942"/>
            </a:xfrm>
            <a:prstGeom prst="rect">
              <a:avLst/>
            </a:prstGeom>
            <a:solidFill>
              <a:schemeClr val="tx1"/>
            </a:solidFill>
            <a:ln w="6350" algn="ctr">
              <a:noFill/>
              <a:miter lim="800000"/>
              <a:headEnd/>
              <a:tailEnd/>
            </a:ln>
          </p:spPr>
          <p:txBody>
            <a:bodyPr lIns="90000" tIns="72000" rIns="90000" bIns="72000" rtlCol="0" anchor="ctr"/>
            <a:lstStyle/>
            <a:p>
              <a:pPr marR="0" lvl="0" algn="ctr" defTabSz="913943" fontAlgn="base">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grpSp>
          <p:nvGrpSpPr>
            <p:cNvPr id="9" name="Secondary Motion Band"/>
            <p:cNvGrpSpPr/>
            <p:nvPr userDrawn="1"/>
          </p:nvGrpSpPr>
          <p:grpSpPr>
            <a:xfrm>
              <a:off x="10682127" y="0"/>
              <a:ext cx="1513048" cy="251942"/>
              <a:chOff x="10682127" y="0"/>
              <a:chExt cx="1513048" cy="252000"/>
            </a:xfrm>
          </p:grpSpPr>
          <p:sp>
            <p:nvSpPr>
              <p:cNvPr id="16" name="Rectangle SAP Gold"/>
              <p:cNvSpPr/>
              <p:nvPr userDrawn="1"/>
            </p:nvSpPr>
            <p:spPr bwMode="gray">
              <a:xfrm>
                <a:off x="11691175" y="0"/>
                <a:ext cx="504000" cy="252000"/>
              </a:xfrm>
              <a:prstGeom prst="rect">
                <a:avLst/>
              </a:prstGeom>
              <a:solidFill>
                <a:schemeClr val="accent1"/>
              </a:solidFill>
              <a:ln w="6350" algn="ctr">
                <a:noFill/>
                <a:miter lim="800000"/>
                <a:headEnd/>
                <a:tailEnd/>
              </a:ln>
            </p:spPr>
            <p:txBody>
              <a:bodyPr lIns="90000" tIns="72000" rIns="90000" bIns="72000" rtlCol="0" anchor="ctr"/>
              <a:lstStyle/>
              <a:p>
                <a:pPr marR="0" lvl="0" algn="ctr" defTabSz="913943" fontAlgn="base">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7" name="Rectangle SAP Gold 30%"/>
              <p:cNvSpPr/>
              <p:nvPr userDrawn="1"/>
            </p:nvSpPr>
            <p:spPr bwMode="gray">
              <a:xfrm>
                <a:off x="11186476" y="0"/>
                <a:ext cx="504000" cy="252000"/>
              </a:xfrm>
              <a:prstGeom prst="rect">
                <a:avLst/>
              </a:prstGeom>
              <a:solidFill>
                <a:schemeClr val="accent1">
                  <a:alpha val="70000"/>
                </a:schemeClr>
              </a:solidFill>
              <a:ln w="6350" algn="ctr">
                <a:noFill/>
                <a:miter lim="800000"/>
                <a:headEnd/>
                <a:tailEnd/>
              </a:ln>
            </p:spPr>
            <p:txBody>
              <a:bodyPr lIns="90000" tIns="72000" rIns="90000" bIns="72000" rtlCol="0" anchor="ctr"/>
              <a:lstStyle/>
              <a:p>
                <a:pPr marR="0" lvl="0" algn="ctr" defTabSz="913943" fontAlgn="base">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8" name="Rectangle SAP Gold 60%"/>
              <p:cNvSpPr/>
              <p:nvPr userDrawn="1"/>
            </p:nvSpPr>
            <p:spPr bwMode="gray">
              <a:xfrm>
                <a:off x="10682127" y="0"/>
                <a:ext cx="504000" cy="252000"/>
              </a:xfrm>
              <a:prstGeom prst="rect">
                <a:avLst/>
              </a:prstGeom>
              <a:solidFill>
                <a:schemeClr val="accent1">
                  <a:alpha val="40000"/>
                </a:schemeClr>
              </a:solidFill>
              <a:ln w="6350" algn="ctr">
                <a:noFill/>
                <a:miter lim="800000"/>
                <a:headEnd/>
                <a:tailEnd/>
              </a:ln>
            </p:spPr>
            <p:txBody>
              <a:bodyPr lIns="90000" tIns="72000" rIns="90000" bIns="72000" rtlCol="0" anchor="ctr"/>
              <a:lstStyle/>
              <a:p>
                <a:pPr marR="0" lvl="0" algn="ctr" defTabSz="913943" fontAlgn="base">
                  <a:lnSpc>
                    <a:spcPct val="100000"/>
                  </a:lnSpc>
                  <a:spcBef>
                    <a:spcPct val="50000"/>
                  </a:spcBef>
                  <a:spcAft>
                    <a:spcPct val="0"/>
                  </a:spcAft>
                  <a:buClr>
                    <a:srgbClr val="F0AB00"/>
                  </a:buClr>
                  <a:buSzPct val="80000"/>
                  <a:tabLst/>
                </a:pPr>
                <a:endParaRPr kumimoji="0" lang="en-US" sz="1999" b="0" i="0" u="none" strike="noStrike" kern="0" cap="none" spc="0" normalizeH="0" baseline="0" noProof="0" dirty="0" err="1">
                  <a:ln>
                    <a:noFill/>
                  </a:ln>
                  <a:effectLst/>
                  <a:uLnTx/>
                  <a:uFillTx/>
                  <a:ea typeface="Arial Unicode MS" pitchFamily="34" charset="-128"/>
                  <a:cs typeface="Arial Unicode MS" pitchFamily="34" charset="-128"/>
                </a:endParaRPr>
              </a:p>
            </p:txBody>
          </p:sp>
        </p:grpSp>
      </p:grpSp>
    </p:spTree>
    <p:extLst>
      <p:ext uri="{BB962C8B-B14F-4D97-AF65-F5344CB8AC3E}">
        <p14:creationId xmlns:p14="http://schemas.microsoft.com/office/powerpoint/2010/main" val="11188348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Lst>
  <p:hf hdr="0" ftr="0" dt="0"/>
  <p:txStyles>
    <p:titleStyle>
      <a:lvl1pPr algn="l" defTabSz="1088231" rtl="0" eaLnBrk="1" latinLnBrk="0" hangingPunct="1">
        <a:spcBef>
          <a:spcPct val="0"/>
        </a:spcBef>
        <a:buNone/>
        <a:defRPr sz="2399" b="1" kern="1200" baseline="0">
          <a:solidFill>
            <a:schemeClr val="tx1"/>
          </a:solidFill>
          <a:latin typeface="+mj-lt"/>
          <a:ea typeface="+mj-ea"/>
          <a:cs typeface="+mj-cs"/>
        </a:defRPr>
      </a:lvl1pPr>
    </p:titleStyle>
    <p:bodyStyle>
      <a:lvl1pPr marL="0" indent="0" algn="l" defTabSz="1088231" rtl="0" eaLnBrk="1" latinLnBrk="0" hangingPunct="1">
        <a:spcBef>
          <a:spcPts val="1799"/>
        </a:spcBef>
        <a:buClr>
          <a:schemeClr val="accent1"/>
        </a:buClr>
        <a:buSzPct val="80000"/>
        <a:buFontTx/>
        <a:buNone/>
        <a:defRPr sz="1999" b="0" kern="1200">
          <a:solidFill>
            <a:schemeClr val="tx1"/>
          </a:solidFill>
          <a:latin typeface="+mn-lt"/>
          <a:ea typeface="+mn-ea"/>
          <a:cs typeface="+mn-cs"/>
        </a:defRPr>
      </a:lvl1pPr>
      <a:lvl2pPr marL="179910" indent="-179910" algn="l" defTabSz="1088231" rtl="0" eaLnBrk="1" latinLnBrk="0" hangingPunct="1">
        <a:spcBef>
          <a:spcPts val="600"/>
        </a:spcBef>
        <a:buClr>
          <a:schemeClr val="accent1"/>
        </a:buClr>
        <a:buSzPct val="100000"/>
        <a:buFont typeface="Wingdings" pitchFamily="2" charset="2"/>
        <a:buChar char="§"/>
        <a:defRPr sz="1799" kern="1200">
          <a:solidFill>
            <a:schemeClr val="tx1"/>
          </a:solidFill>
          <a:latin typeface="+mn-lt"/>
          <a:ea typeface="+mn-ea"/>
          <a:cs typeface="+mn-cs"/>
        </a:defRPr>
      </a:lvl2pPr>
      <a:lvl3pPr marL="358667" indent="-179334" algn="l" defTabSz="1088231" rtl="0" eaLnBrk="1" latinLnBrk="0" hangingPunct="1">
        <a:spcBef>
          <a:spcPts val="300"/>
        </a:spcBef>
        <a:buClr>
          <a:schemeClr val="tx1"/>
        </a:buClr>
        <a:buSzPct val="100000"/>
        <a:buFont typeface="Arial" panose="020B0604020202020204" pitchFamily="34" charset="0"/>
        <a:buChar char="–"/>
        <a:defRPr lang="en-US" sz="1799" kern="1200" noProof="0" dirty="0" smtClean="0">
          <a:solidFill>
            <a:schemeClr val="tx1"/>
          </a:solidFill>
          <a:latin typeface="+mn-lt"/>
          <a:ea typeface="+mn-ea"/>
          <a:cs typeface="+mn-cs"/>
        </a:defRPr>
      </a:lvl3pPr>
      <a:lvl4pPr marL="539730" indent="-179910" algn="l" defTabSz="1088231"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640" indent="-179910" algn="l" defTabSz="1088231"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2637"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6pPr>
      <a:lvl7pPr marL="3536753"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7pPr>
      <a:lvl8pPr marL="4080868"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8pPr>
      <a:lvl9pPr marL="4624985"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9pPr>
    </p:bodyStyle>
    <p:otherStyle>
      <a:defPPr>
        <a:defRPr lang="de-DE"/>
      </a:defPPr>
      <a:lvl1pPr marL="0" algn="l" defTabSz="1088231" rtl="0" eaLnBrk="1" latinLnBrk="0" hangingPunct="1">
        <a:defRPr sz="2099" kern="1200">
          <a:solidFill>
            <a:schemeClr val="tx1"/>
          </a:solidFill>
          <a:latin typeface="+mn-lt"/>
          <a:ea typeface="+mn-ea"/>
          <a:cs typeface="+mn-cs"/>
        </a:defRPr>
      </a:lvl1pPr>
      <a:lvl2pPr marL="544116" algn="l" defTabSz="1088231" rtl="0" eaLnBrk="1" latinLnBrk="0" hangingPunct="1">
        <a:defRPr sz="2099" kern="1200">
          <a:solidFill>
            <a:schemeClr val="tx1"/>
          </a:solidFill>
          <a:latin typeface="+mn-lt"/>
          <a:ea typeface="+mn-ea"/>
          <a:cs typeface="+mn-cs"/>
        </a:defRPr>
      </a:lvl2pPr>
      <a:lvl3pPr marL="1088231" algn="l" defTabSz="1088231" rtl="0" eaLnBrk="1" latinLnBrk="0" hangingPunct="1">
        <a:defRPr sz="2099" kern="1200">
          <a:solidFill>
            <a:schemeClr val="tx1"/>
          </a:solidFill>
          <a:latin typeface="+mn-lt"/>
          <a:ea typeface="+mn-ea"/>
          <a:cs typeface="+mn-cs"/>
        </a:defRPr>
      </a:lvl3pPr>
      <a:lvl4pPr marL="1632347" algn="l" defTabSz="1088231" rtl="0" eaLnBrk="1" latinLnBrk="0" hangingPunct="1">
        <a:defRPr sz="2099" kern="1200">
          <a:solidFill>
            <a:schemeClr val="tx1"/>
          </a:solidFill>
          <a:latin typeface="+mn-lt"/>
          <a:ea typeface="+mn-ea"/>
          <a:cs typeface="+mn-cs"/>
        </a:defRPr>
      </a:lvl4pPr>
      <a:lvl5pPr marL="2176463" algn="l" defTabSz="1088231" rtl="0" eaLnBrk="1" latinLnBrk="0" hangingPunct="1">
        <a:defRPr sz="2099" kern="1200">
          <a:solidFill>
            <a:schemeClr val="tx1"/>
          </a:solidFill>
          <a:latin typeface="+mn-lt"/>
          <a:ea typeface="+mn-ea"/>
          <a:cs typeface="+mn-cs"/>
        </a:defRPr>
      </a:lvl5pPr>
      <a:lvl6pPr marL="2720580" algn="l" defTabSz="1088231" rtl="0" eaLnBrk="1" latinLnBrk="0" hangingPunct="1">
        <a:defRPr sz="2099" kern="1200">
          <a:solidFill>
            <a:schemeClr val="tx1"/>
          </a:solidFill>
          <a:latin typeface="+mn-lt"/>
          <a:ea typeface="+mn-ea"/>
          <a:cs typeface="+mn-cs"/>
        </a:defRPr>
      </a:lvl6pPr>
      <a:lvl7pPr marL="3264695" algn="l" defTabSz="1088231" rtl="0" eaLnBrk="1" latinLnBrk="0" hangingPunct="1">
        <a:defRPr sz="2099" kern="1200">
          <a:solidFill>
            <a:schemeClr val="tx1"/>
          </a:solidFill>
          <a:latin typeface="+mn-lt"/>
          <a:ea typeface="+mn-ea"/>
          <a:cs typeface="+mn-cs"/>
        </a:defRPr>
      </a:lvl7pPr>
      <a:lvl8pPr marL="3808811" algn="l" defTabSz="1088231" rtl="0" eaLnBrk="1" latinLnBrk="0" hangingPunct="1">
        <a:defRPr sz="2099" kern="1200">
          <a:solidFill>
            <a:schemeClr val="tx1"/>
          </a:solidFill>
          <a:latin typeface="+mn-lt"/>
          <a:ea typeface="+mn-ea"/>
          <a:cs typeface="+mn-cs"/>
        </a:defRPr>
      </a:lvl8pPr>
      <a:lvl9pPr marL="4352927" algn="l" defTabSz="1088231" rtl="0" eaLnBrk="1" latinLnBrk="0" hangingPunct="1">
        <a:defRPr sz="20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tiff"/><Relationship Id="rId3" Type="http://schemas.openxmlformats.org/officeDocument/2006/relationships/tags" Target="../tags/tag3.xml"/><Relationship Id="rId7" Type="http://schemas.openxmlformats.org/officeDocument/2006/relationships/image" Target="../media/image11.png"/><Relationship Id="rId12" Type="http://schemas.openxmlformats.org/officeDocument/2006/relationships/image" Target="../media/image16.tiff"/><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10.emf"/><Relationship Id="rId11" Type="http://schemas.openxmlformats.org/officeDocument/2006/relationships/image" Target="../media/image15.tiff"/><Relationship Id="rId5" Type="http://schemas.openxmlformats.org/officeDocument/2006/relationships/oleObject" Target="../embeddings/oleObject1.bin"/><Relationship Id="rId10" Type="http://schemas.openxmlformats.org/officeDocument/2006/relationships/image" Target="../media/image14.tiff"/><Relationship Id="rId4" Type="http://schemas.openxmlformats.org/officeDocument/2006/relationships/slideLayout" Target="../slideLayouts/slideLayout8.xml"/><Relationship Id="rId9" Type="http://schemas.openxmlformats.org/officeDocument/2006/relationships/image" Target="../media/image13.jpeg"/></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18.png"/><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8.xml"/><Relationship Id="rId4" Type="http://schemas.openxmlformats.org/officeDocument/2006/relationships/image" Target="../media/image21.jpeg"/></Relationships>
</file>

<file path=ppt/slides/_rels/slide4.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tags" Target="../tags/tag7.xml"/><Relationship Id="rId7" Type="http://schemas.openxmlformats.org/officeDocument/2006/relationships/image" Target="../media/image18.png"/><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oleObject" Target="../embeddings/oleObject3.bin"/><Relationship Id="rId4"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xmlns="" id="{F28AE88D-F524-472F-9536-B7FC3C43D88D}"/>
              </a:ext>
            </a:extLst>
          </p:cNvPr>
          <p:cNvGraphicFramePr>
            <a:graphicFrameLocks noChangeAspect="1"/>
          </p:cNvGraphicFramePr>
          <p:nvPr>
            <p:custDataLst>
              <p:tags r:id="rId2"/>
            </p:custDataLst>
            <p:extLst>
              <p:ext uri="{D42A27DB-BD31-4B8C-83A1-F6EECF244321}">
                <p14:modId xmlns:p14="http://schemas.microsoft.com/office/powerpoint/2010/main" val="1555718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think-cell Slide" r:id="rId5" imgW="393" imgH="392" progId="TCLayout.ActiveDocument.1">
                  <p:embed/>
                </p:oleObj>
              </mc:Choice>
              <mc:Fallback>
                <p:oleObj name="think-cell Slide" r:id="rId5" imgW="393" imgH="392" progId="TCLayout.ActiveDocument.1">
                  <p:embed/>
                  <p:pic>
                    <p:nvPicPr>
                      <p:cNvPr id="6" name="Object 5" hidden="1">
                        <a:extLst>
                          <a:ext uri="{FF2B5EF4-FFF2-40B4-BE49-F238E27FC236}">
                            <a16:creationId xmlns:a16="http://schemas.microsoft.com/office/drawing/2014/main" xmlns="" id="{F28AE88D-F524-472F-9536-B7FC3C43D88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xmlns="" id="{8FDCB0D2-D90A-4385-A598-B6AE6AE1FE9E}"/>
              </a:ext>
            </a:extLst>
          </p:cNvPr>
          <p:cNvSpPr/>
          <p:nvPr>
            <p:custDataLst>
              <p:tags r:id="rId3"/>
            </p:custDataLst>
          </p:nvPr>
        </p:nvSpPr>
        <p:spPr bwMode="gray">
          <a:xfrm>
            <a:off x="0" y="0"/>
            <a:ext cx="158750" cy="158750"/>
          </a:xfrm>
          <a:prstGeom prst="rect">
            <a:avLst/>
          </a:prstGeom>
          <a:noFill/>
          <a:ln w="25400" algn="ctr">
            <a:solidFill>
              <a:schemeClr val="tx1"/>
            </a:solidFill>
            <a:miter lim="800000"/>
            <a:headEnd/>
            <a:tailEnd/>
          </a:ln>
        </p:spPr>
        <p:txBody>
          <a:bodyPr vert="horz" wrap="none" lIns="0" tIns="0" rIns="0" bIns="0" numCol="1" spcCol="0" rtlCol="0" anchor="ctr" anchorCtr="0">
            <a:noAutofit/>
          </a:bodyPr>
          <a:lstStyle/>
          <a:p>
            <a:pPr algn="ctr" fontAlgn="base">
              <a:spcBef>
                <a:spcPct val="0"/>
              </a:spcBef>
              <a:spcAft>
                <a:spcPct val="0"/>
              </a:spcAft>
              <a:buClr>
                <a:srgbClr val="F0AB00"/>
              </a:buClr>
              <a:buSzPct val="80000"/>
            </a:pPr>
            <a:endParaRPr kumimoji="0" lang="ru-RU" sz="2399" b="1" u="none" strike="noStrike" kern="0" cap="none" spc="0" normalizeH="0" noProof="0" dirty="0" err="1">
              <a:ln>
                <a:noFill/>
              </a:ln>
              <a:effectLst/>
              <a:uLnTx/>
              <a:uFillTx/>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xmlns="" id="{CED2BA17-78D4-4F07-9D68-0F4A61DE9272}"/>
              </a:ext>
            </a:extLst>
          </p:cNvPr>
          <p:cNvSpPr>
            <a:spLocks noGrp="1"/>
          </p:cNvSpPr>
          <p:nvPr>
            <p:ph type="title"/>
          </p:nvPr>
        </p:nvSpPr>
        <p:spPr>
          <a:xfrm>
            <a:off x="503870" y="504000"/>
            <a:ext cx="11183564" cy="369204"/>
          </a:xfrm>
        </p:spPr>
        <p:txBody>
          <a:bodyPr/>
          <a:lstStyle/>
          <a:p>
            <a:r>
              <a:rPr lang="ru-RU" dirty="0"/>
              <a:t>Модели поддержки российского бизнеса при выходе на западные рынки </a:t>
            </a:r>
          </a:p>
        </p:txBody>
      </p:sp>
      <p:pic>
        <p:nvPicPr>
          <p:cNvPr id="3" name="Picture 4" descr="http://www.asuproject.ru/templates/ois/img/logo.png">
            <a:extLst>
              <a:ext uri="{FF2B5EF4-FFF2-40B4-BE49-F238E27FC236}">
                <a16:creationId xmlns:a16="http://schemas.microsoft.com/office/drawing/2014/main" xmlns="" id="{2D9596A2-6CC8-4557-AC35-3BE937EDBD8C}"/>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955952" y="4894885"/>
            <a:ext cx="1688181" cy="654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C:\Users\Andrey\Desktop\Логотип ВИСТа.png">
            <a:extLst>
              <a:ext uri="{FF2B5EF4-FFF2-40B4-BE49-F238E27FC236}">
                <a16:creationId xmlns:a16="http://schemas.microsoft.com/office/drawing/2014/main" xmlns="" id="{D82EE51B-D06B-4E8B-8167-5A8406826329}"/>
              </a:ext>
            </a:extLst>
          </p:cNvPr>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3881758" y="4964782"/>
            <a:ext cx="1491086" cy="676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ttp://vologodskaya-oblast.doski.ru/i/61/81/6618150.jpg">
            <a:extLst>
              <a:ext uri="{FF2B5EF4-FFF2-40B4-BE49-F238E27FC236}">
                <a16:creationId xmlns:a16="http://schemas.microsoft.com/office/drawing/2014/main" xmlns="" id="{FD43CDE8-B44C-45A3-BAAE-E32804A21B68}"/>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7454559" y="4964782"/>
            <a:ext cx="823632" cy="79186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xmlns="" id="{E964C7D1-A535-4255-9E7E-364680032CEC}"/>
              </a:ext>
            </a:extLst>
          </p:cNvPr>
          <p:cNvSpPr txBox="1"/>
          <p:nvPr/>
        </p:nvSpPr>
        <p:spPr>
          <a:xfrm>
            <a:off x="3532836" y="2860068"/>
            <a:ext cx="2385963" cy="1492716"/>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1600" b="1" kern="0" dirty="0">
                <a:ea typeface="Arial Unicode MS" pitchFamily="34" charset="-128"/>
                <a:cs typeface="Arial Unicode MS" pitchFamily="34" charset="-128"/>
              </a:rPr>
              <a:t>Создание продукта для международного рынка</a:t>
            </a:r>
            <a:endParaRPr lang="ru-RU" sz="1800" kern="0" dirty="0">
              <a:ea typeface="Arial Unicode MS" pitchFamily="34" charset="-128"/>
              <a:cs typeface="Arial Unicode MS" pitchFamily="34" charset="-128"/>
            </a:endParaRPr>
          </a:p>
          <a:p>
            <a:pPr algn="ctr" fontAlgn="base">
              <a:spcBef>
                <a:spcPct val="50000"/>
              </a:spcBef>
              <a:spcAft>
                <a:spcPct val="0"/>
              </a:spcAft>
              <a:buClr>
                <a:srgbClr val="F0AB00"/>
              </a:buClr>
              <a:buSzPct val="80000"/>
            </a:pPr>
            <a:r>
              <a:rPr lang="ru-RU" sz="1400" kern="0" dirty="0">
                <a:ea typeface="Arial Unicode MS" pitchFamily="34" charset="-128"/>
                <a:cs typeface="Arial Unicode MS" pitchFamily="34" charset="-128"/>
              </a:rPr>
              <a:t>Совместная разработка нового продукта на базе инновационных технологий</a:t>
            </a:r>
          </a:p>
        </p:txBody>
      </p:sp>
      <p:sp>
        <p:nvSpPr>
          <p:cNvPr id="9" name="TextBox 8">
            <a:extLst>
              <a:ext uri="{FF2B5EF4-FFF2-40B4-BE49-F238E27FC236}">
                <a16:creationId xmlns:a16="http://schemas.microsoft.com/office/drawing/2014/main" xmlns="" id="{52D40104-7DFB-4F13-B5B5-66E00E11E70C}"/>
              </a:ext>
            </a:extLst>
          </p:cNvPr>
          <p:cNvSpPr txBox="1"/>
          <p:nvPr/>
        </p:nvSpPr>
        <p:spPr>
          <a:xfrm>
            <a:off x="439232" y="2860068"/>
            <a:ext cx="2520363" cy="1277273"/>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1600" b="1" kern="0" dirty="0">
                <a:ea typeface="Arial Unicode MS" pitchFamily="34" charset="-128"/>
                <a:cs typeface="Arial Unicode MS" pitchFamily="34" charset="-128"/>
              </a:rPr>
              <a:t>Вывод отечественного продукта на международный рынок</a:t>
            </a:r>
            <a:endParaRPr lang="ru-RU" sz="1800" kern="0" dirty="0">
              <a:ea typeface="Arial Unicode MS" pitchFamily="34" charset="-128"/>
              <a:cs typeface="Arial Unicode MS" pitchFamily="34" charset="-128"/>
            </a:endParaRPr>
          </a:p>
          <a:p>
            <a:pPr algn="ctr" fontAlgn="base">
              <a:spcBef>
                <a:spcPct val="50000"/>
              </a:spcBef>
              <a:spcAft>
                <a:spcPct val="0"/>
              </a:spcAft>
              <a:buClr>
                <a:srgbClr val="F0AB00"/>
              </a:buClr>
              <a:buSzPct val="80000"/>
            </a:pPr>
            <a:r>
              <a:rPr lang="ru-RU" sz="1400" kern="0" dirty="0">
                <a:ea typeface="Arial Unicode MS" pitchFamily="34" charset="-128"/>
                <a:cs typeface="Arial Unicode MS" pitchFamily="34" charset="-128"/>
              </a:rPr>
              <a:t>Включение решение в прайс-лист глобальной компании</a:t>
            </a:r>
          </a:p>
        </p:txBody>
      </p:sp>
      <p:sp>
        <p:nvSpPr>
          <p:cNvPr id="10" name="TextBox 9">
            <a:extLst>
              <a:ext uri="{FF2B5EF4-FFF2-40B4-BE49-F238E27FC236}">
                <a16:creationId xmlns:a16="http://schemas.microsoft.com/office/drawing/2014/main" xmlns="" id="{7C8ACE46-EF1F-4B8E-BE83-9FA11FA9CEF0}"/>
              </a:ext>
            </a:extLst>
          </p:cNvPr>
          <p:cNvSpPr txBox="1"/>
          <p:nvPr/>
        </p:nvSpPr>
        <p:spPr>
          <a:xfrm>
            <a:off x="6492040" y="2860068"/>
            <a:ext cx="2748671" cy="1708160"/>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1600" b="1" kern="0" dirty="0">
                <a:ea typeface="Arial Unicode MS" pitchFamily="34" charset="-128"/>
                <a:cs typeface="Arial Unicode MS" pitchFamily="34" charset="-128"/>
              </a:rPr>
              <a:t>Проекты повышения экспортного потенциала российских компаний</a:t>
            </a:r>
            <a:endParaRPr lang="ru-RU" sz="1800" kern="0" dirty="0">
              <a:ea typeface="Arial Unicode MS" pitchFamily="34" charset="-128"/>
              <a:cs typeface="Arial Unicode MS" pitchFamily="34" charset="-128"/>
            </a:endParaRPr>
          </a:p>
          <a:p>
            <a:pPr algn="ctr" fontAlgn="base">
              <a:spcBef>
                <a:spcPct val="50000"/>
              </a:spcBef>
              <a:spcAft>
                <a:spcPct val="0"/>
              </a:spcAft>
              <a:buClr>
                <a:srgbClr val="F0AB00"/>
              </a:buClr>
              <a:buSzPct val="80000"/>
            </a:pPr>
            <a:r>
              <a:rPr lang="ru-RU" sz="1400" kern="0" dirty="0">
                <a:ea typeface="Arial Unicode MS" pitchFamily="34" charset="-128"/>
                <a:cs typeface="Arial Unicode MS" pitchFamily="34" charset="-128"/>
              </a:rPr>
              <a:t>Внедрение российскими компаниями лучших мировых практик для создания конкурентного преимущества</a:t>
            </a:r>
          </a:p>
        </p:txBody>
      </p:sp>
      <p:sp>
        <p:nvSpPr>
          <p:cNvPr id="11" name="TextBox 10">
            <a:extLst>
              <a:ext uri="{FF2B5EF4-FFF2-40B4-BE49-F238E27FC236}">
                <a16:creationId xmlns:a16="http://schemas.microsoft.com/office/drawing/2014/main" xmlns="" id="{970B4305-07A2-DE4F-99AF-E99C6FBF08DD}"/>
              </a:ext>
            </a:extLst>
          </p:cNvPr>
          <p:cNvSpPr txBox="1"/>
          <p:nvPr/>
        </p:nvSpPr>
        <p:spPr>
          <a:xfrm>
            <a:off x="9690265" y="2860068"/>
            <a:ext cx="2200566" cy="1677382"/>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1600" b="1" kern="0" dirty="0">
                <a:ea typeface="Arial Unicode MS" pitchFamily="34" charset="-128"/>
                <a:cs typeface="Arial Unicode MS" pitchFamily="34" charset="-128"/>
              </a:rPr>
              <a:t>Обмен практиками методологии продаж</a:t>
            </a:r>
          </a:p>
          <a:p>
            <a:pPr algn="ctr" fontAlgn="base">
              <a:spcBef>
                <a:spcPct val="50000"/>
              </a:spcBef>
              <a:spcAft>
                <a:spcPct val="0"/>
              </a:spcAft>
              <a:buClr>
                <a:srgbClr val="F0AB00"/>
              </a:buClr>
              <a:buSzPct val="80000"/>
            </a:pPr>
            <a:r>
              <a:rPr lang="en" sz="1400" kern="0" dirty="0">
                <a:ea typeface="Arial Unicode MS" pitchFamily="34" charset="-128"/>
                <a:cs typeface="Arial Unicode MS" pitchFamily="34" charset="-128"/>
              </a:rPr>
              <a:t>SAP </a:t>
            </a:r>
            <a:r>
              <a:rPr lang="ru-RU" sz="1400" kern="0" dirty="0">
                <a:ea typeface="Arial Unicode MS" pitchFamily="34" charset="-128"/>
                <a:cs typeface="Arial Unicode MS" pitchFamily="34" charset="-128"/>
              </a:rPr>
              <a:t>имеет четкую доказавшую свою эффективность методологию продаж и готов ей делиться </a:t>
            </a:r>
          </a:p>
        </p:txBody>
      </p:sp>
      <p:pic>
        <p:nvPicPr>
          <p:cNvPr id="14" name="Рисунок 13">
            <a:extLst>
              <a:ext uri="{FF2B5EF4-FFF2-40B4-BE49-F238E27FC236}">
                <a16:creationId xmlns:a16="http://schemas.microsoft.com/office/drawing/2014/main" xmlns="" id="{EBDB42F2-ECE6-4944-8DA7-F28463901F48}"/>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7228420" y="1446385"/>
            <a:ext cx="1215493" cy="1215493"/>
          </a:xfrm>
          <a:prstGeom prst="rect">
            <a:avLst/>
          </a:prstGeom>
        </p:spPr>
      </p:pic>
      <p:pic>
        <p:nvPicPr>
          <p:cNvPr id="8" name="Рисунок 7">
            <a:extLst>
              <a:ext uri="{FF2B5EF4-FFF2-40B4-BE49-F238E27FC236}">
                <a16:creationId xmlns:a16="http://schemas.microsoft.com/office/drawing/2014/main" xmlns="" id="{923D1D47-8557-814D-9569-165F70F89729}"/>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10245012" y="1506170"/>
            <a:ext cx="1095923" cy="1095923"/>
          </a:xfrm>
          <a:prstGeom prst="rect">
            <a:avLst/>
          </a:prstGeom>
        </p:spPr>
      </p:pic>
      <p:pic>
        <p:nvPicPr>
          <p:cNvPr id="16" name="Рисунок 15">
            <a:extLst>
              <a:ext uri="{FF2B5EF4-FFF2-40B4-BE49-F238E27FC236}">
                <a16:creationId xmlns:a16="http://schemas.microsoft.com/office/drawing/2014/main" xmlns="" id="{74760BE5-050B-7240-8CD5-F7BD5267BF05}"/>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994022" y="1446752"/>
            <a:ext cx="1214758" cy="1214758"/>
          </a:xfrm>
          <a:prstGeom prst="rect">
            <a:avLst/>
          </a:prstGeom>
        </p:spPr>
      </p:pic>
      <p:pic>
        <p:nvPicPr>
          <p:cNvPr id="17" name="Рисунок 16">
            <a:extLst>
              <a:ext uri="{FF2B5EF4-FFF2-40B4-BE49-F238E27FC236}">
                <a16:creationId xmlns:a16="http://schemas.microsoft.com/office/drawing/2014/main" xmlns="" id="{C85C7332-2B0F-B846-B14C-345AB789645D}"/>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flipH="1">
            <a:off x="4076815" y="1511330"/>
            <a:ext cx="1085603" cy="1085603"/>
          </a:xfrm>
          <a:prstGeom prst="rect">
            <a:avLst/>
          </a:prstGeom>
        </p:spPr>
      </p:pic>
    </p:spTree>
    <p:extLst>
      <p:ext uri="{BB962C8B-B14F-4D97-AF65-F5344CB8AC3E}">
        <p14:creationId xmlns:p14="http://schemas.microsoft.com/office/powerpoint/2010/main" val="354207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xmlns="" id="{30C56926-7539-4649-9989-EAB842B6525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 name="think-cell Slide" r:id="rId5" imgW="393" imgH="392" progId="TCLayout.ActiveDocument.1">
                  <p:embed/>
                </p:oleObj>
              </mc:Choice>
              <mc:Fallback>
                <p:oleObj name="think-cell Slide" r:id="rId5" imgW="393" imgH="392" progId="TCLayout.ActiveDocument.1">
                  <p:embed/>
                  <p:pic>
                    <p:nvPicPr>
                      <p:cNvPr id="10" name="Object 9" hidden="1">
                        <a:extLst>
                          <a:ext uri="{FF2B5EF4-FFF2-40B4-BE49-F238E27FC236}">
                            <a16:creationId xmlns:a16="http://schemas.microsoft.com/office/drawing/2014/main" xmlns="" id="{30C56926-7539-4649-9989-EAB842B6525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xmlns="" id="{911B14EE-CF91-4B9B-966F-E28D99B6A52D}"/>
              </a:ext>
            </a:extLst>
          </p:cNvPr>
          <p:cNvSpPr/>
          <p:nvPr>
            <p:custDataLst>
              <p:tags r:id="rId3"/>
            </p:custDataLst>
          </p:nvPr>
        </p:nvSpPr>
        <p:spPr bwMode="gray">
          <a:xfrm>
            <a:off x="0" y="0"/>
            <a:ext cx="158750" cy="158750"/>
          </a:xfrm>
          <a:prstGeom prst="rect">
            <a:avLst/>
          </a:prstGeom>
          <a:noFill/>
          <a:ln w="25400" algn="ctr">
            <a:solidFill>
              <a:schemeClr val="tx1"/>
            </a:solidFill>
            <a:miter lim="800000"/>
            <a:headEnd/>
            <a:tailEnd/>
          </a:ln>
        </p:spPr>
        <p:txBody>
          <a:bodyPr vert="horz" wrap="none" lIns="0" tIns="0" rIns="0" bIns="0" numCol="1" spcCol="0" rtlCol="0" anchor="ctr" anchorCtr="0">
            <a:noAutofit/>
          </a:bodyPr>
          <a:lstStyle/>
          <a:p>
            <a:pPr algn="ctr" fontAlgn="base">
              <a:spcBef>
                <a:spcPct val="0"/>
              </a:spcBef>
              <a:spcAft>
                <a:spcPct val="0"/>
              </a:spcAft>
              <a:buClr>
                <a:srgbClr val="F0AB00"/>
              </a:buClr>
              <a:buSzPct val="80000"/>
            </a:pPr>
            <a:endParaRPr kumimoji="0" lang="ru-RU" sz="2400" u="none" strike="noStrike" kern="0" cap="none" spc="0" normalizeH="0" noProof="0" dirty="0" err="1">
              <a:ln>
                <a:noFill/>
              </a:ln>
              <a:effectLst/>
              <a:uLnTx/>
              <a:uFillTx/>
              <a:latin typeface="BentonSans Medium" panose="02000603000000020004" pitchFamily="2" charset="0"/>
              <a:ea typeface="+mj-ea"/>
              <a:cs typeface="+mj-cs"/>
              <a:sym typeface="BentonSans Medium" panose="02000603000000020004" pitchFamily="2" charset="0"/>
            </a:endParaRPr>
          </a:p>
        </p:txBody>
      </p:sp>
      <p:sp>
        <p:nvSpPr>
          <p:cNvPr id="2" name="Title 1">
            <a:extLst>
              <a:ext uri="{FF2B5EF4-FFF2-40B4-BE49-F238E27FC236}">
                <a16:creationId xmlns:a16="http://schemas.microsoft.com/office/drawing/2014/main" xmlns="" id="{AEDB23DC-92F7-46FC-AE0D-1ECEF1FE57AD}"/>
              </a:ext>
            </a:extLst>
          </p:cNvPr>
          <p:cNvSpPr>
            <a:spLocks noGrp="1"/>
          </p:cNvSpPr>
          <p:nvPr>
            <p:ph type="title"/>
          </p:nvPr>
        </p:nvSpPr>
        <p:spPr>
          <a:xfrm>
            <a:off x="503870" y="504000"/>
            <a:ext cx="8371906" cy="1107867"/>
          </a:xfrm>
        </p:spPr>
        <p:txBody>
          <a:bodyPr/>
          <a:lstStyle/>
          <a:p>
            <a:r>
              <a:rPr lang="ru-RU" sz="2400" dirty="0">
                <a:effectLst>
                  <a:outerShdw blurRad="38100" dist="38100" dir="2700000" algn="tl">
                    <a:schemeClr val="bg1">
                      <a:alpha val="43000"/>
                    </a:schemeClr>
                  </a:outerShdw>
                </a:effectLst>
                <a:latin typeface="+mn-lt"/>
              </a:rPr>
              <a:t>Германо-Российская инициатива по </a:t>
            </a:r>
            <a:r>
              <a:rPr lang="ru-RU" sz="2400" dirty="0" err="1">
                <a:effectLst>
                  <a:outerShdw blurRad="38100" dist="38100" dir="2700000" algn="tl">
                    <a:schemeClr val="bg1">
                      <a:alpha val="43000"/>
                    </a:schemeClr>
                  </a:outerShdw>
                </a:effectLst>
                <a:latin typeface="+mn-lt"/>
              </a:rPr>
              <a:t>цифровизации</a:t>
            </a:r>
            <a:r>
              <a:rPr lang="ru-RU" sz="2400" dirty="0">
                <a:effectLst>
                  <a:outerShdw blurRad="38100" dist="38100" dir="2700000" algn="tl">
                    <a:schemeClr val="bg1">
                      <a:alpha val="43000"/>
                    </a:schemeClr>
                  </a:outerShdw>
                </a:effectLst>
                <a:latin typeface="+mn-lt"/>
              </a:rPr>
              <a:t> российской экономики (GRID)</a:t>
            </a:r>
            <a:r>
              <a:rPr lang="ru-RU" sz="2000" dirty="0">
                <a:solidFill>
                  <a:schemeClr val="accent1"/>
                </a:solidFill>
                <a:effectLst>
                  <a:outerShdw blurRad="38100" dist="38100" dir="2700000" algn="tl">
                    <a:schemeClr val="bg1">
                      <a:alpha val="43000"/>
                    </a:schemeClr>
                  </a:outerShdw>
                </a:effectLst>
                <a:latin typeface="+mn-lt"/>
              </a:rPr>
              <a:t/>
            </a:r>
            <a:br>
              <a:rPr lang="ru-RU" sz="2000" dirty="0">
                <a:solidFill>
                  <a:schemeClr val="accent1"/>
                </a:solidFill>
                <a:effectLst>
                  <a:outerShdw blurRad="38100" dist="38100" dir="2700000" algn="tl">
                    <a:schemeClr val="bg1">
                      <a:alpha val="43000"/>
                    </a:schemeClr>
                  </a:outerShdw>
                </a:effectLst>
                <a:latin typeface="+mn-lt"/>
              </a:rPr>
            </a:br>
            <a:endParaRPr lang="ru-RU" dirty="0">
              <a:latin typeface="+mn-lt"/>
            </a:endParaRPr>
          </a:p>
        </p:txBody>
      </p:sp>
      <p:sp>
        <p:nvSpPr>
          <p:cNvPr id="11" name="Title 3">
            <a:extLst>
              <a:ext uri="{FF2B5EF4-FFF2-40B4-BE49-F238E27FC236}">
                <a16:creationId xmlns:a16="http://schemas.microsoft.com/office/drawing/2014/main" xmlns="" id="{B8E891FC-E3CA-C942-B733-063E20F7F40C}"/>
              </a:ext>
            </a:extLst>
          </p:cNvPr>
          <p:cNvSpPr txBox="1">
            <a:spLocks/>
          </p:cNvSpPr>
          <p:nvPr/>
        </p:nvSpPr>
        <p:spPr bwMode="gray">
          <a:xfrm>
            <a:off x="503238" y="1531860"/>
            <a:ext cx="5263578" cy="1231106"/>
          </a:xfrm>
          <a:prstGeom prst="rect">
            <a:avLst/>
          </a:prstGeom>
        </p:spPr>
        <p:txBody>
          <a:bodyPr vert="horz" wrap="square" lIns="0" tIns="0" rIns="0" bIns="0" rtlCol="0" anchor="t" anchorCtr="0">
            <a:sp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ru-RU" sz="1600" dirty="0">
                <a:latin typeface="+mn-lt"/>
              </a:rPr>
              <a:t>В феврале 2018 года в рамках Международного форума «Неделя российского бизнеса», организованной РСПП, российский и немецкий бизнес дали старт совместной инициативе по </a:t>
            </a:r>
            <a:r>
              <a:rPr lang="ru-RU" sz="1600" dirty="0" err="1">
                <a:latin typeface="+mn-lt"/>
              </a:rPr>
              <a:t>цифровизации</a:t>
            </a:r>
            <a:r>
              <a:rPr lang="ru-RU" sz="1600" dirty="0">
                <a:latin typeface="+mn-lt"/>
              </a:rPr>
              <a:t> российской экономики. </a:t>
            </a:r>
          </a:p>
        </p:txBody>
      </p:sp>
      <p:sp>
        <p:nvSpPr>
          <p:cNvPr id="12" name="Title 3">
            <a:extLst>
              <a:ext uri="{FF2B5EF4-FFF2-40B4-BE49-F238E27FC236}">
                <a16:creationId xmlns:a16="http://schemas.microsoft.com/office/drawing/2014/main" xmlns="" id="{BEDE3910-BFB1-5A4C-B040-89A772EEA6D3}"/>
              </a:ext>
            </a:extLst>
          </p:cNvPr>
          <p:cNvSpPr txBox="1">
            <a:spLocks/>
          </p:cNvSpPr>
          <p:nvPr/>
        </p:nvSpPr>
        <p:spPr bwMode="gray">
          <a:xfrm>
            <a:off x="917080" y="2948117"/>
            <a:ext cx="4642471" cy="1477328"/>
          </a:xfrm>
          <a:prstGeom prst="rect">
            <a:avLst/>
          </a:prstGeom>
        </p:spPr>
        <p:txBody>
          <a:bodyPr vert="horz" wrap="square" lIns="0" tIns="0" rIns="0" bIns="0" rtlCol="0" anchor="t" anchorCtr="0">
            <a:sp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ru-RU" sz="1600" dirty="0">
                <a:latin typeface="+mn-lt"/>
              </a:rPr>
              <a:t>Участники инициативы с немецкой стороны: </a:t>
            </a:r>
          </a:p>
          <a:p>
            <a:pPr marL="171450" indent="-171450">
              <a:buFont typeface="Arial" panose="020B0604020202020204" pitchFamily="34" charset="0"/>
              <a:buChar char="•"/>
            </a:pPr>
            <a:r>
              <a:rPr lang="ru-RU" sz="1600" b="0" dirty="0">
                <a:latin typeface="+mn-lt"/>
              </a:rPr>
              <a:t>Российско-Германская внешнеторговая палата</a:t>
            </a:r>
          </a:p>
          <a:p>
            <a:pPr marL="171450" indent="-171450">
              <a:buFont typeface="Arial" panose="020B0604020202020204" pitchFamily="34" charset="0"/>
              <a:buChar char="•"/>
            </a:pPr>
            <a:r>
              <a:rPr lang="ru-RU" sz="1600" b="0" dirty="0">
                <a:latin typeface="+mn-lt"/>
              </a:rPr>
              <a:t>Восточный комитет германской экономики</a:t>
            </a:r>
          </a:p>
          <a:p>
            <a:pPr marL="171450" indent="-171450">
              <a:buFont typeface="Arial" panose="020B0604020202020204" pitchFamily="34" charset="0"/>
              <a:buChar char="•"/>
            </a:pPr>
            <a:r>
              <a:rPr lang="ru-RU" sz="1600" b="0" dirty="0" err="1">
                <a:latin typeface="+mn-lt"/>
              </a:rPr>
              <a:t>Bosch</a:t>
            </a:r>
            <a:endParaRPr lang="ru-RU" sz="1600" b="0" dirty="0">
              <a:latin typeface="+mn-lt"/>
            </a:endParaRPr>
          </a:p>
          <a:p>
            <a:pPr marL="171450" indent="-171450">
              <a:buFont typeface="Arial" panose="020B0604020202020204" pitchFamily="34" charset="0"/>
              <a:buChar char="•"/>
            </a:pPr>
            <a:r>
              <a:rPr lang="ru-RU" sz="1600" b="0" dirty="0">
                <a:latin typeface="+mn-lt"/>
              </a:rPr>
              <a:t>SAP</a:t>
            </a:r>
          </a:p>
          <a:p>
            <a:pPr marL="171450" indent="-171450">
              <a:buFont typeface="Arial" panose="020B0604020202020204" pitchFamily="34" charset="0"/>
              <a:buChar char="•"/>
            </a:pPr>
            <a:r>
              <a:rPr lang="ru-RU" sz="1600" b="0" dirty="0" err="1">
                <a:latin typeface="+mn-lt"/>
              </a:rPr>
              <a:t>Siemens</a:t>
            </a:r>
            <a:r>
              <a:rPr lang="ru-RU" sz="1600" b="0" dirty="0">
                <a:latin typeface="+mn-lt"/>
              </a:rPr>
              <a:t> </a:t>
            </a:r>
          </a:p>
        </p:txBody>
      </p:sp>
      <p:sp>
        <p:nvSpPr>
          <p:cNvPr id="13" name="Title 3">
            <a:extLst>
              <a:ext uri="{FF2B5EF4-FFF2-40B4-BE49-F238E27FC236}">
                <a16:creationId xmlns:a16="http://schemas.microsoft.com/office/drawing/2014/main" xmlns="" id="{CCB2D5A7-7A54-8444-9A6D-9708AC7C8A8C}"/>
              </a:ext>
            </a:extLst>
          </p:cNvPr>
          <p:cNvSpPr txBox="1">
            <a:spLocks/>
          </p:cNvSpPr>
          <p:nvPr/>
        </p:nvSpPr>
        <p:spPr bwMode="gray">
          <a:xfrm>
            <a:off x="917080" y="4735026"/>
            <a:ext cx="5569064" cy="1477328"/>
          </a:xfrm>
          <a:prstGeom prst="rect">
            <a:avLst/>
          </a:prstGeom>
        </p:spPr>
        <p:txBody>
          <a:bodyPr vert="horz" wrap="square" lIns="0" tIns="0" rIns="0" bIns="0" rtlCol="0" anchor="t" anchorCtr="0">
            <a:sp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ru-RU" sz="1600" dirty="0">
                <a:latin typeface="+mn-lt"/>
              </a:rPr>
              <a:t>Участники инициативы с российской стороны: </a:t>
            </a:r>
          </a:p>
          <a:p>
            <a:pPr marL="171450" indent="-171450">
              <a:buFont typeface="Arial" panose="020B0604020202020204" pitchFamily="34" charset="0"/>
              <a:buChar char="•"/>
            </a:pPr>
            <a:r>
              <a:rPr lang="ru-RU" sz="1600" b="0" dirty="0">
                <a:latin typeface="+mn-lt"/>
              </a:rPr>
              <a:t>Российский союз промышленников и предпринимателей</a:t>
            </a:r>
          </a:p>
          <a:p>
            <a:pPr marL="171450" indent="-171450">
              <a:buFont typeface="Arial" panose="020B0604020202020204" pitchFamily="34" charset="0"/>
              <a:buChar char="•"/>
            </a:pPr>
            <a:r>
              <a:rPr lang="ru-RU" sz="1600" b="0" dirty="0">
                <a:latin typeface="+mn-lt"/>
              </a:rPr>
              <a:t>ГК </a:t>
            </a:r>
            <a:r>
              <a:rPr lang="ru-RU" sz="1600" b="0" dirty="0" err="1">
                <a:latin typeface="+mn-lt"/>
              </a:rPr>
              <a:t>Ростех</a:t>
            </a:r>
            <a:endParaRPr lang="ru-RU" sz="1600" b="0" dirty="0">
              <a:latin typeface="+mn-lt"/>
            </a:endParaRPr>
          </a:p>
          <a:p>
            <a:pPr marL="171450" indent="-171450">
              <a:buFont typeface="Arial" panose="020B0604020202020204" pitchFamily="34" charset="0"/>
              <a:buChar char="•"/>
            </a:pPr>
            <a:r>
              <a:rPr lang="ru-RU" sz="1600" b="0" dirty="0">
                <a:latin typeface="+mn-lt"/>
              </a:rPr>
              <a:t>ПАО Ростелеком</a:t>
            </a:r>
          </a:p>
          <a:p>
            <a:pPr marL="171450" indent="-171450">
              <a:buFont typeface="Arial" panose="020B0604020202020204" pitchFamily="34" charset="0"/>
              <a:buChar char="•"/>
            </a:pPr>
            <a:r>
              <a:rPr lang="ru-RU" sz="1600" b="0" dirty="0">
                <a:latin typeface="+mn-lt"/>
              </a:rPr>
              <a:t>«Цифра»</a:t>
            </a:r>
          </a:p>
          <a:p>
            <a:pPr marL="171450" indent="-171450">
              <a:buFont typeface="Arial" panose="020B0604020202020204" pitchFamily="34" charset="0"/>
              <a:buChar char="•"/>
            </a:pPr>
            <a:r>
              <a:rPr lang="ru-RU" sz="1600" b="0" dirty="0">
                <a:latin typeface="+mn-lt"/>
              </a:rPr>
              <a:t>Инновационный центр «</a:t>
            </a:r>
            <a:r>
              <a:rPr lang="ru-RU" sz="1600" b="0" dirty="0" err="1">
                <a:latin typeface="+mn-lt"/>
              </a:rPr>
              <a:t>Сколково</a:t>
            </a:r>
            <a:r>
              <a:rPr lang="ru-RU" sz="1600" b="0" dirty="0">
                <a:latin typeface="+mn-lt"/>
              </a:rPr>
              <a:t>»</a:t>
            </a:r>
          </a:p>
        </p:txBody>
      </p:sp>
      <p:pic>
        <p:nvPicPr>
          <p:cNvPr id="61" name="Рисунок 60">
            <a:extLst>
              <a:ext uri="{FF2B5EF4-FFF2-40B4-BE49-F238E27FC236}">
                <a16:creationId xmlns:a16="http://schemas.microsoft.com/office/drawing/2014/main" xmlns="" id="{2B2EAF3A-B155-0940-8D2A-475F2B1A8B58}"/>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947143" y="1333045"/>
            <a:ext cx="4329207" cy="2873196"/>
          </a:xfrm>
          <a:prstGeom prst="rect">
            <a:avLst/>
          </a:prstGeom>
        </p:spPr>
      </p:pic>
      <p:sp>
        <p:nvSpPr>
          <p:cNvPr id="62" name="Прямоугольник 61">
            <a:extLst>
              <a:ext uri="{FF2B5EF4-FFF2-40B4-BE49-F238E27FC236}">
                <a16:creationId xmlns:a16="http://schemas.microsoft.com/office/drawing/2014/main" xmlns="" id="{DA19EE73-F305-E348-B098-447B3EF2FC18}"/>
              </a:ext>
            </a:extLst>
          </p:cNvPr>
          <p:cNvSpPr/>
          <p:nvPr/>
        </p:nvSpPr>
        <p:spPr bwMode="gray">
          <a:xfrm>
            <a:off x="503238" y="2977496"/>
            <a:ext cx="167322" cy="1447950"/>
          </a:xfrm>
          <a:prstGeom prst="rect">
            <a:avLst/>
          </a:prstGeom>
          <a:solidFill>
            <a:schemeClr val="bg2"/>
          </a:solidFill>
          <a:ln w="2540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ru-RU"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63" name="Прямоугольник 62">
            <a:extLst>
              <a:ext uri="{FF2B5EF4-FFF2-40B4-BE49-F238E27FC236}">
                <a16:creationId xmlns:a16="http://schemas.microsoft.com/office/drawing/2014/main" xmlns="" id="{BE11778F-FCE7-8F4A-9B1F-BDAACAA8A945}"/>
              </a:ext>
            </a:extLst>
          </p:cNvPr>
          <p:cNvSpPr/>
          <p:nvPr/>
        </p:nvSpPr>
        <p:spPr bwMode="gray">
          <a:xfrm>
            <a:off x="503238" y="4735026"/>
            <a:ext cx="167322" cy="1602274"/>
          </a:xfrm>
          <a:prstGeom prst="rect">
            <a:avLst/>
          </a:prstGeom>
          <a:solidFill>
            <a:srgbClr val="F0AB00"/>
          </a:solidFill>
          <a:ln w="2540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ru-RU" sz="1800" b="0" i="0" u="none" strike="noStrike" kern="0" cap="none" spc="0" normalizeH="0" baseline="0" noProof="0" dirty="0" err="1">
              <a:ln>
                <a:noFill/>
              </a:ln>
              <a:effectLst/>
              <a:uLnTx/>
              <a:uFillTx/>
              <a:ea typeface="Arial Unicode MS" pitchFamily="34" charset="-128"/>
              <a:cs typeface="Arial Unicode MS" pitchFamily="34" charset="-128"/>
            </a:endParaRPr>
          </a:p>
        </p:txBody>
      </p:sp>
    </p:spTree>
    <p:extLst>
      <p:ext uri="{BB962C8B-B14F-4D97-AF65-F5344CB8AC3E}">
        <p14:creationId xmlns:p14="http://schemas.microsoft.com/office/powerpoint/2010/main" val="1686950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08BD9CA-D5D2-744A-A2F9-2A923F987C80}"/>
              </a:ext>
            </a:extLst>
          </p:cNvPr>
          <p:cNvSpPr>
            <a:spLocks noGrp="1"/>
          </p:cNvSpPr>
          <p:nvPr>
            <p:ph type="title"/>
          </p:nvPr>
        </p:nvSpPr>
        <p:spPr>
          <a:xfrm>
            <a:off x="503870" y="504000"/>
            <a:ext cx="11183564" cy="1107996"/>
          </a:xfrm>
        </p:spPr>
        <p:txBody>
          <a:bodyPr/>
          <a:lstStyle/>
          <a:p>
            <a:r>
              <a:rPr lang="en-US" sz="2400" dirty="0"/>
              <a:t>SAP </a:t>
            </a:r>
            <a:r>
              <a:rPr lang="ru-RU" sz="2400" dirty="0"/>
              <a:t>– партнер Германо-Российской инициативы</a:t>
            </a:r>
            <a:r>
              <a:rPr lang="en-US" sz="2400" dirty="0"/>
              <a:t/>
            </a:r>
            <a:br>
              <a:rPr lang="en-US" sz="2400" dirty="0"/>
            </a:br>
            <a:r>
              <a:rPr lang="ru-RU" sz="2400" dirty="0"/>
              <a:t>по цифровой трансформации экономики</a:t>
            </a:r>
            <a:br>
              <a:rPr lang="ru-RU" sz="2400" dirty="0"/>
            </a:br>
            <a:endParaRPr lang="ru-RU" sz="2400" dirty="0"/>
          </a:p>
        </p:txBody>
      </p:sp>
      <p:sp>
        <p:nvSpPr>
          <p:cNvPr id="4" name="Rectangle 2">
            <a:extLst>
              <a:ext uri="{FF2B5EF4-FFF2-40B4-BE49-F238E27FC236}">
                <a16:creationId xmlns:a16="http://schemas.microsoft.com/office/drawing/2014/main" xmlns="" id="{23931523-4292-4842-8096-3E59EBFA3321}"/>
              </a:ext>
            </a:extLst>
          </p:cNvPr>
          <p:cNvSpPr/>
          <p:nvPr/>
        </p:nvSpPr>
        <p:spPr>
          <a:xfrm>
            <a:off x="8573578" y="3895917"/>
            <a:ext cx="3344435" cy="2246769"/>
          </a:xfrm>
          <a:prstGeom prst="rect">
            <a:avLst/>
          </a:prstGeom>
          <a:noFill/>
        </p:spPr>
        <p:txBody>
          <a:bodyPr wrap="square">
            <a:spAutoFit/>
          </a:bodyPr>
          <a:lstStyle/>
          <a:p>
            <a:pPr algn="r" defTabSz="914126">
              <a:defRPr/>
            </a:pPr>
            <a:r>
              <a:rPr lang="ru-RU" sz="1000" i="1" dirty="0"/>
              <a:t>Скорость появления новых технологий – один из главных вызовов для современного бизнеса</a:t>
            </a:r>
            <a:r>
              <a:rPr lang="en-US" sz="1000" i="1" dirty="0"/>
              <a:t> &lt;…&gt;</a:t>
            </a:r>
            <a:r>
              <a:rPr lang="ru-RU" sz="1000" i="1" dirty="0"/>
              <a:t> От того, насколько быстро и органично новые технологии проникнут в экономику страны в целом и отдельных предприятий, будет зависеть в том числе место России и ее лидирующих компаний в новой мировой цифровой экономике. </a:t>
            </a:r>
            <a:endParaRPr lang="en-US" sz="1000" i="1" dirty="0"/>
          </a:p>
          <a:p>
            <a:pPr algn="r" defTabSz="914126">
              <a:defRPr/>
            </a:pPr>
            <a:r>
              <a:rPr lang="ru-RU" sz="1000" i="1" dirty="0"/>
              <a:t>Мы идем в </a:t>
            </a:r>
            <a:r>
              <a:rPr lang="en-US" sz="1000" i="1" dirty="0"/>
              <a:t>GRID</a:t>
            </a:r>
            <a:r>
              <a:rPr lang="ru-RU" sz="1000" i="1" dirty="0"/>
              <a:t>, чтобы поделиться этим опытом и наработками с российским компаниями, сделать их переход на цифровые рельсы быстрее и эффективнее. Более того, мы уже начали работу по цифровой трансформации вместе с флагманами российской промышленности»</a:t>
            </a:r>
            <a:endParaRPr lang="en-US" sz="1000" i="1" dirty="0"/>
          </a:p>
          <a:p>
            <a:pPr algn="r" defTabSz="914126">
              <a:defRPr/>
            </a:pPr>
            <a:r>
              <a:rPr lang="ru-RU" sz="1000" i="1" dirty="0">
                <a:solidFill>
                  <a:prstClr val="black"/>
                </a:solidFill>
              </a:rPr>
              <a:t>Наталия Парменова,</a:t>
            </a:r>
            <a:r>
              <a:rPr lang="en-US" sz="1000" i="1" dirty="0">
                <a:solidFill>
                  <a:prstClr val="black"/>
                </a:solidFill>
              </a:rPr>
              <a:t> </a:t>
            </a:r>
            <a:r>
              <a:rPr lang="ru-RU" sz="1000" i="1" dirty="0">
                <a:solidFill>
                  <a:prstClr val="black"/>
                </a:solidFill>
              </a:rPr>
              <a:t>Генеральный директор </a:t>
            </a:r>
            <a:r>
              <a:rPr lang="en-US" sz="1000" i="1" dirty="0">
                <a:solidFill>
                  <a:prstClr val="black"/>
                </a:solidFill>
              </a:rPr>
              <a:t>SAP</a:t>
            </a:r>
          </a:p>
        </p:txBody>
      </p:sp>
      <p:pic>
        <p:nvPicPr>
          <p:cNvPr id="5" name="Picture 2" descr="image004">
            <a:extLst>
              <a:ext uri="{FF2B5EF4-FFF2-40B4-BE49-F238E27FC236}">
                <a16:creationId xmlns:a16="http://schemas.microsoft.com/office/drawing/2014/main" xmlns="" id="{DEF67038-31F0-5945-A6B0-9E0642278D92}"/>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44249" y="4835876"/>
            <a:ext cx="3192757" cy="1306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xmlns="" id="{97C5EC0B-9B17-1B45-8C1F-FE56F53B474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291079" y="4834578"/>
            <a:ext cx="2608395" cy="1308108"/>
          </a:xfrm>
          <a:prstGeom prst="rect">
            <a:avLst/>
          </a:prstGeom>
        </p:spPr>
      </p:pic>
      <p:pic>
        <p:nvPicPr>
          <p:cNvPr id="7" name="Picture Placeholder 13">
            <a:extLst>
              <a:ext uri="{FF2B5EF4-FFF2-40B4-BE49-F238E27FC236}">
                <a16:creationId xmlns:a16="http://schemas.microsoft.com/office/drawing/2014/main" xmlns="" id="{41D70079-59A3-9A46-8014-8EB527B16D19}"/>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955070" y="4835876"/>
            <a:ext cx="2582360" cy="1306810"/>
          </a:xfrm>
          <a:prstGeom prst="rect">
            <a:avLst/>
          </a:prstGeom>
        </p:spPr>
      </p:pic>
      <p:sp>
        <p:nvSpPr>
          <p:cNvPr id="8" name="TextBox 7">
            <a:extLst>
              <a:ext uri="{FF2B5EF4-FFF2-40B4-BE49-F238E27FC236}">
                <a16:creationId xmlns:a16="http://schemas.microsoft.com/office/drawing/2014/main" xmlns="" id="{4705DE72-A9BD-9049-A1A5-7FFE6A17410B}"/>
              </a:ext>
            </a:extLst>
          </p:cNvPr>
          <p:cNvSpPr txBox="1"/>
          <p:nvPr/>
        </p:nvSpPr>
        <p:spPr>
          <a:xfrm>
            <a:off x="134856" y="4478785"/>
            <a:ext cx="2962870" cy="369332"/>
          </a:xfrm>
          <a:prstGeom prst="rect">
            <a:avLst/>
          </a:prstGeom>
          <a:noFill/>
        </p:spPr>
        <p:txBody>
          <a:bodyPr wrap="square" rtlCol="0">
            <a:spAutoFit/>
          </a:bodyPr>
          <a:lstStyle/>
          <a:p>
            <a:pPr algn="ctr"/>
            <a:r>
              <a:rPr lang="en-US" sz="900" b="1" i="1" dirty="0"/>
              <a:t>GRID </a:t>
            </a:r>
            <a:r>
              <a:rPr lang="ru-RU" sz="900" b="1" i="1" dirty="0"/>
              <a:t>на стенде </a:t>
            </a:r>
            <a:r>
              <a:rPr lang="en-US" sz="900" b="1" i="1" dirty="0"/>
              <a:t>SAP </a:t>
            </a:r>
            <a:r>
              <a:rPr lang="ru-RU" sz="900" b="1" i="1" dirty="0"/>
              <a:t>на Ганноверской ярмарке, 23 марта</a:t>
            </a:r>
          </a:p>
        </p:txBody>
      </p:sp>
      <p:sp>
        <p:nvSpPr>
          <p:cNvPr id="9" name="TextBox 8">
            <a:extLst>
              <a:ext uri="{FF2B5EF4-FFF2-40B4-BE49-F238E27FC236}">
                <a16:creationId xmlns:a16="http://schemas.microsoft.com/office/drawing/2014/main" xmlns="" id="{DEE58D7E-5ED8-5349-BEC4-EF811D71EC28}"/>
              </a:ext>
            </a:extLst>
          </p:cNvPr>
          <p:cNvSpPr txBox="1"/>
          <p:nvPr/>
        </p:nvSpPr>
        <p:spPr>
          <a:xfrm>
            <a:off x="3322779" y="4548035"/>
            <a:ext cx="2533066" cy="230832"/>
          </a:xfrm>
          <a:prstGeom prst="rect">
            <a:avLst/>
          </a:prstGeom>
          <a:noFill/>
        </p:spPr>
        <p:txBody>
          <a:bodyPr wrap="none" rtlCol="0">
            <a:spAutoFit/>
          </a:bodyPr>
          <a:lstStyle/>
          <a:p>
            <a:pPr algn="ctr"/>
            <a:r>
              <a:rPr lang="en-US" sz="900" b="1" i="1" dirty="0"/>
              <a:t>GRID </a:t>
            </a:r>
            <a:r>
              <a:rPr lang="ru-RU" sz="900" b="1" i="1" dirty="0"/>
              <a:t>на стенде </a:t>
            </a:r>
            <a:r>
              <a:rPr lang="en-US" sz="900" b="1" i="1" dirty="0"/>
              <a:t>SAP </a:t>
            </a:r>
            <a:r>
              <a:rPr lang="ru-RU" sz="900" b="1" i="1" dirty="0"/>
              <a:t>на ПМЭФ, 24-26 мая</a:t>
            </a:r>
          </a:p>
        </p:txBody>
      </p:sp>
      <p:sp>
        <p:nvSpPr>
          <p:cNvPr id="10" name="TextBox 9">
            <a:extLst>
              <a:ext uri="{FF2B5EF4-FFF2-40B4-BE49-F238E27FC236}">
                <a16:creationId xmlns:a16="http://schemas.microsoft.com/office/drawing/2014/main" xmlns="" id="{6AC60AC7-50C0-1049-8FEB-847662FE77E1}"/>
              </a:ext>
            </a:extLst>
          </p:cNvPr>
          <p:cNvSpPr txBox="1"/>
          <p:nvPr/>
        </p:nvSpPr>
        <p:spPr>
          <a:xfrm>
            <a:off x="5899474" y="4548035"/>
            <a:ext cx="2717411" cy="230832"/>
          </a:xfrm>
          <a:prstGeom prst="rect">
            <a:avLst/>
          </a:prstGeom>
          <a:noFill/>
        </p:spPr>
        <p:txBody>
          <a:bodyPr wrap="none" rtlCol="0">
            <a:spAutoFit/>
          </a:bodyPr>
          <a:lstStyle/>
          <a:p>
            <a:pPr algn="ctr"/>
            <a:r>
              <a:rPr lang="en-US" sz="900" b="1" i="1" dirty="0"/>
              <a:t>GRID </a:t>
            </a:r>
            <a:r>
              <a:rPr lang="ru-RU" sz="900" b="1" i="1" dirty="0"/>
              <a:t>в Центре Цифрового Лидерства </a:t>
            </a:r>
            <a:r>
              <a:rPr lang="en-US" sz="900" b="1" i="1" dirty="0"/>
              <a:t>SAP</a:t>
            </a:r>
            <a:endParaRPr lang="ru-RU" sz="900" b="1" i="1" dirty="0"/>
          </a:p>
        </p:txBody>
      </p:sp>
      <p:cxnSp>
        <p:nvCxnSpPr>
          <p:cNvPr id="11" name="Straight Arrow Connector 12">
            <a:extLst>
              <a:ext uri="{FF2B5EF4-FFF2-40B4-BE49-F238E27FC236}">
                <a16:creationId xmlns:a16="http://schemas.microsoft.com/office/drawing/2014/main" xmlns="" id="{01AEA59A-FDE9-CC45-BAFD-656BC585E5A9}"/>
              </a:ext>
            </a:extLst>
          </p:cNvPr>
          <p:cNvCxnSpPr>
            <a:cxnSpLocks/>
          </p:cNvCxnSpPr>
          <p:nvPr/>
        </p:nvCxnSpPr>
        <p:spPr>
          <a:xfrm>
            <a:off x="-244300" y="1381966"/>
            <a:ext cx="12382785" cy="0"/>
          </a:xfrm>
          <a:prstGeom prst="straightConnector1">
            <a:avLst/>
          </a:prstGeom>
          <a:ln w="76200">
            <a:solidFill>
              <a:schemeClr val="accent1"/>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2" name="Oval 13">
            <a:extLst>
              <a:ext uri="{FF2B5EF4-FFF2-40B4-BE49-F238E27FC236}">
                <a16:creationId xmlns:a16="http://schemas.microsoft.com/office/drawing/2014/main" xmlns="" id="{B9F8F8D4-DD75-FD4A-A827-4EF1BA68B510}"/>
              </a:ext>
            </a:extLst>
          </p:cNvPr>
          <p:cNvSpPr/>
          <p:nvPr/>
        </p:nvSpPr>
        <p:spPr bwMode="gray">
          <a:xfrm>
            <a:off x="533257" y="1254219"/>
            <a:ext cx="255494" cy="255494"/>
          </a:xfrm>
          <a:prstGeom prst="ellipse">
            <a:avLst/>
          </a:prstGeom>
          <a:solidFill>
            <a:schemeClr val="accent1"/>
          </a:solidFill>
          <a:ln w="25400" algn="ctr">
            <a:solidFill>
              <a:schemeClr val="bg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ru-RU"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3" name="Oval 14">
            <a:extLst>
              <a:ext uri="{FF2B5EF4-FFF2-40B4-BE49-F238E27FC236}">
                <a16:creationId xmlns:a16="http://schemas.microsoft.com/office/drawing/2014/main" xmlns="" id="{66A824EA-2A1B-2346-BBA1-CFCC06B70407}"/>
              </a:ext>
            </a:extLst>
          </p:cNvPr>
          <p:cNvSpPr/>
          <p:nvPr/>
        </p:nvSpPr>
        <p:spPr bwMode="gray">
          <a:xfrm>
            <a:off x="2635539" y="1254219"/>
            <a:ext cx="255494" cy="255494"/>
          </a:xfrm>
          <a:prstGeom prst="ellipse">
            <a:avLst/>
          </a:prstGeom>
          <a:solidFill>
            <a:schemeClr val="accent1"/>
          </a:solidFill>
          <a:ln w="25400" algn="ctr">
            <a:solidFill>
              <a:schemeClr val="bg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ru-RU"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4" name="Oval 15">
            <a:extLst>
              <a:ext uri="{FF2B5EF4-FFF2-40B4-BE49-F238E27FC236}">
                <a16:creationId xmlns:a16="http://schemas.microsoft.com/office/drawing/2014/main" xmlns="" id="{26C98289-43CD-6647-9FFE-018C4A4CC25A}"/>
              </a:ext>
            </a:extLst>
          </p:cNvPr>
          <p:cNvSpPr/>
          <p:nvPr/>
        </p:nvSpPr>
        <p:spPr bwMode="gray">
          <a:xfrm>
            <a:off x="4384446" y="1254219"/>
            <a:ext cx="255494" cy="255494"/>
          </a:xfrm>
          <a:prstGeom prst="ellipse">
            <a:avLst/>
          </a:prstGeom>
          <a:solidFill>
            <a:schemeClr val="accent1"/>
          </a:solidFill>
          <a:ln w="25400" algn="ctr">
            <a:solidFill>
              <a:schemeClr val="bg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ru-RU"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5" name="Oval 16">
            <a:extLst>
              <a:ext uri="{FF2B5EF4-FFF2-40B4-BE49-F238E27FC236}">
                <a16:creationId xmlns:a16="http://schemas.microsoft.com/office/drawing/2014/main" xmlns="" id="{05C320D7-CFFA-7A42-9140-7A96A55DB281}"/>
              </a:ext>
            </a:extLst>
          </p:cNvPr>
          <p:cNvSpPr/>
          <p:nvPr/>
        </p:nvSpPr>
        <p:spPr bwMode="gray">
          <a:xfrm>
            <a:off x="6070533" y="1254219"/>
            <a:ext cx="255494" cy="255494"/>
          </a:xfrm>
          <a:prstGeom prst="ellipse">
            <a:avLst/>
          </a:prstGeom>
          <a:solidFill>
            <a:schemeClr val="accent1"/>
          </a:solidFill>
          <a:ln w="25400" algn="ctr">
            <a:solidFill>
              <a:schemeClr val="bg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ru-RU"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6" name="Oval 17">
            <a:extLst>
              <a:ext uri="{FF2B5EF4-FFF2-40B4-BE49-F238E27FC236}">
                <a16:creationId xmlns:a16="http://schemas.microsoft.com/office/drawing/2014/main" xmlns="" id="{8A005406-D608-F74F-919F-E413407087A3}"/>
              </a:ext>
            </a:extLst>
          </p:cNvPr>
          <p:cNvSpPr/>
          <p:nvPr/>
        </p:nvSpPr>
        <p:spPr bwMode="gray">
          <a:xfrm>
            <a:off x="7756620" y="1254219"/>
            <a:ext cx="255494" cy="255494"/>
          </a:xfrm>
          <a:prstGeom prst="ellipse">
            <a:avLst/>
          </a:prstGeom>
          <a:solidFill>
            <a:schemeClr val="accent1"/>
          </a:solidFill>
          <a:ln w="25400" algn="ctr">
            <a:solidFill>
              <a:schemeClr val="bg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ru-RU"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17" name="TextBox 16">
            <a:extLst>
              <a:ext uri="{FF2B5EF4-FFF2-40B4-BE49-F238E27FC236}">
                <a16:creationId xmlns:a16="http://schemas.microsoft.com/office/drawing/2014/main" xmlns="" id="{526370FD-BBD1-B34D-8B90-F86E0A1A8B4F}"/>
              </a:ext>
            </a:extLst>
          </p:cNvPr>
          <p:cNvSpPr txBox="1"/>
          <p:nvPr/>
        </p:nvSpPr>
        <p:spPr>
          <a:xfrm>
            <a:off x="219604" y="1545340"/>
            <a:ext cx="882800" cy="138499"/>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900" i="1" kern="0" dirty="0">
                <a:solidFill>
                  <a:schemeClr val="accent1"/>
                </a:solidFill>
                <a:ea typeface="Arial Unicode MS" pitchFamily="34" charset="-128"/>
                <a:cs typeface="Arial Unicode MS" pitchFamily="34" charset="-128"/>
              </a:rPr>
              <a:t>Декабрь 2017</a:t>
            </a:r>
          </a:p>
        </p:txBody>
      </p:sp>
      <p:sp>
        <p:nvSpPr>
          <p:cNvPr id="18" name="Rectangle 19">
            <a:extLst>
              <a:ext uri="{FF2B5EF4-FFF2-40B4-BE49-F238E27FC236}">
                <a16:creationId xmlns:a16="http://schemas.microsoft.com/office/drawing/2014/main" xmlns="" id="{5C1C36AC-B683-3A4C-A702-02F45939DB4B}"/>
              </a:ext>
            </a:extLst>
          </p:cNvPr>
          <p:cNvSpPr/>
          <p:nvPr/>
        </p:nvSpPr>
        <p:spPr>
          <a:xfrm>
            <a:off x="208711" y="1768450"/>
            <a:ext cx="2158686" cy="1246495"/>
          </a:xfrm>
          <a:prstGeom prst="rect">
            <a:avLst/>
          </a:prstGeom>
        </p:spPr>
        <p:txBody>
          <a:bodyPr wrap="square">
            <a:spAutoFit/>
          </a:bodyPr>
          <a:lstStyle/>
          <a:p>
            <a:pPr lvl="0">
              <a:spcBef>
                <a:spcPts val="600"/>
              </a:spcBef>
              <a:spcAft>
                <a:spcPts val="0"/>
              </a:spcAft>
            </a:pPr>
            <a:r>
              <a:rPr lang="ru-RU" sz="1000" b="1" dirty="0">
                <a:ea typeface="Calibri" panose="020F0502020204030204" pitchFamily="34" charset="0"/>
                <a:cs typeface="Times New Roman" panose="02020603050405020304" pitchFamily="18" charset="0"/>
              </a:rPr>
              <a:t>Разработка маркетинговой кампании и бренд-позиционирования </a:t>
            </a:r>
            <a:r>
              <a:rPr lang="ru-RU" sz="1000" dirty="0">
                <a:ea typeface="Calibri" panose="020F0502020204030204" pitchFamily="34" charset="0"/>
                <a:cs typeface="Times New Roman" panose="02020603050405020304" pitchFamily="18" charset="0"/>
              </a:rPr>
              <a:t>инициативы </a:t>
            </a:r>
            <a:r>
              <a:rPr lang="en-US" sz="1000" dirty="0">
                <a:ea typeface="Calibri" panose="020F0502020204030204" pitchFamily="34" charset="0"/>
                <a:cs typeface="Times New Roman" panose="02020603050405020304" pitchFamily="18" charset="0"/>
              </a:rPr>
              <a:t>GRID </a:t>
            </a:r>
            <a:r>
              <a:rPr lang="ru-RU" sz="1000" dirty="0">
                <a:ea typeface="Calibri" panose="020F0502020204030204" pitchFamily="34" charset="0"/>
                <a:cs typeface="Times New Roman" panose="02020603050405020304" pitchFamily="18" charset="0"/>
              </a:rPr>
              <a:t>на рынках России и Германии</a:t>
            </a:r>
          </a:p>
          <a:p>
            <a:pPr lvl="0">
              <a:spcBef>
                <a:spcPts val="600"/>
              </a:spcBef>
              <a:spcAft>
                <a:spcPts val="0"/>
              </a:spcAft>
            </a:pPr>
            <a:r>
              <a:rPr lang="ru-RU" sz="1000" dirty="0">
                <a:effectLst/>
                <a:ea typeface="Calibri" panose="020F0502020204030204" pitchFamily="34" charset="0"/>
                <a:cs typeface="Times New Roman" panose="02020603050405020304" pitchFamily="18" charset="0"/>
              </a:rPr>
              <a:t>Подготовка сценария запуска инициативы на «Неделе Российского бизнеса» </a:t>
            </a:r>
          </a:p>
        </p:txBody>
      </p:sp>
      <p:sp>
        <p:nvSpPr>
          <p:cNvPr id="19" name="TextBox 18">
            <a:extLst>
              <a:ext uri="{FF2B5EF4-FFF2-40B4-BE49-F238E27FC236}">
                <a16:creationId xmlns:a16="http://schemas.microsoft.com/office/drawing/2014/main" xmlns="" id="{5A62E3C6-FF3B-F540-B703-680E1F9B46F7}"/>
              </a:ext>
            </a:extLst>
          </p:cNvPr>
          <p:cNvSpPr txBox="1"/>
          <p:nvPr/>
        </p:nvSpPr>
        <p:spPr>
          <a:xfrm>
            <a:off x="2241757" y="1545340"/>
            <a:ext cx="1043058" cy="138499"/>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900" i="1" kern="0" dirty="0">
                <a:solidFill>
                  <a:schemeClr val="accent1"/>
                </a:solidFill>
                <a:ea typeface="Arial Unicode MS" pitchFamily="34" charset="-128"/>
                <a:cs typeface="Arial Unicode MS" pitchFamily="34" charset="-128"/>
              </a:rPr>
              <a:t>Февраль-Март</a:t>
            </a:r>
          </a:p>
        </p:txBody>
      </p:sp>
      <p:sp>
        <p:nvSpPr>
          <p:cNvPr id="20" name="Rectangle 21">
            <a:extLst>
              <a:ext uri="{FF2B5EF4-FFF2-40B4-BE49-F238E27FC236}">
                <a16:creationId xmlns:a16="http://schemas.microsoft.com/office/drawing/2014/main" xmlns="" id="{64A351E5-299E-E447-9AB2-58FF4BD4865C}"/>
              </a:ext>
            </a:extLst>
          </p:cNvPr>
          <p:cNvSpPr/>
          <p:nvPr/>
        </p:nvSpPr>
        <p:spPr>
          <a:xfrm>
            <a:off x="1398260" y="3497679"/>
            <a:ext cx="2730052" cy="861774"/>
          </a:xfrm>
          <a:prstGeom prst="rect">
            <a:avLst/>
          </a:prstGeom>
        </p:spPr>
        <p:txBody>
          <a:bodyPr wrap="square">
            <a:spAutoFit/>
          </a:bodyPr>
          <a:lstStyle/>
          <a:p>
            <a:pPr lvl="0">
              <a:spcBef>
                <a:spcPts val="600"/>
              </a:spcBef>
              <a:spcAft>
                <a:spcPts val="0"/>
              </a:spcAft>
            </a:pPr>
            <a:r>
              <a:rPr lang="ru-RU" sz="1000" b="1" dirty="0">
                <a:ea typeface="Times New Roman" panose="02020603050405020304" pitchFamily="18" charset="0"/>
                <a:cs typeface="Times New Roman" panose="02020603050405020304" pitchFamily="18" charset="0"/>
              </a:rPr>
              <a:t>26.02-01.03</a:t>
            </a:r>
            <a:r>
              <a:rPr lang="ru-RU" sz="1000" dirty="0">
                <a:ea typeface="Times New Roman" panose="02020603050405020304" pitchFamily="18" charset="0"/>
                <a:cs typeface="Times New Roman" panose="02020603050405020304" pitchFamily="18" charset="0"/>
              </a:rPr>
              <a:t> </a:t>
            </a:r>
            <a:r>
              <a:rPr lang="ru-RU" sz="1000" dirty="0" err="1">
                <a:ea typeface="Times New Roman" panose="02020603050405020304" pitchFamily="18" charset="0"/>
                <a:cs typeface="Times New Roman" panose="02020603050405020304" pitchFamily="18" charset="0"/>
              </a:rPr>
              <a:t>Референциальный</a:t>
            </a:r>
            <a:r>
              <a:rPr lang="ru-RU" sz="1000" dirty="0">
                <a:ea typeface="Times New Roman" panose="02020603050405020304" pitchFamily="18" charset="0"/>
                <a:cs typeface="Times New Roman" panose="02020603050405020304" pitchFamily="18" charset="0"/>
              </a:rPr>
              <a:t> визит, организованный </a:t>
            </a:r>
            <a:r>
              <a:rPr lang="en-US" sz="1000" dirty="0">
                <a:ea typeface="Times New Roman" panose="02020603050405020304" pitchFamily="18" charset="0"/>
                <a:cs typeface="Times New Roman" panose="02020603050405020304" pitchFamily="18" charset="0"/>
              </a:rPr>
              <a:t>SAP</a:t>
            </a:r>
            <a:r>
              <a:rPr lang="ru-RU" sz="1000" dirty="0">
                <a:ea typeface="Times New Roman" panose="02020603050405020304" pitchFamily="18" charset="0"/>
                <a:cs typeface="Times New Roman" panose="02020603050405020304" pitchFamily="18" charset="0"/>
              </a:rPr>
              <a:t> для МТС и Теле2, на </a:t>
            </a:r>
            <a:r>
              <a:rPr lang="ru-RU" sz="1000" dirty="0">
                <a:effectLst/>
              </a:rPr>
              <a:t>Международную выставку мобильной техники </a:t>
            </a:r>
            <a:r>
              <a:rPr lang="ru-RU" sz="1000" b="1" dirty="0" err="1">
                <a:effectLst/>
              </a:rPr>
              <a:t>Mobile</a:t>
            </a:r>
            <a:r>
              <a:rPr lang="ru-RU" sz="1000" dirty="0">
                <a:effectLst/>
              </a:rPr>
              <a:t> </a:t>
            </a:r>
            <a:r>
              <a:rPr lang="ru-RU" sz="1000" b="1" dirty="0" err="1">
                <a:effectLst/>
              </a:rPr>
              <a:t>World</a:t>
            </a:r>
            <a:r>
              <a:rPr lang="ru-RU" sz="1000" dirty="0">
                <a:effectLst/>
              </a:rPr>
              <a:t> </a:t>
            </a:r>
            <a:r>
              <a:rPr lang="ru-RU" sz="1000" b="1" dirty="0" err="1">
                <a:effectLst/>
              </a:rPr>
              <a:t>Congress</a:t>
            </a:r>
            <a:r>
              <a:rPr lang="ru-RU" sz="1000" dirty="0">
                <a:effectLst/>
              </a:rPr>
              <a:t> </a:t>
            </a:r>
            <a:r>
              <a:rPr lang="ru-RU" sz="1000" b="1" dirty="0">
                <a:effectLst/>
              </a:rPr>
              <a:t>2018</a:t>
            </a:r>
            <a:r>
              <a:rPr lang="ru-RU" sz="1000" dirty="0">
                <a:effectLst/>
              </a:rPr>
              <a:t> (</a:t>
            </a:r>
            <a:r>
              <a:rPr lang="ru-RU" sz="1000" b="1" dirty="0">
                <a:effectLst/>
              </a:rPr>
              <a:t>MWC</a:t>
            </a:r>
            <a:r>
              <a:rPr lang="ru-RU" sz="1000" dirty="0">
                <a:effectLst/>
              </a:rPr>
              <a:t> </a:t>
            </a:r>
            <a:r>
              <a:rPr lang="ru-RU" sz="1000" b="1" dirty="0">
                <a:effectLst/>
              </a:rPr>
              <a:t>2018</a:t>
            </a:r>
            <a:r>
              <a:rPr lang="ru-RU" sz="1000" dirty="0">
                <a:effectLst/>
              </a:rPr>
              <a:t>) в Барселоне</a:t>
            </a:r>
            <a:endParaRPr lang="ru-RU" sz="1000" dirty="0">
              <a:effectLst/>
              <a:ea typeface="Calibri" panose="020F0502020204030204" pitchFamily="34" charset="0"/>
              <a:cs typeface="Times New Roman" panose="02020603050405020304" pitchFamily="18" charset="0"/>
            </a:endParaRPr>
          </a:p>
        </p:txBody>
      </p:sp>
      <p:cxnSp>
        <p:nvCxnSpPr>
          <p:cNvPr id="21" name="Straight Connector 22">
            <a:extLst>
              <a:ext uri="{FF2B5EF4-FFF2-40B4-BE49-F238E27FC236}">
                <a16:creationId xmlns:a16="http://schemas.microsoft.com/office/drawing/2014/main" xmlns="" id="{E2F0FAB7-D27A-3E45-AAA1-40E56CCB36C7}"/>
              </a:ext>
            </a:extLst>
          </p:cNvPr>
          <p:cNvCxnSpPr>
            <a:cxnSpLocks/>
          </p:cNvCxnSpPr>
          <p:nvPr/>
        </p:nvCxnSpPr>
        <p:spPr>
          <a:xfrm>
            <a:off x="2745420" y="1755089"/>
            <a:ext cx="0" cy="1741997"/>
          </a:xfrm>
          <a:prstGeom prst="line">
            <a:avLst/>
          </a:prstGeom>
          <a:ln w="952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xmlns="" id="{123F8EFF-8CB9-0347-9E0A-8A7919F84304}"/>
              </a:ext>
            </a:extLst>
          </p:cNvPr>
          <p:cNvSpPr txBox="1"/>
          <p:nvPr/>
        </p:nvSpPr>
        <p:spPr>
          <a:xfrm>
            <a:off x="3978728" y="1537601"/>
            <a:ext cx="1043058" cy="138499"/>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900" i="1" kern="0" dirty="0">
                <a:solidFill>
                  <a:schemeClr val="accent1"/>
                </a:solidFill>
                <a:ea typeface="Arial Unicode MS" pitchFamily="34" charset="-128"/>
                <a:cs typeface="Arial Unicode MS" pitchFamily="34" charset="-128"/>
              </a:rPr>
              <a:t>Апрель</a:t>
            </a:r>
          </a:p>
        </p:txBody>
      </p:sp>
      <p:sp>
        <p:nvSpPr>
          <p:cNvPr id="23" name="Rectangle 24">
            <a:extLst>
              <a:ext uri="{FF2B5EF4-FFF2-40B4-BE49-F238E27FC236}">
                <a16:creationId xmlns:a16="http://schemas.microsoft.com/office/drawing/2014/main" xmlns="" id="{5CD7571B-0B07-9D42-B225-75111FE7F7DE}"/>
              </a:ext>
            </a:extLst>
          </p:cNvPr>
          <p:cNvSpPr/>
          <p:nvPr/>
        </p:nvSpPr>
        <p:spPr>
          <a:xfrm>
            <a:off x="3284815" y="1768450"/>
            <a:ext cx="2439669" cy="1631216"/>
          </a:xfrm>
          <a:prstGeom prst="rect">
            <a:avLst/>
          </a:prstGeom>
        </p:spPr>
        <p:txBody>
          <a:bodyPr wrap="square">
            <a:spAutoFit/>
          </a:bodyPr>
          <a:lstStyle/>
          <a:p>
            <a:pPr lvl="0">
              <a:spcAft>
                <a:spcPts val="0"/>
              </a:spcAft>
            </a:pPr>
            <a:r>
              <a:rPr lang="ru-RU" sz="1000" b="1" dirty="0">
                <a:ea typeface="Calibri" panose="020F0502020204030204" pitchFamily="34" charset="0"/>
                <a:cs typeface="Times New Roman" panose="02020603050405020304" pitchFamily="18" charset="0"/>
              </a:rPr>
              <a:t>11.04</a:t>
            </a:r>
            <a:r>
              <a:rPr lang="ru-RU" sz="1000" b="1" dirty="0">
                <a:solidFill>
                  <a:srgbClr val="4472C4"/>
                </a:solidFill>
                <a:ea typeface="Calibri" panose="020F0502020204030204" pitchFamily="34" charset="0"/>
                <a:cs typeface="Times New Roman" panose="02020603050405020304" pitchFamily="18" charset="0"/>
              </a:rPr>
              <a:t> </a:t>
            </a:r>
            <a:r>
              <a:rPr lang="ru-RU" sz="1000" dirty="0">
                <a:ea typeface="Calibri" panose="020F0502020204030204" pitchFamily="34" charset="0"/>
                <a:cs typeface="Times New Roman" panose="02020603050405020304" pitchFamily="18" charset="0"/>
              </a:rPr>
              <a:t>Представление </a:t>
            </a:r>
            <a:r>
              <a:rPr lang="en-US" sz="1000" dirty="0">
                <a:ea typeface="Calibri" panose="020F0502020204030204" pitchFamily="34" charset="0"/>
                <a:cs typeface="Times New Roman" panose="02020603050405020304" pitchFamily="18" charset="0"/>
              </a:rPr>
              <a:t>GRID </a:t>
            </a:r>
            <a:r>
              <a:rPr lang="ru-RU" sz="1000" dirty="0">
                <a:ea typeface="Calibri" panose="020F0502020204030204" pitchFamily="34" charset="0"/>
                <a:cs typeface="Times New Roman" panose="02020603050405020304" pitchFamily="18" charset="0"/>
              </a:rPr>
              <a:t>на</a:t>
            </a:r>
            <a:r>
              <a:rPr lang="en-US" sz="1000" dirty="0">
                <a:ea typeface="Calibri" panose="020F0502020204030204" pitchFamily="34" charset="0"/>
                <a:cs typeface="Times New Roman" panose="02020603050405020304" pitchFamily="18" charset="0"/>
              </a:rPr>
              <a:t> </a:t>
            </a:r>
            <a:r>
              <a:rPr lang="en-US" sz="1000" b="1" dirty="0">
                <a:ea typeface="Calibri" panose="020F0502020204030204" pitchFamily="34" charset="0"/>
                <a:cs typeface="Times New Roman" panose="02020603050405020304" pitchFamily="18" charset="0"/>
              </a:rPr>
              <a:t>SAP Forum </a:t>
            </a:r>
            <a:r>
              <a:rPr lang="ru-RU" sz="1000" b="1" dirty="0">
                <a:ea typeface="Calibri" panose="020F0502020204030204" pitchFamily="34" charset="0"/>
                <a:cs typeface="Times New Roman" panose="02020603050405020304" pitchFamily="18" charset="0"/>
              </a:rPr>
              <a:t>в Москве </a:t>
            </a:r>
          </a:p>
          <a:p>
            <a:pPr lvl="0">
              <a:spcAft>
                <a:spcPts val="0"/>
              </a:spcAft>
            </a:pPr>
            <a:r>
              <a:rPr lang="ru-RU" sz="1000" b="1" dirty="0">
                <a:effectLst/>
                <a:ea typeface="Calibri" panose="020F0502020204030204" pitchFamily="34" charset="0"/>
                <a:cs typeface="Times New Roman" panose="02020603050405020304" pitchFamily="18" charset="0"/>
              </a:rPr>
              <a:t>19-20.04</a:t>
            </a:r>
            <a:r>
              <a:rPr lang="ru-RU" sz="1000" b="1" dirty="0">
                <a:solidFill>
                  <a:srgbClr val="4472C4"/>
                </a:solidFill>
                <a:effectLst/>
                <a:ea typeface="Calibri" panose="020F0502020204030204" pitchFamily="34" charset="0"/>
                <a:cs typeface="Times New Roman" panose="02020603050405020304" pitchFamily="18" charset="0"/>
              </a:rPr>
              <a:t> </a:t>
            </a:r>
            <a:r>
              <a:rPr lang="ru-RU" sz="1000" dirty="0" err="1">
                <a:ea typeface="Times New Roman" panose="02020603050405020304" pitchFamily="18" charset="0"/>
                <a:cs typeface="Times New Roman" panose="02020603050405020304" pitchFamily="18" charset="0"/>
              </a:rPr>
              <a:t>Референциальный</a:t>
            </a:r>
            <a:r>
              <a:rPr lang="ru-RU" sz="1000" dirty="0">
                <a:ea typeface="Times New Roman" panose="02020603050405020304" pitchFamily="18" charset="0"/>
                <a:cs typeface="Times New Roman" panose="02020603050405020304" pitchFamily="18" charset="0"/>
              </a:rPr>
              <a:t> визит, организованный </a:t>
            </a:r>
            <a:r>
              <a:rPr lang="en-US" sz="1000" dirty="0">
                <a:ea typeface="Times New Roman" panose="02020603050405020304" pitchFamily="18" charset="0"/>
                <a:cs typeface="Times New Roman" panose="02020603050405020304" pitchFamily="18" charset="0"/>
              </a:rPr>
              <a:t>SAP</a:t>
            </a:r>
            <a:r>
              <a:rPr lang="ru-RU" sz="1000" dirty="0">
                <a:ea typeface="Times New Roman" panose="02020603050405020304" pitchFamily="18" charset="0"/>
                <a:cs typeface="Times New Roman" panose="02020603050405020304" pitchFamily="18" charset="0"/>
              </a:rPr>
              <a:t> для Первой Грузовой Компании, в инновационную лабораторию в Берлине</a:t>
            </a:r>
            <a:endParaRPr lang="ru-RU" sz="1000" b="1" dirty="0">
              <a:solidFill>
                <a:srgbClr val="4472C4"/>
              </a:solidFill>
              <a:effectLst/>
              <a:ea typeface="Calibri" panose="020F0502020204030204" pitchFamily="34" charset="0"/>
              <a:cs typeface="Times New Roman" panose="02020603050405020304" pitchFamily="18" charset="0"/>
            </a:endParaRPr>
          </a:p>
          <a:p>
            <a:pPr lvl="0">
              <a:spcAft>
                <a:spcPts val="0"/>
              </a:spcAft>
            </a:pPr>
            <a:r>
              <a:rPr lang="ru-RU" sz="1000" b="1" dirty="0">
                <a:effectLst/>
                <a:ea typeface="Calibri" panose="020F0502020204030204" pitchFamily="34" charset="0"/>
                <a:cs typeface="Times New Roman" panose="02020603050405020304" pitchFamily="18" charset="0"/>
              </a:rPr>
              <a:t>23.04</a:t>
            </a:r>
            <a:r>
              <a:rPr lang="ru-RU" sz="1000" dirty="0">
                <a:effectLst/>
                <a:ea typeface="Calibri" panose="020F0502020204030204" pitchFamily="34" charset="0"/>
                <a:cs typeface="Times New Roman" panose="02020603050405020304" pitchFamily="18" charset="0"/>
              </a:rPr>
              <a:t> Представление </a:t>
            </a:r>
            <a:r>
              <a:rPr lang="en-US" sz="1000" dirty="0">
                <a:effectLst/>
                <a:ea typeface="Calibri" panose="020F0502020204030204" pitchFamily="34" charset="0"/>
                <a:cs typeface="Times New Roman" panose="02020603050405020304" pitchFamily="18" charset="0"/>
              </a:rPr>
              <a:t>GRID </a:t>
            </a:r>
            <a:r>
              <a:rPr lang="ru-RU" sz="1000" dirty="0">
                <a:effectLst/>
                <a:ea typeface="Calibri" panose="020F0502020204030204" pitchFamily="34" charset="0"/>
                <a:cs typeface="Times New Roman" panose="02020603050405020304" pitchFamily="18" charset="0"/>
              </a:rPr>
              <a:t>на стенде </a:t>
            </a:r>
            <a:r>
              <a:rPr lang="en-US" sz="1000" dirty="0">
                <a:effectLst/>
                <a:ea typeface="Calibri" panose="020F0502020204030204" pitchFamily="34" charset="0"/>
                <a:cs typeface="Times New Roman" panose="02020603050405020304" pitchFamily="18" charset="0"/>
              </a:rPr>
              <a:t>SAP </a:t>
            </a:r>
            <a:r>
              <a:rPr lang="ru-RU" sz="1000" dirty="0">
                <a:effectLst/>
                <a:ea typeface="Calibri" panose="020F0502020204030204" pitchFamily="34" charset="0"/>
                <a:cs typeface="Times New Roman" panose="02020603050405020304" pitchFamily="18" charset="0"/>
              </a:rPr>
              <a:t>на Ганноверской ярмарке </a:t>
            </a:r>
          </a:p>
          <a:p>
            <a:pPr lvl="0">
              <a:spcAft>
                <a:spcPts val="0"/>
              </a:spcAft>
            </a:pPr>
            <a:endParaRPr lang="ru-RU" sz="1000" dirty="0">
              <a:effectLst/>
              <a:ea typeface="Calibri" panose="020F0502020204030204" pitchFamily="34" charset="0"/>
              <a:cs typeface="Times New Roman" panose="02020603050405020304" pitchFamily="18" charset="0"/>
            </a:endParaRPr>
          </a:p>
        </p:txBody>
      </p:sp>
      <p:sp>
        <p:nvSpPr>
          <p:cNvPr id="24" name="Rectangle 25">
            <a:extLst>
              <a:ext uri="{FF2B5EF4-FFF2-40B4-BE49-F238E27FC236}">
                <a16:creationId xmlns:a16="http://schemas.microsoft.com/office/drawing/2014/main" xmlns="" id="{2BB3840A-BEAA-CF4D-9A2F-626FB880DA9E}"/>
              </a:ext>
            </a:extLst>
          </p:cNvPr>
          <p:cNvSpPr/>
          <p:nvPr/>
        </p:nvSpPr>
        <p:spPr>
          <a:xfrm>
            <a:off x="5021786" y="3459206"/>
            <a:ext cx="2605710" cy="938719"/>
          </a:xfrm>
          <a:prstGeom prst="rect">
            <a:avLst/>
          </a:prstGeom>
        </p:spPr>
        <p:txBody>
          <a:bodyPr wrap="square">
            <a:spAutoFit/>
          </a:bodyPr>
          <a:lstStyle/>
          <a:p>
            <a:pPr lvl="0">
              <a:spcBef>
                <a:spcPts val="600"/>
              </a:spcBef>
              <a:spcAft>
                <a:spcPts val="0"/>
              </a:spcAft>
            </a:pPr>
            <a:r>
              <a:rPr lang="ru-RU" sz="1000" b="1" dirty="0">
                <a:effectLst/>
                <a:ea typeface="Calibri" panose="020F0502020204030204" pitchFamily="34" charset="0"/>
                <a:cs typeface="Times New Roman" panose="02020603050405020304" pitchFamily="18" charset="0"/>
              </a:rPr>
              <a:t>23-26.05</a:t>
            </a:r>
            <a:r>
              <a:rPr lang="ru-RU" sz="1000" dirty="0">
                <a:effectLst/>
                <a:ea typeface="Calibri" panose="020F0502020204030204" pitchFamily="34" charset="0"/>
                <a:cs typeface="Times New Roman" panose="02020603050405020304" pitchFamily="18" charset="0"/>
              </a:rPr>
              <a:t> Представление </a:t>
            </a:r>
            <a:r>
              <a:rPr lang="ru-RU" sz="1000" b="1" dirty="0">
                <a:effectLst/>
                <a:ea typeface="Calibri" panose="020F0502020204030204" pitchFamily="34" charset="0"/>
                <a:cs typeface="Times New Roman" panose="02020603050405020304" pitchFamily="18" charset="0"/>
              </a:rPr>
              <a:t>сценариев цифровой трансформации</a:t>
            </a:r>
            <a:r>
              <a:rPr lang="ru-RU" sz="1000" dirty="0">
                <a:effectLst/>
                <a:ea typeface="Calibri" panose="020F0502020204030204" pitchFamily="34" charset="0"/>
                <a:cs typeface="Times New Roman" panose="02020603050405020304" pitchFamily="18" charset="0"/>
              </a:rPr>
              <a:t> России на стенде </a:t>
            </a:r>
            <a:r>
              <a:rPr lang="en-US" sz="1000" dirty="0">
                <a:effectLst/>
                <a:ea typeface="Calibri" panose="020F0502020204030204" pitchFamily="34" charset="0"/>
                <a:cs typeface="Times New Roman" panose="02020603050405020304" pitchFamily="18" charset="0"/>
              </a:rPr>
              <a:t>SAP</a:t>
            </a:r>
            <a:r>
              <a:rPr lang="ru-RU" sz="1000" dirty="0">
                <a:effectLst/>
                <a:ea typeface="Calibri" panose="020F0502020204030204" pitchFamily="34" charset="0"/>
                <a:cs typeface="Times New Roman" panose="02020603050405020304" pitchFamily="18" charset="0"/>
              </a:rPr>
              <a:t>, совместно с партнерами </a:t>
            </a:r>
            <a:r>
              <a:rPr lang="en-US" sz="1000" dirty="0">
                <a:effectLst/>
                <a:ea typeface="Calibri" panose="020F0502020204030204" pitchFamily="34" charset="0"/>
                <a:cs typeface="Times New Roman" panose="02020603050405020304" pitchFamily="18" charset="0"/>
              </a:rPr>
              <a:t>GRID: </a:t>
            </a:r>
            <a:r>
              <a:rPr lang="ru-RU" sz="1000" dirty="0" err="1">
                <a:effectLst/>
                <a:ea typeface="Calibri" panose="020F0502020204030204" pitchFamily="34" charset="0"/>
                <a:cs typeface="Times New Roman" panose="02020603050405020304" pitchFamily="18" charset="0"/>
              </a:rPr>
              <a:t>Сколково</a:t>
            </a:r>
            <a:r>
              <a:rPr lang="ru-RU" sz="1000" dirty="0">
                <a:effectLst/>
                <a:ea typeface="Calibri" panose="020F0502020204030204" pitchFamily="34" charset="0"/>
                <a:cs typeface="Times New Roman" panose="02020603050405020304" pitchFamily="18" charset="0"/>
              </a:rPr>
              <a:t>, Цифра</a:t>
            </a:r>
          </a:p>
          <a:p>
            <a:pPr lvl="0">
              <a:spcBef>
                <a:spcPts val="600"/>
              </a:spcBef>
              <a:spcAft>
                <a:spcPts val="0"/>
              </a:spcAft>
            </a:pPr>
            <a:endParaRPr lang="ru-RU" sz="1000" dirty="0">
              <a:effectLst/>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xmlns="" id="{DFABFCC1-6D2F-464B-B10B-00124ABE8766}"/>
              </a:ext>
            </a:extLst>
          </p:cNvPr>
          <p:cNvSpPr txBox="1"/>
          <p:nvPr/>
        </p:nvSpPr>
        <p:spPr>
          <a:xfrm>
            <a:off x="5681832" y="1542908"/>
            <a:ext cx="1043058" cy="138499"/>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900" i="1" kern="0" dirty="0">
                <a:solidFill>
                  <a:schemeClr val="accent1"/>
                </a:solidFill>
                <a:ea typeface="Arial Unicode MS" pitchFamily="34" charset="-128"/>
                <a:cs typeface="Arial Unicode MS" pitchFamily="34" charset="-128"/>
              </a:rPr>
              <a:t>Май</a:t>
            </a:r>
          </a:p>
        </p:txBody>
      </p:sp>
      <p:cxnSp>
        <p:nvCxnSpPr>
          <p:cNvPr id="26" name="Straight Connector 27">
            <a:extLst>
              <a:ext uri="{FF2B5EF4-FFF2-40B4-BE49-F238E27FC236}">
                <a16:creationId xmlns:a16="http://schemas.microsoft.com/office/drawing/2014/main" xmlns="" id="{925959B0-B8D4-D345-9568-9A65B25A83BA}"/>
              </a:ext>
            </a:extLst>
          </p:cNvPr>
          <p:cNvCxnSpPr>
            <a:cxnSpLocks/>
          </p:cNvCxnSpPr>
          <p:nvPr/>
        </p:nvCxnSpPr>
        <p:spPr>
          <a:xfrm>
            <a:off x="6202915" y="1707359"/>
            <a:ext cx="0" cy="1692307"/>
          </a:xfrm>
          <a:prstGeom prst="line">
            <a:avLst/>
          </a:prstGeom>
          <a:ln w="952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xmlns="" id="{7B921C30-6E92-7540-9E64-B7BE209F2F95}"/>
              </a:ext>
            </a:extLst>
          </p:cNvPr>
          <p:cNvSpPr txBox="1"/>
          <p:nvPr/>
        </p:nvSpPr>
        <p:spPr>
          <a:xfrm>
            <a:off x="7312576" y="1511841"/>
            <a:ext cx="1043058" cy="138499"/>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900" i="1" kern="0" dirty="0">
                <a:solidFill>
                  <a:schemeClr val="accent1"/>
                </a:solidFill>
                <a:ea typeface="Arial Unicode MS" pitchFamily="34" charset="-128"/>
                <a:cs typeface="Arial Unicode MS" pitchFamily="34" charset="-128"/>
              </a:rPr>
              <a:t>Июнь</a:t>
            </a:r>
          </a:p>
        </p:txBody>
      </p:sp>
      <p:sp>
        <p:nvSpPr>
          <p:cNvPr id="28" name="Oval 30">
            <a:extLst>
              <a:ext uri="{FF2B5EF4-FFF2-40B4-BE49-F238E27FC236}">
                <a16:creationId xmlns:a16="http://schemas.microsoft.com/office/drawing/2014/main" xmlns="" id="{64C5ADD9-2B2C-5D41-AA0C-AA7A4E43609E}"/>
              </a:ext>
            </a:extLst>
          </p:cNvPr>
          <p:cNvSpPr/>
          <p:nvPr/>
        </p:nvSpPr>
        <p:spPr bwMode="gray">
          <a:xfrm>
            <a:off x="9387148" y="1254219"/>
            <a:ext cx="255494" cy="255494"/>
          </a:xfrm>
          <a:prstGeom prst="ellipse">
            <a:avLst/>
          </a:prstGeom>
          <a:solidFill>
            <a:schemeClr val="accent1"/>
          </a:solidFill>
          <a:ln w="25400" algn="ctr">
            <a:solidFill>
              <a:schemeClr val="bg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ru-RU"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29" name="TextBox 28">
            <a:extLst>
              <a:ext uri="{FF2B5EF4-FFF2-40B4-BE49-F238E27FC236}">
                <a16:creationId xmlns:a16="http://schemas.microsoft.com/office/drawing/2014/main" xmlns="" id="{CD29D563-3761-1740-813E-EBC9E867FCB8}"/>
              </a:ext>
            </a:extLst>
          </p:cNvPr>
          <p:cNvSpPr txBox="1"/>
          <p:nvPr/>
        </p:nvSpPr>
        <p:spPr>
          <a:xfrm>
            <a:off x="9047916" y="1542908"/>
            <a:ext cx="1043058" cy="138499"/>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900" i="1" kern="0" dirty="0">
                <a:solidFill>
                  <a:schemeClr val="accent1"/>
                </a:solidFill>
                <a:ea typeface="Arial Unicode MS" pitchFamily="34" charset="-128"/>
                <a:cs typeface="Arial Unicode MS" pitchFamily="34" charset="-128"/>
              </a:rPr>
              <a:t>Июль-Сентябрь</a:t>
            </a:r>
          </a:p>
        </p:txBody>
      </p:sp>
      <p:sp>
        <p:nvSpPr>
          <p:cNvPr id="30" name="Rectangle 33">
            <a:extLst>
              <a:ext uri="{FF2B5EF4-FFF2-40B4-BE49-F238E27FC236}">
                <a16:creationId xmlns:a16="http://schemas.microsoft.com/office/drawing/2014/main" xmlns="" id="{6616B022-00FB-B44C-8F3C-379254C5E022}"/>
              </a:ext>
            </a:extLst>
          </p:cNvPr>
          <p:cNvSpPr/>
          <p:nvPr/>
        </p:nvSpPr>
        <p:spPr>
          <a:xfrm>
            <a:off x="8355634" y="2895504"/>
            <a:ext cx="2830922" cy="784830"/>
          </a:xfrm>
          <a:prstGeom prst="rect">
            <a:avLst/>
          </a:prstGeom>
        </p:spPr>
        <p:txBody>
          <a:bodyPr wrap="square">
            <a:spAutoFit/>
          </a:bodyPr>
          <a:lstStyle/>
          <a:p>
            <a:pPr lvl="0">
              <a:spcBef>
                <a:spcPts val="600"/>
              </a:spcBef>
              <a:spcAft>
                <a:spcPts val="0"/>
              </a:spcAft>
            </a:pPr>
            <a:r>
              <a:rPr lang="ru-RU" sz="1000" dirty="0">
                <a:ea typeface="Times New Roman" panose="02020603050405020304" pitchFamily="18" charset="0"/>
                <a:cs typeface="Times New Roman" panose="02020603050405020304" pitchFamily="18" charset="0"/>
              </a:rPr>
              <a:t>Проведение мероприятий по индустрии 4.0 в </a:t>
            </a:r>
            <a:r>
              <a:rPr lang="ru-RU" sz="1000" b="1" dirty="0">
                <a:ea typeface="Times New Roman" panose="02020603050405020304" pitchFamily="18" charset="0"/>
                <a:cs typeface="Times New Roman" panose="02020603050405020304" pitchFamily="18" charset="0"/>
              </a:rPr>
              <a:t>Центре Цифрового Лидерства </a:t>
            </a:r>
            <a:r>
              <a:rPr lang="en-US" sz="1000" b="1" dirty="0">
                <a:ea typeface="Times New Roman" panose="02020603050405020304" pitchFamily="18" charset="0"/>
                <a:cs typeface="Times New Roman" panose="02020603050405020304" pitchFamily="18" charset="0"/>
              </a:rPr>
              <a:t>SAP</a:t>
            </a:r>
            <a:endParaRPr lang="ru-RU" sz="1000" b="1" dirty="0">
              <a:ea typeface="Times New Roman" panose="02020603050405020304" pitchFamily="18" charset="0"/>
              <a:cs typeface="Times New Roman" panose="02020603050405020304" pitchFamily="18" charset="0"/>
            </a:endParaRPr>
          </a:p>
          <a:p>
            <a:pPr lvl="0">
              <a:spcBef>
                <a:spcPts val="600"/>
              </a:spcBef>
              <a:spcAft>
                <a:spcPts val="0"/>
              </a:spcAft>
            </a:pPr>
            <a:r>
              <a:rPr lang="ru-RU" sz="1000" dirty="0">
                <a:ea typeface="Times New Roman" panose="02020603050405020304" pitchFamily="18" charset="0"/>
                <a:cs typeface="Times New Roman" panose="02020603050405020304" pitchFamily="18" charset="0"/>
              </a:rPr>
              <a:t>Представление </a:t>
            </a:r>
            <a:r>
              <a:rPr lang="en-US" sz="1000" dirty="0">
                <a:ea typeface="Times New Roman" panose="02020603050405020304" pitchFamily="18" charset="0"/>
                <a:cs typeface="Times New Roman" panose="02020603050405020304" pitchFamily="18" charset="0"/>
              </a:rPr>
              <a:t>GRID</a:t>
            </a:r>
            <a:r>
              <a:rPr lang="ru-RU" sz="1000" dirty="0">
                <a:ea typeface="Times New Roman" panose="02020603050405020304" pitchFamily="18" charset="0"/>
                <a:cs typeface="Times New Roman" panose="02020603050405020304" pitchFamily="18" charset="0"/>
              </a:rPr>
              <a:t> на </a:t>
            </a:r>
            <a:r>
              <a:rPr lang="ru-RU" sz="1000" b="1" dirty="0">
                <a:ea typeface="Times New Roman" panose="02020603050405020304" pitchFamily="18" charset="0"/>
                <a:cs typeface="Times New Roman" panose="02020603050405020304" pitchFamily="18" charset="0"/>
              </a:rPr>
              <a:t>Нефтегазовом и Металлургическом форумах </a:t>
            </a:r>
            <a:r>
              <a:rPr lang="en-US" sz="1000" b="1" dirty="0">
                <a:ea typeface="Times New Roman" panose="02020603050405020304" pitchFamily="18" charset="0"/>
                <a:cs typeface="Times New Roman" panose="02020603050405020304" pitchFamily="18" charset="0"/>
              </a:rPr>
              <a:t>SAP</a:t>
            </a:r>
          </a:p>
        </p:txBody>
      </p:sp>
      <p:cxnSp>
        <p:nvCxnSpPr>
          <p:cNvPr id="31" name="Straight Connector 36">
            <a:extLst>
              <a:ext uri="{FF2B5EF4-FFF2-40B4-BE49-F238E27FC236}">
                <a16:creationId xmlns:a16="http://schemas.microsoft.com/office/drawing/2014/main" xmlns="" id="{1CC79A91-8D69-2A45-813D-1EF7DFDF6CF9}"/>
              </a:ext>
            </a:extLst>
          </p:cNvPr>
          <p:cNvCxnSpPr>
            <a:cxnSpLocks/>
          </p:cNvCxnSpPr>
          <p:nvPr/>
        </p:nvCxnSpPr>
        <p:spPr>
          <a:xfrm flipH="1">
            <a:off x="9514896" y="1733657"/>
            <a:ext cx="1" cy="1191237"/>
          </a:xfrm>
          <a:prstGeom prst="line">
            <a:avLst/>
          </a:prstGeom>
          <a:ln w="952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Rectangle 37">
            <a:extLst>
              <a:ext uri="{FF2B5EF4-FFF2-40B4-BE49-F238E27FC236}">
                <a16:creationId xmlns:a16="http://schemas.microsoft.com/office/drawing/2014/main" xmlns="" id="{10B0B1BC-6BC5-7F45-B2AC-6D0967E48E72}"/>
              </a:ext>
            </a:extLst>
          </p:cNvPr>
          <p:cNvSpPr/>
          <p:nvPr/>
        </p:nvSpPr>
        <p:spPr>
          <a:xfrm>
            <a:off x="6448588" y="1755343"/>
            <a:ext cx="2771034" cy="1169551"/>
          </a:xfrm>
          <a:prstGeom prst="rect">
            <a:avLst/>
          </a:prstGeom>
        </p:spPr>
        <p:txBody>
          <a:bodyPr wrap="square">
            <a:spAutoFit/>
          </a:bodyPr>
          <a:lstStyle/>
          <a:p>
            <a:pPr lvl="0">
              <a:spcAft>
                <a:spcPts val="0"/>
              </a:spcAft>
            </a:pPr>
            <a:r>
              <a:rPr lang="ru-RU" sz="1000" dirty="0">
                <a:ea typeface="Calibri" panose="020F0502020204030204" pitchFamily="34" charset="0"/>
                <a:cs typeface="Times New Roman" panose="02020603050405020304" pitchFamily="18" charset="0"/>
              </a:rPr>
              <a:t>Проведение сессии по дизайн-мышлению для </a:t>
            </a:r>
            <a:r>
              <a:rPr lang="ru-RU" sz="1000" b="1" dirty="0">
                <a:ea typeface="Calibri" panose="020F0502020204030204" pitchFamily="34" charset="0"/>
                <a:cs typeface="Times New Roman" panose="02020603050405020304" pitchFamily="18" charset="0"/>
              </a:rPr>
              <a:t>АНО «Цифровая Экономика»</a:t>
            </a:r>
          </a:p>
          <a:p>
            <a:pPr lvl="0">
              <a:spcAft>
                <a:spcPts val="0"/>
              </a:spcAft>
            </a:pPr>
            <a:endParaRPr lang="ru-RU" sz="1000" dirty="0">
              <a:effectLst/>
              <a:ea typeface="Calibri" panose="020F0502020204030204" pitchFamily="34" charset="0"/>
              <a:cs typeface="Times New Roman" panose="02020603050405020304" pitchFamily="18" charset="0"/>
            </a:endParaRPr>
          </a:p>
          <a:p>
            <a:pPr lvl="0">
              <a:spcAft>
                <a:spcPts val="0"/>
              </a:spcAft>
            </a:pPr>
            <a:r>
              <a:rPr lang="ru-RU" sz="1000" dirty="0">
                <a:ea typeface="Calibri" panose="020F0502020204030204" pitchFamily="34" charset="0"/>
                <a:cs typeface="Times New Roman" panose="02020603050405020304" pitchFamily="18" charset="0"/>
              </a:rPr>
              <a:t>Организация сессий дизайн-мышления и </a:t>
            </a:r>
            <a:r>
              <a:rPr lang="ru-RU" sz="1000" b="1" dirty="0" err="1">
                <a:ea typeface="Calibri" panose="020F0502020204030204" pitchFamily="34" charset="0"/>
                <a:cs typeface="Times New Roman" panose="02020603050405020304" pitchFamily="18" charset="0"/>
              </a:rPr>
              <a:t>референциальных</a:t>
            </a:r>
            <a:r>
              <a:rPr lang="ru-RU" sz="1000" b="1" dirty="0">
                <a:ea typeface="Calibri" panose="020F0502020204030204" pitchFamily="34" charset="0"/>
                <a:cs typeface="Times New Roman" panose="02020603050405020304" pitchFamily="18" charset="0"/>
              </a:rPr>
              <a:t> визитов для компаний НЛМК и Ростелеком</a:t>
            </a:r>
            <a:r>
              <a:rPr lang="ru-RU" sz="1000" dirty="0">
                <a:ea typeface="Calibri" panose="020F0502020204030204" pitchFamily="34" charset="0"/>
                <a:cs typeface="Times New Roman" panose="02020603050405020304" pitchFamily="18" charset="0"/>
              </a:rPr>
              <a:t>, др.</a:t>
            </a:r>
            <a:endParaRPr lang="ru-RU" sz="1000" dirty="0">
              <a:effectLst/>
              <a:ea typeface="Calibri" panose="020F0502020204030204" pitchFamily="34" charset="0"/>
              <a:cs typeface="Times New Roman" panose="02020603050405020304" pitchFamily="18" charset="0"/>
            </a:endParaRPr>
          </a:p>
          <a:p>
            <a:pPr lvl="0">
              <a:spcAft>
                <a:spcPts val="0"/>
              </a:spcAft>
            </a:pPr>
            <a:endParaRPr lang="ru-RU" sz="1000" dirty="0">
              <a:effectLst/>
              <a:ea typeface="Calibri" panose="020F0502020204030204" pitchFamily="34" charset="0"/>
              <a:cs typeface="Times New Roman" panose="02020603050405020304" pitchFamily="18" charset="0"/>
            </a:endParaRPr>
          </a:p>
        </p:txBody>
      </p:sp>
      <p:sp>
        <p:nvSpPr>
          <p:cNvPr id="33" name="Oval 38">
            <a:extLst>
              <a:ext uri="{FF2B5EF4-FFF2-40B4-BE49-F238E27FC236}">
                <a16:creationId xmlns:a16="http://schemas.microsoft.com/office/drawing/2014/main" xmlns="" id="{6D3ED773-DE1A-AE46-A711-1D9FF2B96E2E}"/>
              </a:ext>
            </a:extLst>
          </p:cNvPr>
          <p:cNvSpPr/>
          <p:nvPr/>
        </p:nvSpPr>
        <p:spPr bwMode="gray">
          <a:xfrm>
            <a:off x="10831941" y="1254219"/>
            <a:ext cx="255494" cy="255494"/>
          </a:xfrm>
          <a:prstGeom prst="ellipse">
            <a:avLst/>
          </a:prstGeom>
          <a:solidFill>
            <a:schemeClr val="accent1"/>
          </a:solidFill>
          <a:ln w="25400" algn="ctr">
            <a:solidFill>
              <a:schemeClr val="bg1"/>
            </a:solid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ru-RU" sz="1800" b="0" i="0" u="none" strike="noStrike" kern="0" cap="none" spc="0" normalizeH="0" baseline="0" noProof="0" dirty="0" err="1">
              <a:ln>
                <a:noFill/>
              </a:ln>
              <a:effectLst/>
              <a:uLnTx/>
              <a:uFillTx/>
              <a:ea typeface="Arial Unicode MS" pitchFamily="34" charset="-128"/>
              <a:cs typeface="Arial Unicode MS" pitchFamily="34" charset="-128"/>
            </a:endParaRPr>
          </a:p>
        </p:txBody>
      </p:sp>
      <p:sp>
        <p:nvSpPr>
          <p:cNvPr id="34" name="TextBox 33">
            <a:extLst>
              <a:ext uri="{FF2B5EF4-FFF2-40B4-BE49-F238E27FC236}">
                <a16:creationId xmlns:a16="http://schemas.microsoft.com/office/drawing/2014/main" xmlns="" id="{D3E8D8B0-92D3-A345-A4D7-0285BD180D24}"/>
              </a:ext>
            </a:extLst>
          </p:cNvPr>
          <p:cNvSpPr txBox="1"/>
          <p:nvPr/>
        </p:nvSpPr>
        <p:spPr>
          <a:xfrm>
            <a:off x="10387897" y="1511841"/>
            <a:ext cx="1043058" cy="138499"/>
          </a:xfrm>
          <a:prstGeom prst="rect">
            <a:avLst/>
          </a:prstGeom>
          <a:noFill/>
        </p:spPr>
        <p:txBody>
          <a:bodyPr wrap="square" lIns="0" tIns="0" rIns="0" bIns="0" rtlCol="0">
            <a:spAutoFit/>
          </a:bodyPr>
          <a:lstStyle/>
          <a:p>
            <a:pPr algn="ctr" fontAlgn="base">
              <a:spcBef>
                <a:spcPct val="50000"/>
              </a:spcBef>
              <a:spcAft>
                <a:spcPct val="0"/>
              </a:spcAft>
              <a:buClr>
                <a:srgbClr val="F0AB00"/>
              </a:buClr>
              <a:buSzPct val="80000"/>
            </a:pPr>
            <a:r>
              <a:rPr lang="ru-RU" sz="900" i="1" kern="0" dirty="0">
                <a:solidFill>
                  <a:schemeClr val="accent1"/>
                </a:solidFill>
                <a:ea typeface="Arial Unicode MS" pitchFamily="34" charset="-128"/>
                <a:cs typeface="Arial Unicode MS" pitchFamily="34" charset="-128"/>
              </a:rPr>
              <a:t>Октябрь</a:t>
            </a:r>
          </a:p>
        </p:txBody>
      </p:sp>
      <p:sp>
        <p:nvSpPr>
          <p:cNvPr id="35" name="Rectangle 40">
            <a:extLst>
              <a:ext uri="{FF2B5EF4-FFF2-40B4-BE49-F238E27FC236}">
                <a16:creationId xmlns:a16="http://schemas.microsoft.com/office/drawing/2014/main" xmlns="" id="{42271956-D8DB-8A43-9886-45A7547060B4}"/>
              </a:ext>
            </a:extLst>
          </p:cNvPr>
          <p:cNvSpPr/>
          <p:nvPr/>
        </p:nvSpPr>
        <p:spPr>
          <a:xfrm>
            <a:off x="9642642" y="1755343"/>
            <a:ext cx="2495843" cy="1323439"/>
          </a:xfrm>
          <a:prstGeom prst="rect">
            <a:avLst/>
          </a:prstGeom>
        </p:spPr>
        <p:txBody>
          <a:bodyPr wrap="square">
            <a:spAutoFit/>
          </a:bodyPr>
          <a:lstStyle/>
          <a:p>
            <a:pPr lvl="0">
              <a:spcAft>
                <a:spcPts val="0"/>
              </a:spcAft>
            </a:pPr>
            <a:r>
              <a:rPr lang="ru-RU" sz="1000" b="1" dirty="0">
                <a:effectLst/>
                <a:ea typeface="Calibri" panose="020F0502020204030204" pitchFamily="34" charset="0"/>
                <a:cs typeface="Times New Roman" panose="02020603050405020304" pitchFamily="18" charset="0"/>
              </a:rPr>
              <a:t>23</a:t>
            </a:r>
            <a:r>
              <a:rPr lang="en-US" sz="1000" b="1" dirty="0">
                <a:ea typeface="Calibri" panose="020F0502020204030204" pitchFamily="34" charset="0"/>
                <a:cs typeface="Times New Roman" panose="02020603050405020304" pitchFamily="18" charset="0"/>
              </a:rPr>
              <a:t>.10 </a:t>
            </a:r>
            <a:r>
              <a:rPr lang="ru-RU" sz="1000" b="1" dirty="0">
                <a:ea typeface="Calibri" panose="020F0502020204030204" pitchFamily="34" charset="0"/>
                <a:cs typeface="Times New Roman" panose="02020603050405020304" pitchFamily="18" charset="0"/>
              </a:rPr>
              <a:t>Специальная номинация от </a:t>
            </a:r>
            <a:r>
              <a:rPr lang="en-US" sz="1000" b="1" dirty="0">
                <a:ea typeface="Calibri" panose="020F0502020204030204" pitchFamily="34" charset="0"/>
                <a:cs typeface="Times New Roman" panose="02020603050405020304" pitchFamily="18" charset="0"/>
              </a:rPr>
              <a:t>GRID </a:t>
            </a:r>
            <a:r>
              <a:rPr lang="ru-RU" sz="1000" dirty="0">
                <a:ea typeface="Calibri" panose="020F0502020204030204" pitchFamily="34" charset="0"/>
                <a:cs typeface="Times New Roman" panose="02020603050405020304" pitchFamily="18" charset="0"/>
              </a:rPr>
              <a:t>на </a:t>
            </a:r>
            <a:r>
              <a:rPr lang="en-US" sz="1000" dirty="0">
                <a:ea typeface="Calibri" panose="020F0502020204030204" pitchFamily="34" charset="0"/>
                <a:cs typeface="Times New Roman" panose="02020603050405020304" pitchFamily="18" charset="0"/>
              </a:rPr>
              <a:t>SAP Value Award</a:t>
            </a:r>
          </a:p>
          <a:p>
            <a:pPr lvl="0">
              <a:spcAft>
                <a:spcPts val="0"/>
              </a:spcAft>
            </a:pPr>
            <a:endParaRPr lang="en-US" sz="1000" dirty="0">
              <a:effectLst/>
              <a:ea typeface="Calibri" panose="020F0502020204030204" pitchFamily="34" charset="0"/>
              <a:cs typeface="Times New Roman" panose="02020603050405020304" pitchFamily="18" charset="0"/>
            </a:endParaRPr>
          </a:p>
          <a:p>
            <a:pPr lvl="0">
              <a:spcAft>
                <a:spcPts val="0"/>
              </a:spcAft>
            </a:pPr>
            <a:r>
              <a:rPr lang="ru-RU" sz="1000" b="1" dirty="0" err="1">
                <a:ea typeface="Calibri" panose="020F0502020204030204" pitchFamily="34" charset="0"/>
                <a:cs typeface="Times New Roman" panose="02020603050405020304" pitchFamily="18" charset="0"/>
              </a:rPr>
              <a:t>Референциальные</a:t>
            </a:r>
            <a:r>
              <a:rPr lang="ru-RU" sz="1000" b="1" dirty="0">
                <a:ea typeface="Calibri" panose="020F0502020204030204" pitchFamily="34" charset="0"/>
                <a:cs typeface="Times New Roman" panose="02020603050405020304" pitchFamily="18" charset="0"/>
              </a:rPr>
              <a:t> визиты для компаний-членов </a:t>
            </a:r>
            <a:r>
              <a:rPr lang="en-US" sz="1000" b="1" dirty="0">
                <a:ea typeface="Calibri" panose="020F0502020204030204" pitchFamily="34" charset="0"/>
                <a:cs typeface="Times New Roman" panose="02020603050405020304" pitchFamily="18" charset="0"/>
              </a:rPr>
              <a:t>GRID</a:t>
            </a:r>
            <a:r>
              <a:rPr lang="en-US" sz="1000" dirty="0">
                <a:ea typeface="Calibri" panose="020F0502020204030204" pitchFamily="34" charset="0"/>
                <a:cs typeface="Times New Roman" panose="02020603050405020304" pitchFamily="18" charset="0"/>
              </a:rPr>
              <a:t> </a:t>
            </a:r>
            <a:r>
              <a:rPr lang="ru-RU" sz="1000" dirty="0">
                <a:ea typeface="Calibri" panose="020F0502020204030204" pitchFamily="34" charset="0"/>
                <a:cs typeface="Times New Roman" panose="02020603050405020304" pitchFamily="18" charset="0"/>
              </a:rPr>
              <a:t>в Германию для обмена лучшим опытом в сфере индустрии 4.0</a:t>
            </a:r>
            <a:endParaRPr lang="ru-RU" sz="1000" dirty="0">
              <a:effectLst/>
              <a:ea typeface="Calibri" panose="020F0502020204030204" pitchFamily="34" charset="0"/>
              <a:cs typeface="Times New Roman" panose="02020603050405020304" pitchFamily="18" charset="0"/>
            </a:endParaRPr>
          </a:p>
          <a:p>
            <a:pPr lvl="0">
              <a:spcAft>
                <a:spcPts val="0"/>
              </a:spcAft>
            </a:pPr>
            <a:endParaRPr lang="ru-RU" sz="1000" dirty="0">
              <a:effectLst/>
              <a:ea typeface="Calibri" panose="020F0502020204030204" pitchFamily="34" charset="0"/>
              <a:cs typeface="Times New Roman" panose="02020603050405020304" pitchFamily="18" charset="0"/>
            </a:endParaRPr>
          </a:p>
        </p:txBody>
      </p:sp>
      <p:sp>
        <p:nvSpPr>
          <p:cNvPr id="36" name="Rectangle 34">
            <a:extLst>
              <a:ext uri="{FF2B5EF4-FFF2-40B4-BE49-F238E27FC236}">
                <a16:creationId xmlns:a16="http://schemas.microsoft.com/office/drawing/2014/main" xmlns="" id="{1EC71C0C-2AEC-3743-A7D1-9F83EB6DA069}"/>
              </a:ext>
            </a:extLst>
          </p:cNvPr>
          <p:cNvSpPr/>
          <p:nvPr/>
        </p:nvSpPr>
        <p:spPr>
          <a:xfrm>
            <a:off x="8573578" y="3858459"/>
            <a:ext cx="3454299" cy="2257803"/>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71989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xmlns="" id="{30C56926-7539-4649-9989-EAB842B6525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4" name="think-cell Slide" r:id="rId5" imgW="393" imgH="392" progId="TCLayout.ActiveDocument.1">
                  <p:embed/>
                </p:oleObj>
              </mc:Choice>
              <mc:Fallback>
                <p:oleObj name="think-cell Slide" r:id="rId5" imgW="393" imgH="392" progId="TCLayout.ActiveDocument.1">
                  <p:embed/>
                  <p:pic>
                    <p:nvPicPr>
                      <p:cNvPr id="10" name="Object 9" hidden="1">
                        <a:extLst>
                          <a:ext uri="{FF2B5EF4-FFF2-40B4-BE49-F238E27FC236}">
                            <a16:creationId xmlns:a16="http://schemas.microsoft.com/office/drawing/2014/main" xmlns="" id="{30C56926-7539-4649-9989-EAB842B6525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xmlns="" id="{911B14EE-CF91-4B9B-966F-E28D99B6A52D}"/>
              </a:ext>
            </a:extLst>
          </p:cNvPr>
          <p:cNvSpPr/>
          <p:nvPr>
            <p:custDataLst>
              <p:tags r:id="rId3"/>
            </p:custDataLst>
          </p:nvPr>
        </p:nvSpPr>
        <p:spPr bwMode="gray">
          <a:xfrm>
            <a:off x="0" y="0"/>
            <a:ext cx="158750" cy="158750"/>
          </a:xfrm>
          <a:prstGeom prst="rect">
            <a:avLst/>
          </a:prstGeom>
          <a:noFill/>
          <a:ln w="25400" algn="ctr">
            <a:solidFill>
              <a:schemeClr val="tx1"/>
            </a:solidFill>
            <a:miter lim="800000"/>
            <a:headEnd/>
            <a:tailEnd/>
          </a:ln>
        </p:spPr>
        <p:txBody>
          <a:bodyPr vert="horz" wrap="none" lIns="0" tIns="0" rIns="0" bIns="0" numCol="1" spcCol="0" rtlCol="0" anchor="ctr" anchorCtr="0">
            <a:noAutofit/>
          </a:bodyPr>
          <a:lstStyle/>
          <a:p>
            <a:pPr algn="ctr" fontAlgn="base">
              <a:spcBef>
                <a:spcPct val="0"/>
              </a:spcBef>
              <a:spcAft>
                <a:spcPct val="0"/>
              </a:spcAft>
              <a:buClr>
                <a:srgbClr val="F0AB00"/>
              </a:buClr>
              <a:buSzPct val="80000"/>
            </a:pPr>
            <a:endParaRPr kumimoji="0" lang="ru-RU" sz="2400" u="none" strike="noStrike" kern="0" cap="none" spc="0" normalizeH="0" noProof="0" dirty="0" err="1">
              <a:ln>
                <a:noFill/>
              </a:ln>
              <a:effectLst/>
              <a:uLnTx/>
              <a:uFillTx/>
              <a:latin typeface="BentonSans Medium" panose="02000603000000020004" pitchFamily="2" charset="0"/>
              <a:ea typeface="+mj-ea"/>
              <a:cs typeface="+mj-cs"/>
              <a:sym typeface="BentonSans Medium" panose="02000603000000020004" pitchFamily="2" charset="0"/>
            </a:endParaRPr>
          </a:p>
        </p:txBody>
      </p:sp>
      <p:sp>
        <p:nvSpPr>
          <p:cNvPr id="2" name="Title 1">
            <a:extLst>
              <a:ext uri="{FF2B5EF4-FFF2-40B4-BE49-F238E27FC236}">
                <a16:creationId xmlns:a16="http://schemas.microsoft.com/office/drawing/2014/main" xmlns="" id="{AEDB23DC-92F7-46FC-AE0D-1ECEF1FE57AD}"/>
              </a:ext>
            </a:extLst>
          </p:cNvPr>
          <p:cNvSpPr>
            <a:spLocks noGrp="1"/>
          </p:cNvSpPr>
          <p:nvPr>
            <p:ph type="title"/>
          </p:nvPr>
        </p:nvSpPr>
        <p:spPr>
          <a:xfrm>
            <a:off x="503870" y="504000"/>
            <a:ext cx="8371906" cy="738536"/>
          </a:xfrm>
        </p:spPr>
        <p:txBody>
          <a:bodyPr/>
          <a:lstStyle/>
          <a:p>
            <a:r>
              <a:rPr lang="ru-RU" sz="2400" dirty="0"/>
              <a:t>Пример обсуждаемых инициатив в рамках </a:t>
            </a:r>
            <a:r>
              <a:rPr lang="en-US" sz="2400" dirty="0"/>
              <a:t>GRID</a:t>
            </a:r>
            <a:r>
              <a:rPr lang="ru-RU" sz="2000" dirty="0">
                <a:effectLst>
                  <a:outerShdw blurRad="38100" dist="38100" dir="2700000" algn="tl">
                    <a:schemeClr val="bg1">
                      <a:alpha val="43000"/>
                    </a:schemeClr>
                  </a:outerShdw>
                </a:effectLst>
                <a:latin typeface="+mn-lt"/>
              </a:rPr>
              <a:t/>
            </a:r>
            <a:br>
              <a:rPr lang="ru-RU" sz="2000" dirty="0">
                <a:effectLst>
                  <a:outerShdw blurRad="38100" dist="38100" dir="2700000" algn="tl">
                    <a:schemeClr val="bg1">
                      <a:alpha val="43000"/>
                    </a:schemeClr>
                  </a:outerShdw>
                </a:effectLst>
                <a:latin typeface="+mn-lt"/>
              </a:rPr>
            </a:br>
            <a:endParaRPr lang="ru-RU" dirty="0">
              <a:latin typeface="+mn-lt"/>
            </a:endParaRPr>
          </a:p>
        </p:txBody>
      </p:sp>
      <p:sp>
        <p:nvSpPr>
          <p:cNvPr id="19" name="Rectangle 16">
            <a:extLst>
              <a:ext uri="{FF2B5EF4-FFF2-40B4-BE49-F238E27FC236}">
                <a16:creationId xmlns:a16="http://schemas.microsoft.com/office/drawing/2014/main" xmlns="" id="{F738BAD5-AB77-7449-AC2E-10F81A7BF8D2}"/>
              </a:ext>
            </a:extLst>
          </p:cNvPr>
          <p:cNvSpPr/>
          <p:nvPr/>
        </p:nvSpPr>
        <p:spPr>
          <a:xfrm>
            <a:off x="503870" y="1201361"/>
            <a:ext cx="7214389" cy="1292662"/>
          </a:xfrm>
          <a:prstGeom prst="rect">
            <a:avLst/>
          </a:prstGeom>
        </p:spPr>
        <p:txBody>
          <a:bodyPr wrap="square" lIns="0" tIns="0" rIns="0" bIns="0">
            <a:spAutoFit/>
          </a:bodyPr>
          <a:lstStyle/>
          <a:p>
            <a:pPr>
              <a:buSzPct val="80000"/>
            </a:pPr>
            <a:r>
              <a:rPr lang="ru-RU" sz="1400" dirty="0"/>
              <a:t>Используя знания и опыт, полученные в ходе реализации крупных проектов Цифровой трансформации промышленных компаний в России и за рубежом,</a:t>
            </a:r>
            <a:r>
              <a:rPr lang="en-US" sz="1400" dirty="0"/>
              <a:t> </a:t>
            </a:r>
            <a:r>
              <a:rPr lang="ru-RU" sz="1400" dirty="0"/>
              <a:t>предлагаем</a:t>
            </a:r>
            <a:r>
              <a:rPr lang="en-US" sz="1400" dirty="0"/>
              <a:t> </a:t>
            </a:r>
            <a:r>
              <a:rPr lang="ru-RU" sz="1400" dirty="0"/>
              <a:t>создать</a:t>
            </a:r>
            <a:r>
              <a:rPr lang="en-US" sz="1400" dirty="0"/>
              <a:t> </a:t>
            </a:r>
            <a:r>
              <a:rPr lang="ru-RU" sz="1400" dirty="0"/>
              <a:t>Программу мероприятий по использованию информационных сервисов, обеспечивающих преимущества российской гражданской авиапромышленности на экспортных рынках, в области продаж, послепродажного обслуживания, управления глобальными цепочками поставок, консолидированного корпоративного управления.</a:t>
            </a:r>
          </a:p>
        </p:txBody>
      </p:sp>
      <p:grpSp>
        <p:nvGrpSpPr>
          <p:cNvPr id="14" name="Group 10">
            <a:extLst>
              <a:ext uri="{FF2B5EF4-FFF2-40B4-BE49-F238E27FC236}">
                <a16:creationId xmlns:a16="http://schemas.microsoft.com/office/drawing/2014/main" xmlns="" id="{DB61316A-08D8-784E-8432-A21A6FFEF729}"/>
              </a:ext>
            </a:extLst>
          </p:cNvPr>
          <p:cNvGrpSpPr/>
          <p:nvPr/>
        </p:nvGrpSpPr>
        <p:grpSpPr>
          <a:xfrm>
            <a:off x="528299" y="2679454"/>
            <a:ext cx="8663202" cy="3657845"/>
            <a:chOff x="382588" y="2786009"/>
            <a:chExt cx="9929812" cy="3110810"/>
          </a:xfrm>
        </p:grpSpPr>
        <p:sp>
          <p:nvSpPr>
            <p:cNvPr id="15" name="Rectangle 11">
              <a:extLst>
                <a:ext uri="{FF2B5EF4-FFF2-40B4-BE49-F238E27FC236}">
                  <a16:creationId xmlns:a16="http://schemas.microsoft.com/office/drawing/2014/main" xmlns="" id="{6CF13009-42BB-1B43-9AB8-D1A0C346D27D}"/>
                </a:ext>
              </a:extLst>
            </p:cNvPr>
            <p:cNvSpPr/>
            <p:nvPr/>
          </p:nvSpPr>
          <p:spPr bwMode="gray">
            <a:xfrm>
              <a:off x="382588" y="2786009"/>
              <a:ext cx="9929812" cy="3110810"/>
            </a:xfrm>
            <a:prstGeom prst="rect">
              <a:avLst/>
            </a:prstGeom>
            <a:solidFill>
              <a:schemeClr val="accent1"/>
            </a:solidFill>
            <a:ln w="6350" algn="ctr">
              <a:noFill/>
              <a:miter lim="800000"/>
              <a:headEnd/>
              <a:tailEnd/>
            </a:ln>
          </p:spPr>
          <p:txBody>
            <a:bodyPr lIns="81646" tIns="65317" rIns="81646" bIns="65317" rtlCol="0" anchor="ctr"/>
            <a:lstStyle/>
            <a:p>
              <a:pPr algn="ctr" defTabSz="829544" fontAlgn="base">
                <a:spcBef>
                  <a:spcPct val="50000"/>
                </a:spcBef>
                <a:spcAft>
                  <a:spcPct val="0"/>
                </a:spcAft>
                <a:buClr>
                  <a:srgbClr val="F0AB00"/>
                </a:buClr>
                <a:buSzPct val="80000"/>
              </a:pPr>
              <a:endParaRPr lang="ru-RU" sz="1200" kern="0" dirty="0">
                <a:ea typeface="Arial Unicode MS" pitchFamily="34" charset="-128"/>
                <a:cs typeface="Arial Unicode MS" pitchFamily="34" charset="-128"/>
              </a:endParaRPr>
            </a:p>
          </p:txBody>
        </p:sp>
        <p:cxnSp>
          <p:nvCxnSpPr>
            <p:cNvPr id="16" name="Straight Connector 12">
              <a:extLst>
                <a:ext uri="{FF2B5EF4-FFF2-40B4-BE49-F238E27FC236}">
                  <a16:creationId xmlns:a16="http://schemas.microsoft.com/office/drawing/2014/main" xmlns="" id="{7B8C0A21-C461-B944-A35A-132FD5D6236C}"/>
                </a:ext>
              </a:extLst>
            </p:cNvPr>
            <p:cNvCxnSpPr/>
            <p:nvPr/>
          </p:nvCxnSpPr>
          <p:spPr>
            <a:xfrm>
              <a:off x="2865042" y="2953832"/>
              <a:ext cx="0" cy="276033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3">
              <a:extLst>
                <a:ext uri="{FF2B5EF4-FFF2-40B4-BE49-F238E27FC236}">
                  <a16:creationId xmlns:a16="http://schemas.microsoft.com/office/drawing/2014/main" xmlns="" id="{E5CB8D4A-AC07-EB46-A9E9-26C20B8205D9}"/>
                </a:ext>
              </a:extLst>
            </p:cNvPr>
            <p:cNvCxnSpPr/>
            <p:nvPr/>
          </p:nvCxnSpPr>
          <p:spPr>
            <a:xfrm>
              <a:off x="5635728" y="2953832"/>
              <a:ext cx="0" cy="276033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4">
              <a:extLst>
                <a:ext uri="{FF2B5EF4-FFF2-40B4-BE49-F238E27FC236}">
                  <a16:creationId xmlns:a16="http://schemas.microsoft.com/office/drawing/2014/main" xmlns="" id="{B6DDDB9D-66BB-FD43-AE2F-DAE7B9DEB10F}"/>
                </a:ext>
              </a:extLst>
            </p:cNvPr>
            <p:cNvCxnSpPr/>
            <p:nvPr/>
          </p:nvCxnSpPr>
          <p:spPr>
            <a:xfrm>
              <a:off x="7829947" y="2953832"/>
              <a:ext cx="0" cy="276033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0" name="Rectangle 17">
            <a:extLst>
              <a:ext uri="{FF2B5EF4-FFF2-40B4-BE49-F238E27FC236}">
                <a16:creationId xmlns:a16="http://schemas.microsoft.com/office/drawing/2014/main" xmlns="" id="{498E942F-545E-5040-89D6-DB4E941FBC87}"/>
              </a:ext>
            </a:extLst>
          </p:cNvPr>
          <p:cNvSpPr/>
          <p:nvPr/>
        </p:nvSpPr>
        <p:spPr bwMode="gray">
          <a:xfrm>
            <a:off x="7139551" y="2791817"/>
            <a:ext cx="1938103" cy="958719"/>
          </a:xfrm>
          <a:prstGeom prst="rect">
            <a:avLst/>
          </a:prstGeom>
          <a:noFill/>
          <a:ln w="6350" algn="ctr">
            <a:noFill/>
            <a:miter lim="800000"/>
            <a:headEnd/>
            <a:tailEnd/>
          </a:ln>
        </p:spPr>
        <p:txBody>
          <a:bodyPr rot="0" spcFirstLastPara="0" vertOverflow="overflow" horzOverflow="overflow" vert="horz" wrap="square" lIns="81646" tIns="65317" rIns="81646" bIns="65317" numCol="1" spcCol="0" rtlCol="0" fromWordArt="0" anchor="ctr" anchorCtr="0" forceAA="0" compatLnSpc="1">
            <a:prstTxWarp prst="textNoShape">
              <a:avLst/>
            </a:prstTxWarp>
            <a:noAutofit/>
          </a:bodyPr>
          <a:lstStyle/>
          <a:p>
            <a:pPr algn="ctr" defTabSz="829544" fontAlgn="base">
              <a:spcBef>
                <a:spcPct val="50000"/>
              </a:spcBef>
              <a:spcAft>
                <a:spcPct val="0"/>
              </a:spcAft>
              <a:buClr>
                <a:srgbClr val="F0AB00"/>
              </a:buClr>
              <a:buSzPct val="80000"/>
            </a:pPr>
            <a:r>
              <a:rPr lang="ru-RU" sz="1200" kern="0" dirty="0">
                <a:ea typeface="Arial Unicode MS" pitchFamily="34" charset="-128"/>
                <a:cs typeface="Arial Unicode MS" pitchFamily="34" charset="-128"/>
              </a:rPr>
              <a:t>СЕРВИСЫ ОПТИМИЗАЦИИ ИСПОЛЬЗОВАНИЯ ДОСТУПНЫХ МОЩНОСТЕЙ</a:t>
            </a:r>
          </a:p>
        </p:txBody>
      </p:sp>
      <p:sp>
        <p:nvSpPr>
          <p:cNvPr id="21" name="Rectangle 18">
            <a:extLst>
              <a:ext uri="{FF2B5EF4-FFF2-40B4-BE49-F238E27FC236}">
                <a16:creationId xmlns:a16="http://schemas.microsoft.com/office/drawing/2014/main" xmlns="" id="{A256E1CB-C167-E54E-9DB5-21CE4DC528F5}"/>
              </a:ext>
            </a:extLst>
          </p:cNvPr>
          <p:cNvSpPr/>
          <p:nvPr/>
        </p:nvSpPr>
        <p:spPr bwMode="gray">
          <a:xfrm>
            <a:off x="2807949" y="2791817"/>
            <a:ext cx="2201204" cy="958719"/>
          </a:xfrm>
          <a:prstGeom prst="rect">
            <a:avLst/>
          </a:prstGeom>
          <a:noFill/>
          <a:ln w="6350" algn="ctr">
            <a:noFill/>
            <a:miter lim="800000"/>
            <a:headEnd/>
            <a:tailEnd/>
          </a:ln>
        </p:spPr>
        <p:txBody>
          <a:bodyPr rot="0" spcFirstLastPara="0" vertOverflow="overflow" horzOverflow="overflow" vert="horz" wrap="square" lIns="81646" tIns="65317" rIns="81646" bIns="65317" numCol="1" spcCol="0" rtlCol="0" fromWordArt="0" anchor="ctr" anchorCtr="0" forceAA="0" compatLnSpc="1">
            <a:prstTxWarp prst="textNoShape">
              <a:avLst/>
            </a:prstTxWarp>
            <a:noAutofit/>
          </a:bodyPr>
          <a:lstStyle/>
          <a:p>
            <a:pPr algn="ctr" defTabSz="829544" fontAlgn="base">
              <a:spcBef>
                <a:spcPct val="50000"/>
              </a:spcBef>
              <a:spcAft>
                <a:spcPct val="0"/>
              </a:spcAft>
              <a:buClr>
                <a:srgbClr val="F0AB00"/>
              </a:buClr>
              <a:buSzPct val="80000"/>
            </a:pPr>
            <a:r>
              <a:rPr lang="ru-RU" sz="1200" kern="0" dirty="0">
                <a:ea typeface="Arial Unicode MS" pitchFamily="34" charset="-128"/>
                <a:cs typeface="Arial Unicode MS" pitchFamily="34" charset="-128"/>
              </a:rPr>
              <a:t>СЕРВИСЫ </a:t>
            </a:r>
            <a:r>
              <a:rPr lang="en-US" sz="1200" kern="0" dirty="0">
                <a:ea typeface="Arial Unicode MS" pitchFamily="34" charset="-128"/>
                <a:cs typeface="Arial Unicode MS" pitchFamily="34" charset="-128"/>
              </a:rPr>
              <a:t/>
            </a:r>
            <a:br>
              <a:rPr lang="en-US" sz="1200" kern="0" dirty="0">
                <a:ea typeface="Arial Unicode MS" pitchFamily="34" charset="-128"/>
                <a:cs typeface="Arial Unicode MS" pitchFamily="34" charset="-128"/>
              </a:rPr>
            </a:br>
            <a:r>
              <a:rPr lang="ru-RU" sz="1200" kern="0" dirty="0">
                <a:ea typeface="Arial Unicode MS" pitchFamily="34" charset="-128"/>
                <a:cs typeface="Arial Unicode MS" pitchFamily="34" charset="-128"/>
              </a:rPr>
              <a:t>ПО ОБСЛУЖИВАНИЮ ЖИЗНЕННОГО ЦИКЛА АКТИВА</a:t>
            </a:r>
          </a:p>
        </p:txBody>
      </p:sp>
      <p:sp>
        <p:nvSpPr>
          <p:cNvPr id="22" name="Rectangle 19">
            <a:extLst>
              <a:ext uri="{FF2B5EF4-FFF2-40B4-BE49-F238E27FC236}">
                <a16:creationId xmlns:a16="http://schemas.microsoft.com/office/drawing/2014/main" xmlns="" id="{CFEC209F-9ABC-EC44-B0ED-A39D1222FCFC}"/>
              </a:ext>
            </a:extLst>
          </p:cNvPr>
          <p:cNvSpPr/>
          <p:nvPr/>
        </p:nvSpPr>
        <p:spPr bwMode="gray">
          <a:xfrm>
            <a:off x="5215214" y="2791817"/>
            <a:ext cx="1696638" cy="958719"/>
          </a:xfrm>
          <a:prstGeom prst="rect">
            <a:avLst/>
          </a:prstGeom>
          <a:noFill/>
          <a:ln w="6350" algn="ctr">
            <a:noFill/>
            <a:miter lim="800000"/>
            <a:headEnd/>
            <a:tailEnd/>
          </a:ln>
        </p:spPr>
        <p:txBody>
          <a:bodyPr rot="0" spcFirstLastPara="0" vertOverflow="overflow" horzOverflow="overflow" vert="horz" wrap="square" lIns="81646" tIns="65317" rIns="81646" bIns="65317" numCol="1" spcCol="0" rtlCol="0" fromWordArt="0" anchor="ctr" anchorCtr="0" forceAA="0" compatLnSpc="1">
            <a:prstTxWarp prst="textNoShape">
              <a:avLst/>
            </a:prstTxWarp>
            <a:noAutofit/>
          </a:bodyPr>
          <a:lstStyle/>
          <a:p>
            <a:pPr algn="ctr" defTabSz="829544" fontAlgn="base">
              <a:spcBef>
                <a:spcPct val="50000"/>
              </a:spcBef>
              <a:spcAft>
                <a:spcPct val="0"/>
              </a:spcAft>
              <a:buClr>
                <a:srgbClr val="F0AB00"/>
              </a:buClr>
              <a:buSzPct val="80000"/>
            </a:pPr>
            <a:r>
              <a:rPr lang="ru-RU" sz="1200" kern="0" dirty="0">
                <a:ea typeface="Arial Unicode MS" pitchFamily="34" charset="-128"/>
                <a:cs typeface="Arial Unicode MS" pitchFamily="34" charset="-128"/>
              </a:rPr>
              <a:t>СЕРВИСЫ КЛИЕНТСКОГО ВЗАИМОДЕЙСТВИЯ</a:t>
            </a:r>
          </a:p>
        </p:txBody>
      </p:sp>
      <p:grpSp>
        <p:nvGrpSpPr>
          <p:cNvPr id="4" name="Группа 3">
            <a:extLst>
              <a:ext uri="{FF2B5EF4-FFF2-40B4-BE49-F238E27FC236}">
                <a16:creationId xmlns:a16="http://schemas.microsoft.com/office/drawing/2014/main" xmlns="" id="{B9B9861E-98EC-5045-A4C0-7B60A841376F}"/>
              </a:ext>
            </a:extLst>
          </p:cNvPr>
          <p:cNvGrpSpPr/>
          <p:nvPr/>
        </p:nvGrpSpPr>
        <p:grpSpPr>
          <a:xfrm>
            <a:off x="5215212" y="3900524"/>
            <a:ext cx="1696638" cy="2202604"/>
            <a:chOff x="5215212" y="3900524"/>
            <a:chExt cx="1696638" cy="2202604"/>
          </a:xfrm>
        </p:grpSpPr>
        <p:sp>
          <p:nvSpPr>
            <p:cNvPr id="24" name="Rounded Rectangle 81">
              <a:extLst>
                <a:ext uri="{FF2B5EF4-FFF2-40B4-BE49-F238E27FC236}">
                  <a16:creationId xmlns:a16="http://schemas.microsoft.com/office/drawing/2014/main" xmlns="" id="{5F5FF8EB-C2B2-E54D-A91D-69F2DA8B57B2}"/>
                </a:ext>
              </a:extLst>
            </p:cNvPr>
            <p:cNvSpPr>
              <a:spLocks noChangeAspect="1"/>
            </p:cNvSpPr>
            <p:nvPr/>
          </p:nvSpPr>
          <p:spPr>
            <a:xfrm>
              <a:off x="5215212" y="3900524"/>
              <a:ext cx="1696638" cy="1015616"/>
            </a:xfrm>
            <a:prstGeom prst="rect">
              <a:avLst/>
            </a:prstGeom>
            <a:solidFill>
              <a:schemeClr val="bg1"/>
            </a:solidFill>
            <a:ln w="19050" cap="flat" cmpd="sng" algn="ctr">
              <a:noFill/>
              <a:prstDash val="solid"/>
            </a:ln>
            <a:effectLst/>
          </p:spPr>
          <p:txBody>
            <a:bodyPr lIns="326585" rtlCol="0" anchor="ctr"/>
            <a:lstStyle/>
            <a:p>
              <a:pPr lvl="0">
                <a:defRPr/>
              </a:pPr>
              <a:r>
                <a:rPr lang="ru-RU" sz="1200" kern="0" dirty="0">
                  <a:ea typeface="Arial Unicode MS" pitchFamily="34" charset="-128"/>
                  <a:cs typeface="Arial Unicode MS" pitchFamily="34" charset="-128"/>
                </a:rPr>
                <a:t>Прием и обработка запросов клиентов</a:t>
              </a:r>
            </a:p>
          </p:txBody>
        </p:sp>
        <p:sp>
          <p:nvSpPr>
            <p:cNvPr id="25" name="Rounded Rectangle 81">
              <a:extLst>
                <a:ext uri="{FF2B5EF4-FFF2-40B4-BE49-F238E27FC236}">
                  <a16:creationId xmlns:a16="http://schemas.microsoft.com/office/drawing/2014/main" xmlns="" id="{936E6B8B-8AD7-0149-9BB1-2E7B8E5C1FC0}"/>
                </a:ext>
              </a:extLst>
            </p:cNvPr>
            <p:cNvSpPr>
              <a:spLocks noChangeAspect="1"/>
            </p:cNvSpPr>
            <p:nvPr/>
          </p:nvSpPr>
          <p:spPr>
            <a:xfrm>
              <a:off x="5215212" y="5087512"/>
              <a:ext cx="1696637" cy="1015616"/>
            </a:xfrm>
            <a:prstGeom prst="rect">
              <a:avLst/>
            </a:prstGeom>
            <a:solidFill>
              <a:schemeClr val="bg1"/>
            </a:solidFill>
            <a:ln w="19050" cap="flat" cmpd="sng" algn="ctr">
              <a:noFill/>
              <a:prstDash val="solid"/>
            </a:ln>
            <a:effectLst/>
          </p:spPr>
          <p:txBody>
            <a:bodyPr lIns="326585" rtlCol="0" anchor="ctr"/>
            <a:lstStyle/>
            <a:p>
              <a:pPr lvl="0">
                <a:defRPr/>
              </a:pPr>
              <a:r>
                <a:rPr lang="ru-RU" sz="1200" kern="0" dirty="0">
                  <a:ea typeface="Arial Unicode MS" pitchFamily="34" charset="-128"/>
                  <a:cs typeface="Arial Unicode MS" pitchFamily="34" charset="-128"/>
                </a:rPr>
                <a:t>Рабочее место дилера/</a:t>
              </a:r>
              <a:r>
                <a:rPr lang="en-US" sz="1200" kern="0" dirty="0">
                  <a:ea typeface="Arial Unicode MS" pitchFamily="34" charset="-128"/>
                  <a:cs typeface="Arial Unicode MS" pitchFamily="34" charset="-128"/>
                </a:rPr>
                <a:t> </a:t>
              </a:r>
              <a:r>
                <a:rPr lang="ru-RU" sz="1200" kern="0" dirty="0">
                  <a:ea typeface="Arial Unicode MS" pitchFamily="34" charset="-128"/>
                  <a:cs typeface="Arial Unicode MS" pitchFamily="34" charset="-128"/>
                </a:rPr>
                <a:t>сервисной организации</a:t>
              </a:r>
            </a:p>
          </p:txBody>
        </p:sp>
      </p:grpSp>
      <p:grpSp>
        <p:nvGrpSpPr>
          <p:cNvPr id="5" name="Группа 4">
            <a:extLst>
              <a:ext uri="{FF2B5EF4-FFF2-40B4-BE49-F238E27FC236}">
                <a16:creationId xmlns:a16="http://schemas.microsoft.com/office/drawing/2014/main" xmlns="" id="{443069CD-FCCB-FC42-902D-60702CA5A28D}"/>
              </a:ext>
            </a:extLst>
          </p:cNvPr>
          <p:cNvGrpSpPr/>
          <p:nvPr/>
        </p:nvGrpSpPr>
        <p:grpSpPr>
          <a:xfrm>
            <a:off x="7139550" y="3900522"/>
            <a:ext cx="1938103" cy="2202604"/>
            <a:chOff x="7139550" y="3900522"/>
            <a:chExt cx="1938103" cy="2202604"/>
          </a:xfrm>
        </p:grpSpPr>
        <p:sp>
          <p:nvSpPr>
            <p:cNvPr id="27" name="Rounded Rectangle 81">
              <a:extLst>
                <a:ext uri="{FF2B5EF4-FFF2-40B4-BE49-F238E27FC236}">
                  <a16:creationId xmlns:a16="http://schemas.microsoft.com/office/drawing/2014/main" xmlns="" id="{D0302678-6B18-7249-B5A6-4501A30AA18D}"/>
                </a:ext>
              </a:extLst>
            </p:cNvPr>
            <p:cNvSpPr>
              <a:spLocks noChangeAspect="1"/>
            </p:cNvSpPr>
            <p:nvPr/>
          </p:nvSpPr>
          <p:spPr>
            <a:xfrm>
              <a:off x="7139550" y="3900522"/>
              <a:ext cx="1938103" cy="1015617"/>
            </a:xfrm>
            <a:prstGeom prst="rect">
              <a:avLst/>
            </a:prstGeom>
            <a:solidFill>
              <a:schemeClr val="bg1"/>
            </a:solidFill>
            <a:ln w="19050" cap="flat" cmpd="sng" algn="ctr">
              <a:noFill/>
              <a:prstDash val="solid"/>
            </a:ln>
            <a:effectLst/>
          </p:spPr>
          <p:txBody>
            <a:bodyPr lIns="359244" rtlCol="0" anchor="ctr"/>
            <a:lstStyle/>
            <a:p>
              <a:pPr lvl="0">
                <a:defRPr/>
              </a:pPr>
              <a:r>
                <a:rPr lang="ru-RU" sz="1200" kern="0" dirty="0">
                  <a:latin typeface="Arial" panose="020B0604020202020204" pitchFamily="34" charset="0"/>
                  <a:ea typeface="Arial Unicode MS" pitchFamily="34" charset="-128"/>
                  <a:cs typeface="Arial" panose="020B0604020202020204" pitchFamily="34" charset="0"/>
                </a:rPr>
                <a:t>Межзаводская кооперация</a:t>
              </a:r>
            </a:p>
          </p:txBody>
        </p:sp>
        <p:sp>
          <p:nvSpPr>
            <p:cNvPr id="28" name="Rounded Rectangle 81">
              <a:extLst>
                <a:ext uri="{FF2B5EF4-FFF2-40B4-BE49-F238E27FC236}">
                  <a16:creationId xmlns:a16="http://schemas.microsoft.com/office/drawing/2014/main" xmlns="" id="{BC190DF2-DABE-E340-AA7B-E1700F1FB2A7}"/>
                </a:ext>
              </a:extLst>
            </p:cNvPr>
            <p:cNvSpPr>
              <a:spLocks noChangeAspect="1"/>
            </p:cNvSpPr>
            <p:nvPr/>
          </p:nvSpPr>
          <p:spPr>
            <a:xfrm>
              <a:off x="7139550" y="5087509"/>
              <a:ext cx="1938102" cy="1015617"/>
            </a:xfrm>
            <a:prstGeom prst="rect">
              <a:avLst/>
            </a:prstGeom>
            <a:solidFill>
              <a:schemeClr val="bg1"/>
            </a:solidFill>
            <a:ln w="19050" cap="flat" cmpd="sng" algn="ctr">
              <a:noFill/>
              <a:prstDash val="solid"/>
            </a:ln>
            <a:effectLst/>
          </p:spPr>
          <p:txBody>
            <a:bodyPr lIns="359244" rtlCol="0" anchor="ctr"/>
            <a:lstStyle/>
            <a:p>
              <a:pPr lvl="0">
                <a:defRPr/>
              </a:pPr>
              <a:r>
                <a:rPr lang="ru-RU" sz="1200" kern="0" dirty="0">
                  <a:ea typeface="Arial Unicode MS" pitchFamily="34" charset="-128"/>
                  <a:cs typeface="Arial Unicode MS" pitchFamily="34" charset="-128"/>
                </a:rPr>
                <a:t>Биржа мощностей</a:t>
              </a:r>
            </a:p>
          </p:txBody>
        </p:sp>
      </p:grpSp>
      <p:sp>
        <p:nvSpPr>
          <p:cNvPr id="29" name="Rounded Rectangle 81">
            <a:extLst>
              <a:ext uri="{FF2B5EF4-FFF2-40B4-BE49-F238E27FC236}">
                <a16:creationId xmlns:a16="http://schemas.microsoft.com/office/drawing/2014/main" xmlns="" id="{7BE11428-B423-CD42-B29C-FD2E773433C0}"/>
              </a:ext>
            </a:extLst>
          </p:cNvPr>
          <p:cNvSpPr>
            <a:spLocks noChangeAspect="1"/>
          </p:cNvSpPr>
          <p:nvPr/>
        </p:nvSpPr>
        <p:spPr>
          <a:xfrm>
            <a:off x="2786312" y="3900524"/>
            <a:ext cx="2201204" cy="2202601"/>
          </a:xfrm>
          <a:prstGeom prst="rect">
            <a:avLst/>
          </a:prstGeom>
          <a:solidFill>
            <a:schemeClr val="bg1"/>
          </a:solidFill>
          <a:ln w="19050" cap="flat" cmpd="sng" algn="ctr">
            <a:noFill/>
            <a:prstDash val="solid"/>
          </a:ln>
          <a:effectLst/>
        </p:spPr>
        <p:txBody>
          <a:bodyPr rtlCol="0" anchor="t"/>
          <a:lstStyle/>
          <a:p>
            <a:pPr lvl="0">
              <a:defRPr/>
            </a:pPr>
            <a:r>
              <a:rPr lang="ru-RU" sz="1200" kern="0" dirty="0">
                <a:latin typeface="Arial" panose="020B0604020202020204" pitchFamily="34" charset="0"/>
                <a:ea typeface="Arial Unicode MS" pitchFamily="34" charset="-128"/>
                <a:cs typeface="Arial" panose="020B0604020202020204" pitchFamily="34" charset="0"/>
              </a:rPr>
              <a:t>Сеть распределенного оборудования (цифровой двойник)</a:t>
            </a:r>
            <a:r>
              <a:rPr lang="en-US" sz="1200" kern="0" dirty="0">
                <a:latin typeface="Arial" panose="020B0604020202020204" pitchFamily="34" charset="0"/>
                <a:ea typeface="Arial Unicode MS" pitchFamily="34" charset="-128"/>
                <a:cs typeface="Arial" panose="020B0604020202020204" pitchFamily="34" charset="0"/>
              </a:rPr>
              <a:t>:</a:t>
            </a:r>
          </a:p>
          <a:p>
            <a:pPr marL="155539" indent="-155539">
              <a:buFont typeface="Arial" panose="020B0604020202020204" pitchFamily="34" charset="0"/>
              <a:buChar char="•"/>
              <a:defRPr/>
            </a:pPr>
            <a:r>
              <a:rPr lang="ru-RU" sz="1200" kern="0" dirty="0">
                <a:latin typeface="Arial" panose="020B0604020202020204" pitchFamily="34" charset="0"/>
                <a:ea typeface="Arial Unicode MS" pitchFamily="34" charset="-128"/>
                <a:cs typeface="Arial" panose="020B0604020202020204" pitchFamily="34" charset="0"/>
              </a:rPr>
              <a:t>Гарантийное обслуживание</a:t>
            </a:r>
          </a:p>
          <a:p>
            <a:pPr marL="155539" indent="-155539">
              <a:buFont typeface="Arial" panose="020B0604020202020204" pitchFamily="34" charset="0"/>
              <a:buChar char="•"/>
              <a:defRPr/>
            </a:pPr>
            <a:r>
              <a:rPr lang="ru-RU" sz="1200" kern="0" dirty="0">
                <a:latin typeface="Arial" panose="020B0604020202020204" pitchFamily="34" charset="0"/>
                <a:ea typeface="Arial Unicode MS" pitchFamily="34" charset="-128"/>
                <a:cs typeface="Arial" panose="020B0604020202020204" pitchFamily="34" charset="0"/>
              </a:rPr>
              <a:t>Сервисное обслуживание</a:t>
            </a:r>
          </a:p>
          <a:p>
            <a:pPr marL="155539" indent="-155539">
              <a:buFont typeface="Arial" panose="020B0604020202020204" pitchFamily="34" charset="0"/>
              <a:buChar char="•"/>
              <a:defRPr/>
            </a:pPr>
            <a:r>
              <a:rPr lang="ru-RU" sz="1200" kern="0" dirty="0">
                <a:latin typeface="Arial" panose="020B0604020202020204" pitchFamily="34" charset="0"/>
                <a:ea typeface="Arial Unicode MS" pitchFamily="34" charset="-128"/>
                <a:cs typeface="Arial" panose="020B0604020202020204" pitchFamily="34" charset="0"/>
              </a:rPr>
              <a:t>Удаленное обслуживание</a:t>
            </a:r>
          </a:p>
          <a:p>
            <a:pPr marL="155539" indent="-155539">
              <a:buFont typeface="Arial" panose="020B0604020202020204" pitchFamily="34" charset="0"/>
              <a:buChar char="•"/>
              <a:defRPr/>
            </a:pPr>
            <a:r>
              <a:rPr lang="ru-RU" sz="1200" kern="0" dirty="0">
                <a:latin typeface="Arial" panose="020B0604020202020204" pitchFamily="34" charset="0"/>
                <a:ea typeface="Arial Unicode MS" pitchFamily="34" charset="-128"/>
                <a:cs typeface="Arial" panose="020B0604020202020204" pitchFamily="34" charset="0"/>
              </a:rPr>
              <a:t>Предсказание отказов</a:t>
            </a:r>
          </a:p>
        </p:txBody>
      </p:sp>
      <p:sp>
        <p:nvSpPr>
          <p:cNvPr id="47" name="Rectangle 45">
            <a:extLst>
              <a:ext uri="{FF2B5EF4-FFF2-40B4-BE49-F238E27FC236}">
                <a16:creationId xmlns:a16="http://schemas.microsoft.com/office/drawing/2014/main" xmlns="" id="{6ACDB5ED-D042-3C44-85CB-4AC1E9E2E079}"/>
              </a:ext>
            </a:extLst>
          </p:cNvPr>
          <p:cNvSpPr/>
          <p:nvPr/>
        </p:nvSpPr>
        <p:spPr bwMode="gray">
          <a:xfrm>
            <a:off x="642149" y="2791817"/>
            <a:ext cx="1938103" cy="958717"/>
          </a:xfrm>
          <a:prstGeom prst="rect">
            <a:avLst/>
          </a:prstGeom>
          <a:noFill/>
          <a:ln w="6350" algn="ctr">
            <a:noFill/>
            <a:miter lim="800000"/>
            <a:headEnd/>
            <a:tailEnd/>
          </a:ln>
        </p:spPr>
        <p:txBody>
          <a:bodyPr lIns="81646" tIns="65317" rIns="81646" bIns="65317" rtlCol="0" anchor="ctr"/>
          <a:lstStyle/>
          <a:p>
            <a:pPr algn="ctr" defTabSz="829544" fontAlgn="base">
              <a:spcBef>
                <a:spcPct val="50000"/>
              </a:spcBef>
              <a:spcAft>
                <a:spcPct val="0"/>
              </a:spcAft>
              <a:buClr>
                <a:srgbClr val="F0AB00"/>
              </a:buClr>
              <a:buSzPct val="80000"/>
            </a:pPr>
            <a:r>
              <a:rPr lang="ru-RU" sz="1200" kern="0" dirty="0">
                <a:ea typeface="Arial Unicode MS" pitchFamily="34" charset="-128"/>
                <a:cs typeface="Arial Unicode MS" pitchFamily="34" charset="-128"/>
              </a:rPr>
              <a:t>СЕРВИСЫ ЭЛЕКТРОННОЙ КОММЕРЦИИ</a:t>
            </a:r>
          </a:p>
        </p:txBody>
      </p:sp>
      <p:sp>
        <p:nvSpPr>
          <p:cNvPr id="49" name="Rounded Rectangle 81">
            <a:extLst>
              <a:ext uri="{FF2B5EF4-FFF2-40B4-BE49-F238E27FC236}">
                <a16:creationId xmlns:a16="http://schemas.microsoft.com/office/drawing/2014/main" xmlns="" id="{AD8A6BDD-9A7D-214A-8614-8E8C77FE8C1C}"/>
              </a:ext>
            </a:extLst>
          </p:cNvPr>
          <p:cNvSpPr>
            <a:spLocks noChangeAspect="1"/>
          </p:cNvSpPr>
          <p:nvPr/>
        </p:nvSpPr>
        <p:spPr>
          <a:xfrm>
            <a:off x="642149" y="3900524"/>
            <a:ext cx="1938103" cy="1015616"/>
          </a:xfrm>
          <a:prstGeom prst="rect">
            <a:avLst/>
          </a:prstGeom>
          <a:solidFill>
            <a:schemeClr val="bg1"/>
          </a:solidFill>
          <a:ln w="19050" cap="flat" cmpd="sng" algn="ctr">
            <a:noFill/>
            <a:prstDash val="solid"/>
          </a:ln>
          <a:effectLst/>
        </p:spPr>
        <p:txBody>
          <a:bodyPr lIns="326585" rtlCol="0" anchor="ctr"/>
          <a:lstStyle/>
          <a:p>
            <a:pPr lvl="0">
              <a:defRPr/>
            </a:pPr>
            <a:r>
              <a:rPr lang="ru-RU" sz="1200" kern="0" dirty="0">
                <a:ea typeface="Arial Unicode MS" pitchFamily="34" charset="-128"/>
                <a:cs typeface="Arial Unicode MS" pitchFamily="34" charset="-128"/>
              </a:rPr>
              <a:t>Платформа продажи запасных частей и сервисов</a:t>
            </a:r>
            <a:endParaRPr lang="en-US" sz="1200" kern="0" dirty="0">
              <a:cs typeface="Arial" pitchFamily="34" charset="0"/>
            </a:endParaRPr>
          </a:p>
        </p:txBody>
      </p:sp>
      <p:sp>
        <p:nvSpPr>
          <p:cNvPr id="50" name="Rounded Rectangle 81">
            <a:extLst>
              <a:ext uri="{FF2B5EF4-FFF2-40B4-BE49-F238E27FC236}">
                <a16:creationId xmlns:a16="http://schemas.microsoft.com/office/drawing/2014/main" xmlns="" id="{F2ECB5A9-0AA7-524F-B9B3-7B4425213465}"/>
              </a:ext>
            </a:extLst>
          </p:cNvPr>
          <p:cNvSpPr>
            <a:spLocks noChangeAspect="1"/>
          </p:cNvSpPr>
          <p:nvPr/>
        </p:nvSpPr>
        <p:spPr>
          <a:xfrm>
            <a:off x="642149" y="5087512"/>
            <a:ext cx="1938102" cy="1015616"/>
          </a:xfrm>
          <a:prstGeom prst="rect">
            <a:avLst/>
          </a:prstGeom>
          <a:solidFill>
            <a:schemeClr val="bg1"/>
          </a:solidFill>
          <a:ln w="19050" cap="flat" cmpd="sng" algn="ctr">
            <a:noFill/>
            <a:prstDash val="solid"/>
          </a:ln>
          <a:effectLst/>
        </p:spPr>
        <p:txBody>
          <a:bodyPr lIns="326585" rtlCol="0" anchor="ctr"/>
          <a:lstStyle/>
          <a:p>
            <a:pPr lvl="0">
              <a:defRPr/>
            </a:pPr>
            <a:r>
              <a:rPr lang="ru-RU" sz="1200" kern="0" dirty="0">
                <a:ea typeface="Arial Unicode MS" pitchFamily="34" charset="-128"/>
                <a:cs typeface="Arial Unicode MS" pitchFamily="34" charset="-128"/>
              </a:rPr>
              <a:t>Подтверждение оригинальности продукции и запасных частей</a:t>
            </a:r>
          </a:p>
        </p:txBody>
      </p:sp>
      <p:pic>
        <p:nvPicPr>
          <p:cNvPr id="61" name="Рисунок 60">
            <a:extLst>
              <a:ext uri="{FF2B5EF4-FFF2-40B4-BE49-F238E27FC236}">
                <a16:creationId xmlns:a16="http://schemas.microsoft.com/office/drawing/2014/main" xmlns="" id="{2B2EAF3A-B155-0940-8D2A-475F2B1A8B58}"/>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483398" y="504000"/>
            <a:ext cx="2340302" cy="1553205"/>
          </a:xfrm>
          <a:prstGeom prst="rect">
            <a:avLst/>
          </a:prstGeom>
        </p:spPr>
      </p:pic>
      <p:pic>
        <p:nvPicPr>
          <p:cNvPr id="64" name="Рисунок 63">
            <a:extLst>
              <a:ext uri="{FF2B5EF4-FFF2-40B4-BE49-F238E27FC236}">
                <a16:creationId xmlns:a16="http://schemas.microsoft.com/office/drawing/2014/main" xmlns="" id="{FCB49618-E075-ED45-97F0-A89C0B21BF85}"/>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9191500" y="2679454"/>
            <a:ext cx="3000500" cy="3657845"/>
          </a:xfrm>
          <a:prstGeom prst="rect">
            <a:avLst/>
          </a:prstGeom>
        </p:spPr>
      </p:pic>
    </p:spTree>
    <p:extLst>
      <p:ext uri="{BB962C8B-B14F-4D97-AF65-F5344CB8AC3E}">
        <p14:creationId xmlns:p14="http://schemas.microsoft.com/office/powerpoint/2010/main" val="9691800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KNt6TXdT16lh.EBoNtll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nHpzG4OvRy6oPbK170hpC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nHpzG4OvRy6oPbK170hpCQ"/>
</p:tagLst>
</file>

<file path=ppt/theme/theme1.xml><?xml version="1.0" encoding="utf-8"?>
<a:theme xmlns:a="http://schemas.openxmlformats.org/drawingml/2006/main" name="SAP 2018 16x9 white">
  <a:themeElements>
    <a:clrScheme name="SAP_colors_2017">
      <a:dk1>
        <a:srgbClr val="000000"/>
      </a:dk1>
      <a:lt1>
        <a:srgbClr val="FFFFFF"/>
      </a:lt1>
      <a:dk2>
        <a:srgbClr val="CCCCCC"/>
      </a:dk2>
      <a:lt2>
        <a:srgbClr val="999999"/>
      </a:lt2>
      <a:accent1>
        <a:srgbClr val="F0AB00"/>
      </a:accent1>
      <a:accent2>
        <a:srgbClr val="666666"/>
      </a:accent2>
      <a:accent3>
        <a:srgbClr val="008FD3"/>
      </a:accent3>
      <a:accent4>
        <a:srgbClr val="4FB81C"/>
      </a:accent4>
      <a:accent5>
        <a:srgbClr val="E35500"/>
      </a:accent5>
      <a:accent6>
        <a:srgbClr val="970A82"/>
      </a:accent6>
      <a:hlink>
        <a:srgbClr val="008FD3"/>
      </a:hlink>
      <a:folHlink>
        <a:srgbClr val="008FD3"/>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noFill/>
        <a:ln w="25400" algn="ctr">
          <a:solidFill>
            <a:schemeClr val="tx1"/>
          </a:solid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254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name="SAP_2018_16x9_white.potx" id="{45155C84-AF73-45A8-8FAE-E2021D067E2F}" vid="{616E0658-75E9-4728-B3D8-8DBE621048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559</Words>
  <Application>Microsoft Office PowerPoint</Application>
  <PresentationFormat>Широкоэкранный</PresentationFormat>
  <Paragraphs>69</Paragraphs>
  <Slides>4</Slides>
  <Notes>0</Notes>
  <HiddenSlides>0</HiddenSlides>
  <MMClips>0</MMClips>
  <ScaleCrop>false</ScaleCrop>
  <HeadingPairs>
    <vt:vector size="8" baseType="variant">
      <vt:variant>
        <vt:lpstr>Использованные шрифты</vt:lpstr>
      </vt:variant>
      <vt:variant>
        <vt:i4>8</vt:i4>
      </vt:variant>
      <vt:variant>
        <vt:lpstr>Тема</vt:lpstr>
      </vt:variant>
      <vt:variant>
        <vt:i4>1</vt:i4>
      </vt:variant>
      <vt:variant>
        <vt:lpstr>Внедренные серверы OLE</vt:lpstr>
      </vt:variant>
      <vt:variant>
        <vt:i4>1</vt:i4>
      </vt:variant>
      <vt:variant>
        <vt:lpstr>Заголовки слайдов</vt:lpstr>
      </vt:variant>
      <vt:variant>
        <vt:i4>4</vt:i4>
      </vt:variant>
    </vt:vector>
  </HeadingPairs>
  <TitlesOfParts>
    <vt:vector size="14" baseType="lpstr">
      <vt:lpstr>Arial Unicode MS</vt:lpstr>
      <vt:lpstr>Arial</vt:lpstr>
      <vt:lpstr>BentonSans Medium</vt:lpstr>
      <vt:lpstr>Calibri</vt:lpstr>
      <vt:lpstr>Courier New</vt:lpstr>
      <vt:lpstr>Symbol</vt:lpstr>
      <vt:lpstr>Times New Roman</vt:lpstr>
      <vt:lpstr>Wingdings</vt:lpstr>
      <vt:lpstr>SAP 2018 16x9 white</vt:lpstr>
      <vt:lpstr>think-cell Slide</vt:lpstr>
      <vt:lpstr>Модели поддержки российского бизнеса при выходе на западные рынки </vt:lpstr>
      <vt:lpstr>Германо-Российская инициатива по цифровизации российской экономики (GRID) </vt:lpstr>
      <vt:lpstr>SAP – партнер Германо-Российской инициативы по цифровой трансформации экономики </vt:lpstr>
      <vt:lpstr>Пример обсуждаемых инициатив в рамках GRID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Malyarov, Dmitry</dc:creator>
  <cp:lastModifiedBy>Natalya Fomenko</cp:lastModifiedBy>
  <cp:revision>13</cp:revision>
  <dcterms:created xsi:type="dcterms:W3CDTF">2018-07-06T20:32:42Z</dcterms:created>
  <dcterms:modified xsi:type="dcterms:W3CDTF">2018-07-10T15:46:01Z</dcterms:modified>
</cp:coreProperties>
</file>