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2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2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3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3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61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7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17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33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7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8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7652-3B69-45D8-AC9E-D8E0B03276B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3306C-BC4F-4635-95DE-6D8CE810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74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РБ 2019\Сделано в полях!(обновить в архиве)\Экраны\Победители соц\4.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943" y="-99392"/>
            <a:ext cx="9398740" cy="704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63296" y="289543"/>
            <a:ext cx="6203032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Победители конкурса «Инновационный бизнес-навигатор»</a:t>
            </a:r>
          </a:p>
        </p:txBody>
      </p:sp>
      <p:pic>
        <p:nvPicPr>
          <p:cNvPr id="1027" name="Picture 3" descr="D:\НРБ 2019\Сделано в полях!(обновить в архиве)\Экраны\Победители соц\logo_rspp_rus_whitestripe —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32" y="9176"/>
            <a:ext cx="1310776" cy="127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НРБ 2019\Сделано в полях!(обновить в архиве)\Экраны\Победители соц\nrb2019_logo_ru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9543"/>
            <a:ext cx="2050652" cy="7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23986"/>
              </p:ext>
            </p:extLst>
          </p:nvPr>
        </p:nvGraphicFramePr>
        <p:xfrm>
          <a:off x="592256" y="1340768"/>
          <a:ext cx="8054342" cy="551116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27171"/>
                <a:gridCol w="4027171"/>
              </a:tblGrid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Анисимов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Алексей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ООО «Теннисный клуб “Ореховая роща”»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Бураков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Владимир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ООО «ТПК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Сигмапро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51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Ершов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Александ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ООО «Производство инновационных кормов для рыб и других животных»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Касьянов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Александр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Суперфудс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Кленовская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Мария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Сеть профессиональных академий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Лосев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Сергей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«Стимул Групп»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Русакова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Елена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ООО «Лаборатория инновационного дизайна»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Соков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Сергей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ПТК «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МонЭко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Сухочев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Алексей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Арк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-инжиниринг»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 marL="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Шадрин</a:t>
                      </a:r>
                      <a:r>
                        <a:rPr lang="en-US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Максим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ООО «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Квантрон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-Roman"/>
                        <a:ea typeface="Calibri"/>
                        <a:cs typeface="Times-Roman"/>
                      </a:endParaRPr>
                    </a:p>
                  </a:txBody>
                  <a:tcPr marL="78964" marR="789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7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78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Победители конкурса «Инновационный бизнес-навигатор»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Победители конкурса «Инновационный бизнес-навигатор»</dc:title>
  <dc:creator>Sergey</dc:creator>
  <cp:lastModifiedBy>Sergey</cp:lastModifiedBy>
  <cp:revision>5</cp:revision>
  <dcterms:created xsi:type="dcterms:W3CDTF">2019-03-13T05:40:37Z</dcterms:created>
  <dcterms:modified xsi:type="dcterms:W3CDTF">2019-03-13T06:28:56Z</dcterms:modified>
</cp:coreProperties>
</file>