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sldIdLst>
    <p:sldId id="352" r:id="rId3"/>
    <p:sldId id="358" r:id="rId4"/>
    <p:sldId id="350" r:id="rId5"/>
    <p:sldId id="326" r:id="rId6"/>
    <p:sldId id="355" r:id="rId7"/>
    <p:sldId id="360" r:id="rId8"/>
    <p:sldId id="359" r:id="rId9"/>
    <p:sldId id="361" r:id="rId10"/>
    <p:sldId id="362" r:id="rId11"/>
    <p:sldId id="367" r:id="rId12"/>
    <p:sldId id="3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2"/>
    <a:srgbClr val="DEEBF6"/>
    <a:srgbClr val="EEEEEE"/>
    <a:srgbClr val="D5E7FF"/>
    <a:srgbClr val="A8CDFF"/>
    <a:srgbClr val="006FBF"/>
    <a:srgbClr val="005BCD"/>
    <a:srgbClr val="002960"/>
    <a:srgbClr val="0570FF"/>
    <a:srgbClr val="45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8" autoAdjust="0"/>
    <p:restoredTop sz="94906" autoAdjust="0"/>
  </p:normalViewPr>
  <p:slideViewPr>
    <p:cSldViewPr snapToGrid="0">
      <p:cViewPr varScale="1">
        <p:scale>
          <a:sx n="82" d="100"/>
          <a:sy n="82" d="100"/>
        </p:scale>
        <p:origin x="24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4185394794401E-2"/>
          <c:y val="4.5513717347700766E-2"/>
          <c:w val="0.88812814413823271"/>
          <c:h val="0.8764905617030388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Лист1!$E$2</c:f>
              <c:strCache>
                <c:ptCount val="1"/>
                <c:pt idx="0">
                  <c:v>Tesla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Лист1!$A$3:$A$1306</c:f>
              <c:numCache>
                <c:formatCode>[$-409]d\-mmm\-yy;@</c:formatCode>
                <c:ptCount val="1304"/>
                <c:pt idx="0">
                  <c:v>41235</c:v>
                </c:pt>
                <c:pt idx="1">
                  <c:v>41236</c:v>
                </c:pt>
                <c:pt idx="2">
                  <c:v>41239</c:v>
                </c:pt>
                <c:pt idx="3">
                  <c:v>41240</c:v>
                </c:pt>
                <c:pt idx="4">
                  <c:v>41241</c:v>
                </c:pt>
                <c:pt idx="5">
                  <c:v>41242</c:v>
                </c:pt>
                <c:pt idx="6">
                  <c:v>41243</c:v>
                </c:pt>
                <c:pt idx="7">
                  <c:v>41246</c:v>
                </c:pt>
                <c:pt idx="8">
                  <c:v>41247</c:v>
                </c:pt>
                <c:pt idx="9">
                  <c:v>41248</c:v>
                </c:pt>
                <c:pt idx="10">
                  <c:v>41249</c:v>
                </c:pt>
                <c:pt idx="11">
                  <c:v>41250</c:v>
                </c:pt>
                <c:pt idx="12">
                  <c:v>41253</c:v>
                </c:pt>
                <c:pt idx="13">
                  <c:v>41254</c:v>
                </c:pt>
                <c:pt idx="14">
                  <c:v>41255</c:v>
                </c:pt>
                <c:pt idx="15">
                  <c:v>41256</c:v>
                </c:pt>
                <c:pt idx="16">
                  <c:v>41257</c:v>
                </c:pt>
                <c:pt idx="17">
                  <c:v>41260</c:v>
                </c:pt>
                <c:pt idx="18">
                  <c:v>41261</c:v>
                </c:pt>
                <c:pt idx="19">
                  <c:v>41262</c:v>
                </c:pt>
                <c:pt idx="20">
                  <c:v>41263</c:v>
                </c:pt>
                <c:pt idx="21">
                  <c:v>41264</c:v>
                </c:pt>
                <c:pt idx="22">
                  <c:v>41267</c:v>
                </c:pt>
                <c:pt idx="23">
                  <c:v>41268</c:v>
                </c:pt>
                <c:pt idx="24">
                  <c:v>41269</c:v>
                </c:pt>
                <c:pt idx="25">
                  <c:v>41270</c:v>
                </c:pt>
                <c:pt idx="26">
                  <c:v>41271</c:v>
                </c:pt>
                <c:pt idx="27">
                  <c:v>41274</c:v>
                </c:pt>
                <c:pt idx="28">
                  <c:v>41275</c:v>
                </c:pt>
                <c:pt idx="29">
                  <c:v>41276</c:v>
                </c:pt>
                <c:pt idx="30">
                  <c:v>41277</c:v>
                </c:pt>
                <c:pt idx="31">
                  <c:v>41278</c:v>
                </c:pt>
                <c:pt idx="32">
                  <c:v>41281</c:v>
                </c:pt>
                <c:pt idx="33">
                  <c:v>41282</c:v>
                </c:pt>
                <c:pt idx="34">
                  <c:v>41283</c:v>
                </c:pt>
                <c:pt idx="35">
                  <c:v>41284</c:v>
                </c:pt>
                <c:pt idx="36">
                  <c:v>41285</c:v>
                </c:pt>
                <c:pt idx="37">
                  <c:v>41288</c:v>
                </c:pt>
                <c:pt idx="38">
                  <c:v>41289</c:v>
                </c:pt>
                <c:pt idx="39">
                  <c:v>41290</c:v>
                </c:pt>
                <c:pt idx="40">
                  <c:v>41291</c:v>
                </c:pt>
                <c:pt idx="41">
                  <c:v>41292</c:v>
                </c:pt>
                <c:pt idx="42">
                  <c:v>41295</c:v>
                </c:pt>
                <c:pt idx="43">
                  <c:v>41296</c:v>
                </c:pt>
                <c:pt idx="44">
                  <c:v>41297</c:v>
                </c:pt>
                <c:pt idx="45">
                  <c:v>41298</c:v>
                </c:pt>
                <c:pt idx="46">
                  <c:v>41299</c:v>
                </c:pt>
                <c:pt idx="47">
                  <c:v>41302</c:v>
                </c:pt>
                <c:pt idx="48">
                  <c:v>41303</c:v>
                </c:pt>
                <c:pt idx="49">
                  <c:v>41304</c:v>
                </c:pt>
                <c:pt idx="50">
                  <c:v>41305</c:v>
                </c:pt>
                <c:pt idx="51">
                  <c:v>41306</c:v>
                </c:pt>
                <c:pt idx="52">
                  <c:v>41309</c:v>
                </c:pt>
                <c:pt idx="53">
                  <c:v>41310</c:v>
                </c:pt>
                <c:pt idx="54">
                  <c:v>41311</c:v>
                </c:pt>
                <c:pt idx="55">
                  <c:v>41312</c:v>
                </c:pt>
                <c:pt idx="56">
                  <c:v>41313</c:v>
                </c:pt>
                <c:pt idx="57">
                  <c:v>41316</c:v>
                </c:pt>
                <c:pt idx="58">
                  <c:v>41317</c:v>
                </c:pt>
                <c:pt idx="59">
                  <c:v>41318</c:v>
                </c:pt>
                <c:pt idx="60">
                  <c:v>41319</c:v>
                </c:pt>
                <c:pt idx="61">
                  <c:v>41320</c:v>
                </c:pt>
                <c:pt idx="62">
                  <c:v>41323</c:v>
                </c:pt>
                <c:pt idx="63">
                  <c:v>41324</c:v>
                </c:pt>
                <c:pt idx="64">
                  <c:v>41325</c:v>
                </c:pt>
                <c:pt idx="65">
                  <c:v>41326</c:v>
                </c:pt>
                <c:pt idx="66">
                  <c:v>41327</c:v>
                </c:pt>
                <c:pt idx="67">
                  <c:v>41330</c:v>
                </c:pt>
                <c:pt idx="68">
                  <c:v>41331</c:v>
                </c:pt>
                <c:pt idx="69">
                  <c:v>41332</c:v>
                </c:pt>
                <c:pt idx="70">
                  <c:v>41333</c:v>
                </c:pt>
                <c:pt idx="71">
                  <c:v>41334</c:v>
                </c:pt>
                <c:pt idx="72">
                  <c:v>41337</c:v>
                </c:pt>
                <c:pt idx="73">
                  <c:v>41338</c:v>
                </c:pt>
                <c:pt idx="74">
                  <c:v>41339</c:v>
                </c:pt>
                <c:pt idx="75">
                  <c:v>41340</c:v>
                </c:pt>
                <c:pt idx="76">
                  <c:v>41341</c:v>
                </c:pt>
                <c:pt idx="77">
                  <c:v>41344</c:v>
                </c:pt>
                <c:pt idx="78">
                  <c:v>41345</c:v>
                </c:pt>
                <c:pt idx="79">
                  <c:v>41346</c:v>
                </c:pt>
                <c:pt idx="80">
                  <c:v>41347</c:v>
                </c:pt>
                <c:pt idx="81">
                  <c:v>41348</c:v>
                </c:pt>
                <c:pt idx="82">
                  <c:v>41351</c:v>
                </c:pt>
                <c:pt idx="83">
                  <c:v>41352</c:v>
                </c:pt>
                <c:pt idx="84">
                  <c:v>41353</c:v>
                </c:pt>
                <c:pt idx="85">
                  <c:v>41354</c:v>
                </c:pt>
                <c:pt idx="86">
                  <c:v>41355</c:v>
                </c:pt>
                <c:pt idx="87">
                  <c:v>41358</c:v>
                </c:pt>
                <c:pt idx="88">
                  <c:v>41359</c:v>
                </c:pt>
                <c:pt idx="89">
                  <c:v>41360</c:v>
                </c:pt>
                <c:pt idx="90">
                  <c:v>41361</c:v>
                </c:pt>
                <c:pt idx="91">
                  <c:v>41362</c:v>
                </c:pt>
                <c:pt idx="92">
                  <c:v>41365</c:v>
                </c:pt>
                <c:pt idx="93">
                  <c:v>41366</c:v>
                </c:pt>
                <c:pt idx="94">
                  <c:v>41367</c:v>
                </c:pt>
                <c:pt idx="95">
                  <c:v>41368</c:v>
                </c:pt>
                <c:pt idx="96">
                  <c:v>41369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41379</c:v>
                </c:pt>
                <c:pt idx="103">
                  <c:v>41380</c:v>
                </c:pt>
                <c:pt idx="104">
                  <c:v>41381</c:v>
                </c:pt>
                <c:pt idx="105">
                  <c:v>41382</c:v>
                </c:pt>
                <c:pt idx="106">
                  <c:v>41383</c:v>
                </c:pt>
                <c:pt idx="107">
                  <c:v>41386</c:v>
                </c:pt>
                <c:pt idx="108">
                  <c:v>41387</c:v>
                </c:pt>
                <c:pt idx="109">
                  <c:v>41388</c:v>
                </c:pt>
                <c:pt idx="110">
                  <c:v>41389</c:v>
                </c:pt>
                <c:pt idx="111">
                  <c:v>41390</c:v>
                </c:pt>
                <c:pt idx="112">
                  <c:v>41393</c:v>
                </c:pt>
                <c:pt idx="113">
                  <c:v>41394</c:v>
                </c:pt>
                <c:pt idx="114">
                  <c:v>41395</c:v>
                </c:pt>
                <c:pt idx="115">
                  <c:v>41396</c:v>
                </c:pt>
                <c:pt idx="116">
                  <c:v>41397</c:v>
                </c:pt>
                <c:pt idx="117">
                  <c:v>41400</c:v>
                </c:pt>
                <c:pt idx="118">
                  <c:v>41401</c:v>
                </c:pt>
                <c:pt idx="119">
                  <c:v>41402</c:v>
                </c:pt>
                <c:pt idx="120">
                  <c:v>41403</c:v>
                </c:pt>
                <c:pt idx="121">
                  <c:v>41404</c:v>
                </c:pt>
                <c:pt idx="122">
                  <c:v>41407</c:v>
                </c:pt>
                <c:pt idx="123">
                  <c:v>41408</c:v>
                </c:pt>
                <c:pt idx="124">
                  <c:v>41409</c:v>
                </c:pt>
                <c:pt idx="125">
                  <c:v>41410</c:v>
                </c:pt>
                <c:pt idx="126">
                  <c:v>41411</c:v>
                </c:pt>
                <c:pt idx="127">
                  <c:v>41414</c:v>
                </c:pt>
                <c:pt idx="128">
                  <c:v>41415</c:v>
                </c:pt>
                <c:pt idx="129">
                  <c:v>41416</c:v>
                </c:pt>
                <c:pt idx="130">
                  <c:v>41417</c:v>
                </c:pt>
                <c:pt idx="131">
                  <c:v>41418</c:v>
                </c:pt>
                <c:pt idx="132">
                  <c:v>41421</c:v>
                </c:pt>
                <c:pt idx="133">
                  <c:v>41422</c:v>
                </c:pt>
                <c:pt idx="134">
                  <c:v>41423</c:v>
                </c:pt>
                <c:pt idx="135">
                  <c:v>41424</c:v>
                </c:pt>
                <c:pt idx="136">
                  <c:v>41425</c:v>
                </c:pt>
                <c:pt idx="137">
                  <c:v>41428</c:v>
                </c:pt>
                <c:pt idx="138">
                  <c:v>41429</c:v>
                </c:pt>
                <c:pt idx="139">
                  <c:v>41430</c:v>
                </c:pt>
                <c:pt idx="140">
                  <c:v>41431</c:v>
                </c:pt>
                <c:pt idx="141">
                  <c:v>41432</c:v>
                </c:pt>
                <c:pt idx="142">
                  <c:v>41435</c:v>
                </c:pt>
                <c:pt idx="143">
                  <c:v>41436</c:v>
                </c:pt>
                <c:pt idx="144">
                  <c:v>41437</c:v>
                </c:pt>
                <c:pt idx="145">
                  <c:v>41438</c:v>
                </c:pt>
                <c:pt idx="146">
                  <c:v>41439</c:v>
                </c:pt>
                <c:pt idx="147">
                  <c:v>41442</c:v>
                </c:pt>
                <c:pt idx="148">
                  <c:v>41443</c:v>
                </c:pt>
                <c:pt idx="149">
                  <c:v>41444</c:v>
                </c:pt>
                <c:pt idx="150">
                  <c:v>41445</c:v>
                </c:pt>
                <c:pt idx="151">
                  <c:v>41446</c:v>
                </c:pt>
                <c:pt idx="152">
                  <c:v>41449</c:v>
                </c:pt>
                <c:pt idx="153">
                  <c:v>41450</c:v>
                </c:pt>
                <c:pt idx="154">
                  <c:v>41451</c:v>
                </c:pt>
                <c:pt idx="155">
                  <c:v>41452</c:v>
                </c:pt>
                <c:pt idx="156">
                  <c:v>41453</c:v>
                </c:pt>
                <c:pt idx="157">
                  <c:v>41456</c:v>
                </c:pt>
                <c:pt idx="158">
                  <c:v>41457</c:v>
                </c:pt>
                <c:pt idx="159">
                  <c:v>41458</c:v>
                </c:pt>
                <c:pt idx="160">
                  <c:v>41459</c:v>
                </c:pt>
                <c:pt idx="161">
                  <c:v>41460</c:v>
                </c:pt>
                <c:pt idx="162">
                  <c:v>41463</c:v>
                </c:pt>
                <c:pt idx="163">
                  <c:v>41464</c:v>
                </c:pt>
                <c:pt idx="164">
                  <c:v>41465</c:v>
                </c:pt>
                <c:pt idx="165">
                  <c:v>41466</c:v>
                </c:pt>
                <c:pt idx="166">
                  <c:v>41467</c:v>
                </c:pt>
                <c:pt idx="167">
                  <c:v>41470</c:v>
                </c:pt>
                <c:pt idx="168">
                  <c:v>41471</c:v>
                </c:pt>
                <c:pt idx="169">
                  <c:v>41472</c:v>
                </c:pt>
                <c:pt idx="170">
                  <c:v>41473</c:v>
                </c:pt>
                <c:pt idx="171">
                  <c:v>41474</c:v>
                </c:pt>
                <c:pt idx="172">
                  <c:v>41477</c:v>
                </c:pt>
                <c:pt idx="173">
                  <c:v>41478</c:v>
                </c:pt>
                <c:pt idx="174">
                  <c:v>41479</c:v>
                </c:pt>
                <c:pt idx="175">
                  <c:v>41480</c:v>
                </c:pt>
                <c:pt idx="176">
                  <c:v>41481</c:v>
                </c:pt>
                <c:pt idx="177">
                  <c:v>41484</c:v>
                </c:pt>
                <c:pt idx="178">
                  <c:v>41485</c:v>
                </c:pt>
                <c:pt idx="179">
                  <c:v>41486</c:v>
                </c:pt>
                <c:pt idx="180">
                  <c:v>41487</c:v>
                </c:pt>
                <c:pt idx="181">
                  <c:v>41488</c:v>
                </c:pt>
                <c:pt idx="182">
                  <c:v>41491</c:v>
                </c:pt>
                <c:pt idx="183">
                  <c:v>41492</c:v>
                </c:pt>
                <c:pt idx="184">
                  <c:v>41493</c:v>
                </c:pt>
                <c:pt idx="185">
                  <c:v>41494</c:v>
                </c:pt>
                <c:pt idx="186">
                  <c:v>41495</c:v>
                </c:pt>
                <c:pt idx="187">
                  <c:v>41498</c:v>
                </c:pt>
                <c:pt idx="188">
                  <c:v>41499</c:v>
                </c:pt>
                <c:pt idx="189">
                  <c:v>41500</c:v>
                </c:pt>
                <c:pt idx="190">
                  <c:v>41501</c:v>
                </c:pt>
                <c:pt idx="191">
                  <c:v>41502</c:v>
                </c:pt>
                <c:pt idx="192">
                  <c:v>41505</c:v>
                </c:pt>
                <c:pt idx="193">
                  <c:v>41506</c:v>
                </c:pt>
                <c:pt idx="194">
                  <c:v>41507</c:v>
                </c:pt>
                <c:pt idx="195">
                  <c:v>41508</c:v>
                </c:pt>
                <c:pt idx="196">
                  <c:v>41509</c:v>
                </c:pt>
                <c:pt idx="197">
                  <c:v>41512</c:v>
                </c:pt>
                <c:pt idx="198">
                  <c:v>41513</c:v>
                </c:pt>
                <c:pt idx="199">
                  <c:v>41514</c:v>
                </c:pt>
                <c:pt idx="200">
                  <c:v>41515</c:v>
                </c:pt>
                <c:pt idx="201">
                  <c:v>41516</c:v>
                </c:pt>
                <c:pt idx="202">
                  <c:v>41519</c:v>
                </c:pt>
                <c:pt idx="203">
                  <c:v>41520</c:v>
                </c:pt>
                <c:pt idx="204">
                  <c:v>41521</c:v>
                </c:pt>
                <c:pt idx="205">
                  <c:v>41522</c:v>
                </c:pt>
                <c:pt idx="206">
                  <c:v>41523</c:v>
                </c:pt>
                <c:pt idx="207">
                  <c:v>41526</c:v>
                </c:pt>
                <c:pt idx="208">
                  <c:v>41527</c:v>
                </c:pt>
                <c:pt idx="209">
                  <c:v>41528</c:v>
                </c:pt>
                <c:pt idx="210">
                  <c:v>41529</c:v>
                </c:pt>
                <c:pt idx="211">
                  <c:v>41530</c:v>
                </c:pt>
                <c:pt idx="212">
                  <c:v>41533</c:v>
                </c:pt>
                <c:pt idx="213">
                  <c:v>41534</c:v>
                </c:pt>
                <c:pt idx="214">
                  <c:v>41535</c:v>
                </c:pt>
                <c:pt idx="215">
                  <c:v>41536</c:v>
                </c:pt>
                <c:pt idx="216">
                  <c:v>41537</c:v>
                </c:pt>
                <c:pt idx="217">
                  <c:v>41540</c:v>
                </c:pt>
                <c:pt idx="218">
                  <c:v>41541</c:v>
                </c:pt>
                <c:pt idx="219">
                  <c:v>41542</c:v>
                </c:pt>
                <c:pt idx="220">
                  <c:v>41543</c:v>
                </c:pt>
                <c:pt idx="221">
                  <c:v>41544</c:v>
                </c:pt>
                <c:pt idx="222">
                  <c:v>41547</c:v>
                </c:pt>
                <c:pt idx="223">
                  <c:v>41548</c:v>
                </c:pt>
                <c:pt idx="224">
                  <c:v>41549</c:v>
                </c:pt>
                <c:pt idx="225">
                  <c:v>41550</c:v>
                </c:pt>
                <c:pt idx="226">
                  <c:v>41551</c:v>
                </c:pt>
                <c:pt idx="227">
                  <c:v>41554</c:v>
                </c:pt>
                <c:pt idx="228">
                  <c:v>41555</c:v>
                </c:pt>
                <c:pt idx="229">
                  <c:v>41556</c:v>
                </c:pt>
                <c:pt idx="230">
                  <c:v>41557</c:v>
                </c:pt>
                <c:pt idx="231">
                  <c:v>41558</c:v>
                </c:pt>
                <c:pt idx="232">
                  <c:v>41561</c:v>
                </c:pt>
                <c:pt idx="233">
                  <c:v>41562</c:v>
                </c:pt>
                <c:pt idx="234">
                  <c:v>41563</c:v>
                </c:pt>
                <c:pt idx="235">
                  <c:v>41564</c:v>
                </c:pt>
                <c:pt idx="236">
                  <c:v>41565</c:v>
                </c:pt>
                <c:pt idx="237">
                  <c:v>41568</c:v>
                </c:pt>
                <c:pt idx="238">
                  <c:v>41569</c:v>
                </c:pt>
                <c:pt idx="239">
                  <c:v>41570</c:v>
                </c:pt>
                <c:pt idx="240">
                  <c:v>41571</c:v>
                </c:pt>
                <c:pt idx="241">
                  <c:v>41572</c:v>
                </c:pt>
                <c:pt idx="242">
                  <c:v>41575</c:v>
                </c:pt>
                <c:pt idx="243">
                  <c:v>41576</c:v>
                </c:pt>
                <c:pt idx="244">
                  <c:v>41577</c:v>
                </c:pt>
                <c:pt idx="245">
                  <c:v>41578</c:v>
                </c:pt>
                <c:pt idx="246">
                  <c:v>41579</c:v>
                </c:pt>
                <c:pt idx="247">
                  <c:v>41582</c:v>
                </c:pt>
                <c:pt idx="248">
                  <c:v>41583</c:v>
                </c:pt>
                <c:pt idx="249">
                  <c:v>41584</c:v>
                </c:pt>
                <c:pt idx="250">
                  <c:v>41585</c:v>
                </c:pt>
                <c:pt idx="251">
                  <c:v>41586</c:v>
                </c:pt>
                <c:pt idx="252">
                  <c:v>41589</c:v>
                </c:pt>
                <c:pt idx="253">
                  <c:v>41590</c:v>
                </c:pt>
                <c:pt idx="254">
                  <c:v>41591</c:v>
                </c:pt>
                <c:pt idx="255">
                  <c:v>41592</c:v>
                </c:pt>
                <c:pt idx="256">
                  <c:v>41593</c:v>
                </c:pt>
                <c:pt idx="257">
                  <c:v>41596</c:v>
                </c:pt>
                <c:pt idx="258">
                  <c:v>41597</c:v>
                </c:pt>
                <c:pt idx="259">
                  <c:v>41598</c:v>
                </c:pt>
                <c:pt idx="260">
                  <c:v>41599</c:v>
                </c:pt>
                <c:pt idx="261">
                  <c:v>41600</c:v>
                </c:pt>
                <c:pt idx="262">
                  <c:v>41603</c:v>
                </c:pt>
                <c:pt idx="263">
                  <c:v>41604</c:v>
                </c:pt>
                <c:pt idx="264">
                  <c:v>41605</c:v>
                </c:pt>
                <c:pt idx="265">
                  <c:v>41606</c:v>
                </c:pt>
                <c:pt idx="266">
                  <c:v>41607</c:v>
                </c:pt>
                <c:pt idx="267">
                  <c:v>41610</c:v>
                </c:pt>
                <c:pt idx="268">
                  <c:v>41611</c:v>
                </c:pt>
                <c:pt idx="269">
                  <c:v>41612</c:v>
                </c:pt>
                <c:pt idx="270">
                  <c:v>41613</c:v>
                </c:pt>
                <c:pt idx="271">
                  <c:v>41614</c:v>
                </c:pt>
                <c:pt idx="272">
                  <c:v>41617</c:v>
                </c:pt>
                <c:pt idx="273">
                  <c:v>41618</c:v>
                </c:pt>
                <c:pt idx="274">
                  <c:v>41619</c:v>
                </c:pt>
                <c:pt idx="275">
                  <c:v>41620</c:v>
                </c:pt>
                <c:pt idx="276">
                  <c:v>41621</c:v>
                </c:pt>
                <c:pt idx="277">
                  <c:v>41624</c:v>
                </c:pt>
                <c:pt idx="278">
                  <c:v>41625</c:v>
                </c:pt>
                <c:pt idx="279">
                  <c:v>41626</c:v>
                </c:pt>
                <c:pt idx="280">
                  <c:v>41627</c:v>
                </c:pt>
                <c:pt idx="281">
                  <c:v>41628</c:v>
                </c:pt>
                <c:pt idx="282">
                  <c:v>41631</c:v>
                </c:pt>
                <c:pt idx="283">
                  <c:v>41632</c:v>
                </c:pt>
                <c:pt idx="284">
                  <c:v>41633</c:v>
                </c:pt>
                <c:pt idx="285">
                  <c:v>41634</c:v>
                </c:pt>
                <c:pt idx="286">
                  <c:v>41635</c:v>
                </c:pt>
                <c:pt idx="287">
                  <c:v>41638</c:v>
                </c:pt>
                <c:pt idx="288">
                  <c:v>41639</c:v>
                </c:pt>
                <c:pt idx="289">
                  <c:v>41640</c:v>
                </c:pt>
                <c:pt idx="290">
                  <c:v>41641</c:v>
                </c:pt>
                <c:pt idx="291">
                  <c:v>41642</c:v>
                </c:pt>
                <c:pt idx="292">
                  <c:v>41645</c:v>
                </c:pt>
                <c:pt idx="293">
                  <c:v>41646</c:v>
                </c:pt>
                <c:pt idx="294">
                  <c:v>41647</c:v>
                </c:pt>
                <c:pt idx="295">
                  <c:v>41648</c:v>
                </c:pt>
                <c:pt idx="296">
                  <c:v>41649</c:v>
                </c:pt>
                <c:pt idx="297">
                  <c:v>41652</c:v>
                </c:pt>
                <c:pt idx="298">
                  <c:v>41653</c:v>
                </c:pt>
                <c:pt idx="299">
                  <c:v>41654</c:v>
                </c:pt>
                <c:pt idx="300">
                  <c:v>41655</c:v>
                </c:pt>
                <c:pt idx="301">
                  <c:v>41656</c:v>
                </c:pt>
                <c:pt idx="302">
                  <c:v>41659</c:v>
                </c:pt>
                <c:pt idx="303">
                  <c:v>41660</c:v>
                </c:pt>
                <c:pt idx="304">
                  <c:v>41661</c:v>
                </c:pt>
                <c:pt idx="305">
                  <c:v>41662</c:v>
                </c:pt>
                <c:pt idx="306">
                  <c:v>41663</c:v>
                </c:pt>
                <c:pt idx="307">
                  <c:v>41666</c:v>
                </c:pt>
                <c:pt idx="308">
                  <c:v>41667</c:v>
                </c:pt>
                <c:pt idx="309">
                  <c:v>41668</c:v>
                </c:pt>
                <c:pt idx="310">
                  <c:v>41669</c:v>
                </c:pt>
                <c:pt idx="311">
                  <c:v>41670</c:v>
                </c:pt>
                <c:pt idx="312">
                  <c:v>41673</c:v>
                </c:pt>
                <c:pt idx="313">
                  <c:v>41674</c:v>
                </c:pt>
                <c:pt idx="314">
                  <c:v>41675</c:v>
                </c:pt>
                <c:pt idx="315">
                  <c:v>41676</c:v>
                </c:pt>
                <c:pt idx="316">
                  <c:v>41677</c:v>
                </c:pt>
                <c:pt idx="317">
                  <c:v>41680</c:v>
                </c:pt>
                <c:pt idx="318">
                  <c:v>41681</c:v>
                </c:pt>
                <c:pt idx="319">
                  <c:v>41682</c:v>
                </c:pt>
                <c:pt idx="320">
                  <c:v>41683</c:v>
                </c:pt>
                <c:pt idx="321">
                  <c:v>41684</c:v>
                </c:pt>
                <c:pt idx="322">
                  <c:v>41687</c:v>
                </c:pt>
                <c:pt idx="323">
                  <c:v>41688</c:v>
                </c:pt>
                <c:pt idx="324">
                  <c:v>41689</c:v>
                </c:pt>
                <c:pt idx="325">
                  <c:v>41690</c:v>
                </c:pt>
                <c:pt idx="326">
                  <c:v>41691</c:v>
                </c:pt>
                <c:pt idx="327">
                  <c:v>41694</c:v>
                </c:pt>
                <c:pt idx="328">
                  <c:v>41695</c:v>
                </c:pt>
                <c:pt idx="329">
                  <c:v>41696</c:v>
                </c:pt>
                <c:pt idx="330">
                  <c:v>41697</c:v>
                </c:pt>
                <c:pt idx="331">
                  <c:v>41698</c:v>
                </c:pt>
                <c:pt idx="332">
                  <c:v>41701</c:v>
                </c:pt>
                <c:pt idx="333">
                  <c:v>41702</c:v>
                </c:pt>
                <c:pt idx="334">
                  <c:v>41703</c:v>
                </c:pt>
                <c:pt idx="335">
                  <c:v>41704</c:v>
                </c:pt>
                <c:pt idx="336">
                  <c:v>41705</c:v>
                </c:pt>
                <c:pt idx="337">
                  <c:v>41708</c:v>
                </c:pt>
                <c:pt idx="338">
                  <c:v>41709</c:v>
                </c:pt>
                <c:pt idx="339">
                  <c:v>41710</c:v>
                </c:pt>
                <c:pt idx="340">
                  <c:v>41711</c:v>
                </c:pt>
                <c:pt idx="341">
                  <c:v>41712</c:v>
                </c:pt>
                <c:pt idx="342">
                  <c:v>41715</c:v>
                </c:pt>
                <c:pt idx="343">
                  <c:v>41716</c:v>
                </c:pt>
                <c:pt idx="344">
                  <c:v>41717</c:v>
                </c:pt>
                <c:pt idx="345">
                  <c:v>41718</c:v>
                </c:pt>
                <c:pt idx="346">
                  <c:v>41719</c:v>
                </c:pt>
                <c:pt idx="347">
                  <c:v>41722</c:v>
                </c:pt>
                <c:pt idx="348">
                  <c:v>41723</c:v>
                </c:pt>
                <c:pt idx="349">
                  <c:v>41724</c:v>
                </c:pt>
                <c:pt idx="350">
                  <c:v>41725</c:v>
                </c:pt>
                <c:pt idx="351">
                  <c:v>41726</c:v>
                </c:pt>
                <c:pt idx="352">
                  <c:v>41729</c:v>
                </c:pt>
                <c:pt idx="353">
                  <c:v>41730</c:v>
                </c:pt>
                <c:pt idx="354">
                  <c:v>41731</c:v>
                </c:pt>
                <c:pt idx="355">
                  <c:v>41732</c:v>
                </c:pt>
                <c:pt idx="356">
                  <c:v>41733</c:v>
                </c:pt>
                <c:pt idx="357">
                  <c:v>41736</c:v>
                </c:pt>
                <c:pt idx="358">
                  <c:v>41737</c:v>
                </c:pt>
                <c:pt idx="359">
                  <c:v>41738</c:v>
                </c:pt>
                <c:pt idx="360">
                  <c:v>41739</c:v>
                </c:pt>
                <c:pt idx="361">
                  <c:v>41740</c:v>
                </c:pt>
                <c:pt idx="362">
                  <c:v>41743</c:v>
                </c:pt>
                <c:pt idx="363">
                  <c:v>41744</c:v>
                </c:pt>
                <c:pt idx="364">
                  <c:v>41745</c:v>
                </c:pt>
                <c:pt idx="365">
                  <c:v>41746</c:v>
                </c:pt>
                <c:pt idx="366">
                  <c:v>41747</c:v>
                </c:pt>
                <c:pt idx="367">
                  <c:v>41750</c:v>
                </c:pt>
                <c:pt idx="368">
                  <c:v>41751</c:v>
                </c:pt>
                <c:pt idx="369">
                  <c:v>41752</c:v>
                </c:pt>
                <c:pt idx="370">
                  <c:v>41753</c:v>
                </c:pt>
                <c:pt idx="371">
                  <c:v>41754</c:v>
                </c:pt>
                <c:pt idx="372">
                  <c:v>41757</c:v>
                </c:pt>
                <c:pt idx="373">
                  <c:v>41758</c:v>
                </c:pt>
                <c:pt idx="374">
                  <c:v>41759</c:v>
                </c:pt>
                <c:pt idx="375">
                  <c:v>41760</c:v>
                </c:pt>
                <c:pt idx="376">
                  <c:v>41761</c:v>
                </c:pt>
                <c:pt idx="377">
                  <c:v>41764</c:v>
                </c:pt>
                <c:pt idx="378">
                  <c:v>41765</c:v>
                </c:pt>
                <c:pt idx="379">
                  <c:v>41766</c:v>
                </c:pt>
                <c:pt idx="380">
                  <c:v>41767</c:v>
                </c:pt>
                <c:pt idx="381">
                  <c:v>41768</c:v>
                </c:pt>
                <c:pt idx="382">
                  <c:v>41771</c:v>
                </c:pt>
                <c:pt idx="383">
                  <c:v>41772</c:v>
                </c:pt>
                <c:pt idx="384">
                  <c:v>41773</c:v>
                </c:pt>
                <c:pt idx="385">
                  <c:v>41774</c:v>
                </c:pt>
                <c:pt idx="386">
                  <c:v>41775</c:v>
                </c:pt>
                <c:pt idx="387">
                  <c:v>41778</c:v>
                </c:pt>
                <c:pt idx="388">
                  <c:v>41779</c:v>
                </c:pt>
                <c:pt idx="389">
                  <c:v>41780</c:v>
                </c:pt>
                <c:pt idx="390">
                  <c:v>41781</c:v>
                </c:pt>
                <c:pt idx="391">
                  <c:v>41782</c:v>
                </c:pt>
                <c:pt idx="392">
                  <c:v>41785</c:v>
                </c:pt>
                <c:pt idx="393">
                  <c:v>41786</c:v>
                </c:pt>
                <c:pt idx="394">
                  <c:v>41787</c:v>
                </c:pt>
                <c:pt idx="395">
                  <c:v>41788</c:v>
                </c:pt>
                <c:pt idx="396">
                  <c:v>41789</c:v>
                </c:pt>
                <c:pt idx="397">
                  <c:v>41792</c:v>
                </c:pt>
                <c:pt idx="398">
                  <c:v>41793</c:v>
                </c:pt>
                <c:pt idx="399">
                  <c:v>41794</c:v>
                </c:pt>
                <c:pt idx="400">
                  <c:v>41795</c:v>
                </c:pt>
                <c:pt idx="401">
                  <c:v>41796</c:v>
                </c:pt>
                <c:pt idx="402">
                  <c:v>41799</c:v>
                </c:pt>
                <c:pt idx="403">
                  <c:v>41800</c:v>
                </c:pt>
                <c:pt idx="404">
                  <c:v>41801</c:v>
                </c:pt>
                <c:pt idx="405">
                  <c:v>41802</c:v>
                </c:pt>
                <c:pt idx="406">
                  <c:v>41803</c:v>
                </c:pt>
                <c:pt idx="407">
                  <c:v>41806</c:v>
                </c:pt>
                <c:pt idx="408">
                  <c:v>41807</c:v>
                </c:pt>
                <c:pt idx="409">
                  <c:v>41808</c:v>
                </c:pt>
                <c:pt idx="410">
                  <c:v>41809</c:v>
                </c:pt>
                <c:pt idx="411">
                  <c:v>41810</c:v>
                </c:pt>
                <c:pt idx="412">
                  <c:v>41813</c:v>
                </c:pt>
                <c:pt idx="413">
                  <c:v>41814</c:v>
                </c:pt>
                <c:pt idx="414">
                  <c:v>41815</c:v>
                </c:pt>
                <c:pt idx="415">
                  <c:v>41816</c:v>
                </c:pt>
                <c:pt idx="416">
                  <c:v>41817</c:v>
                </c:pt>
                <c:pt idx="417">
                  <c:v>41820</c:v>
                </c:pt>
                <c:pt idx="418">
                  <c:v>41821</c:v>
                </c:pt>
                <c:pt idx="419">
                  <c:v>41822</c:v>
                </c:pt>
                <c:pt idx="420">
                  <c:v>41823</c:v>
                </c:pt>
                <c:pt idx="421">
                  <c:v>41824</c:v>
                </c:pt>
                <c:pt idx="422">
                  <c:v>41827</c:v>
                </c:pt>
                <c:pt idx="423">
                  <c:v>41828</c:v>
                </c:pt>
                <c:pt idx="424">
                  <c:v>41829</c:v>
                </c:pt>
                <c:pt idx="425">
                  <c:v>41830</c:v>
                </c:pt>
                <c:pt idx="426">
                  <c:v>41831</c:v>
                </c:pt>
                <c:pt idx="427">
                  <c:v>41834</c:v>
                </c:pt>
                <c:pt idx="428">
                  <c:v>41835</c:v>
                </c:pt>
                <c:pt idx="429">
                  <c:v>41836</c:v>
                </c:pt>
                <c:pt idx="430">
                  <c:v>41837</c:v>
                </c:pt>
                <c:pt idx="431">
                  <c:v>41838</c:v>
                </c:pt>
                <c:pt idx="432">
                  <c:v>41841</c:v>
                </c:pt>
                <c:pt idx="433">
                  <c:v>41842</c:v>
                </c:pt>
                <c:pt idx="434">
                  <c:v>41843</c:v>
                </c:pt>
                <c:pt idx="435">
                  <c:v>41844</c:v>
                </c:pt>
                <c:pt idx="436">
                  <c:v>41845</c:v>
                </c:pt>
                <c:pt idx="437">
                  <c:v>41848</c:v>
                </c:pt>
                <c:pt idx="438">
                  <c:v>41849</c:v>
                </c:pt>
                <c:pt idx="439">
                  <c:v>41850</c:v>
                </c:pt>
                <c:pt idx="440">
                  <c:v>41851</c:v>
                </c:pt>
                <c:pt idx="441">
                  <c:v>41852</c:v>
                </c:pt>
                <c:pt idx="442">
                  <c:v>41855</c:v>
                </c:pt>
                <c:pt idx="443">
                  <c:v>41856</c:v>
                </c:pt>
                <c:pt idx="444">
                  <c:v>41857</c:v>
                </c:pt>
                <c:pt idx="445">
                  <c:v>41858</c:v>
                </c:pt>
                <c:pt idx="446">
                  <c:v>41859</c:v>
                </c:pt>
                <c:pt idx="447">
                  <c:v>41862</c:v>
                </c:pt>
                <c:pt idx="448">
                  <c:v>41863</c:v>
                </c:pt>
                <c:pt idx="449">
                  <c:v>41864</c:v>
                </c:pt>
                <c:pt idx="450">
                  <c:v>41865</c:v>
                </c:pt>
                <c:pt idx="451">
                  <c:v>41866</c:v>
                </c:pt>
                <c:pt idx="452">
                  <c:v>41869</c:v>
                </c:pt>
                <c:pt idx="453">
                  <c:v>41870</c:v>
                </c:pt>
                <c:pt idx="454">
                  <c:v>41871</c:v>
                </c:pt>
                <c:pt idx="455">
                  <c:v>41872</c:v>
                </c:pt>
                <c:pt idx="456">
                  <c:v>41873</c:v>
                </c:pt>
                <c:pt idx="457">
                  <c:v>41876</c:v>
                </c:pt>
                <c:pt idx="458">
                  <c:v>41877</c:v>
                </c:pt>
                <c:pt idx="459">
                  <c:v>41878</c:v>
                </c:pt>
                <c:pt idx="460">
                  <c:v>41879</c:v>
                </c:pt>
                <c:pt idx="461">
                  <c:v>41880</c:v>
                </c:pt>
                <c:pt idx="462">
                  <c:v>41883</c:v>
                </c:pt>
                <c:pt idx="463">
                  <c:v>41884</c:v>
                </c:pt>
                <c:pt idx="464">
                  <c:v>41885</c:v>
                </c:pt>
                <c:pt idx="465">
                  <c:v>41886</c:v>
                </c:pt>
                <c:pt idx="466">
                  <c:v>41887</c:v>
                </c:pt>
                <c:pt idx="467">
                  <c:v>41890</c:v>
                </c:pt>
                <c:pt idx="468">
                  <c:v>41891</c:v>
                </c:pt>
                <c:pt idx="469">
                  <c:v>41892</c:v>
                </c:pt>
                <c:pt idx="470">
                  <c:v>41893</c:v>
                </c:pt>
                <c:pt idx="471">
                  <c:v>41894</c:v>
                </c:pt>
                <c:pt idx="472">
                  <c:v>41897</c:v>
                </c:pt>
                <c:pt idx="473">
                  <c:v>41898</c:v>
                </c:pt>
                <c:pt idx="474">
                  <c:v>41899</c:v>
                </c:pt>
                <c:pt idx="475">
                  <c:v>41900</c:v>
                </c:pt>
                <c:pt idx="476">
                  <c:v>41901</c:v>
                </c:pt>
                <c:pt idx="477">
                  <c:v>41904</c:v>
                </c:pt>
                <c:pt idx="478">
                  <c:v>41905</c:v>
                </c:pt>
                <c:pt idx="479">
                  <c:v>41906</c:v>
                </c:pt>
                <c:pt idx="480">
                  <c:v>41907</c:v>
                </c:pt>
                <c:pt idx="481">
                  <c:v>41908</c:v>
                </c:pt>
                <c:pt idx="482">
                  <c:v>41911</c:v>
                </c:pt>
                <c:pt idx="483">
                  <c:v>41912</c:v>
                </c:pt>
                <c:pt idx="484">
                  <c:v>41913</c:v>
                </c:pt>
                <c:pt idx="485">
                  <c:v>41914</c:v>
                </c:pt>
                <c:pt idx="486">
                  <c:v>41915</c:v>
                </c:pt>
                <c:pt idx="487">
                  <c:v>41918</c:v>
                </c:pt>
                <c:pt idx="488">
                  <c:v>41919</c:v>
                </c:pt>
                <c:pt idx="489">
                  <c:v>41920</c:v>
                </c:pt>
                <c:pt idx="490">
                  <c:v>41921</c:v>
                </c:pt>
                <c:pt idx="491">
                  <c:v>41922</c:v>
                </c:pt>
                <c:pt idx="492">
                  <c:v>41925</c:v>
                </c:pt>
                <c:pt idx="493">
                  <c:v>41926</c:v>
                </c:pt>
                <c:pt idx="494">
                  <c:v>41927</c:v>
                </c:pt>
                <c:pt idx="495">
                  <c:v>41928</c:v>
                </c:pt>
                <c:pt idx="496">
                  <c:v>41929</c:v>
                </c:pt>
                <c:pt idx="497">
                  <c:v>41932</c:v>
                </c:pt>
                <c:pt idx="498">
                  <c:v>41933</c:v>
                </c:pt>
                <c:pt idx="499">
                  <c:v>41934</c:v>
                </c:pt>
                <c:pt idx="500">
                  <c:v>41935</c:v>
                </c:pt>
                <c:pt idx="501">
                  <c:v>41936</c:v>
                </c:pt>
                <c:pt idx="502">
                  <c:v>41939</c:v>
                </c:pt>
                <c:pt idx="503">
                  <c:v>41940</c:v>
                </c:pt>
                <c:pt idx="504">
                  <c:v>41941</c:v>
                </c:pt>
                <c:pt idx="505">
                  <c:v>41942</c:v>
                </c:pt>
                <c:pt idx="506">
                  <c:v>41943</c:v>
                </c:pt>
                <c:pt idx="507">
                  <c:v>41946</c:v>
                </c:pt>
                <c:pt idx="508">
                  <c:v>41947</c:v>
                </c:pt>
                <c:pt idx="509">
                  <c:v>41948</c:v>
                </c:pt>
                <c:pt idx="510">
                  <c:v>41949</c:v>
                </c:pt>
                <c:pt idx="511">
                  <c:v>41950</c:v>
                </c:pt>
                <c:pt idx="512">
                  <c:v>41953</c:v>
                </c:pt>
                <c:pt idx="513">
                  <c:v>41954</c:v>
                </c:pt>
                <c:pt idx="514">
                  <c:v>41955</c:v>
                </c:pt>
                <c:pt idx="515">
                  <c:v>41956</c:v>
                </c:pt>
                <c:pt idx="516">
                  <c:v>41957</c:v>
                </c:pt>
                <c:pt idx="517">
                  <c:v>41960</c:v>
                </c:pt>
                <c:pt idx="518">
                  <c:v>41961</c:v>
                </c:pt>
                <c:pt idx="519">
                  <c:v>41962</c:v>
                </c:pt>
                <c:pt idx="520">
                  <c:v>41963</c:v>
                </c:pt>
                <c:pt idx="521">
                  <c:v>41964</c:v>
                </c:pt>
                <c:pt idx="522">
                  <c:v>41967</c:v>
                </c:pt>
                <c:pt idx="523">
                  <c:v>41968</c:v>
                </c:pt>
                <c:pt idx="524">
                  <c:v>41969</c:v>
                </c:pt>
                <c:pt idx="525">
                  <c:v>41970</c:v>
                </c:pt>
                <c:pt idx="526">
                  <c:v>41971</c:v>
                </c:pt>
                <c:pt idx="527">
                  <c:v>41974</c:v>
                </c:pt>
                <c:pt idx="528">
                  <c:v>41975</c:v>
                </c:pt>
                <c:pt idx="529">
                  <c:v>41976</c:v>
                </c:pt>
                <c:pt idx="530">
                  <c:v>41977</c:v>
                </c:pt>
                <c:pt idx="531">
                  <c:v>41978</c:v>
                </c:pt>
                <c:pt idx="532">
                  <c:v>41981</c:v>
                </c:pt>
                <c:pt idx="533">
                  <c:v>41982</c:v>
                </c:pt>
                <c:pt idx="534">
                  <c:v>41983</c:v>
                </c:pt>
                <c:pt idx="535">
                  <c:v>41984</c:v>
                </c:pt>
                <c:pt idx="536">
                  <c:v>41985</c:v>
                </c:pt>
                <c:pt idx="537">
                  <c:v>41988</c:v>
                </c:pt>
                <c:pt idx="538">
                  <c:v>41989</c:v>
                </c:pt>
                <c:pt idx="539">
                  <c:v>41990</c:v>
                </c:pt>
                <c:pt idx="540">
                  <c:v>41991</c:v>
                </c:pt>
                <c:pt idx="541">
                  <c:v>41992</c:v>
                </c:pt>
                <c:pt idx="542">
                  <c:v>41995</c:v>
                </c:pt>
                <c:pt idx="543">
                  <c:v>41996</c:v>
                </c:pt>
                <c:pt idx="544">
                  <c:v>41997</c:v>
                </c:pt>
                <c:pt idx="545">
                  <c:v>41998</c:v>
                </c:pt>
                <c:pt idx="546">
                  <c:v>41999</c:v>
                </c:pt>
                <c:pt idx="547">
                  <c:v>42002</c:v>
                </c:pt>
                <c:pt idx="548">
                  <c:v>42003</c:v>
                </c:pt>
                <c:pt idx="549">
                  <c:v>42004</c:v>
                </c:pt>
                <c:pt idx="550">
                  <c:v>42005</c:v>
                </c:pt>
                <c:pt idx="551">
                  <c:v>42006</c:v>
                </c:pt>
                <c:pt idx="552">
                  <c:v>42009</c:v>
                </c:pt>
                <c:pt idx="553">
                  <c:v>42010</c:v>
                </c:pt>
                <c:pt idx="554">
                  <c:v>42011</c:v>
                </c:pt>
                <c:pt idx="555">
                  <c:v>42012</c:v>
                </c:pt>
                <c:pt idx="556">
                  <c:v>42013</c:v>
                </c:pt>
                <c:pt idx="557">
                  <c:v>42016</c:v>
                </c:pt>
                <c:pt idx="558">
                  <c:v>42017</c:v>
                </c:pt>
                <c:pt idx="559">
                  <c:v>42018</c:v>
                </c:pt>
                <c:pt idx="560">
                  <c:v>42019</c:v>
                </c:pt>
                <c:pt idx="561">
                  <c:v>42020</c:v>
                </c:pt>
                <c:pt idx="562">
                  <c:v>42023</c:v>
                </c:pt>
                <c:pt idx="563">
                  <c:v>42024</c:v>
                </c:pt>
                <c:pt idx="564">
                  <c:v>42025</c:v>
                </c:pt>
                <c:pt idx="565">
                  <c:v>42026</c:v>
                </c:pt>
                <c:pt idx="566">
                  <c:v>42027</c:v>
                </c:pt>
                <c:pt idx="567">
                  <c:v>42030</c:v>
                </c:pt>
                <c:pt idx="568">
                  <c:v>42031</c:v>
                </c:pt>
                <c:pt idx="569">
                  <c:v>42032</c:v>
                </c:pt>
                <c:pt idx="570">
                  <c:v>42033</c:v>
                </c:pt>
                <c:pt idx="571">
                  <c:v>42034</c:v>
                </c:pt>
                <c:pt idx="572">
                  <c:v>42037</c:v>
                </c:pt>
                <c:pt idx="573">
                  <c:v>42038</c:v>
                </c:pt>
                <c:pt idx="574">
                  <c:v>42039</c:v>
                </c:pt>
                <c:pt idx="575">
                  <c:v>42040</c:v>
                </c:pt>
                <c:pt idx="576">
                  <c:v>42041</c:v>
                </c:pt>
                <c:pt idx="577">
                  <c:v>42044</c:v>
                </c:pt>
                <c:pt idx="578">
                  <c:v>42045</c:v>
                </c:pt>
                <c:pt idx="579">
                  <c:v>42046</c:v>
                </c:pt>
                <c:pt idx="580">
                  <c:v>42047</c:v>
                </c:pt>
                <c:pt idx="581">
                  <c:v>42048</c:v>
                </c:pt>
                <c:pt idx="582">
                  <c:v>42051</c:v>
                </c:pt>
                <c:pt idx="583">
                  <c:v>42052</c:v>
                </c:pt>
                <c:pt idx="584">
                  <c:v>42053</c:v>
                </c:pt>
                <c:pt idx="585">
                  <c:v>42054</c:v>
                </c:pt>
                <c:pt idx="586">
                  <c:v>42055</c:v>
                </c:pt>
                <c:pt idx="587">
                  <c:v>42058</c:v>
                </c:pt>
                <c:pt idx="588">
                  <c:v>42059</c:v>
                </c:pt>
                <c:pt idx="589">
                  <c:v>42060</c:v>
                </c:pt>
                <c:pt idx="590">
                  <c:v>42061</c:v>
                </c:pt>
                <c:pt idx="591">
                  <c:v>42062</c:v>
                </c:pt>
                <c:pt idx="592">
                  <c:v>42065</c:v>
                </c:pt>
                <c:pt idx="593">
                  <c:v>42066</c:v>
                </c:pt>
                <c:pt idx="594">
                  <c:v>42067</c:v>
                </c:pt>
                <c:pt idx="595">
                  <c:v>42068</c:v>
                </c:pt>
                <c:pt idx="596">
                  <c:v>42069</c:v>
                </c:pt>
                <c:pt idx="597">
                  <c:v>42072</c:v>
                </c:pt>
                <c:pt idx="598">
                  <c:v>42073</c:v>
                </c:pt>
                <c:pt idx="599">
                  <c:v>42074</c:v>
                </c:pt>
                <c:pt idx="600">
                  <c:v>42075</c:v>
                </c:pt>
                <c:pt idx="601">
                  <c:v>42076</c:v>
                </c:pt>
                <c:pt idx="602">
                  <c:v>42079</c:v>
                </c:pt>
                <c:pt idx="603">
                  <c:v>42080</c:v>
                </c:pt>
                <c:pt idx="604">
                  <c:v>42081</c:v>
                </c:pt>
                <c:pt idx="605">
                  <c:v>42082</c:v>
                </c:pt>
                <c:pt idx="606">
                  <c:v>42083</c:v>
                </c:pt>
                <c:pt idx="607">
                  <c:v>42086</c:v>
                </c:pt>
                <c:pt idx="608">
                  <c:v>42087</c:v>
                </c:pt>
                <c:pt idx="609">
                  <c:v>42088</c:v>
                </c:pt>
                <c:pt idx="610">
                  <c:v>42089</c:v>
                </c:pt>
                <c:pt idx="611">
                  <c:v>42090</c:v>
                </c:pt>
                <c:pt idx="612">
                  <c:v>42093</c:v>
                </c:pt>
                <c:pt idx="613">
                  <c:v>42094</c:v>
                </c:pt>
                <c:pt idx="614">
                  <c:v>42095</c:v>
                </c:pt>
                <c:pt idx="615">
                  <c:v>42096</c:v>
                </c:pt>
                <c:pt idx="616">
                  <c:v>42097</c:v>
                </c:pt>
                <c:pt idx="617">
                  <c:v>42100</c:v>
                </c:pt>
                <c:pt idx="618">
                  <c:v>42101</c:v>
                </c:pt>
                <c:pt idx="619">
                  <c:v>42102</c:v>
                </c:pt>
                <c:pt idx="620">
                  <c:v>42103</c:v>
                </c:pt>
                <c:pt idx="621">
                  <c:v>42104</c:v>
                </c:pt>
                <c:pt idx="622">
                  <c:v>42107</c:v>
                </c:pt>
                <c:pt idx="623">
                  <c:v>42108</c:v>
                </c:pt>
                <c:pt idx="624">
                  <c:v>42109</c:v>
                </c:pt>
                <c:pt idx="625">
                  <c:v>42110</c:v>
                </c:pt>
                <c:pt idx="626">
                  <c:v>42111</c:v>
                </c:pt>
                <c:pt idx="627">
                  <c:v>42114</c:v>
                </c:pt>
                <c:pt idx="628">
                  <c:v>42115</c:v>
                </c:pt>
                <c:pt idx="629">
                  <c:v>42116</c:v>
                </c:pt>
                <c:pt idx="630">
                  <c:v>42117</c:v>
                </c:pt>
                <c:pt idx="631">
                  <c:v>42118</c:v>
                </c:pt>
                <c:pt idx="632">
                  <c:v>42121</c:v>
                </c:pt>
                <c:pt idx="633">
                  <c:v>42122</c:v>
                </c:pt>
                <c:pt idx="634">
                  <c:v>42123</c:v>
                </c:pt>
                <c:pt idx="635">
                  <c:v>42124</c:v>
                </c:pt>
                <c:pt idx="636">
                  <c:v>42125</c:v>
                </c:pt>
                <c:pt idx="637">
                  <c:v>42128</c:v>
                </c:pt>
                <c:pt idx="638">
                  <c:v>42129</c:v>
                </c:pt>
                <c:pt idx="639">
                  <c:v>42130</c:v>
                </c:pt>
                <c:pt idx="640">
                  <c:v>42131</c:v>
                </c:pt>
                <c:pt idx="641">
                  <c:v>42132</c:v>
                </c:pt>
                <c:pt idx="642">
                  <c:v>42135</c:v>
                </c:pt>
                <c:pt idx="643">
                  <c:v>42136</c:v>
                </c:pt>
                <c:pt idx="644">
                  <c:v>42137</c:v>
                </c:pt>
                <c:pt idx="645">
                  <c:v>42138</c:v>
                </c:pt>
                <c:pt idx="646">
                  <c:v>42139</c:v>
                </c:pt>
                <c:pt idx="647">
                  <c:v>42142</c:v>
                </c:pt>
                <c:pt idx="648">
                  <c:v>42143</c:v>
                </c:pt>
                <c:pt idx="649">
                  <c:v>42144</c:v>
                </c:pt>
                <c:pt idx="650">
                  <c:v>42145</c:v>
                </c:pt>
                <c:pt idx="651">
                  <c:v>42146</c:v>
                </c:pt>
                <c:pt idx="652">
                  <c:v>42149</c:v>
                </c:pt>
                <c:pt idx="653">
                  <c:v>42150</c:v>
                </c:pt>
                <c:pt idx="654">
                  <c:v>42151</c:v>
                </c:pt>
                <c:pt idx="655">
                  <c:v>42152</c:v>
                </c:pt>
                <c:pt idx="656">
                  <c:v>42153</c:v>
                </c:pt>
                <c:pt idx="657">
                  <c:v>42156</c:v>
                </c:pt>
                <c:pt idx="658">
                  <c:v>42157</c:v>
                </c:pt>
                <c:pt idx="659">
                  <c:v>42158</c:v>
                </c:pt>
                <c:pt idx="660">
                  <c:v>42159</c:v>
                </c:pt>
                <c:pt idx="661">
                  <c:v>42160</c:v>
                </c:pt>
                <c:pt idx="662">
                  <c:v>42163</c:v>
                </c:pt>
                <c:pt idx="663">
                  <c:v>42164</c:v>
                </c:pt>
                <c:pt idx="664">
                  <c:v>42165</c:v>
                </c:pt>
                <c:pt idx="665">
                  <c:v>42166</c:v>
                </c:pt>
                <c:pt idx="666">
                  <c:v>42167</c:v>
                </c:pt>
                <c:pt idx="667">
                  <c:v>42170</c:v>
                </c:pt>
                <c:pt idx="668">
                  <c:v>42171</c:v>
                </c:pt>
                <c:pt idx="669">
                  <c:v>42172</c:v>
                </c:pt>
                <c:pt idx="670">
                  <c:v>42173</c:v>
                </c:pt>
                <c:pt idx="671">
                  <c:v>42174</c:v>
                </c:pt>
                <c:pt idx="672">
                  <c:v>42177</c:v>
                </c:pt>
                <c:pt idx="673">
                  <c:v>42178</c:v>
                </c:pt>
                <c:pt idx="674">
                  <c:v>42179</c:v>
                </c:pt>
                <c:pt idx="675">
                  <c:v>42180</c:v>
                </c:pt>
                <c:pt idx="676">
                  <c:v>42181</c:v>
                </c:pt>
                <c:pt idx="677">
                  <c:v>42184</c:v>
                </c:pt>
                <c:pt idx="678">
                  <c:v>42185</c:v>
                </c:pt>
                <c:pt idx="679">
                  <c:v>42186</c:v>
                </c:pt>
                <c:pt idx="680">
                  <c:v>42187</c:v>
                </c:pt>
                <c:pt idx="681">
                  <c:v>42188</c:v>
                </c:pt>
                <c:pt idx="682">
                  <c:v>42191</c:v>
                </c:pt>
                <c:pt idx="683">
                  <c:v>42192</c:v>
                </c:pt>
                <c:pt idx="684">
                  <c:v>42193</c:v>
                </c:pt>
                <c:pt idx="685">
                  <c:v>42194</c:v>
                </c:pt>
                <c:pt idx="686">
                  <c:v>42195</c:v>
                </c:pt>
                <c:pt idx="687">
                  <c:v>42198</c:v>
                </c:pt>
                <c:pt idx="688">
                  <c:v>42199</c:v>
                </c:pt>
                <c:pt idx="689">
                  <c:v>42200</c:v>
                </c:pt>
                <c:pt idx="690">
                  <c:v>42201</c:v>
                </c:pt>
                <c:pt idx="691">
                  <c:v>42202</c:v>
                </c:pt>
                <c:pt idx="692">
                  <c:v>42205</c:v>
                </c:pt>
                <c:pt idx="693">
                  <c:v>42206</c:v>
                </c:pt>
                <c:pt idx="694">
                  <c:v>42207</c:v>
                </c:pt>
                <c:pt idx="695">
                  <c:v>42208</c:v>
                </c:pt>
                <c:pt idx="696">
                  <c:v>42209</c:v>
                </c:pt>
                <c:pt idx="697">
                  <c:v>42212</c:v>
                </c:pt>
                <c:pt idx="698">
                  <c:v>42213</c:v>
                </c:pt>
                <c:pt idx="699">
                  <c:v>42214</c:v>
                </c:pt>
                <c:pt idx="700">
                  <c:v>42215</c:v>
                </c:pt>
                <c:pt idx="701">
                  <c:v>42216</c:v>
                </c:pt>
                <c:pt idx="702">
                  <c:v>42219</c:v>
                </c:pt>
                <c:pt idx="703">
                  <c:v>42220</c:v>
                </c:pt>
                <c:pt idx="704">
                  <c:v>42221</c:v>
                </c:pt>
                <c:pt idx="705">
                  <c:v>42222</c:v>
                </c:pt>
                <c:pt idx="706">
                  <c:v>42223</c:v>
                </c:pt>
                <c:pt idx="707">
                  <c:v>42226</c:v>
                </c:pt>
                <c:pt idx="708">
                  <c:v>42227</c:v>
                </c:pt>
                <c:pt idx="709">
                  <c:v>42228</c:v>
                </c:pt>
                <c:pt idx="710">
                  <c:v>42229</c:v>
                </c:pt>
                <c:pt idx="711">
                  <c:v>42230</c:v>
                </c:pt>
                <c:pt idx="712">
                  <c:v>42233</c:v>
                </c:pt>
                <c:pt idx="713">
                  <c:v>42234</c:v>
                </c:pt>
                <c:pt idx="714">
                  <c:v>42235</c:v>
                </c:pt>
                <c:pt idx="715">
                  <c:v>42236</c:v>
                </c:pt>
                <c:pt idx="716">
                  <c:v>42237</c:v>
                </c:pt>
                <c:pt idx="717">
                  <c:v>42240</c:v>
                </c:pt>
                <c:pt idx="718">
                  <c:v>42241</c:v>
                </c:pt>
                <c:pt idx="719">
                  <c:v>42242</c:v>
                </c:pt>
                <c:pt idx="720">
                  <c:v>42243</c:v>
                </c:pt>
                <c:pt idx="721">
                  <c:v>42244</c:v>
                </c:pt>
                <c:pt idx="722">
                  <c:v>42247</c:v>
                </c:pt>
                <c:pt idx="723">
                  <c:v>42248</c:v>
                </c:pt>
                <c:pt idx="724">
                  <c:v>42249</c:v>
                </c:pt>
                <c:pt idx="725">
                  <c:v>42250</c:v>
                </c:pt>
                <c:pt idx="726">
                  <c:v>42251</c:v>
                </c:pt>
                <c:pt idx="727">
                  <c:v>42254</c:v>
                </c:pt>
                <c:pt idx="728">
                  <c:v>42255</c:v>
                </c:pt>
                <c:pt idx="729">
                  <c:v>42256</c:v>
                </c:pt>
                <c:pt idx="730">
                  <c:v>42257</c:v>
                </c:pt>
                <c:pt idx="731">
                  <c:v>42258</c:v>
                </c:pt>
                <c:pt idx="732">
                  <c:v>42261</c:v>
                </c:pt>
                <c:pt idx="733">
                  <c:v>42262</c:v>
                </c:pt>
                <c:pt idx="734">
                  <c:v>42263</c:v>
                </c:pt>
                <c:pt idx="735">
                  <c:v>42264</c:v>
                </c:pt>
                <c:pt idx="736">
                  <c:v>42265</c:v>
                </c:pt>
                <c:pt idx="737">
                  <c:v>42268</c:v>
                </c:pt>
                <c:pt idx="738">
                  <c:v>42269</c:v>
                </c:pt>
                <c:pt idx="739">
                  <c:v>42270</c:v>
                </c:pt>
                <c:pt idx="740">
                  <c:v>42271</c:v>
                </c:pt>
                <c:pt idx="741">
                  <c:v>42272</c:v>
                </c:pt>
                <c:pt idx="742">
                  <c:v>42275</c:v>
                </c:pt>
                <c:pt idx="743">
                  <c:v>42276</c:v>
                </c:pt>
                <c:pt idx="744">
                  <c:v>42277</c:v>
                </c:pt>
                <c:pt idx="745">
                  <c:v>42278</c:v>
                </c:pt>
                <c:pt idx="746">
                  <c:v>42279</c:v>
                </c:pt>
                <c:pt idx="747">
                  <c:v>42282</c:v>
                </c:pt>
                <c:pt idx="748">
                  <c:v>42283</c:v>
                </c:pt>
                <c:pt idx="749">
                  <c:v>42284</c:v>
                </c:pt>
                <c:pt idx="750">
                  <c:v>42285</c:v>
                </c:pt>
                <c:pt idx="751">
                  <c:v>42286</c:v>
                </c:pt>
                <c:pt idx="752">
                  <c:v>42289</c:v>
                </c:pt>
                <c:pt idx="753">
                  <c:v>42290</c:v>
                </c:pt>
                <c:pt idx="754">
                  <c:v>42291</c:v>
                </c:pt>
                <c:pt idx="755">
                  <c:v>42292</c:v>
                </c:pt>
                <c:pt idx="756">
                  <c:v>42293</c:v>
                </c:pt>
                <c:pt idx="757">
                  <c:v>42296</c:v>
                </c:pt>
                <c:pt idx="758">
                  <c:v>42297</c:v>
                </c:pt>
                <c:pt idx="759">
                  <c:v>42298</c:v>
                </c:pt>
                <c:pt idx="760">
                  <c:v>42299</c:v>
                </c:pt>
                <c:pt idx="761">
                  <c:v>42300</c:v>
                </c:pt>
                <c:pt idx="762">
                  <c:v>42303</c:v>
                </c:pt>
                <c:pt idx="763">
                  <c:v>42304</c:v>
                </c:pt>
                <c:pt idx="764">
                  <c:v>42305</c:v>
                </c:pt>
                <c:pt idx="765">
                  <c:v>42306</c:v>
                </c:pt>
                <c:pt idx="766">
                  <c:v>42307</c:v>
                </c:pt>
                <c:pt idx="767">
                  <c:v>42310</c:v>
                </c:pt>
                <c:pt idx="768">
                  <c:v>42311</c:v>
                </c:pt>
                <c:pt idx="769">
                  <c:v>42312</c:v>
                </c:pt>
                <c:pt idx="770">
                  <c:v>42313</c:v>
                </c:pt>
                <c:pt idx="771">
                  <c:v>42314</c:v>
                </c:pt>
                <c:pt idx="772">
                  <c:v>42317</c:v>
                </c:pt>
                <c:pt idx="773">
                  <c:v>42318</c:v>
                </c:pt>
                <c:pt idx="774">
                  <c:v>42319</c:v>
                </c:pt>
                <c:pt idx="775">
                  <c:v>42320</c:v>
                </c:pt>
                <c:pt idx="776">
                  <c:v>42321</c:v>
                </c:pt>
                <c:pt idx="777">
                  <c:v>42324</c:v>
                </c:pt>
                <c:pt idx="778">
                  <c:v>42325</c:v>
                </c:pt>
                <c:pt idx="779">
                  <c:v>42326</c:v>
                </c:pt>
                <c:pt idx="780">
                  <c:v>42327</c:v>
                </c:pt>
                <c:pt idx="781">
                  <c:v>42328</c:v>
                </c:pt>
                <c:pt idx="782">
                  <c:v>42331</c:v>
                </c:pt>
                <c:pt idx="783">
                  <c:v>42332</c:v>
                </c:pt>
                <c:pt idx="784">
                  <c:v>42333</c:v>
                </c:pt>
                <c:pt idx="785">
                  <c:v>42334</c:v>
                </c:pt>
                <c:pt idx="786">
                  <c:v>42335</c:v>
                </c:pt>
                <c:pt idx="787">
                  <c:v>42338</c:v>
                </c:pt>
                <c:pt idx="788">
                  <c:v>42339</c:v>
                </c:pt>
                <c:pt idx="789">
                  <c:v>42340</c:v>
                </c:pt>
                <c:pt idx="790">
                  <c:v>42341</c:v>
                </c:pt>
                <c:pt idx="791">
                  <c:v>42342</c:v>
                </c:pt>
                <c:pt idx="792">
                  <c:v>42345</c:v>
                </c:pt>
                <c:pt idx="793">
                  <c:v>42346</c:v>
                </c:pt>
                <c:pt idx="794">
                  <c:v>42347</c:v>
                </c:pt>
                <c:pt idx="795">
                  <c:v>42348</c:v>
                </c:pt>
                <c:pt idx="796">
                  <c:v>42349</c:v>
                </c:pt>
                <c:pt idx="797">
                  <c:v>42352</c:v>
                </c:pt>
                <c:pt idx="798">
                  <c:v>42353</c:v>
                </c:pt>
                <c:pt idx="799">
                  <c:v>42354</c:v>
                </c:pt>
                <c:pt idx="800">
                  <c:v>42355</c:v>
                </c:pt>
                <c:pt idx="801">
                  <c:v>42356</c:v>
                </c:pt>
                <c:pt idx="802">
                  <c:v>42359</c:v>
                </c:pt>
                <c:pt idx="803">
                  <c:v>42360</c:v>
                </c:pt>
                <c:pt idx="804">
                  <c:v>42361</c:v>
                </c:pt>
                <c:pt idx="805">
                  <c:v>42362</c:v>
                </c:pt>
                <c:pt idx="806">
                  <c:v>42363</c:v>
                </c:pt>
                <c:pt idx="807">
                  <c:v>42366</c:v>
                </c:pt>
                <c:pt idx="808">
                  <c:v>42367</c:v>
                </c:pt>
                <c:pt idx="809">
                  <c:v>42368</c:v>
                </c:pt>
                <c:pt idx="810">
                  <c:v>42369</c:v>
                </c:pt>
                <c:pt idx="811">
                  <c:v>42370</c:v>
                </c:pt>
                <c:pt idx="812">
                  <c:v>42373</c:v>
                </c:pt>
                <c:pt idx="813">
                  <c:v>42374</c:v>
                </c:pt>
                <c:pt idx="814">
                  <c:v>42375</c:v>
                </c:pt>
                <c:pt idx="815">
                  <c:v>42376</c:v>
                </c:pt>
                <c:pt idx="816">
                  <c:v>42377</c:v>
                </c:pt>
                <c:pt idx="817">
                  <c:v>42380</c:v>
                </c:pt>
                <c:pt idx="818">
                  <c:v>42381</c:v>
                </c:pt>
                <c:pt idx="819">
                  <c:v>42382</c:v>
                </c:pt>
                <c:pt idx="820">
                  <c:v>42383</c:v>
                </c:pt>
                <c:pt idx="821">
                  <c:v>42384</c:v>
                </c:pt>
                <c:pt idx="822">
                  <c:v>42387</c:v>
                </c:pt>
                <c:pt idx="823">
                  <c:v>42388</c:v>
                </c:pt>
                <c:pt idx="824">
                  <c:v>42389</c:v>
                </c:pt>
                <c:pt idx="825">
                  <c:v>42390</c:v>
                </c:pt>
                <c:pt idx="826">
                  <c:v>42391</c:v>
                </c:pt>
                <c:pt idx="827">
                  <c:v>42394</c:v>
                </c:pt>
                <c:pt idx="828">
                  <c:v>42395</c:v>
                </c:pt>
                <c:pt idx="829">
                  <c:v>42396</c:v>
                </c:pt>
                <c:pt idx="830">
                  <c:v>42397</c:v>
                </c:pt>
                <c:pt idx="831">
                  <c:v>42398</c:v>
                </c:pt>
                <c:pt idx="832">
                  <c:v>42401</c:v>
                </c:pt>
                <c:pt idx="833">
                  <c:v>42402</c:v>
                </c:pt>
                <c:pt idx="834">
                  <c:v>42403</c:v>
                </c:pt>
                <c:pt idx="835">
                  <c:v>42404</c:v>
                </c:pt>
                <c:pt idx="836">
                  <c:v>42405</c:v>
                </c:pt>
                <c:pt idx="837">
                  <c:v>42408</c:v>
                </c:pt>
                <c:pt idx="838">
                  <c:v>42409</c:v>
                </c:pt>
                <c:pt idx="839">
                  <c:v>42410</c:v>
                </c:pt>
                <c:pt idx="840">
                  <c:v>42411</c:v>
                </c:pt>
                <c:pt idx="841">
                  <c:v>42412</c:v>
                </c:pt>
                <c:pt idx="842">
                  <c:v>42415</c:v>
                </c:pt>
                <c:pt idx="843">
                  <c:v>42416</c:v>
                </c:pt>
                <c:pt idx="844">
                  <c:v>42417</c:v>
                </c:pt>
                <c:pt idx="845">
                  <c:v>42418</c:v>
                </c:pt>
                <c:pt idx="846">
                  <c:v>42419</c:v>
                </c:pt>
                <c:pt idx="847">
                  <c:v>42422</c:v>
                </c:pt>
                <c:pt idx="848">
                  <c:v>42423</c:v>
                </c:pt>
                <c:pt idx="849">
                  <c:v>42424</c:v>
                </c:pt>
                <c:pt idx="850">
                  <c:v>42425</c:v>
                </c:pt>
                <c:pt idx="851">
                  <c:v>42426</c:v>
                </c:pt>
                <c:pt idx="852">
                  <c:v>42429</c:v>
                </c:pt>
                <c:pt idx="853">
                  <c:v>42430</c:v>
                </c:pt>
                <c:pt idx="854">
                  <c:v>42431</c:v>
                </c:pt>
                <c:pt idx="855">
                  <c:v>42432</c:v>
                </c:pt>
                <c:pt idx="856">
                  <c:v>42433</c:v>
                </c:pt>
                <c:pt idx="857">
                  <c:v>42436</c:v>
                </c:pt>
                <c:pt idx="858">
                  <c:v>42437</c:v>
                </c:pt>
                <c:pt idx="859">
                  <c:v>42438</c:v>
                </c:pt>
                <c:pt idx="860">
                  <c:v>42439</c:v>
                </c:pt>
                <c:pt idx="861">
                  <c:v>42440</c:v>
                </c:pt>
                <c:pt idx="862">
                  <c:v>42443</c:v>
                </c:pt>
                <c:pt idx="863">
                  <c:v>42444</c:v>
                </c:pt>
                <c:pt idx="864">
                  <c:v>42445</c:v>
                </c:pt>
                <c:pt idx="865">
                  <c:v>42446</c:v>
                </c:pt>
                <c:pt idx="866">
                  <c:v>42447</c:v>
                </c:pt>
                <c:pt idx="867">
                  <c:v>42450</c:v>
                </c:pt>
                <c:pt idx="868">
                  <c:v>42451</c:v>
                </c:pt>
                <c:pt idx="869">
                  <c:v>42452</c:v>
                </c:pt>
                <c:pt idx="870">
                  <c:v>42453</c:v>
                </c:pt>
                <c:pt idx="871">
                  <c:v>42454</c:v>
                </c:pt>
                <c:pt idx="872">
                  <c:v>42457</c:v>
                </c:pt>
                <c:pt idx="873">
                  <c:v>42458</c:v>
                </c:pt>
                <c:pt idx="874">
                  <c:v>42459</c:v>
                </c:pt>
                <c:pt idx="875">
                  <c:v>42460</c:v>
                </c:pt>
                <c:pt idx="876">
                  <c:v>42461</c:v>
                </c:pt>
                <c:pt idx="877">
                  <c:v>42464</c:v>
                </c:pt>
                <c:pt idx="878">
                  <c:v>42465</c:v>
                </c:pt>
                <c:pt idx="879">
                  <c:v>42466</c:v>
                </c:pt>
                <c:pt idx="880">
                  <c:v>42467</c:v>
                </c:pt>
                <c:pt idx="881">
                  <c:v>42468</c:v>
                </c:pt>
                <c:pt idx="882">
                  <c:v>42471</c:v>
                </c:pt>
                <c:pt idx="883">
                  <c:v>42472</c:v>
                </c:pt>
                <c:pt idx="884">
                  <c:v>42473</c:v>
                </c:pt>
                <c:pt idx="885">
                  <c:v>42474</c:v>
                </c:pt>
                <c:pt idx="886">
                  <c:v>42475</c:v>
                </c:pt>
                <c:pt idx="887">
                  <c:v>42478</c:v>
                </c:pt>
                <c:pt idx="888">
                  <c:v>42479</c:v>
                </c:pt>
                <c:pt idx="889">
                  <c:v>42480</c:v>
                </c:pt>
                <c:pt idx="890">
                  <c:v>42481</c:v>
                </c:pt>
                <c:pt idx="891">
                  <c:v>42482</c:v>
                </c:pt>
                <c:pt idx="892">
                  <c:v>42485</c:v>
                </c:pt>
                <c:pt idx="893">
                  <c:v>42486</c:v>
                </c:pt>
                <c:pt idx="894">
                  <c:v>42487</c:v>
                </c:pt>
                <c:pt idx="895">
                  <c:v>42488</c:v>
                </c:pt>
                <c:pt idx="896">
                  <c:v>42489</c:v>
                </c:pt>
                <c:pt idx="897">
                  <c:v>42492</c:v>
                </c:pt>
                <c:pt idx="898">
                  <c:v>42493</c:v>
                </c:pt>
                <c:pt idx="899">
                  <c:v>42494</c:v>
                </c:pt>
                <c:pt idx="900">
                  <c:v>42495</c:v>
                </c:pt>
                <c:pt idx="901">
                  <c:v>42496</c:v>
                </c:pt>
                <c:pt idx="902">
                  <c:v>42499</c:v>
                </c:pt>
                <c:pt idx="903">
                  <c:v>42500</c:v>
                </c:pt>
                <c:pt idx="904">
                  <c:v>42501</c:v>
                </c:pt>
                <c:pt idx="905">
                  <c:v>42502</c:v>
                </c:pt>
                <c:pt idx="906">
                  <c:v>42503</c:v>
                </c:pt>
                <c:pt idx="907">
                  <c:v>42506</c:v>
                </c:pt>
                <c:pt idx="908">
                  <c:v>42507</c:v>
                </c:pt>
                <c:pt idx="909">
                  <c:v>42508</c:v>
                </c:pt>
                <c:pt idx="910">
                  <c:v>42509</c:v>
                </c:pt>
                <c:pt idx="911">
                  <c:v>42510</c:v>
                </c:pt>
                <c:pt idx="912">
                  <c:v>42513</c:v>
                </c:pt>
                <c:pt idx="913">
                  <c:v>42514</c:v>
                </c:pt>
                <c:pt idx="914">
                  <c:v>42515</c:v>
                </c:pt>
                <c:pt idx="915">
                  <c:v>42516</c:v>
                </c:pt>
                <c:pt idx="916">
                  <c:v>42517</c:v>
                </c:pt>
                <c:pt idx="917">
                  <c:v>42520</c:v>
                </c:pt>
                <c:pt idx="918">
                  <c:v>42521</c:v>
                </c:pt>
                <c:pt idx="919">
                  <c:v>42522</c:v>
                </c:pt>
                <c:pt idx="920">
                  <c:v>42523</c:v>
                </c:pt>
                <c:pt idx="921">
                  <c:v>42524</c:v>
                </c:pt>
                <c:pt idx="922">
                  <c:v>42527</c:v>
                </c:pt>
                <c:pt idx="923">
                  <c:v>42528</c:v>
                </c:pt>
                <c:pt idx="924">
                  <c:v>42529</c:v>
                </c:pt>
                <c:pt idx="925">
                  <c:v>42530</c:v>
                </c:pt>
                <c:pt idx="926">
                  <c:v>42531</c:v>
                </c:pt>
                <c:pt idx="927">
                  <c:v>42534</c:v>
                </c:pt>
                <c:pt idx="928">
                  <c:v>42535</c:v>
                </c:pt>
                <c:pt idx="929">
                  <c:v>42536</c:v>
                </c:pt>
                <c:pt idx="930">
                  <c:v>42537</c:v>
                </c:pt>
                <c:pt idx="931">
                  <c:v>42538</c:v>
                </c:pt>
                <c:pt idx="932">
                  <c:v>42541</c:v>
                </c:pt>
                <c:pt idx="933">
                  <c:v>42542</c:v>
                </c:pt>
                <c:pt idx="934">
                  <c:v>42543</c:v>
                </c:pt>
                <c:pt idx="935">
                  <c:v>42544</c:v>
                </c:pt>
                <c:pt idx="936">
                  <c:v>42545</c:v>
                </c:pt>
                <c:pt idx="937">
                  <c:v>42548</c:v>
                </c:pt>
                <c:pt idx="938">
                  <c:v>42549</c:v>
                </c:pt>
                <c:pt idx="939">
                  <c:v>42550</c:v>
                </c:pt>
                <c:pt idx="940">
                  <c:v>42551</c:v>
                </c:pt>
                <c:pt idx="941">
                  <c:v>42552</c:v>
                </c:pt>
                <c:pt idx="942">
                  <c:v>42555</c:v>
                </c:pt>
                <c:pt idx="943">
                  <c:v>42556</c:v>
                </c:pt>
                <c:pt idx="944">
                  <c:v>42557</c:v>
                </c:pt>
                <c:pt idx="945">
                  <c:v>42558</c:v>
                </c:pt>
                <c:pt idx="946">
                  <c:v>42559</c:v>
                </c:pt>
                <c:pt idx="947">
                  <c:v>42562</c:v>
                </c:pt>
                <c:pt idx="948">
                  <c:v>42563</c:v>
                </c:pt>
                <c:pt idx="949">
                  <c:v>42564</c:v>
                </c:pt>
                <c:pt idx="950">
                  <c:v>42565</c:v>
                </c:pt>
                <c:pt idx="951">
                  <c:v>42566</c:v>
                </c:pt>
                <c:pt idx="952">
                  <c:v>42569</c:v>
                </c:pt>
                <c:pt idx="953">
                  <c:v>42570</c:v>
                </c:pt>
                <c:pt idx="954">
                  <c:v>42571</c:v>
                </c:pt>
                <c:pt idx="955">
                  <c:v>42572</c:v>
                </c:pt>
                <c:pt idx="956">
                  <c:v>42573</c:v>
                </c:pt>
                <c:pt idx="957">
                  <c:v>42576</c:v>
                </c:pt>
                <c:pt idx="958">
                  <c:v>42577</c:v>
                </c:pt>
                <c:pt idx="959">
                  <c:v>42578</c:v>
                </c:pt>
                <c:pt idx="960">
                  <c:v>42579</c:v>
                </c:pt>
                <c:pt idx="961">
                  <c:v>42580</c:v>
                </c:pt>
                <c:pt idx="962">
                  <c:v>42583</c:v>
                </c:pt>
                <c:pt idx="963">
                  <c:v>42584</c:v>
                </c:pt>
                <c:pt idx="964">
                  <c:v>42585</c:v>
                </c:pt>
                <c:pt idx="965">
                  <c:v>42586</c:v>
                </c:pt>
                <c:pt idx="966">
                  <c:v>42587</c:v>
                </c:pt>
                <c:pt idx="967">
                  <c:v>42590</c:v>
                </c:pt>
                <c:pt idx="968">
                  <c:v>42591</c:v>
                </c:pt>
                <c:pt idx="969">
                  <c:v>42592</c:v>
                </c:pt>
                <c:pt idx="970">
                  <c:v>42593</c:v>
                </c:pt>
                <c:pt idx="971">
                  <c:v>42594</c:v>
                </c:pt>
                <c:pt idx="972">
                  <c:v>42597</c:v>
                </c:pt>
                <c:pt idx="973">
                  <c:v>42598</c:v>
                </c:pt>
                <c:pt idx="974">
                  <c:v>42599</c:v>
                </c:pt>
                <c:pt idx="975">
                  <c:v>42600</c:v>
                </c:pt>
                <c:pt idx="976">
                  <c:v>42601</c:v>
                </c:pt>
                <c:pt idx="977">
                  <c:v>42604</c:v>
                </c:pt>
                <c:pt idx="978">
                  <c:v>42605</c:v>
                </c:pt>
                <c:pt idx="979">
                  <c:v>42606</c:v>
                </c:pt>
                <c:pt idx="980">
                  <c:v>42607</c:v>
                </c:pt>
                <c:pt idx="981">
                  <c:v>42608</c:v>
                </c:pt>
                <c:pt idx="982">
                  <c:v>42611</c:v>
                </c:pt>
                <c:pt idx="983">
                  <c:v>42612</c:v>
                </c:pt>
                <c:pt idx="984">
                  <c:v>42613</c:v>
                </c:pt>
                <c:pt idx="985">
                  <c:v>42614</c:v>
                </c:pt>
                <c:pt idx="986">
                  <c:v>42615</c:v>
                </c:pt>
                <c:pt idx="987">
                  <c:v>42618</c:v>
                </c:pt>
                <c:pt idx="988">
                  <c:v>42619</c:v>
                </c:pt>
                <c:pt idx="989">
                  <c:v>42620</c:v>
                </c:pt>
                <c:pt idx="990">
                  <c:v>42621</c:v>
                </c:pt>
                <c:pt idx="991">
                  <c:v>42622</c:v>
                </c:pt>
                <c:pt idx="992">
                  <c:v>42625</c:v>
                </c:pt>
                <c:pt idx="993">
                  <c:v>42626</c:v>
                </c:pt>
                <c:pt idx="994">
                  <c:v>42627</c:v>
                </c:pt>
                <c:pt idx="995">
                  <c:v>42628</c:v>
                </c:pt>
                <c:pt idx="996">
                  <c:v>42629</c:v>
                </c:pt>
                <c:pt idx="997">
                  <c:v>42632</c:v>
                </c:pt>
                <c:pt idx="998">
                  <c:v>42633</c:v>
                </c:pt>
                <c:pt idx="999">
                  <c:v>42634</c:v>
                </c:pt>
                <c:pt idx="1000">
                  <c:v>42635</c:v>
                </c:pt>
                <c:pt idx="1001">
                  <c:v>42636</c:v>
                </c:pt>
                <c:pt idx="1002">
                  <c:v>42639</c:v>
                </c:pt>
                <c:pt idx="1003">
                  <c:v>42640</c:v>
                </c:pt>
                <c:pt idx="1004">
                  <c:v>42641</c:v>
                </c:pt>
                <c:pt idx="1005">
                  <c:v>42642</c:v>
                </c:pt>
                <c:pt idx="1006">
                  <c:v>42643</c:v>
                </c:pt>
                <c:pt idx="1007">
                  <c:v>42646</c:v>
                </c:pt>
                <c:pt idx="1008">
                  <c:v>42647</c:v>
                </c:pt>
                <c:pt idx="1009">
                  <c:v>42648</c:v>
                </c:pt>
                <c:pt idx="1010">
                  <c:v>42649</c:v>
                </c:pt>
                <c:pt idx="1011">
                  <c:v>42650</c:v>
                </c:pt>
                <c:pt idx="1012">
                  <c:v>42653</c:v>
                </c:pt>
                <c:pt idx="1013">
                  <c:v>42654</c:v>
                </c:pt>
                <c:pt idx="1014">
                  <c:v>42655</c:v>
                </c:pt>
                <c:pt idx="1015">
                  <c:v>42656</c:v>
                </c:pt>
                <c:pt idx="1016">
                  <c:v>42657</c:v>
                </c:pt>
                <c:pt idx="1017">
                  <c:v>42660</c:v>
                </c:pt>
                <c:pt idx="1018">
                  <c:v>42661</c:v>
                </c:pt>
                <c:pt idx="1019">
                  <c:v>42662</c:v>
                </c:pt>
                <c:pt idx="1020">
                  <c:v>42663</c:v>
                </c:pt>
                <c:pt idx="1021">
                  <c:v>42664</c:v>
                </c:pt>
                <c:pt idx="1022">
                  <c:v>42667</c:v>
                </c:pt>
                <c:pt idx="1023">
                  <c:v>42668</c:v>
                </c:pt>
                <c:pt idx="1024">
                  <c:v>42669</c:v>
                </c:pt>
                <c:pt idx="1025">
                  <c:v>42670</c:v>
                </c:pt>
                <c:pt idx="1026">
                  <c:v>42671</c:v>
                </c:pt>
                <c:pt idx="1027">
                  <c:v>42674</c:v>
                </c:pt>
                <c:pt idx="1028">
                  <c:v>42675</c:v>
                </c:pt>
                <c:pt idx="1029">
                  <c:v>42676</c:v>
                </c:pt>
                <c:pt idx="1030">
                  <c:v>42677</c:v>
                </c:pt>
                <c:pt idx="1031">
                  <c:v>42678</c:v>
                </c:pt>
                <c:pt idx="1032">
                  <c:v>42681</c:v>
                </c:pt>
                <c:pt idx="1033">
                  <c:v>42682</c:v>
                </c:pt>
                <c:pt idx="1034">
                  <c:v>42683</c:v>
                </c:pt>
                <c:pt idx="1035">
                  <c:v>42684</c:v>
                </c:pt>
                <c:pt idx="1036">
                  <c:v>42685</c:v>
                </c:pt>
                <c:pt idx="1037">
                  <c:v>42688</c:v>
                </c:pt>
                <c:pt idx="1038">
                  <c:v>42689</c:v>
                </c:pt>
                <c:pt idx="1039">
                  <c:v>42690</c:v>
                </c:pt>
                <c:pt idx="1040">
                  <c:v>42691</c:v>
                </c:pt>
                <c:pt idx="1041">
                  <c:v>42692</c:v>
                </c:pt>
                <c:pt idx="1042">
                  <c:v>42695</c:v>
                </c:pt>
                <c:pt idx="1043">
                  <c:v>42696</c:v>
                </c:pt>
                <c:pt idx="1044">
                  <c:v>42697</c:v>
                </c:pt>
                <c:pt idx="1045">
                  <c:v>42698</c:v>
                </c:pt>
                <c:pt idx="1046">
                  <c:v>42699</c:v>
                </c:pt>
                <c:pt idx="1047">
                  <c:v>42702</c:v>
                </c:pt>
                <c:pt idx="1048">
                  <c:v>42703</c:v>
                </c:pt>
                <c:pt idx="1049">
                  <c:v>42704</c:v>
                </c:pt>
                <c:pt idx="1050">
                  <c:v>42705</c:v>
                </c:pt>
                <c:pt idx="1051">
                  <c:v>42706</c:v>
                </c:pt>
                <c:pt idx="1052">
                  <c:v>42709</c:v>
                </c:pt>
                <c:pt idx="1053">
                  <c:v>42710</c:v>
                </c:pt>
                <c:pt idx="1054">
                  <c:v>42711</c:v>
                </c:pt>
                <c:pt idx="1055">
                  <c:v>42712</c:v>
                </c:pt>
                <c:pt idx="1056">
                  <c:v>42713</c:v>
                </c:pt>
                <c:pt idx="1057">
                  <c:v>42716</c:v>
                </c:pt>
                <c:pt idx="1058">
                  <c:v>42717</c:v>
                </c:pt>
                <c:pt idx="1059">
                  <c:v>42718</c:v>
                </c:pt>
                <c:pt idx="1060">
                  <c:v>42719</c:v>
                </c:pt>
                <c:pt idx="1061">
                  <c:v>42720</c:v>
                </c:pt>
                <c:pt idx="1062">
                  <c:v>42723</c:v>
                </c:pt>
                <c:pt idx="1063">
                  <c:v>42724</c:v>
                </c:pt>
                <c:pt idx="1064">
                  <c:v>42725</c:v>
                </c:pt>
                <c:pt idx="1065">
                  <c:v>42726</c:v>
                </c:pt>
                <c:pt idx="1066">
                  <c:v>42727</c:v>
                </c:pt>
                <c:pt idx="1067">
                  <c:v>42730</c:v>
                </c:pt>
                <c:pt idx="1068">
                  <c:v>42731</c:v>
                </c:pt>
                <c:pt idx="1069">
                  <c:v>42732</c:v>
                </c:pt>
                <c:pt idx="1070">
                  <c:v>42733</c:v>
                </c:pt>
                <c:pt idx="1071">
                  <c:v>42734</c:v>
                </c:pt>
                <c:pt idx="1072">
                  <c:v>42737</c:v>
                </c:pt>
                <c:pt idx="1073">
                  <c:v>42738</c:v>
                </c:pt>
                <c:pt idx="1074">
                  <c:v>42739</c:v>
                </c:pt>
                <c:pt idx="1075">
                  <c:v>42740</c:v>
                </c:pt>
                <c:pt idx="1076">
                  <c:v>42741</c:v>
                </c:pt>
                <c:pt idx="1077">
                  <c:v>42744</c:v>
                </c:pt>
                <c:pt idx="1078">
                  <c:v>42745</c:v>
                </c:pt>
                <c:pt idx="1079">
                  <c:v>42746</c:v>
                </c:pt>
                <c:pt idx="1080">
                  <c:v>42747</c:v>
                </c:pt>
                <c:pt idx="1081">
                  <c:v>42748</c:v>
                </c:pt>
                <c:pt idx="1082">
                  <c:v>42751</c:v>
                </c:pt>
                <c:pt idx="1083">
                  <c:v>42752</c:v>
                </c:pt>
                <c:pt idx="1084">
                  <c:v>42753</c:v>
                </c:pt>
                <c:pt idx="1085">
                  <c:v>42754</c:v>
                </c:pt>
                <c:pt idx="1086">
                  <c:v>42755</c:v>
                </c:pt>
                <c:pt idx="1087">
                  <c:v>42758</c:v>
                </c:pt>
                <c:pt idx="1088">
                  <c:v>42759</c:v>
                </c:pt>
                <c:pt idx="1089">
                  <c:v>42760</c:v>
                </c:pt>
                <c:pt idx="1090">
                  <c:v>42761</c:v>
                </c:pt>
                <c:pt idx="1091">
                  <c:v>42762</c:v>
                </c:pt>
                <c:pt idx="1092">
                  <c:v>42765</c:v>
                </c:pt>
                <c:pt idx="1093">
                  <c:v>42766</c:v>
                </c:pt>
                <c:pt idx="1094">
                  <c:v>42767</c:v>
                </c:pt>
                <c:pt idx="1095">
                  <c:v>42768</c:v>
                </c:pt>
                <c:pt idx="1096">
                  <c:v>42769</c:v>
                </c:pt>
                <c:pt idx="1097">
                  <c:v>42772</c:v>
                </c:pt>
                <c:pt idx="1098">
                  <c:v>42773</c:v>
                </c:pt>
                <c:pt idx="1099">
                  <c:v>42774</c:v>
                </c:pt>
                <c:pt idx="1100">
                  <c:v>42775</c:v>
                </c:pt>
                <c:pt idx="1101">
                  <c:v>42776</c:v>
                </c:pt>
                <c:pt idx="1102">
                  <c:v>42779</c:v>
                </c:pt>
                <c:pt idx="1103">
                  <c:v>42780</c:v>
                </c:pt>
                <c:pt idx="1104">
                  <c:v>42781</c:v>
                </c:pt>
                <c:pt idx="1105">
                  <c:v>42782</c:v>
                </c:pt>
                <c:pt idx="1106">
                  <c:v>42783</c:v>
                </c:pt>
                <c:pt idx="1107">
                  <c:v>42786</c:v>
                </c:pt>
                <c:pt idx="1108">
                  <c:v>42787</c:v>
                </c:pt>
                <c:pt idx="1109">
                  <c:v>42788</c:v>
                </c:pt>
                <c:pt idx="1110">
                  <c:v>42789</c:v>
                </c:pt>
                <c:pt idx="1111">
                  <c:v>42790</c:v>
                </c:pt>
                <c:pt idx="1112">
                  <c:v>42793</c:v>
                </c:pt>
                <c:pt idx="1113">
                  <c:v>42794</c:v>
                </c:pt>
                <c:pt idx="1114">
                  <c:v>42795</c:v>
                </c:pt>
                <c:pt idx="1115">
                  <c:v>42796</c:v>
                </c:pt>
                <c:pt idx="1116">
                  <c:v>42797</c:v>
                </c:pt>
                <c:pt idx="1117">
                  <c:v>42800</c:v>
                </c:pt>
                <c:pt idx="1118">
                  <c:v>42801</c:v>
                </c:pt>
                <c:pt idx="1119">
                  <c:v>42802</c:v>
                </c:pt>
                <c:pt idx="1120">
                  <c:v>42803</c:v>
                </c:pt>
                <c:pt idx="1121">
                  <c:v>42804</c:v>
                </c:pt>
                <c:pt idx="1122">
                  <c:v>42807</c:v>
                </c:pt>
                <c:pt idx="1123">
                  <c:v>42808</c:v>
                </c:pt>
                <c:pt idx="1124">
                  <c:v>42809</c:v>
                </c:pt>
                <c:pt idx="1125">
                  <c:v>42810</c:v>
                </c:pt>
                <c:pt idx="1126">
                  <c:v>42811</c:v>
                </c:pt>
                <c:pt idx="1127">
                  <c:v>42814</c:v>
                </c:pt>
                <c:pt idx="1128">
                  <c:v>42815</c:v>
                </c:pt>
                <c:pt idx="1129">
                  <c:v>42816</c:v>
                </c:pt>
                <c:pt idx="1130">
                  <c:v>42817</c:v>
                </c:pt>
                <c:pt idx="1131">
                  <c:v>42818</c:v>
                </c:pt>
                <c:pt idx="1132">
                  <c:v>42821</c:v>
                </c:pt>
                <c:pt idx="1133">
                  <c:v>42822</c:v>
                </c:pt>
                <c:pt idx="1134">
                  <c:v>42823</c:v>
                </c:pt>
                <c:pt idx="1135">
                  <c:v>42824</c:v>
                </c:pt>
                <c:pt idx="1136">
                  <c:v>42825</c:v>
                </c:pt>
                <c:pt idx="1137">
                  <c:v>42828</c:v>
                </c:pt>
                <c:pt idx="1138">
                  <c:v>42829</c:v>
                </c:pt>
                <c:pt idx="1139">
                  <c:v>42830</c:v>
                </c:pt>
                <c:pt idx="1140">
                  <c:v>42831</c:v>
                </c:pt>
                <c:pt idx="1141">
                  <c:v>42832</c:v>
                </c:pt>
                <c:pt idx="1142">
                  <c:v>42835</c:v>
                </c:pt>
                <c:pt idx="1143">
                  <c:v>42836</c:v>
                </c:pt>
                <c:pt idx="1144">
                  <c:v>42837</c:v>
                </c:pt>
                <c:pt idx="1145">
                  <c:v>42838</c:v>
                </c:pt>
                <c:pt idx="1146">
                  <c:v>42839</c:v>
                </c:pt>
                <c:pt idx="1147">
                  <c:v>42842</c:v>
                </c:pt>
                <c:pt idx="1148">
                  <c:v>42843</c:v>
                </c:pt>
                <c:pt idx="1149">
                  <c:v>42844</c:v>
                </c:pt>
                <c:pt idx="1150">
                  <c:v>42845</c:v>
                </c:pt>
                <c:pt idx="1151">
                  <c:v>42846</c:v>
                </c:pt>
                <c:pt idx="1152">
                  <c:v>42849</c:v>
                </c:pt>
                <c:pt idx="1153">
                  <c:v>42850</c:v>
                </c:pt>
                <c:pt idx="1154">
                  <c:v>42851</c:v>
                </c:pt>
                <c:pt idx="1155">
                  <c:v>42852</c:v>
                </c:pt>
                <c:pt idx="1156">
                  <c:v>42853</c:v>
                </c:pt>
                <c:pt idx="1157">
                  <c:v>42856</c:v>
                </c:pt>
                <c:pt idx="1158">
                  <c:v>42857</c:v>
                </c:pt>
                <c:pt idx="1159">
                  <c:v>42858</c:v>
                </c:pt>
                <c:pt idx="1160">
                  <c:v>42859</c:v>
                </c:pt>
                <c:pt idx="1161">
                  <c:v>42860</c:v>
                </c:pt>
                <c:pt idx="1162">
                  <c:v>42863</c:v>
                </c:pt>
                <c:pt idx="1163">
                  <c:v>42864</c:v>
                </c:pt>
                <c:pt idx="1164">
                  <c:v>42865</c:v>
                </c:pt>
                <c:pt idx="1165">
                  <c:v>42866</c:v>
                </c:pt>
                <c:pt idx="1166">
                  <c:v>42867</c:v>
                </c:pt>
                <c:pt idx="1167">
                  <c:v>42870</c:v>
                </c:pt>
                <c:pt idx="1168">
                  <c:v>42871</c:v>
                </c:pt>
                <c:pt idx="1169">
                  <c:v>42872</c:v>
                </c:pt>
                <c:pt idx="1170">
                  <c:v>42873</c:v>
                </c:pt>
                <c:pt idx="1171">
                  <c:v>42874</c:v>
                </c:pt>
                <c:pt idx="1172">
                  <c:v>42877</c:v>
                </c:pt>
                <c:pt idx="1173">
                  <c:v>42878</c:v>
                </c:pt>
                <c:pt idx="1174">
                  <c:v>42879</c:v>
                </c:pt>
                <c:pt idx="1175">
                  <c:v>42880</c:v>
                </c:pt>
                <c:pt idx="1176">
                  <c:v>42881</c:v>
                </c:pt>
                <c:pt idx="1177">
                  <c:v>42884</c:v>
                </c:pt>
                <c:pt idx="1178">
                  <c:v>42885</c:v>
                </c:pt>
                <c:pt idx="1179">
                  <c:v>42886</c:v>
                </c:pt>
                <c:pt idx="1180">
                  <c:v>42887</c:v>
                </c:pt>
                <c:pt idx="1181">
                  <c:v>42888</c:v>
                </c:pt>
                <c:pt idx="1182">
                  <c:v>42891</c:v>
                </c:pt>
                <c:pt idx="1183">
                  <c:v>42892</c:v>
                </c:pt>
                <c:pt idx="1184">
                  <c:v>42893</c:v>
                </c:pt>
                <c:pt idx="1185">
                  <c:v>42894</c:v>
                </c:pt>
                <c:pt idx="1186">
                  <c:v>42895</c:v>
                </c:pt>
                <c:pt idx="1187">
                  <c:v>42898</c:v>
                </c:pt>
                <c:pt idx="1188">
                  <c:v>42899</c:v>
                </c:pt>
                <c:pt idx="1189">
                  <c:v>42900</c:v>
                </c:pt>
                <c:pt idx="1190">
                  <c:v>42901</c:v>
                </c:pt>
                <c:pt idx="1191">
                  <c:v>42902</c:v>
                </c:pt>
                <c:pt idx="1192">
                  <c:v>42905</c:v>
                </c:pt>
                <c:pt idx="1193">
                  <c:v>42906</c:v>
                </c:pt>
                <c:pt idx="1194">
                  <c:v>42907</c:v>
                </c:pt>
                <c:pt idx="1195">
                  <c:v>42908</c:v>
                </c:pt>
                <c:pt idx="1196">
                  <c:v>42909</c:v>
                </c:pt>
                <c:pt idx="1197">
                  <c:v>42912</c:v>
                </c:pt>
                <c:pt idx="1198">
                  <c:v>42913</c:v>
                </c:pt>
                <c:pt idx="1199">
                  <c:v>42914</c:v>
                </c:pt>
                <c:pt idx="1200">
                  <c:v>42915</c:v>
                </c:pt>
                <c:pt idx="1201">
                  <c:v>42916</c:v>
                </c:pt>
                <c:pt idx="1202">
                  <c:v>42919</c:v>
                </c:pt>
                <c:pt idx="1203">
                  <c:v>42920</c:v>
                </c:pt>
                <c:pt idx="1204">
                  <c:v>42921</c:v>
                </c:pt>
                <c:pt idx="1205">
                  <c:v>42922</c:v>
                </c:pt>
                <c:pt idx="1206">
                  <c:v>42923</c:v>
                </c:pt>
                <c:pt idx="1207">
                  <c:v>42926</c:v>
                </c:pt>
                <c:pt idx="1208">
                  <c:v>42927</c:v>
                </c:pt>
                <c:pt idx="1209">
                  <c:v>42928</c:v>
                </c:pt>
                <c:pt idx="1210">
                  <c:v>42929</c:v>
                </c:pt>
                <c:pt idx="1211">
                  <c:v>42930</c:v>
                </c:pt>
                <c:pt idx="1212">
                  <c:v>42933</c:v>
                </c:pt>
                <c:pt idx="1213">
                  <c:v>42934</c:v>
                </c:pt>
                <c:pt idx="1214">
                  <c:v>42935</c:v>
                </c:pt>
                <c:pt idx="1215">
                  <c:v>42936</c:v>
                </c:pt>
                <c:pt idx="1216">
                  <c:v>42937</c:v>
                </c:pt>
                <c:pt idx="1217">
                  <c:v>42940</c:v>
                </c:pt>
                <c:pt idx="1218">
                  <c:v>42941</c:v>
                </c:pt>
                <c:pt idx="1219">
                  <c:v>42942</c:v>
                </c:pt>
                <c:pt idx="1220">
                  <c:v>42943</c:v>
                </c:pt>
                <c:pt idx="1221">
                  <c:v>42944</c:v>
                </c:pt>
                <c:pt idx="1222">
                  <c:v>42947</c:v>
                </c:pt>
                <c:pt idx="1223">
                  <c:v>42948</c:v>
                </c:pt>
                <c:pt idx="1224">
                  <c:v>42949</c:v>
                </c:pt>
                <c:pt idx="1225">
                  <c:v>42950</c:v>
                </c:pt>
                <c:pt idx="1226">
                  <c:v>42951</c:v>
                </c:pt>
                <c:pt idx="1227">
                  <c:v>42954</c:v>
                </c:pt>
                <c:pt idx="1228">
                  <c:v>42955</c:v>
                </c:pt>
                <c:pt idx="1229">
                  <c:v>42956</c:v>
                </c:pt>
                <c:pt idx="1230">
                  <c:v>42957</c:v>
                </c:pt>
                <c:pt idx="1231">
                  <c:v>42958</c:v>
                </c:pt>
                <c:pt idx="1232">
                  <c:v>42961</c:v>
                </c:pt>
                <c:pt idx="1233">
                  <c:v>42962</c:v>
                </c:pt>
                <c:pt idx="1234">
                  <c:v>42963</c:v>
                </c:pt>
                <c:pt idx="1235">
                  <c:v>42964</c:v>
                </c:pt>
                <c:pt idx="1236">
                  <c:v>42965</c:v>
                </c:pt>
                <c:pt idx="1237">
                  <c:v>42968</c:v>
                </c:pt>
                <c:pt idx="1238">
                  <c:v>42969</c:v>
                </c:pt>
                <c:pt idx="1239">
                  <c:v>42970</c:v>
                </c:pt>
                <c:pt idx="1240">
                  <c:v>42971</c:v>
                </c:pt>
                <c:pt idx="1241">
                  <c:v>42972</c:v>
                </c:pt>
                <c:pt idx="1242">
                  <c:v>42975</c:v>
                </c:pt>
                <c:pt idx="1243">
                  <c:v>42976</c:v>
                </c:pt>
                <c:pt idx="1244">
                  <c:v>42977</c:v>
                </c:pt>
                <c:pt idx="1245">
                  <c:v>42978</c:v>
                </c:pt>
                <c:pt idx="1246">
                  <c:v>42979</c:v>
                </c:pt>
                <c:pt idx="1247">
                  <c:v>42982</c:v>
                </c:pt>
                <c:pt idx="1248">
                  <c:v>42983</c:v>
                </c:pt>
                <c:pt idx="1249">
                  <c:v>42984</c:v>
                </c:pt>
                <c:pt idx="1250">
                  <c:v>42985</c:v>
                </c:pt>
                <c:pt idx="1251">
                  <c:v>42986</c:v>
                </c:pt>
                <c:pt idx="1252">
                  <c:v>42989</c:v>
                </c:pt>
                <c:pt idx="1253">
                  <c:v>42990</c:v>
                </c:pt>
                <c:pt idx="1254">
                  <c:v>42991</c:v>
                </c:pt>
                <c:pt idx="1255">
                  <c:v>42992</c:v>
                </c:pt>
                <c:pt idx="1256">
                  <c:v>42993</c:v>
                </c:pt>
                <c:pt idx="1257">
                  <c:v>42996</c:v>
                </c:pt>
                <c:pt idx="1258">
                  <c:v>42997</c:v>
                </c:pt>
                <c:pt idx="1259">
                  <c:v>42998</c:v>
                </c:pt>
                <c:pt idx="1260">
                  <c:v>42999</c:v>
                </c:pt>
                <c:pt idx="1261">
                  <c:v>43000</c:v>
                </c:pt>
                <c:pt idx="1262">
                  <c:v>43003</c:v>
                </c:pt>
                <c:pt idx="1263">
                  <c:v>43004</c:v>
                </c:pt>
                <c:pt idx="1264">
                  <c:v>43005</c:v>
                </c:pt>
                <c:pt idx="1265">
                  <c:v>43006</c:v>
                </c:pt>
                <c:pt idx="1266">
                  <c:v>43007</c:v>
                </c:pt>
                <c:pt idx="1267">
                  <c:v>43010</c:v>
                </c:pt>
                <c:pt idx="1268">
                  <c:v>43011</c:v>
                </c:pt>
                <c:pt idx="1269">
                  <c:v>43012</c:v>
                </c:pt>
                <c:pt idx="1270">
                  <c:v>43013</c:v>
                </c:pt>
                <c:pt idx="1271">
                  <c:v>43014</c:v>
                </c:pt>
                <c:pt idx="1272">
                  <c:v>43017</c:v>
                </c:pt>
                <c:pt idx="1273">
                  <c:v>43018</c:v>
                </c:pt>
                <c:pt idx="1274">
                  <c:v>43019</c:v>
                </c:pt>
                <c:pt idx="1275">
                  <c:v>43020</c:v>
                </c:pt>
                <c:pt idx="1276">
                  <c:v>43021</c:v>
                </c:pt>
                <c:pt idx="1277">
                  <c:v>43024</c:v>
                </c:pt>
                <c:pt idx="1278">
                  <c:v>43025</c:v>
                </c:pt>
                <c:pt idx="1279">
                  <c:v>43026</c:v>
                </c:pt>
                <c:pt idx="1280">
                  <c:v>43027</c:v>
                </c:pt>
                <c:pt idx="1281">
                  <c:v>43028</c:v>
                </c:pt>
                <c:pt idx="1282">
                  <c:v>43031</c:v>
                </c:pt>
                <c:pt idx="1283">
                  <c:v>43032</c:v>
                </c:pt>
                <c:pt idx="1284">
                  <c:v>43033</c:v>
                </c:pt>
                <c:pt idx="1285">
                  <c:v>43034</c:v>
                </c:pt>
                <c:pt idx="1286">
                  <c:v>43035</c:v>
                </c:pt>
                <c:pt idx="1287">
                  <c:v>43038</c:v>
                </c:pt>
                <c:pt idx="1288">
                  <c:v>43039</c:v>
                </c:pt>
                <c:pt idx="1289">
                  <c:v>43040</c:v>
                </c:pt>
                <c:pt idx="1290">
                  <c:v>43041</c:v>
                </c:pt>
                <c:pt idx="1291">
                  <c:v>43042</c:v>
                </c:pt>
                <c:pt idx="1292">
                  <c:v>43045</c:v>
                </c:pt>
                <c:pt idx="1293">
                  <c:v>43046</c:v>
                </c:pt>
                <c:pt idx="1294">
                  <c:v>43047</c:v>
                </c:pt>
                <c:pt idx="1295">
                  <c:v>43048</c:v>
                </c:pt>
                <c:pt idx="1296">
                  <c:v>43049</c:v>
                </c:pt>
                <c:pt idx="1297">
                  <c:v>43052</c:v>
                </c:pt>
                <c:pt idx="1298">
                  <c:v>43053</c:v>
                </c:pt>
                <c:pt idx="1299">
                  <c:v>43054</c:v>
                </c:pt>
                <c:pt idx="1300">
                  <c:v>43055</c:v>
                </c:pt>
                <c:pt idx="1301">
                  <c:v>43059</c:v>
                </c:pt>
                <c:pt idx="1302">
                  <c:v>43060</c:v>
                </c:pt>
                <c:pt idx="1303">
                  <c:v>43061</c:v>
                </c:pt>
              </c:numCache>
            </c:numRef>
          </c:cat>
          <c:val>
            <c:numRef>
              <c:f>Лист1!$E$3:$E$1306</c:f>
              <c:numCache>
                <c:formatCode>0.0</c:formatCode>
                <c:ptCount val="1304"/>
                <c:pt idx="0">
                  <c:v>5.4549599999999998</c:v>
                </c:pt>
                <c:pt idx="1">
                  <c:v>5.3978400000000004</c:v>
                </c:pt>
                <c:pt idx="2">
                  <c:v>5.4213600000000008</c:v>
                </c:pt>
                <c:pt idx="3">
                  <c:v>5.4012000000000002</c:v>
                </c:pt>
                <c:pt idx="4">
                  <c:v>5.5826399999999987</c:v>
                </c:pt>
                <c:pt idx="5">
                  <c:v>5.6599199999999996</c:v>
                </c:pt>
                <c:pt idx="6">
                  <c:v>5.6817599999999997</c:v>
                </c:pt>
                <c:pt idx="7">
                  <c:v>5.81616</c:v>
                </c:pt>
                <c:pt idx="8">
                  <c:v>5.6951999999999998</c:v>
                </c:pt>
                <c:pt idx="9">
                  <c:v>5.6632800000000003</c:v>
                </c:pt>
                <c:pt idx="10">
                  <c:v>5.6951999999999998</c:v>
                </c:pt>
                <c:pt idx="11">
                  <c:v>5.7405600000000003</c:v>
                </c:pt>
                <c:pt idx="12">
                  <c:v>5.80776</c:v>
                </c:pt>
                <c:pt idx="13">
                  <c:v>5.9270399999999999</c:v>
                </c:pt>
                <c:pt idx="14">
                  <c:v>5.9236800000000001</c:v>
                </c:pt>
                <c:pt idx="15">
                  <c:v>5.6464800000000004</c:v>
                </c:pt>
                <c:pt idx="16">
                  <c:v>5.6800800000000002</c:v>
                </c:pt>
                <c:pt idx="17">
                  <c:v>5.7792000000000003</c:v>
                </c:pt>
                <c:pt idx="18">
                  <c:v>5.8111200000000007</c:v>
                </c:pt>
                <c:pt idx="19">
                  <c:v>5.8144799999999996</c:v>
                </c:pt>
                <c:pt idx="20">
                  <c:v>5.7842399999999996</c:v>
                </c:pt>
                <c:pt idx="21">
                  <c:v>5.7119999999999997</c:v>
                </c:pt>
                <c:pt idx="22">
                  <c:v>5.7590399999999997</c:v>
                </c:pt>
                <c:pt idx="23">
                  <c:v>5.7590399999999997</c:v>
                </c:pt>
                <c:pt idx="24">
                  <c:v>5.6431200000000006</c:v>
                </c:pt>
                <c:pt idx="25">
                  <c:v>5.6599199999999996</c:v>
                </c:pt>
                <c:pt idx="26">
                  <c:v>5.5809600000000001</c:v>
                </c:pt>
                <c:pt idx="27">
                  <c:v>5.6901599999999997</c:v>
                </c:pt>
                <c:pt idx="28">
                  <c:v>5.6901599999999997</c:v>
                </c:pt>
                <c:pt idx="29">
                  <c:v>5.94048</c:v>
                </c:pt>
                <c:pt idx="30">
                  <c:v>5.8413600000000008</c:v>
                </c:pt>
                <c:pt idx="31">
                  <c:v>5.7792000000000003</c:v>
                </c:pt>
                <c:pt idx="32">
                  <c:v>5.7691200000000009</c:v>
                </c:pt>
                <c:pt idx="33">
                  <c:v>5.6582400000000002</c:v>
                </c:pt>
                <c:pt idx="34">
                  <c:v>5.6515199999999997</c:v>
                </c:pt>
                <c:pt idx="35">
                  <c:v>5.6330400000000003</c:v>
                </c:pt>
                <c:pt idx="36">
                  <c:v>5.5288799999999991</c:v>
                </c:pt>
                <c:pt idx="37">
                  <c:v>5.5876799999999998</c:v>
                </c:pt>
                <c:pt idx="38">
                  <c:v>5.6951999999999998</c:v>
                </c:pt>
                <c:pt idx="39">
                  <c:v>5.7287999999999997</c:v>
                </c:pt>
                <c:pt idx="40">
                  <c:v>5.7758399999999996</c:v>
                </c:pt>
                <c:pt idx="41">
                  <c:v>5.799360000000001</c:v>
                </c:pt>
                <c:pt idx="42">
                  <c:v>5.799360000000001</c:v>
                </c:pt>
                <c:pt idx="43">
                  <c:v>5.9119200000000003</c:v>
                </c:pt>
                <c:pt idx="44">
                  <c:v>6.048</c:v>
                </c:pt>
                <c:pt idx="45">
                  <c:v>6.2143199999999998</c:v>
                </c:pt>
                <c:pt idx="46">
                  <c:v>6.2126399999999986</c:v>
                </c:pt>
                <c:pt idx="47">
                  <c:v>6.3890399999999996</c:v>
                </c:pt>
                <c:pt idx="48">
                  <c:v>6.3756000000000013</c:v>
                </c:pt>
                <c:pt idx="49">
                  <c:v>6.3033600000000005</c:v>
                </c:pt>
                <c:pt idx="50">
                  <c:v>6.3016800000000002</c:v>
                </c:pt>
                <c:pt idx="51">
                  <c:v>6.4343999999999992</c:v>
                </c:pt>
                <c:pt idx="52">
                  <c:v>6.3403200000000002</c:v>
                </c:pt>
                <c:pt idx="53">
                  <c:v>6.4058400000000004</c:v>
                </c:pt>
                <c:pt idx="54">
                  <c:v>6.5805600000000002</c:v>
                </c:pt>
                <c:pt idx="55">
                  <c:v>6.6326399999999994</c:v>
                </c:pt>
                <c:pt idx="56">
                  <c:v>6.59232</c:v>
                </c:pt>
                <c:pt idx="57">
                  <c:v>6.4545599999999999</c:v>
                </c:pt>
                <c:pt idx="58">
                  <c:v>6.3655200000000001</c:v>
                </c:pt>
                <c:pt idx="59">
                  <c:v>6.4596000000000009</c:v>
                </c:pt>
                <c:pt idx="60">
                  <c:v>6.4343999999999992</c:v>
                </c:pt>
                <c:pt idx="61">
                  <c:v>6.2227199999999998</c:v>
                </c:pt>
                <c:pt idx="62">
                  <c:v>6.2227199999999998</c:v>
                </c:pt>
                <c:pt idx="63">
                  <c:v>6.5990399999999996</c:v>
                </c:pt>
                <c:pt idx="64">
                  <c:v>6.4747199999999996</c:v>
                </c:pt>
                <c:pt idx="65">
                  <c:v>5.9068799999999992</c:v>
                </c:pt>
                <c:pt idx="66">
                  <c:v>6.0664800000000003</c:v>
                </c:pt>
                <c:pt idx="67">
                  <c:v>5.7758399999999996</c:v>
                </c:pt>
                <c:pt idx="68">
                  <c:v>5.7842399999999996</c:v>
                </c:pt>
                <c:pt idx="69">
                  <c:v>5.8967999999999998</c:v>
                </c:pt>
                <c:pt idx="70">
                  <c:v>5.8514400000000002</c:v>
                </c:pt>
                <c:pt idx="71">
                  <c:v>5.8212000000000002</c:v>
                </c:pt>
                <c:pt idx="72">
                  <c:v>5.9774399999999996</c:v>
                </c:pt>
                <c:pt idx="73">
                  <c:v>6.1571999999999996</c:v>
                </c:pt>
                <c:pt idx="74">
                  <c:v>6.3319200000000002</c:v>
                </c:pt>
                <c:pt idx="75">
                  <c:v>6.4226399999999995</c:v>
                </c:pt>
                <c:pt idx="76">
                  <c:v>6.4629599999999998</c:v>
                </c:pt>
                <c:pt idx="77">
                  <c:v>6.5688000000000004</c:v>
                </c:pt>
                <c:pt idx="78">
                  <c:v>6.5721600000000002</c:v>
                </c:pt>
                <c:pt idx="79">
                  <c:v>6.5486399999999989</c:v>
                </c:pt>
                <c:pt idx="80">
                  <c:v>6.1908000000000003</c:v>
                </c:pt>
                <c:pt idx="81">
                  <c:v>5.9287200000000002</c:v>
                </c:pt>
                <c:pt idx="82">
                  <c:v>5.9051999999999998</c:v>
                </c:pt>
                <c:pt idx="83">
                  <c:v>5.89344</c:v>
                </c:pt>
                <c:pt idx="84">
                  <c:v>6.039600000000001</c:v>
                </c:pt>
                <c:pt idx="85">
                  <c:v>6.0496800000000004</c:v>
                </c:pt>
                <c:pt idx="86">
                  <c:v>6.1521600000000003</c:v>
                </c:pt>
                <c:pt idx="87">
                  <c:v>6.30504</c:v>
                </c:pt>
                <c:pt idx="88">
                  <c:v>6.3604799999999999</c:v>
                </c:pt>
                <c:pt idx="89">
                  <c:v>6.4108799999999988</c:v>
                </c:pt>
                <c:pt idx="90">
                  <c:v>6.3655200000000001</c:v>
                </c:pt>
                <c:pt idx="91">
                  <c:v>6.3655200000000001</c:v>
                </c:pt>
                <c:pt idx="92">
                  <c:v>7.3802399999999997</c:v>
                </c:pt>
                <c:pt idx="93">
                  <c:v>7.4491200000000006</c:v>
                </c:pt>
                <c:pt idx="94">
                  <c:v>6.9047999999999998</c:v>
                </c:pt>
                <c:pt idx="95">
                  <c:v>7.0576800000000004</c:v>
                </c:pt>
                <c:pt idx="96">
                  <c:v>6.9501600000000003</c:v>
                </c:pt>
                <c:pt idx="97">
                  <c:v>7.0274400000000004</c:v>
                </c:pt>
                <c:pt idx="98">
                  <c:v>6.8040000000000003</c:v>
                </c:pt>
                <c:pt idx="99">
                  <c:v>7.0324799999999996</c:v>
                </c:pt>
                <c:pt idx="100">
                  <c:v>7.3231200000000012</c:v>
                </c:pt>
                <c:pt idx="101">
                  <c:v>7.35</c:v>
                </c:pt>
                <c:pt idx="102">
                  <c:v>7.2743999999999991</c:v>
                </c:pt>
                <c:pt idx="103">
                  <c:v>7.6591200000000006</c:v>
                </c:pt>
                <c:pt idx="104">
                  <c:v>7.6356000000000011</c:v>
                </c:pt>
                <c:pt idx="105">
                  <c:v>7.8909599999999998</c:v>
                </c:pt>
                <c:pt idx="106">
                  <c:v>8.0354399999999995</c:v>
                </c:pt>
                <c:pt idx="107">
                  <c:v>8.4319199999999999</c:v>
                </c:pt>
                <c:pt idx="108">
                  <c:v>8.56968</c:v>
                </c:pt>
                <c:pt idx="109">
                  <c:v>8.4722399999999993</c:v>
                </c:pt>
                <c:pt idx="110">
                  <c:v>8.7360000000000007</c:v>
                </c:pt>
                <c:pt idx="111">
                  <c:v>8.6015999999999995</c:v>
                </c:pt>
                <c:pt idx="112">
                  <c:v>9.2299199999999999</c:v>
                </c:pt>
                <c:pt idx="113">
                  <c:v>9.0703200000000006</c:v>
                </c:pt>
                <c:pt idx="114">
                  <c:v>8.9510400000000008</c:v>
                </c:pt>
                <c:pt idx="115">
                  <c:v>9.0904799999999994</c:v>
                </c:pt>
                <c:pt idx="116">
                  <c:v>9.1644000000000005</c:v>
                </c:pt>
                <c:pt idx="117">
                  <c:v>9.9960000000000004</c:v>
                </c:pt>
                <c:pt idx="118">
                  <c:v>9.3256800000000002</c:v>
                </c:pt>
                <c:pt idx="119">
                  <c:v>9.3721320000000006</c:v>
                </c:pt>
                <c:pt idx="120">
                  <c:v>11.659200000000002</c:v>
                </c:pt>
                <c:pt idx="121">
                  <c:v>12.896352</c:v>
                </c:pt>
                <c:pt idx="122">
                  <c:v>14.750400000000001</c:v>
                </c:pt>
                <c:pt idx="123">
                  <c:v>13.98432</c:v>
                </c:pt>
                <c:pt idx="124">
                  <c:v>14.253456</c:v>
                </c:pt>
                <c:pt idx="125">
                  <c:v>15.497664</c:v>
                </c:pt>
                <c:pt idx="126">
                  <c:v>15.372</c:v>
                </c:pt>
                <c:pt idx="127">
                  <c:v>15.109920000000001</c:v>
                </c:pt>
                <c:pt idx="128">
                  <c:v>14.715120000000001</c:v>
                </c:pt>
                <c:pt idx="129">
                  <c:v>14.656319999999999</c:v>
                </c:pt>
                <c:pt idx="130">
                  <c:v>15.57864</c:v>
                </c:pt>
                <c:pt idx="131">
                  <c:v>16.309439999999999</c:v>
                </c:pt>
                <c:pt idx="132">
                  <c:v>16.309439999999999</c:v>
                </c:pt>
                <c:pt idx="133">
                  <c:v>18.536111999999999</c:v>
                </c:pt>
                <c:pt idx="134">
                  <c:v>17.577672</c:v>
                </c:pt>
                <c:pt idx="135">
                  <c:v>17.631599999999999</c:v>
                </c:pt>
                <c:pt idx="136">
                  <c:v>16.423680000000001</c:v>
                </c:pt>
                <c:pt idx="137">
                  <c:v>15.555120000000001</c:v>
                </c:pt>
                <c:pt idx="138">
                  <c:v>15.933120000000001</c:v>
                </c:pt>
                <c:pt idx="139">
                  <c:v>16.02216</c:v>
                </c:pt>
                <c:pt idx="140">
                  <c:v>16.354799999999997</c:v>
                </c:pt>
                <c:pt idx="141">
                  <c:v>17.142720000000001</c:v>
                </c:pt>
                <c:pt idx="142">
                  <c:v>16.808399999999999</c:v>
                </c:pt>
                <c:pt idx="143">
                  <c:v>15.87096</c:v>
                </c:pt>
                <c:pt idx="144">
                  <c:v>16.41864</c:v>
                </c:pt>
                <c:pt idx="145">
                  <c:v>16.494240000000001</c:v>
                </c:pt>
                <c:pt idx="146">
                  <c:v>16.8504</c:v>
                </c:pt>
                <c:pt idx="147">
                  <c:v>17.169599999999999</c:v>
                </c:pt>
                <c:pt idx="148">
                  <c:v>17.369520000000001</c:v>
                </c:pt>
                <c:pt idx="149">
                  <c:v>17.58624</c:v>
                </c:pt>
                <c:pt idx="150">
                  <c:v>16.909200000000002</c:v>
                </c:pt>
                <c:pt idx="151">
                  <c:v>16.724399999999999</c:v>
                </c:pt>
                <c:pt idx="152">
                  <c:v>17.050319999999999</c:v>
                </c:pt>
                <c:pt idx="153">
                  <c:v>17.203199999999999</c:v>
                </c:pt>
                <c:pt idx="154">
                  <c:v>17.760960000000001</c:v>
                </c:pt>
                <c:pt idx="155">
                  <c:v>18.353999999999999</c:v>
                </c:pt>
                <c:pt idx="156">
                  <c:v>18.036480000000001</c:v>
                </c:pt>
                <c:pt idx="157">
                  <c:v>19.686071999999999</c:v>
                </c:pt>
                <c:pt idx="158">
                  <c:v>19.793759999999999</c:v>
                </c:pt>
                <c:pt idx="159">
                  <c:v>19.360320000000002</c:v>
                </c:pt>
                <c:pt idx="160">
                  <c:v>19.360320000000002</c:v>
                </c:pt>
                <c:pt idx="161">
                  <c:v>20.17512</c:v>
                </c:pt>
                <c:pt idx="162">
                  <c:v>20.430479999999999</c:v>
                </c:pt>
                <c:pt idx="163">
                  <c:v>20.739599999999999</c:v>
                </c:pt>
                <c:pt idx="164">
                  <c:v>20.541360000000001</c:v>
                </c:pt>
                <c:pt idx="165">
                  <c:v>21.10248</c:v>
                </c:pt>
                <c:pt idx="166">
                  <c:v>21.8232</c:v>
                </c:pt>
                <c:pt idx="167">
                  <c:v>21.37968</c:v>
                </c:pt>
                <c:pt idx="168">
                  <c:v>18.320399999999999</c:v>
                </c:pt>
                <c:pt idx="169">
                  <c:v>20.202000000000002</c:v>
                </c:pt>
                <c:pt idx="170">
                  <c:v>19.997039999999998</c:v>
                </c:pt>
                <c:pt idx="171">
                  <c:v>20.10624</c:v>
                </c:pt>
                <c:pt idx="172">
                  <c:v>20.568239999999999</c:v>
                </c:pt>
                <c:pt idx="173">
                  <c:v>20.62032</c:v>
                </c:pt>
                <c:pt idx="174">
                  <c:v>20.445599999999999</c:v>
                </c:pt>
                <c:pt idx="175">
                  <c:v>20.84376</c:v>
                </c:pt>
                <c:pt idx="176">
                  <c:v>21.737519999999996</c:v>
                </c:pt>
                <c:pt idx="177">
                  <c:v>22.616160000000001</c:v>
                </c:pt>
                <c:pt idx="178">
                  <c:v>22.13232</c:v>
                </c:pt>
                <c:pt idx="179">
                  <c:v>22.55904</c:v>
                </c:pt>
                <c:pt idx="180">
                  <c:v>22.772400000000005</c:v>
                </c:pt>
                <c:pt idx="181">
                  <c:v>23.184000000000001</c:v>
                </c:pt>
                <c:pt idx="182">
                  <c:v>24.306239999999999</c:v>
                </c:pt>
                <c:pt idx="183">
                  <c:v>23.8812</c:v>
                </c:pt>
                <c:pt idx="184">
                  <c:v>22.550640000000001</c:v>
                </c:pt>
                <c:pt idx="185">
                  <c:v>25.78464</c:v>
                </c:pt>
                <c:pt idx="186">
                  <c:v>25.704000000000001</c:v>
                </c:pt>
                <c:pt idx="187">
                  <c:v>24.759840000000001</c:v>
                </c:pt>
                <c:pt idx="188">
                  <c:v>24.43224</c:v>
                </c:pt>
                <c:pt idx="189">
                  <c:v>23.412480000000002</c:v>
                </c:pt>
                <c:pt idx="190">
                  <c:v>23.464559999999995</c:v>
                </c:pt>
                <c:pt idx="191">
                  <c:v>23.856000000000002</c:v>
                </c:pt>
                <c:pt idx="192">
                  <c:v>24.3432</c:v>
                </c:pt>
                <c:pt idx="193">
                  <c:v>25.129440000000002</c:v>
                </c:pt>
                <c:pt idx="194">
                  <c:v>24.840480000000003</c:v>
                </c:pt>
                <c:pt idx="195">
                  <c:v>26.392800000000001</c:v>
                </c:pt>
                <c:pt idx="196">
                  <c:v>27.188952</c:v>
                </c:pt>
                <c:pt idx="197">
                  <c:v>27.58896</c:v>
                </c:pt>
                <c:pt idx="198">
                  <c:v>28.057680000000001</c:v>
                </c:pt>
                <c:pt idx="199">
                  <c:v>27.963599999999996</c:v>
                </c:pt>
                <c:pt idx="200">
                  <c:v>27.89808</c:v>
                </c:pt>
                <c:pt idx="201">
                  <c:v>28.391999999999999</c:v>
                </c:pt>
                <c:pt idx="202">
                  <c:v>28.391999999999999</c:v>
                </c:pt>
                <c:pt idx="203">
                  <c:v>28.381920000000001</c:v>
                </c:pt>
                <c:pt idx="204">
                  <c:v>28.664496000000003</c:v>
                </c:pt>
                <c:pt idx="205">
                  <c:v>28.54824</c:v>
                </c:pt>
                <c:pt idx="206">
                  <c:v>28.05096</c:v>
                </c:pt>
                <c:pt idx="207">
                  <c:v>26.997599999999995</c:v>
                </c:pt>
                <c:pt idx="208">
                  <c:v>27.95016</c:v>
                </c:pt>
                <c:pt idx="209">
                  <c:v>27.471360000000001</c:v>
                </c:pt>
                <c:pt idx="210">
                  <c:v>27.70824</c:v>
                </c:pt>
                <c:pt idx="211">
                  <c:v>27.81072</c:v>
                </c:pt>
                <c:pt idx="212">
                  <c:v>27.985440000000004</c:v>
                </c:pt>
                <c:pt idx="213">
                  <c:v>27.926639999999999</c:v>
                </c:pt>
                <c:pt idx="214">
                  <c:v>27.924624000000001</c:v>
                </c:pt>
                <c:pt idx="215">
                  <c:v>29.890559999999997</c:v>
                </c:pt>
                <c:pt idx="216">
                  <c:v>30.809519999999996</c:v>
                </c:pt>
                <c:pt idx="217">
                  <c:v>30.426480000000005</c:v>
                </c:pt>
                <c:pt idx="218">
                  <c:v>30.631440000000005</c:v>
                </c:pt>
                <c:pt idx="219">
                  <c:v>31.119983999999999</c:v>
                </c:pt>
                <c:pt idx="220">
                  <c:v>31.691519999999997</c:v>
                </c:pt>
                <c:pt idx="221">
                  <c:v>32.071199999999997</c:v>
                </c:pt>
                <c:pt idx="222">
                  <c:v>32.486159999999998</c:v>
                </c:pt>
                <c:pt idx="223">
                  <c:v>32.423999999999999</c:v>
                </c:pt>
                <c:pt idx="224">
                  <c:v>30.399599999999996</c:v>
                </c:pt>
                <c:pt idx="225">
                  <c:v>29.11608</c:v>
                </c:pt>
                <c:pt idx="226">
                  <c:v>30.404640000000001</c:v>
                </c:pt>
                <c:pt idx="227">
                  <c:v>30.755759999999999</c:v>
                </c:pt>
                <c:pt idx="228">
                  <c:v>29.35464</c:v>
                </c:pt>
                <c:pt idx="229">
                  <c:v>28.355039999999999</c:v>
                </c:pt>
                <c:pt idx="230">
                  <c:v>29.052240000000001</c:v>
                </c:pt>
                <c:pt idx="231">
                  <c:v>30.021599999999996</c:v>
                </c:pt>
                <c:pt idx="232">
                  <c:v>30.192959999999999</c:v>
                </c:pt>
                <c:pt idx="233">
                  <c:v>30.90192</c:v>
                </c:pt>
                <c:pt idx="234">
                  <c:v>30.838080000000001</c:v>
                </c:pt>
                <c:pt idx="235">
                  <c:v>30.710736000000001</c:v>
                </c:pt>
                <c:pt idx="236">
                  <c:v>30.811199999999999</c:v>
                </c:pt>
                <c:pt idx="237">
                  <c:v>28.9968</c:v>
                </c:pt>
                <c:pt idx="238">
                  <c:v>28.818719999999999</c:v>
                </c:pt>
                <c:pt idx="239">
                  <c:v>27.635999999999999</c:v>
                </c:pt>
                <c:pt idx="240">
                  <c:v>29.089200000000002</c:v>
                </c:pt>
                <c:pt idx="241">
                  <c:v>28.502880000000001</c:v>
                </c:pt>
                <c:pt idx="242">
                  <c:v>27.360480000000003</c:v>
                </c:pt>
                <c:pt idx="243">
                  <c:v>27.630960000000002</c:v>
                </c:pt>
                <c:pt idx="244">
                  <c:v>26.74896</c:v>
                </c:pt>
                <c:pt idx="245">
                  <c:v>26.86992</c:v>
                </c:pt>
                <c:pt idx="246">
                  <c:v>27.244559999999996</c:v>
                </c:pt>
                <c:pt idx="247">
                  <c:v>29.433599999999995</c:v>
                </c:pt>
                <c:pt idx="248">
                  <c:v>29.704080000000001</c:v>
                </c:pt>
                <c:pt idx="249">
                  <c:v>25.394880000000001</c:v>
                </c:pt>
                <c:pt idx="250">
                  <c:v>23.481695999999999</c:v>
                </c:pt>
                <c:pt idx="251">
                  <c:v>23.175599999999996</c:v>
                </c:pt>
                <c:pt idx="252">
                  <c:v>24.309263999999999</c:v>
                </c:pt>
                <c:pt idx="253">
                  <c:v>23.150400000000005</c:v>
                </c:pt>
                <c:pt idx="254">
                  <c:v>23.301599999999997</c:v>
                </c:pt>
                <c:pt idx="255">
                  <c:v>23.116800000000001</c:v>
                </c:pt>
                <c:pt idx="256">
                  <c:v>22.755599999999998</c:v>
                </c:pt>
                <c:pt idx="257">
                  <c:v>20.425439999999998</c:v>
                </c:pt>
                <c:pt idx="258">
                  <c:v>21.183119999999999</c:v>
                </c:pt>
                <c:pt idx="259">
                  <c:v>20.34648</c:v>
                </c:pt>
                <c:pt idx="260">
                  <c:v>20.512799999999999</c:v>
                </c:pt>
                <c:pt idx="261">
                  <c:v>20.391839999999998</c:v>
                </c:pt>
                <c:pt idx="262">
                  <c:v>20.301120000000001</c:v>
                </c:pt>
                <c:pt idx="263">
                  <c:v>20.244</c:v>
                </c:pt>
                <c:pt idx="264">
                  <c:v>21.32592</c:v>
                </c:pt>
                <c:pt idx="265">
                  <c:v>21.32592</c:v>
                </c:pt>
                <c:pt idx="266">
                  <c:v>21.383040000000001</c:v>
                </c:pt>
                <c:pt idx="267">
                  <c:v>20.86056</c:v>
                </c:pt>
                <c:pt idx="268">
                  <c:v>24.309599999999996</c:v>
                </c:pt>
                <c:pt idx="269">
                  <c:v>23.343599999999995</c:v>
                </c:pt>
                <c:pt idx="270">
                  <c:v>23.600639999999999</c:v>
                </c:pt>
                <c:pt idx="271">
                  <c:v>23.076480000000004</c:v>
                </c:pt>
                <c:pt idx="272">
                  <c:v>23.788799999999998</c:v>
                </c:pt>
                <c:pt idx="273">
                  <c:v>23.887920000000001</c:v>
                </c:pt>
                <c:pt idx="274">
                  <c:v>23.461200000000002</c:v>
                </c:pt>
                <c:pt idx="275">
                  <c:v>24.77496</c:v>
                </c:pt>
                <c:pt idx="276">
                  <c:v>24.805872000000001</c:v>
                </c:pt>
                <c:pt idx="277">
                  <c:v>24.853919999999999</c:v>
                </c:pt>
                <c:pt idx="278">
                  <c:v>25.61328</c:v>
                </c:pt>
                <c:pt idx="279">
                  <c:v>24.86064</c:v>
                </c:pt>
                <c:pt idx="280">
                  <c:v>23.64096</c:v>
                </c:pt>
                <c:pt idx="281">
                  <c:v>24.064319999999999</c:v>
                </c:pt>
                <c:pt idx="282">
                  <c:v>24.116400000000002</c:v>
                </c:pt>
                <c:pt idx="283">
                  <c:v>25.436879999999999</c:v>
                </c:pt>
                <c:pt idx="284">
                  <c:v>25.436879999999999</c:v>
                </c:pt>
                <c:pt idx="285">
                  <c:v>26.123999999999999</c:v>
                </c:pt>
                <c:pt idx="286">
                  <c:v>25.388159999999999</c:v>
                </c:pt>
                <c:pt idx="287">
                  <c:v>25.609919999999999</c:v>
                </c:pt>
                <c:pt idx="288">
                  <c:v>25.272072000000001</c:v>
                </c:pt>
                <c:pt idx="289">
                  <c:v>25.272072000000001</c:v>
                </c:pt>
                <c:pt idx="290">
                  <c:v>25.216799999999999</c:v>
                </c:pt>
                <c:pt idx="291">
                  <c:v>25.126080000000002</c:v>
                </c:pt>
                <c:pt idx="292">
                  <c:v>24.696000000000002</c:v>
                </c:pt>
                <c:pt idx="293">
                  <c:v>25.092480000000005</c:v>
                </c:pt>
                <c:pt idx="294">
                  <c:v>25.415040000000001</c:v>
                </c:pt>
                <c:pt idx="295">
                  <c:v>24.785039999999999</c:v>
                </c:pt>
                <c:pt idx="296">
                  <c:v>24.480943199999999</c:v>
                </c:pt>
                <c:pt idx="297">
                  <c:v>23.409120000000001</c:v>
                </c:pt>
                <c:pt idx="298">
                  <c:v>27.093360000000001</c:v>
                </c:pt>
                <c:pt idx="299">
                  <c:v>27.573840000000001</c:v>
                </c:pt>
                <c:pt idx="300">
                  <c:v>28.72296</c:v>
                </c:pt>
                <c:pt idx="301">
                  <c:v>28.561679999999999</c:v>
                </c:pt>
                <c:pt idx="302">
                  <c:v>28.561679999999999</c:v>
                </c:pt>
                <c:pt idx="303">
                  <c:v>29.68224</c:v>
                </c:pt>
                <c:pt idx="304">
                  <c:v>29.998080000000002</c:v>
                </c:pt>
                <c:pt idx="305">
                  <c:v>30.492000000000001</c:v>
                </c:pt>
                <c:pt idx="306">
                  <c:v>29.332799999999999</c:v>
                </c:pt>
                <c:pt idx="307">
                  <c:v>28.49616</c:v>
                </c:pt>
                <c:pt idx="308">
                  <c:v>29.967839999999999</c:v>
                </c:pt>
                <c:pt idx="309">
                  <c:v>29.438639999999999</c:v>
                </c:pt>
                <c:pt idx="310">
                  <c:v>30.717120000000001</c:v>
                </c:pt>
                <c:pt idx="311">
                  <c:v>30.476880000000001</c:v>
                </c:pt>
                <c:pt idx="312">
                  <c:v>29.754480000000004</c:v>
                </c:pt>
                <c:pt idx="313">
                  <c:v>30.02664</c:v>
                </c:pt>
                <c:pt idx="314">
                  <c:v>29.302559999999996</c:v>
                </c:pt>
                <c:pt idx="315">
                  <c:v>29.967839999999999</c:v>
                </c:pt>
                <c:pt idx="316">
                  <c:v>31.337039999999998</c:v>
                </c:pt>
                <c:pt idx="317">
                  <c:v>33.022080000000003</c:v>
                </c:pt>
                <c:pt idx="318">
                  <c:v>33.032159999999998</c:v>
                </c:pt>
                <c:pt idx="319">
                  <c:v>32.813760000000002</c:v>
                </c:pt>
                <c:pt idx="320">
                  <c:v>33.537840000000003</c:v>
                </c:pt>
                <c:pt idx="321">
                  <c:v>33.302639999999997</c:v>
                </c:pt>
                <c:pt idx="322">
                  <c:v>33.302639999999997</c:v>
                </c:pt>
                <c:pt idx="323">
                  <c:v>34.221599999999995</c:v>
                </c:pt>
                <c:pt idx="324">
                  <c:v>32.531519999999993</c:v>
                </c:pt>
                <c:pt idx="325">
                  <c:v>35.27496</c:v>
                </c:pt>
                <c:pt idx="326">
                  <c:v>35.212800000000001</c:v>
                </c:pt>
                <c:pt idx="327">
                  <c:v>36.565199999999997</c:v>
                </c:pt>
                <c:pt idx="328">
                  <c:v>41.664000000000001</c:v>
                </c:pt>
                <c:pt idx="329">
                  <c:v>42.503999999999998</c:v>
                </c:pt>
                <c:pt idx="330">
                  <c:v>42.426720000000003</c:v>
                </c:pt>
                <c:pt idx="331">
                  <c:v>41.128079999999997</c:v>
                </c:pt>
                <c:pt idx="332">
                  <c:v>42.094079999999998</c:v>
                </c:pt>
                <c:pt idx="333">
                  <c:v>42.813119999999998</c:v>
                </c:pt>
                <c:pt idx="334">
                  <c:v>42.44688</c:v>
                </c:pt>
                <c:pt idx="335">
                  <c:v>42.493920000000003</c:v>
                </c:pt>
                <c:pt idx="336">
                  <c:v>41.363280000000003</c:v>
                </c:pt>
                <c:pt idx="337">
                  <c:v>40.125120000000003</c:v>
                </c:pt>
                <c:pt idx="338">
                  <c:v>39.380879999999998</c:v>
                </c:pt>
                <c:pt idx="339">
                  <c:v>40.570320000000002</c:v>
                </c:pt>
                <c:pt idx="340">
                  <c:v>39.948720000000002</c:v>
                </c:pt>
                <c:pt idx="341">
                  <c:v>38.802959999999999</c:v>
                </c:pt>
                <c:pt idx="342">
                  <c:v>39.308639999999997</c:v>
                </c:pt>
                <c:pt idx="343">
                  <c:v>40.326720000000002</c:v>
                </c:pt>
                <c:pt idx="344">
                  <c:v>39.621119999999998</c:v>
                </c:pt>
                <c:pt idx="345">
                  <c:v>39.464880000000001</c:v>
                </c:pt>
                <c:pt idx="346">
                  <c:v>38.453519999999997</c:v>
                </c:pt>
                <c:pt idx="347">
                  <c:v>36.98856</c:v>
                </c:pt>
                <c:pt idx="348">
                  <c:v>37.033920000000002</c:v>
                </c:pt>
                <c:pt idx="349">
                  <c:v>35.777279999999998</c:v>
                </c:pt>
                <c:pt idx="350">
                  <c:v>34.82976</c:v>
                </c:pt>
                <c:pt idx="351">
                  <c:v>35.678159999999998</c:v>
                </c:pt>
                <c:pt idx="352">
                  <c:v>35.019599999999997</c:v>
                </c:pt>
                <c:pt idx="353">
                  <c:v>36.450960000000002</c:v>
                </c:pt>
                <c:pt idx="354">
                  <c:v>38.688720000000004</c:v>
                </c:pt>
                <c:pt idx="355">
                  <c:v>37.867199999999997</c:v>
                </c:pt>
                <c:pt idx="356">
                  <c:v>35.653799999999997</c:v>
                </c:pt>
                <c:pt idx="357">
                  <c:v>34.86336</c:v>
                </c:pt>
                <c:pt idx="358">
                  <c:v>36.197279999999999</c:v>
                </c:pt>
                <c:pt idx="359">
                  <c:v>36.444240000000001</c:v>
                </c:pt>
                <c:pt idx="360">
                  <c:v>34.303919999999998</c:v>
                </c:pt>
                <c:pt idx="361">
                  <c:v>34.235039999999998</c:v>
                </c:pt>
                <c:pt idx="362">
                  <c:v>33.279119999999999</c:v>
                </c:pt>
                <c:pt idx="363">
                  <c:v>32.576880000000003</c:v>
                </c:pt>
                <c:pt idx="364">
                  <c:v>33.450480000000006</c:v>
                </c:pt>
                <c:pt idx="365">
                  <c:v>33.28416</c:v>
                </c:pt>
                <c:pt idx="366">
                  <c:v>33.28416</c:v>
                </c:pt>
                <c:pt idx="367">
                  <c:v>34.335839999999997</c:v>
                </c:pt>
                <c:pt idx="368">
                  <c:v>36.731520000000003</c:v>
                </c:pt>
                <c:pt idx="369">
                  <c:v>34.942320000000002</c:v>
                </c:pt>
                <c:pt idx="370">
                  <c:v>34.920479999999998</c:v>
                </c:pt>
                <c:pt idx="371">
                  <c:v>33.574800000000003</c:v>
                </c:pt>
                <c:pt idx="372">
                  <c:v>33.349679999999999</c:v>
                </c:pt>
                <c:pt idx="373">
                  <c:v>34.762560000000001</c:v>
                </c:pt>
                <c:pt idx="374">
                  <c:v>34.925519999999999</c:v>
                </c:pt>
                <c:pt idx="375">
                  <c:v>34.89864</c:v>
                </c:pt>
                <c:pt idx="376">
                  <c:v>35.432879999999997</c:v>
                </c:pt>
                <c:pt idx="377">
                  <c:v>36.390479999999997</c:v>
                </c:pt>
                <c:pt idx="378">
                  <c:v>34.823039999999999</c:v>
                </c:pt>
                <c:pt idx="379">
                  <c:v>33.826799999999999</c:v>
                </c:pt>
                <c:pt idx="380">
                  <c:v>30.003119999999999</c:v>
                </c:pt>
                <c:pt idx="381">
                  <c:v>30.619679999999999</c:v>
                </c:pt>
                <c:pt idx="382">
                  <c:v>31.024559999999997</c:v>
                </c:pt>
                <c:pt idx="383">
                  <c:v>31.94688</c:v>
                </c:pt>
                <c:pt idx="384">
                  <c:v>32.024160000000002</c:v>
                </c:pt>
                <c:pt idx="385">
                  <c:v>31.683119999999999</c:v>
                </c:pt>
                <c:pt idx="386">
                  <c:v>32.182079999999999</c:v>
                </c:pt>
                <c:pt idx="387">
                  <c:v>32.94312</c:v>
                </c:pt>
                <c:pt idx="388">
                  <c:v>32.810400000000001</c:v>
                </c:pt>
                <c:pt idx="389">
                  <c:v>33.507599999999996</c:v>
                </c:pt>
                <c:pt idx="390">
                  <c:v>34.419840000000001</c:v>
                </c:pt>
                <c:pt idx="391">
                  <c:v>34.8264</c:v>
                </c:pt>
                <c:pt idx="392">
                  <c:v>34.8264</c:v>
                </c:pt>
                <c:pt idx="393">
                  <c:v>35.542079999999999</c:v>
                </c:pt>
                <c:pt idx="394">
                  <c:v>35.320320000000002</c:v>
                </c:pt>
                <c:pt idx="395">
                  <c:v>35.320320000000002</c:v>
                </c:pt>
                <c:pt idx="396">
                  <c:v>34.905360000000002</c:v>
                </c:pt>
                <c:pt idx="397">
                  <c:v>34.389600000000002</c:v>
                </c:pt>
                <c:pt idx="398">
                  <c:v>34.429920000000003</c:v>
                </c:pt>
                <c:pt idx="399">
                  <c:v>34.270319999999998</c:v>
                </c:pt>
                <c:pt idx="400">
                  <c:v>34.7592</c:v>
                </c:pt>
                <c:pt idx="401">
                  <c:v>34.972727999999996</c:v>
                </c:pt>
                <c:pt idx="402">
                  <c:v>34.492080000000001</c:v>
                </c:pt>
                <c:pt idx="403">
                  <c:v>33.986400000000003</c:v>
                </c:pt>
                <c:pt idx="404">
                  <c:v>34.350960000000001</c:v>
                </c:pt>
                <c:pt idx="405">
                  <c:v>34.191360000000003</c:v>
                </c:pt>
                <c:pt idx="406">
                  <c:v>34.678559999999997</c:v>
                </c:pt>
                <c:pt idx="407">
                  <c:v>37.734479999999998</c:v>
                </c:pt>
                <c:pt idx="408">
                  <c:v>38.920560000000002</c:v>
                </c:pt>
                <c:pt idx="409">
                  <c:v>38.15616</c:v>
                </c:pt>
                <c:pt idx="410">
                  <c:v>38.268720000000002</c:v>
                </c:pt>
                <c:pt idx="411">
                  <c:v>38.571120000000001</c:v>
                </c:pt>
                <c:pt idx="412">
                  <c:v>39.852960000000003</c:v>
                </c:pt>
                <c:pt idx="413">
                  <c:v>39.06</c:v>
                </c:pt>
                <c:pt idx="414">
                  <c:v>39.797688000000001</c:v>
                </c:pt>
                <c:pt idx="415">
                  <c:v>39.580800000000004</c:v>
                </c:pt>
                <c:pt idx="416">
                  <c:v>40.162080000000003</c:v>
                </c:pt>
                <c:pt idx="417">
                  <c:v>40.330080000000002</c:v>
                </c:pt>
                <c:pt idx="418">
                  <c:v>40.272959999999998</c:v>
                </c:pt>
                <c:pt idx="419">
                  <c:v>38.543399999999998</c:v>
                </c:pt>
                <c:pt idx="420">
                  <c:v>38.514000000000003</c:v>
                </c:pt>
                <c:pt idx="421">
                  <c:v>38.514000000000003</c:v>
                </c:pt>
                <c:pt idx="422">
                  <c:v>37.406880000000001</c:v>
                </c:pt>
                <c:pt idx="423">
                  <c:v>36.803759999999997</c:v>
                </c:pt>
                <c:pt idx="424">
                  <c:v>37.474080000000001</c:v>
                </c:pt>
                <c:pt idx="425">
                  <c:v>36.869280000000003</c:v>
                </c:pt>
                <c:pt idx="426">
                  <c:v>36.64584</c:v>
                </c:pt>
                <c:pt idx="427">
                  <c:v>38.085599999999999</c:v>
                </c:pt>
                <c:pt idx="428">
                  <c:v>36.88944</c:v>
                </c:pt>
                <c:pt idx="429">
                  <c:v>36.482880000000002</c:v>
                </c:pt>
                <c:pt idx="430">
                  <c:v>36.187199999999997</c:v>
                </c:pt>
                <c:pt idx="431">
                  <c:v>36.963376799999999</c:v>
                </c:pt>
                <c:pt idx="432">
                  <c:v>37.050719999999998</c:v>
                </c:pt>
                <c:pt idx="433">
                  <c:v>36.88944</c:v>
                </c:pt>
                <c:pt idx="434">
                  <c:v>37.378320000000002</c:v>
                </c:pt>
                <c:pt idx="435">
                  <c:v>37.554720000000003</c:v>
                </c:pt>
                <c:pt idx="436">
                  <c:v>37.559759999999997</c:v>
                </c:pt>
                <c:pt idx="437">
                  <c:v>37.769759999999998</c:v>
                </c:pt>
                <c:pt idx="438">
                  <c:v>37.801679999999998</c:v>
                </c:pt>
                <c:pt idx="439">
                  <c:v>38.458559999999999</c:v>
                </c:pt>
                <c:pt idx="440">
                  <c:v>37.514400000000002</c:v>
                </c:pt>
                <c:pt idx="441">
                  <c:v>39.189360000000001</c:v>
                </c:pt>
                <c:pt idx="442">
                  <c:v>40.071359999999999</c:v>
                </c:pt>
                <c:pt idx="443">
                  <c:v>40.066319999999997</c:v>
                </c:pt>
                <c:pt idx="444">
                  <c:v>41.820256800000003</c:v>
                </c:pt>
                <c:pt idx="445">
                  <c:v>42.401519999999998</c:v>
                </c:pt>
                <c:pt idx="446">
                  <c:v>41.685839999999999</c:v>
                </c:pt>
                <c:pt idx="447">
                  <c:v>43.565759999999997</c:v>
                </c:pt>
                <c:pt idx="448">
                  <c:v>43.673279999999998</c:v>
                </c:pt>
                <c:pt idx="449">
                  <c:v>43.732080000000003</c:v>
                </c:pt>
                <c:pt idx="450">
                  <c:v>43.911839999999998</c:v>
                </c:pt>
                <c:pt idx="451">
                  <c:v>44.017679999999999</c:v>
                </c:pt>
                <c:pt idx="452">
                  <c:v>43.669919999999998</c:v>
                </c:pt>
                <c:pt idx="453">
                  <c:v>43.135680000000001</c:v>
                </c:pt>
                <c:pt idx="454">
                  <c:v>42.95928</c:v>
                </c:pt>
                <c:pt idx="455">
                  <c:v>42.729120000000002</c:v>
                </c:pt>
                <c:pt idx="456">
                  <c:v>43.139039999999994</c:v>
                </c:pt>
                <c:pt idx="457">
                  <c:v>44.108400000000003</c:v>
                </c:pt>
                <c:pt idx="458">
                  <c:v>43.972320000000003</c:v>
                </c:pt>
                <c:pt idx="459">
                  <c:v>44.225999999999999</c:v>
                </c:pt>
                <c:pt idx="460">
                  <c:v>44.328479999999999</c:v>
                </c:pt>
                <c:pt idx="461">
                  <c:v>45.309600000000003</c:v>
                </c:pt>
                <c:pt idx="462">
                  <c:v>45.309600000000003</c:v>
                </c:pt>
                <c:pt idx="463">
                  <c:v>47.73216</c:v>
                </c:pt>
                <c:pt idx="464">
                  <c:v>47.239919999999998</c:v>
                </c:pt>
                <c:pt idx="465">
                  <c:v>48.054720000000003</c:v>
                </c:pt>
                <c:pt idx="466">
                  <c:v>46.601520000000001</c:v>
                </c:pt>
                <c:pt idx="467">
                  <c:v>47.394480000000001</c:v>
                </c:pt>
                <c:pt idx="468">
                  <c:v>46.784640000000003</c:v>
                </c:pt>
                <c:pt idx="469">
                  <c:v>47.224800000000009</c:v>
                </c:pt>
                <c:pt idx="470">
                  <c:v>47.092080000000003</c:v>
                </c:pt>
                <c:pt idx="471">
                  <c:v>46.9056</c:v>
                </c:pt>
                <c:pt idx="472">
                  <c:v>42.648479999999999</c:v>
                </c:pt>
                <c:pt idx="473">
                  <c:v>43.804319999999997</c:v>
                </c:pt>
                <c:pt idx="474">
                  <c:v>43.911839999999998</c:v>
                </c:pt>
                <c:pt idx="475">
                  <c:v>44.321759999999998</c:v>
                </c:pt>
                <c:pt idx="476">
                  <c:v>43.565759999999997</c:v>
                </c:pt>
                <c:pt idx="477">
                  <c:v>42.005040000000001</c:v>
                </c:pt>
                <c:pt idx="478">
                  <c:v>42.06888</c:v>
                </c:pt>
                <c:pt idx="479">
                  <c:v>42.359520000000003</c:v>
                </c:pt>
                <c:pt idx="480">
                  <c:v>41.4876</c:v>
                </c:pt>
                <c:pt idx="481">
                  <c:v>41.428801679999999</c:v>
                </c:pt>
                <c:pt idx="482">
                  <c:v>41.203679999999999</c:v>
                </c:pt>
                <c:pt idx="483">
                  <c:v>40.770240000000001</c:v>
                </c:pt>
                <c:pt idx="484">
                  <c:v>40.360320000000002</c:v>
                </c:pt>
                <c:pt idx="485">
                  <c:v>42.23856</c:v>
                </c:pt>
                <c:pt idx="486">
                  <c:v>42.875279999999997</c:v>
                </c:pt>
                <c:pt idx="487">
                  <c:v>43.78416</c:v>
                </c:pt>
                <c:pt idx="488">
                  <c:v>43.607759999999999</c:v>
                </c:pt>
                <c:pt idx="489">
                  <c:v>43.559039999999989</c:v>
                </c:pt>
                <c:pt idx="490">
                  <c:v>43.177680000000002</c:v>
                </c:pt>
                <c:pt idx="491">
                  <c:v>39.800879999999999</c:v>
                </c:pt>
                <c:pt idx="492">
                  <c:v>37.731119999999997</c:v>
                </c:pt>
                <c:pt idx="493">
                  <c:v>38.146079999999998</c:v>
                </c:pt>
                <c:pt idx="494">
                  <c:v>38.589599999999997</c:v>
                </c:pt>
                <c:pt idx="495">
                  <c:v>38.026800000000001</c:v>
                </c:pt>
                <c:pt idx="496">
                  <c:v>38.216639999999998</c:v>
                </c:pt>
                <c:pt idx="497">
                  <c:v>38.718960000000003</c:v>
                </c:pt>
                <c:pt idx="498">
                  <c:v>39.537120000000002</c:v>
                </c:pt>
                <c:pt idx="499">
                  <c:v>38.824800000000003</c:v>
                </c:pt>
                <c:pt idx="500">
                  <c:v>39.52872</c:v>
                </c:pt>
                <c:pt idx="501">
                  <c:v>39.520319999999998</c:v>
                </c:pt>
                <c:pt idx="502">
                  <c:v>37.240560000000002</c:v>
                </c:pt>
                <c:pt idx="503">
                  <c:v>40.785359999999997</c:v>
                </c:pt>
                <c:pt idx="504">
                  <c:v>40.000799999999998</c:v>
                </c:pt>
                <c:pt idx="505">
                  <c:v>40.094880000000003</c:v>
                </c:pt>
                <c:pt idx="506">
                  <c:v>40.605600000000003</c:v>
                </c:pt>
                <c:pt idx="507">
                  <c:v>40.755119999999998</c:v>
                </c:pt>
                <c:pt idx="508">
                  <c:v>40.140239999999999</c:v>
                </c:pt>
                <c:pt idx="509">
                  <c:v>38.802959999999999</c:v>
                </c:pt>
                <c:pt idx="510">
                  <c:v>40.52496</c:v>
                </c:pt>
                <c:pt idx="511">
                  <c:v>40.3536</c:v>
                </c:pt>
                <c:pt idx="512">
                  <c:v>40.644240000000003</c:v>
                </c:pt>
                <c:pt idx="513">
                  <c:v>42.181440000000002</c:v>
                </c:pt>
                <c:pt idx="514">
                  <c:v>41.848799999999997</c:v>
                </c:pt>
                <c:pt idx="515">
                  <c:v>42.285600000000002</c:v>
                </c:pt>
                <c:pt idx="516">
                  <c:v>43.458240000000004</c:v>
                </c:pt>
                <c:pt idx="517">
                  <c:v>42.668640000000003</c:v>
                </c:pt>
                <c:pt idx="518">
                  <c:v>43.293599999999998</c:v>
                </c:pt>
                <c:pt idx="519">
                  <c:v>41.62032</c:v>
                </c:pt>
                <c:pt idx="520">
                  <c:v>41.783279999999998</c:v>
                </c:pt>
                <c:pt idx="521">
                  <c:v>40.787039999999998</c:v>
                </c:pt>
                <c:pt idx="522">
                  <c:v>41.44896</c:v>
                </c:pt>
                <c:pt idx="523">
                  <c:v>41.679119999999998</c:v>
                </c:pt>
                <c:pt idx="524">
                  <c:v>41.737920000000003</c:v>
                </c:pt>
                <c:pt idx="525">
                  <c:v>41.737920000000003</c:v>
                </c:pt>
                <c:pt idx="526">
                  <c:v>41.079360000000001</c:v>
                </c:pt>
                <c:pt idx="527">
                  <c:v>38.915520000000001</c:v>
                </c:pt>
                <c:pt idx="528">
                  <c:v>38.880240000000001</c:v>
                </c:pt>
                <c:pt idx="529">
                  <c:v>38.522399999999998</c:v>
                </c:pt>
                <c:pt idx="530">
                  <c:v>38.351039999999998</c:v>
                </c:pt>
                <c:pt idx="531">
                  <c:v>37.583280000000002</c:v>
                </c:pt>
                <c:pt idx="532">
                  <c:v>36.012479999999996</c:v>
                </c:pt>
                <c:pt idx="533">
                  <c:v>36.437519999999999</c:v>
                </c:pt>
                <c:pt idx="534">
                  <c:v>35.253120000000003</c:v>
                </c:pt>
                <c:pt idx="535">
                  <c:v>35.091839999999998</c:v>
                </c:pt>
                <c:pt idx="536">
                  <c:v>34.776000000000003</c:v>
                </c:pt>
                <c:pt idx="537">
                  <c:v>34.27872</c:v>
                </c:pt>
                <c:pt idx="538">
                  <c:v>33.232080000000003</c:v>
                </c:pt>
                <c:pt idx="539">
                  <c:v>34.577759999999998</c:v>
                </c:pt>
                <c:pt idx="540">
                  <c:v>36.667679999999997</c:v>
                </c:pt>
                <c:pt idx="541">
                  <c:v>36.840719999999997</c:v>
                </c:pt>
                <c:pt idx="542">
                  <c:v>37.396799999999999</c:v>
                </c:pt>
                <c:pt idx="543">
                  <c:v>37.122959999999999</c:v>
                </c:pt>
                <c:pt idx="544">
                  <c:v>37.339680000000001</c:v>
                </c:pt>
                <c:pt idx="545">
                  <c:v>37.339680000000001</c:v>
                </c:pt>
                <c:pt idx="546">
                  <c:v>38.273760000000003</c:v>
                </c:pt>
                <c:pt idx="547">
                  <c:v>37.919280000000001</c:v>
                </c:pt>
                <c:pt idx="548">
                  <c:v>37.33464</c:v>
                </c:pt>
                <c:pt idx="549">
                  <c:v>37.364879999999999</c:v>
                </c:pt>
                <c:pt idx="550">
                  <c:v>37.364879999999999</c:v>
                </c:pt>
                <c:pt idx="551">
                  <c:v>36.844079999999998</c:v>
                </c:pt>
                <c:pt idx="552">
                  <c:v>35.295119999999997</c:v>
                </c:pt>
                <c:pt idx="553">
                  <c:v>35.495040000000003</c:v>
                </c:pt>
                <c:pt idx="554">
                  <c:v>35.439599999999999</c:v>
                </c:pt>
                <c:pt idx="555">
                  <c:v>35.383319999999998</c:v>
                </c:pt>
                <c:pt idx="556">
                  <c:v>34.718879999999999</c:v>
                </c:pt>
                <c:pt idx="557">
                  <c:v>33.97128</c:v>
                </c:pt>
                <c:pt idx="558">
                  <c:v>34.314</c:v>
                </c:pt>
                <c:pt idx="559">
                  <c:v>32.371920000000003</c:v>
                </c:pt>
                <c:pt idx="560">
                  <c:v>32.234160000000003</c:v>
                </c:pt>
                <c:pt idx="561">
                  <c:v>32.435760000000002</c:v>
                </c:pt>
                <c:pt idx="562">
                  <c:v>32.435760000000002</c:v>
                </c:pt>
                <c:pt idx="563">
                  <c:v>32.244239999999998</c:v>
                </c:pt>
                <c:pt idx="564">
                  <c:v>33.023760000000003</c:v>
                </c:pt>
                <c:pt idx="565">
                  <c:v>33.872160000000001</c:v>
                </c:pt>
                <c:pt idx="566">
                  <c:v>33.816719999999997</c:v>
                </c:pt>
                <c:pt idx="567">
                  <c:v>34.700400000000002</c:v>
                </c:pt>
                <c:pt idx="568">
                  <c:v>34.604640000000003</c:v>
                </c:pt>
                <c:pt idx="569">
                  <c:v>33.494160000000001</c:v>
                </c:pt>
                <c:pt idx="570">
                  <c:v>34.473599999999998</c:v>
                </c:pt>
                <c:pt idx="571">
                  <c:v>34.204799999999999</c:v>
                </c:pt>
                <c:pt idx="572">
                  <c:v>35.437919999999998</c:v>
                </c:pt>
                <c:pt idx="573">
                  <c:v>36.684480000000001</c:v>
                </c:pt>
                <c:pt idx="574">
                  <c:v>36.7164</c:v>
                </c:pt>
                <c:pt idx="575">
                  <c:v>37.12632</c:v>
                </c:pt>
                <c:pt idx="576">
                  <c:v>36.516480000000001</c:v>
                </c:pt>
                <c:pt idx="577">
                  <c:v>36.536639999999998</c:v>
                </c:pt>
                <c:pt idx="578">
                  <c:v>36.33672</c:v>
                </c:pt>
                <c:pt idx="579">
                  <c:v>35.750399999999999</c:v>
                </c:pt>
                <c:pt idx="580">
                  <c:v>34.083840000000002</c:v>
                </c:pt>
                <c:pt idx="581">
                  <c:v>34.233359999999998</c:v>
                </c:pt>
                <c:pt idx="582">
                  <c:v>34.233359999999998</c:v>
                </c:pt>
                <c:pt idx="583">
                  <c:v>34.330800000000004</c:v>
                </c:pt>
                <c:pt idx="584">
                  <c:v>34.34928</c:v>
                </c:pt>
                <c:pt idx="585">
                  <c:v>35.56644</c:v>
                </c:pt>
                <c:pt idx="586">
                  <c:v>36.47448</c:v>
                </c:pt>
                <c:pt idx="587">
                  <c:v>34.832279999999997</c:v>
                </c:pt>
                <c:pt idx="588">
                  <c:v>34.290480000000002</c:v>
                </c:pt>
                <c:pt idx="589">
                  <c:v>34.231679999999997</c:v>
                </c:pt>
                <c:pt idx="590">
                  <c:v>34.807920000000003</c:v>
                </c:pt>
                <c:pt idx="591">
                  <c:v>34.161119999999997</c:v>
                </c:pt>
                <c:pt idx="592">
                  <c:v>33.150599999999997</c:v>
                </c:pt>
                <c:pt idx="593">
                  <c:v>33.52608</c:v>
                </c:pt>
                <c:pt idx="594">
                  <c:v>34.009079999999997</c:v>
                </c:pt>
                <c:pt idx="595">
                  <c:v>33.705840000000002</c:v>
                </c:pt>
                <c:pt idx="596">
                  <c:v>32.571840000000002</c:v>
                </c:pt>
                <c:pt idx="597">
                  <c:v>32.067839999999997</c:v>
                </c:pt>
                <c:pt idx="598">
                  <c:v>31.973759999999999</c:v>
                </c:pt>
                <c:pt idx="599">
                  <c:v>32.548319999999997</c:v>
                </c:pt>
                <c:pt idx="600">
                  <c:v>32.099760000000003</c:v>
                </c:pt>
                <c:pt idx="601">
                  <c:v>31.698239999999998</c:v>
                </c:pt>
                <c:pt idx="602">
                  <c:v>32.877599999999994</c:v>
                </c:pt>
                <c:pt idx="603">
                  <c:v>32.714640000000003</c:v>
                </c:pt>
                <c:pt idx="604">
                  <c:v>33.719279999999998</c:v>
                </c:pt>
                <c:pt idx="605">
                  <c:v>32.869199999999999</c:v>
                </c:pt>
                <c:pt idx="606">
                  <c:v>33.277440000000006</c:v>
                </c:pt>
                <c:pt idx="607">
                  <c:v>33.537840000000003</c:v>
                </c:pt>
                <c:pt idx="608">
                  <c:v>33.888959999999997</c:v>
                </c:pt>
                <c:pt idx="609">
                  <c:v>32.642400000000002</c:v>
                </c:pt>
                <c:pt idx="610">
                  <c:v>31.988040000000002</c:v>
                </c:pt>
                <c:pt idx="611">
                  <c:v>31.08</c:v>
                </c:pt>
                <c:pt idx="612">
                  <c:v>32.01576</c:v>
                </c:pt>
                <c:pt idx="613">
                  <c:v>31.713360000000002</c:v>
                </c:pt>
                <c:pt idx="614">
                  <c:v>31.51512</c:v>
                </c:pt>
                <c:pt idx="615">
                  <c:v>32.088000000000001</c:v>
                </c:pt>
                <c:pt idx="616">
                  <c:v>32.088000000000001</c:v>
                </c:pt>
                <c:pt idx="617">
                  <c:v>34.120800000000003</c:v>
                </c:pt>
                <c:pt idx="618">
                  <c:v>34.146000000000001</c:v>
                </c:pt>
                <c:pt idx="619">
                  <c:v>34.888559999999998</c:v>
                </c:pt>
                <c:pt idx="620">
                  <c:v>35.295119999999997</c:v>
                </c:pt>
                <c:pt idx="621">
                  <c:v>35.431199999999997</c:v>
                </c:pt>
                <c:pt idx="622">
                  <c:v>35.243040000000001</c:v>
                </c:pt>
                <c:pt idx="623">
                  <c:v>34.853279999999998</c:v>
                </c:pt>
                <c:pt idx="624">
                  <c:v>34.915439999999997</c:v>
                </c:pt>
                <c:pt idx="625">
                  <c:v>34.7256</c:v>
                </c:pt>
                <c:pt idx="626">
                  <c:v>34.740720000000003</c:v>
                </c:pt>
                <c:pt idx="627">
                  <c:v>34.48536</c:v>
                </c:pt>
                <c:pt idx="628">
                  <c:v>35.180880000000002</c:v>
                </c:pt>
                <c:pt idx="629">
                  <c:v>36.865920000000003</c:v>
                </c:pt>
                <c:pt idx="630">
                  <c:v>36.724800000000002</c:v>
                </c:pt>
                <c:pt idx="631">
                  <c:v>36.695399999999999</c:v>
                </c:pt>
                <c:pt idx="632">
                  <c:v>38.900399999999998</c:v>
                </c:pt>
                <c:pt idx="633">
                  <c:v>38.720640000000003</c:v>
                </c:pt>
                <c:pt idx="634">
                  <c:v>39.051600000000001</c:v>
                </c:pt>
                <c:pt idx="635">
                  <c:v>37.976399999999998</c:v>
                </c:pt>
                <c:pt idx="636">
                  <c:v>37.973039999999997</c:v>
                </c:pt>
                <c:pt idx="637">
                  <c:v>38.725679999999997</c:v>
                </c:pt>
                <c:pt idx="638">
                  <c:v>39.135599999999997</c:v>
                </c:pt>
                <c:pt idx="639">
                  <c:v>38.712240000000001</c:v>
                </c:pt>
                <c:pt idx="640">
                  <c:v>39.782400000000003</c:v>
                </c:pt>
                <c:pt idx="641">
                  <c:v>39.750480000000003</c:v>
                </c:pt>
                <c:pt idx="642">
                  <c:v>40.234319999999997</c:v>
                </c:pt>
                <c:pt idx="643">
                  <c:v>41.116320000000002</c:v>
                </c:pt>
                <c:pt idx="644">
                  <c:v>40.854239999999997</c:v>
                </c:pt>
                <c:pt idx="645">
                  <c:v>41.008800000000001</c:v>
                </c:pt>
                <c:pt idx="646">
                  <c:v>41.805120000000002</c:v>
                </c:pt>
                <c:pt idx="647">
                  <c:v>41.79</c:v>
                </c:pt>
                <c:pt idx="648">
                  <c:v>41.51952</c:v>
                </c:pt>
                <c:pt idx="649">
                  <c:v>41.050800000000002</c:v>
                </c:pt>
                <c:pt idx="650">
                  <c:v>41.264159999999997</c:v>
                </c:pt>
                <c:pt idx="651">
                  <c:v>41.618639999999999</c:v>
                </c:pt>
                <c:pt idx="652">
                  <c:v>41.618639999999999</c:v>
                </c:pt>
                <c:pt idx="653">
                  <c:v>41.57244</c:v>
                </c:pt>
                <c:pt idx="654">
                  <c:v>41.568240000000003</c:v>
                </c:pt>
                <c:pt idx="655">
                  <c:v>42.243600000000001</c:v>
                </c:pt>
                <c:pt idx="656">
                  <c:v>42.134399999999999</c:v>
                </c:pt>
                <c:pt idx="657">
                  <c:v>41.907600000000002</c:v>
                </c:pt>
                <c:pt idx="658">
                  <c:v>41.722799999999999</c:v>
                </c:pt>
                <c:pt idx="659">
                  <c:v>41.83032</c:v>
                </c:pt>
                <c:pt idx="660">
                  <c:v>41.31456</c:v>
                </c:pt>
                <c:pt idx="661">
                  <c:v>41.855519999999999</c:v>
                </c:pt>
                <c:pt idx="662">
                  <c:v>43.056719999999999</c:v>
                </c:pt>
                <c:pt idx="663">
                  <c:v>43.008000000000003</c:v>
                </c:pt>
                <c:pt idx="664">
                  <c:v>42.117600000000003</c:v>
                </c:pt>
                <c:pt idx="665">
                  <c:v>42.236879999999999</c:v>
                </c:pt>
                <c:pt idx="666">
                  <c:v>42.115920000000003</c:v>
                </c:pt>
                <c:pt idx="667">
                  <c:v>42.063839999999999</c:v>
                </c:pt>
                <c:pt idx="668">
                  <c:v>42.524160000000002</c:v>
                </c:pt>
                <c:pt idx="669">
                  <c:v>43.748880000000007</c:v>
                </c:pt>
                <c:pt idx="670">
                  <c:v>43.997520000000002</c:v>
                </c:pt>
                <c:pt idx="671">
                  <c:v>44.101680000000002</c:v>
                </c:pt>
                <c:pt idx="672">
                  <c:v>43.64472</c:v>
                </c:pt>
                <c:pt idx="673">
                  <c:v>44.968559999999997</c:v>
                </c:pt>
                <c:pt idx="674">
                  <c:v>44.548560000000002</c:v>
                </c:pt>
                <c:pt idx="675">
                  <c:v>45.15672</c:v>
                </c:pt>
                <c:pt idx="676">
                  <c:v>44.871119999999991</c:v>
                </c:pt>
                <c:pt idx="677">
                  <c:v>44.019359999999999</c:v>
                </c:pt>
                <c:pt idx="678">
                  <c:v>45.067680000000003</c:v>
                </c:pt>
                <c:pt idx="679">
                  <c:v>45.217199999999991</c:v>
                </c:pt>
                <c:pt idx="680">
                  <c:v>47.04336</c:v>
                </c:pt>
                <c:pt idx="681">
                  <c:v>47.04336</c:v>
                </c:pt>
                <c:pt idx="682">
                  <c:v>46.992960000000011</c:v>
                </c:pt>
                <c:pt idx="683">
                  <c:v>45.003839999999997</c:v>
                </c:pt>
                <c:pt idx="684">
                  <c:v>42.833280000000002</c:v>
                </c:pt>
                <c:pt idx="685">
                  <c:v>43.330559999999998</c:v>
                </c:pt>
                <c:pt idx="686">
                  <c:v>43.537199999999991</c:v>
                </c:pt>
                <c:pt idx="687">
                  <c:v>44.042880000000011</c:v>
                </c:pt>
                <c:pt idx="688">
                  <c:v>44.62919999999999</c:v>
                </c:pt>
                <c:pt idx="689">
                  <c:v>44.207520000000002</c:v>
                </c:pt>
                <c:pt idx="690">
                  <c:v>44.802239999999998</c:v>
                </c:pt>
                <c:pt idx="691">
                  <c:v>46.142880000000005</c:v>
                </c:pt>
                <c:pt idx="692">
                  <c:v>47.41968</c:v>
                </c:pt>
                <c:pt idx="693">
                  <c:v>44.817360000000001</c:v>
                </c:pt>
                <c:pt idx="694">
                  <c:v>45.002160000000003</c:v>
                </c:pt>
                <c:pt idx="695">
                  <c:v>44.889600000000002</c:v>
                </c:pt>
                <c:pt idx="696">
                  <c:v>44.58888000000001</c:v>
                </c:pt>
                <c:pt idx="697">
                  <c:v>42.505679999999998</c:v>
                </c:pt>
                <c:pt idx="698">
                  <c:v>44.489759999999997</c:v>
                </c:pt>
                <c:pt idx="699">
                  <c:v>44.321759999999998</c:v>
                </c:pt>
                <c:pt idx="700">
                  <c:v>44.820720000000001</c:v>
                </c:pt>
                <c:pt idx="701">
                  <c:v>44.713199999999993</c:v>
                </c:pt>
                <c:pt idx="702">
                  <c:v>43.678319999999999</c:v>
                </c:pt>
                <c:pt idx="703">
                  <c:v>44.735039999999991</c:v>
                </c:pt>
                <c:pt idx="704">
                  <c:v>45.381839999999997</c:v>
                </c:pt>
                <c:pt idx="705">
                  <c:v>41.34984</c:v>
                </c:pt>
                <c:pt idx="706">
                  <c:v>40.741680000000002</c:v>
                </c:pt>
                <c:pt idx="707">
                  <c:v>40.511519999999997</c:v>
                </c:pt>
                <c:pt idx="708">
                  <c:v>39.878160000000001</c:v>
                </c:pt>
                <c:pt idx="709">
                  <c:v>40.012560000000001</c:v>
                </c:pt>
                <c:pt idx="710">
                  <c:v>40.741680000000002</c:v>
                </c:pt>
                <c:pt idx="711">
                  <c:v>40.849200000000003</c:v>
                </c:pt>
                <c:pt idx="712">
                  <c:v>42.838320000000003</c:v>
                </c:pt>
                <c:pt idx="713">
                  <c:v>43.800960000000011</c:v>
                </c:pt>
                <c:pt idx="714">
                  <c:v>42.881999999999998</c:v>
                </c:pt>
                <c:pt idx="715">
                  <c:v>40.686239999999998</c:v>
                </c:pt>
                <c:pt idx="716">
                  <c:v>38.769359999999999</c:v>
                </c:pt>
                <c:pt idx="717">
                  <c:v>36.770159999999997</c:v>
                </c:pt>
                <c:pt idx="718">
                  <c:v>36.965040000000002</c:v>
                </c:pt>
                <c:pt idx="719">
                  <c:v>37.773119999999999</c:v>
                </c:pt>
                <c:pt idx="720">
                  <c:v>40.822319999999998</c:v>
                </c:pt>
                <c:pt idx="721">
                  <c:v>41.744639999999997</c:v>
                </c:pt>
                <c:pt idx="722">
                  <c:v>41.842080000000003</c:v>
                </c:pt>
                <c:pt idx="723">
                  <c:v>40.089840000000002</c:v>
                </c:pt>
                <c:pt idx="724">
                  <c:v>41.611919999999998</c:v>
                </c:pt>
                <c:pt idx="725">
                  <c:v>41.255760000000002</c:v>
                </c:pt>
                <c:pt idx="726">
                  <c:v>40.644240000000003</c:v>
                </c:pt>
                <c:pt idx="727">
                  <c:v>40.644240000000003</c:v>
                </c:pt>
                <c:pt idx="728">
                  <c:v>41.69256</c:v>
                </c:pt>
                <c:pt idx="729">
                  <c:v>41.816879999999998</c:v>
                </c:pt>
                <c:pt idx="730">
                  <c:v>41.744639999999997</c:v>
                </c:pt>
                <c:pt idx="731">
                  <c:v>42.040320000000001</c:v>
                </c:pt>
                <c:pt idx="732">
                  <c:v>42.535919999999997</c:v>
                </c:pt>
                <c:pt idx="733">
                  <c:v>42.599760000000003</c:v>
                </c:pt>
                <c:pt idx="734">
                  <c:v>44.058</c:v>
                </c:pt>
                <c:pt idx="735">
                  <c:v>44.027760000000001</c:v>
                </c:pt>
                <c:pt idx="736">
                  <c:v>43.78416</c:v>
                </c:pt>
                <c:pt idx="737">
                  <c:v>44.385599999999997</c:v>
                </c:pt>
                <c:pt idx="738">
                  <c:v>43.837919999999997</c:v>
                </c:pt>
                <c:pt idx="739">
                  <c:v>43.858080000000001</c:v>
                </c:pt>
                <c:pt idx="740">
                  <c:v>44.204160000000002</c:v>
                </c:pt>
                <c:pt idx="741">
                  <c:v>43.160880000000006</c:v>
                </c:pt>
                <c:pt idx="742">
                  <c:v>41.736240000000002</c:v>
                </c:pt>
                <c:pt idx="743">
                  <c:v>41.437199999999997</c:v>
                </c:pt>
                <c:pt idx="744">
                  <c:v>41.731200000000001</c:v>
                </c:pt>
                <c:pt idx="745">
                  <c:v>40.299840000000003</c:v>
                </c:pt>
                <c:pt idx="746">
                  <c:v>41.591760000000001</c:v>
                </c:pt>
                <c:pt idx="747">
                  <c:v>41.353200000000001</c:v>
                </c:pt>
                <c:pt idx="748">
                  <c:v>40.565280000000001</c:v>
                </c:pt>
                <c:pt idx="749">
                  <c:v>38.969279999999998</c:v>
                </c:pt>
                <c:pt idx="750">
                  <c:v>38.08896</c:v>
                </c:pt>
                <c:pt idx="751">
                  <c:v>37.075920000000004</c:v>
                </c:pt>
                <c:pt idx="752">
                  <c:v>36.217440000000003</c:v>
                </c:pt>
                <c:pt idx="753">
                  <c:v>36.834000000000003</c:v>
                </c:pt>
                <c:pt idx="754">
                  <c:v>36.435839999999999</c:v>
                </c:pt>
                <c:pt idx="755">
                  <c:v>37.180079999999997</c:v>
                </c:pt>
                <c:pt idx="756">
                  <c:v>38.137680000000003</c:v>
                </c:pt>
                <c:pt idx="757">
                  <c:v>38.320799999999998</c:v>
                </c:pt>
                <c:pt idx="758">
                  <c:v>35.78904</c:v>
                </c:pt>
                <c:pt idx="759">
                  <c:v>35.295119999999997</c:v>
                </c:pt>
                <c:pt idx="760">
                  <c:v>35.568959999999997</c:v>
                </c:pt>
                <c:pt idx="761">
                  <c:v>35.127119999999998</c:v>
                </c:pt>
                <c:pt idx="762">
                  <c:v>36.163679999999999</c:v>
                </c:pt>
                <c:pt idx="763">
                  <c:v>35.338799999999999</c:v>
                </c:pt>
                <c:pt idx="764">
                  <c:v>35.777279999999998</c:v>
                </c:pt>
                <c:pt idx="765">
                  <c:v>35.553840000000001</c:v>
                </c:pt>
                <c:pt idx="766">
                  <c:v>34.764240000000001</c:v>
                </c:pt>
                <c:pt idx="767">
                  <c:v>35.916719999999998</c:v>
                </c:pt>
                <c:pt idx="768">
                  <c:v>35.002800000000001</c:v>
                </c:pt>
                <c:pt idx="769">
                  <c:v>38.91384</c:v>
                </c:pt>
                <c:pt idx="770">
                  <c:v>38.937359999999998</c:v>
                </c:pt>
                <c:pt idx="771">
                  <c:v>39.036479999999997</c:v>
                </c:pt>
                <c:pt idx="772">
                  <c:v>37.855440000000002</c:v>
                </c:pt>
                <c:pt idx="773">
                  <c:v>36.372</c:v>
                </c:pt>
                <c:pt idx="774">
                  <c:v>36.805439999999997</c:v>
                </c:pt>
                <c:pt idx="775">
                  <c:v>35.773919999999997</c:v>
                </c:pt>
                <c:pt idx="776">
                  <c:v>34.807920000000003</c:v>
                </c:pt>
                <c:pt idx="777">
                  <c:v>36.004080000000002</c:v>
                </c:pt>
                <c:pt idx="778">
                  <c:v>35.951999999999998</c:v>
                </c:pt>
                <c:pt idx="779">
                  <c:v>37.139760000000003</c:v>
                </c:pt>
                <c:pt idx="780">
                  <c:v>37.2624</c:v>
                </c:pt>
                <c:pt idx="781">
                  <c:v>36.961680000000001</c:v>
                </c:pt>
                <c:pt idx="782">
                  <c:v>36.582000000000001</c:v>
                </c:pt>
                <c:pt idx="783">
                  <c:v>36.665999999999997</c:v>
                </c:pt>
                <c:pt idx="784">
                  <c:v>38.579520000000002</c:v>
                </c:pt>
                <c:pt idx="785">
                  <c:v>38.579520000000002</c:v>
                </c:pt>
                <c:pt idx="786">
                  <c:v>38.91048</c:v>
                </c:pt>
                <c:pt idx="787">
                  <c:v>38.683680000000003</c:v>
                </c:pt>
                <c:pt idx="788">
                  <c:v>39.847920000000002</c:v>
                </c:pt>
                <c:pt idx="789">
                  <c:v>38.974319999999999</c:v>
                </c:pt>
                <c:pt idx="790">
                  <c:v>39.095280000000002</c:v>
                </c:pt>
                <c:pt idx="791">
                  <c:v>38.70384</c:v>
                </c:pt>
                <c:pt idx="792">
                  <c:v>38.829839999999997</c:v>
                </c:pt>
                <c:pt idx="793">
                  <c:v>38.08896</c:v>
                </c:pt>
                <c:pt idx="794">
                  <c:v>37.719360000000002</c:v>
                </c:pt>
                <c:pt idx="795">
                  <c:v>38.147759999999998</c:v>
                </c:pt>
                <c:pt idx="796">
                  <c:v>36.459359999999997</c:v>
                </c:pt>
                <c:pt idx="797">
                  <c:v>36.721440000000001</c:v>
                </c:pt>
                <c:pt idx="798">
                  <c:v>37.143120000000003</c:v>
                </c:pt>
                <c:pt idx="799">
                  <c:v>39.397680000000001</c:v>
                </c:pt>
                <c:pt idx="800">
                  <c:v>39.209519999999998</c:v>
                </c:pt>
                <c:pt idx="801">
                  <c:v>38.717280000000002</c:v>
                </c:pt>
                <c:pt idx="802">
                  <c:v>39.070079999999997</c:v>
                </c:pt>
                <c:pt idx="803">
                  <c:v>38.631599999999999</c:v>
                </c:pt>
                <c:pt idx="804">
                  <c:v>38.589599999999997</c:v>
                </c:pt>
                <c:pt idx="805">
                  <c:v>38.735759999999999</c:v>
                </c:pt>
                <c:pt idx="806">
                  <c:v>38.735759999999999</c:v>
                </c:pt>
                <c:pt idx="807">
                  <c:v>38.4636</c:v>
                </c:pt>
                <c:pt idx="808">
                  <c:v>39.847920000000002</c:v>
                </c:pt>
                <c:pt idx="809">
                  <c:v>39.999119999999998</c:v>
                </c:pt>
                <c:pt idx="810">
                  <c:v>40.321680000000001</c:v>
                </c:pt>
                <c:pt idx="811">
                  <c:v>40.321680000000001</c:v>
                </c:pt>
                <c:pt idx="812">
                  <c:v>37.532879999999999</c:v>
                </c:pt>
                <c:pt idx="813">
                  <c:v>37.536239999999999</c:v>
                </c:pt>
                <c:pt idx="814">
                  <c:v>36.798720000000003</c:v>
                </c:pt>
                <c:pt idx="815">
                  <c:v>36.229199999999999</c:v>
                </c:pt>
                <c:pt idx="816">
                  <c:v>35.448</c:v>
                </c:pt>
                <c:pt idx="817">
                  <c:v>34.918799999999997</c:v>
                </c:pt>
                <c:pt idx="818">
                  <c:v>35.27496</c:v>
                </c:pt>
                <c:pt idx="819">
                  <c:v>33.652079999999998</c:v>
                </c:pt>
                <c:pt idx="820">
                  <c:v>34.638240000000003</c:v>
                </c:pt>
                <c:pt idx="821">
                  <c:v>34.438319999999997</c:v>
                </c:pt>
                <c:pt idx="822">
                  <c:v>34.438319999999997</c:v>
                </c:pt>
                <c:pt idx="823">
                  <c:v>34.392960000000002</c:v>
                </c:pt>
                <c:pt idx="824">
                  <c:v>33.381599999999999</c:v>
                </c:pt>
                <c:pt idx="825">
                  <c:v>33.59496</c:v>
                </c:pt>
                <c:pt idx="826">
                  <c:v>34.028400000000005</c:v>
                </c:pt>
                <c:pt idx="827">
                  <c:v>32.991840000000003</c:v>
                </c:pt>
                <c:pt idx="828">
                  <c:v>32.518079999999998</c:v>
                </c:pt>
                <c:pt idx="829">
                  <c:v>31.595759999999999</c:v>
                </c:pt>
                <c:pt idx="830">
                  <c:v>31.869599999999995</c:v>
                </c:pt>
                <c:pt idx="831">
                  <c:v>32.121599999999994</c:v>
                </c:pt>
                <c:pt idx="832">
                  <c:v>33.085920000000002</c:v>
                </c:pt>
                <c:pt idx="833">
                  <c:v>30.707039999999999</c:v>
                </c:pt>
                <c:pt idx="834">
                  <c:v>29.144639999999999</c:v>
                </c:pt>
                <c:pt idx="835">
                  <c:v>29.455440000000003</c:v>
                </c:pt>
                <c:pt idx="836">
                  <c:v>27.316800000000001</c:v>
                </c:pt>
                <c:pt idx="837">
                  <c:v>24.86232</c:v>
                </c:pt>
                <c:pt idx="838">
                  <c:v>24.905999999999999</c:v>
                </c:pt>
                <c:pt idx="839">
                  <c:v>24.136559999999996</c:v>
                </c:pt>
                <c:pt idx="840">
                  <c:v>25.278960000000001</c:v>
                </c:pt>
                <c:pt idx="841">
                  <c:v>25.37472</c:v>
                </c:pt>
                <c:pt idx="842">
                  <c:v>25.37472</c:v>
                </c:pt>
                <c:pt idx="843">
                  <c:v>26.068559999999998</c:v>
                </c:pt>
                <c:pt idx="844">
                  <c:v>28.338239999999999</c:v>
                </c:pt>
                <c:pt idx="845">
                  <c:v>28.01736</c:v>
                </c:pt>
                <c:pt idx="846">
                  <c:v>27.985440000000004</c:v>
                </c:pt>
                <c:pt idx="847">
                  <c:v>29.860320000000002</c:v>
                </c:pt>
                <c:pt idx="848">
                  <c:v>29.771280000000001</c:v>
                </c:pt>
                <c:pt idx="849">
                  <c:v>30.071999999999999</c:v>
                </c:pt>
                <c:pt idx="850">
                  <c:v>31.488240000000001</c:v>
                </c:pt>
                <c:pt idx="851">
                  <c:v>31.977119999999999</c:v>
                </c:pt>
                <c:pt idx="852">
                  <c:v>32.244239999999998</c:v>
                </c:pt>
                <c:pt idx="853">
                  <c:v>31.306799999999999</c:v>
                </c:pt>
                <c:pt idx="854">
                  <c:v>31.641120000000001</c:v>
                </c:pt>
                <c:pt idx="855">
                  <c:v>32.884320000000002</c:v>
                </c:pt>
                <c:pt idx="856">
                  <c:v>33.774720000000002</c:v>
                </c:pt>
                <c:pt idx="857">
                  <c:v>34.488720000000001</c:v>
                </c:pt>
                <c:pt idx="858">
                  <c:v>34.036799999999999</c:v>
                </c:pt>
                <c:pt idx="859">
                  <c:v>35.064959999999999</c:v>
                </c:pt>
                <c:pt idx="860">
                  <c:v>34.470239999999997</c:v>
                </c:pt>
                <c:pt idx="861">
                  <c:v>34.86</c:v>
                </c:pt>
                <c:pt idx="862">
                  <c:v>36.145200000000003</c:v>
                </c:pt>
                <c:pt idx="863">
                  <c:v>36.68112</c:v>
                </c:pt>
                <c:pt idx="864">
                  <c:v>37.284239999999997</c:v>
                </c:pt>
                <c:pt idx="865">
                  <c:v>38.031840000000003</c:v>
                </c:pt>
                <c:pt idx="866">
                  <c:v>39.100320000000004</c:v>
                </c:pt>
                <c:pt idx="867">
                  <c:v>40.037759999999999</c:v>
                </c:pt>
                <c:pt idx="868">
                  <c:v>39.352319999999999</c:v>
                </c:pt>
                <c:pt idx="869">
                  <c:v>37.393439999999998</c:v>
                </c:pt>
                <c:pt idx="870">
                  <c:v>38.262</c:v>
                </c:pt>
                <c:pt idx="871">
                  <c:v>38.262</c:v>
                </c:pt>
                <c:pt idx="872">
                  <c:v>38.683680000000003</c:v>
                </c:pt>
                <c:pt idx="873">
                  <c:v>38.661839999999998</c:v>
                </c:pt>
                <c:pt idx="874">
                  <c:v>38.117519999999999</c:v>
                </c:pt>
                <c:pt idx="875">
                  <c:v>38.60136</c:v>
                </c:pt>
                <c:pt idx="876">
                  <c:v>39.915120000000002</c:v>
                </c:pt>
                <c:pt idx="877">
                  <c:v>41.494320000000002</c:v>
                </c:pt>
                <c:pt idx="878">
                  <c:v>42.918959999999998</c:v>
                </c:pt>
                <c:pt idx="879">
                  <c:v>44.590560000000004</c:v>
                </c:pt>
                <c:pt idx="880">
                  <c:v>43.209600000000002</c:v>
                </c:pt>
                <c:pt idx="881">
                  <c:v>42.011760000000002</c:v>
                </c:pt>
                <c:pt idx="882">
                  <c:v>41.986559999999997</c:v>
                </c:pt>
                <c:pt idx="883">
                  <c:v>41.633760000000002</c:v>
                </c:pt>
                <c:pt idx="884">
                  <c:v>42.761040000000001</c:v>
                </c:pt>
                <c:pt idx="885">
                  <c:v>42.312480000000001</c:v>
                </c:pt>
                <c:pt idx="886">
                  <c:v>42.757680000000001</c:v>
                </c:pt>
                <c:pt idx="887">
                  <c:v>42.65184</c:v>
                </c:pt>
                <c:pt idx="888">
                  <c:v>41.558160000000001</c:v>
                </c:pt>
                <c:pt idx="889">
                  <c:v>41.994959999999999</c:v>
                </c:pt>
                <c:pt idx="890">
                  <c:v>41.712719999999997</c:v>
                </c:pt>
                <c:pt idx="891">
                  <c:v>42.63</c:v>
                </c:pt>
                <c:pt idx="892">
                  <c:v>42.305759999999999</c:v>
                </c:pt>
                <c:pt idx="893">
                  <c:v>42.628320000000002</c:v>
                </c:pt>
                <c:pt idx="894">
                  <c:v>42.246960000000001</c:v>
                </c:pt>
                <c:pt idx="895">
                  <c:v>41.615279999999998</c:v>
                </c:pt>
                <c:pt idx="896">
                  <c:v>40.447679999999998</c:v>
                </c:pt>
                <c:pt idx="897">
                  <c:v>40.622399999999999</c:v>
                </c:pt>
                <c:pt idx="898">
                  <c:v>39.029760000000003</c:v>
                </c:pt>
                <c:pt idx="899">
                  <c:v>37.390079999999998</c:v>
                </c:pt>
                <c:pt idx="900">
                  <c:v>35.537039999999998</c:v>
                </c:pt>
                <c:pt idx="901">
                  <c:v>36.108240000000002</c:v>
                </c:pt>
                <c:pt idx="902">
                  <c:v>35.098559999999999</c:v>
                </c:pt>
                <c:pt idx="903">
                  <c:v>35.059919999999998</c:v>
                </c:pt>
                <c:pt idx="904">
                  <c:v>35.10528</c:v>
                </c:pt>
                <c:pt idx="905">
                  <c:v>34.823039999999999</c:v>
                </c:pt>
                <c:pt idx="906">
                  <c:v>34.878480000000003</c:v>
                </c:pt>
                <c:pt idx="907">
                  <c:v>34.992719999999998</c:v>
                </c:pt>
                <c:pt idx="908">
                  <c:v>34.38288</c:v>
                </c:pt>
                <c:pt idx="909">
                  <c:v>35.476559999999999</c:v>
                </c:pt>
                <c:pt idx="910">
                  <c:v>36.155279999999998</c:v>
                </c:pt>
                <c:pt idx="911">
                  <c:v>37.007040000000003</c:v>
                </c:pt>
                <c:pt idx="912">
                  <c:v>36.324959999999997</c:v>
                </c:pt>
                <c:pt idx="913">
                  <c:v>36.608879999999999</c:v>
                </c:pt>
                <c:pt idx="914">
                  <c:v>36.88944</c:v>
                </c:pt>
                <c:pt idx="915">
                  <c:v>37.820160000000001</c:v>
                </c:pt>
                <c:pt idx="916">
                  <c:v>37.47072</c:v>
                </c:pt>
                <c:pt idx="917">
                  <c:v>37.47072</c:v>
                </c:pt>
                <c:pt idx="918">
                  <c:v>37.50264</c:v>
                </c:pt>
                <c:pt idx="919">
                  <c:v>36.88608</c:v>
                </c:pt>
                <c:pt idx="920">
                  <c:v>36.78528</c:v>
                </c:pt>
                <c:pt idx="921">
                  <c:v>36.790320000000001</c:v>
                </c:pt>
                <c:pt idx="922">
                  <c:v>37.074240000000003</c:v>
                </c:pt>
                <c:pt idx="923">
                  <c:v>39.033119999999997</c:v>
                </c:pt>
                <c:pt idx="924">
                  <c:v>39.567360000000001</c:v>
                </c:pt>
                <c:pt idx="925">
                  <c:v>38.53248</c:v>
                </c:pt>
                <c:pt idx="926">
                  <c:v>36.756720000000001</c:v>
                </c:pt>
                <c:pt idx="927">
                  <c:v>36.602159999999998</c:v>
                </c:pt>
                <c:pt idx="928">
                  <c:v>36.113280000000003</c:v>
                </c:pt>
                <c:pt idx="929">
                  <c:v>36.573599999999999</c:v>
                </c:pt>
                <c:pt idx="930">
                  <c:v>36.61224</c:v>
                </c:pt>
                <c:pt idx="931">
                  <c:v>36.19896</c:v>
                </c:pt>
                <c:pt idx="932">
                  <c:v>36.909599999999998</c:v>
                </c:pt>
                <c:pt idx="933">
                  <c:v>36.894480000000001</c:v>
                </c:pt>
                <c:pt idx="934">
                  <c:v>33.038879999999999</c:v>
                </c:pt>
                <c:pt idx="935">
                  <c:v>32.995199999999997</c:v>
                </c:pt>
                <c:pt idx="936">
                  <c:v>32.449199999999998</c:v>
                </c:pt>
                <c:pt idx="937">
                  <c:v>33.356400000000001</c:v>
                </c:pt>
                <c:pt idx="938">
                  <c:v>33.90072</c:v>
                </c:pt>
                <c:pt idx="939">
                  <c:v>35.311920000000001</c:v>
                </c:pt>
                <c:pt idx="940">
                  <c:v>35.663040000000002</c:v>
                </c:pt>
                <c:pt idx="941">
                  <c:v>36.372</c:v>
                </c:pt>
                <c:pt idx="942">
                  <c:v>36.372</c:v>
                </c:pt>
                <c:pt idx="943">
                  <c:v>35.948639999999997</c:v>
                </c:pt>
                <c:pt idx="944">
                  <c:v>36.025919999999999</c:v>
                </c:pt>
                <c:pt idx="945">
                  <c:v>36.277920000000002</c:v>
                </c:pt>
                <c:pt idx="946">
                  <c:v>36.419040000000003</c:v>
                </c:pt>
                <c:pt idx="947">
                  <c:v>37.763039999999997</c:v>
                </c:pt>
                <c:pt idx="948">
                  <c:v>37.741199999999999</c:v>
                </c:pt>
                <c:pt idx="949">
                  <c:v>37.385039999999996</c:v>
                </c:pt>
                <c:pt idx="950">
                  <c:v>37.217039999999997</c:v>
                </c:pt>
                <c:pt idx="951">
                  <c:v>37.027200000000001</c:v>
                </c:pt>
                <c:pt idx="952">
                  <c:v>38.01</c:v>
                </c:pt>
                <c:pt idx="953">
                  <c:v>37.843679999999999</c:v>
                </c:pt>
                <c:pt idx="954">
                  <c:v>38.36448</c:v>
                </c:pt>
                <c:pt idx="955">
                  <c:v>37.043999999999997</c:v>
                </c:pt>
                <c:pt idx="956">
                  <c:v>37.341360000000002</c:v>
                </c:pt>
                <c:pt idx="957">
                  <c:v>38.641680000000001</c:v>
                </c:pt>
                <c:pt idx="958">
                  <c:v>38.557679999999998</c:v>
                </c:pt>
                <c:pt idx="959">
                  <c:v>38.386319999999998</c:v>
                </c:pt>
                <c:pt idx="960">
                  <c:v>38.74248</c:v>
                </c:pt>
                <c:pt idx="961">
                  <c:v>39.444719999999997</c:v>
                </c:pt>
                <c:pt idx="962">
                  <c:v>38.641680000000001</c:v>
                </c:pt>
                <c:pt idx="963">
                  <c:v>38.169600000000003</c:v>
                </c:pt>
                <c:pt idx="964">
                  <c:v>37.932720000000003</c:v>
                </c:pt>
                <c:pt idx="965">
                  <c:v>38.74248</c:v>
                </c:pt>
                <c:pt idx="966">
                  <c:v>38.645040000000002</c:v>
                </c:pt>
                <c:pt idx="967">
                  <c:v>37.994880000000002</c:v>
                </c:pt>
                <c:pt idx="968">
                  <c:v>38.485439999999997</c:v>
                </c:pt>
                <c:pt idx="969">
                  <c:v>37.909199999999998</c:v>
                </c:pt>
                <c:pt idx="970">
                  <c:v>37.784880000000001</c:v>
                </c:pt>
                <c:pt idx="971">
                  <c:v>37.902479999999997</c:v>
                </c:pt>
                <c:pt idx="972">
                  <c:v>37.899120000000003</c:v>
                </c:pt>
                <c:pt idx="973">
                  <c:v>37.566479999999999</c:v>
                </c:pt>
                <c:pt idx="974">
                  <c:v>37.50432</c:v>
                </c:pt>
                <c:pt idx="975">
                  <c:v>37.549680000000002</c:v>
                </c:pt>
                <c:pt idx="976">
                  <c:v>37.799999999999997</c:v>
                </c:pt>
                <c:pt idx="977">
                  <c:v>37.452240000000003</c:v>
                </c:pt>
                <c:pt idx="978">
                  <c:v>37.773119999999999</c:v>
                </c:pt>
                <c:pt idx="979">
                  <c:v>37.40016</c:v>
                </c:pt>
                <c:pt idx="980">
                  <c:v>37.121279999999999</c:v>
                </c:pt>
                <c:pt idx="981">
                  <c:v>36.958320000000001</c:v>
                </c:pt>
                <c:pt idx="982">
                  <c:v>36.153599999999997</c:v>
                </c:pt>
                <c:pt idx="983">
                  <c:v>35.505119999999998</c:v>
                </c:pt>
                <c:pt idx="984">
                  <c:v>35.61768</c:v>
                </c:pt>
                <c:pt idx="985">
                  <c:v>33.72936</c:v>
                </c:pt>
                <c:pt idx="986">
                  <c:v>33.227040000000002</c:v>
                </c:pt>
                <c:pt idx="987">
                  <c:v>33.227040000000002</c:v>
                </c:pt>
                <c:pt idx="988">
                  <c:v>34.07544</c:v>
                </c:pt>
                <c:pt idx="989">
                  <c:v>33.887279999999997</c:v>
                </c:pt>
                <c:pt idx="990">
                  <c:v>33.156480000000002</c:v>
                </c:pt>
                <c:pt idx="991">
                  <c:v>32.670960000000001</c:v>
                </c:pt>
                <c:pt idx="992">
                  <c:v>33.314400000000006</c:v>
                </c:pt>
                <c:pt idx="993">
                  <c:v>32.936400000000006</c:v>
                </c:pt>
                <c:pt idx="994">
                  <c:v>32.996879999999997</c:v>
                </c:pt>
                <c:pt idx="995">
                  <c:v>33.670559999999995</c:v>
                </c:pt>
                <c:pt idx="996">
                  <c:v>34.507199999999997</c:v>
                </c:pt>
                <c:pt idx="997">
                  <c:v>34.665120000000002</c:v>
                </c:pt>
                <c:pt idx="998">
                  <c:v>34.379519999999999</c:v>
                </c:pt>
                <c:pt idx="999">
                  <c:v>34.476959999999998</c:v>
                </c:pt>
                <c:pt idx="1000">
                  <c:v>34.680239999999998</c:v>
                </c:pt>
                <c:pt idx="1001">
                  <c:v>34.851599999999998</c:v>
                </c:pt>
                <c:pt idx="1002">
                  <c:v>35.110320000000002</c:v>
                </c:pt>
                <c:pt idx="1003">
                  <c:v>34.576079999999997</c:v>
                </c:pt>
                <c:pt idx="1004">
                  <c:v>34.653359999999999</c:v>
                </c:pt>
                <c:pt idx="1005">
                  <c:v>33.717599999999997</c:v>
                </c:pt>
                <c:pt idx="1006">
                  <c:v>34.27704</c:v>
                </c:pt>
                <c:pt idx="1007">
                  <c:v>35.901600000000002</c:v>
                </c:pt>
                <c:pt idx="1008">
                  <c:v>35.51688</c:v>
                </c:pt>
                <c:pt idx="1009">
                  <c:v>35.021279999999997</c:v>
                </c:pt>
                <c:pt idx="1010">
                  <c:v>33.768000000000001</c:v>
                </c:pt>
                <c:pt idx="1011">
                  <c:v>33.030480000000004</c:v>
                </c:pt>
                <c:pt idx="1012">
                  <c:v>33.759599999999999</c:v>
                </c:pt>
                <c:pt idx="1013">
                  <c:v>33.616799999999998</c:v>
                </c:pt>
                <c:pt idx="1014">
                  <c:v>33.853679999999997</c:v>
                </c:pt>
                <c:pt idx="1015">
                  <c:v>33.640320000000003</c:v>
                </c:pt>
                <c:pt idx="1016">
                  <c:v>33.013680000000001</c:v>
                </c:pt>
                <c:pt idx="1017">
                  <c:v>32.585279999999997</c:v>
                </c:pt>
                <c:pt idx="1018">
                  <c:v>33.448799999999999</c:v>
                </c:pt>
                <c:pt idx="1019">
                  <c:v>34.198079999999997</c:v>
                </c:pt>
                <c:pt idx="1020">
                  <c:v>33.448799999999999</c:v>
                </c:pt>
                <c:pt idx="1021">
                  <c:v>33.615119999999997</c:v>
                </c:pt>
                <c:pt idx="1022">
                  <c:v>34.063679999999998</c:v>
                </c:pt>
                <c:pt idx="1023">
                  <c:v>33.993119999999998</c:v>
                </c:pt>
                <c:pt idx="1024">
                  <c:v>33.976320000000001</c:v>
                </c:pt>
                <c:pt idx="1025">
                  <c:v>34.273679999999999</c:v>
                </c:pt>
                <c:pt idx="1026">
                  <c:v>33.59496</c:v>
                </c:pt>
                <c:pt idx="1027">
                  <c:v>33.218640000000001</c:v>
                </c:pt>
                <c:pt idx="1028">
                  <c:v>32.052720000000001</c:v>
                </c:pt>
                <c:pt idx="1029">
                  <c:v>31.58736</c:v>
                </c:pt>
                <c:pt idx="1030">
                  <c:v>31.486559999999997</c:v>
                </c:pt>
                <c:pt idx="1031">
                  <c:v>32.01408</c:v>
                </c:pt>
                <c:pt idx="1032">
                  <c:v>32.45928</c:v>
                </c:pt>
                <c:pt idx="1033">
                  <c:v>32.749920000000003</c:v>
                </c:pt>
                <c:pt idx="1034">
                  <c:v>31.93008</c:v>
                </c:pt>
                <c:pt idx="1035">
                  <c:v>31.1388</c:v>
                </c:pt>
                <c:pt idx="1036">
                  <c:v>31.678080000000001</c:v>
                </c:pt>
                <c:pt idx="1037">
                  <c:v>30.483599999999996</c:v>
                </c:pt>
                <c:pt idx="1038">
                  <c:v>30.873360000000002</c:v>
                </c:pt>
                <c:pt idx="1039">
                  <c:v>30.90024</c:v>
                </c:pt>
                <c:pt idx="1040">
                  <c:v>31.694880000000001</c:v>
                </c:pt>
                <c:pt idx="1041">
                  <c:v>31.083359999999999</c:v>
                </c:pt>
                <c:pt idx="1042">
                  <c:v>30.999359999999999</c:v>
                </c:pt>
                <c:pt idx="1043">
                  <c:v>32.116559999999993</c:v>
                </c:pt>
                <c:pt idx="1044">
                  <c:v>32.447519999999997</c:v>
                </c:pt>
                <c:pt idx="1045">
                  <c:v>32.447519999999997</c:v>
                </c:pt>
                <c:pt idx="1046">
                  <c:v>33.037199999999999</c:v>
                </c:pt>
                <c:pt idx="1047">
                  <c:v>32.948160000000001</c:v>
                </c:pt>
                <c:pt idx="1048">
                  <c:v>31.847760000000001</c:v>
                </c:pt>
                <c:pt idx="1049">
                  <c:v>31.819199999999999</c:v>
                </c:pt>
                <c:pt idx="1050">
                  <c:v>30.55584</c:v>
                </c:pt>
                <c:pt idx="1051">
                  <c:v>30.48696</c:v>
                </c:pt>
                <c:pt idx="1052">
                  <c:v>31.382400000000004</c:v>
                </c:pt>
                <c:pt idx="1053">
                  <c:v>31.222799999999999</c:v>
                </c:pt>
                <c:pt idx="1054">
                  <c:v>32.449199999999998</c:v>
                </c:pt>
                <c:pt idx="1055">
                  <c:v>32.304720000000003</c:v>
                </c:pt>
                <c:pt idx="1056">
                  <c:v>32.286239999999999</c:v>
                </c:pt>
                <c:pt idx="1057">
                  <c:v>32.328240000000001</c:v>
                </c:pt>
                <c:pt idx="1058">
                  <c:v>33.289200000000001</c:v>
                </c:pt>
                <c:pt idx="1059">
                  <c:v>33.379919999999998</c:v>
                </c:pt>
                <c:pt idx="1060">
                  <c:v>33.193440000000002</c:v>
                </c:pt>
                <c:pt idx="1061">
                  <c:v>34.018320000000003</c:v>
                </c:pt>
                <c:pt idx="1062">
                  <c:v>34.058639999999997</c:v>
                </c:pt>
                <c:pt idx="1063">
                  <c:v>35.076720000000002</c:v>
                </c:pt>
                <c:pt idx="1064">
                  <c:v>34.893599999999999</c:v>
                </c:pt>
                <c:pt idx="1065">
                  <c:v>35.019599999999997</c:v>
                </c:pt>
                <c:pt idx="1066">
                  <c:v>35.841119999999997</c:v>
                </c:pt>
                <c:pt idx="1067">
                  <c:v>35.841119999999997</c:v>
                </c:pt>
                <c:pt idx="1068">
                  <c:v>36.881039999999999</c:v>
                </c:pt>
                <c:pt idx="1069">
                  <c:v>36.916319999999999</c:v>
                </c:pt>
                <c:pt idx="1070">
                  <c:v>36.066240000000001</c:v>
                </c:pt>
                <c:pt idx="1071">
                  <c:v>35.899920000000002</c:v>
                </c:pt>
                <c:pt idx="1072">
                  <c:v>35.899920000000002</c:v>
                </c:pt>
                <c:pt idx="1073">
                  <c:v>36.454320000000003</c:v>
                </c:pt>
                <c:pt idx="1074">
                  <c:v>38.134320000000002</c:v>
                </c:pt>
                <c:pt idx="1075">
                  <c:v>38.094000000000001</c:v>
                </c:pt>
                <c:pt idx="1076">
                  <c:v>38.473680000000002</c:v>
                </c:pt>
                <c:pt idx="1077">
                  <c:v>38.855040000000002</c:v>
                </c:pt>
                <c:pt idx="1078">
                  <c:v>38.618160000000003</c:v>
                </c:pt>
                <c:pt idx="1079">
                  <c:v>38.594639999999998</c:v>
                </c:pt>
                <c:pt idx="1080">
                  <c:v>38.571120000000001</c:v>
                </c:pt>
                <c:pt idx="1081">
                  <c:v>39.942</c:v>
                </c:pt>
                <c:pt idx="1082">
                  <c:v>39.942</c:v>
                </c:pt>
                <c:pt idx="1083">
                  <c:v>39.577440000000003</c:v>
                </c:pt>
                <c:pt idx="1084">
                  <c:v>40.04448</c:v>
                </c:pt>
                <c:pt idx="1085">
                  <c:v>40.951680000000003</c:v>
                </c:pt>
                <c:pt idx="1086">
                  <c:v>41.114640000000001</c:v>
                </c:pt>
                <c:pt idx="1087">
                  <c:v>41.818559999999998</c:v>
                </c:pt>
                <c:pt idx="1088">
                  <c:v>42.774479999999997</c:v>
                </c:pt>
                <c:pt idx="1089">
                  <c:v>42.750959999999999</c:v>
                </c:pt>
                <c:pt idx="1090">
                  <c:v>42.421680000000002</c:v>
                </c:pt>
                <c:pt idx="1091">
                  <c:v>42.495600000000003</c:v>
                </c:pt>
                <c:pt idx="1092">
                  <c:v>42.105840000000001</c:v>
                </c:pt>
                <c:pt idx="1093">
                  <c:v>42.324240000000003</c:v>
                </c:pt>
                <c:pt idx="1094">
                  <c:v>41.872320000000002</c:v>
                </c:pt>
                <c:pt idx="1095">
                  <c:v>42.260399999999997</c:v>
                </c:pt>
                <c:pt idx="1096">
                  <c:v>42.223439999999997</c:v>
                </c:pt>
                <c:pt idx="1097">
                  <c:v>43.30536</c:v>
                </c:pt>
                <c:pt idx="1098">
                  <c:v>43.256639999999997</c:v>
                </c:pt>
                <c:pt idx="1099">
                  <c:v>44.029440000000001</c:v>
                </c:pt>
                <c:pt idx="1100">
                  <c:v>45.2256</c:v>
                </c:pt>
                <c:pt idx="1101">
                  <c:v>45.230640000000001</c:v>
                </c:pt>
                <c:pt idx="1102">
                  <c:v>47.140800000000006</c:v>
                </c:pt>
                <c:pt idx="1103">
                  <c:v>47.204639999999998</c:v>
                </c:pt>
                <c:pt idx="1104">
                  <c:v>46.999679999999998</c:v>
                </c:pt>
                <c:pt idx="1105">
                  <c:v>45.183599999999998</c:v>
                </c:pt>
                <c:pt idx="1106">
                  <c:v>45.734639999999999</c:v>
                </c:pt>
                <c:pt idx="1107">
                  <c:v>45.734639999999999</c:v>
                </c:pt>
                <c:pt idx="1108">
                  <c:v>46.601520000000001</c:v>
                </c:pt>
                <c:pt idx="1109">
                  <c:v>45.949680000000001</c:v>
                </c:pt>
                <c:pt idx="1110">
                  <c:v>43.006320000000002</c:v>
                </c:pt>
                <c:pt idx="1111">
                  <c:v>43.176000000000002</c:v>
                </c:pt>
                <c:pt idx="1112">
                  <c:v>41.366639999999997</c:v>
                </c:pt>
                <c:pt idx="1113">
                  <c:v>41.99832</c:v>
                </c:pt>
                <c:pt idx="1114">
                  <c:v>42.003360000000001</c:v>
                </c:pt>
                <c:pt idx="1115">
                  <c:v>42.080640000000002</c:v>
                </c:pt>
                <c:pt idx="1116">
                  <c:v>42.263759999999998</c:v>
                </c:pt>
                <c:pt idx="1117">
                  <c:v>42.203279999999999</c:v>
                </c:pt>
                <c:pt idx="1118">
                  <c:v>41.763120000000001</c:v>
                </c:pt>
                <c:pt idx="1119">
                  <c:v>41.474159999999998</c:v>
                </c:pt>
                <c:pt idx="1120">
                  <c:v>41.1432</c:v>
                </c:pt>
                <c:pt idx="1121">
                  <c:v>40.939920000000001</c:v>
                </c:pt>
                <c:pt idx="1122">
                  <c:v>41.356560000000002</c:v>
                </c:pt>
                <c:pt idx="1123">
                  <c:v>43.344000000000001</c:v>
                </c:pt>
                <c:pt idx="1124">
                  <c:v>42.96264</c:v>
                </c:pt>
                <c:pt idx="1125">
                  <c:v>44.0244</c:v>
                </c:pt>
                <c:pt idx="1126">
                  <c:v>43.932000000000002</c:v>
                </c:pt>
                <c:pt idx="1127">
                  <c:v>44.002560000000003</c:v>
                </c:pt>
                <c:pt idx="1128">
                  <c:v>42.114240000000002</c:v>
                </c:pt>
                <c:pt idx="1129">
                  <c:v>42.841679999999997</c:v>
                </c:pt>
                <c:pt idx="1130">
                  <c:v>42.803040000000003</c:v>
                </c:pt>
                <c:pt idx="1131">
                  <c:v>44.21088000000001</c:v>
                </c:pt>
                <c:pt idx="1132">
                  <c:v>45.396960000000007</c:v>
                </c:pt>
                <c:pt idx="1133">
                  <c:v>46.611600000000003</c:v>
                </c:pt>
                <c:pt idx="1134">
                  <c:v>46.59984</c:v>
                </c:pt>
                <c:pt idx="1135">
                  <c:v>46.690559999999998</c:v>
                </c:pt>
                <c:pt idx="1136">
                  <c:v>46.754399999999997</c:v>
                </c:pt>
                <c:pt idx="1137">
                  <c:v>50.151359999999997</c:v>
                </c:pt>
                <c:pt idx="1138">
                  <c:v>51.021599999999999</c:v>
                </c:pt>
                <c:pt idx="1139">
                  <c:v>49.56</c:v>
                </c:pt>
                <c:pt idx="1140">
                  <c:v>50.181600000000003</c:v>
                </c:pt>
                <c:pt idx="1141">
                  <c:v>50.826720000000002</c:v>
                </c:pt>
                <c:pt idx="1142">
                  <c:v>52.481520000000003</c:v>
                </c:pt>
                <c:pt idx="1143">
                  <c:v>51.863280000000003</c:v>
                </c:pt>
                <c:pt idx="1144">
                  <c:v>49.869119999999995</c:v>
                </c:pt>
                <c:pt idx="1145">
                  <c:v>51.072000000000003</c:v>
                </c:pt>
                <c:pt idx="1146">
                  <c:v>51.072000000000003</c:v>
                </c:pt>
                <c:pt idx="1147">
                  <c:v>50.641919999999999</c:v>
                </c:pt>
                <c:pt idx="1148">
                  <c:v>50.442</c:v>
                </c:pt>
                <c:pt idx="1149">
                  <c:v>51.327359999999999</c:v>
                </c:pt>
                <c:pt idx="1150">
                  <c:v>50.821680000000001</c:v>
                </c:pt>
                <c:pt idx="1151">
                  <c:v>51.340800000000009</c:v>
                </c:pt>
                <c:pt idx="1152">
                  <c:v>51.749039999999994</c:v>
                </c:pt>
                <c:pt idx="1153">
                  <c:v>52.716720000000002</c:v>
                </c:pt>
                <c:pt idx="1154">
                  <c:v>52.108559999999997</c:v>
                </c:pt>
                <c:pt idx="1155">
                  <c:v>51.84984</c:v>
                </c:pt>
                <c:pt idx="1156">
                  <c:v>52.763759999999998</c:v>
                </c:pt>
                <c:pt idx="1157">
                  <c:v>54.235439999999997</c:v>
                </c:pt>
                <c:pt idx="1158">
                  <c:v>53.573520000000002</c:v>
                </c:pt>
                <c:pt idx="1159">
                  <c:v>52.251359999999998</c:v>
                </c:pt>
                <c:pt idx="1160">
                  <c:v>49.637279999999997</c:v>
                </c:pt>
                <c:pt idx="1161">
                  <c:v>51.802800000000005</c:v>
                </c:pt>
                <c:pt idx="1162">
                  <c:v>51.60792</c:v>
                </c:pt>
                <c:pt idx="1163">
                  <c:v>53.971679999999999</c:v>
                </c:pt>
                <c:pt idx="1164">
                  <c:v>54.636960000000009</c:v>
                </c:pt>
                <c:pt idx="1165">
                  <c:v>54.280800000000006</c:v>
                </c:pt>
                <c:pt idx="1166">
                  <c:v>54.568080000000002</c:v>
                </c:pt>
                <c:pt idx="1167">
                  <c:v>53.067839999999997</c:v>
                </c:pt>
                <c:pt idx="1168">
                  <c:v>53.257680000000001</c:v>
                </c:pt>
                <c:pt idx="1169">
                  <c:v>51.426479999999998</c:v>
                </c:pt>
                <c:pt idx="1170">
                  <c:v>52.594079999999998</c:v>
                </c:pt>
                <c:pt idx="1171">
                  <c:v>52.219439999999999</c:v>
                </c:pt>
                <c:pt idx="1172">
                  <c:v>52.13880000000001</c:v>
                </c:pt>
                <c:pt idx="1173">
                  <c:v>51.048479999999998</c:v>
                </c:pt>
                <c:pt idx="1174">
                  <c:v>52.116960000000006</c:v>
                </c:pt>
                <c:pt idx="1175">
                  <c:v>53.227440000000001</c:v>
                </c:pt>
                <c:pt idx="1176">
                  <c:v>54.623519999999999</c:v>
                </c:pt>
                <c:pt idx="1177">
                  <c:v>54.623519999999999</c:v>
                </c:pt>
                <c:pt idx="1178">
                  <c:v>56.296800000000005</c:v>
                </c:pt>
                <c:pt idx="1179">
                  <c:v>57.289679999999997</c:v>
                </c:pt>
                <c:pt idx="1180">
                  <c:v>57.182160000000003</c:v>
                </c:pt>
                <c:pt idx="1181">
                  <c:v>57.094800000000006</c:v>
                </c:pt>
                <c:pt idx="1182">
                  <c:v>58.349760000000003</c:v>
                </c:pt>
                <c:pt idx="1183">
                  <c:v>59.278800000000011</c:v>
                </c:pt>
                <c:pt idx="1184">
                  <c:v>60.421199999999992</c:v>
                </c:pt>
                <c:pt idx="1185">
                  <c:v>62.16</c:v>
                </c:pt>
                <c:pt idx="1186">
                  <c:v>60.029760000000003</c:v>
                </c:pt>
                <c:pt idx="1187">
                  <c:v>60.313679999999998</c:v>
                </c:pt>
                <c:pt idx="1188">
                  <c:v>63.159599999999998</c:v>
                </c:pt>
                <c:pt idx="1189">
                  <c:v>63.950880000000005</c:v>
                </c:pt>
                <c:pt idx="1190">
                  <c:v>63.057119999999991</c:v>
                </c:pt>
                <c:pt idx="1191">
                  <c:v>62.395199999999996</c:v>
                </c:pt>
                <c:pt idx="1192">
                  <c:v>62.126399999999997</c:v>
                </c:pt>
                <c:pt idx="1193">
                  <c:v>62.536320000000003</c:v>
                </c:pt>
                <c:pt idx="1194">
                  <c:v>63.235199999999992</c:v>
                </c:pt>
                <c:pt idx="1195">
                  <c:v>64.278480000000002</c:v>
                </c:pt>
                <c:pt idx="1196">
                  <c:v>64.419600000000003</c:v>
                </c:pt>
                <c:pt idx="1197">
                  <c:v>63.418320000000001</c:v>
                </c:pt>
                <c:pt idx="1198">
                  <c:v>60.878160000000001</c:v>
                </c:pt>
                <c:pt idx="1199">
                  <c:v>62.368319999999997</c:v>
                </c:pt>
                <c:pt idx="1200">
                  <c:v>60.606000000000002</c:v>
                </c:pt>
                <c:pt idx="1201">
                  <c:v>60.750480000000003</c:v>
                </c:pt>
                <c:pt idx="1202">
                  <c:v>59.240160000000003</c:v>
                </c:pt>
                <c:pt idx="1203">
                  <c:v>59.240160000000003</c:v>
                </c:pt>
                <c:pt idx="1204">
                  <c:v>54.951119999999989</c:v>
                </c:pt>
                <c:pt idx="1205">
                  <c:v>51.88344</c:v>
                </c:pt>
                <c:pt idx="1206">
                  <c:v>52.620960000000011</c:v>
                </c:pt>
                <c:pt idx="1207">
                  <c:v>53.096400000000003</c:v>
                </c:pt>
                <c:pt idx="1208">
                  <c:v>54.972960000000008</c:v>
                </c:pt>
                <c:pt idx="1209">
                  <c:v>55.359360000000002</c:v>
                </c:pt>
                <c:pt idx="1210">
                  <c:v>54.33288000000001</c:v>
                </c:pt>
                <c:pt idx="1211">
                  <c:v>55.067039999999992</c:v>
                </c:pt>
                <c:pt idx="1212">
                  <c:v>53.687759999999997</c:v>
                </c:pt>
                <c:pt idx="1213">
                  <c:v>55.14432</c:v>
                </c:pt>
                <c:pt idx="1214">
                  <c:v>54.643680000000003</c:v>
                </c:pt>
                <c:pt idx="1215">
                  <c:v>55.426560000000002</c:v>
                </c:pt>
                <c:pt idx="1216">
                  <c:v>55.171199999999992</c:v>
                </c:pt>
                <c:pt idx="1217">
                  <c:v>57.54336</c:v>
                </c:pt>
                <c:pt idx="1218">
                  <c:v>57.052800000000005</c:v>
                </c:pt>
                <c:pt idx="1219">
                  <c:v>57.766800000000011</c:v>
                </c:pt>
                <c:pt idx="1220">
                  <c:v>56.189279999999997</c:v>
                </c:pt>
                <c:pt idx="1221">
                  <c:v>56.291759999999996</c:v>
                </c:pt>
                <c:pt idx="1222">
                  <c:v>54.342960000000005</c:v>
                </c:pt>
                <c:pt idx="1223">
                  <c:v>53.687759999999997</c:v>
                </c:pt>
                <c:pt idx="1224">
                  <c:v>54.749519999999997</c:v>
                </c:pt>
                <c:pt idx="1225">
                  <c:v>58.311119999999995</c:v>
                </c:pt>
                <c:pt idx="1226">
                  <c:v>59.96088000000001</c:v>
                </c:pt>
                <c:pt idx="1227">
                  <c:v>59.668559999999999</c:v>
                </c:pt>
                <c:pt idx="1228">
                  <c:v>61.356960000000008</c:v>
                </c:pt>
                <c:pt idx="1229">
                  <c:v>61.073039999999992</c:v>
                </c:pt>
                <c:pt idx="1230">
                  <c:v>59.707199999999993</c:v>
                </c:pt>
                <c:pt idx="1231">
                  <c:v>60.122160000000001</c:v>
                </c:pt>
                <c:pt idx="1232">
                  <c:v>61.118400000000001</c:v>
                </c:pt>
                <c:pt idx="1233">
                  <c:v>60.87144</c:v>
                </c:pt>
                <c:pt idx="1234">
                  <c:v>60.968880000000006</c:v>
                </c:pt>
                <c:pt idx="1235">
                  <c:v>59.12256</c:v>
                </c:pt>
                <c:pt idx="1236">
                  <c:v>58.373280000000001</c:v>
                </c:pt>
                <c:pt idx="1237">
                  <c:v>56.760480000000001</c:v>
                </c:pt>
                <c:pt idx="1238">
                  <c:v>57.346800000000009</c:v>
                </c:pt>
                <c:pt idx="1239">
                  <c:v>59.265360000000001</c:v>
                </c:pt>
                <c:pt idx="1240">
                  <c:v>59.29224</c:v>
                </c:pt>
                <c:pt idx="1241">
                  <c:v>58.4724</c:v>
                </c:pt>
                <c:pt idx="1242">
                  <c:v>58.07088000000001</c:v>
                </c:pt>
                <c:pt idx="1243">
                  <c:v>58.356479999999998</c:v>
                </c:pt>
                <c:pt idx="1244">
                  <c:v>59.334240000000001</c:v>
                </c:pt>
                <c:pt idx="1245">
                  <c:v>59.791199999999989</c:v>
                </c:pt>
                <c:pt idx="1246">
                  <c:v>59.707199999999993</c:v>
                </c:pt>
                <c:pt idx="1247">
                  <c:v>59.707199999999993</c:v>
                </c:pt>
                <c:pt idx="1248">
                  <c:v>58.73111999999999</c:v>
                </c:pt>
                <c:pt idx="1249">
                  <c:v>57.881039999999992</c:v>
                </c:pt>
                <c:pt idx="1250">
                  <c:v>58.902479999999997</c:v>
                </c:pt>
                <c:pt idx="1251">
                  <c:v>57.691199999999995</c:v>
                </c:pt>
                <c:pt idx="1252">
                  <c:v>61.099919999999997</c:v>
                </c:pt>
                <c:pt idx="1253">
                  <c:v>60.942</c:v>
                </c:pt>
                <c:pt idx="1254">
                  <c:v>61.52664</c:v>
                </c:pt>
                <c:pt idx="1255">
                  <c:v>63.443519999999999</c:v>
                </c:pt>
                <c:pt idx="1256">
                  <c:v>63.808079999999997</c:v>
                </c:pt>
                <c:pt idx="1257">
                  <c:v>64.680000000000007</c:v>
                </c:pt>
                <c:pt idx="1258">
                  <c:v>63.016800000000011</c:v>
                </c:pt>
                <c:pt idx="1259">
                  <c:v>62.816880000000005</c:v>
                </c:pt>
                <c:pt idx="1260">
                  <c:v>61.568640000000002</c:v>
                </c:pt>
                <c:pt idx="1261">
                  <c:v>58.983119999999992</c:v>
                </c:pt>
                <c:pt idx="1262">
                  <c:v>57.958320000000001</c:v>
                </c:pt>
                <c:pt idx="1263">
                  <c:v>58.002000000000002</c:v>
                </c:pt>
                <c:pt idx="1264">
                  <c:v>57.28296000000001</c:v>
                </c:pt>
                <c:pt idx="1265">
                  <c:v>57.052800000000005</c:v>
                </c:pt>
                <c:pt idx="1266">
                  <c:v>57.304800000000007</c:v>
                </c:pt>
                <c:pt idx="1267">
                  <c:v>57.377039999999994</c:v>
                </c:pt>
                <c:pt idx="1268">
                  <c:v>58.487520000000004</c:v>
                </c:pt>
                <c:pt idx="1269">
                  <c:v>59.641680000000001</c:v>
                </c:pt>
                <c:pt idx="1270">
                  <c:v>59.695439999999998</c:v>
                </c:pt>
                <c:pt idx="1271">
                  <c:v>59.955840000000002</c:v>
                </c:pt>
                <c:pt idx="1272">
                  <c:v>57.61392</c:v>
                </c:pt>
                <c:pt idx="1273">
                  <c:v>59.739119999999993</c:v>
                </c:pt>
                <c:pt idx="1274">
                  <c:v>59.572800000000008</c:v>
                </c:pt>
                <c:pt idx="1275">
                  <c:v>59.754240000000003</c:v>
                </c:pt>
                <c:pt idx="1276">
                  <c:v>59.735759999999999</c:v>
                </c:pt>
                <c:pt idx="1277">
                  <c:v>58.900800000000011</c:v>
                </c:pt>
                <c:pt idx="1278">
                  <c:v>59.765999999999998</c:v>
                </c:pt>
                <c:pt idx="1279">
                  <c:v>60.421199999999992</c:v>
                </c:pt>
                <c:pt idx="1280">
                  <c:v>59.104080000000003</c:v>
                </c:pt>
                <c:pt idx="1281">
                  <c:v>57.976800000000004</c:v>
                </c:pt>
                <c:pt idx="1282">
                  <c:v>56.61936</c:v>
                </c:pt>
                <c:pt idx="1283">
                  <c:v>56.67311999999999</c:v>
                </c:pt>
                <c:pt idx="1284">
                  <c:v>54.741119999999995</c:v>
                </c:pt>
                <c:pt idx="1285">
                  <c:v>54.796559999999999</c:v>
                </c:pt>
                <c:pt idx="1286">
                  <c:v>53.90616</c:v>
                </c:pt>
                <c:pt idx="1287">
                  <c:v>53.773440000000001</c:v>
                </c:pt>
                <c:pt idx="1288">
                  <c:v>55.697039999999994</c:v>
                </c:pt>
                <c:pt idx="1289">
                  <c:v>53.94144</c:v>
                </c:pt>
                <c:pt idx="1290">
                  <c:v>50.275680000000001</c:v>
                </c:pt>
                <c:pt idx="1291">
                  <c:v>51.42311999999999</c:v>
                </c:pt>
                <c:pt idx="1292">
                  <c:v>50.867039999999996</c:v>
                </c:pt>
                <c:pt idx="1293">
                  <c:v>51.416400000000003</c:v>
                </c:pt>
                <c:pt idx="1294">
                  <c:v>51.137520000000002</c:v>
                </c:pt>
                <c:pt idx="1295">
                  <c:v>50.902320000000003</c:v>
                </c:pt>
                <c:pt idx="1296">
                  <c:v>50.902320000000003</c:v>
                </c:pt>
                <c:pt idx="1297">
                  <c:v>52.987199999999994</c:v>
                </c:pt>
                <c:pt idx="1298">
                  <c:v>51.861600000000003</c:v>
                </c:pt>
                <c:pt idx="1299">
                  <c:v>52.298400000000001</c:v>
                </c:pt>
                <c:pt idx="1300">
                  <c:v>52.5</c:v>
                </c:pt>
                <c:pt idx="1301">
                  <c:v>51.868319999999997</c:v>
                </c:pt>
                <c:pt idx="1302">
                  <c:v>53.39208</c:v>
                </c:pt>
                <c:pt idx="1303">
                  <c:v>52.516800000000011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ACF-4784-8CE6-5C467664AA58}"/>
            </c:ext>
          </c:extLst>
        </c:ser>
        <c:ser>
          <c:idx val="1"/>
          <c:order val="1"/>
          <c:tx>
            <c:strRef>
              <c:f>Лист1!$F$2</c:f>
              <c:strCache>
                <c:ptCount val="1"/>
                <c:pt idx="0">
                  <c:v>Ford</c:v>
                </c:pt>
              </c:strCache>
            </c:strRef>
          </c:tx>
          <c:spPr>
            <a:ln w="19050" cap="rnd">
              <a:solidFill>
                <a:srgbClr val="0570FF"/>
              </a:solidFill>
              <a:round/>
            </a:ln>
            <a:effectLst/>
          </c:spPr>
          <c:marker>
            <c:symbol val="none"/>
          </c:marker>
          <c:cat>
            <c:numRef>
              <c:f>Лист1!$A$3:$A$1306</c:f>
              <c:numCache>
                <c:formatCode>[$-409]d\-mmm\-yy;@</c:formatCode>
                <c:ptCount val="1304"/>
                <c:pt idx="0">
                  <c:v>41235</c:v>
                </c:pt>
                <c:pt idx="1">
                  <c:v>41236</c:v>
                </c:pt>
                <c:pt idx="2">
                  <c:v>41239</c:v>
                </c:pt>
                <c:pt idx="3">
                  <c:v>41240</c:v>
                </c:pt>
                <c:pt idx="4">
                  <c:v>41241</c:v>
                </c:pt>
                <c:pt idx="5">
                  <c:v>41242</c:v>
                </c:pt>
                <c:pt idx="6">
                  <c:v>41243</c:v>
                </c:pt>
                <c:pt idx="7">
                  <c:v>41246</c:v>
                </c:pt>
                <c:pt idx="8">
                  <c:v>41247</c:v>
                </c:pt>
                <c:pt idx="9">
                  <c:v>41248</c:v>
                </c:pt>
                <c:pt idx="10">
                  <c:v>41249</c:v>
                </c:pt>
                <c:pt idx="11">
                  <c:v>41250</c:v>
                </c:pt>
                <c:pt idx="12">
                  <c:v>41253</c:v>
                </c:pt>
                <c:pt idx="13">
                  <c:v>41254</c:v>
                </c:pt>
                <c:pt idx="14">
                  <c:v>41255</c:v>
                </c:pt>
                <c:pt idx="15">
                  <c:v>41256</c:v>
                </c:pt>
                <c:pt idx="16">
                  <c:v>41257</c:v>
                </c:pt>
                <c:pt idx="17">
                  <c:v>41260</c:v>
                </c:pt>
                <c:pt idx="18">
                  <c:v>41261</c:v>
                </c:pt>
                <c:pt idx="19">
                  <c:v>41262</c:v>
                </c:pt>
                <c:pt idx="20">
                  <c:v>41263</c:v>
                </c:pt>
                <c:pt idx="21">
                  <c:v>41264</c:v>
                </c:pt>
                <c:pt idx="22">
                  <c:v>41267</c:v>
                </c:pt>
                <c:pt idx="23">
                  <c:v>41268</c:v>
                </c:pt>
                <c:pt idx="24">
                  <c:v>41269</c:v>
                </c:pt>
                <c:pt idx="25">
                  <c:v>41270</c:v>
                </c:pt>
                <c:pt idx="26">
                  <c:v>41271</c:v>
                </c:pt>
                <c:pt idx="27">
                  <c:v>41274</c:v>
                </c:pt>
                <c:pt idx="28">
                  <c:v>41275</c:v>
                </c:pt>
                <c:pt idx="29">
                  <c:v>41276</c:v>
                </c:pt>
                <c:pt idx="30">
                  <c:v>41277</c:v>
                </c:pt>
                <c:pt idx="31">
                  <c:v>41278</c:v>
                </c:pt>
                <c:pt idx="32">
                  <c:v>41281</c:v>
                </c:pt>
                <c:pt idx="33">
                  <c:v>41282</c:v>
                </c:pt>
                <c:pt idx="34">
                  <c:v>41283</c:v>
                </c:pt>
                <c:pt idx="35">
                  <c:v>41284</c:v>
                </c:pt>
                <c:pt idx="36">
                  <c:v>41285</c:v>
                </c:pt>
                <c:pt idx="37">
                  <c:v>41288</c:v>
                </c:pt>
                <c:pt idx="38">
                  <c:v>41289</c:v>
                </c:pt>
                <c:pt idx="39">
                  <c:v>41290</c:v>
                </c:pt>
                <c:pt idx="40">
                  <c:v>41291</c:v>
                </c:pt>
                <c:pt idx="41">
                  <c:v>41292</c:v>
                </c:pt>
                <c:pt idx="42">
                  <c:v>41295</c:v>
                </c:pt>
                <c:pt idx="43">
                  <c:v>41296</c:v>
                </c:pt>
                <c:pt idx="44">
                  <c:v>41297</c:v>
                </c:pt>
                <c:pt idx="45">
                  <c:v>41298</c:v>
                </c:pt>
                <c:pt idx="46">
                  <c:v>41299</c:v>
                </c:pt>
                <c:pt idx="47">
                  <c:v>41302</c:v>
                </c:pt>
                <c:pt idx="48">
                  <c:v>41303</c:v>
                </c:pt>
                <c:pt idx="49">
                  <c:v>41304</c:v>
                </c:pt>
                <c:pt idx="50">
                  <c:v>41305</c:v>
                </c:pt>
                <c:pt idx="51">
                  <c:v>41306</c:v>
                </c:pt>
                <c:pt idx="52">
                  <c:v>41309</c:v>
                </c:pt>
                <c:pt idx="53">
                  <c:v>41310</c:v>
                </c:pt>
                <c:pt idx="54">
                  <c:v>41311</c:v>
                </c:pt>
                <c:pt idx="55">
                  <c:v>41312</c:v>
                </c:pt>
                <c:pt idx="56">
                  <c:v>41313</c:v>
                </c:pt>
                <c:pt idx="57">
                  <c:v>41316</c:v>
                </c:pt>
                <c:pt idx="58">
                  <c:v>41317</c:v>
                </c:pt>
                <c:pt idx="59">
                  <c:v>41318</c:v>
                </c:pt>
                <c:pt idx="60">
                  <c:v>41319</c:v>
                </c:pt>
                <c:pt idx="61">
                  <c:v>41320</c:v>
                </c:pt>
                <c:pt idx="62">
                  <c:v>41323</c:v>
                </c:pt>
                <c:pt idx="63">
                  <c:v>41324</c:v>
                </c:pt>
                <c:pt idx="64">
                  <c:v>41325</c:v>
                </c:pt>
                <c:pt idx="65">
                  <c:v>41326</c:v>
                </c:pt>
                <c:pt idx="66">
                  <c:v>41327</c:v>
                </c:pt>
                <c:pt idx="67">
                  <c:v>41330</c:v>
                </c:pt>
                <c:pt idx="68">
                  <c:v>41331</c:v>
                </c:pt>
                <c:pt idx="69">
                  <c:v>41332</c:v>
                </c:pt>
                <c:pt idx="70">
                  <c:v>41333</c:v>
                </c:pt>
                <c:pt idx="71">
                  <c:v>41334</c:v>
                </c:pt>
                <c:pt idx="72">
                  <c:v>41337</c:v>
                </c:pt>
                <c:pt idx="73">
                  <c:v>41338</c:v>
                </c:pt>
                <c:pt idx="74">
                  <c:v>41339</c:v>
                </c:pt>
                <c:pt idx="75">
                  <c:v>41340</c:v>
                </c:pt>
                <c:pt idx="76">
                  <c:v>41341</c:v>
                </c:pt>
                <c:pt idx="77">
                  <c:v>41344</c:v>
                </c:pt>
                <c:pt idx="78">
                  <c:v>41345</c:v>
                </c:pt>
                <c:pt idx="79">
                  <c:v>41346</c:v>
                </c:pt>
                <c:pt idx="80">
                  <c:v>41347</c:v>
                </c:pt>
                <c:pt idx="81">
                  <c:v>41348</c:v>
                </c:pt>
                <c:pt idx="82">
                  <c:v>41351</c:v>
                </c:pt>
                <c:pt idx="83">
                  <c:v>41352</c:v>
                </c:pt>
                <c:pt idx="84">
                  <c:v>41353</c:v>
                </c:pt>
                <c:pt idx="85">
                  <c:v>41354</c:v>
                </c:pt>
                <c:pt idx="86">
                  <c:v>41355</c:v>
                </c:pt>
                <c:pt idx="87">
                  <c:v>41358</c:v>
                </c:pt>
                <c:pt idx="88">
                  <c:v>41359</c:v>
                </c:pt>
                <c:pt idx="89">
                  <c:v>41360</c:v>
                </c:pt>
                <c:pt idx="90">
                  <c:v>41361</c:v>
                </c:pt>
                <c:pt idx="91">
                  <c:v>41362</c:v>
                </c:pt>
                <c:pt idx="92">
                  <c:v>41365</c:v>
                </c:pt>
                <c:pt idx="93">
                  <c:v>41366</c:v>
                </c:pt>
                <c:pt idx="94">
                  <c:v>41367</c:v>
                </c:pt>
                <c:pt idx="95">
                  <c:v>41368</c:v>
                </c:pt>
                <c:pt idx="96">
                  <c:v>41369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41379</c:v>
                </c:pt>
                <c:pt idx="103">
                  <c:v>41380</c:v>
                </c:pt>
                <c:pt idx="104">
                  <c:v>41381</c:v>
                </c:pt>
                <c:pt idx="105">
                  <c:v>41382</c:v>
                </c:pt>
                <c:pt idx="106">
                  <c:v>41383</c:v>
                </c:pt>
                <c:pt idx="107">
                  <c:v>41386</c:v>
                </c:pt>
                <c:pt idx="108">
                  <c:v>41387</c:v>
                </c:pt>
                <c:pt idx="109">
                  <c:v>41388</c:v>
                </c:pt>
                <c:pt idx="110">
                  <c:v>41389</c:v>
                </c:pt>
                <c:pt idx="111">
                  <c:v>41390</c:v>
                </c:pt>
                <c:pt idx="112">
                  <c:v>41393</c:v>
                </c:pt>
                <c:pt idx="113">
                  <c:v>41394</c:v>
                </c:pt>
                <c:pt idx="114">
                  <c:v>41395</c:v>
                </c:pt>
                <c:pt idx="115">
                  <c:v>41396</c:v>
                </c:pt>
                <c:pt idx="116">
                  <c:v>41397</c:v>
                </c:pt>
                <c:pt idx="117">
                  <c:v>41400</c:v>
                </c:pt>
                <c:pt idx="118">
                  <c:v>41401</c:v>
                </c:pt>
                <c:pt idx="119">
                  <c:v>41402</c:v>
                </c:pt>
                <c:pt idx="120">
                  <c:v>41403</c:v>
                </c:pt>
                <c:pt idx="121">
                  <c:v>41404</c:v>
                </c:pt>
                <c:pt idx="122">
                  <c:v>41407</c:v>
                </c:pt>
                <c:pt idx="123">
                  <c:v>41408</c:v>
                </c:pt>
                <c:pt idx="124">
                  <c:v>41409</c:v>
                </c:pt>
                <c:pt idx="125">
                  <c:v>41410</c:v>
                </c:pt>
                <c:pt idx="126">
                  <c:v>41411</c:v>
                </c:pt>
                <c:pt idx="127">
                  <c:v>41414</c:v>
                </c:pt>
                <c:pt idx="128">
                  <c:v>41415</c:v>
                </c:pt>
                <c:pt idx="129">
                  <c:v>41416</c:v>
                </c:pt>
                <c:pt idx="130">
                  <c:v>41417</c:v>
                </c:pt>
                <c:pt idx="131">
                  <c:v>41418</c:v>
                </c:pt>
                <c:pt idx="132">
                  <c:v>41421</c:v>
                </c:pt>
                <c:pt idx="133">
                  <c:v>41422</c:v>
                </c:pt>
                <c:pt idx="134">
                  <c:v>41423</c:v>
                </c:pt>
                <c:pt idx="135">
                  <c:v>41424</c:v>
                </c:pt>
                <c:pt idx="136">
                  <c:v>41425</c:v>
                </c:pt>
                <c:pt idx="137">
                  <c:v>41428</c:v>
                </c:pt>
                <c:pt idx="138">
                  <c:v>41429</c:v>
                </c:pt>
                <c:pt idx="139">
                  <c:v>41430</c:v>
                </c:pt>
                <c:pt idx="140">
                  <c:v>41431</c:v>
                </c:pt>
                <c:pt idx="141">
                  <c:v>41432</c:v>
                </c:pt>
                <c:pt idx="142">
                  <c:v>41435</c:v>
                </c:pt>
                <c:pt idx="143">
                  <c:v>41436</c:v>
                </c:pt>
                <c:pt idx="144">
                  <c:v>41437</c:v>
                </c:pt>
                <c:pt idx="145">
                  <c:v>41438</c:v>
                </c:pt>
                <c:pt idx="146">
                  <c:v>41439</c:v>
                </c:pt>
                <c:pt idx="147">
                  <c:v>41442</c:v>
                </c:pt>
                <c:pt idx="148">
                  <c:v>41443</c:v>
                </c:pt>
                <c:pt idx="149">
                  <c:v>41444</c:v>
                </c:pt>
                <c:pt idx="150">
                  <c:v>41445</c:v>
                </c:pt>
                <c:pt idx="151">
                  <c:v>41446</c:v>
                </c:pt>
                <c:pt idx="152">
                  <c:v>41449</c:v>
                </c:pt>
                <c:pt idx="153">
                  <c:v>41450</c:v>
                </c:pt>
                <c:pt idx="154">
                  <c:v>41451</c:v>
                </c:pt>
                <c:pt idx="155">
                  <c:v>41452</c:v>
                </c:pt>
                <c:pt idx="156">
                  <c:v>41453</c:v>
                </c:pt>
                <c:pt idx="157">
                  <c:v>41456</c:v>
                </c:pt>
                <c:pt idx="158">
                  <c:v>41457</c:v>
                </c:pt>
                <c:pt idx="159">
                  <c:v>41458</c:v>
                </c:pt>
                <c:pt idx="160">
                  <c:v>41459</c:v>
                </c:pt>
                <c:pt idx="161">
                  <c:v>41460</c:v>
                </c:pt>
                <c:pt idx="162">
                  <c:v>41463</c:v>
                </c:pt>
                <c:pt idx="163">
                  <c:v>41464</c:v>
                </c:pt>
                <c:pt idx="164">
                  <c:v>41465</c:v>
                </c:pt>
                <c:pt idx="165">
                  <c:v>41466</c:v>
                </c:pt>
                <c:pt idx="166">
                  <c:v>41467</c:v>
                </c:pt>
                <c:pt idx="167">
                  <c:v>41470</c:v>
                </c:pt>
                <c:pt idx="168">
                  <c:v>41471</c:v>
                </c:pt>
                <c:pt idx="169">
                  <c:v>41472</c:v>
                </c:pt>
                <c:pt idx="170">
                  <c:v>41473</c:v>
                </c:pt>
                <c:pt idx="171">
                  <c:v>41474</c:v>
                </c:pt>
                <c:pt idx="172">
                  <c:v>41477</c:v>
                </c:pt>
                <c:pt idx="173">
                  <c:v>41478</c:v>
                </c:pt>
                <c:pt idx="174">
                  <c:v>41479</c:v>
                </c:pt>
                <c:pt idx="175">
                  <c:v>41480</c:v>
                </c:pt>
                <c:pt idx="176">
                  <c:v>41481</c:v>
                </c:pt>
                <c:pt idx="177">
                  <c:v>41484</c:v>
                </c:pt>
                <c:pt idx="178">
                  <c:v>41485</c:v>
                </c:pt>
                <c:pt idx="179">
                  <c:v>41486</c:v>
                </c:pt>
                <c:pt idx="180">
                  <c:v>41487</c:v>
                </c:pt>
                <c:pt idx="181">
                  <c:v>41488</c:v>
                </c:pt>
                <c:pt idx="182">
                  <c:v>41491</c:v>
                </c:pt>
                <c:pt idx="183">
                  <c:v>41492</c:v>
                </c:pt>
                <c:pt idx="184">
                  <c:v>41493</c:v>
                </c:pt>
                <c:pt idx="185">
                  <c:v>41494</c:v>
                </c:pt>
                <c:pt idx="186">
                  <c:v>41495</c:v>
                </c:pt>
                <c:pt idx="187">
                  <c:v>41498</c:v>
                </c:pt>
                <c:pt idx="188">
                  <c:v>41499</c:v>
                </c:pt>
                <c:pt idx="189">
                  <c:v>41500</c:v>
                </c:pt>
                <c:pt idx="190">
                  <c:v>41501</c:v>
                </c:pt>
                <c:pt idx="191">
                  <c:v>41502</c:v>
                </c:pt>
                <c:pt idx="192">
                  <c:v>41505</c:v>
                </c:pt>
                <c:pt idx="193">
                  <c:v>41506</c:v>
                </c:pt>
                <c:pt idx="194">
                  <c:v>41507</c:v>
                </c:pt>
                <c:pt idx="195">
                  <c:v>41508</c:v>
                </c:pt>
                <c:pt idx="196">
                  <c:v>41509</c:v>
                </c:pt>
                <c:pt idx="197">
                  <c:v>41512</c:v>
                </c:pt>
                <c:pt idx="198">
                  <c:v>41513</c:v>
                </c:pt>
                <c:pt idx="199">
                  <c:v>41514</c:v>
                </c:pt>
                <c:pt idx="200">
                  <c:v>41515</c:v>
                </c:pt>
                <c:pt idx="201">
                  <c:v>41516</c:v>
                </c:pt>
                <c:pt idx="202">
                  <c:v>41519</c:v>
                </c:pt>
                <c:pt idx="203">
                  <c:v>41520</c:v>
                </c:pt>
                <c:pt idx="204">
                  <c:v>41521</c:v>
                </c:pt>
                <c:pt idx="205">
                  <c:v>41522</c:v>
                </c:pt>
                <c:pt idx="206">
                  <c:v>41523</c:v>
                </c:pt>
                <c:pt idx="207">
                  <c:v>41526</c:v>
                </c:pt>
                <c:pt idx="208">
                  <c:v>41527</c:v>
                </c:pt>
                <c:pt idx="209">
                  <c:v>41528</c:v>
                </c:pt>
                <c:pt idx="210">
                  <c:v>41529</c:v>
                </c:pt>
                <c:pt idx="211">
                  <c:v>41530</c:v>
                </c:pt>
                <c:pt idx="212">
                  <c:v>41533</c:v>
                </c:pt>
                <c:pt idx="213">
                  <c:v>41534</c:v>
                </c:pt>
                <c:pt idx="214">
                  <c:v>41535</c:v>
                </c:pt>
                <c:pt idx="215">
                  <c:v>41536</c:v>
                </c:pt>
                <c:pt idx="216">
                  <c:v>41537</c:v>
                </c:pt>
                <c:pt idx="217">
                  <c:v>41540</c:v>
                </c:pt>
                <c:pt idx="218">
                  <c:v>41541</c:v>
                </c:pt>
                <c:pt idx="219">
                  <c:v>41542</c:v>
                </c:pt>
                <c:pt idx="220">
                  <c:v>41543</c:v>
                </c:pt>
                <c:pt idx="221">
                  <c:v>41544</c:v>
                </c:pt>
                <c:pt idx="222">
                  <c:v>41547</c:v>
                </c:pt>
                <c:pt idx="223">
                  <c:v>41548</c:v>
                </c:pt>
                <c:pt idx="224">
                  <c:v>41549</c:v>
                </c:pt>
                <c:pt idx="225">
                  <c:v>41550</c:v>
                </c:pt>
                <c:pt idx="226">
                  <c:v>41551</c:v>
                </c:pt>
                <c:pt idx="227">
                  <c:v>41554</c:v>
                </c:pt>
                <c:pt idx="228">
                  <c:v>41555</c:v>
                </c:pt>
                <c:pt idx="229">
                  <c:v>41556</c:v>
                </c:pt>
                <c:pt idx="230">
                  <c:v>41557</c:v>
                </c:pt>
                <c:pt idx="231">
                  <c:v>41558</c:v>
                </c:pt>
                <c:pt idx="232">
                  <c:v>41561</c:v>
                </c:pt>
                <c:pt idx="233">
                  <c:v>41562</c:v>
                </c:pt>
                <c:pt idx="234">
                  <c:v>41563</c:v>
                </c:pt>
                <c:pt idx="235">
                  <c:v>41564</c:v>
                </c:pt>
                <c:pt idx="236">
                  <c:v>41565</c:v>
                </c:pt>
                <c:pt idx="237">
                  <c:v>41568</c:v>
                </c:pt>
                <c:pt idx="238">
                  <c:v>41569</c:v>
                </c:pt>
                <c:pt idx="239">
                  <c:v>41570</c:v>
                </c:pt>
                <c:pt idx="240">
                  <c:v>41571</c:v>
                </c:pt>
                <c:pt idx="241">
                  <c:v>41572</c:v>
                </c:pt>
                <c:pt idx="242">
                  <c:v>41575</c:v>
                </c:pt>
                <c:pt idx="243">
                  <c:v>41576</c:v>
                </c:pt>
                <c:pt idx="244">
                  <c:v>41577</c:v>
                </c:pt>
                <c:pt idx="245">
                  <c:v>41578</c:v>
                </c:pt>
                <c:pt idx="246">
                  <c:v>41579</c:v>
                </c:pt>
                <c:pt idx="247">
                  <c:v>41582</c:v>
                </c:pt>
                <c:pt idx="248">
                  <c:v>41583</c:v>
                </c:pt>
                <c:pt idx="249">
                  <c:v>41584</c:v>
                </c:pt>
                <c:pt idx="250">
                  <c:v>41585</c:v>
                </c:pt>
                <c:pt idx="251">
                  <c:v>41586</c:v>
                </c:pt>
                <c:pt idx="252">
                  <c:v>41589</c:v>
                </c:pt>
                <c:pt idx="253">
                  <c:v>41590</c:v>
                </c:pt>
                <c:pt idx="254">
                  <c:v>41591</c:v>
                </c:pt>
                <c:pt idx="255">
                  <c:v>41592</c:v>
                </c:pt>
                <c:pt idx="256">
                  <c:v>41593</c:v>
                </c:pt>
                <c:pt idx="257">
                  <c:v>41596</c:v>
                </c:pt>
                <c:pt idx="258">
                  <c:v>41597</c:v>
                </c:pt>
                <c:pt idx="259">
                  <c:v>41598</c:v>
                </c:pt>
                <c:pt idx="260">
                  <c:v>41599</c:v>
                </c:pt>
                <c:pt idx="261">
                  <c:v>41600</c:v>
                </c:pt>
                <c:pt idx="262">
                  <c:v>41603</c:v>
                </c:pt>
                <c:pt idx="263">
                  <c:v>41604</c:v>
                </c:pt>
                <c:pt idx="264">
                  <c:v>41605</c:v>
                </c:pt>
                <c:pt idx="265">
                  <c:v>41606</c:v>
                </c:pt>
                <c:pt idx="266">
                  <c:v>41607</c:v>
                </c:pt>
                <c:pt idx="267">
                  <c:v>41610</c:v>
                </c:pt>
                <c:pt idx="268">
                  <c:v>41611</c:v>
                </c:pt>
                <c:pt idx="269">
                  <c:v>41612</c:v>
                </c:pt>
                <c:pt idx="270">
                  <c:v>41613</c:v>
                </c:pt>
                <c:pt idx="271">
                  <c:v>41614</c:v>
                </c:pt>
                <c:pt idx="272">
                  <c:v>41617</c:v>
                </c:pt>
                <c:pt idx="273">
                  <c:v>41618</c:v>
                </c:pt>
                <c:pt idx="274">
                  <c:v>41619</c:v>
                </c:pt>
                <c:pt idx="275">
                  <c:v>41620</c:v>
                </c:pt>
                <c:pt idx="276">
                  <c:v>41621</c:v>
                </c:pt>
                <c:pt idx="277">
                  <c:v>41624</c:v>
                </c:pt>
                <c:pt idx="278">
                  <c:v>41625</c:v>
                </c:pt>
                <c:pt idx="279">
                  <c:v>41626</c:v>
                </c:pt>
                <c:pt idx="280">
                  <c:v>41627</c:v>
                </c:pt>
                <c:pt idx="281">
                  <c:v>41628</c:v>
                </c:pt>
                <c:pt idx="282">
                  <c:v>41631</c:v>
                </c:pt>
                <c:pt idx="283">
                  <c:v>41632</c:v>
                </c:pt>
                <c:pt idx="284">
                  <c:v>41633</c:v>
                </c:pt>
                <c:pt idx="285">
                  <c:v>41634</c:v>
                </c:pt>
                <c:pt idx="286">
                  <c:v>41635</c:v>
                </c:pt>
                <c:pt idx="287">
                  <c:v>41638</c:v>
                </c:pt>
                <c:pt idx="288">
                  <c:v>41639</c:v>
                </c:pt>
                <c:pt idx="289">
                  <c:v>41640</c:v>
                </c:pt>
                <c:pt idx="290">
                  <c:v>41641</c:v>
                </c:pt>
                <c:pt idx="291">
                  <c:v>41642</c:v>
                </c:pt>
                <c:pt idx="292">
                  <c:v>41645</c:v>
                </c:pt>
                <c:pt idx="293">
                  <c:v>41646</c:v>
                </c:pt>
                <c:pt idx="294">
                  <c:v>41647</c:v>
                </c:pt>
                <c:pt idx="295">
                  <c:v>41648</c:v>
                </c:pt>
                <c:pt idx="296">
                  <c:v>41649</c:v>
                </c:pt>
                <c:pt idx="297">
                  <c:v>41652</c:v>
                </c:pt>
                <c:pt idx="298">
                  <c:v>41653</c:v>
                </c:pt>
                <c:pt idx="299">
                  <c:v>41654</c:v>
                </c:pt>
                <c:pt idx="300">
                  <c:v>41655</c:v>
                </c:pt>
                <c:pt idx="301">
                  <c:v>41656</c:v>
                </c:pt>
                <c:pt idx="302">
                  <c:v>41659</c:v>
                </c:pt>
                <c:pt idx="303">
                  <c:v>41660</c:v>
                </c:pt>
                <c:pt idx="304">
                  <c:v>41661</c:v>
                </c:pt>
                <c:pt idx="305">
                  <c:v>41662</c:v>
                </c:pt>
                <c:pt idx="306">
                  <c:v>41663</c:v>
                </c:pt>
                <c:pt idx="307">
                  <c:v>41666</c:v>
                </c:pt>
                <c:pt idx="308">
                  <c:v>41667</c:v>
                </c:pt>
                <c:pt idx="309">
                  <c:v>41668</c:v>
                </c:pt>
                <c:pt idx="310">
                  <c:v>41669</c:v>
                </c:pt>
                <c:pt idx="311">
                  <c:v>41670</c:v>
                </c:pt>
                <c:pt idx="312">
                  <c:v>41673</c:v>
                </c:pt>
                <c:pt idx="313">
                  <c:v>41674</c:v>
                </c:pt>
                <c:pt idx="314">
                  <c:v>41675</c:v>
                </c:pt>
                <c:pt idx="315">
                  <c:v>41676</c:v>
                </c:pt>
                <c:pt idx="316">
                  <c:v>41677</c:v>
                </c:pt>
                <c:pt idx="317">
                  <c:v>41680</c:v>
                </c:pt>
                <c:pt idx="318">
                  <c:v>41681</c:v>
                </c:pt>
                <c:pt idx="319">
                  <c:v>41682</c:v>
                </c:pt>
                <c:pt idx="320">
                  <c:v>41683</c:v>
                </c:pt>
                <c:pt idx="321">
                  <c:v>41684</c:v>
                </c:pt>
                <c:pt idx="322">
                  <c:v>41687</c:v>
                </c:pt>
                <c:pt idx="323">
                  <c:v>41688</c:v>
                </c:pt>
                <c:pt idx="324">
                  <c:v>41689</c:v>
                </c:pt>
                <c:pt idx="325">
                  <c:v>41690</c:v>
                </c:pt>
                <c:pt idx="326">
                  <c:v>41691</c:v>
                </c:pt>
                <c:pt idx="327">
                  <c:v>41694</c:v>
                </c:pt>
                <c:pt idx="328">
                  <c:v>41695</c:v>
                </c:pt>
                <c:pt idx="329">
                  <c:v>41696</c:v>
                </c:pt>
                <c:pt idx="330">
                  <c:v>41697</c:v>
                </c:pt>
                <c:pt idx="331">
                  <c:v>41698</c:v>
                </c:pt>
                <c:pt idx="332">
                  <c:v>41701</c:v>
                </c:pt>
                <c:pt idx="333">
                  <c:v>41702</c:v>
                </c:pt>
                <c:pt idx="334">
                  <c:v>41703</c:v>
                </c:pt>
                <c:pt idx="335">
                  <c:v>41704</c:v>
                </c:pt>
                <c:pt idx="336">
                  <c:v>41705</c:v>
                </c:pt>
                <c:pt idx="337">
                  <c:v>41708</c:v>
                </c:pt>
                <c:pt idx="338">
                  <c:v>41709</c:v>
                </c:pt>
                <c:pt idx="339">
                  <c:v>41710</c:v>
                </c:pt>
                <c:pt idx="340">
                  <c:v>41711</c:v>
                </c:pt>
                <c:pt idx="341">
                  <c:v>41712</c:v>
                </c:pt>
                <c:pt idx="342">
                  <c:v>41715</c:v>
                </c:pt>
                <c:pt idx="343">
                  <c:v>41716</c:v>
                </c:pt>
                <c:pt idx="344">
                  <c:v>41717</c:v>
                </c:pt>
                <c:pt idx="345">
                  <c:v>41718</c:v>
                </c:pt>
                <c:pt idx="346">
                  <c:v>41719</c:v>
                </c:pt>
                <c:pt idx="347">
                  <c:v>41722</c:v>
                </c:pt>
                <c:pt idx="348">
                  <c:v>41723</c:v>
                </c:pt>
                <c:pt idx="349">
                  <c:v>41724</c:v>
                </c:pt>
                <c:pt idx="350">
                  <c:v>41725</c:v>
                </c:pt>
                <c:pt idx="351">
                  <c:v>41726</c:v>
                </c:pt>
                <c:pt idx="352">
                  <c:v>41729</c:v>
                </c:pt>
                <c:pt idx="353">
                  <c:v>41730</c:v>
                </c:pt>
                <c:pt idx="354">
                  <c:v>41731</c:v>
                </c:pt>
                <c:pt idx="355">
                  <c:v>41732</c:v>
                </c:pt>
                <c:pt idx="356">
                  <c:v>41733</c:v>
                </c:pt>
                <c:pt idx="357">
                  <c:v>41736</c:v>
                </c:pt>
                <c:pt idx="358">
                  <c:v>41737</c:v>
                </c:pt>
                <c:pt idx="359">
                  <c:v>41738</c:v>
                </c:pt>
                <c:pt idx="360">
                  <c:v>41739</c:v>
                </c:pt>
                <c:pt idx="361">
                  <c:v>41740</c:v>
                </c:pt>
                <c:pt idx="362">
                  <c:v>41743</c:v>
                </c:pt>
                <c:pt idx="363">
                  <c:v>41744</c:v>
                </c:pt>
                <c:pt idx="364">
                  <c:v>41745</c:v>
                </c:pt>
                <c:pt idx="365">
                  <c:v>41746</c:v>
                </c:pt>
                <c:pt idx="366">
                  <c:v>41747</c:v>
                </c:pt>
                <c:pt idx="367">
                  <c:v>41750</c:v>
                </c:pt>
                <c:pt idx="368">
                  <c:v>41751</c:v>
                </c:pt>
                <c:pt idx="369">
                  <c:v>41752</c:v>
                </c:pt>
                <c:pt idx="370">
                  <c:v>41753</c:v>
                </c:pt>
                <c:pt idx="371">
                  <c:v>41754</c:v>
                </c:pt>
                <c:pt idx="372">
                  <c:v>41757</c:v>
                </c:pt>
                <c:pt idx="373">
                  <c:v>41758</c:v>
                </c:pt>
                <c:pt idx="374">
                  <c:v>41759</c:v>
                </c:pt>
                <c:pt idx="375">
                  <c:v>41760</c:v>
                </c:pt>
                <c:pt idx="376">
                  <c:v>41761</c:v>
                </c:pt>
                <c:pt idx="377">
                  <c:v>41764</c:v>
                </c:pt>
                <c:pt idx="378">
                  <c:v>41765</c:v>
                </c:pt>
                <c:pt idx="379">
                  <c:v>41766</c:v>
                </c:pt>
                <c:pt idx="380">
                  <c:v>41767</c:v>
                </c:pt>
                <c:pt idx="381">
                  <c:v>41768</c:v>
                </c:pt>
                <c:pt idx="382">
                  <c:v>41771</c:v>
                </c:pt>
                <c:pt idx="383">
                  <c:v>41772</c:v>
                </c:pt>
                <c:pt idx="384">
                  <c:v>41773</c:v>
                </c:pt>
                <c:pt idx="385">
                  <c:v>41774</c:v>
                </c:pt>
                <c:pt idx="386">
                  <c:v>41775</c:v>
                </c:pt>
                <c:pt idx="387">
                  <c:v>41778</c:v>
                </c:pt>
                <c:pt idx="388">
                  <c:v>41779</c:v>
                </c:pt>
                <c:pt idx="389">
                  <c:v>41780</c:v>
                </c:pt>
                <c:pt idx="390">
                  <c:v>41781</c:v>
                </c:pt>
                <c:pt idx="391">
                  <c:v>41782</c:v>
                </c:pt>
                <c:pt idx="392">
                  <c:v>41785</c:v>
                </c:pt>
                <c:pt idx="393">
                  <c:v>41786</c:v>
                </c:pt>
                <c:pt idx="394">
                  <c:v>41787</c:v>
                </c:pt>
                <c:pt idx="395">
                  <c:v>41788</c:v>
                </c:pt>
                <c:pt idx="396">
                  <c:v>41789</c:v>
                </c:pt>
                <c:pt idx="397">
                  <c:v>41792</c:v>
                </c:pt>
                <c:pt idx="398">
                  <c:v>41793</c:v>
                </c:pt>
                <c:pt idx="399">
                  <c:v>41794</c:v>
                </c:pt>
                <c:pt idx="400">
                  <c:v>41795</c:v>
                </c:pt>
                <c:pt idx="401">
                  <c:v>41796</c:v>
                </c:pt>
                <c:pt idx="402">
                  <c:v>41799</c:v>
                </c:pt>
                <c:pt idx="403">
                  <c:v>41800</c:v>
                </c:pt>
                <c:pt idx="404">
                  <c:v>41801</c:v>
                </c:pt>
                <c:pt idx="405">
                  <c:v>41802</c:v>
                </c:pt>
                <c:pt idx="406">
                  <c:v>41803</c:v>
                </c:pt>
                <c:pt idx="407">
                  <c:v>41806</c:v>
                </c:pt>
                <c:pt idx="408">
                  <c:v>41807</c:v>
                </c:pt>
                <c:pt idx="409">
                  <c:v>41808</c:v>
                </c:pt>
                <c:pt idx="410">
                  <c:v>41809</c:v>
                </c:pt>
                <c:pt idx="411">
                  <c:v>41810</c:v>
                </c:pt>
                <c:pt idx="412">
                  <c:v>41813</c:v>
                </c:pt>
                <c:pt idx="413">
                  <c:v>41814</c:v>
                </c:pt>
                <c:pt idx="414">
                  <c:v>41815</c:v>
                </c:pt>
                <c:pt idx="415">
                  <c:v>41816</c:v>
                </c:pt>
                <c:pt idx="416">
                  <c:v>41817</c:v>
                </c:pt>
                <c:pt idx="417">
                  <c:v>41820</c:v>
                </c:pt>
                <c:pt idx="418">
                  <c:v>41821</c:v>
                </c:pt>
                <c:pt idx="419">
                  <c:v>41822</c:v>
                </c:pt>
                <c:pt idx="420">
                  <c:v>41823</c:v>
                </c:pt>
                <c:pt idx="421">
                  <c:v>41824</c:v>
                </c:pt>
                <c:pt idx="422">
                  <c:v>41827</c:v>
                </c:pt>
                <c:pt idx="423">
                  <c:v>41828</c:v>
                </c:pt>
                <c:pt idx="424">
                  <c:v>41829</c:v>
                </c:pt>
                <c:pt idx="425">
                  <c:v>41830</c:v>
                </c:pt>
                <c:pt idx="426">
                  <c:v>41831</c:v>
                </c:pt>
                <c:pt idx="427">
                  <c:v>41834</c:v>
                </c:pt>
                <c:pt idx="428">
                  <c:v>41835</c:v>
                </c:pt>
                <c:pt idx="429">
                  <c:v>41836</c:v>
                </c:pt>
                <c:pt idx="430">
                  <c:v>41837</c:v>
                </c:pt>
                <c:pt idx="431">
                  <c:v>41838</c:v>
                </c:pt>
                <c:pt idx="432">
                  <c:v>41841</c:v>
                </c:pt>
                <c:pt idx="433">
                  <c:v>41842</c:v>
                </c:pt>
                <c:pt idx="434">
                  <c:v>41843</c:v>
                </c:pt>
                <c:pt idx="435">
                  <c:v>41844</c:v>
                </c:pt>
                <c:pt idx="436">
                  <c:v>41845</c:v>
                </c:pt>
                <c:pt idx="437">
                  <c:v>41848</c:v>
                </c:pt>
                <c:pt idx="438">
                  <c:v>41849</c:v>
                </c:pt>
                <c:pt idx="439">
                  <c:v>41850</c:v>
                </c:pt>
                <c:pt idx="440">
                  <c:v>41851</c:v>
                </c:pt>
                <c:pt idx="441">
                  <c:v>41852</c:v>
                </c:pt>
                <c:pt idx="442">
                  <c:v>41855</c:v>
                </c:pt>
                <c:pt idx="443">
                  <c:v>41856</c:v>
                </c:pt>
                <c:pt idx="444">
                  <c:v>41857</c:v>
                </c:pt>
                <c:pt idx="445">
                  <c:v>41858</c:v>
                </c:pt>
                <c:pt idx="446">
                  <c:v>41859</c:v>
                </c:pt>
                <c:pt idx="447">
                  <c:v>41862</c:v>
                </c:pt>
                <c:pt idx="448">
                  <c:v>41863</c:v>
                </c:pt>
                <c:pt idx="449">
                  <c:v>41864</c:v>
                </c:pt>
                <c:pt idx="450">
                  <c:v>41865</c:v>
                </c:pt>
                <c:pt idx="451">
                  <c:v>41866</c:v>
                </c:pt>
                <c:pt idx="452">
                  <c:v>41869</c:v>
                </c:pt>
                <c:pt idx="453">
                  <c:v>41870</c:v>
                </c:pt>
                <c:pt idx="454">
                  <c:v>41871</c:v>
                </c:pt>
                <c:pt idx="455">
                  <c:v>41872</c:v>
                </c:pt>
                <c:pt idx="456">
                  <c:v>41873</c:v>
                </c:pt>
                <c:pt idx="457">
                  <c:v>41876</c:v>
                </c:pt>
                <c:pt idx="458">
                  <c:v>41877</c:v>
                </c:pt>
                <c:pt idx="459">
                  <c:v>41878</c:v>
                </c:pt>
                <c:pt idx="460">
                  <c:v>41879</c:v>
                </c:pt>
                <c:pt idx="461">
                  <c:v>41880</c:v>
                </c:pt>
                <c:pt idx="462">
                  <c:v>41883</c:v>
                </c:pt>
                <c:pt idx="463">
                  <c:v>41884</c:v>
                </c:pt>
                <c:pt idx="464">
                  <c:v>41885</c:v>
                </c:pt>
                <c:pt idx="465">
                  <c:v>41886</c:v>
                </c:pt>
                <c:pt idx="466">
                  <c:v>41887</c:v>
                </c:pt>
                <c:pt idx="467">
                  <c:v>41890</c:v>
                </c:pt>
                <c:pt idx="468">
                  <c:v>41891</c:v>
                </c:pt>
                <c:pt idx="469">
                  <c:v>41892</c:v>
                </c:pt>
                <c:pt idx="470">
                  <c:v>41893</c:v>
                </c:pt>
                <c:pt idx="471">
                  <c:v>41894</c:v>
                </c:pt>
                <c:pt idx="472">
                  <c:v>41897</c:v>
                </c:pt>
                <c:pt idx="473">
                  <c:v>41898</c:v>
                </c:pt>
                <c:pt idx="474">
                  <c:v>41899</c:v>
                </c:pt>
                <c:pt idx="475">
                  <c:v>41900</c:v>
                </c:pt>
                <c:pt idx="476">
                  <c:v>41901</c:v>
                </c:pt>
                <c:pt idx="477">
                  <c:v>41904</c:v>
                </c:pt>
                <c:pt idx="478">
                  <c:v>41905</c:v>
                </c:pt>
                <c:pt idx="479">
                  <c:v>41906</c:v>
                </c:pt>
                <c:pt idx="480">
                  <c:v>41907</c:v>
                </c:pt>
                <c:pt idx="481">
                  <c:v>41908</c:v>
                </c:pt>
                <c:pt idx="482">
                  <c:v>41911</c:v>
                </c:pt>
                <c:pt idx="483">
                  <c:v>41912</c:v>
                </c:pt>
                <c:pt idx="484">
                  <c:v>41913</c:v>
                </c:pt>
                <c:pt idx="485">
                  <c:v>41914</c:v>
                </c:pt>
                <c:pt idx="486">
                  <c:v>41915</c:v>
                </c:pt>
                <c:pt idx="487">
                  <c:v>41918</c:v>
                </c:pt>
                <c:pt idx="488">
                  <c:v>41919</c:v>
                </c:pt>
                <c:pt idx="489">
                  <c:v>41920</c:v>
                </c:pt>
                <c:pt idx="490">
                  <c:v>41921</c:v>
                </c:pt>
                <c:pt idx="491">
                  <c:v>41922</c:v>
                </c:pt>
                <c:pt idx="492">
                  <c:v>41925</c:v>
                </c:pt>
                <c:pt idx="493">
                  <c:v>41926</c:v>
                </c:pt>
                <c:pt idx="494">
                  <c:v>41927</c:v>
                </c:pt>
                <c:pt idx="495">
                  <c:v>41928</c:v>
                </c:pt>
                <c:pt idx="496">
                  <c:v>41929</c:v>
                </c:pt>
                <c:pt idx="497">
                  <c:v>41932</c:v>
                </c:pt>
                <c:pt idx="498">
                  <c:v>41933</c:v>
                </c:pt>
                <c:pt idx="499">
                  <c:v>41934</c:v>
                </c:pt>
                <c:pt idx="500">
                  <c:v>41935</c:v>
                </c:pt>
                <c:pt idx="501">
                  <c:v>41936</c:v>
                </c:pt>
                <c:pt idx="502">
                  <c:v>41939</c:v>
                </c:pt>
                <c:pt idx="503">
                  <c:v>41940</c:v>
                </c:pt>
                <c:pt idx="504">
                  <c:v>41941</c:v>
                </c:pt>
                <c:pt idx="505">
                  <c:v>41942</c:v>
                </c:pt>
                <c:pt idx="506">
                  <c:v>41943</c:v>
                </c:pt>
                <c:pt idx="507">
                  <c:v>41946</c:v>
                </c:pt>
                <c:pt idx="508">
                  <c:v>41947</c:v>
                </c:pt>
                <c:pt idx="509">
                  <c:v>41948</c:v>
                </c:pt>
                <c:pt idx="510">
                  <c:v>41949</c:v>
                </c:pt>
                <c:pt idx="511">
                  <c:v>41950</c:v>
                </c:pt>
                <c:pt idx="512">
                  <c:v>41953</c:v>
                </c:pt>
                <c:pt idx="513">
                  <c:v>41954</c:v>
                </c:pt>
                <c:pt idx="514">
                  <c:v>41955</c:v>
                </c:pt>
                <c:pt idx="515">
                  <c:v>41956</c:v>
                </c:pt>
                <c:pt idx="516">
                  <c:v>41957</c:v>
                </c:pt>
                <c:pt idx="517">
                  <c:v>41960</c:v>
                </c:pt>
                <c:pt idx="518">
                  <c:v>41961</c:v>
                </c:pt>
                <c:pt idx="519">
                  <c:v>41962</c:v>
                </c:pt>
                <c:pt idx="520">
                  <c:v>41963</c:v>
                </c:pt>
                <c:pt idx="521">
                  <c:v>41964</c:v>
                </c:pt>
                <c:pt idx="522">
                  <c:v>41967</c:v>
                </c:pt>
                <c:pt idx="523">
                  <c:v>41968</c:v>
                </c:pt>
                <c:pt idx="524">
                  <c:v>41969</c:v>
                </c:pt>
                <c:pt idx="525">
                  <c:v>41970</c:v>
                </c:pt>
                <c:pt idx="526">
                  <c:v>41971</c:v>
                </c:pt>
                <c:pt idx="527">
                  <c:v>41974</c:v>
                </c:pt>
                <c:pt idx="528">
                  <c:v>41975</c:v>
                </c:pt>
                <c:pt idx="529">
                  <c:v>41976</c:v>
                </c:pt>
                <c:pt idx="530">
                  <c:v>41977</c:v>
                </c:pt>
                <c:pt idx="531">
                  <c:v>41978</c:v>
                </c:pt>
                <c:pt idx="532">
                  <c:v>41981</c:v>
                </c:pt>
                <c:pt idx="533">
                  <c:v>41982</c:v>
                </c:pt>
                <c:pt idx="534">
                  <c:v>41983</c:v>
                </c:pt>
                <c:pt idx="535">
                  <c:v>41984</c:v>
                </c:pt>
                <c:pt idx="536">
                  <c:v>41985</c:v>
                </c:pt>
                <c:pt idx="537">
                  <c:v>41988</c:v>
                </c:pt>
                <c:pt idx="538">
                  <c:v>41989</c:v>
                </c:pt>
                <c:pt idx="539">
                  <c:v>41990</c:v>
                </c:pt>
                <c:pt idx="540">
                  <c:v>41991</c:v>
                </c:pt>
                <c:pt idx="541">
                  <c:v>41992</c:v>
                </c:pt>
                <c:pt idx="542">
                  <c:v>41995</c:v>
                </c:pt>
                <c:pt idx="543">
                  <c:v>41996</c:v>
                </c:pt>
                <c:pt idx="544">
                  <c:v>41997</c:v>
                </c:pt>
                <c:pt idx="545">
                  <c:v>41998</c:v>
                </c:pt>
                <c:pt idx="546">
                  <c:v>41999</c:v>
                </c:pt>
                <c:pt idx="547">
                  <c:v>42002</c:v>
                </c:pt>
                <c:pt idx="548">
                  <c:v>42003</c:v>
                </c:pt>
                <c:pt idx="549">
                  <c:v>42004</c:v>
                </c:pt>
                <c:pt idx="550">
                  <c:v>42005</c:v>
                </c:pt>
                <c:pt idx="551">
                  <c:v>42006</c:v>
                </c:pt>
                <c:pt idx="552">
                  <c:v>42009</c:v>
                </c:pt>
                <c:pt idx="553">
                  <c:v>42010</c:v>
                </c:pt>
                <c:pt idx="554">
                  <c:v>42011</c:v>
                </c:pt>
                <c:pt idx="555">
                  <c:v>42012</c:v>
                </c:pt>
                <c:pt idx="556">
                  <c:v>42013</c:v>
                </c:pt>
                <c:pt idx="557">
                  <c:v>42016</c:v>
                </c:pt>
                <c:pt idx="558">
                  <c:v>42017</c:v>
                </c:pt>
                <c:pt idx="559">
                  <c:v>42018</c:v>
                </c:pt>
                <c:pt idx="560">
                  <c:v>42019</c:v>
                </c:pt>
                <c:pt idx="561">
                  <c:v>42020</c:v>
                </c:pt>
                <c:pt idx="562">
                  <c:v>42023</c:v>
                </c:pt>
                <c:pt idx="563">
                  <c:v>42024</c:v>
                </c:pt>
                <c:pt idx="564">
                  <c:v>42025</c:v>
                </c:pt>
                <c:pt idx="565">
                  <c:v>42026</c:v>
                </c:pt>
                <c:pt idx="566">
                  <c:v>42027</c:v>
                </c:pt>
                <c:pt idx="567">
                  <c:v>42030</c:v>
                </c:pt>
                <c:pt idx="568">
                  <c:v>42031</c:v>
                </c:pt>
                <c:pt idx="569">
                  <c:v>42032</c:v>
                </c:pt>
                <c:pt idx="570">
                  <c:v>42033</c:v>
                </c:pt>
                <c:pt idx="571">
                  <c:v>42034</c:v>
                </c:pt>
                <c:pt idx="572">
                  <c:v>42037</c:v>
                </c:pt>
                <c:pt idx="573">
                  <c:v>42038</c:v>
                </c:pt>
                <c:pt idx="574">
                  <c:v>42039</c:v>
                </c:pt>
                <c:pt idx="575">
                  <c:v>42040</c:v>
                </c:pt>
                <c:pt idx="576">
                  <c:v>42041</c:v>
                </c:pt>
                <c:pt idx="577">
                  <c:v>42044</c:v>
                </c:pt>
                <c:pt idx="578">
                  <c:v>42045</c:v>
                </c:pt>
                <c:pt idx="579">
                  <c:v>42046</c:v>
                </c:pt>
                <c:pt idx="580">
                  <c:v>42047</c:v>
                </c:pt>
                <c:pt idx="581">
                  <c:v>42048</c:v>
                </c:pt>
                <c:pt idx="582">
                  <c:v>42051</c:v>
                </c:pt>
                <c:pt idx="583">
                  <c:v>42052</c:v>
                </c:pt>
                <c:pt idx="584">
                  <c:v>42053</c:v>
                </c:pt>
                <c:pt idx="585">
                  <c:v>42054</c:v>
                </c:pt>
                <c:pt idx="586">
                  <c:v>42055</c:v>
                </c:pt>
                <c:pt idx="587">
                  <c:v>42058</c:v>
                </c:pt>
                <c:pt idx="588">
                  <c:v>42059</c:v>
                </c:pt>
                <c:pt idx="589">
                  <c:v>42060</c:v>
                </c:pt>
                <c:pt idx="590">
                  <c:v>42061</c:v>
                </c:pt>
                <c:pt idx="591">
                  <c:v>42062</c:v>
                </c:pt>
                <c:pt idx="592">
                  <c:v>42065</c:v>
                </c:pt>
                <c:pt idx="593">
                  <c:v>42066</c:v>
                </c:pt>
                <c:pt idx="594">
                  <c:v>42067</c:v>
                </c:pt>
                <c:pt idx="595">
                  <c:v>42068</c:v>
                </c:pt>
                <c:pt idx="596">
                  <c:v>42069</c:v>
                </c:pt>
                <c:pt idx="597">
                  <c:v>42072</c:v>
                </c:pt>
                <c:pt idx="598">
                  <c:v>42073</c:v>
                </c:pt>
                <c:pt idx="599">
                  <c:v>42074</c:v>
                </c:pt>
                <c:pt idx="600">
                  <c:v>42075</c:v>
                </c:pt>
                <c:pt idx="601">
                  <c:v>42076</c:v>
                </c:pt>
                <c:pt idx="602">
                  <c:v>42079</c:v>
                </c:pt>
                <c:pt idx="603">
                  <c:v>42080</c:v>
                </c:pt>
                <c:pt idx="604">
                  <c:v>42081</c:v>
                </c:pt>
                <c:pt idx="605">
                  <c:v>42082</c:v>
                </c:pt>
                <c:pt idx="606">
                  <c:v>42083</c:v>
                </c:pt>
                <c:pt idx="607">
                  <c:v>42086</c:v>
                </c:pt>
                <c:pt idx="608">
                  <c:v>42087</c:v>
                </c:pt>
                <c:pt idx="609">
                  <c:v>42088</c:v>
                </c:pt>
                <c:pt idx="610">
                  <c:v>42089</c:v>
                </c:pt>
                <c:pt idx="611">
                  <c:v>42090</c:v>
                </c:pt>
                <c:pt idx="612">
                  <c:v>42093</c:v>
                </c:pt>
                <c:pt idx="613">
                  <c:v>42094</c:v>
                </c:pt>
                <c:pt idx="614">
                  <c:v>42095</c:v>
                </c:pt>
                <c:pt idx="615">
                  <c:v>42096</c:v>
                </c:pt>
                <c:pt idx="616">
                  <c:v>42097</c:v>
                </c:pt>
                <c:pt idx="617">
                  <c:v>42100</c:v>
                </c:pt>
                <c:pt idx="618">
                  <c:v>42101</c:v>
                </c:pt>
                <c:pt idx="619">
                  <c:v>42102</c:v>
                </c:pt>
                <c:pt idx="620">
                  <c:v>42103</c:v>
                </c:pt>
                <c:pt idx="621">
                  <c:v>42104</c:v>
                </c:pt>
                <c:pt idx="622">
                  <c:v>42107</c:v>
                </c:pt>
                <c:pt idx="623">
                  <c:v>42108</c:v>
                </c:pt>
                <c:pt idx="624">
                  <c:v>42109</c:v>
                </c:pt>
                <c:pt idx="625">
                  <c:v>42110</c:v>
                </c:pt>
                <c:pt idx="626">
                  <c:v>42111</c:v>
                </c:pt>
                <c:pt idx="627">
                  <c:v>42114</c:v>
                </c:pt>
                <c:pt idx="628">
                  <c:v>42115</c:v>
                </c:pt>
                <c:pt idx="629">
                  <c:v>42116</c:v>
                </c:pt>
                <c:pt idx="630">
                  <c:v>42117</c:v>
                </c:pt>
                <c:pt idx="631">
                  <c:v>42118</c:v>
                </c:pt>
                <c:pt idx="632">
                  <c:v>42121</c:v>
                </c:pt>
                <c:pt idx="633">
                  <c:v>42122</c:v>
                </c:pt>
                <c:pt idx="634">
                  <c:v>42123</c:v>
                </c:pt>
                <c:pt idx="635">
                  <c:v>42124</c:v>
                </c:pt>
                <c:pt idx="636">
                  <c:v>42125</c:v>
                </c:pt>
                <c:pt idx="637">
                  <c:v>42128</c:v>
                </c:pt>
                <c:pt idx="638">
                  <c:v>42129</c:v>
                </c:pt>
                <c:pt idx="639">
                  <c:v>42130</c:v>
                </c:pt>
                <c:pt idx="640">
                  <c:v>42131</c:v>
                </c:pt>
                <c:pt idx="641">
                  <c:v>42132</c:v>
                </c:pt>
                <c:pt idx="642">
                  <c:v>42135</c:v>
                </c:pt>
                <c:pt idx="643">
                  <c:v>42136</c:v>
                </c:pt>
                <c:pt idx="644">
                  <c:v>42137</c:v>
                </c:pt>
                <c:pt idx="645">
                  <c:v>42138</c:v>
                </c:pt>
                <c:pt idx="646">
                  <c:v>42139</c:v>
                </c:pt>
                <c:pt idx="647">
                  <c:v>42142</c:v>
                </c:pt>
                <c:pt idx="648">
                  <c:v>42143</c:v>
                </c:pt>
                <c:pt idx="649">
                  <c:v>42144</c:v>
                </c:pt>
                <c:pt idx="650">
                  <c:v>42145</c:v>
                </c:pt>
                <c:pt idx="651">
                  <c:v>42146</c:v>
                </c:pt>
                <c:pt idx="652">
                  <c:v>42149</c:v>
                </c:pt>
                <c:pt idx="653">
                  <c:v>42150</c:v>
                </c:pt>
                <c:pt idx="654">
                  <c:v>42151</c:v>
                </c:pt>
                <c:pt idx="655">
                  <c:v>42152</c:v>
                </c:pt>
                <c:pt idx="656">
                  <c:v>42153</c:v>
                </c:pt>
                <c:pt idx="657">
                  <c:v>42156</c:v>
                </c:pt>
                <c:pt idx="658">
                  <c:v>42157</c:v>
                </c:pt>
                <c:pt idx="659">
                  <c:v>42158</c:v>
                </c:pt>
                <c:pt idx="660">
                  <c:v>42159</c:v>
                </c:pt>
                <c:pt idx="661">
                  <c:v>42160</c:v>
                </c:pt>
                <c:pt idx="662">
                  <c:v>42163</c:v>
                </c:pt>
                <c:pt idx="663">
                  <c:v>42164</c:v>
                </c:pt>
                <c:pt idx="664">
                  <c:v>42165</c:v>
                </c:pt>
                <c:pt idx="665">
                  <c:v>42166</c:v>
                </c:pt>
                <c:pt idx="666">
                  <c:v>42167</c:v>
                </c:pt>
                <c:pt idx="667">
                  <c:v>42170</c:v>
                </c:pt>
                <c:pt idx="668">
                  <c:v>42171</c:v>
                </c:pt>
                <c:pt idx="669">
                  <c:v>42172</c:v>
                </c:pt>
                <c:pt idx="670">
                  <c:v>42173</c:v>
                </c:pt>
                <c:pt idx="671">
                  <c:v>42174</c:v>
                </c:pt>
                <c:pt idx="672">
                  <c:v>42177</c:v>
                </c:pt>
                <c:pt idx="673">
                  <c:v>42178</c:v>
                </c:pt>
                <c:pt idx="674">
                  <c:v>42179</c:v>
                </c:pt>
                <c:pt idx="675">
                  <c:v>42180</c:v>
                </c:pt>
                <c:pt idx="676">
                  <c:v>42181</c:v>
                </c:pt>
                <c:pt idx="677">
                  <c:v>42184</c:v>
                </c:pt>
                <c:pt idx="678">
                  <c:v>42185</c:v>
                </c:pt>
                <c:pt idx="679">
                  <c:v>42186</c:v>
                </c:pt>
                <c:pt idx="680">
                  <c:v>42187</c:v>
                </c:pt>
                <c:pt idx="681">
                  <c:v>42188</c:v>
                </c:pt>
                <c:pt idx="682">
                  <c:v>42191</c:v>
                </c:pt>
                <c:pt idx="683">
                  <c:v>42192</c:v>
                </c:pt>
                <c:pt idx="684">
                  <c:v>42193</c:v>
                </c:pt>
                <c:pt idx="685">
                  <c:v>42194</c:v>
                </c:pt>
                <c:pt idx="686">
                  <c:v>42195</c:v>
                </c:pt>
                <c:pt idx="687">
                  <c:v>42198</c:v>
                </c:pt>
                <c:pt idx="688">
                  <c:v>42199</c:v>
                </c:pt>
                <c:pt idx="689">
                  <c:v>42200</c:v>
                </c:pt>
                <c:pt idx="690">
                  <c:v>42201</c:v>
                </c:pt>
                <c:pt idx="691">
                  <c:v>42202</c:v>
                </c:pt>
                <c:pt idx="692">
                  <c:v>42205</c:v>
                </c:pt>
                <c:pt idx="693">
                  <c:v>42206</c:v>
                </c:pt>
                <c:pt idx="694">
                  <c:v>42207</c:v>
                </c:pt>
                <c:pt idx="695">
                  <c:v>42208</c:v>
                </c:pt>
                <c:pt idx="696">
                  <c:v>42209</c:v>
                </c:pt>
                <c:pt idx="697">
                  <c:v>42212</c:v>
                </c:pt>
                <c:pt idx="698">
                  <c:v>42213</c:v>
                </c:pt>
                <c:pt idx="699">
                  <c:v>42214</c:v>
                </c:pt>
                <c:pt idx="700">
                  <c:v>42215</c:v>
                </c:pt>
                <c:pt idx="701">
                  <c:v>42216</c:v>
                </c:pt>
                <c:pt idx="702">
                  <c:v>42219</c:v>
                </c:pt>
                <c:pt idx="703">
                  <c:v>42220</c:v>
                </c:pt>
                <c:pt idx="704">
                  <c:v>42221</c:v>
                </c:pt>
                <c:pt idx="705">
                  <c:v>42222</c:v>
                </c:pt>
                <c:pt idx="706">
                  <c:v>42223</c:v>
                </c:pt>
                <c:pt idx="707">
                  <c:v>42226</c:v>
                </c:pt>
                <c:pt idx="708">
                  <c:v>42227</c:v>
                </c:pt>
                <c:pt idx="709">
                  <c:v>42228</c:v>
                </c:pt>
                <c:pt idx="710">
                  <c:v>42229</c:v>
                </c:pt>
                <c:pt idx="711">
                  <c:v>42230</c:v>
                </c:pt>
                <c:pt idx="712">
                  <c:v>42233</c:v>
                </c:pt>
                <c:pt idx="713">
                  <c:v>42234</c:v>
                </c:pt>
                <c:pt idx="714">
                  <c:v>42235</c:v>
                </c:pt>
                <c:pt idx="715">
                  <c:v>42236</c:v>
                </c:pt>
                <c:pt idx="716">
                  <c:v>42237</c:v>
                </c:pt>
                <c:pt idx="717">
                  <c:v>42240</c:v>
                </c:pt>
                <c:pt idx="718">
                  <c:v>42241</c:v>
                </c:pt>
                <c:pt idx="719">
                  <c:v>42242</c:v>
                </c:pt>
                <c:pt idx="720">
                  <c:v>42243</c:v>
                </c:pt>
                <c:pt idx="721">
                  <c:v>42244</c:v>
                </c:pt>
                <c:pt idx="722">
                  <c:v>42247</c:v>
                </c:pt>
                <c:pt idx="723">
                  <c:v>42248</c:v>
                </c:pt>
                <c:pt idx="724">
                  <c:v>42249</c:v>
                </c:pt>
                <c:pt idx="725">
                  <c:v>42250</c:v>
                </c:pt>
                <c:pt idx="726">
                  <c:v>42251</c:v>
                </c:pt>
                <c:pt idx="727">
                  <c:v>42254</c:v>
                </c:pt>
                <c:pt idx="728">
                  <c:v>42255</c:v>
                </c:pt>
                <c:pt idx="729">
                  <c:v>42256</c:v>
                </c:pt>
                <c:pt idx="730">
                  <c:v>42257</c:v>
                </c:pt>
                <c:pt idx="731">
                  <c:v>42258</c:v>
                </c:pt>
                <c:pt idx="732">
                  <c:v>42261</c:v>
                </c:pt>
                <c:pt idx="733">
                  <c:v>42262</c:v>
                </c:pt>
                <c:pt idx="734">
                  <c:v>42263</c:v>
                </c:pt>
                <c:pt idx="735">
                  <c:v>42264</c:v>
                </c:pt>
                <c:pt idx="736">
                  <c:v>42265</c:v>
                </c:pt>
                <c:pt idx="737">
                  <c:v>42268</c:v>
                </c:pt>
                <c:pt idx="738">
                  <c:v>42269</c:v>
                </c:pt>
                <c:pt idx="739">
                  <c:v>42270</c:v>
                </c:pt>
                <c:pt idx="740">
                  <c:v>42271</c:v>
                </c:pt>
                <c:pt idx="741">
                  <c:v>42272</c:v>
                </c:pt>
                <c:pt idx="742">
                  <c:v>42275</c:v>
                </c:pt>
                <c:pt idx="743">
                  <c:v>42276</c:v>
                </c:pt>
                <c:pt idx="744">
                  <c:v>42277</c:v>
                </c:pt>
                <c:pt idx="745">
                  <c:v>42278</c:v>
                </c:pt>
                <c:pt idx="746">
                  <c:v>42279</c:v>
                </c:pt>
                <c:pt idx="747">
                  <c:v>42282</c:v>
                </c:pt>
                <c:pt idx="748">
                  <c:v>42283</c:v>
                </c:pt>
                <c:pt idx="749">
                  <c:v>42284</c:v>
                </c:pt>
                <c:pt idx="750">
                  <c:v>42285</c:v>
                </c:pt>
                <c:pt idx="751">
                  <c:v>42286</c:v>
                </c:pt>
                <c:pt idx="752">
                  <c:v>42289</c:v>
                </c:pt>
                <c:pt idx="753">
                  <c:v>42290</c:v>
                </c:pt>
                <c:pt idx="754">
                  <c:v>42291</c:v>
                </c:pt>
                <c:pt idx="755">
                  <c:v>42292</c:v>
                </c:pt>
                <c:pt idx="756">
                  <c:v>42293</c:v>
                </c:pt>
                <c:pt idx="757">
                  <c:v>42296</c:v>
                </c:pt>
                <c:pt idx="758">
                  <c:v>42297</c:v>
                </c:pt>
                <c:pt idx="759">
                  <c:v>42298</c:v>
                </c:pt>
                <c:pt idx="760">
                  <c:v>42299</c:v>
                </c:pt>
                <c:pt idx="761">
                  <c:v>42300</c:v>
                </c:pt>
                <c:pt idx="762">
                  <c:v>42303</c:v>
                </c:pt>
                <c:pt idx="763">
                  <c:v>42304</c:v>
                </c:pt>
                <c:pt idx="764">
                  <c:v>42305</c:v>
                </c:pt>
                <c:pt idx="765">
                  <c:v>42306</c:v>
                </c:pt>
                <c:pt idx="766">
                  <c:v>42307</c:v>
                </c:pt>
                <c:pt idx="767">
                  <c:v>42310</c:v>
                </c:pt>
                <c:pt idx="768">
                  <c:v>42311</c:v>
                </c:pt>
                <c:pt idx="769">
                  <c:v>42312</c:v>
                </c:pt>
                <c:pt idx="770">
                  <c:v>42313</c:v>
                </c:pt>
                <c:pt idx="771">
                  <c:v>42314</c:v>
                </c:pt>
                <c:pt idx="772">
                  <c:v>42317</c:v>
                </c:pt>
                <c:pt idx="773">
                  <c:v>42318</c:v>
                </c:pt>
                <c:pt idx="774">
                  <c:v>42319</c:v>
                </c:pt>
                <c:pt idx="775">
                  <c:v>42320</c:v>
                </c:pt>
                <c:pt idx="776">
                  <c:v>42321</c:v>
                </c:pt>
                <c:pt idx="777">
                  <c:v>42324</c:v>
                </c:pt>
                <c:pt idx="778">
                  <c:v>42325</c:v>
                </c:pt>
                <c:pt idx="779">
                  <c:v>42326</c:v>
                </c:pt>
                <c:pt idx="780">
                  <c:v>42327</c:v>
                </c:pt>
                <c:pt idx="781">
                  <c:v>42328</c:v>
                </c:pt>
                <c:pt idx="782">
                  <c:v>42331</c:v>
                </c:pt>
                <c:pt idx="783">
                  <c:v>42332</c:v>
                </c:pt>
                <c:pt idx="784">
                  <c:v>42333</c:v>
                </c:pt>
                <c:pt idx="785">
                  <c:v>42334</c:v>
                </c:pt>
                <c:pt idx="786">
                  <c:v>42335</c:v>
                </c:pt>
                <c:pt idx="787">
                  <c:v>42338</c:v>
                </c:pt>
                <c:pt idx="788">
                  <c:v>42339</c:v>
                </c:pt>
                <c:pt idx="789">
                  <c:v>42340</c:v>
                </c:pt>
                <c:pt idx="790">
                  <c:v>42341</c:v>
                </c:pt>
                <c:pt idx="791">
                  <c:v>42342</c:v>
                </c:pt>
                <c:pt idx="792">
                  <c:v>42345</c:v>
                </c:pt>
                <c:pt idx="793">
                  <c:v>42346</c:v>
                </c:pt>
                <c:pt idx="794">
                  <c:v>42347</c:v>
                </c:pt>
                <c:pt idx="795">
                  <c:v>42348</c:v>
                </c:pt>
                <c:pt idx="796">
                  <c:v>42349</c:v>
                </c:pt>
                <c:pt idx="797">
                  <c:v>42352</c:v>
                </c:pt>
                <c:pt idx="798">
                  <c:v>42353</c:v>
                </c:pt>
                <c:pt idx="799">
                  <c:v>42354</c:v>
                </c:pt>
                <c:pt idx="800">
                  <c:v>42355</c:v>
                </c:pt>
                <c:pt idx="801">
                  <c:v>42356</c:v>
                </c:pt>
                <c:pt idx="802">
                  <c:v>42359</c:v>
                </c:pt>
                <c:pt idx="803">
                  <c:v>42360</c:v>
                </c:pt>
                <c:pt idx="804">
                  <c:v>42361</c:v>
                </c:pt>
                <c:pt idx="805">
                  <c:v>42362</c:v>
                </c:pt>
                <c:pt idx="806">
                  <c:v>42363</c:v>
                </c:pt>
                <c:pt idx="807">
                  <c:v>42366</c:v>
                </c:pt>
                <c:pt idx="808">
                  <c:v>42367</c:v>
                </c:pt>
                <c:pt idx="809">
                  <c:v>42368</c:v>
                </c:pt>
                <c:pt idx="810">
                  <c:v>42369</c:v>
                </c:pt>
                <c:pt idx="811">
                  <c:v>42370</c:v>
                </c:pt>
                <c:pt idx="812">
                  <c:v>42373</c:v>
                </c:pt>
                <c:pt idx="813">
                  <c:v>42374</c:v>
                </c:pt>
                <c:pt idx="814">
                  <c:v>42375</c:v>
                </c:pt>
                <c:pt idx="815">
                  <c:v>42376</c:v>
                </c:pt>
                <c:pt idx="816">
                  <c:v>42377</c:v>
                </c:pt>
                <c:pt idx="817">
                  <c:v>42380</c:v>
                </c:pt>
                <c:pt idx="818">
                  <c:v>42381</c:v>
                </c:pt>
                <c:pt idx="819">
                  <c:v>42382</c:v>
                </c:pt>
                <c:pt idx="820">
                  <c:v>42383</c:v>
                </c:pt>
                <c:pt idx="821">
                  <c:v>42384</c:v>
                </c:pt>
                <c:pt idx="822">
                  <c:v>42387</c:v>
                </c:pt>
                <c:pt idx="823">
                  <c:v>42388</c:v>
                </c:pt>
                <c:pt idx="824">
                  <c:v>42389</c:v>
                </c:pt>
                <c:pt idx="825">
                  <c:v>42390</c:v>
                </c:pt>
                <c:pt idx="826">
                  <c:v>42391</c:v>
                </c:pt>
                <c:pt idx="827">
                  <c:v>42394</c:v>
                </c:pt>
                <c:pt idx="828">
                  <c:v>42395</c:v>
                </c:pt>
                <c:pt idx="829">
                  <c:v>42396</c:v>
                </c:pt>
                <c:pt idx="830">
                  <c:v>42397</c:v>
                </c:pt>
                <c:pt idx="831">
                  <c:v>42398</c:v>
                </c:pt>
                <c:pt idx="832">
                  <c:v>42401</c:v>
                </c:pt>
                <c:pt idx="833">
                  <c:v>42402</c:v>
                </c:pt>
                <c:pt idx="834">
                  <c:v>42403</c:v>
                </c:pt>
                <c:pt idx="835">
                  <c:v>42404</c:v>
                </c:pt>
                <c:pt idx="836">
                  <c:v>42405</c:v>
                </c:pt>
                <c:pt idx="837">
                  <c:v>42408</c:v>
                </c:pt>
                <c:pt idx="838">
                  <c:v>42409</c:v>
                </c:pt>
                <c:pt idx="839">
                  <c:v>42410</c:v>
                </c:pt>
                <c:pt idx="840">
                  <c:v>42411</c:v>
                </c:pt>
                <c:pt idx="841">
                  <c:v>42412</c:v>
                </c:pt>
                <c:pt idx="842">
                  <c:v>42415</c:v>
                </c:pt>
                <c:pt idx="843">
                  <c:v>42416</c:v>
                </c:pt>
                <c:pt idx="844">
                  <c:v>42417</c:v>
                </c:pt>
                <c:pt idx="845">
                  <c:v>42418</c:v>
                </c:pt>
                <c:pt idx="846">
                  <c:v>42419</c:v>
                </c:pt>
                <c:pt idx="847">
                  <c:v>42422</c:v>
                </c:pt>
                <c:pt idx="848">
                  <c:v>42423</c:v>
                </c:pt>
                <c:pt idx="849">
                  <c:v>42424</c:v>
                </c:pt>
                <c:pt idx="850">
                  <c:v>42425</c:v>
                </c:pt>
                <c:pt idx="851">
                  <c:v>42426</c:v>
                </c:pt>
                <c:pt idx="852">
                  <c:v>42429</c:v>
                </c:pt>
                <c:pt idx="853">
                  <c:v>42430</c:v>
                </c:pt>
                <c:pt idx="854">
                  <c:v>42431</c:v>
                </c:pt>
                <c:pt idx="855">
                  <c:v>42432</c:v>
                </c:pt>
                <c:pt idx="856">
                  <c:v>42433</c:v>
                </c:pt>
                <c:pt idx="857">
                  <c:v>42436</c:v>
                </c:pt>
                <c:pt idx="858">
                  <c:v>42437</c:v>
                </c:pt>
                <c:pt idx="859">
                  <c:v>42438</c:v>
                </c:pt>
                <c:pt idx="860">
                  <c:v>42439</c:v>
                </c:pt>
                <c:pt idx="861">
                  <c:v>42440</c:v>
                </c:pt>
                <c:pt idx="862">
                  <c:v>42443</c:v>
                </c:pt>
                <c:pt idx="863">
                  <c:v>42444</c:v>
                </c:pt>
                <c:pt idx="864">
                  <c:v>42445</c:v>
                </c:pt>
                <c:pt idx="865">
                  <c:v>42446</c:v>
                </c:pt>
                <c:pt idx="866">
                  <c:v>42447</c:v>
                </c:pt>
                <c:pt idx="867">
                  <c:v>42450</c:v>
                </c:pt>
                <c:pt idx="868">
                  <c:v>42451</c:v>
                </c:pt>
                <c:pt idx="869">
                  <c:v>42452</c:v>
                </c:pt>
                <c:pt idx="870">
                  <c:v>42453</c:v>
                </c:pt>
                <c:pt idx="871">
                  <c:v>42454</c:v>
                </c:pt>
                <c:pt idx="872">
                  <c:v>42457</c:v>
                </c:pt>
                <c:pt idx="873">
                  <c:v>42458</c:v>
                </c:pt>
                <c:pt idx="874">
                  <c:v>42459</c:v>
                </c:pt>
                <c:pt idx="875">
                  <c:v>42460</c:v>
                </c:pt>
                <c:pt idx="876">
                  <c:v>42461</c:v>
                </c:pt>
                <c:pt idx="877">
                  <c:v>42464</c:v>
                </c:pt>
                <c:pt idx="878">
                  <c:v>42465</c:v>
                </c:pt>
                <c:pt idx="879">
                  <c:v>42466</c:v>
                </c:pt>
                <c:pt idx="880">
                  <c:v>42467</c:v>
                </c:pt>
                <c:pt idx="881">
                  <c:v>42468</c:v>
                </c:pt>
                <c:pt idx="882">
                  <c:v>42471</c:v>
                </c:pt>
                <c:pt idx="883">
                  <c:v>42472</c:v>
                </c:pt>
                <c:pt idx="884">
                  <c:v>42473</c:v>
                </c:pt>
                <c:pt idx="885">
                  <c:v>42474</c:v>
                </c:pt>
                <c:pt idx="886">
                  <c:v>42475</c:v>
                </c:pt>
                <c:pt idx="887">
                  <c:v>42478</c:v>
                </c:pt>
                <c:pt idx="888">
                  <c:v>42479</c:v>
                </c:pt>
                <c:pt idx="889">
                  <c:v>42480</c:v>
                </c:pt>
                <c:pt idx="890">
                  <c:v>42481</c:v>
                </c:pt>
                <c:pt idx="891">
                  <c:v>42482</c:v>
                </c:pt>
                <c:pt idx="892">
                  <c:v>42485</c:v>
                </c:pt>
                <c:pt idx="893">
                  <c:v>42486</c:v>
                </c:pt>
                <c:pt idx="894">
                  <c:v>42487</c:v>
                </c:pt>
                <c:pt idx="895">
                  <c:v>42488</c:v>
                </c:pt>
                <c:pt idx="896">
                  <c:v>42489</c:v>
                </c:pt>
                <c:pt idx="897">
                  <c:v>42492</c:v>
                </c:pt>
                <c:pt idx="898">
                  <c:v>42493</c:v>
                </c:pt>
                <c:pt idx="899">
                  <c:v>42494</c:v>
                </c:pt>
                <c:pt idx="900">
                  <c:v>42495</c:v>
                </c:pt>
                <c:pt idx="901">
                  <c:v>42496</c:v>
                </c:pt>
                <c:pt idx="902">
                  <c:v>42499</c:v>
                </c:pt>
                <c:pt idx="903">
                  <c:v>42500</c:v>
                </c:pt>
                <c:pt idx="904">
                  <c:v>42501</c:v>
                </c:pt>
                <c:pt idx="905">
                  <c:v>42502</c:v>
                </c:pt>
                <c:pt idx="906">
                  <c:v>42503</c:v>
                </c:pt>
                <c:pt idx="907">
                  <c:v>42506</c:v>
                </c:pt>
                <c:pt idx="908">
                  <c:v>42507</c:v>
                </c:pt>
                <c:pt idx="909">
                  <c:v>42508</c:v>
                </c:pt>
                <c:pt idx="910">
                  <c:v>42509</c:v>
                </c:pt>
                <c:pt idx="911">
                  <c:v>42510</c:v>
                </c:pt>
                <c:pt idx="912">
                  <c:v>42513</c:v>
                </c:pt>
                <c:pt idx="913">
                  <c:v>42514</c:v>
                </c:pt>
                <c:pt idx="914">
                  <c:v>42515</c:v>
                </c:pt>
                <c:pt idx="915">
                  <c:v>42516</c:v>
                </c:pt>
                <c:pt idx="916">
                  <c:v>42517</c:v>
                </c:pt>
                <c:pt idx="917">
                  <c:v>42520</c:v>
                </c:pt>
                <c:pt idx="918">
                  <c:v>42521</c:v>
                </c:pt>
                <c:pt idx="919">
                  <c:v>42522</c:v>
                </c:pt>
                <c:pt idx="920">
                  <c:v>42523</c:v>
                </c:pt>
                <c:pt idx="921">
                  <c:v>42524</c:v>
                </c:pt>
                <c:pt idx="922">
                  <c:v>42527</c:v>
                </c:pt>
                <c:pt idx="923">
                  <c:v>42528</c:v>
                </c:pt>
                <c:pt idx="924">
                  <c:v>42529</c:v>
                </c:pt>
                <c:pt idx="925">
                  <c:v>42530</c:v>
                </c:pt>
                <c:pt idx="926">
                  <c:v>42531</c:v>
                </c:pt>
                <c:pt idx="927">
                  <c:v>42534</c:v>
                </c:pt>
                <c:pt idx="928">
                  <c:v>42535</c:v>
                </c:pt>
                <c:pt idx="929">
                  <c:v>42536</c:v>
                </c:pt>
                <c:pt idx="930">
                  <c:v>42537</c:v>
                </c:pt>
                <c:pt idx="931">
                  <c:v>42538</c:v>
                </c:pt>
                <c:pt idx="932">
                  <c:v>42541</c:v>
                </c:pt>
                <c:pt idx="933">
                  <c:v>42542</c:v>
                </c:pt>
                <c:pt idx="934">
                  <c:v>42543</c:v>
                </c:pt>
                <c:pt idx="935">
                  <c:v>42544</c:v>
                </c:pt>
                <c:pt idx="936">
                  <c:v>42545</c:v>
                </c:pt>
                <c:pt idx="937">
                  <c:v>42548</c:v>
                </c:pt>
                <c:pt idx="938">
                  <c:v>42549</c:v>
                </c:pt>
                <c:pt idx="939">
                  <c:v>42550</c:v>
                </c:pt>
                <c:pt idx="940">
                  <c:v>42551</c:v>
                </c:pt>
                <c:pt idx="941">
                  <c:v>42552</c:v>
                </c:pt>
                <c:pt idx="942">
                  <c:v>42555</c:v>
                </c:pt>
                <c:pt idx="943">
                  <c:v>42556</c:v>
                </c:pt>
                <c:pt idx="944">
                  <c:v>42557</c:v>
                </c:pt>
                <c:pt idx="945">
                  <c:v>42558</c:v>
                </c:pt>
                <c:pt idx="946">
                  <c:v>42559</c:v>
                </c:pt>
                <c:pt idx="947">
                  <c:v>42562</c:v>
                </c:pt>
                <c:pt idx="948">
                  <c:v>42563</c:v>
                </c:pt>
                <c:pt idx="949">
                  <c:v>42564</c:v>
                </c:pt>
                <c:pt idx="950">
                  <c:v>42565</c:v>
                </c:pt>
                <c:pt idx="951">
                  <c:v>42566</c:v>
                </c:pt>
                <c:pt idx="952">
                  <c:v>42569</c:v>
                </c:pt>
                <c:pt idx="953">
                  <c:v>42570</c:v>
                </c:pt>
                <c:pt idx="954">
                  <c:v>42571</c:v>
                </c:pt>
                <c:pt idx="955">
                  <c:v>42572</c:v>
                </c:pt>
                <c:pt idx="956">
                  <c:v>42573</c:v>
                </c:pt>
                <c:pt idx="957">
                  <c:v>42576</c:v>
                </c:pt>
                <c:pt idx="958">
                  <c:v>42577</c:v>
                </c:pt>
                <c:pt idx="959">
                  <c:v>42578</c:v>
                </c:pt>
                <c:pt idx="960">
                  <c:v>42579</c:v>
                </c:pt>
                <c:pt idx="961">
                  <c:v>42580</c:v>
                </c:pt>
                <c:pt idx="962">
                  <c:v>42583</c:v>
                </c:pt>
                <c:pt idx="963">
                  <c:v>42584</c:v>
                </c:pt>
                <c:pt idx="964">
                  <c:v>42585</c:v>
                </c:pt>
                <c:pt idx="965">
                  <c:v>42586</c:v>
                </c:pt>
                <c:pt idx="966">
                  <c:v>42587</c:v>
                </c:pt>
                <c:pt idx="967">
                  <c:v>42590</c:v>
                </c:pt>
                <c:pt idx="968">
                  <c:v>42591</c:v>
                </c:pt>
                <c:pt idx="969">
                  <c:v>42592</c:v>
                </c:pt>
                <c:pt idx="970">
                  <c:v>42593</c:v>
                </c:pt>
                <c:pt idx="971">
                  <c:v>42594</c:v>
                </c:pt>
                <c:pt idx="972">
                  <c:v>42597</c:v>
                </c:pt>
                <c:pt idx="973">
                  <c:v>42598</c:v>
                </c:pt>
                <c:pt idx="974">
                  <c:v>42599</c:v>
                </c:pt>
                <c:pt idx="975">
                  <c:v>42600</c:v>
                </c:pt>
                <c:pt idx="976">
                  <c:v>42601</c:v>
                </c:pt>
                <c:pt idx="977">
                  <c:v>42604</c:v>
                </c:pt>
                <c:pt idx="978">
                  <c:v>42605</c:v>
                </c:pt>
                <c:pt idx="979">
                  <c:v>42606</c:v>
                </c:pt>
                <c:pt idx="980">
                  <c:v>42607</c:v>
                </c:pt>
                <c:pt idx="981">
                  <c:v>42608</c:v>
                </c:pt>
                <c:pt idx="982">
                  <c:v>42611</c:v>
                </c:pt>
                <c:pt idx="983">
                  <c:v>42612</c:v>
                </c:pt>
                <c:pt idx="984">
                  <c:v>42613</c:v>
                </c:pt>
                <c:pt idx="985">
                  <c:v>42614</c:v>
                </c:pt>
                <c:pt idx="986">
                  <c:v>42615</c:v>
                </c:pt>
                <c:pt idx="987">
                  <c:v>42618</c:v>
                </c:pt>
                <c:pt idx="988">
                  <c:v>42619</c:v>
                </c:pt>
                <c:pt idx="989">
                  <c:v>42620</c:v>
                </c:pt>
                <c:pt idx="990">
                  <c:v>42621</c:v>
                </c:pt>
                <c:pt idx="991">
                  <c:v>42622</c:v>
                </c:pt>
                <c:pt idx="992">
                  <c:v>42625</c:v>
                </c:pt>
                <c:pt idx="993">
                  <c:v>42626</c:v>
                </c:pt>
                <c:pt idx="994">
                  <c:v>42627</c:v>
                </c:pt>
                <c:pt idx="995">
                  <c:v>42628</c:v>
                </c:pt>
                <c:pt idx="996">
                  <c:v>42629</c:v>
                </c:pt>
                <c:pt idx="997">
                  <c:v>42632</c:v>
                </c:pt>
                <c:pt idx="998">
                  <c:v>42633</c:v>
                </c:pt>
                <c:pt idx="999">
                  <c:v>42634</c:v>
                </c:pt>
                <c:pt idx="1000">
                  <c:v>42635</c:v>
                </c:pt>
                <c:pt idx="1001">
                  <c:v>42636</c:v>
                </c:pt>
                <c:pt idx="1002">
                  <c:v>42639</c:v>
                </c:pt>
                <c:pt idx="1003">
                  <c:v>42640</c:v>
                </c:pt>
                <c:pt idx="1004">
                  <c:v>42641</c:v>
                </c:pt>
                <c:pt idx="1005">
                  <c:v>42642</c:v>
                </c:pt>
                <c:pt idx="1006">
                  <c:v>42643</c:v>
                </c:pt>
                <c:pt idx="1007">
                  <c:v>42646</c:v>
                </c:pt>
                <c:pt idx="1008">
                  <c:v>42647</c:v>
                </c:pt>
                <c:pt idx="1009">
                  <c:v>42648</c:v>
                </c:pt>
                <c:pt idx="1010">
                  <c:v>42649</c:v>
                </c:pt>
                <c:pt idx="1011">
                  <c:v>42650</c:v>
                </c:pt>
                <c:pt idx="1012">
                  <c:v>42653</c:v>
                </c:pt>
                <c:pt idx="1013">
                  <c:v>42654</c:v>
                </c:pt>
                <c:pt idx="1014">
                  <c:v>42655</c:v>
                </c:pt>
                <c:pt idx="1015">
                  <c:v>42656</c:v>
                </c:pt>
                <c:pt idx="1016">
                  <c:v>42657</c:v>
                </c:pt>
                <c:pt idx="1017">
                  <c:v>42660</c:v>
                </c:pt>
                <c:pt idx="1018">
                  <c:v>42661</c:v>
                </c:pt>
                <c:pt idx="1019">
                  <c:v>42662</c:v>
                </c:pt>
                <c:pt idx="1020">
                  <c:v>42663</c:v>
                </c:pt>
                <c:pt idx="1021">
                  <c:v>42664</c:v>
                </c:pt>
                <c:pt idx="1022">
                  <c:v>42667</c:v>
                </c:pt>
                <c:pt idx="1023">
                  <c:v>42668</c:v>
                </c:pt>
                <c:pt idx="1024">
                  <c:v>42669</c:v>
                </c:pt>
                <c:pt idx="1025">
                  <c:v>42670</c:v>
                </c:pt>
                <c:pt idx="1026">
                  <c:v>42671</c:v>
                </c:pt>
                <c:pt idx="1027">
                  <c:v>42674</c:v>
                </c:pt>
                <c:pt idx="1028">
                  <c:v>42675</c:v>
                </c:pt>
                <c:pt idx="1029">
                  <c:v>42676</c:v>
                </c:pt>
                <c:pt idx="1030">
                  <c:v>42677</c:v>
                </c:pt>
                <c:pt idx="1031">
                  <c:v>42678</c:v>
                </c:pt>
                <c:pt idx="1032">
                  <c:v>42681</c:v>
                </c:pt>
                <c:pt idx="1033">
                  <c:v>42682</c:v>
                </c:pt>
                <c:pt idx="1034">
                  <c:v>42683</c:v>
                </c:pt>
                <c:pt idx="1035">
                  <c:v>42684</c:v>
                </c:pt>
                <c:pt idx="1036">
                  <c:v>42685</c:v>
                </c:pt>
                <c:pt idx="1037">
                  <c:v>42688</c:v>
                </c:pt>
                <c:pt idx="1038">
                  <c:v>42689</c:v>
                </c:pt>
                <c:pt idx="1039">
                  <c:v>42690</c:v>
                </c:pt>
                <c:pt idx="1040">
                  <c:v>42691</c:v>
                </c:pt>
                <c:pt idx="1041">
                  <c:v>42692</c:v>
                </c:pt>
                <c:pt idx="1042">
                  <c:v>42695</c:v>
                </c:pt>
                <c:pt idx="1043">
                  <c:v>42696</c:v>
                </c:pt>
                <c:pt idx="1044">
                  <c:v>42697</c:v>
                </c:pt>
                <c:pt idx="1045">
                  <c:v>42698</c:v>
                </c:pt>
                <c:pt idx="1046">
                  <c:v>42699</c:v>
                </c:pt>
                <c:pt idx="1047">
                  <c:v>42702</c:v>
                </c:pt>
                <c:pt idx="1048">
                  <c:v>42703</c:v>
                </c:pt>
                <c:pt idx="1049">
                  <c:v>42704</c:v>
                </c:pt>
                <c:pt idx="1050">
                  <c:v>42705</c:v>
                </c:pt>
                <c:pt idx="1051">
                  <c:v>42706</c:v>
                </c:pt>
                <c:pt idx="1052">
                  <c:v>42709</c:v>
                </c:pt>
                <c:pt idx="1053">
                  <c:v>42710</c:v>
                </c:pt>
                <c:pt idx="1054">
                  <c:v>42711</c:v>
                </c:pt>
                <c:pt idx="1055">
                  <c:v>42712</c:v>
                </c:pt>
                <c:pt idx="1056">
                  <c:v>42713</c:v>
                </c:pt>
                <c:pt idx="1057">
                  <c:v>42716</c:v>
                </c:pt>
                <c:pt idx="1058">
                  <c:v>42717</c:v>
                </c:pt>
                <c:pt idx="1059">
                  <c:v>42718</c:v>
                </c:pt>
                <c:pt idx="1060">
                  <c:v>42719</c:v>
                </c:pt>
                <c:pt idx="1061">
                  <c:v>42720</c:v>
                </c:pt>
                <c:pt idx="1062">
                  <c:v>42723</c:v>
                </c:pt>
                <c:pt idx="1063">
                  <c:v>42724</c:v>
                </c:pt>
                <c:pt idx="1064">
                  <c:v>42725</c:v>
                </c:pt>
                <c:pt idx="1065">
                  <c:v>42726</c:v>
                </c:pt>
                <c:pt idx="1066">
                  <c:v>42727</c:v>
                </c:pt>
                <c:pt idx="1067">
                  <c:v>42730</c:v>
                </c:pt>
                <c:pt idx="1068">
                  <c:v>42731</c:v>
                </c:pt>
                <c:pt idx="1069">
                  <c:v>42732</c:v>
                </c:pt>
                <c:pt idx="1070">
                  <c:v>42733</c:v>
                </c:pt>
                <c:pt idx="1071">
                  <c:v>42734</c:v>
                </c:pt>
                <c:pt idx="1072">
                  <c:v>42737</c:v>
                </c:pt>
                <c:pt idx="1073">
                  <c:v>42738</c:v>
                </c:pt>
                <c:pt idx="1074">
                  <c:v>42739</c:v>
                </c:pt>
                <c:pt idx="1075">
                  <c:v>42740</c:v>
                </c:pt>
                <c:pt idx="1076">
                  <c:v>42741</c:v>
                </c:pt>
                <c:pt idx="1077">
                  <c:v>42744</c:v>
                </c:pt>
                <c:pt idx="1078">
                  <c:v>42745</c:v>
                </c:pt>
                <c:pt idx="1079">
                  <c:v>42746</c:v>
                </c:pt>
                <c:pt idx="1080">
                  <c:v>42747</c:v>
                </c:pt>
                <c:pt idx="1081">
                  <c:v>42748</c:v>
                </c:pt>
                <c:pt idx="1082">
                  <c:v>42751</c:v>
                </c:pt>
                <c:pt idx="1083">
                  <c:v>42752</c:v>
                </c:pt>
                <c:pt idx="1084">
                  <c:v>42753</c:v>
                </c:pt>
                <c:pt idx="1085">
                  <c:v>42754</c:v>
                </c:pt>
                <c:pt idx="1086">
                  <c:v>42755</c:v>
                </c:pt>
                <c:pt idx="1087">
                  <c:v>42758</c:v>
                </c:pt>
                <c:pt idx="1088">
                  <c:v>42759</c:v>
                </c:pt>
                <c:pt idx="1089">
                  <c:v>42760</c:v>
                </c:pt>
                <c:pt idx="1090">
                  <c:v>42761</c:v>
                </c:pt>
                <c:pt idx="1091">
                  <c:v>42762</c:v>
                </c:pt>
                <c:pt idx="1092">
                  <c:v>42765</c:v>
                </c:pt>
                <c:pt idx="1093">
                  <c:v>42766</c:v>
                </c:pt>
                <c:pt idx="1094">
                  <c:v>42767</c:v>
                </c:pt>
                <c:pt idx="1095">
                  <c:v>42768</c:v>
                </c:pt>
                <c:pt idx="1096">
                  <c:v>42769</c:v>
                </c:pt>
                <c:pt idx="1097">
                  <c:v>42772</c:v>
                </c:pt>
                <c:pt idx="1098">
                  <c:v>42773</c:v>
                </c:pt>
                <c:pt idx="1099">
                  <c:v>42774</c:v>
                </c:pt>
                <c:pt idx="1100">
                  <c:v>42775</c:v>
                </c:pt>
                <c:pt idx="1101">
                  <c:v>42776</c:v>
                </c:pt>
                <c:pt idx="1102">
                  <c:v>42779</c:v>
                </c:pt>
                <c:pt idx="1103">
                  <c:v>42780</c:v>
                </c:pt>
                <c:pt idx="1104">
                  <c:v>42781</c:v>
                </c:pt>
                <c:pt idx="1105">
                  <c:v>42782</c:v>
                </c:pt>
                <c:pt idx="1106">
                  <c:v>42783</c:v>
                </c:pt>
                <c:pt idx="1107">
                  <c:v>42786</c:v>
                </c:pt>
                <c:pt idx="1108">
                  <c:v>42787</c:v>
                </c:pt>
                <c:pt idx="1109">
                  <c:v>42788</c:v>
                </c:pt>
                <c:pt idx="1110">
                  <c:v>42789</c:v>
                </c:pt>
                <c:pt idx="1111">
                  <c:v>42790</c:v>
                </c:pt>
                <c:pt idx="1112">
                  <c:v>42793</c:v>
                </c:pt>
                <c:pt idx="1113">
                  <c:v>42794</c:v>
                </c:pt>
                <c:pt idx="1114">
                  <c:v>42795</c:v>
                </c:pt>
                <c:pt idx="1115">
                  <c:v>42796</c:v>
                </c:pt>
                <c:pt idx="1116">
                  <c:v>42797</c:v>
                </c:pt>
                <c:pt idx="1117">
                  <c:v>42800</c:v>
                </c:pt>
                <c:pt idx="1118">
                  <c:v>42801</c:v>
                </c:pt>
                <c:pt idx="1119">
                  <c:v>42802</c:v>
                </c:pt>
                <c:pt idx="1120">
                  <c:v>42803</c:v>
                </c:pt>
                <c:pt idx="1121">
                  <c:v>42804</c:v>
                </c:pt>
                <c:pt idx="1122">
                  <c:v>42807</c:v>
                </c:pt>
                <c:pt idx="1123">
                  <c:v>42808</c:v>
                </c:pt>
                <c:pt idx="1124">
                  <c:v>42809</c:v>
                </c:pt>
                <c:pt idx="1125">
                  <c:v>42810</c:v>
                </c:pt>
                <c:pt idx="1126">
                  <c:v>42811</c:v>
                </c:pt>
                <c:pt idx="1127">
                  <c:v>42814</c:v>
                </c:pt>
                <c:pt idx="1128">
                  <c:v>42815</c:v>
                </c:pt>
                <c:pt idx="1129">
                  <c:v>42816</c:v>
                </c:pt>
                <c:pt idx="1130">
                  <c:v>42817</c:v>
                </c:pt>
                <c:pt idx="1131">
                  <c:v>42818</c:v>
                </c:pt>
                <c:pt idx="1132">
                  <c:v>42821</c:v>
                </c:pt>
                <c:pt idx="1133">
                  <c:v>42822</c:v>
                </c:pt>
                <c:pt idx="1134">
                  <c:v>42823</c:v>
                </c:pt>
                <c:pt idx="1135">
                  <c:v>42824</c:v>
                </c:pt>
                <c:pt idx="1136">
                  <c:v>42825</c:v>
                </c:pt>
                <c:pt idx="1137">
                  <c:v>42828</c:v>
                </c:pt>
                <c:pt idx="1138">
                  <c:v>42829</c:v>
                </c:pt>
                <c:pt idx="1139">
                  <c:v>42830</c:v>
                </c:pt>
                <c:pt idx="1140">
                  <c:v>42831</c:v>
                </c:pt>
                <c:pt idx="1141">
                  <c:v>42832</c:v>
                </c:pt>
                <c:pt idx="1142">
                  <c:v>42835</c:v>
                </c:pt>
                <c:pt idx="1143">
                  <c:v>42836</c:v>
                </c:pt>
                <c:pt idx="1144">
                  <c:v>42837</c:v>
                </c:pt>
                <c:pt idx="1145">
                  <c:v>42838</c:v>
                </c:pt>
                <c:pt idx="1146">
                  <c:v>42839</c:v>
                </c:pt>
                <c:pt idx="1147">
                  <c:v>42842</c:v>
                </c:pt>
                <c:pt idx="1148">
                  <c:v>42843</c:v>
                </c:pt>
                <c:pt idx="1149">
                  <c:v>42844</c:v>
                </c:pt>
                <c:pt idx="1150">
                  <c:v>42845</c:v>
                </c:pt>
                <c:pt idx="1151">
                  <c:v>42846</c:v>
                </c:pt>
                <c:pt idx="1152">
                  <c:v>42849</c:v>
                </c:pt>
                <c:pt idx="1153">
                  <c:v>42850</c:v>
                </c:pt>
                <c:pt idx="1154">
                  <c:v>42851</c:v>
                </c:pt>
                <c:pt idx="1155">
                  <c:v>42852</c:v>
                </c:pt>
                <c:pt idx="1156">
                  <c:v>42853</c:v>
                </c:pt>
                <c:pt idx="1157">
                  <c:v>42856</c:v>
                </c:pt>
                <c:pt idx="1158">
                  <c:v>42857</c:v>
                </c:pt>
                <c:pt idx="1159">
                  <c:v>42858</c:v>
                </c:pt>
                <c:pt idx="1160">
                  <c:v>42859</c:v>
                </c:pt>
                <c:pt idx="1161">
                  <c:v>42860</c:v>
                </c:pt>
                <c:pt idx="1162">
                  <c:v>42863</c:v>
                </c:pt>
                <c:pt idx="1163">
                  <c:v>42864</c:v>
                </c:pt>
                <c:pt idx="1164">
                  <c:v>42865</c:v>
                </c:pt>
                <c:pt idx="1165">
                  <c:v>42866</c:v>
                </c:pt>
                <c:pt idx="1166">
                  <c:v>42867</c:v>
                </c:pt>
                <c:pt idx="1167">
                  <c:v>42870</c:v>
                </c:pt>
                <c:pt idx="1168">
                  <c:v>42871</c:v>
                </c:pt>
                <c:pt idx="1169">
                  <c:v>42872</c:v>
                </c:pt>
                <c:pt idx="1170">
                  <c:v>42873</c:v>
                </c:pt>
                <c:pt idx="1171">
                  <c:v>42874</c:v>
                </c:pt>
                <c:pt idx="1172">
                  <c:v>42877</c:v>
                </c:pt>
                <c:pt idx="1173">
                  <c:v>42878</c:v>
                </c:pt>
                <c:pt idx="1174">
                  <c:v>42879</c:v>
                </c:pt>
                <c:pt idx="1175">
                  <c:v>42880</c:v>
                </c:pt>
                <c:pt idx="1176">
                  <c:v>42881</c:v>
                </c:pt>
                <c:pt idx="1177">
                  <c:v>42884</c:v>
                </c:pt>
                <c:pt idx="1178">
                  <c:v>42885</c:v>
                </c:pt>
                <c:pt idx="1179">
                  <c:v>42886</c:v>
                </c:pt>
                <c:pt idx="1180">
                  <c:v>42887</c:v>
                </c:pt>
                <c:pt idx="1181">
                  <c:v>42888</c:v>
                </c:pt>
                <c:pt idx="1182">
                  <c:v>42891</c:v>
                </c:pt>
                <c:pt idx="1183">
                  <c:v>42892</c:v>
                </c:pt>
                <c:pt idx="1184">
                  <c:v>42893</c:v>
                </c:pt>
                <c:pt idx="1185">
                  <c:v>42894</c:v>
                </c:pt>
                <c:pt idx="1186">
                  <c:v>42895</c:v>
                </c:pt>
                <c:pt idx="1187">
                  <c:v>42898</c:v>
                </c:pt>
                <c:pt idx="1188">
                  <c:v>42899</c:v>
                </c:pt>
                <c:pt idx="1189">
                  <c:v>42900</c:v>
                </c:pt>
                <c:pt idx="1190">
                  <c:v>42901</c:v>
                </c:pt>
                <c:pt idx="1191">
                  <c:v>42902</c:v>
                </c:pt>
                <c:pt idx="1192">
                  <c:v>42905</c:v>
                </c:pt>
                <c:pt idx="1193">
                  <c:v>42906</c:v>
                </c:pt>
                <c:pt idx="1194">
                  <c:v>42907</c:v>
                </c:pt>
                <c:pt idx="1195">
                  <c:v>42908</c:v>
                </c:pt>
                <c:pt idx="1196">
                  <c:v>42909</c:v>
                </c:pt>
                <c:pt idx="1197">
                  <c:v>42912</c:v>
                </c:pt>
                <c:pt idx="1198">
                  <c:v>42913</c:v>
                </c:pt>
                <c:pt idx="1199">
                  <c:v>42914</c:v>
                </c:pt>
                <c:pt idx="1200">
                  <c:v>42915</c:v>
                </c:pt>
                <c:pt idx="1201">
                  <c:v>42916</c:v>
                </c:pt>
                <c:pt idx="1202">
                  <c:v>42919</c:v>
                </c:pt>
                <c:pt idx="1203">
                  <c:v>42920</c:v>
                </c:pt>
                <c:pt idx="1204">
                  <c:v>42921</c:v>
                </c:pt>
                <c:pt idx="1205">
                  <c:v>42922</c:v>
                </c:pt>
                <c:pt idx="1206">
                  <c:v>42923</c:v>
                </c:pt>
                <c:pt idx="1207">
                  <c:v>42926</c:v>
                </c:pt>
                <c:pt idx="1208">
                  <c:v>42927</c:v>
                </c:pt>
                <c:pt idx="1209">
                  <c:v>42928</c:v>
                </c:pt>
                <c:pt idx="1210">
                  <c:v>42929</c:v>
                </c:pt>
                <c:pt idx="1211">
                  <c:v>42930</c:v>
                </c:pt>
                <c:pt idx="1212">
                  <c:v>42933</c:v>
                </c:pt>
                <c:pt idx="1213">
                  <c:v>42934</c:v>
                </c:pt>
                <c:pt idx="1214">
                  <c:v>42935</c:v>
                </c:pt>
                <c:pt idx="1215">
                  <c:v>42936</c:v>
                </c:pt>
                <c:pt idx="1216">
                  <c:v>42937</c:v>
                </c:pt>
                <c:pt idx="1217">
                  <c:v>42940</c:v>
                </c:pt>
                <c:pt idx="1218">
                  <c:v>42941</c:v>
                </c:pt>
                <c:pt idx="1219">
                  <c:v>42942</c:v>
                </c:pt>
                <c:pt idx="1220">
                  <c:v>42943</c:v>
                </c:pt>
                <c:pt idx="1221">
                  <c:v>42944</c:v>
                </c:pt>
                <c:pt idx="1222">
                  <c:v>42947</c:v>
                </c:pt>
                <c:pt idx="1223">
                  <c:v>42948</c:v>
                </c:pt>
                <c:pt idx="1224">
                  <c:v>42949</c:v>
                </c:pt>
                <c:pt idx="1225">
                  <c:v>42950</c:v>
                </c:pt>
                <c:pt idx="1226">
                  <c:v>42951</c:v>
                </c:pt>
                <c:pt idx="1227">
                  <c:v>42954</c:v>
                </c:pt>
                <c:pt idx="1228">
                  <c:v>42955</c:v>
                </c:pt>
                <c:pt idx="1229">
                  <c:v>42956</c:v>
                </c:pt>
                <c:pt idx="1230">
                  <c:v>42957</c:v>
                </c:pt>
                <c:pt idx="1231">
                  <c:v>42958</c:v>
                </c:pt>
                <c:pt idx="1232">
                  <c:v>42961</c:v>
                </c:pt>
                <c:pt idx="1233">
                  <c:v>42962</c:v>
                </c:pt>
                <c:pt idx="1234">
                  <c:v>42963</c:v>
                </c:pt>
                <c:pt idx="1235">
                  <c:v>42964</c:v>
                </c:pt>
                <c:pt idx="1236">
                  <c:v>42965</c:v>
                </c:pt>
                <c:pt idx="1237">
                  <c:v>42968</c:v>
                </c:pt>
                <c:pt idx="1238">
                  <c:v>42969</c:v>
                </c:pt>
                <c:pt idx="1239">
                  <c:v>42970</c:v>
                </c:pt>
                <c:pt idx="1240">
                  <c:v>42971</c:v>
                </c:pt>
                <c:pt idx="1241">
                  <c:v>42972</c:v>
                </c:pt>
                <c:pt idx="1242">
                  <c:v>42975</c:v>
                </c:pt>
                <c:pt idx="1243">
                  <c:v>42976</c:v>
                </c:pt>
                <c:pt idx="1244">
                  <c:v>42977</c:v>
                </c:pt>
                <c:pt idx="1245">
                  <c:v>42978</c:v>
                </c:pt>
                <c:pt idx="1246">
                  <c:v>42979</c:v>
                </c:pt>
                <c:pt idx="1247">
                  <c:v>42982</c:v>
                </c:pt>
                <c:pt idx="1248">
                  <c:v>42983</c:v>
                </c:pt>
                <c:pt idx="1249">
                  <c:v>42984</c:v>
                </c:pt>
                <c:pt idx="1250">
                  <c:v>42985</c:v>
                </c:pt>
                <c:pt idx="1251">
                  <c:v>42986</c:v>
                </c:pt>
                <c:pt idx="1252">
                  <c:v>42989</c:v>
                </c:pt>
                <c:pt idx="1253">
                  <c:v>42990</c:v>
                </c:pt>
                <c:pt idx="1254">
                  <c:v>42991</c:v>
                </c:pt>
                <c:pt idx="1255">
                  <c:v>42992</c:v>
                </c:pt>
                <c:pt idx="1256">
                  <c:v>42993</c:v>
                </c:pt>
                <c:pt idx="1257">
                  <c:v>42996</c:v>
                </c:pt>
                <c:pt idx="1258">
                  <c:v>42997</c:v>
                </c:pt>
                <c:pt idx="1259">
                  <c:v>42998</c:v>
                </c:pt>
                <c:pt idx="1260">
                  <c:v>42999</c:v>
                </c:pt>
                <c:pt idx="1261">
                  <c:v>43000</c:v>
                </c:pt>
                <c:pt idx="1262">
                  <c:v>43003</c:v>
                </c:pt>
                <c:pt idx="1263">
                  <c:v>43004</c:v>
                </c:pt>
                <c:pt idx="1264">
                  <c:v>43005</c:v>
                </c:pt>
                <c:pt idx="1265">
                  <c:v>43006</c:v>
                </c:pt>
                <c:pt idx="1266">
                  <c:v>43007</c:v>
                </c:pt>
                <c:pt idx="1267">
                  <c:v>43010</c:v>
                </c:pt>
                <c:pt idx="1268">
                  <c:v>43011</c:v>
                </c:pt>
                <c:pt idx="1269">
                  <c:v>43012</c:v>
                </c:pt>
                <c:pt idx="1270">
                  <c:v>43013</c:v>
                </c:pt>
                <c:pt idx="1271">
                  <c:v>43014</c:v>
                </c:pt>
                <c:pt idx="1272">
                  <c:v>43017</c:v>
                </c:pt>
                <c:pt idx="1273">
                  <c:v>43018</c:v>
                </c:pt>
                <c:pt idx="1274">
                  <c:v>43019</c:v>
                </c:pt>
                <c:pt idx="1275">
                  <c:v>43020</c:v>
                </c:pt>
                <c:pt idx="1276">
                  <c:v>43021</c:v>
                </c:pt>
                <c:pt idx="1277">
                  <c:v>43024</c:v>
                </c:pt>
                <c:pt idx="1278">
                  <c:v>43025</c:v>
                </c:pt>
                <c:pt idx="1279">
                  <c:v>43026</c:v>
                </c:pt>
                <c:pt idx="1280">
                  <c:v>43027</c:v>
                </c:pt>
                <c:pt idx="1281">
                  <c:v>43028</c:v>
                </c:pt>
                <c:pt idx="1282">
                  <c:v>43031</c:v>
                </c:pt>
                <c:pt idx="1283">
                  <c:v>43032</c:v>
                </c:pt>
                <c:pt idx="1284">
                  <c:v>43033</c:v>
                </c:pt>
                <c:pt idx="1285">
                  <c:v>43034</c:v>
                </c:pt>
                <c:pt idx="1286">
                  <c:v>43035</c:v>
                </c:pt>
                <c:pt idx="1287">
                  <c:v>43038</c:v>
                </c:pt>
                <c:pt idx="1288">
                  <c:v>43039</c:v>
                </c:pt>
                <c:pt idx="1289">
                  <c:v>43040</c:v>
                </c:pt>
                <c:pt idx="1290">
                  <c:v>43041</c:v>
                </c:pt>
                <c:pt idx="1291">
                  <c:v>43042</c:v>
                </c:pt>
                <c:pt idx="1292">
                  <c:v>43045</c:v>
                </c:pt>
                <c:pt idx="1293">
                  <c:v>43046</c:v>
                </c:pt>
                <c:pt idx="1294">
                  <c:v>43047</c:v>
                </c:pt>
                <c:pt idx="1295">
                  <c:v>43048</c:v>
                </c:pt>
                <c:pt idx="1296">
                  <c:v>43049</c:v>
                </c:pt>
                <c:pt idx="1297">
                  <c:v>43052</c:v>
                </c:pt>
                <c:pt idx="1298">
                  <c:v>43053</c:v>
                </c:pt>
                <c:pt idx="1299">
                  <c:v>43054</c:v>
                </c:pt>
                <c:pt idx="1300">
                  <c:v>43055</c:v>
                </c:pt>
                <c:pt idx="1301">
                  <c:v>43059</c:v>
                </c:pt>
                <c:pt idx="1302">
                  <c:v>43060</c:v>
                </c:pt>
                <c:pt idx="1303">
                  <c:v>43061</c:v>
                </c:pt>
              </c:numCache>
            </c:numRef>
          </c:cat>
          <c:val>
            <c:numRef>
              <c:f>Лист1!$F$3:$F$1306</c:f>
              <c:numCache>
                <c:formatCode>0.0</c:formatCode>
                <c:ptCount val="1304"/>
                <c:pt idx="0">
                  <c:v>43.352400000000003</c:v>
                </c:pt>
                <c:pt idx="1">
                  <c:v>44.067</c:v>
                </c:pt>
                <c:pt idx="2">
                  <c:v>44.086849999999998</c:v>
                </c:pt>
                <c:pt idx="3">
                  <c:v>44.067</c:v>
                </c:pt>
                <c:pt idx="4">
                  <c:v>44.662500000000001</c:v>
                </c:pt>
                <c:pt idx="5">
                  <c:v>45.774099999999997</c:v>
                </c:pt>
                <c:pt idx="6">
                  <c:v>45.456499999999998</c:v>
                </c:pt>
                <c:pt idx="7">
                  <c:v>45.297699999999999</c:v>
                </c:pt>
                <c:pt idx="8">
                  <c:v>44.900700000000001</c:v>
                </c:pt>
                <c:pt idx="9">
                  <c:v>44.900700000000001</c:v>
                </c:pt>
                <c:pt idx="10">
                  <c:v>44.622799999999998</c:v>
                </c:pt>
                <c:pt idx="11">
                  <c:v>45.575600000000001</c:v>
                </c:pt>
                <c:pt idx="12">
                  <c:v>45.535899999999998</c:v>
                </c:pt>
                <c:pt idx="13">
                  <c:v>45.615299999999998</c:v>
                </c:pt>
                <c:pt idx="14">
                  <c:v>45.535899999999998</c:v>
                </c:pt>
                <c:pt idx="15">
                  <c:v>44.741900000000001</c:v>
                </c:pt>
                <c:pt idx="16">
                  <c:v>44.067</c:v>
                </c:pt>
                <c:pt idx="17">
                  <c:v>45.218299999999999</c:v>
                </c:pt>
                <c:pt idx="18">
                  <c:v>46.329900000000002</c:v>
                </c:pt>
                <c:pt idx="19">
                  <c:v>46.568100000000001</c:v>
                </c:pt>
                <c:pt idx="20">
                  <c:v>46.726900000000001</c:v>
                </c:pt>
                <c:pt idx="21">
                  <c:v>47.084200000000003</c:v>
                </c:pt>
                <c:pt idx="22">
                  <c:v>49.228000000000002</c:v>
                </c:pt>
                <c:pt idx="23">
                  <c:v>49.228000000000002</c:v>
                </c:pt>
                <c:pt idx="24">
                  <c:v>50.776299999999999</c:v>
                </c:pt>
                <c:pt idx="25">
                  <c:v>50.657200000000003</c:v>
                </c:pt>
                <c:pt idx="26">
                  <c:v>51.093899999999998</c:v>
                </c:pt>
                <c:pt idx="27">
                  <c:v>51.411499999999997</c:v>
                </c:pt>
                <c:pt idx="28">
                  <c:v>51.411499999999997</c:v>
                </c:pt>
                <c:pt idx="29">
                  <c:v>52.404000000000003</c:v>
                </c:pt>
                <c:pt idx="30">
                  <c:v>53.436199999999999</c:v>
                </c:pt>
                <c:pt idx="31">
                  <c:v>53.872900000000001</c:v>
                </c:pt>
                <c:pt idx="32">
                  <c:v>53.317100000000003</c:v>
                </c:pt>
                <c:pt idx="33">
                  <c:v>52.999499999999998</c:v>
                </c:pt>
                <c:pt idx="34">
                  <c:v>53.475900000000003</c:v>
                </c:pt>
                <c:pt idx="35">
                  <c:v>54.905099999999997</c:v>
                </c:pt>
                <c:pt idx="36">
                  <c:v>55.58</c:v>
                </c:pt>
                <c:pt idx="37">
                  <c:v>55.540300000000002</c:v>
                </c:pt>
                <c:pt idx="38">
                  <c:v>56.771000000000001</c:v>
                </c:pt>
                <c:pt idx="39">
                  <c:v>56.453400000000002</c:v>
                </c:pt>
                <c:pt idx="40">
                  <c:v>56.453400000000002</c:v>
                </c:pt>
                <c:pt idx="41">
                  <c:v>56.0167</c:v>
                </c:pt>
                <c:pt idx="42">
                  <c:v>56.0167</c:v>
                </c:pt>
                <c:pt idx="43">
                  <c:v>56.254899999999999</c:v>
                </c:pt>
                <c:pt idx="44">
                  <c:v>55.1036</c:v>
                </c:pt>
                <c:pt idx="45">
                  <c:v>55.063899999999997</c:v>
                </c:pt>
                <c:pt idx="46">
                  <c:v>54.309600000000003</c:v>
                </c:pt>
                <c:pt idx="47">
                  <c:v>54.706600000000002</c:v>
                </c:pt>
                <c:pt idx="48">
                  <c:v>52.165799999999997</c:v>
                </c:pt>
                <c:pt idx="49">
                  <c:v>51.332099999999997</c:v>
                </c:pt>
                <c:pt idx="50">
                  <c:v>51.411499999999997</c:v>
                </c:pt>
                <c:pt idx="51">
                  <c:v>51.689399999999999</c:v>
                </c:pt>
                <c:pt idx="52">
                  <c:v>51.133600000000001</c:v>
                </c:pt>
                <c:pt idx="53">
                  <c:v>52.324599999999997</c:v>
                </c:pt>
                <c:pt idx="54">
                  <c:v>52.404000000000003</c:v>
                </c:pt>
                <c:pt idx="55">
                  <c:v>51.887900000000002</c:v>
                </c:pt>
                <c:pt idx="56">
                  <c:v>52.006999999999998</c:v>
                </c:pt>
                <c:pt idx="57">
                  <c:v>52.046700000000001</c:v>
                </c:pt>
                <c:pt idx="58">
                  <c:v>51.927599999999998</c:v>
                </c:pt>
                <c:pt idx="59">
                  <c:v>51.768799999999999</c:v>
                </c:pt>
                <c:pt idx="60">
                  <c:v>52.046700000000001</c:v>
                </c:pt>
                <c:pt idx="61">
                  <c:v>51.689399999999999</c:v>
                </c:pt>
                <c:pt idx="62">
                  <c:v>51.689399999999999</c:v>
                </c:pt>
                <c:pt idx="63">
                  <c:v>51.570300000000003</c:v>
                </c:pt>
                <c:pt idx="64">
                  <c:v>50.021999999999998</c:v>
                </c:pt>
                <c:pt idx="65">
                  <c:v>49.188299999999998</c:v>
                </c:pt>
                <c:pt idx="66">
                  <c:v>49.5456</c:v>
                </c:pt>
                <c:pt idx="67">
                  <c:v>48.156100000000002</c:v>
                </c:pt>
                <c:pt idx="68">
                  <c:v>48.989800000000002</c:v>
                </c:pt>
                <c:pt idx="69">
                  <c:v>50.657200000000003</c:v>
                </c:pt>
                <c:pt idx="70">
                  <c:v>50.061700000000002</c:v>
                </c:pt>
                <c:pt idx="71">
                  <c:v>50.061700000000002</c:v>
                </c:pt>
                <c:pt idx="72">
                  <c:v>50.6175</c:v>
                </c:pt>
                <c:pt idx="73">
                  <c:v>51.093899999999998</c:v>
                </c:pt>
                <c:pt idx="74">
                  <c:v>51.173299999999998</c:v>
                </c:pt>
                <c:pt idx="75">
                  <c:v>50.935099999999998</c:v>
                </c:pt>
                <c:pt idx="76">
                  <c:v>51.5306</c:v>
                </c:pt>
                <c:pt idx="77">
                  <c:v>52.959800000000001</c:v>
                </c:pt>
                <c:pt idx="78">
                  <c:v>53.158299999999997</c:v>
                </c:pt>
                <c:pt idx="79">
                  <c:v>53.198</c:v>
                </c:pt>
                <c:pt idx="80">
                  <c:v>53.317100000000003</c:v>
                </c:pt>
                <c:pt idx="81">
                  <c:v>53.396500000000003</c:v>
                </c:pt>
                <c:pt idx="82">
                  <c:v>52.642200000000003</c:v>
                </c:pt>
                <c:pt idx="83">
                  <c:v>52.245199999999997</c:v>
                </c:pt>
                <c:pt idx="84">
                  <c:v>53.039200000000001</c:v>
                </c:pt>
                <c:pt idx="85">
                  <c:v>52.642200000000003</c:v>
                </c:pt>
                <c:pt idx="86">
                  <c:v>52.642200000000003</c:v>
                </c:pt>
                <c:pt idx="87">
                  <c:v>52.761299999999999</c:v>
                </c:pt>
                <c:pt idx="88">
                  <c:v>52.840699999999998</c:v>
                </c:pt>
                <c:pt idx="89">
                  <c:v>52.483400000000003</c:v>
                </c:pt>
                <c:pt idx="90">
                  <c:v>52.205500000000001</c:v>
                </c:pt>
                <c:pt idx="91">
                  <c:v>52.205500000000001</c:v>
                </c:pt>
                <c:pt idx="92">
                  <c:v>51.213000000000001</c:v>
                </c:pt>
                <c:pt idx="93">
                  <c:v>51.649700000000003</c:v>
                </c:pt>
                <c:pt idx="94">
                  <c:v>50.339599999999997</c:v>
                </c:pt>
                <c:pt idx="95">
                  <c:v>50.220500000000001</c:v>
                </c:pt>
                <c:pt idx="96">
                  <c:v>49.386800000000001</c:v>
                </c:pt>
                <c:pt idx="97">
                  <c:v>50.736600000000003</c:v>
                </c:pt>
                <c:pt idx="98">
                  <c:v>50.816000000000003</c:v>
                </c:pt>
                <c:pt idx="99">
                  <c:v>52.086399999999998</c:v>
                </c:pt>
                <c:pt idx="100">
                  <c:v>53.793500000000002</c:v>
                </c:pt>
                <c:pt idx="101">
                  <c:v>53.714100000000002</c:v>
                </c:pt>
                <c:pt idx="102">
                  <c:v>51.411499999999997</c:v>
                </c:pt>
                <c:pt idx="103">
                  <c:v>52.086399999999998</c:v>
                </c:pt>
                <c:pt idx="104">
                  <c:v>51.312249999999999</c:v>
                </c:pt>
                <c:pt idx="105">
                  <c:v>50.6175</c:v>
                </c:pt>
                <c:pt idx="106">
                  <c:v>51.332099999999997</c:v>
                </c:pt>
                <c:pt idx="107">
                  <c:v>51.848199999999999</c:v>
                </c:pt>
                <c:pt idx="108">
                  <c:v>53.039200000000001</c:v>
                </c:pt>
                <c:pt idx="109">
                  <c:v>52.920099999999998</c:v>
                </c:pt>
                <c:pt idx="110">
                  <c:v>53.475900000000003</c:v>
                </c:pt>
                <c:pt idx="111">
                  <c:v>54.2699</c:v>
                </c:pt>
                <c:pt idx="112">
                  <c:v>54.230200000000004</c:v>
                </c:pt>
                <c:pt idx="113">
                  <c:v>54.428699999999999</c:v>
                </c:pt>
                <c:pt idx="114">
                  <c:v>53.118600000000001</c:v>
                </c:pt>
                <c:pt idx="115">
                  <c:v>53.237699999999997</c:v>
                </c:pt>
                <c:pt idx="116">
                  <c:v>54.905099999999997</c:v>
                </c:pt>
                <c:pt idx="117">
                  <c:v>55.9373</c:v>
                </c:pt>
                <c:pt idx="118">
                  <c:v>56.334299999999999</c:v>
                </c:pt>
                <c:pt idx="119">
                  <c:v>56.413699999999999</c:v>
                </c:pt>
                <c:pt idx="120">
                  <c:v>56.374000000000002</c:v>
                </c:pt>
                <c:pt idx="121">
                  <c:v>56.0167</c:v>
                </c:pt>
                <c:pt idx="122">
                  <c:v>55.619700000000002</c:v>
                </c:pt>
                <c:pt idx="123">
                  <c:v>56.651899999999998</c:v>
                </c:pt>
                <c:pt idx="124">
                  <c:v>58.239899999999999</c:v>
                </c:pt>
                <c:pt idx="125">
                  <c:v>58.120800000000003</c:v>
                </c:pt>
                <c:pt idx="126">
                  <c:v>59.867600000000003</c:v>
                </c:pt>
                <c:pt idx="127">
                  <c:v>59.7485</c:v>
                </c:pt>
                <c:pt idx="128">
                  <c:v>59.351500000000001</c:v>
                </c:pt>
                <c:pt idx="129">
                  <c:v>59.430900000000001</c:v>
                </c:pt>
                <c:pt idx="130">
                  <c:v>58.795699999999997</c:v>
                </c:pt>
                <c:pt idx="131">
                  <c:v>58.716299999999997</c:v>
                </c:pt>
                <c:pt idx="132">
                  <c:v>58.716299999999997</c:v>
                </c:pt>
                <c:pt idx="133">
                  <c:v>60.6616</c:v>
                </c:pt>
                <c:pt idx="134">
                  <c:v>62.051099999999998</c:v>
                </c:pt>
                <c:pt idx="135">
                  <c:v>63.122999999999998</c:v>
                </c:pt>
                <c:pt idx="136">
                  <c:v>62.249600000000001</c:v>
                </c:pt>
                <c:pt idx="137">
                  <c:v>63.083300000000001</c:v>
                </c:pt>
                <c:pt idx="138">
                  <c:v>62.646599999999999</c:v>
                </c:pt>
                <c:pt idx="139">
                  <c:v>60.542499999999997</c:v>
                </c:pt>
                <c:pt idx="140">
                  <c:v>61.296799999999998</c:v>
                </c:pt>
                <c:pt idx="141">
                  <c:v>62.448099999999997</c:v>
                </c:pt>
                <c:pt idx="142">
                  <c:v>62.368699999999997</c:v>
                </c:pt>
                <c:pt idx="143">
                  <c:v>61.5747</c:v>
                </c:pt>
                <c:pt idx="144">
                  <c:v>61.018900000000002</c:v>
                </c:pt>
                <c:pt idx="145">
                  <c:v>61.852600000000002</c:v>
                </c:pt>
                <c:pt idx="146">
                  <c:v>61.018900000000002</c:v>
                </c:pt>
                <c:pt idx="147">
                  <c:v>61.733499999999999</c:v>
                </c:pt>
                <c:pt idx="148">
                  <c:v>62.130499999999998</c:v>
                </c:pt>
                <c:pt idx="149">
                  <c:v>60.820399999999999</c:v>
                </c:pt>
                <c:pt idx="150">
                  <c:v>58.8354</c:v>
                </c:pt>
                <c:pt idx="151">
                  <c:v>59.55</c:v>
                </c:pt>
                <c:pt idx="152">
                  <c:v>58.239899999999999</c:v>
                </c:pt>
                <c:pt idx="153">
                  <c:v>59.430900000000001</c:v>
                </c:pt>
                <c:pt idx="154">
                  <c:v>60.701300000000003</c:v>
                </c:pt>
                <c:pt idx="155">
                  <c:v>62.130499999999998</c:v>
                </c:pt>
                <c:pt idx="156">
                  <c:v>61.415900000000001</c:v>
                </c:pt>
                <c:pt idx="157">
                  <c:v>62.4878</c:v>
                </c:pt>
                <c:pt idx="158">
                  <c:v>64.2346</c:v>
                </c:pt>
                <c:pt idx="159">
                  <c:v>65.227099999999993</c:v>
                </c:pt>
                <c:pt idx="160">
                  <c:v>65.227099999999993</c:v>
                </c:pt>
                <c:pt idx="161">
                  <c:v>66.299000000000007</c:v>
                </c:pt>
                <c:pt idx="162">
                  <c:v>66.735699999999994</c:v>
                </c:pt>
                <c:pt idx="163">
                  <c:v>66.854799999999997</c:v>
                </c:pt>
                <c:pt idx="164">
                  <c:v>66.378399999999999</c:v>
                </c:pt>
                <c:pt idx="165">
                  <c:v>67.410600000000002</c:v>
                </c:pt>
                <c:pt idx="166">
                  <c:v>67.926699999999997</c:v>
                </c:pt>
                <c:pt idx="167">
                  <c:v>67.966400000000007</c:v>
                </c:pt>
                <c:pt idx="168">
                  <c:v>65.902000000000001</c:v>
                </c:pt>
                <c:pt idx="169">
                  <c:v>66.616600000000005</c:v>
                </c:pt>
                <c:pt idx="170">
                  <c:v>67.212100000000007</c:v>
                </c:pt>
                <c:pt idx="171">
                  <c:v>66.537200000000013</c:v>
                </c:pt>
                <c:pt idx="172">
                  <c:v>67.648799999999994</c:v>
                </c:pt>
                <c:pt idx="173">
                  <c:v>67.251800000000003</c:v>
                </c:pt>
                <c:pt idx="174">
                  <c:v>68.9589</c:v>
                </c:pt>
                <c:pt idx="175">
                  <c:v>67.331199999999995</c:v>
                </c:pt>
                <c:pt idx="176">
                  <c:v>67.569400000000002</c:v>
                </c:pt>
                <c:pt idx="177">
                  <c:v>67.807599999999994</c:v>
                </c:pt>
                <c:pt idx="178">
                  <c:v>67.807599999999994</c:v>
                </c:pt>
                <c:pt idx="179">
                  <c:v>67.013599999999997</c:v>
                </c:pt>
                <c:pt idx="180">
                  <c:v>68.24430000000001</c:v>
                </c:pt>
                <c:pt idx="181">
                  <c:v>69.474999999999994</c:v>
                </c:pt>
                <c:pt idx="182">
                  <c:v>68.24430000000001</c:v>
                </c:pt>
                <c:pt idx="183">
                  <c:v>67.609100000000012</c:v>
                </c:pt>
                <c:pt idx="184">
                  <c:v>66.576899999999995</c:v>
                </c:pt>
                <c:pt idx="185">
                  <c:v>67.410600000000002</c:v>
                </c:pt>
                <c:pt idx="186">
                  <c:v>67.569400000000002</c:v>
                </c:pt>
                <c:pt idx="187">
                  <c:v>67.767899999999997</c:v>
                </c:pt>
                <c:pt idx="188">
                  <c:v>67.728199999999987</c:v>
                </c:pt>
                <c:pt idx="189">
                  <c:v>67.053299999999993</c:v>
                </c:pt>
                <c:pt idx="190">
                  <c:v>65.227099999999993</c:v>
                </c:pt>
                <c:pt idx="191">
                  <c:v>64.710999999999999</c:v>
                </c:pt>
                <c:pt idx="192">
                  <c:v>63.996400000000008</c:v>
                </c:pt>
                <c:pt idx="193">
                  <c:v>64.750699999999995</c:v>
                </c:pt>
                <c:pt idx="194">
                  <c:v>64.512500000000003</c:v>
                </c:pt>
                <c:pt idx="195">
                  <c:v>65.1477</c:v>
                </c:pt>
                <c:pt idx="196">
                  <c:v>65.3065</c:v>
                </c:pt>
                <c:pt idx="197">
                  <c:v>65.1477</c:v>
                </c:pt>
                <c:pt idx="198">
                  <c:v>63.043599999999998</c:v>
                </c:pt>
                <c:pt idx="199">
                  <c:v>63.599400000000003</c:v>
                </c:pt>
                <c:pt idx="200">
                  <c:v>65.504999999999995</c:v>
                </c:pt>
                <c:pt idx="201">
                  <c:v>64.274300000000011</c:v>
                </c:pt>
                <c:pt idx="202">
                  <c:v>64.274300000000011</c:v>
                </c:pt>
                <c:pt idx="203">
                  <c:v>64.869799999999998</c:v>
                </c:pt>
                <c:pt idx="204">
                  <c:v>67.1327</c:v>
                </c:pt>
                <c:pt idx="205">
                  <c:v>68.680999999999997</c:v>
                </c:pt>
                <c:pt idx="206">
                  <c:v>67.489999999999995</c:v>
                </c:pt>
                <c:pt idx="207">
                  <c:v>68.720699999999994</c:v>
                </c:pt>
                <c:pt idx="208">
                  <c:v>69.673500000000004</c:v>
                </c:pt>
                <c:pt idx="209">
                  <c:v>69.633799999999994</c:v>
                </c:pt>
                <c:pt idx="210">
                  <c:v>69.038300000000007</c:v>
                </c:pt>
                <c:pt idx="211">
                  <c:v>68.879499999999993</c:v>
                </c:pt>
                <c:pt idx="212">
                  <c:v>68.879499999999993</c:v>
                </c:pt>
                <c:pt idx="213">
                  <c:v>69.236800000000002</c:v>
                </c:pt>
                <c:pt idx="214">
                  <c:v>69.971249999999998</c:v>
                </c:pt>
                <c:pt idx="215">
                  <c:v>70.110200000000006</c:v>
                </c:pt>
                <c:pt idx="216">
                  <c:v>69.038300000000007</c:v>
                </c:pt>
                <c:pt idx="217">
                  <c:v>68.284000000000006</c:v>
                </c:pt>
                <c:pt idx="218">
                  <c:v>68.522200000000012</c:v>
                </c:pt>
                <c:pt idx="219">
                  <c:v>68.24430000000001</c:v>
                </c:pt>
                <c:pt idx="220">
                  <c:v>68.561899999999994</c:v>
                </c:pt>
                <c:pt idx="221">
                  <c:v>67.688500000000005</c:v>
                </c:pt>
                <c:pt idx="222">
                  <c:v>66.973900000000015</c:v>
                </c:pt>
                <c:pt idx="223">
                  <c:v>68.24430000000001</c:v>
                </c:pt>
                <c:pt idx="224">
                  <c:v>68.323700000000002</c:v>
                </c:pt>
                <c:pt idx="225">
                  <c:v>67.291499999999999</c:v>
                </c:pt>
                <c:pt idx="226">
                  <c:v>67.847300000000004</c:v>
                </c:pt>
                <c:pt idx="227">
                  <c:v>66.735699999999994</c:v>
                </c:pt>
                <c:pt idx="228">
                  <c:v>65.504999999999995</c:v>
                </c:pt>
                <c:pt idx="229">
                  <c:v>65.981400000000008</c:v>
                </c:pt>
                <c:pt idx="230">
                  <c:v>67.212100000000007</c:v>
                </c:pt>
                <c:pt idx="231">
                  <c:v>67.926699999999997</c:v>
                </c:pt>
                <c:pt idx="232">
                  <c:v>68.204599999999999</c:v>
                </c:pt>
                <c:pt idx="233">
                  <c:v>67.370899999999992</c:v>
                </c:pt>
                <c:pt idx="234">
                  <c:v>68.641300000000001</c:v>
                </c:pt>
                <c:pt idx="235">
                  <c:v>69.316199999999995</c:v>
                </c:pt>
                <c:pt idx="236">
                  <c:v>69.594099999999997</c:v>
                </c:pt>
                <c:pt idx="237">
                  <c:v>69.474999999999994</c:v>
                </c:pt>
                <c:pt idx="238">
                  <c:v>69.872</c:v>
                </c:pt>
                <c:pt idx="239">
                  <c:v>69.554400000000001</c:v>
                </c:pt>
                <c:pt idx="240">
                  <c:v>70.507199999999997</c:v>
                </c:pt>
                <c:pt idx="241">
                  <c:v>69.872</c:v>
                </c:pt>
                <c:pt idx="242">
                  <c:v>69.752899999999997</c:v>
                </c:pt>
                <c:pt idx="243">
                  <c:v>69.911699999999996</c:v>
                </c:pt>
                <c:pt idx="244">
                  <c:v>68.839799999999997</c:v>
                </c:pt>
                <c:pt idx="245">
                  <c:v>67.926699999999997</c:v>
                </c:pt>
                <c:pt idx="246">
                  <c:v>67.053299999999993</c:v>
                </c:pt>
                <c:pt idx="247">
                  <c:v>67.489999999999995</c:v>
                </c:pt>
                <c:pt idx="248">
                  <c:v>67.847300000000004</c:v>
                </c:pt>
                <c:pt idx="249">
                  <c:v>67.1327</c:v>
                </c:pt>
                <c:pt idx="250">
                  <c:v>65.703500000000005</c:v>
                </c:pt>
                <c:pt idx="251">
                  <c:v>66.894500000000008</c:v>
                </c:pt>
                <c:pt idx="252">
                  <c:v>67.053299999999993</c:v>
                </c:pt>
                <c:pt idx="253">
                  <c:v>66.378399999999999</c:v>
                </c:pt>
                <c:pt idx="254">
                  <c:v>67.887000000000015</c:v>
                </c:pt>
                <c:pt idx="255">
                  <c:v>67.847300000000004</c:v>
                </c:pt>
                <c:pt idx="256">
                  <c:v>67.767899999999997</c:v>
                </c:pt>
                <c:pt idx="257">
                  <c:v>67.410600000000002</c:v>
                </c:pt>
                <c:pt idx="258">
                  <c:v>66.973900000000015</c:v>
                </c:pt>
                <c:pt idx="259">
                  <c:v>67.17240000000001</c:v>
                </c:pt>
                <c:pt idx="260">
                  <c:v>67.847300000000004</c:v>
                </c:pt>
                <c:pt idx="261">
                  <c:v>67.529700000000005</c:v>
                </c:pt>
                <c:pt idx="262">
                  <c:v>67.251800000000003</c:v>
                </c:pt>
                <c:pt idx="263">
                  <c:v>66.973900000000015</c:v>
                </c:pt>
                <c:pt idx="264">
                  <c:v>67.609100000000012</c:v>
                </c:pt>
                <c:pt idx="265">
                  <c:v>67.609100000000012</c:v>
                </c:pt>
                <c:pt idx="266">
                  <c:v>67.807599999999994</c:v>
                </c:pt>
                <c:pt idx="267">
                  <c:v>67.728199999999987</c:v>
                </c:pt>
                <c:pt idx="268">
                  <c:v>65.743199999999987</c:v>
                </c:pt>
                <c:pt idx="269">
                  <c:v>65.981400000000008</c:v>
                </c:pt>
                <c:pt idx="270">
                  <c:v>66.457799999999992</c:v>
                </c:pt>
                <c:pt idx="271">
                  <c:v>66.299000000000007</c:v>
                </c:pt>
                <c:pt idx="272">
                  <c:v>65.743199999999987</c:v>
                </c:pt>
                <c:pt idx="273">
                  <c:v>65.624100000000013</c:v>
                </c:pt>
                <c:pt idx="274">
                  <c:v>65.1477</c:v>
                </c:pt>
                <c:pt idx="275">
                  <c:v>65.068299999999994</c:v>
                </c:pt>
                <c:pt idx="276">
                  <c:v>65.862300000000005</c:v>
                </c:pt>
                <c:pt idx="277">
                  <c:v>66.934200000000004</c:v>
                </c:pt>
                <c:pt idx="278">
                  <c:v>66.299000000000007</c:v>
                </c:pt>
                <c:pt idx="279">
                  <c:v>62.130499999999998</c:v>
                </c:pt>
                <c:pt idx="280">
                  <c:v>60.741</c:v>
                </c:pt>
                <c:pt idx="281">
                  <c:v>61.217399999999998</c:v>
                </c:pt>
                <c:pt idx="282">
                  <c:v>60.145499999999998</c:v>
                </c:pt>
                <c:pt idx="283">
                  <c:v>60.304299999999998</c:v>
                </c:pt>
                <c:pt idx="284">
                  <c:v>60.304299999999998</c:v>
                </c:pt>
                <c:pt idx="285">
                  <c:v>60.860100000000003</c:v>
                </c:pt>
                <c:pt idx="286">
                  <c:v>60.741</c:v>
                </c:pt>
                <c:pt idx="287">
                  <c:v>60.6616</c:v>
                </c:pt>
                <c:pt idx="288">
                  <c:v>61.257100000000001</c:v>
                </c:pt>
                <c:pt idx="289">
                  <c:v>61.257100000000001</c:v>
                </c:pt>
                <c:pt idx="290">
                  <c:v>61.296799999999998</c:v>
                </c:pt>
                <c:pt idx="291">
                  <c:v>61.5747</c:v>
                </c:pt>
                <c:pt idx="292">
                  <c:v>61.852600000000002</c:v>
                </c:pt>
                <c:pt idx="293">
                  <c:v>61.058599999999998</c:v>
                </c:pt>
                <c:pt idx="294">
                  <c:v>61.693800000000003</c:v>
                </c:pt>
                <c:pt idx="295">
                  <c:v>62.884799999999998</c:v>
                </c:pt>
                <c:pt idx="296">
                  <c:v>63.797899999999998</c:v>
                </c:pt>
                <c:pt idx="297">
                  <c:v>63.956699999999998</c:v>
                </c:pt>
                <c:pt idx="298">
                  <c:v>65.10799999999999</c:v>
                </c:pt>
                <c:pt idx="299">
                  <c:v>66.299000000000007</c:v>
                </c:pt>
                <c:pt idx="300">
                  <c:v>66.418099999999995</c:v>
                </c:pt>
                <c:pt idx="301">
                  <c:v>65.584400000000002</c:v>
                </c:pt>
                <c:pt idx="302">
                  <c:v>65.584400000000002</c:v>
                </c:pt>
                <c:pt idx="303">
                  <c:v>65.1477</c:v>
                </c:pt>
                <c:pt idx="304">
                  <c:v>65.703500000000005</c:v>
                </c:pt>
                <c:pt idx="305">
                  <c:v>65.227099999999993</c:v>
                </c:pt>
                <c:pt idx="306">
                  <c:v>62.845100000000002</c:v>
                </c:pt>
                <c:pt idx="307">
                  <c:v>62.368699999999997</c:v>
                </c:pt>
                <c:pt idx="308">
                  <c:v>62.4084</c:v>
                </c:pt>
                <c:pt idx="309">
                  <c:v>60.5822</c:v>
                </c:pt>
                <c:pt idx="310">
                  <c:v>60.542499999999997</c:v>
                </c:pt>
                <c:pt idx="311">
                  <c:v>59.391199999999998</c:v>
                </c:pt>
                <c:pt idx="312">
                  <c:v>57.763500000000001</c:v>
                </c:pt>
                <c:pt idx="313">
                  <c:v>59.033900000000003</c:v>
                </c:pt>
                <c:pt idx="314">
                  <c:v>58.478099999999998</c:v>
                </c:pt>
                <c:pt idx="315">
                  <c:v>58.954500000000003</c:v>
                </c:pt>
                <c:pt idx="316">
                  <c:v>59.430900000000001</c:v>
                </c:pt>
                <c:pt idx="317">
                  <c:v>58.9148</c:v>
                </c:pt>
                <c:pt idx="318">
                  <c:v>59.391199999999998</c:v>
                </c:pt>
                <c:pt idx="319">
                  <c:v>59.55</c:v>
                </c:pt>
                <c:pt idx="320">
                  <c:v>59.867600000000003</c:v>
                </c:pt>
                <c:pt idx="321">
                  <c:v>60.502800000000001</c:v>
                </c:pt>
                <c:pt idx="322">
                  <c:v>60.502800000000001</c:v>
                </c:pt>
                <c:pt idx="323">
                  <c:v>61.098300000000002</c:v>
                </c:pt>
                <c:pt idx="324">
                  <c:v>60.542499999999997</c:v>
                </c:pt>
                <c:pt idx="325">
                  <c:v>60.621899999999997</c:v>
                </c:pt>
                <c:pt idx="326">
                  <c:v>60.185200000000002</c:v>
                </c:pt>
                <c:pt idx="327">
                  <c:v>60.264600000000002</c:v>
                </c:pt>
                <c:pt idx="328">
                  <c:v>60.145499999999998</c:v>
                </c:pt>
                <c:pt idx="329">
                  <c:v>60.5822</c:v>
                </c:pt>
                <c:pt idx="330">
                  <c:v>61.098300000000002</c:v>
                </c:pt>
                <c:pt idx="331">
                  <c:v>61.098300000000002</c:v>
                </c:pt>
                <c:pt idx="332">
                  <c:v>60.344000000000001</c:v>
                </c:pt>
                <c:pt idx="333">
                  <c:v>61.018900000000002</c:v>
                </c:pt>
                <c:pt idx="334">
                  <c:v>62.051099999999998</c:v>
                </c:pt>
                <c:pt idx="335">
                  <c:v>62.209899999999998</c:v>
                </c:pt>
                <c:pt idx="336">
                  <c:v>62.011400000000002</c:v>
                </c:pt>
                <c:pt idx="337">
                  <c:v>61.5747</c:v>
                </c:pt>
                <c:pt idx="338">
                  <c:v>60.741</c:v>
                </c:pt>
                <c:pt idx="339">
                  <c:v>61.137999999999998</c:v>
                </c:pt>
                <c:pt idx="340">
                  <c:v>60.264600000000002</c:v>
                </c:pt>
                <c:pt idx="341">
                  <c:v>59.867600000000003</c:v>
                </c:pt>
                <c:pt idx="342">
                  <c:v>60.6616</c:v>
                </c:pt>
                <c:pt idx="343">
                  <c:v>61.4953</c:v>
                </c:pt>
                <c:pt idx="344">
                  <c:v>61.455599999999997</c:v>
                </c:pt>
                <c:pt idx="345">
                  <c:v>61.733499999999999</c:v>
                </c:pt>
                <c:pt idx="346">
                  <c:v>61.415900000000001</c:v>
                </c:pt>
                <c:pt idx="347">
                  <c:v>61.098300000000002</c:v>
                </c:pt>
                <c:pt idx="348">
                  <c:v>60.860100000000003</c:v>
                </c:pt>
                <c:pt idx="349">
                  <c:v>60.542499999999997</c:v>
                </c:pt>
                <c:pt idx="350">
                  <c:v>60.542499999999997</c:v>
                </c:pt>
                <c:pt idx="351">
                  <c:v>61.336500000000001</c:v>
                </c:pt>
                <c:pt idx="352">
                  <c:v>61.932000000000002</c:v>
                </c:pt>
                <c:pt idx="353">
                  <c:v>64.790400000000005</c:v>
                </c:pt>
                <c:pt idx="354">
                  <c:v>65.346199999999996</c:v>
                </c:pt>
                <c:pt idx="355">
                  <c:v>65.068299999999994</c:v>
                </c:pt>
                <c:pt idx="356">
                  <c:v>64.03609999999999</c:v>
                </c:pt>
                <c:pt idx="357">
                  <c:v>63.281799999999997</c:v>
                </c:pt>
                <c:pt idx="358">
                  <c:v>63.917000000000009</c:v>
                </c:pt>
                <c:pt idx="359">
                  <c:v>62.884799999999998</c:v>
                </c:pt>
                <c:pt idx="360">
                  <c:v>62.051099999999998</c:v>
                </c:pt>
                <c:pt idx="361">
                  <c:v>62.051099999999998</c:v>
                </c:pt>
                <c:pt idx="362">
                  <c:v>62.329000000000001</c:v>
                </c:pt>
                <c:pt idx="363">
                  <c:v>62.884799999999998</c:v>
                </c:pt>
                <c:pt idx="364">
                  <c:v>63.797899999999998</c:v>
                </c:pt>
                <c:pt idx="365">
                  <c:v>63.52</c:v>
                </c:pt>
                <c:pt idx="366">
                  <c:v>63.52</c:v>
                </c:pt>
                <c:pt idx="367">
                  <c:v>63.440600000000003</c:v>
                </c:pt>
                <c:pt idx="368">
                  <c:v>63.917000000000009</c:v>
                </c:pt>
                <c:pt idx="369">
                  <c:v>64.433099999999996</c:v>
                </c:pt>
                <c:pt idx="370">
                  <c:v>64.790400000000005</c:v>
                </c:pt>
                <c:pt idx="371">
                  <c:v>62.646599999999999</c:v>
                </c:pt>
                <c:pt idx="372">
                  <c:v>63.4009</c:v>
                </c:pt>
                <c:pt idx="373">
                  <c:v>63.996400000000008</c:v>
                </c:pt>
                <c:pt idx="374">
                  <c:v>64.115499999999997</c:v>
                </c:pt>
                <c:pt idx="375">
                  <c:v>63.162700000000001</c:v>
                </c:pt>
                <c:pt idx="376">
                  <c:v>63.122999999999998</c:v>
                </c:pt>
                <c:pt idx="377">
                  <c:v>62.4878</c:v>
                </c:pt>
                <c:pt idx="378">
                  <c:v>61.773200000000003</c:v>
                </c:pt>
                <c:pt idx="379">
                  <c:v>61.376199999999997</c:v>
                </c:pt>
                <c:pt idx="380">
                  <c:v>62.765700000000002</c:v>
                </c:pt>
                <c:pt idx="381">
                  <c:v>62.606900000000003</c:v>
                </c:pt>
                <c:pt idx="382">
                  <c:v>62.884799999999998</c:v>
                </c:pt>
                <c:pt idx="383">
                  <c:v>62.964199999999998</c:v>
                </c:pt>
                <c:pt idx="384">
                  <c:v>62.527500000000003</c:v>
                </c:pt>
                <c:pt idx="385">
                  <c:v>62.289299999999997</c:v>
                </c:pt>
                <c:pt idx="386">
                  <c:v>62.5672</c:v>
                </c:pt>
                <c:pt idx="387">
                  <c:v>63.202399999999997</c:v>
                </c:pt>
                <c:pt idx="388">
                  <c:v>62.606900000000003</c:v>
                </c:pt>
                <c:pt idx="389">
                  <c:v>63.162700000000001</c:v>
                </c:pt>
                <c:pt idx="390">
                  <c:v>63.162700000000001</c:v>
                </c:pt>
                <c:pt idx="391">
                  <c:v>63.599400000000003</c:v>
                </c:pt>
                <c:pt idx="392">
                  <c:v>63.599400000000003</c:v>
                </c:pt>
                <c:pt idx="393">
                  <c:v>64.155199999999994</c:v>
                </c:pt>
                <c:pt idx="394">
                  <c:v>64.750699999999995</c:v>
                </c:pt>
                <c:pt idx="395">
                  <c:v>65.663799999999995</c:v>
                </c:pt>
                <c:pt idx="396">
                  <c:v>65.266800000000003</c:v>
                </c:pt>
                <c:pt idx="397">
                  <c:v>65.266800000000003</c:v>
                </c:pt>
                <c:pt idx="398">
                  <c:v>65.703500000000005</c:v>
                </c:pt>
                <c:pt idx="399">
                  <c:v>66.656300000000002</c:v>
                </c:pt>
                <c:pt idx="400">
                  <c:v>66.2196</c:v>
                </c:pt>
                <c:pt idx="401">
                  <c:v>67.807599999999994</c:v>
                </c:pt>
                <c:pt idx="402">
                  <c:v>67.489999999999995</c:v>
                </c:pt>
                <c:pt idx="403">
                  <c:v>67.529700000000005</c:v>
                </c:pt>
                <c:pt idx="404">
                  <c:v>67.092999999999989</c:v>
                </c:pt>
                <c:pt idx="405">
                  <c:v>65.584400000000002</c:v>
                </c:pt>
                <c:pt idx="406">
                  <c:v>65.743199999999987</c:v>
                </c:pt>
                <c:pt idx="407">
                  <c:v>66.02109999999999</c:v>
                </c:pt>
                <c:pt idx="408">
                  <c:v>66.656300000000002</c:v>
                </c:pt>
                <c:pt idx="409">
                  <c:v>66.815099999999987</c:v>
                </c:pt>
                <c:pt idx="410">
                  <c:v>66.616600000000005</c:v>
                </c:pt>
                <c:pt idx="411">
                  <c:v>66.179900000000004</c:v>
                </c:pt>
                <c:pt idx="412">
                  <c:v>67.013599999999997</c:v>
                </c:pt>
                <c:pt idx="413">
                  <c:v>67.370899999999992</c:v>
                </c:pt>
                <c:pt idx="414">
                  <c:v>68.284000000000006</c:v>
                </c:pt>
                <c:pt idx="415">
                  <c:v>68.284000000000006</c:v>
                </c:pt>
                <c:pt idx="416">
                  <c:v>68.601600000000005</c:v>
                </c:pt>
                <c:pt idx="417">
                  <c:v>68.442799999999991</c:v>
                </c:pt>
                <c:pt idx="418">
                  <c:v>68.323700000000002</c:v>
                </c:pt>
                <c:pt idx="419">
                  <c:v>68.363399999999999</c:v>
                </c:pt>
                <c:pt idx="420">
                  <c:v>68.760400000000004</c:v>
                </c:pt>
                <c:pt idx="421">
                  <c:v>68.760400000000004</c:v>
                </c:pt>
                <c:pt idx="422">
                  <c:v>68.760400000000004</c:v>
                </c:pt>
                <c:pt idx="423">
                  <c:v>67.926699999999997</c:v>
                </c:pt>
                <c:pt idx="424">
                  <c:v>69.197100000000006</c:v>
                </c:pt>
                <c:pt idx="425">
                  <c:v>68.680999999999997</c:v>
                </c:pt>
                <c:pt idx="426">
                  <c:v>69.355900000000005</c:v>
                </c:pt>
                <c:pt idx="427">
                  <c:v>69.673500000000004</c:v>
                </c:pt>
                <c:pt idx="428">
                  <c:v>69.633799999999994</c:v>
                </c:pt>
                <c:pt idx="429">
                  <c:v>70.665999999999997</c:v>
                </c:pt>
                <c:pt idx="430">
                  <c:v>70.427800000000005</c:v>
                </c:pt>
                <c:pt idx="431">
                  <c:v>70.348399999999998</c:v>
                </c:pt>
                <c:pt idx="432">
                  <c:v>70.269000000000005</c:v>
                </c:pt>
                <c:pt idx="433">
                  <c:v>70.745400000000004</c:v>
                </c:pt>
                <c:pt idx="434">
                  <c:v>70.586600000000004</c:v>
                </c:pt>
                <c:pt idx="435">
                  <c:v>70.824799999999996</c:v>
                </c:pt>
                <c:pt idx="436">
                  <c:v>69.951400000000007</c:v>
                </c:pt>
                <c:pt idx="437">
                  <c:v>70.030799999999999</c:v>
                </c:pt>
                <c:pt idx="438">
                  <c:v>69.752899999999997</c:v>
                </c:pt>
                <c:pt idx="439">
                  <c:v>69.316199999999995</c:v>
                </c:pt>
                <c:pt idx="440">
                  <c:v>67.569400000000002</c:v>
                </c:pt>
                <c:pt idx="441">
                  <c:v>66.735699999999994</c:v>
                </c:pt>
                <c:pt idx="442">
                  <c:v>67.569400000000002</c:v>
                </c:pt>
                <c:pt idx="443">
                  <c:v>66.973900000000015</c:v>
                </c:pt>
                <c:pt idx="444">
                  <c:v>67.410600000000002</c:v>
                </c:pt>
                <c:pt idx="445">
                  <c:v>66.775400000000005</c:v>
                </c:pt>
                <c:pt idx="446">
                  <c:v>67.847300000000004</c:v>
                </c:pt>
                <c:pt idx="447">
                  <c:v>68.164900000000003</c:v>
                </c:pt>
                <c:pt idx="448">
                  <c:v>68.323700000000002</c:v>
                </c:pt>
                <c:pt idx="449">
                  <c:v>69.157399999999996</c:v>
                </c:pt>
                <c:pt idx="450">
                  <c:v>69.197100000000006</c:v>
                </c:pt>
                <c:pt idx="451">
                  <c:v>68.720699999999994</c:v>
                </c:pt>
                <c:pt idx="452">
                  <c:v>69.197100000000006</c:v>
                </c:pt>
                <c:pt idx="453">
                  <c:v>68.919200000000004</c:v>
                </c:pt>
                <c:pt idx="454">
                  <c:v>69.117699999999999</c:v>
                </c:pt>
                <c:pt idx="455">
                  <c:v>69.078000000000003</c:v>
                </c:pt>
                <c:pt idx="456">
                  <c:v>68.164900000000003</c:v>
                </c:pt>
                <c:pt idx="457">
                  <c:v>68.403099999999995</c:v>
                </c:pt>
                <c:pt idx="458">
                  <c:v>68.24430000000001</c:v>
                </c:pt>
                <c:pt idx="459">
                  <c:v>68.919200000000004</c:v>
                </c:pt>
                <c:pt idx="460">
                  <c:v>69.157399999999996</c:v>
                </c:pt>
                <c:pt idx="461">
                  <c:v>69.117699999999999</c:v>
                </c:pt>
                <c:pt idx="462">
                  <c:v>69.117699999999999</c:v>
                </c:pt>
                <c:pt idx="463">
                  <c:v>69.872</c:v>
                </c:pt>
                <c:pt idx="464">
                  <c:v>69.355900000000005</c:v>
                </c:pt>
                <c:pt idx="465">
                  <c:v>68.561899999999994</c:v>
                </c:pt>
                <c:pt idx="466">
                  <c:v>68.0458</c:v>
                </c:pt>
                <c:pt idx="467">
                  <c:v>66.695999999999998</c:v>
                </c:pt>
                <c:pt idx="468">
                  <c:v>66.02109999999999</c:v>
                </c:pt>
                <c:pt idx="469">
                  <c:v>66.02109999999999</c:v>
                </c:pt>
                <c:pt idx="470">
                  <c:v>66.140199999999993</c:v>
                </c:pt>
                <c:pt idx="471">
                  <c:v>65.862300000000005</c:v>
                </c:pt>
                <c:pt idx="472">
                  <c:v>65.385899999999992</c:v>
                </c:pt>
                <c:pt idx="473">
                  <c:v>65.584400000000002</c:v>
                </c:pt>
                <c:pt idx="474">
                  <c:v>65.624100000000013</c:v>
                </c:pt>
                <c:pt idx="475">
                  <c:v>65.822599999999994</c:v>
                </c:pt>
                <c:pt idx="476">
                  <c:v>66.100499999999997</c:v>
                </c:pt>
                <c:pt idx="477">
                  <c:v>64.949200000000005</c:v>
                </c:pt>
                <c:pt idx="478">
                  <c:v>64.194900000000004</c:v>
                </c:pt>
                <c:pt idx="479">
                  <c:v>65.1477</c:v>
                </c:pt>
                <c:pt idx="480">
                  <c:v>64.313999999999993</c:v>
                </c:pt>
                <c:pt idx="481">
                  <c:v>64.830099999999987</c:v>
                </c:pt>
                <c:pt idx="482">
                  <c:v>59.986699999999999</c:v>
                </c:pt>
                <c:pt idx="483">
                  <c:v>58.716299999999997</c:v>
                </c:pt>
                <c:pt idx="484">
                  <c:v>57.9223</c:v>
                </c:pt>
                <c:pt idx="485">
                  <c:v>57.803199999999997</c:v>
                </c:pt>
                <c:pt idx="486">
                  <c:v>57.9223</c:v>
                </c:pt>
                <c:pt idx="487">
                  <c:v>57.644399999999997</c:v>
                </c:pt>
                <c:pt idx="488">
                  <c:v>55.976999999999997</c:v>
                </c:pt>
                <c:pt idx="489">
                  <c:v>56.413699999999999</c:v>
                </c:pt>
                <c:pt idx="490">
                  <c:v>54.944800000000001</c:v>
                </c:pt>
                <c:pt idx="491">
                  <c:v>54.746299999999998</c:v>
                </c:pt>
                <c:pt idx="492">
                  <c:v>53.753799999999998</c:v>
                </c:pt>
                <c:pt idx="493">
                  <c:v>54.706600000000002</c:v>
                </c:pt>
                <c:pt idx="494">
                  <c:v>54.071399999999997</c:v>
                </c:pt>
                <c:pt idx="495">
                  <c:v>55.500599999999999</c:v>
                </c:pt>
                <c:pt idx="496">
                  <c:v>55.659399999999998</c:v>
                </c:pt>
                <c:pt idx="497">
                  <c:v>56.254899999999999</c:v>
                </c:pt>
                <c:pt idx="498">
                  <c:v>56.612200000000001</c:v>
                </c:pt>
                <c:pt idx="499">
                  <c:v>56.0961</c:v>
                </c:pt>
                <c:pt idx="500">
                  <c:v>57.167999999999999</c:v>
                </c:pt>
                <c:pt idx="501">
                  <c:v>54.706600000000002</c:v>
                </c:pt>
                <c:pt idx="502">
                  <c:v>54.865400000000001</c:v>
                </c:pt>
                <c:pt idx="503">
                  <c:v>56.215200000000003</c:v>
                </c:pt>
                <c:pt idx="504">
                  <c:v>55.222700000000003</c:v>
                </c:pt>
                <c:pt idx="505">
                  <c:v>55.381500000000003</c:v>
                </c:pt>
                <c:pt idx="506">
                  <c:v>55.9373</c:v>
                </c:pt>
                <c:pt idx="507">
                  <c:v>55.540300000000002</c:v>
                </c:pt>
                <c:pt idx="508">
                  <c:v>55.381500000000003</c:v>
                </c:pt>
                <c:pt idx="509">
                  <c:v>55.341799999999999</c:v>
                </c:pt>
                <c:pt idx="510">
                  <c:v>56.334299999999999</c:v>
                </c:pt>
                <c:pt idx="511">
                  <c:v>56.254899999999999</c:v>
                </c:pt>
                <c:pt idx="512">
                  <c:v>55.58</c:v>
                </c:pt>
                <c:pt idx="513">
                  <c:v>57.048900000000003</c:v>
                </c:pt>
                <c:pt idx="514">
                  <c:v>57.882599999999996</c:v>
                </c:pt>
                <c:pt idx="515">
                  <c:v>59.272100000000002</c:v>
                </c:pt>
                <c:pt idx="516">
                  <c:v>60.105800000000002</c:v>
                </c:pt>
                <c:pt idx="517">
                  <c:v>61.693800000000003</c:v>
                </c:pt>
                <c:pt idx="518">
                  <c:v>61.534999999999997</c:v>
                </c:pt>
                <c:pt idx="519">
                  <c:v>61.296799999999998</c:v>
                </c:pt>
                <c:pt idx="520">
                  <c:v>61.376199999999997</c:v>
                </c:pt>
                <c:pt idx="521">
                  <c:v>61.257100000000001</c:v>
                </c:pt>
                <c:pt idx="522">
                  <c:v>62.209899999999998</c:v>
                </c:pt>
                <c:pt idx="523">
                  <c:v>62.249600000000001</c:v>
                </c:pt>
                <c:pt idx="524">
                  <c:v>61.971699999999998</c:v>
                </c:pt>
                <c:pt idx="525">
                  <c:v>61.971699999999998</c:v>
                </c:pt>
                <c:pt idx="526">
                  <c:v>62.448099999999997</c:v>
                </c:pt>
                <c:pt idx="527">
                  <c:v>62.606900000000003</c:v>
                </c:pt>
                <c:pt idx="528">
                  <c:v>63.122999999999998</c:v>
                </c:pt>
                <c:pt idx="529">
                  <c:v>63.559700000000007</c:v>
                </c:pt>
                <c:pt idx="530">
                  <c:v>62.765700000000002</c:v>
                </c:pt>
                <c:pt idx="531">
                  <c:v>62.329000000000001</c:v>
                </c:pt>
                <c:pt idx="532">
                  <c:v>61.257100000000001</c:v>
                </c:pt>
                <c:pt idx="533">
                  <c:v>61.257100000000001</c:v>
                </c:pt>
                <c:pt idx="534">
                  <c:v>60.185200000000002</c:v>
                </c:pt>
                <c:pt idx="535">
                  <c:v>60.6616</c:v>
                </c:pt>
                <c:pt idx="536">
                  <c:v>59.510300000000001</c:v>
                </c:pt>
                <c:pt idx="537">
                  <c:v>56.691600000000001</c:v>
                </c:pt>
                <c:pt idx="538">
                  <c:v>55.9373</c:v>
                </c:pt>
                <c:pt idx="539">
                  <c:v>57.366500000000002</c:v>
                </c:pt>
                <c:pt idx="540">
                  <c:v>58.795699999999997</c:v>
                </c:pt>
                <c:pt idx="541">
                  <c:v>59.6691</c:v>
                </c:pt>
                <c:pt idx="542">
                  <c:v>60.423400000000001</c:v>
                </c:pt>
                <c:pt idx="543">
                  <c:v>60.860100000000003</c:v>
                </c:pt>
                <c:pt idx="544">
                  <c:v>60.741</c:v>
                </c:pt>
                <c:pt idx="545">
                  <c:v>60.741</c:v>
                </c:pt>
                <c:pt idx="546">
                  <c:v>61.336500000000001</c:v>
                </c:pt>
                <c:pt idx="547">
                  <c:v>61.614400000000003</c:v>
                </c:pt>
                <c:pt idx="548">
                  <c:v>61.534999999999997</c:v>
                </c:pt>
                <c:pt idx="549">
                  <c:v>61.534999999999997</c:v>
                </c:pt>
                <c:pt idx="550">
                  <c:v>61.534999999999997</c:v>
                </c:pt>
                <c:pt idx="551">
                  <c:v>60.979199999999999</c:v>
                </c:pt>
                <c:pt idx="552">
                  <c:v>58.597200000000001</c:v>
                </c:pt>
                <c:pt idx="553">
                  <c:v>58.041400000000003</c:v>
                </c:pt>
                <c:pt idx="554">
                  <c:v>59.708799999999997</c:v>
                </c:pt>
                <c:pt idx="555">
                  <c:v>61.217399999999998</c:v>
                </c:pt>
                <c:pt idx="556">
                  <c:v>60.383699999999997</c:v>
                </c:pt>
                <c:pt idx="557">
                  <c:v>60.423400000000001</c:v>
                </c:pt>
                <c:pt idx="558">
                  <c:v>60.383699999999997</c:v>
                </c:pt>
                <c:pt idx="559">
                  <c:v>59.986699999999999</c:v>
                </c:pt>
                <c:pt idx="560">
                  <c:v>58.994199999999999</c:v>
                </c:pt>
                <c:pt idx="561">
                  <c:v>59.629399999999997</c:v>
                </c:pt>
                <c:pt idx="562">
                  <c:v>59.629399999999997</c:v>
                </c:pt>
                <c:pt idx="563">
                  <c:v>59.589700000000001</c:v>
                </c:pt>
                <c:pt idx="564">
                  <c:v>59.430900000000001</c:v>
                </c:pt>
                <c:pt idx="565">
                  <c:v>59.6691</c:v>
                </c:pt>
                <c:pt idx="566">
                  <c:v>59.192700000000002</c:v>
                </c:pt>
                <c:pt idx="567">
                  <c:v>59.867600000000003</c:v>
                </c:pt>
                <c:pt idx="568">
                  <c:v>58.954500000000003</c:v>
                </c:pt>
                <c:pt idx="569">
                  <c:v>57.406199999999998</c:v>
                </c:pt>
                <c:pt idx="570">
                  <c:v>58.954500000000003</c:v>
                </c:pt>
                <c:pt idx="571">
                  <c:v>58.398699999999998</c:v>
                </c:pt>
                <c:pt idx="572">
                  <c:v>60.621899999999997</c:v>
                </c:pt>
                <c:pt idx="573">
                  <c:v>62.130499999999998</c:v>
                </c:pt>
                <c:pt idx="574">
                  <c:v>63.003900000000002</c:v>
                </c:pt>
                <c:pt idx="575">
                  <c:v>62.924500000000002</c:v>
                </c:pt>
                <c:pt idx="576">
                  <c:v>62.964199999999998</c:v>
                </c:pt>
                <c:pt idx="577">
                  <c:v>63.202399999999997</c:v>
                </c:pt>
                <c:pt idx="578">
                  <c:v>63.877299999999998</c:v>
                </c:pt>
                <c:pt idx="579">
                  <c:v>64.512500000000003</c:v>
                </c:pt>
                <c:pt idx="580">
                  <c:v>64.949200000000005</c:v>
                </c:pt>
                <c:pt idx="581">
                  <c:v>64.710999999999999</c:v>
                </c:pt>
                <c:pt idx="582">
                  <c:v>64.710999999999999</c:v>
                </c:pt>
                <c:pt idx="583">
                  <c:v>63.956699999999998</c:v>
                </c:pt>
                <c:pt idx="584">
                  <c:v>64.353700000000003</c:v>
                </c:pt>
                <c:pt idx="585">
                  <c:v>65.227099999999993</c:v>
                </c:pt>
                <c:pt idx="586">
                  <c:v>65.10799999999999</c:v>
                </c:pt>
                <c:pt idx="587">
                  <c:v>65.028599999999997</c:v>
                </c:pt>
                <c:pt idx="588">
                  <c:v>64.949200000000005</c:v>
                </c:pt>
                <c:pt idx="589">
                  <c:v>65.544700000000006</c:v>
                </c:pt>
                <c:pt idx="590">
                  <c:v>65.028599999999997</c:v>
                </c:pt>
                <c:pt idx="591">
                  <c:v>64.869799999999998</c:v>
                </c:pt>
                <c:pt idx="592">
                  <c:v>65.782899999999998</c:v>
                </c:pt>
                <c:pt idx="593">
                  <c:v>64.194900000000004</c:v>
                </c:pt>
                <c:pt idx="594">
                  <c:v>63.639100000000006</c:v>
                </c:pt>
                <c:pt idx="595">
                  <c:v>63.956699999999998</c:v>
                </c:pt>
                <c:pt idx="596">
                  <c:v>63.242100000000001</c:v>
                </c:pt>
                <c:pt idx="597">
                  <c:v>63.639100000000006</c:v>
                </c:pt>
                <c:pt idx="598">
                  <c:v>62.4084</c:v>
                </c:pt>
                <c:pt idx="599">
                  <c:v>62.527500000000003</c:v>
                </c:pt>
                <c:pt idx="600">
                  <c:v>64.194900000000004</c:v>
                </c:pt>
                <c:pt idx="601">
                  <c:v>64.313999999999993</c:v>
                </c:pt>
                <c:pt idx="602">
                  <c:v>65.465299999999999</c:v>
                </c:pt>
                <c:pt idx="603">
                  <c:v>65.068299999999994</c:v>
                </c:pt>
                <c:pt idx="604">
                  <c:v>65.346199999999996</c:v>
                </c:pt>
                <c:pt idx="605">
                  <c:v>64.869799999999998</c:v>
                </c:pt>
                <c:pt idx="606">
                  <c:v>65.425600000000003</c:v>
                </c:pt>
                <c:pt idx="607">
                  <c:v>65.782899999999998</c:v>
                </c:pt>
                <c:pt idx="608">
                  <c:v>65.743199999999987</c:v>
                </c:pt>
                <c:pt idx="609">
                  <c:v>64.2346</c:v>
                </c:pt>
                <c:pt idx="610">
                  <c:v>63.559700000000007</c:v>
                </c:pt>
                <c:pt idx="611">
                  <c:v>63.440600000000003</c:v>
                </c:pt>
                <c:pt idx="612">
                  <c:v>64.155199999999994</c:v>
                </c:pt>
                <c:pt idx="613">
                  <c:v>64.075800000000001</c:v>
                </c:pt>
                <c:pt idx="614">
                  <c:v>63.162700000000001</c:v>
                </c:pt>
                <c:pt idx="615">
                  <c:v>63.639100000000006</c:v>
                </c:pt>
                <c:pt idx="616">
                  <c:v>63.639100000000006</c:v>
                </c:pt>
                <c:pt idx="617">
                  <c:v>63.52</c:v>
                </c:pt>
                <c:pt idx="618">
                  <c:v>63.122999999999998</c:v>
                </c:pt>
                <c:pt idx="619">
                  <c:v>63.440600000000003</c:v>
                </c:pt>
                <c:pt idx="620">
                  <c:v>63.3215</c:v>
                </c:pt>
                <c:pt idx="621">
                  <c:v>63.639100000000006</c:v>
                </c:pt>
                <c:pt idx="622">
                  <c:v>63.003900000000002</c:v>
                </c:pt>
                <c:pt idx="623">
                  <c:v>63.4009</c:v>
                </c:pt>
                <c:pt idx="624">
                  <c:v>63.797899999999998</c:v>
                </c:pt>
                <c:pt idx="625">
                  <c:v>63.281799999999997</c:v>
                </c:pt>
                <c:pt idx="626">
                  <c:v>62.5672</c:v>
                </c:pt>
                <c:pt idx="627">
                  <c:v>63.162700000000001</c:v>
                </c:pt>
                <c:pt idx="628">
                  <c:v>62.805399999999999</c:v>
                </c:pt>
                <c:pt idx="629">
                  <c:v>63.162700000000001</c:v>
                </c:pt>
                <c:pt idx="630">
                  <c:v>62.5672</c:v>
                </c:pt>
                <c:pt idx="631">
                  <c:v>62.606900000000003</c:v>
                </c:pt>
                <c:pt idx="632">
                  <c:v>63.122999999999998</c:v>
                </c:pt>
                <c:pt idx="633">
                  <c:v>63.758199999999995</c:v>
                </c:pt>
                <c:pt idx="634">
                  <c:v>63.599400000000003</c:v>
                </c:pt>
                <c:pt idx="635">
                  <c:v>62.725999999999999</c:v>
                </c:pt>
                <c:pt idx="636">
                  <c:v>62.765700000000002</c:v>
                </c:pt>
                <c:pt idx="637">
                  <c:v>62.646599999999999</c:v>
                </c:pt>
                <c:pt idx="638">
                  <c:v>61.6541</c:v>
                </c:pt>
                <c:pt idx="639">
                  <c:v>61.455599999999997</c:v>
                </c:pt>
                <c:pt idx="640">
                  <c:v>61.5747</c:v>
                </c:pt>
                <c:pt idx="641">
                  <c:v>62.209899999999998</c:v>
                </c:pt>
                <c:pt idx="642">
                  <c:v>62.130499999999998</c:v>
                </c:pt>
                <c:pt idx="643">
                  <c:v>61.773200000000003</c:v>
                </c:pt>
                <c:pt idx="644">
                  <c:v>61.177700000000002</c:v>
                </c:pt>
                <c:pt idx="645">
                  <c:v>60.621899999999997</c:v>
                </c:pt>
                <c:pt idx="646">
                  <c:v>61.455599999999997</c:v>
                </c:pt>
                <c:pt idx="647">
                  <c:v>61.852600000000002</c:v>
                </c:pt>
                <c:pt idx="648">
                  <c:v>61.534999999999997</c:v>
                </c:pt>
                <c:pt idx="649">
                  <c:v>60.741</c:v>
                </c:pt>
                <c:pt idx="650">
                  <c:v>61.5747</c:v>
                </c:pt>
                <c:pt idx="651">
                  <c:v>60.621899999999997</c:v>
                </c:pt>
                <c:pt idx="652">
                  <c:v>60.621899999999997</c:v>
                </c:pt>
                <c:pt idx="653">
                  <c:v>60.304299999999998</c:v>
                </c:pt>
                <c:pt idx="654">
                  <c:v>60.820399999999999</c:v>
                </c:pt>
                <c:pt idx="655">
                  <c:v>60.701300000000003</c:v>
                </c:pt>
                <c:pt idx="656">
                  <c:v>60.224899999999998</c:v>
                </c:pt>
                <c:pt idx="657">
                  <c:v>60.979199999999999</c:v>
                </c:pt>
                <c:pt idx="658">
                  <c:v>60.5822</c:v>
                </c:pt>
                <c:pt idx="659">
                  <c:v>60.344000000000001</c:v>
                </c:pt>
                <c:pt idx="660">
                  <c:v>59.7485</c:v>
                </c:pt>
                <c:pt idx="661">
                  <c:v>58.676600000000001</c:v>
                </c:pt>
                <c:pt idx="662">
                  <c:v>59.152999999999999</c:v>
                </c:pt>
                <c:pt idx="663">
                  <c:v>59.073599999999999</c:v>
                </c:pt>
                <c:pt idx="664">
                  <c:v>59.6691</c:v>
                </c:pt>
                <c:pt idx="665">
                  <c:v>60.6616</c:v>
                </c:pt>
                <c:pt idx="666">
                  <c:v>60.463099999999997</c:v>
                </c:pt>
                <c:pt idx="667">
                  <c:v>59.7485</c:v>
                </c:pt>
                <c:pt idx="668">
                  <c:v>59.55</c:v>
                </c:pt>
                <c:pt idx="669">
                  <c:v>59.629399999999997</c:v>
                </c:pt>
                <c:pt idx="670">
                  <c:v>60.105800000000002</c:v>
                </c:pt>
                <c:pt idx="671">
                  <c:v>59.986699999999999</c:v>
                </c:pt>
                <c:pt idx="672">
                  <c:v>60.066099999999999</c:v>
                </c:pt>
                <c:pt idx="673">
                  <c:v>60.701300000000003</c:v>
                </c:pt>
                <c:pt idx="674">
                  <c:v>61.534999999999997</c:v>
                </c:pt>
                <c:pt idx="675">
                  <c:v>61.296799999999998</c:v>
                </c:pt>
                <c:pt idx="676">
                  <c:v>61.137999999999998</c:v>
                </c:pt>
                <c:pt idx="677">
                  <c:v>59.629399999999997</c:v>
                </c:pt>
                <c:pt idx="678">
                  <c:v>59.589700000000001</c:v>
                </c:pt>
                <c:pt idx="679">
                  <c:v>59.510300000000001</c:v>
                </c:pt>
                <c:pt idx="680">
                  <c:v>59.033900000000003</c:v>
                </c:pt>
                <c:pt idx="681">
                  <c:v>59.033900000000003</c:v>
                </c:pt>
                <c:pt idx="682">
                  <c:v>58.716299999999997</c:v>
                </c:pt>
                <c:pt idx="683">
                  <c:v>58.954500000000003</c:v>
                </c:pt>
                <c:pt idx="684">
                  <c:v>57.048900000000003</c:v>
                </c:pt>
                <c:pt idx="685">
                  <c:v>56.890099999999997</c:v>
                </c:pt>
                <c:pt idx="686">
                  <c:v>57.485599999999998</c:v>
                </c:pt>
                <c:pt idx="687">
                  <c:v>58.120800000000003</c:v>
                </c:pt>
                <c:pt idx="688">
                  <c:v>58.795699999999997</c:v>
                </c:pt>
                <c:pt idx="689">
                  <c:v>58.557499999999997</c:v>
                </c:pt>
                <c:pt idx="690">
                  <c:v>57.8429</c:v>
                </c:pt>
                <c:pt idx="691">
                  <c:v>58.319299999999998</c:v>
                </c:pt>
                <c:pt idx="692">
                  <c:v>57.8429</c:v>
                </c:pt>
                <c:pt idx="693">
                  <c:v>57.604700000000001</c:v>
                </c:pt>
                <c:pt idx="694">
                  <c:v>57.247399999999999</c:v>
                </c:pt>
                <c:pt idx="695">
                  <c:v>58.0017</c:v>
                </c:pt>
                <c:pt idx="696">
                  <c:v>57.128300000000003</c:v>
                </c:pt>
                <c:pt idx="697">
                  <c:v>57.763500000000001</c:v>
                </c:pt>
                <c:pt idx="698">
                  <c:v>58.875100000000003</c:v>
                </c:pt>
                <c:pt idx="699">
                  <c:v>60.383699999999997</c:v>
                </c:pt>
                <c:pt idx="700">
                  <c:v>59.947000000000003</c:v>
                </c:pt>
                <c:pt idx="701">
                  <c:v>58.875100000000003</c:v>
                </c:pt>
                <c:pt idx="702">
                  <c:v>59.311799999999998</c:v>
                </c:pt>
                <c:pt idx="703">
                  <c:v>59.192700000000002</c:v>
                </c:pt>
                <c:pt idx="704">
                  <c:v>58.756</c:v>
                </c:pt>
                <c:pt idx="705">
                  <c:v>58.875100000000003</c:v>
                </c:pt>
                <c:pt idx="706">
                  <c:v>58.756</c:v>
                </c:pt>
                <c:pt idx="707">
                  <c:v>59.510300000000001</c:v>
                </c:pt>
                <c:pt idx="708">
                  <c:v>58.359000000000002</c:v>
                </c:pt>
                <c:pt idx="709">
                  <c:v>58.279600000000002</c:v>
                </c:pt>
                <c:pt idx="710">
                  <c:v>58.398699999999998</c:v>
                </c:pt>
                <c:pt idx="711">
                  <c:v>58.676600000000001</c:v>
                </c:pt>
                <c:pt idx="712">
                  <c:v>58.279600000000002</c:v>
                </c:pt>
                <c:pt idx="713">
                  <c:v>58.875100000000003</c:v>
                </c:pt>
                <c:pt idx="714">
                  <c:v>58.636899999999997</c:v>
                </c:pt>
                <c:pt idx="715">
                  <c:v>57.287100000000002</c:v>
                </c:pt>
                <c:pt idx="716">
                  <c:v>55.0242</c:v>
                </c:pt>
                <c:pt idx="717">
                  <c:v>52.3643</c:v>
                </c:pt>
                <c:pt idx="718">
                  <c:v>51.213000000000001</c:v>
                </c:pt>
                <c:pt idx="719">
                  <c:v>52.4437</c:v>
                </c:pt>
                <c:pt idx="720">
                  <c:v>53.833199999999998</c:v>
                </c:pt>
                <c:pt idx="721">
                  <c:v>54.547800000000002</c:v>
                </c:pt>
                <c:pt idx="722">
                  <c:v>55.063899999999997</c:v>
                </c:pt>
                <c:pt idx="723">
                  <c:v>54.468400000000003</c:v>
                </c:pt>
                <c:pt idx="724">
                  <c:v>55.063899999999997</c:v>
                </c:pt>
                <c:pt idx="725">
                  <c:v>54.944800000000001</c:v>
                </c:pt>
                <c:pt idx="726">
                  <c:v>53.833199999999998</c:v>
                </c:pt>
                <c:pt idx="727">
                  <c:v>53.833199999999998</c:v>
                </c:pt>
                <c:pt idx="728">
                  <c:v>54.2699</c:v>
                </c:pt>
                <c:pt idx="729">
                  <c:v>53.714100000000002</c:v>
                </c:pt>
                <c:pt idx="730">
                  <c:v>54.508099999999999</c:v>
                </c:pt>
                <c:pt idx="731">
                  <c:v>54.428699999999999</c:v>
                </c:pt>
                <c:pt idx="732">
                  <c:v>54.706600000000002</c:v>
                </c:pt>
                <c:pt idx="733">
                  <c:v>56.810699999999997</c:v>
                </c:pt>
                <c:pt idx="734">
                  <c:v>58.120800000000003</c:v>
                </c:pt>
                <c:pt idx="735">
                  <c:v>57.962000000000003</c:v>
                </c:pt>
                <c:pt idx="736">
                  <c:v>56.691600000000001</c:v>
                </c:pt>
                <c:pt idx="737">
                  <c:v>56.8504</c:v>
                </c:pt>
                <c:pt idx="738">
                  <c:v>55.2624</c:v>
                </c:pt>
                <c:pt idx="739">
                  <c:v>54.309600000000003</c:v>
                </c:pt>
                <c:pt idx="740">
                  <c:v>54.1905</c:v>
                </c:pt>
                <c:pt idx="741">
                  <c:v>53.714100000000002</c:v>
                </c:pt>
                <c:pt idx="742">
                  <c:v>52.086399999999998</c:v>
                </c:pt>
                <c:pt idx="743">
                  <c:v>52.205500000000001</c:v>
                </c:pt>
                <c:pt idx="744">
                  <c:v>53.872900000000001</c:v>
                </c:pt>
                <c:pt idx="745">
                  <c:v>54.2699</c:v>
                </c:pt>
                <c:pt idx="746">
                  <c:v>55.540300000000002</c:v>
                </c:pt>
                <c:pt idx="747">
                  <c:v>56.334299999999999</c:v>
                </c:pt>
                <c:pt idx="748">
                  <c:v>56.810699999999997</c:v>
                </c:pt>
                <c:pt idx="749">
                  <c:v>58.557499999999997</c:v>
                </c:pt>
                <c:pt idx="750">
                  <c:v>59.510300000000001</c:v>
                </c:pt>
                <c:pt idx="751">
                  <c:v>59.430900000000001</c:v>
                </c:pt>
                <c:pt idx="752">
                  <c:v>59.470599999999997</c:v>
                </c:pt>
                <c:pt idx="753">
                  <c:v>59.311799999999998</c:v>
                </c:pt>
                <c:pt idx="754">
                  <c:v>59.589700000000001</c:v>
                </c:pt>
                <c:pt idx="755">
                  <c:v>60.423400000000001</c:v>
                </c:pt>
                <c:pt idx="756">
                  <c:v>60.6616</c:v>
                </c:pt>
                <c:pt idx="757">
                  <c:v>60.979199999999999</c:v>
                </c:pt>
                <c:pt idx="758">
                  <c:v>61.058599999999998</c:v>
                </c:pt>
                <c:pt idx="759">
                  <c:v>61.177700000000002</c:v>
                </c:pt>
                <c:pt idx="760">
                  <c:v>61.852600000000002</c:v>
                </c:pt>
                <c:pt idx="761">
                  <c:v>62.209899999999998</c:v>
                </c:pt>
                <c:pt idx="762">
                  <c:v>62.249600000000001</c:v>
                </c:pt>
                <c:pt idx="763">
                  <c:v>59.113300000000002</c:v>
                </c:pt>
                <c:pt idx="764">
                  <c:v>59.430900000000001</c:v>
                </c:pt>
                <c:pt idx="765">
                  <c:v>58.478099999999998</c:v>
                </c:pt>
                <c:pt idx="766">
                  <c:v>58.795699999999997</c:v>
                </c:pt>
                <c:pt idx="767">
                  <c:v>58.557499999999997</c:v>
                </c:pt>
                <c:pt idx="768">
                  <c:v>58.795699999999997</c:v>
                </c:pt>
                <c:pt idx="769">
                  <c:v>58.160499999999999</c:v>
                </c:pt>
                <c:pt idx="770">
                  <c:v>57.8429</c:v>
                </c:pt>
                <c:pt idx="771">
                  <c:v>57.644399999999997</c:v>
                </c:pt>
                <c:pt idx="772">
                  <c:v>56.890099999999997</c:v>
                </c:pt>
                <c:pt idx="773">
                  <c:v>56.691600000000001</c:v>
                </c:pt>
                <c:pt idx="774">
                  <c:v>56.810699999999997</c:v>
                </c:pt>
                <c:pt idx="775">
                  <c:v>55.738799999999998</c:v>
                </c:pt>
                <c:pt idx="776">
                  <c:v>55.2624</c:v>
                </c:pt>
                <c:pt idx="777">
                  <c:v>55.738799999999998</c:v>
                </c:pt>
                <c:pt idx="778">
                  <c:v>56.1755</c:v>
                </c:pt>
                <c:pt idx="779">
                  <c:v>57.406199999999998</c:v>
                </c:pt>
                <c:pt idx="780">
                  <c:v>57.8429</c:v>
                </c:pt>
                <c:pt idx="781">
                  <c:v>57.962000000000003</c:v>
                </c:pt>
                <c:pt idx="782">
                  <c:v>57.763500000000001</c:v>
                </c:pt>
                <c:pt idx="783">
                  <c:v>57.763500000000001</c:v>
                </c:pt>
                <c:pt idx="784">
                  <c:v>57.763500000000001</c:v>
                </c:pt>
                <c:pt idx="785">
                  <c:v>57.763500000000001</c:v>
                </c:pt>
                <c:pt idx="786">
                  <c:v>57.684100000000001</c:v>
                </c:pt>
                <c:pt idx="787">
                  <c:v>56.890099999999997</c:v>
                </c:pt>
                <c:pt idx="788">
                  <c:v>57.803199999999997</c:v>
                </c:pt>
                <c:pt idx="789">
                  <c:v>56.612200000000001</c:v>
                </c:pt>
                <c:pt idx="790">
                  <c:v>55.500599999999999</c:v>
                </c:pt>
                <c:pt idx="791">
                  <c:v>56.374000000000002</c:v>
                </c:pt>
                <c:pt idx="792">
                  <c:v>56.056399999999996</c:v>
                </c:pt>
                <c:pt idx="793">
                  <c:v>55.460900000000002</c:v>
                </c:pt>
                <c:pt idx="794">
                  <c:v>55.143300000000004</c:v>
                </c:pt>
                <c:pt idx="795">
                  <c:v>55.421199999999999</c:v>
                </c:pt>
                <c:pt idx="796">
                  <c:v>54.150799999999997</c:v>
                </c:pt>
                <c:pt idx="797">
                  <c:v>54.071399999999997</c:v>
                </c:pt>
                <c:pt idx="798">
                  <c:v>55.063899999999997</c:v>
                </c:pt>
                <c:pt idx="799">
                  <c:v>57.0092</c:v>
                </c:pt>
                <c:pt idx="800">
                  <c:v>55.500599999999999</c:v>
                </c:pt>
                <c:pt idx="801">
                  <c:v>54.786000000000001</c:v>
                </c:pt>
                <c:pt idx="802">
                  <c:v>54.508099999999999</c:v>
                </c:pt>
                <c:pt idx="803">
                  <c:v>56.374000000000002</c:v>
                </c:pt>
                <c:pt idx="804">
                  <c:v>57.0092</c:v>
                </c:pt>
                <c:pt idx="805">
                  <c:v>56.810699999999997</c:v>
                </c:pt>
                <c:pt idx="806">
                  <c:v>56.810699999999997</c:v>
                </c:pt>
                <c:pt idx="807">
                  <c:v>56.294600000000003</c:v>
                </c:pt>
                <c:pt idx="808">
                  <c:v>56.493099999999998</c:v>
                </c:pt>
                <c:pt idx="809">
                  <c:v>56.254899999999999</c:v>
                </c:pt>
                <c:pt idx="810">
                  <c:v>55.9373</c:v>
                </c:pt>
                <c:pt idx="811">
                  <c:v>55.9373</c:v>
                </c:pt>
                <c:pt idx="812">
                  <c:v>55.460900000000002</c:v>
                </c:pt>
                <c:pt idx="813">
                  <c:v>54.468400000000003</c:v>
                </c:pt>
                <c:pt idx="814">
                  <c:v>52.046700000000001</c:v>
                </c:pt>
                <c:pt idx="815">
                  <c:v>50.418999999999997</c:v>
                </c:pt>
                <c:pt idx="816">
                  <c:v>49.783799999999999</c:v>
                </c:pt>
                <c:pt idx="817">
                  <c:v>50.696899999999999</c:v>
                </c:pt>
                <c:pt idx="818">
                  <c:v>51.014499999999998</c:v>
                </c:pt>
                <c:pt idx="819">
                  <c:v>48.433999999999997</c:v>
                </c:pt>
                <c:pt idx="820">
                  <c:v>48.394300000000001</c:v>
                </c:pt>
                <c:pt idx="821">
                  <c:v>47.520899999999997</c:v>
                </c:pt>
                <c:pt idx="822">
                  <c:v>47.520899999999997</c:v>
                </c:pt>
                <c:pt idx="823">
                  <c:v>47.441499999999998</c:v>
                </c:pt>
                <c:pt idx="824">
                  <c:v>47.243000000000002</c:v>
                </c:pt>
                <c:pt idx="825">
                  <c:v>47.679699999999997</c:v>
                </c:pt>
                <c:pt idx="826">
                  <c:v>48.195799999999998</c:v>
                </c:pt>
                <c:pt idx="827">
                  <c:v>47.560600000000001</c:v>
                </c:pt>
                <c:pt idx="828">
                  <c:v>48.672199999999997</c:v>
                </c:pt>
                <c:pt idx="829">
                  <c:v>47.044499999999999</c:v>
                </c:pt>
                <c:pt idx="830">
                  <c:v>46.488700000000001</c:v>
                </c:pt>
                <c:pt idx="831">
                  <c:v>47.401800000000001</c:v>
                </c:pt>
                <c:pt idx="832">
                  <c:v>47.917900000000003</c:v>
                </c:pt>
                <c:pt idx="833">
                  <c:v>45.694699999999997</c:v>
                </c:pt>
                <c:pt idx="834">
                  <c:v>45.496200000000002</c:v>
                </c:pt>
                <c:pt idx="835">
                  <c:v>45.774099999999997</c:v>
                </c:pt>
                <c:pt idx="836">
                  <c:v>45.456499999999998</c:v>
                </c:pt>
                <c:pt idx="837">
                  <c:v>46.012300000000003</c:v>
                </c:pt>
                <c:pt idx="838">
                  <c:v>45.0595</c:v>
                </c:pt>
                <c:pt idx="839">
                  <c:v>45.019799999999996</c:v>
                </c:pt>
                <c:pt idx="840">
                  <c:v>44.344900000000003</c:v>
                </c:pt>
                <c:pt idx="841">
                  <c:v>45.853499999999997</c:v>
                </c:pt>
                <c:pt idx="842">
                  <c:v>45.853499999999997</c:v>
                </c:pt>
                <c:pt idx="843">
                  <c:v>47.123899999999999</c:v>
                </c:pt>
                <c:pt idx="844">
                  <c:v>48.7119</c:v>
                </c:pt>
                <c:pt idx="845">
                  <c:v>48.672199999999997</c:v>
                </c:pt>
                <c:pt idx="846">
                  <c:v>48.036999999999999</c:v>
                </c:pt>
                <c:pt idx="847">
                  <c:v>49.863199999999999</c:v>
                </c:pt>
                <c:pt idx="848">
                  <c:v>49.307400000000001</c:v>
                </c:pt>
                <c:pt idx="849">
                  <c:v>47.957599999999999</c:v>
                </c:pt>
                <c:pt idx="850">
                  <c:v>49.188299999999998</c:v>
                </c:pt>
                <c:pt idx="851">
                  <c:v>49.505899999999997</c:v>
                </c:pt>
                <c:pt idx="852">
                  <c:v>49.664700000000003</c:v>
                </c:pt>
                <c:pt idx="853">
                  <c:v>51.967300000000002</c:v>
                </c:pt>
                <c:pt idx="854">
                  <c:v>52.483400000000003</c:v>
                </c:pt>
                <c:pt idx="855">
                  <c:v>53.753799999999998</c:v>
                </c:pt>
                <c:pt idx="856">
                  <c:v>53.952300000000001</c:v>
                </c:pt>
                <c:pt idx="857">
                  <c:v>54.071399999999997</c:v>
                </c:pt>
                <c:pt idx="858">
                  <c:v>52.523099999999999</c:v>
                </c:pt>
                <c:pt idx="859">
                  <c:v>52.3643</c:v>
                </c:pt>
                <c:pt idx="860">
                  <c:v>52.205500000000001</c:v>
                </c:pt>
                <c:pt idx="861">
                  <c:v>52.761299999999999</c:v>
                </c:pt>
                <c:pt idx="862">
                  <c:v>52.681899999999999</c:v>
                </c:pt>
                <c:pt idx="863">
                  <c:v>52.523099999999999</c:v>
                </c:pt>
                <c:pt idx="864">
                  <c:v>53.594999999999999</c:v>
                </c:pt>
                <c:pt idx="865">
                  <c:v>53.475900000000003</c:v>
                </c:pt>
                <c:pt idx="866">
                  <c:v>54.150799999999997</c:v>
                </c:pt>
                <c:pt idx="867">
                  <c:v>54.230200000000004</c:v>
                </c:pt>
                <c:pt idx="868">
                  <c:v>53.952300000000001</c:v>
                </c:pt>
                <c:pt idx="869">
                  <c:v>52.642200000000003</c:v>
                </c:pt>
                <c:pt idx="870">
                  <c:v>51.848199999999999</c:v>
                </c:pt>
                <c:pt idx="871">
                  <c:v>51.848199999999999</c:v>
                </c:pt>
                <c:pt idx="872">
                  <c:v>51.967300000000002</c:v>
                </c:pt>
                <c:pt idx="873">
                  <c:v>52.404000000000003</c:v>
                </c:pt>
                <c:pt idx="874">
                  <c:v>52.999499999999998</c:v>
                </c:pt>
                <c:pt idx="875">
                  <c:v>53.594999999999999</c:v>
                </c:pt>
                <c:pt idx="876">
                  <c:v>52.006999999999998</c:v>
                </c:pt>
                <c:pt idx="877">
                  <c:v>50.816000000000003</c:v>
                </c:pt>
                <c:pt idx="878">
                  <c:v>50.696899999999999</c:v>
                </c:pt>
                <c:pt idx="879">
                  <c:v>50.895400000000002</c:v>
                </c:pt>
                <c:pt idx="880">
                  <c:v>49.7044</c:v>
                </c:pt>
                <c:pt idx="881">
                  <c:v>49.823500000000003</c:v>
                </c:pt>
                <c:pt idx="882">
                  <c:v>50.260199999999998</c:v>
                </c:pt>
                <c:pt idx="883">
                  <c:v>50.855699999999999</c:v>
                </c:pt>
                <c:pt idx="884">
                  <c:v>51.848199999999999</c:v>
                </c:pt>
                <c:pt idx="885">
                  <c:v>51.967300000000002</c:v>
                </c:pt>
                <c:pt idx="886">
                  <c:v>51.3718</c:v>
                </c:pt>
                <c:pt idx="887">
                  <c:v>52.602499999999999</c:v>
                </c:pt>
                <c:pt idx="888">
                  <c:v>53.3568</c:v>
                </c:pt>
                <c:pt idx="889">
                  <c:v>54.150799999999997</c:v>
                </c:pt>
                <c:pt idx="890">
                  <c:v>54.1905</c:v>
                </c:pt>
                <c:pt idx="891">
                  <c:v>54.031700000000001</c:v>
                </c:pt>
                <c:pt idx="892">
                  <c:v>53.912599999999998</c:v>
                </c:pt>
                <c:pt idx="893">
                  <c:v>54.587499999999999</c:v>
                </c:pt>
                <c:pt idx="894">
                  <c:v>54.230200000000004</c:v>
                </c:pt>
                <c:pt idx="895">
                  <c:v>55.9373</c:v>
                </c:pt>
                <c:pt idx="896">
                  <c:v>53.833199999999998</c:v>
                </c:pt>
                <c:pt idx="897">
                  <c:v>54.071399999999997</c:v>
                </c:pt>
                <c:pt idx="898">
                  <c:v>53.317100000000003</c:v>
                </c:pt>
                <c:pt idx="899">
                  <c:v>52.840699999999998</c:v>
                </c:pt>
                <c:pt idx="900">
                  <c:v>52.880400000000002</c:v>
                </c:pt>
                <c:pt idx="901">
                  <c:v>53.3568</c:v>
                </c:pt>
                <c:pt idx="902">
                  <c:v>52.880400000000002</c:v>
                </c:pt>
                <c:pt idx="903">
                  <c:v>53.555300000000003</c:v>
                </c:pt>
                <c:pt idx="904">
                  <c:v>52.880400000000002</c:v>
                </c:pt>
                <c:pt idx="905">
                  <c:v>52.999499999999998</c:v>
                </c:pt>
                <c:pt idx="906">
                  <c:v>52.483400000000003</c:v>
                </c:pt>
                <c:pt idx="907">
                  <c:v>52.880400000000002</c:v>
                </c:pt>
                <c:pt idx="908">
                  <c:v>52.165799999999997</c:v>
                </c:pt>
                <c:pt idx="909">
                  <c:v>52.245199999999997</c:v>
                </c:pt>
                <c:pt idx="910">
                  <c:v>51.967300000000002</c:v>
                </c:pt>
                <c:pt idx="911">
                  <c:v>52.3643</c:v>
                </c:pt>
                <c:pt idx="912">
                  <c:v>52.126100000000001</c:v>
                </c:pt>
                <c:pt idx="913">
                  <c:v>52.761299999999999</c:v>
                </c:pt>
                <c:pt idx="914">
                  <c:v>53.674399999999999</c:v>
                </c:pt>
                <c:pt idx="915">
                  <c:v>53.436199999999999</c:v>
                </c:pt>
                <c:pt idx="916">
                  <c:v>53.396500000000003</c:v>
                </c:pt>
                <c:pt idx="917">
                  <c:v>53.396500000000003</c:v>
                </c:pt>
                <c:pt idx="918">
                  <c:v>53.555300000000003</c:v>
                </c:pt>
                <c:pt idx="919">
                  <c:v>52.046700000000001</c:v>
                </c:pt>
                <c:pt idx="920">
                  <c:v>52.4437</c:v>
                </c:pt>
                <c:pt idx="921">
                  <c:v>51.768799999999999</c:v>
                </c:pt>
                <c:pt idx="922">
                  <c:v>52.324599999999997</c:v>
                </c:pt>
                <c:pt idx="923">
                  <c:v>53.118600000000001</c:v>
                </c:pt>
                <c:pt idx="924">
                  <c:v>53.039200000000001</c:v>
                </c:pt>
                <c:pt idx="925">
                  <c:v>52.642200000000003</c:v>
                </c:pt>
                <c:pt idx="926">
                  <c:v>52.006999999999998</c:v>
                </c:pt>
                <c:pt idx="927">
                  <c:v>51.5306</c:v>
                </c:pt>
                <c:pt idx="928">
                  <c:v>50.974800000000002</c:v>
                </c:pt>
                <c:pt idx="929">
                  <c:v>51.649700000000003</c:v>
                </c:pt>
                <c:pt idx="930">
                  <c:v>52.086399999999998</c:v>
                </c:pt>
                <c:pt idx="931">
                  <c:v>52.642200000000003</c:v>
                </c:pt>
                <c:pt idx="932">
                  <c:v>53.2774</c:v>
                </c:pt>
                <c:pt idx="933">
                  <c:v>52.483400000000003</c:v>
                </c:pt>
                <c:pt idx="934">
                  <c:v>52.324599999999997</c:v>
                </c:pt>
                <c:pt idx="935">
                  <c:v>53.198</c:v>
                </c:pt>
                <c:pt idx="936">
                  <c:v>49.7044</c:v>
                </c:pt>
                <c:pt idx="937">
                  <c:v>48.275199999999998</c:v>
                </c:pt>
                <c:pt idx="938">
                  <c:v>49.188299999999998</c:v>
                </c:pt>
                <c:pt idx="939">
                  <c:v>49.823500000000003</c:v>
                </c:pt>
                <c:pt idx="940">
                  <c:v>49.902900000000002</c:v>
                </c:pt>
                <c:pt idx="941">
                  <c:v>50.498399999999997</c:v>
                </c:pt>
                <c:pt idx="942">
                  <c:v>50.498399999999997</c:v>
                </c:pt>
                <c:pt idx="943">
                  <c:v>49.228000000000002</c:v>
                </c:pt>
                <c:pt idx="944">
                  <c:v>49.902900000000002</c:v>
                </c:pt>
                <c:pt idx="945">
                  <c:v>50.6175</c:v>
                </c:pt>
                <c:pt idx="946">
                  <c:v>51.967300000000002</c:v>
                </c:pt>
                <c:pt idx="947">
                  <c:v>52.681899999999999</c:v>
                </c:pt>
                <c:pt idx="948">
                  <c:v>53.396500000000003</c:v>
                </c:pt>
                <c:pt idx="949">
                  <c:v>53.515599999999999</c:v>
                </c:pt>
                <c:pt idx="950">
                  <c:v>53.952300000000001</c:v>
                </c:pt>
                <c:pt idx="951">
                  <c:v>53.872900000000001</c:v>
                </c:pt>
                <c:pt idx="952">
                  <c:v>54.1905</c:v>
                </c:pt>
                <c:pt idx="953">
                  <c:v>54.1905</c:v>
                </c:pt>
                <c:pt idx="954">
                  <c:v>54.547800000000002</c:v>
                </c:pt>
                <c:pt idx="955">
                  <c:v>55.2624</c:v>
                </c:pt>
                <c:pt idx="956">
                  <c:v>54.944800000000001</c:v>
                </c:pt>
                <c:pt idx="957">
                  <c:v>54.905099999999997</c:v>
                </c:pt>
                <c:pt idx="958">
                  <c:v>55.0242</c:v>
                </c:pt>
                <c:pt idx="959">
                  <c:v>54.944800000000001</c:v>
                </c:pt>
                <c:pt idx="960">
                  <c:v>50.4587</c:v>
                </c:pt>
                <c:pt idx="961">
                  <c:v>50.260199999999998</c:v>
                </c:pt>
                <c:pt idx="962">
                  <c:v>49.5456</c:v>
                </c:pt>
                <c:pt idx="963">
                  <c:v>47.401800000000001</c:v>
                </c:pt>
                <c:pt idx="964">
                  <c:v>48.156100000000002</c:v>
                </c:pt>
                <c:pt idx="965">
                  <c:v>47.957599999999999</c:v>
                </c:pt>
                <c:pt idx="966">
                  <c:v>48.394300000000001</c:v>
                </c:pt>
                <c:pt idx="967">
                  <c:v>48.354599999999998</c:v>
                </c:pt>
                <c:pt idx="968">
                  <c:v>48.870699999999999</c:v>
                </c:pt>
                <c:pt idx="969">
                  <c:v>48.6325</c:v>
                </c:pt>
                <c:pt idx="970">
                  <c:v>48.870699999999999</c:v>
                </c:pt>
                <c:pt idx="971">
                  <c:v>48.950099999999999</c:v>
                </c:pt>
                <c:pt idx="972">
                  <c:v>49.347099999999998</c:v>
                </c:pt>
                <c:pt idx="973">
                  <c:v>48.989800000000002</c:v>
                </c:pt>
                <c:pt idx="974">
                  <c:v>49.188299999999998</c:v>
                </c:pt>
                <c:pt idx="975">
                  <c:v>48.950099999999999</c:v>
                </c:pt>
                <c:pt idx="976">
                  <c:v>49.188299999999998</c:v>
                </c:pt>
                <c:pt idx="977">
                  <c:v>49.069200000000002</c:v>
                </c:pt>
                <c:pt idx="978">
                  <c:v>49.307400000000001</c:v>
                </c:pt>
                <c:pt idx="979">
                  <c:v>48.831000000000003</c:v>
                </c:pt>
                <c:pt idx="980">
                  <c:v>49.505899999999997</c:v>
                </c:pt>
                <c:pt idx="981">
                  <c:v>49.148600000000002</c:v>
                </c:pt>
                <c:pt idx="982">
                  <c:v>49.505899999999997</c:v>
                </c:pt>
                <c:pt idx="983">
                  <c:v>49.823500000000003</c:v>
                </c:pt>
                <c:pt idx="984">
                  <c:v>50.021999999999998</c:v>
                </c:pt>
                <c:pt idx="985">
                  <c:v>49.386800000000001</c:v>
                </c:pt>
                <c:pt idx="986">
                  <c:v>49.625</c:v>
                </c:pt>
                <c:pt idx="987">
                  <c:v>49.625</c:v>
                </c:pt>
                <c:pt idx="988">
                  <c:v>50.299900000000001</c:v>
                </c:pt>
                <c:pt idx="989">
                  <c:v>50.418999999999997</c:v>
                </c:pt>
                <c:pt idx="990">
                  <c:v>50.5381</c:v>
                </c:pt>
                <c:pt idx="991">
                  <c:v>49.148600000000002</c:v>
                </c:pt>
                <c:pt idx="992">
                  <c:v>50.418999999999997</c:v>
                </c:pt>
                <c:pt idx="993">
                  <c:v>49.148600000000002</c:v>
                </c:pt>
                <c:pt idx="994">
                  <c:v>48.195799999999998</c:v>
                </c:pt>
                <c:pt idx="995">
                  <c:v>48.076700000000002</c:v>
                </c:pt>
                <c:pt idx="996">
                  <c:v>48.076700000000002</c:v>
                </c:pt>
                <c:pt idx="997">
                  <c:v>48.076700000000002</c:v>
                </c:pt>
                <c:pt idx="998">
                  <c:v>47.64</c:v>
                </c:pt>
                <c:pt idx="999">
                  <c:v>47.997300000000003</c:v>
                </c:pt>
                <c:pt idx="1000">
                  <c:v>48.354599999999998</c:v>
                </c:pt>
                <c:pt idx="1001">
                  <c:v>48.314900000000002</c:v>
                </c:pt>
                <c:pt idx="1002">
                  <c:v>47.679699999999997</c:v>
                </c:pt>
                <c:pt idx="1003">
                  <c:v>47.560600000000001</c:v>
                </c:pt>
                <c:pt idx="1004">
                  <c:v>47.997300000000003</c:v>
                </c:pt>
                <c:pt idx="1005">
                  <c:v>47.520899999999997</c:v>
                </c:pt>
                <c:pt idx="1006">
                  <c:v>47.917900000000003</c:v>
                </c:pt>
                <c:pt idx="1007">
                  <c:v>48.036999999999999</c:v>
                </c:pt>
                <c:pt idx="1008">
                  <c:v>48.433999999999997</c:v>
                </c:pt>
                <c:pt idx="1009">
                  <c:v>49.5456</c:v>
                </c:pt>
                <c:pt idx="1010">
                  <c:v>49.188299999999998</c:v>
                </c:pt>
                <c:pt idx="1011">
                  <c:v>48.7913</c:v>
                </c:pt>
                <c:pt idx="1012">
                  <c:v>48.116399999999999</c:v>
                </c:pt>
                <c:pt idx="1013">
                  <c:v>47.600299999999997</c:v>
                </c:pt>
                <c:pt idx="1014">
                  <c:v>47.481200000000001</c:v>
                </c:pt>
                <c:pt idx="1015">
                  <c:v>47.282699999999998</c:v>
                </c:pt>
                <c:pt idx="1016">
                  <c:v>47.282699999999998</c:v>
                </c:pt>
                <c:pt idx="1017">
                  <c:v>47.163600000000002</c:v>
                </c:pt>
                <c:pt idx="1018">
                  <c:v>47.203299999999999</c:v>
                </c:pt>
                <c:pt idx="1019">
                  <c:v>47.679699999999997</c:v>
                </c:pt>
                <c:pt idx="1020">
                  <c:v>47.520899999999997</c:v>
                </c:pt>
                <c:pt idx="1021">
                  <c:v>47.7194</c:v>
                </c:pt>
                <c:pt idx="1022">
                  <c:v>48.394300000000001</c:v>
                </c:pt>
                <c:pt idx="1023">
                  <c:v>47.044499999999999</c:v>
                </c:pt>
                <c:pt idx="1024">
                  <c:v>47.163600000000002</c:v>
                </c:pt>
                <c:pt idx="1025">
                  <c:v>46.607799999999997</c:v>
                </c:pt>
                <c:pt idx="1026">
                  <c:v>46.528399999999998</c:v>
                </c:pt>
                <c:pt idx="1027">
                  <c:v>46.607799999999997</c:v>
                </c:pt>
                <c:pt idx="1028">
                  <c:v>46.091700000000003</c:v>
                </c:pt>
                <c:pt idx="1029">
                  <c:v>45.258000000000003</c:v>
                </c:pt>
                <c:pt idx="1030">
                  <c:v>45.0595</c:v>
                </c:pt>
                <c:pt idx="1031">
                  <c:v>45.019799999999996</c:v>
                </c:pt>
                <c:pt idx="1032">
                  <c:v>45.9726</c:v>
                </c:pt>
                <c:pt idx="1033">
                  <c:v>45.575600000000001</c:v>
                </c:pt>
                <c:pt idx="1034">
                  <c:v>45.9726</c:v>
                </c:pt>
                <c:pt idx="1035">
                  <c:v>47.401800000000001</c:v>
                </c:pt>
                <c:pt idx="1036">
                  <c:v>48.751600000000003</c:v>
                </c:pt>
                <c:pt idx="1037">
                  <c:v>47.8782</c:v>
                </c:pt>
                <c:pt idx="1038">
                  <c:v>47.7988</c:v>
                </c:pt>
                <c:pt idx="1039">
                  <c:v>47.64</c:v>
                </c:pt>
                <c:pt idx="1040">
                  <c:v>47.123899999999999</c:v>
                </c:pt>
                <c:pt idx="1041">
                  <c:v>46.687199999999997</c:v>
                </c:pt>
                <c:pt idx="1042">
                  <c:v>46.8063</c:v>
                </c:pt>
                <c:pt idx="1043">
                  <c:v>47.203299999999999</c:v>
                </c:pt>
                <c:pt idx="1044">
                  <c:v>47.243000000000002</c:v>
                </c:pt>
                <c:pt idx="1045">
                  <c:v>47.243000000000002</c:v>
                </c:pt>
                <c:pt idx="1046">
                  <c:v>47.7988</c:v>
                </c:pt>
                <c:pt idx="1047">
                  <c:v>47.322400000000002</c:v>
                </c:pt>
                <c:pt idx="1048">
                  <c:v>47.322400000000002</c:v>
                </c:pt>
                <c:pt idx="1049">
                  <c:v>47.481200000000001</c:v>
                </c:pt>
                <c:pt idx="1050">
                  <c:v>49.347099999999998</c:v>
                </c:pt>
                <c:pt idx="1051">
                  <c:v>48.592799999999997</c:v>
                </c:pt>
                <c:pt idx="1052">
                  <c:v>49.386800000000001</c:v>
                </c:pt>
                <c:pt idx="1053">
                  <c:v>49.863199999999999</c:v>
                </c:pt>
                <c:pt idx="1054">
                  <c:v>51.848199999999999</c:v>
                </c:pt>
                <c:pt idx="1055">
                  <c:v>51.729100000000003</c:v>
                </c:pt>
                <c:pt idx="1056">
                  <c:v>52.2849</c:v>
                </c:pt>
                <c:pt idx="1057">
                  <c:v>50.895400000000002</c:v>
                </c:pt>
                <c:pt idx="1058">
                  <c:v>50.696899999999999</c:v>
                </c:pt>
                <c:pt idx="1059">
                  <c:v>49.744100000000003</c:v>
                </c:pt>
                <c:pt idx="1060">
                  <c:v>49.942599999999999</c:v>
                </c:pt>
                <c:pt idx="1061">
                  <c:v>50.141100000000002</c:v>
                </c:pt>
                <c:pt idx="1062">
                  <c:v>50.260199999999998</c:v>
                </c:pt>
                <c:pt idx="1063">
                  <c:v>50.736600000000003</c:v>
                </c:pt>
                <c:pt idx="1064">
                  <c:v>50.180799999999998</c:v>
                </c:pt>
                <c:pt idx="1065">
                  <c:v>49.228000000000002</c:v>
                </c:pt>
                <c:pt idx="1066">
                  <c:v>49.466200000000001</c:v>
                </c:pt>
                <c:pt idx="1067">
                  <c:v>49.466200000000001</c:v>
                </c:pt>
                <c:pt idx="1068">
                  <c:v>49.188299999999998</c:v>
                </c:pt>
                <c:pt idx="1069">
                  <c:v>48.6325</c:v>
                </c:pt>
                <c:pt idx="1070">
                  <c:v>48.553100000000001</c:v>
                </c:pt>
                <c:pt idx="1071">
                  <c:v>48.156100000000002</c:v>
                </c:pt>
                <c:pt idx="1072">
                  <c:v>48.156100000000002</c:v>
                </c:pt>
                <c:pt idx="1073">
                  <c:v>49.982300000000002</c:v>
                </c:pt>
                <c:pt idx="1074">
                  <c:v>52.2849</c:v>
                </c:pt>
                <c:pt idx="1075">
                  <c:v>50.696899999999999</c:v>
                </c:pt>
                <c:pt idx="1076">
                  <c:v>50.657200000000003</c:v>
                </c:pt>
                <c:pt idx="1077">
                  <c:v>50.141100000000002</c:v>
                </c:pt>
                <c:pt idx="1078">
                  <c:v>51.014499999999998</c:v>
                </c:pt>
                <c:pt idx="1079">
                  <c:v>50.299900000000001</c:v>
                </c:pt>
                <c:pt idx="1080">
                  <c:v>49.982300000000002</c:v>
                </c:pt>
                <c:pt idx="1081">
                  <c:v>50.141100000000002</c:v>
                </c:pt>
                <c:pt idx="1082">
                  <c:v>50.141100000000002</c:v>
                </c:pt>
                <c:pt idx="1083">
                  <c:v>50.061700000000002</c:v>
                </c:pt>
                <c:pt idx="1084">
                  <c:v>49.267699999999998</c:v>
                </c:pt>
                <c:pt idx="1085">
                  <c:v>49.347099999999998</c:v>
                </c:pt>
                <c:pt idx="1086">
                  <c:v>49.069200000000002</c:v>
                </c:pt>
                <c:pt idx="1087">
                  <c:v>48.870699999999999</c:v>
                </c:pt>
                <c:pt idx="1088">
                  <c:v>50.061700000000002</c:v>
                </c:pt>
                <c:pt idx="1089">
                  <c:v>50.776299999999999</c:v>
                </c:pt>
                <c:pt idx="1090">
                  <c:v>49.108899999999998</c:v>
                </c:pt>
                <c:pt idx="1091">
                  <c:v>49.585299999999997</c:v>
                </c:pt>
                <c:pt idx="1092">
                  <c:v>49.108899999999998</c:v>
                </c:pt>
                <c:pt idx="1093">
                  <c:v>49.069200000000002</c:v>
                </c:pt>
                <c:pt idx="1094">
                  <c:v>48.910400000000003</c:v>
                </c:pt>
                <c:pt idx="1095">
                  <c:v>48.751600000000003</c:v>
                </c:pt>
                <c:pt idx="1096">
                  <c:v>49.863199999999999</c:v>
                </c:pt>
                <c:pt idx="1097">
                  <c:v>49.7044</c:v>
                </c:pt>
                <c:pt idx="1098">
                  <c:v>48.989800000000002</c:v>
                </c:pt>
                <c:pt idx="1099">
                  <c:v>49.148600000000002</c:v>
                </c:pt>
                <c:pt idx="1100">
                  <c:v>49.148600000000002</c:v>
                </c:pt>
                <c:pt idx="1101">
                  <c:v>49.664700000000003</c:v>
                </c:pt>
                <c:pt idx="1102">
                  <c:v>49.863199999999999</c:v>
                </c:pt>
                <c:pt idx="1103">
                  <c:v>50.220500000000001</c:v>
                </c:pt>
                <c:pt idx="1104">
                  <c:v>50.141100000000002</c:v>
                </c:pt>
                <c:pt idx="1105">
                  <c:v>49.783799999999999</c:v>
                </c:pt>
                <c:pt idx="1106">
                  <c:v>49.942599999999999</c:v>
                </c:pt>
                <c:pt idx="1107">
                  <c:v>49.942599999999999</c:v>
                </c:pt>
                <c:pt idx="1108">
                  <c:v>50.379300000000001</c:v>
                </c:pt>
                <c:pt idx="1109">
                  <c:v>50.299900000000001</c:v>
                </c:pt>
                <c:pt idx="1110">
                  <c:v>49.863199999999999</c:v>
                </c:pt>
                <c:pt idx="1111">
                  <c:v>49.505899999999997</c:v>
                </c:pt>
                <c:pt idx="1112">
                  <c:v>50.260199999999998</c:v>
                </c:pt>
                <c:pt idx="1113">
                  <c:v>49.744100000000003</c:v>
                </c:pt>
                <c:pt idx="1114">
                  <c:v>50.379300000000001</c:v>
                </c:pt>
                <c:pt idx="1115">
                  <c:v>50.260199999999998</c:v>
                </c:pt>
                <c:pt idx="1116">
                  <c:v>50.220500000000001</c:v>
                </c:pt>
                <c:pt idx="1117">
                  <c:v>49.7044</c:v>
                </c:pt>
                <c:pt idx="1118">
                  <c:v>49.466200000000001</c:v>
                </c:pt>
                <c:pt idx="1119">
                  <c:v>49.744100000000003</c:v>
                </c:pt>
                <c:pt idx="1120">
                  <c:v>49.625</c:v>
                </c:pt>
                <c:pt idx="1121">
                  <c:v>49.744100000000003</c:v>
                </c:pt>
                <c:pt idx="1122">
                  <c:v>49.783799999999999</c:v>
                </c:pt>
                <c:pt idx="1123">
                  <c:v>49.823500000000003</c:v>
                </c:pt>
                <c:pt idx="1124">
                  <c:v>50.220500000000001</c:v>
                </c:pt>
                <c:pt idx="1125">
                  <c:v>50.418999999999997</c:v>
                </c:pt>
                <c:pt idx="1126">
                  <c:v>49.5456</c:v>
                </c:pt>
                <c:pt idx="1127">
                  <c:v>48.751600000000003</c:v>
                </c:pt>
                <c:pt idx="1128">
                  <c:v>46.528399999999998</c:v>
                </c:pt>
                <c:pt idx="1129">
                  <c:v>46.726900000000001</c:v>
                </c:pt>
                <c:pt idx="1130">
                  <c:v>46.329900000000002</c:v>
                </c:pt>
                <c:pt idx="1131">
                  <c:v>46.131399999999999</c:v>
                </c:pt>
                <c:pt idx="1132">
                  <c:v>45.496200000000002</c:v>
                </c:pt>
                <c:pt idx="1133">
                  <c:v>46.250500000000002</c:v>
                </c:pt>
                <c:pt idx="1134">
                  <c:v>46.369599999999998</c:v>
                </c:pt>
                <c:pt idx="1135">
                  <c:v>46.369599999999998</c:v>
                </c:pt>
                <c:pt idx="1136">
                  <c:v>46.210799999999999</c:v>
                </c:pt>
                <c:pt idx="1137">
                  <c:v>45.416800000000002</c:v>
                </c:pt>
                <c:pt idx="1138">
                  <c:v>45.1389</c:v>
                </c:pt>
                <c:pt idx="1139">
                  <c:v>44.702199999999998</c:v>
                </c:pt>
                <c:pt idx="1140">
                  <c:v>44.741900000000001</c:v>
                </c:pt>
                <c:pt idx="1141">
                  <c:v>44.583100000000002</c:v>
                </c:pt>
                <c:pt idx="1142">
                  <c:v>44.662500000000001</c:v>
                </c:pt>
                <c:pt idx="1143">
                  <c:v>44.781599999999997</c:v>
                </c:pt>
                <c:pt idx="1144">
                  <c:v>44.583100000000002</c:v>
                </c:pt>
                <c:pt idx="1145">
                  <c:v>44.106699999999996</c:v>
                </c:pt>
                <c:pt idx="1146">
                  <c:v>44.106699999999996</c:v>
                </c:pt>
                <c:pt idx="1147">
                  <c:v>44.781599999999997</c:v>
                </c:pt>
                <c:pt idx="1148">
                  <c:v>44.2258</c:v>
                </c:pt>
                <c:pt idx="1149">
                  <c:v>44.424300000000002</c:v>
                </c:pt>
                <c:pt idx="1150">
                  <c:v>45.535899999999998</c:v>
                </c:pt>
                <c:pt idx="1151">
                  <c:v>45.019799999999996</c:v>
                </c:pt>
                <c:pt idx="1152">
                  <c:v>45.377099999999999</c:v>
                </c:pt>
                <c:pt idx="1153">
                  <c:v>45.575600000000001</c:v>
                </c:pt>
                <c:pt idx="1154">
                  <c:v>46.052</c:v>
                </c:pt>
                <c:pt idx="1155">
                  <c:v>45.535899999999998</c:v>
                </c:pt>
                <c:pt idx="1156">
                  <c:v>45.535899999999998</c:v>
                </c:pt>
                <c:pt idx="1157">
                  <c:v>45.337400000000002</c:v>
                </c:pt>
                <c:pt idx="1158">
                  <c:v>43.352400000000003</c:v>
                </c:pt>
                <c:pt idx="1159">
                  <c:v>43.947899999999997</c:v>
                </c:pt>
                <c:pt idx="1160">
                  <c:v>43.67</c:v>
                </c:pt>
                <c:pt idx="1161">
                  <c:v>44.2258</c:v>
                </c:pt>
                <c:pt idx="1162">
                  <c:v>44.186100000000003</c:v>
                </c:pt>
                <c:pt idx="1163">
                  <c:v>44.305199999999999</c:v>
                </c:pt>
                <c:pt idx="1164">
                  <c:v>43.828800000000001</c:v>
                </c:pt>
                <c:pt idx="1165">
                  <c:v>43.709699999999998</c:v>
                </c:pt>
                <c:pt idx="1166">
                  <c:v>43.352400000000003</c:v>
                </c:pt>
                <c:pt idx="1167">
                  <c:v>43.431800000000003</c:v>
                </c:pt>
                <c:pt idx="1168">
                  <c:v>43.431800000000003</c:v>
                </c:pt>
                <c:pt idx="1169">
                  <c:v>42.717199999999998</c:v>
                </c:pt>
                <c:pt idx="1170">
                  <c:v>42.836300000000001</c:v>
                </c:pt>
                <c:pt idx="1171">
                  <c:v>43.1539</c:v>
                </c:pt>
                <c:pt idx="1172">
                  <c:v>44.067</c:v>
                </c:pt>
                <c:pt idx="1173">
                  <c:v>43.868499999999997</c:v>
                </c:pt>
                <c:pt idx="1174">
                  <c:v>43.511200000000002</c:v>
                </c:pt>
                <c:pt idx="1175">
                  <c:v>43.114199999999997</c:v>
                </c:pt>
                <c:pt idx="1176">
                  <c:v>43.392099999999999</c:v>
                </c:pt>
                <c:pt idx="1177">
                  <c:v>43.392099999999999</c:v>
                </c:pt>
                <c:pt idx="1178">
                  <c:v>43.9876</c:v>
                </c:pt>
                <c:pt idx="1179">
                  <c:v>44.1464</c:v>
                </c:pt>
                <c:pt idx="1180">
                  <c:v>45.297699999999999</c:v>
                </c:pt>
                <c:pt idx="1181">
                  <c:v>45.0595</c:v>
                </c:pt>
                <c:pt idx="1182">
                  <c:v>44.662500000000001</c:v>
                </c:pt>
                <c:pt idx="1183">
                  <c:v>44.1464</c:v>
                </c:pt>
                <c:pt idx="1184">
                  <c:v>43.947899999999997</c:v>
                </c:pt>
                <c:pt idx="1185">
                  <c:v>44.067</c:v>
                </c:pt>
                <c:pt idx="1186">
                  <c:v>44.186100000000003</c:v>
                </c:pt>
                <c:pt idx="1187">
                  <c:v>44.781599999999997</c:v>
                </c:pt>
                <c:pt idx="1188">
                  <c:v>44.741900000000001</c:v>
                </c:pt>
                <c:pt idx="1189">
                  <c:v>44.543399999999998</c:v>
                </c:pt>
                <c:pt idx="1190">
                  <c:v>44.622799999999998</c:v>
                </c:pt>
                <c:pt idx="1191">
                  <c:v>44.543399999999998</c:v>
                </c:pt>
                <c:pt idx="1192">
                  <c:v>44.622799999999998</c:v>
                </c:pt>
                <c:pt idx="1193">
                  <c:v>44.1464</c:v>
                </c:pt>
                <c:pt idx="1194">
                  <c:v>43.828800000000001</c:v>
                </c:pt>
                <c:pt idx="1195">
                  <c:v>44.186100000000003</c:v>
                </c:pt>
                <c:pt idx="1196">
                  <c:v>43.828800000000001</c:v>
                </c:pt>
                <c:pt idx="1197">
                  <c:v>44.384599999999999</c:v>
                </c:pt>
                <c:pt idx="1198">
                  <c:v>43.9876</c:v>
                </c:pt>
                <c:pt idx="1199">
                  <c:v>44.027299999999997</c:v>
                </c:pt>
                <c:pt idx="1200">
                  <c:v>44.344900000000003</c:v>
                </c:pt>
                <c:pt idx="1201">
                  <c:v>44.424300000000002</c:v>
                </c:pt>
                <c:pt idx="1202">
                  <c:v>45.8932</c:v>
                </c:pt>
                <c:pt idx="1203">
                  <c:v>45.8932</c:v>
                </c:pt>
                <c:pt idx="1204">
                  <c:v>44.860999999999997</c:v>
                </c:pt>
                <c:pt idx="1205">
                  <c:v>44.384599999999999</c:v>
                </c:pt>
                <c:pt idx="1206">
                  <c:v>44.702199999999998</c:v>
                </c:pt>
                <c:pt idx="1207">
                  <c:v>45.019799999999996</c:v>
                </c:pt>
                <c:pt idx="1208">
                  <c:v>45.178600000000003</c:v>
                </c:pt>
                <c:pt idx="1209">
                  <c:v>45.535899999999998</c:v>
                </c:pt>
                <c:pt idx="1210">
                  <c:v>46.052</c:v>
                </c:pt>
                <c:pt idx="1211">
                  <c:v>46.369599999999998</c:v>
                </c:pt>
                <c:pt idx="1212">
                  <c:v>46.607799999999997</c:v>
                </c:pt>
                <c:pt idx="1213">
                  <c:v>46.647500000000001</c:v>
                </c:pt>
                <c:pt idx="1214">
                  <c:v>46.9651</c:v>
                </c:pt>
                <c:pt idx="1215">
                  <c:v>46.448999999999998</c:v>
                </c:pt>
                <c:pt idx="1216">
                  <c:v>45.774099999999997</c:v>
                </c:pt>
                <c:pt idx="1217">
                  <c:v>44.821300000000001</c:v>
                </c:pt>
                <c:pt idx="1218">
                  <c:v>44.741900000000001</c:v>
                </c:pt>
                <c:pt idx="1219">
                  <c:v>43.908200000000001</c:v>
                </c:pt>
                <c:pt idx="1220">
                  <c:v>44.384599999999999</c:v>
                </c:pt>
                <c:pt idx="1221">
                  <c:v>44.344900000000003</c:v>
                </c:pt>
                <c:pt idx="1222">
                  <c:v>44.543399999999998</c:v>
                </c:pt>
                <c:pt idx="1223">
                  <c:v>43.471499999999999</c:v>
                </c:pt>
                <c:pt idx="1224">
                  <c:v>43.67</c:v>
                </c:pt>
                <c:pt idx="1225">
                  <c:v>43.392099999999999</c:v>
                </c:pt>
                <c:pt idx="1226">
                  <c:v>43.471499999999999</c:v>
                </c:pt>
                <c:pt idx="1227">
                  <c:v>43.352400000000003</c:v>
                </c:pt>
                <c:pt idx="1228">
                  <c:v>43.2333</c:v>
                </c:pt>
                <c:pt idx="1229">
                  <c:v>43.352400000000003</c:v>
                </c:pt>
                <c:pt idx="1230">
                  <c:v>42.756900000000002</c:v>
                </c:pt>
                <c:pt idx="1231">
                  <c:v>42.756900000000002</c:v>
                </c:pt>
                <c:pt idx="1232">
                  <c:v>43.3127</c:v>
                </c:pt>
                <c:pt idx="1233">
                  <c:v>43.034799999999997</c:v>
                </c:pt>
                <c:pt idx="1234">
                  <c:v>42.875999999999998</c:v>
                </c:pt>
                <c:pt idx="1235">
                  <c:v>42.2408</c:v>
                </c:pt>
                <c:pt idx="1236">
                  <c:v>41.923200000000001</c:v>
                </c:pt>
                <c:pt idx="1237">
                  <c:v>41.962899999999998</c:v>
                </c:pt>
                <c:pt idx="1238">
                  <c:v>42.280500000000004</c:v>
                </c:pt>
                <c:pt idx="1239">
                  <c:v>42.518700000000003</c:v>
                </c:pt>
                <c:pt idx="1240">
                  <c:v>42.518700000000003</c:v>
                </c:pt>
                <c:pt idx="1241">
                  <c:v>42.955399999999997</c:v>
                </c:pt>
                <c:pt idx="1242">
                  <c:v>42.836300000000001</c:v>
                </c:pt>
                <c:pt idx="1243">
                  <c:v>43.034799999999997</c:v>
                </c:pt>
                <c:pt idx="1244">
                  <c:v>43.431800000000003</c:v>
                </c:pt>
                <c:pt idx="1245">
                  <c:v>43.789099999999998</c:v>
                </c:pt>
                <c:pt idx="1246">
                  <c:v>45.0595</c:v>
                </c:pt>
                <c:pt idx="1247">
                  <c:v>45.0595</c:v>
                </c:pt>
                <c:pt idx="1248">
                  <c:v>45.099200000000003</c:v>
                </c:pt>
                <c:pt idx="1249">
                  <c:v>45.655000000000001</c:v>
                </c:pt>
                <c:pt idx="1250">
                  <c:v>45.258000000000003</c:v>
                </c:pt>
                <c:pt idx="1251">
                  <c:v>45.099200000000003</c:v>
                </c:pt>
                <c:pt idx="1252">
                  <c:v>45.297699999999999</c:v>
                </c:pt>
                <c:pt idx="1253">
                  <c:v>46.012300000000003</c:v>
                </c:pt>
                <c:pt idx="1254">
                  <c:v>46.131399999999999</c:v>
                </c:pt>
                <c:pt idx="1255">
                  <c:v>45.8932</c:v>
                </c:pt>
                <c:pt idx="1256">
                  <c:v>46.131399999999999</c:v>
                </c:pt>
                <c:pt idx="1257">
                  <c:v>46.171100000000003</c:v>
                </c:pt>
                <c:pt idx="1258">
                  <c:v>46.528399999999998</c:v>
                </c:pt>
                <c:pt idx="1259">
                  <c:v>46.488700000000001</c:v>
                </c:pt>
                <c:pt idx="1260">
                  <c:v>46.528399999999998</c:v>
                </c:pt>
                <c:pt idx="1261">
                  <c:v>47.004800000000003</c:v>
                </c:pt>
                <c:pt idx="1262">
                  <c:v>47.401800000000001</c:v>
                </c:pt>
                <c:pt idx="1263">
                  <c:v>47.362099999999998</c:v>
                </c:pt>
                <c:pt idx="1264">
                  <c:v>47.441499999999998</c:v>
                </c:pt>
                <c:pt idx="1265">
                  <c:v>47.481200000000001</c:v>
                </c:pt>
                <c:pt idx="1266">
                  <c:v>47.520899999999997</c:v>
                </c:pt>
                <c:pt idx="1267">
                  <c:v>47.997300000000003</c:v>
                </c:pt>
                <c:pt idx="1268">
                  <c:v>48.989800000000002</c:v>
                </c:pt>
                <c:pt idx="1269">
                  <c:v>48.831000000000003</c:v>
                </c:pt>
                <c:pt idx="1270">
                  <c:v>48.6325</c:v>
                </c:pt>
                <c:pt idx="1271">
                  <c:v>48.870699999999999</c:v>
                </c:pt>
                <c:pt idx="1272">
                  <c:v>48.989800000000002</c:v>
                </c:pt>
                <c:pt idx="1273">
                  <c:v>49.188299999999998</c:v>
                </c:pt>
                <c:pt idx="1274">
                  <c:v>49.148600000000002</c:v>
                </c:pt>
                <c:pt idx="1275">
                  <c:v>48.116399999999999</c:v>
                </c:pt>
                <c:pt idx="1276">
                  <c:v>47.838500000000003</c:v>
                </c:pt>
                <c:pt idx="1277">
                  <c:v>48.116399999999999</c:v>
                </c:pt>
                <c:pt idx="1278">
                  <c:v>48.7119</c:v>
                </c:pt>
                <c:pt idx="1279">
                  <c:v>48.394300000000001</c:v>
                </c:pt>
                <c:pt idx="1280">
                  <c:v>48.553100000000001</c:v>
                </c:pt>
                <c:pt idx="1281">
                  <c:v>48.036999999999999</c:v>
                </c:pt>
                <c:pt idx="1282">
                  <c:v>47.7988</c:v>
                </c:pt>
                <c:pt idx="1283">
                  <c:v>48.394300000000001</c:v>
                </c:pt>
                <c:pt idx="1284">
                  <c:v>47.7988</c:v>
                </c:pt>
                <c:pt idx="1285">
                  <c:v>48.7119</c:v>
                </c:pt>
                <c:pt idx="1286">
                  <c:v>47.8782</c:v>
                </c:pt>
                <c:pt idx="1287">
                  <c:v>48.036999999999999</c:v>
                </c:pt>
                <c:pt idx="1288">
                  <c:v>48.7119</c:v>
                </c:pt>
                <c:pt idx="1289">
                  <c:v>49.029499999999999</c:v>
                </c:pt>
                <c:pt idx="1290">
                  <c:v>49.307400000000001</c:v>
                </c:pt>
                <c:pt idx="1291">
                  <c:v>49.069200000000002</c:v>
                </c:pt>
                <c:pt idx="1292">
                  <c:v>48.950099999999999</c:v>
                </c:pt>
                <c:pt idx="1293">
                  <c:v>48.275199999999998</c:v>
                </c:pt>
                <c:pt idx="1294">
                  <c:v>47.8782</c:v>
                </c:pt>
                <c:pt idx="1295">
                  <c:v>47.7988</c:v>
                </c:pt>
                <c:pt idx="1296">
                  <c:v>47.679699999999997</c:v>
                </c:pt>
                <c:pt idx="1297">
                  <c:v>48.275199999999998</c:v>
                </c:pt>
                <c:pt idx="1298">
                  <c:v>47.7194</c:v>
                </c:pt>
                <c:pt idx="1299">
                  <c:v>47.64</c:v>
                </c:pt>
                <c:pt idx="1300">
                  <c:v>47.7988</c:v>
                </c:pt>
                <c:pt idx="1301">
                  <c:v>48.156100000000002</c:v>
                </c:pt>
                <c:pt idx="1302">
                  <c:v>48.116399999999999</c:v>
                </c:pt>
                <c:pt idx="1303">
                  <c:v>47.917900000000003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ACF-4784-8CE6-5C467664AA58}"/>
            </c:ext>
          </c:extLst>
        </c:ser>
        <c:ser>
          <c:idx val="3"/>
          <c:order val="2"/>
          <c:tx>
            <c:strRef>
              <c:f>Лист1!$H$2</c:f>
              <c:strCache>
                <c:ptCount val="1"/>
                <c:pt idx="0">
                  <c:v>Uber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Лист1!$A$3:$A$1306</c:f>
              <c:numCache>
                <c:formatCode>[$-409]d\-mmm\-yy;@</c:formatCode>
                <c:ptCount val="1304"/>
                <c:pt idx="0">
                  <c:v>41235</c:v>
                </c:pt>
                <c:pt idx="1">
                  <c:v>41236</c:v>
                </c:pt>
                <c:pt idx="2">
                  <c:v>41239</c:v>
                </c:pt>
                <c:pt idx="3">
                  <c:v>41240</c:v>
                </c:pt>
                <c:pt idx="4">
                  <c:v>41241</c:v>
                </c:pt>
                <c:pt idx="5">
                  <c:v>41242</c:v>
                </c:pt>
                <c:pt idx="6">
                  <c:v>41243</c:v>
                </c:pt>
                <c:pt idx="7">
                  <c:v>41246</c:v>
                </c:pt>
                <c:pt idx="8">
                  <c:v>41247</c:v>
                </c:pt>
                <c:pt idx="9">
                  <c:v>41248</c:v>
                </c:pt>
                <c:pt idx="10">
                  <c:v>41249</c:v>
                </c:pt>
                <c:pt idx="11">
                  <c:v>41250</c:v>
                </c:pt>
                <c:pt idx="12">
                  <c:v>41253</c:v>
                </c:pt>
                <c:pt idx="13">
                  <c:v>41254</c:v>
                </c:pt>
                <c:pt idx="14">
                  <c:v>41255</c:v>
                </c:pt>
                <c:pt idx="15">
                  <c:v>41256</c:v>
                </c:pt>
                <c:pt idx="16">
                  <c:v>41257</c:v>
                </c:pt>
                <c:pt idx="17">
                  <c:v>41260</c:v>
                </c:pt>
                <c:pt idx="18">
                  <c:v>41261</c:v>
                </c:pt>
                <c:pt idx="19">
                  <c:v>41262</c:v>
                </c:pt>
                <c:pt idx="20">
                  <c:v>41263</c:v>
                </c:pt>
                <c:pt idx="21">
                  <c:v>41264</c:v>
                </c:pt>
                <c:pt idx="22">
                  <c:v>41267</c:v>
                </c:pt>
                <c:pt idx="23">
                  <c:v>41268</c:v>
                </c:pt>
                <c:pt idx="24">
                  <c:v>41269</c:v>
                </c:pt>
                <c:pt idx="25">
                  <c:v>41270</c:v>
                </c:pt>
                <c:pt idx="26">
                  <c:v>41271</c:v>
                </c:pt>
                <c:pt idx="27">
                  <c:v>41274</c:v>
                </c:pt>
                <c:pt idx="28">
                  <c:v>41275</c:v>
                </c:pt>
                <c:pt idx="29">
                  <c:v>41276</c:v>
                </c:pt>
                <c:pt idx="30">
                  <c:v>41277</c:v>
                </c:pt>
                <c:pt idx="31">
                  <c:v>41278</c:v>
                </c:pt>
                <c:pt idx="32">
                  <c:v>41281</c:v>
                </c:pt>
                <c:pt idx="33">
                  <c:v>41282</c:v>
                </c:pt>
                <c:pt idx="34">
                  <c:v>41283</c:v>
                </c:pt>
                <c:pt idx="35">
                  <c:v>41284</c:v>
                </c:pt>
                <c:pt idx="36">
                  <c:v>41285</c:v>
                </c:pt>
                <c:pt idx="37">
                  <c:v>41288</c:v>
                </c:pt>
                <c:pt idx="38">
                  <c:v>41289</c:v>
                </c:pt>
                <c:pt idx="39">
                  <c:v>41290</c:v>
                </c:pt>
                <c:pt idx="40">
                  <c:v>41291</c:v>
                </c:pt>
                <c:pt idx="41">
                  <c:v>41292</c:v>
                </c:pt>
                <c:pt idx="42">
                  <c:v>41295</c:v>
                </c:pt>
                <c:pt idx="43">
                  <c:v>41296</c:v>
                </c:pt>
                <c:pt idx="44">
                  <c:v>41297</c:v>
                </c:pt>
                <c:pt idx="45">
                  <c:v>41298</c:v>
                </c:pt>
                <c:pt idx="46">
                  <c:v>41299</c:v>
                </c:pt>
                <c:pt idx="47">
                  <c:v>41302</c:v>
                </c:pt>
                <c:pt idx="48">
                  <c:v>41303</c:v>
                </c:pt>
                <c:pt idx="49">
                  <c:v>41304</c:v>
                </c:pt>
                <c:pt idx="50">
                  <c:v>41305</c:v>
                </c:pt>
                <c:pt idx="51">
                  <c:v>41306</c:v>
                </c:pt>
                <c:pt idx="52">
                  <c:v>41309</c:v>
                </c:pt>
                <c:pt idx="53">
                  <c:v>41310</c:v>
                </c:pt>
                <c:pt idx="54">
                  <c:v>41311</c:v>
                </c:pt>
                <c:pt idx="55">
                  <c:v>41312</c:v>
                </c:pt>
                <c:pt idx="56">
                  <c:v>41313</c:v>
                </c:pt>
                <c:pt idx="57">
                  <c:v>41316</c:v>
                </c:pt>
                <c:pt idx="58">
                  <c:v>41317</c:v>
                </c:pt>
                <c:pt idx="59">
                  <c:v>41318</c:v>
                </c:pt>
                <c:pt idx="60">
                  <c:v>41319</c:v>
                </c:pt>
                <c:pt idx="61">
                  <c:v>41320</c:v>
                </c:pt>
                <c:pt idx="62">
                  <c:v>41323</c:v>
                </c:pt>
                <c:pt idx="63">
                  <c:v>41324</c:v>
                </c:pt>
                <c:pt idx="64">
                  <c:v>41325</c:v>
                </c:pt>
                <c:pt idx="65">
                  <c:v>41326</c:v>
                </c:pt>
                <c:pt idx="66">
                  <c:v>41327</c:v>
                </c:pt>
                <c:pt idx="67">
                  <c:v>41330</c:v>
                </c:pt>
                <c:pt idx="68">
                  <c:v>41331</c:v>
                </c:pt>
                <c:pt idx="69">
                  <c:v>41332</c:v>
                </c:pt>
                <c:pt idx="70">
                  <c:v>41333</c:v>
                </c:pt>
                <c:pt idx="71">
                  <c:v>41334</c:v>
                </c:pt>
                <c:pt idx="72">
                  <c:v>41337</c:v>
                </c:pt>
                <c:pt idx="73">
                  <c:v>41338</c:v>
                </c:pt>
                <c:pt idx="74">
                  <c:v>41339</c:v>
                </c:pt>
                <c:pt idx="75">
                  <c:v>41340</c:v>
                </c:pt>
                <c:pt idx="76">
                  <c:v>41341</c:v>
                </c:pt>
                <c:pt idx="77">
                  <c:v>41344</c:v>
                </c:pt>
                <c:pt idx="78">
                  <c:v>41345</c:v>
                </c:pt>
                <c:pt idx="79">
                  <c:v>41346</c:v>
                </c:pt>
                <c:pt idx="80">
                  <c:v>41347</c:v>
                </c:pt>
                <c:pt idx="81">
                  <c:v>41348</c:v>
                </c:pt>
                <c:pt idx="82">
                  <c:v>41351</c:v>
                </c:pt>
                <c:pt idx="83">
                  <c:v>41352</c:v>
                </c:pt>
                <c:pt idx="84">
                  <c:v>41353</c:v>
                </c:pt>
                <c:pt idx="85">
                  <c:v>41354</c:v>
                </c:pt>
                <c:pt idx="86">
                  <c:v>41355</c:v>
                </c:pt>
                <c:pt idx="87">
                  <c:v>41358</c:v>
                </c:pt>
                <c:pt idx="88">
                  <c:v>41359</c:v>
                </c:pt>
                <c:pt idx="89">
                  <c:v>41360</c:v>
                </c:pt>
                <c:pt idx="90">
                  <c:v>41361</c:v>
                </c:pt>
                <c:pt idx="91">
                  <c:v>41362</c:v>
                </c:pt>
                <c:pt idx="92">
                  <c:v>41365</c:v>
                </c:pt>
                <c:pt idx="93">
                  <c:v>41366</c:v>
                </c:pt>
                <c:pt idx="94">
                  <c:v>41367</c:v>
                </c:pt>
                <c:pt idx="95">
                  <c:v>41368</c:v>
                </c:pt>
                <c:pt idx="96">
                  <c:v>41369</c:v>
                </c:pt>
                <c:pt idx="97">
                  <c:v>41372</c:v>
                </c:pt>
                <c:pt idx="98">
                  <c:v>41373</c:v>
                </c:pt>
                <c:pt idx="99">
                  <c:v>41374</c:v>
                </c:pt>
                <c:pt idx="100">
                  <c:v>41375</c:v>
                </c:pt>
                <c:pt idx="101">
                  <c:v>41376</c:v>
                </c:pt>
                <c:pt idx="102">
                  <c:v>41379</c:v>
                </c:pt>
                <c:pt idx="103">
                  <c:v>41380</c:v>
                </c:pt>
                <c:pt idx="104">
                  <c:v>41381</c:v>
                </c:pt>
                <c:pt idx="105">
                  <c:v>41382</c:v>
                </c:pt>
                <c:pt idx="106">
                  <c:v>41383</c:v>
                </c:pt>
                <c:pt idx="107">
                  <c:v>41386</c:v>
                </c:pt>
                <c:pt idx="108">
                  <c:v>41387</c:v>
                </c:pt>
                <c:pt idx="109">
                  <c:v>41388</c:v>
                </c:pt>
                <c:pt idx="110">
                  <c:v>41389</c:v>
                </c:pt>
                <c:pt idx="111">
                  <c:v>41390</c:v>
                </c:pt>
                <c:pt idx="112">
                  <c:v>41393</c:v>
                </c:pt>
                <c:pt idx="113">
                  <c:v>41394</c:v>
                </c:pt>
                <c:pt idx="114">
                  <c:v>41395</c:v>
                </c:pt>
                <c:pt idx="115">
                  <c:v>41396</c:v>
                </c:pt>
                <c:pt idx="116">
                  <c:v>41397</c:v>
                </c:pt>
                <c:pt idx="117">
                  <c:v>41400</c:v>
                </c:pt>
                <c:pt idx="118">
                  <c:v>41401</c:v>
                </c:pt>
                <c:pt idx="119">
                  <c:v>41402</c:v>
                </c:pt>
                <c:pt idx="120">
                  <c:v>41403</c:v>
                </c:pt>
                <c:pt idx="121">
                  <c:v>41404</c:v>
                </c:pt>
                <c:pt idx="122">
                  <c:v>41407</c:v>
                </c:pt>
                <c:pt idx="123">
                  <c:v>41408</c:v>
                </c:pt>
                <c:pt idx="124">
                  <c:v>41409</c:v>
                </c:pt>
                <c:pt idx="125">
                  <c:v>41410</c:v>
                </c:pt>
                <c:pt idx="126">
                  <c:v>41411</c:v>
                </c:pt>
                <c:pt idx="127">
                  <c:v>41414</c:v>
                </c:pt>
                <c:pt idx="128">
                  <c:v>41415</c:v>
                </c:pt>
                <c:pt idx="129">
                  <c:v>41416</c:v>
                </c:pt>
                <c:pt idx="130">
                  <c:v>41417</c:v>
                </c:pt>
                <c:pt idx="131">
                  <c:v>41418</c:v>
                </c:pt>
                <c:pt idx="132">
                  <c:v>41421</c:v>
                </c:pt>
                <c:pt idx="133">
                  <c:v>41422</c:v>
                </c:pt>
                <c:pt idx="134">
                  <c:v>41423</c:v>
                </c:pt>
                <c:pt idx="135">
                  <c:v>41424</c:v>
                </c:pt>
                <c:pt idx="136">
                  <c:v>41425</c:v>
                </c:pt>
                <c:pt idx="137">
                  <c:v>41428</c:v>
                </c:pt>
                <c:pt idx="138">
                  <c:v>41429</c:v>
                </c:pt>
                <c:pt idx="139">
                  <c:v>41430</c:v>
                </c:pt>
                <c:pt idx="140">
                  <c:v>41431</c:v>
                </c:pt>
                <c:pt idx="141">
                  <c:v>41432</c:v>
                </c:pt>
                <c:pt idx="142">
                  <c:v>41435</c:v>
                </c:pt>
                <c:pt idx="143">
                  <c:v>41436</c:v>
                </c:pt>
                <c:pt idx="144">
                  <c:v>41437</c:v>
                </c:pt>
                <c:pt idx="145">
                  <c:v>41438</c:v>
                </c:pt>
                <c:pt idx="146">
                  <c:v>41439</c:v>
                </c:pt>
                <c:pt idx="147">
                  <c:v>41442</c:v>
                </c:pt>
                <c:pt idx="148">
                  <c:v>41443</c:v>
                </c:pt>
                <c:pt idx="149">
                  <c:v>41444</c:v>
                </c:pt>
                <c:pt idx="150">
                  <c:v>41445</c:v>
                </c:pt>
                <c:pt idx="151">
                  <c:v>41446</c:v>
                </c:pt>
                <c:pt idx="152">
                  <c:v>41449</c:v>
                </c:pt>
                <c:pt idx="153">
                  <c:v>41450</c:v>
                </c:pt>
                <c:pt idx="154">
                  <c:v>41451</c:v>
                </c:pt>
                <c:pt idx="155">
                  <c:v>41452</c:v>
                </c:pt>
                <c:pt idx="156">
                  <c:v>41453</c:v>
                </c:pt>
                <c:pt idx="157">
                  <c:v>41456</c:v>
                </c:pt>
                <c:pt idx="158">
                  <c:v>41457</c:v>
                </c:pt>
                <c:pt idx="159">
                  <c:v>41458</c:v>
                </c:pt>
                <c:pt idx="160">
                  <c:v>41459</c:v>
                </c:pt>
                <c:pt idx="161">
                  <c:v>41460</c:v>
                </c:pt>
                <c:pt idx="162">
                  <c:v>41463</c:v>
                </c:pt>
                <c:pt idx="163">
                  <c:v>41464</c:v>
                </c:pt>
                <c:pt idx="164">
                  <c:v>41465</c:v>
                </c:pt>
                <c:pt idx="165">
                  <c:v>41466</c:v>
                </c:pt>
                <c:pt idx="166">
                  <c:v>41467</c:v>
                </c:pt>
                <c:pt idx="167">
                  <c:v>41470</c:v>
                </c:pt>
                <c:pt idx="168">
                  <c:v>41471</c:v>
                </c:pt>
                <c:pt idx="169">
                  <c:v>41472</c:v>
                </c:pt>
                <c:pt idx="170">
                  <c:v>41473</c:v>
                </c:pt>
                <c:pt idx="171">
                  <c:v>41474</c:v>
                </c:pt>
                <c:pt idx="172">
                  <c:v>41477</c:v>
                </c:pt>
                <c:pt idx="173">
                  <c:v>41478</c:v>
                </c:pt>
                <c:pt idx="174">
                  <c:v>41479</c:v>
                </c:pt>
                <c:pt idx="175">
                  <c:v>41480</c:v>
                </c:pt>
                <c:pt idx="176">
                  <c:v>41481</c:v>
                </c:pt>
                <c:pt idx="177">
                  <c:v>41484</c:v>
                </c:pt>
                <c:pt idx="178">
                  <c:v>41485</c:v>
                </c:pt>
                <c:pt idx="179">
                  <c:v>41486</c:v>
                </c:pt>
                <c:pt idx="180">
                  <c:v>41487</c:v>
                </c:pt>
                <c:pt idx="181">
                  <c:v>41488</c:v>
                </c:pt>
                <c:pt idx="182">
                  <c:v>41491</c:v>
                </c:pt>
                <c:pt idx="183">
                  <c:v>41492</c:v>
                </c:pt>
                <c:pt idx="184">
                  <c:v>41493</c:v>
                </c:pt>
                <c:pt idx="185">
                  <c:v>41494</c:v>
                </c:pt>
                <c:pt idx="186">
                  <c:v>41495</c:v>
                </c:pt>
                <c:pt idx="187">
                  <c:v>41498</c:v>
                </c:pt>
                <c:pt idx="188">
                  <c:v>41499</c:v>
                </c:pt>
                <c:pt idx="189">
                  <c:v>41500</c:v>
                </c:pt>
                <c:pt idx="190">
                  <c:v>41501</c:v>
                </c:pt>
                <c:pt idx="191">
                  <c:v>41502</c:v>
                </c:pt>
                <c:pt idx="192">
                  <c:v>41505</c:v>
                </c:pt>
                <c:pt idx="193">
                  <c:v>41506</c:v>
                </c:pt>
                <c:pt idx="194">
                  <c:v>41507</c:v>
                </c:pt>
                <c:pt idx="195">
                  <c:v>41508</c:v>
                </c:pt>
                <c:pt idx="196">
                  <c:v>41509</c:v>
                </c:pt>
                <c:pt idx="197">
                  <c:v>41512</c:v>
                </c:pt>
                <c:pt idx="198">
                  <c:v>41513</c:v>
                </c:pt>
                <c:pt idx="199">
                  <c:v>41514</c:v>
                </c:pt>
                <c:pt idx="200">
                  <c:v>41515</c:v>
                </c:pt>
                <c:pt idx="201">
                  <c:v>41516</c:v>
                </c:pt>
                <c:pt idx="202">
                  <c:v>41519</c:v>
                </c:pt>
                <c:pt idx="203">
                  <c:v>41520</c:v>
                </c:pt>
                <c:pt idx="204">
                  <c:v>41521</c:v>
                </c:pt>
                <c:pt idx="205">
                  <c:v>41522</c:v>
                </c:pt>
                <c:pt idx="206">
                  <c:v>41523</c:v>
                </c:pt>
                <c:pt idx="207">
                  <c:v>41526</c:v>
                </c:pt>
                <c:pt idx="208">
                  <c:v>41527</c:v>
                </c:pt>
                <c:pt idx="209">
                  <c:v>41528</c:v>
                </c:pt>
                <c:pt idx="210">
                  <c:v>41529</c:v>
                </c:pt>
                <c:pt idx="211">
                  <c:v>41530</c:v>
                </c:pt>
                <c:pt idx="212">
                  <c:v>41533</c:v>
                </c:pt>
                <c:pt idx="213">
                  <c:v>41534</c:v>
                </c:pt>
                <c:pt idx="214">
                  <c:v>41535</c:v>
                </c:pt>
                <c:pt idx="215">
                  <c:v>41536</c:v>
                </c:pt>
                <c:pt idx="216">
                  <c:v>41537</c:v>
                </c:pt>
                <c:pt idx="217">
                  <c:v>41540</c:v>
                </c:pt>
                <c:pt idx="218">
                  <c:v>41541</c:v>
                </c:pt>
                <c:pt idx="219">
                  <c:v>41542</c:v>
                </c:pt>
                <c:pt idx="220">
                  <c:v>41543</c:v>
                </c:pt>
                <c:pt idx="221">
                  <c:v>41544</c:v>
                </c:pt>
                <c:pt idx="222">
                  <c:v>41547</c:v>
                </c:pt>
                <c:pt idx="223">
                  <c:v>41548</c:v>
                </c:pt>
                <c:pt idx="224">
                  <c:v>41549</c:v>
                </c:pt>
                <c:pt idx="225">
                  <c:v>41550</c:v>
                </c:pt>
                <c:pt idx="226">
                  <c:v>41551</c:v>
                </c:pt>
                <c:pt idx="227">
                  <c:v>41554</c:v>
                </c:pt>
                <c:pt idx="228">
                  <c:v>41555</c:v>
                </c:pt>
                <c:pt idx="229">
                  <c:v>41556</c:v>
                </c:pt>
                <c:pt idx="230">
                  <c:v>41557</c:v>
                </c:pt>
                <c:pt idx="231">
                  <c:v>41558</c:v>
                </c:pt>
                <c:pt idx="232">
                  <c:v>41561</c:v>
                </c:pt>
                <c:pt idx="233">
                  <c:v>41562</c:v>
                </c:pt>
                <c:pt idx="234">
                  <c:v>41563</c:v>
                </c:pt>
                <c:pt idx="235">
                  <c:v>41564</c:v>
                </c:pt>
                <c:pt idx="236">
                  <c:v>41565</c:v>
                </c:pt>
                <c:pt idx="237">
                  <c:v>41568</c:v>
                </c:pt>
                <c:pt idx="238">
                  <c:v>41569</c:v>
                </c:pt>
                <c:pt idx="239">
                  <c:v>41570</c:v>
                </c:pt>
                <c:pt idx="240">
                  <c:v>41571</c:v>
                </c:pt>
                <c:pt idx="241">
                  <c:v>41572</c:v>
                </c:pt>
                <c:pt idx="242">
                  <c:v>41575</c:v>
                </c:pt>
                <c:pt idx="243">
                  <c:v>41576</c:v>
                </c:pt>
                <c:pt idx="244">
                  <c:v>41577</c:v>
                </c:pt>
                <c:pt idx="245">
                  <c:v>41578</c:v>
                </c:pt>
                <c:pt idx="246">
                  <c:v>41579</c:v>
                </c:pt>
                <c:pt idx="247">
                  <c:v>41582</c:v>
                </c:pt>
                <c:pt idx="248">
                  <c:v>41583</c:v>
                </c:pt>
                <c:pt idx="249">
                  <c:v>41584</c:v>
                </c:pt>
                <c:pt idx="250">
                  <c:v>41585</c:v>
                </c:pt>
                <c:pt idx="251">
                  <c:v>41586</c:v>
                </c:pt>
                <c:pt idx="252">
                  <c:v>41589</c:v>
                </c:pt>
                <c:pt idx="253">
                  <c:v>41590</c:v>
                </c:pt>
                <c:pt idx="254">
                  <c:v>41591</c:v>
                </c:pt>
                <c:pt idx="255">
                  <c:v>41592</c:v>
                </c:pt>
                <c:pt idx="256">
                  <c:v>41593</c:v>
                </c:pt>
                <c:pt idx="257">
                  <c:v>41596</c:v>
                </c:pt>
                <c:pt idx="258">
                  <c:v>41597</c:v>
                </c:pt>
                <c:pt idx="259">
                  <c:v>41598</c:v>
                </c:pt>
                <c:pt idx="260">
                  <c:v>41599</c:v>
                </c:pt>
                <c:pt idx="261">
                  <c:v>41600</c:v>
                </c:pt>
                <c:pt idx="262">
                  <c:v>41603</c:v>
                </c:pt>
                <c:pt idx="263">
                  <c:v>41604</c:v>
                </c:pt>
                <c:pt idx="264">
                  <c:v>41605</c:v>
                </c:pt>
                <c:pt idx="265">
                  <c:v>41606</c:v>
                </c:pt>
                <c:pt idx="266">
                  <c:v>41607</c:v>
                </c:pt>
                <c:pt idx="267">
                  <c:v>41610</c:v>
                </c:pt>
                <c:pt idx="268">
                  <c:v>41611</c:v>
                </c:pt>
                <c:pt idx="269">
                  <c:v>41612</c:v>
                </c:pt>
                <c:pt idx="270">
                  <c:v>41613</c:v>
                </c:pt>
                <c:pt idx="271">
                  <c:v>41614</c:v>
                </c:pt>
                <c:pt idx="272">
                  <c:v>41617</c:v>
                </c:pt>
                <c:pt idx="273">
                  <c:v>41618</c:v>
                </c:pt>
                <c:pt idx="274">
                  <c:v>41619</c:v>
                </c:pt>
                <c:pt idx="275">
                  <c:v>41620</c:v>
                </c:pt>
                <c:pt idx="276">
                  <c:v>41621</c:v>
                </c:pt>
                <c:pt idx="277">
                  <c:v>41624</c:v>
                </c:pt>
                <c:pt idx="278">
                  <c:v>41625</c:v>
                </c:pt>
                <c:pt idx="279">
                  <c:v>41626</c:v>
                </c:pt>
                <c:pt idx="280">
                  <c:v>41627</c:v>
                </c:pt>
                <c:pt idx="281">
                  <c:v>41628</c:v>
                </c:pt>
                <c:pt idx="282">
                  <c:v>41631</c:v>
                </c:pt>
                <c:pt idx="283">
                  <c:v>41632</c:v>
                </c:pt>
                <c:pt idx="284">
                  <c:v>41633</c:v>
                </c:pt>
                <c:pt idx="285">
                  <c:v>41634</c:v>
                </c:pt>
                <c:pt idx="286">
                  <c:v>41635</c:v>
                </c:pt>
                <c:pt idx="287">
                  <c:v>41638</c:v>
                </c:pt>
                <c:pt idx="288">
                  <c:v>41639</c:v>
                </c:pt>
                <c:pt idx="289">
                  <c:v>41640</c:v>
                </c:pt>
                <c:pt idx="290">
                  <c:v>41641</c:v>
                </c:pt>
                <c:pt idx="291">
                  <c:v>41642</c:v>
                </c:pt>
                <c:pt idx="292">
                  <c:v>41645</c:v>
                </c:pt>
                <c:pt idx="293">
                  <c:v>41646</c:v>
                </c:pt>
                <c:pt idx="294">
                  <c:v>41647</c:v>
                </c:pt>
                <c:pt idx="295">
                  <c:v>41648</c:v>
                </c:pt>
                <c:pt idx="296">
                  <c:v>41649</c:v>
                </c:pt>
                <c:pt idx="297">
                  <c:v>41652</c:v>
                </c:pt>
                <c:pt idx="298">
                  <c:v>41653</c:v>
                </c:pt>
                <c:pt idx="299">
                  <c:v>41654</c:v>
                </c:pt>
                <c:pt idx="300">
                  <c:v>41655</c:v>
                </c:pt>
                <c:pt idx="301">
                  <c:v>41656</c:v>
                </c:pt>
                <c:pt idx="302">
                  <c:v>41659</c:v>
                </c:pt>
                <c:pt idx="303">
                  <c:v>41660</c:v>
                </c:pt>
                <c:pt idx="304">
                  <c:v>41661</c:v>
                </c:pt>
                <c:pt idx="305">
                  <c:v>41662</c:v>
                </c:pt>
                <c:pt idx="306">
                  <c:v>41663</c:v>
                </c:pt>
                <c:pt idx="307">
                  <c:v>41666</c:v>
                </c:pt>
                <c:pt idx="308">
                  <c:v>41667</c:v>
                </c:pt>
                <c:pt idx="309">
                  <c:v>41668</c:v>
                </c:pt>
                <c:pt idx="310">
                  <c:v>41669</c:v>
                </c:pt>
                <c:pt idx="311">
                  <c:v>41670</c:v>
                </c:pt>
                <c:pt idx="312">
                  <c:v>41673</c:v>
                </c:pt>
                <c:pt idx="313">
                  <c:v>41674</c:v>
                </c:pt>
                <c:pt idx="314">
                  <c:v>41675</c:v>
                </c:pt>
                <c:pt idx="315">
                  <c:v>41676</c:v>
                </c:pt>
                <c:pt idx="316">
                  <c:v>41677</c:v>
                </c:pt>
                <c:pt idx="317">
                  <c:v>41680</c:v>
                </c:pt>
                <c:pt idx="318">
                  <c:v>41681</c:v>
                </c:pt>
                <c:pt idx="319">
                  <c:v>41682</c:v>
                </c:pt>
                <c:pt idx="320">
                  <c:v>41683</c:v>
                </c:pt>
                <c:pt idx="321">
                  <c:v>41684</c:v>
                </c:pt>
                <c:pt idx="322">
                  <c:v>41687</c:v>
                </c:pt>
                <c:pt idx="323">
                  <c:v>41688</c:v>
                </c:pt>
                <c:pt idx="324">
                  <c:v>41689</c:v>
                </c:pt>
                <c:pt idx="325">
                  <c:v>41690</c:v>
                </c:pt>
                <c:pt idx="326">
                  <c:v>41691</c:v>
                </c:pt>
                <c:pt idx="327">
                  <c:v>41694</c:v>
                </c:pt>
                <c:pt idx="328">
                  <c:v>41695</c:v>
                </c:pt>
                <c:pt idx="329">
                  <c:v>41696</c:v>
                </c:pt>
                <c:pt idx="330">
                  <c:v>41697</c:v>
                </c:pt>
                <c:pt idx="331">
                  <c:v>41698</c:v>
                </c:pt>
                <c:pt idx="332">
                  <c:v>41701</c:v>
                </c:pt>
                <c:pt idx="333">
                  <c:v>41702</c:v>
                </c:pt>
                <c:pt idx="334">
                  <c:v>41703</c:v>
                </c:pt>
                <c:pt idx="335">
                  <c:v>41704</c:v>
                </c:pt>
                <c:pt idx="336">
                  <c:v>41705</c:v>
                </c:pt>
                <c:pt idx="337">
                  <c:v>41708</c:v>
                </c:pt>
                <c:pt idx="338">
                  <c:v>41709</c:v>
                </c:pt>
                <c:pt idx="339">
                  <c:v>41710</c:v>
                </c:pt>
                <c:pt idx="340">
                  <c:v>41711</c:v>
                </c:pt>
                <c:pt idx="341">
                  <c:v>41712</c:v>
                </c:pt>
                <c:pt idx="342">
                  <c:v>41715</c:v>
                </c:pt>
                <c:pt idx="343">
                  <c:v>41716</c:v>
                </c:pt>
                <c:pt idx="344">
                  <c:v>41717</c:v>
                </c:pt>
                <c:pt idx="345">
                  <c:v>41718</c:v>
                </c:pt>
                <c:pt idx="346">
                  <c:v>41719</c:v>
                </c:pt>
                <c:pt idx="347">
                  <c:v>41722</c:v>
                </c:pt>
                <c:pt idx="348">
                  <c:v>41723</c:v>
                </c:pt>
                <c:pt idx="349">
                  <c:v>41724</c:v>
                </c:pt>
                <c:pt idx="350">
                  <c:v>41725</c:v>
                </c:pt>
                <c:pt idx="351">
                  <c:v>41726</c:v>
                </c:pt>
                <c:pt idx="352">
                  <c:v>41729</c:v>
                </c:pt>
                <c:pt idx="353">
                  <c:v>41730</c:v>
                </c:pt>
                <c:pt idx="354">
                  <c:v>41731</c:v>
                </c:pt>
                <c:pt idx="355">
                  <c:v>41732</c:v>
                </c:pt>
                <c:pt idx="356">
                  <c:v>41733</c:v>
                </c:pt>
                <c:pt idx="357">
                  <c:v>41736</c:v>
                </c:pt>
                <c:pt idx="358">
                  <c:v>41737</c:v>
                </c:pt>
                <c:pt idx="359">
                  <c:v>41738</c:v>
                </c:pt>
                <c:pt idx="360">
                  <c:v>41739</c:v>
                </c:pt>
                <c:pt idx="361">
                  <c:v>41740</c:v>
                </c:pt>
                <c:pt idx="362">
                  <c:v>41743</c:v>
                </c:pt>
                <c:pt idx="363">
                  <c:v>41744</c:v>
                </c:pt>
                <c:pt idx="364">
                  <c:v>41745</c:v>
                </c:pt>
                <c:pt idx="365">
                  <c:v>41746</c:v>
                </c:pt>
                <c:pt idx="366">
                  <c:v>41747</c:v>
                </c:pt>
                <c:pt idx="367">
                  <c:v>41750</c:v>
                </c:pt>
                <c:pt idx="368">
                  <c:v>41751</c:v>
                </c:pt>
                <c:pt idx="369">
                  <c:v>41752</c:v>
                </c:pt>
                <c:pt idx="370">
                  <c:v>41753</c:v>
                </c:pt>
                <c:pt idx="371">
                  <c:v>41754</c:v>
                </c:pt>
                <c:pt idx="372">
                  <c:v>41757</c:v>
                </c:pt>
                <c:pt idx="373">
                  <c:v>41758</c:v>
                </c:pt>
                <c:pt idx="374">
                  <c:v>41759</c:v>
                </c:pt>
                <c:pt idx="375">
                  <c:v>41760</c:v>
                </c:pt>
                <c:pt idx="376">
                  <c:v>41761</c:v>
                </c:pt>
                <c:pt idx="377">
                  <c:v>41764</c:v>
                </c:pt>
                <c:pt idx="378">
                  <c:v>41765</c:v>
                </c:pt>
                <c:pt idx="379">
                  <c:v>41766</c:v>
                </c:pt>
                <c:pt idx="380">
                  <c:v>41767</c:v>
                </c:pt>
                <c:pt idx="381">
                  <c:v>41768</c:v>
                </c:pt>
                <c:pt idx="382">
                  <c:v>41771</c:v>
                </c:pt>
                <c:pt idx="383">
                  <c:v>41772</c:v>
                </c:pt>
                <c:pt idx="384">
                  <c:v>41773</c:v>
                </c:pt>
                <c:pt idx="385">
                  <c:v>41774</c:v>
                </c:pt>
                <c:pt idx="386">
                  <c:v>41775</c:v>
                </c:pt>
                <c:pt idx="387">
                  <c:v>41778</c:v>
                </c:pt>
                <c:pt idx="388">
                  <c:v>41779</c:v>
                </c:pt>
                <c:pt idx="389">
                  <c:v>41780</c:v>
                </c:pt>
                <c:pt idx="390">
                  <c:v>41781</c:v>
                </c:pt>
                <c:pt idx="391">
                  <c:v>41782</c:v>
                </c:pt>
                <c:pt idx="392">
                  <c:v>41785</c:v>
                </c:pt>
                <c:pt idx="393">
                  <c:v>41786</c:v>
                </c:pt>
                <c:pt idx="394">
                  <c:v>41787</c:v>
                </c:pt>
                <c:pt idx="395">
                  <c:v>41788</c:v>
                </c:pt>
                <c:pt idx="396">
                  <c:v>41789</c:v>
                </c:pt>
                <c:pt idx="397">
                  <c:v>41792</c:v>
                </c:pt>
                <c:pt idx="398">
                  <c:v>41793</c:v>
                </c:pt>
                <c:pt idx="399">
                  <c:v>41794</c:v>
                </c:pt>
                <c:pt idx="400">
                  <c:v>41795</c:v>
                </c:pt>
                <c:pt idx="401">
                  <c:v>41796</c:v>
                </c:pt>
                <c:pt idx="402">
                  <c:v>41799</c:v>
                </c:pt>
                <c:pt idx="403">
                  <c:v>41800</c:v>
                </c:pt>
                <c:pt idx="404">
                  <c:v>41801</c:v>
                </c:pt>
                <c:pt idx="405">
                  <c:v>41802</c:v>
                </c:pt>
                <c:pt idx="406">
                  <c:v>41803</c:v>
                </c:pt>
                <c:pt idx="407">
                  <c:v>41806</c:v>
                </c:pt>
                <c:pt idx="408">
                  <c:v>41807</c:v>
                </c:pt>
                <c:pt idx="409">
                  <c:v>41808</c:v>
                </c:pt>
                <c:pt idx="410">
                  <c:v>41809</c:v>
                </c:pt>
                <c:pt idx="411">
                  <c:v>41810</c:v>
                </c:pt>
                <c:pt idx="412">
                  <c:v>41813</c:v>
                </c:pt>
                <c:pt idx="413">
                  <c:v>41814</c:v>
                </c:pt>
                <c:pt idx="414">
                  <c:v>41815</c:v>
                </c:pt>
                <c:pt idx="415">
                  <c:v>41816</c:v>
                </c:pt>
                <c:pt idx="416">
                  <c:v>41817</c:v>
                </c:pt>
                <c:pt idx="417">
                  <c:v>41820</c:v>
                </c:pt>
                <c:pt idx="418">
                  <c:v>41821</c:v>
                </c:pt>
                <c:pt idx="419">
                  <c:v>41822</c:v>
                </c:pt>
                <c:pt idx="420">
                  <c:v>41823</c:v>
                </c:pt>
                <c:pt idx="421">
                  <c:v>41824</c:v>
                </c:pt>
                <c:pt idx="422">
                  <c:v>41827</c:v>
                </c:pt>
                <c:pt idx="423">
                  <c:v>41828</c:v>
                </c:pt>
                <c:pt idx="424">
                  <c:v>41829</c:v>
                </c:pt>
                <c:pt idx="425">
                  <c:v>41830</c:v>
                </c:pt>
                <c:pt idx="426">
                  <c:v>41831</c:v>
                </c:pt>
                <c:pt idx="427">
                  <c:v>41834</c:v>
                </c:pt>
                <c:pt idx="428">
                  <c:v>41835</c:v>
                </c:pt>
                <c:pt idx="429">
                  <c:v>41836</c:v>
                </c:pt>
                <c:pt idx="430">
                  <c:v>41837</c:v>
                </c:pt>
                <c:pt idx="431">
                  <c:v>41838</c:v>
                </c:pt>
                <c:pt idx="432">
                  <c:v>41841</c:v>
                </c:pt>
                <c:pt idx="433">
                  <c:v>41842</c:v>
                </c:pt>
                <c:pt idx="434">
                  <c:v>41843</c:v>
                </c:pt>
                <c:pt idx="435">
                  <c:v>41844</c:v>
                </c:pt>
                <c:pt idx="436">
                  <c:v>41845</c:v>
                </c:pt>
                <c:pt idx="437">
                  <c:v>41848</c:v>
                </c:pt>
                <c:pt idx="438">
                  <c:v>41849</c:v>
                </c:pt>
                <c:pt idx="439">
                  <c:v>41850</c:v>
                </c:pt>
                <c:pt idx="440">
                  <c:v>41851</c:v>
                </c:pt>
                <c:pt idx="441">
                  <c:v>41852</c:v>
                </c:pt>
                <c:pt idx="442">
                  <c:v>41855</c:v>
                </c:pt>
                <c:pt idx="443">
                  <c:v>41856</c:v>
                </c:pt>
                <c:pt idx="444">
                  <c:v>41857</c:v>
                </c:pt>
                <c:pt idx="445">
                  <c:v>41858</c:v>
                </c:pt>
                <c:pt idx="446">
                  <c:v>41859</c:v>
                </c:pt>
                <c:pt idx="447">
                  <c:v>41862</c:v>
                </c:pt>
                <c:pt idx="448">
                  <c:v>41863</c:v>
                </c:pt>
                <c:pt idx="449">
                  <c:v>41864</c:v>
                </c:pt>
                <c:pt idx="450">
                  <c:v>41865</c:v>
                </c:pt>
                <c:pt idx="451">
                  <c:v>41866</c:v>
                </c:pt>
                <c:pt idx="452">
                  <c:v>41869</c:v>
                </c:pt>
                <c:pt idx="453">
                  <c:v>41870</c:v>
                </c:pt>
                <c:pt idx="454">
                  <c:v>41871</c:v>
                </c:pt>
                <c:pt idx="455">
                  <c:v>41872</c:v>
                </c:pt>
                <c:pt idx="456">
                  <c:v>41873</c:v>
                </c:pt>
                <c:pt idx="457">
                  <c:v>41876</c:v>
                </c:pt>
                <c:pt idx="458">
                  <c:v>41877</c:v>
                </c:pt>
                <c:pt idx="459">
                  <c:v>41878</c:v>
                </c:pt>
                <c:pt idx="460">
                  <c:v>41879</c:v>
                </c:pt>
                <c:pt idx="461">
                  <c:v>41880</c:v>
                </c:pt>
                <c:pt idx="462">
                  <c:v>41883</c:v>
                </c:pt>
                <c:pt idx="463">
                  <c:v>41884</c:v>
                </c:pt>
                <c:pt idx="464">
                  <c:v>41885</c:v>
                </c:pt>
                <c:pt idx="465">
                  <c:v>41886</c:v>
                </c:pt>
                <c:pt idx="466">
                  <c:v>41887</c:v>
                </c:pt>
                <c:pt idx="467">
                  <c:v>41890</c:v>
                </c:pt>
                <c:pt idx="468">
                  <c:v>41891</c:v>
                </c:pt>
                <c:pt idx="469">
                  <c:v>41892</c:v>
                </c:pt>
                <c:pt idx="470">
                  <c:v>41893</c:v>
                </c:pt>
                <c:pt idx="471">
                  <c:v>41894</c:v>
                </c:pt>
                <c:pt idx="472">
                  <c:v>41897</c:v>
                </c:pt>
                <c:pt idx="473">
                  <c:v>41898</c:v>
                </c:pt>
                <c:pt idx="474">
                  <c:v>41899</c:v>
                </c:pt>
                <c:pt idx="475">
                  <c:v>41900</c:v>
                </c:pt>
                <c:pt idx="476">
                  <c:v>41901</c:v>
                </c:pt>
                <c:pt idx="477">
                  <c:v>41904</c:v>
                </c:pt>
                <c:pt idx="478">
                  <c:v>41905</c:v>
                </c:pt>
                <c:pt idx="479">
                  <c:v>41906</c:v>
                </c:pt>
                <c:pt idx="480">
                  <c:v>41907</c:v>
                </c:pt>
                <c:pt idx="481">
                  <c:v>41908</c:v>
                </c:pt>
                <c:pt idx="482">
                  <c:v>41911</c:v>
                </c:pt>
                <c:pt idx="483">
                  <c:v>41912</c:v>
                </c:pt>
                <c:pt idx="484">
                  <c:v>41913</c:v>
                </c:pt>
                <c:pt idx="485">
                  <c:v>41914</c:v>
                </c:pt>
                <c:pt idx="486">
                  <c:v>41915</c:v>
                </c:pt>
                <c:pt idx="487">
                  <c:v>41918</c:v>
                </c:pt>
                <c:pt idx="488">
                  <c:v>41919</c:v>
                </c:pt>
                <c:pt idx="489">
                  <c:v>41920</c:v>
                </c:pt>
                <c:pt idx="490">
                  <c:v>41921</c:v>
                </c:pt>
                <c:pt idx="491">
                  <c:v>41922</c:v>
                </c:pt>
                <c:pt idx="492">
                  <c:v>41925</c:v>
                </c:pt>
                <c:pt idx="493">
                  <c:v>41926</c:v>
                </c:pt>
                <c:pt idx="494">
                  <c:v>41927</c:v>
                </c:pt>
                <c:pt idx="495">
                  <c:v>41928</c:v>
                </c:pt>
                <c:pt idx="496">
                  <c:v>41929</c:v>
                </c:pt>
                <c:pt idx="497">
                  <c:v>41932</c:v>
                </c:pt>
                <c:pt idx="498">
                  <c:v>41933</c:v>
                </c:pt>
                <c:pt idx="499">
                  <c:v>41934</c:v>
                </c:pt>
                <c:pt idx="500">
                  <c:v>41935</c:v>
                </c:pt>
                <c:pt idx="501">
                  <c:v>41936</c:v>
                </c:pt>
                <c:pt idx="502">
                  <c:v>41939</c:v>
                </c:pt>
                <c:pt idx="503">
                  <c:v>41940</c:v>
                </c:pt>
                <c:pt idx="504">
                  <c:v>41941</c:v>
                </c:pt>
                <c:pt idx="505">
                  <c:v>41942</c:v>
                </c:pt>
                <c:pt idx="506">
                  <c:v>41943</c:v>
                </c:pt>
                <c:pt idx="507">
                  <c:v>41946</c:v>
                </c:pt>
                <c:pt idx="508">
                  <c:v>41947</c:v>
                </c:pt>
                <c:pt idx="509">
                  <c:v>41948</c:v>
                </c:pt>
                <c:pt idx="510">
                  <c:v>41949</c:v>
                </c:pt>
                <c:pt idx="511">
                  <c:v>41950</c:v>
                </c:pt>
                <c:pt idx="512">
                  <c:v>41953</c:v>
                </c:pt>
                <c:pt idx="513">
                  <c:v>41954</c:v>
                </c:pt>
                <c:pt idx="514">
                  <c:v>41955</c:v>
                </c:pt>
                <c:pt idx="515">
                  <c:v>41956</c:v>
                </c:pt>
                <c:pt idx="516">
                  <c:v>41957</c:v>
                </c:pt>
                <c:pt idx="517">
                  <c:v>41960</c:v>
                </c:pt>
                <c:pt idx="518">
                  <c:v>41961</c:v>
                </c:pt>
                <c:pt idx="519">
                  <c:v>41962</c:v>
                </c:pt>
                <c:pt idx="520">
                  <c:v>41963</c:v>
                </c:pt>
                <c:pt idx="521">
                  <c:v>41964</c:v>
                </c:pt>
                <c:pt idx="522">
                  <c:v>41967</c:v>
                </c:pt>
                <c:pt idx="523">
                  <c:v>41968</c:v>
                </c:pt>
                <c:pt idx="524">
                  <c:v>41969</c:v>
                </c:pt>
                <c:pt idx="525">
                  <c:v>41970</c:v>
                </c:pt>
                <c:pt idx="526">
                  <c:v>41971</c:v>
                </c:pt>
                <c:pt idx="527">
                  <c:v>41974</c:v>
                </c:pt>
                <c:pt idx="528">
                  <c:v>41975</c:v>
                </c:pt>
                <c:pt idx="529">
                  <c:v>41976</c:v>
                </c:pt>
                <c:pt idx="530">
                  <c:v>41977</c:v>
                </c:pt>
                <c:pt idx="531">
                  <c:v>41978</c:v>
                </c:pt>
                <c:pt idx="532">
                  <c:v>41981</c:v>
                </c:pt>
                <c:pt idx="533">
                  <c:v>41982</c:v>
                </c:pt>
                <c:pt idx="534">
                  <c:v>41983</c:v>
                </c:pt>
                <c:pt idx="535">
                  <c:v>41984</c:v>
                </c:pt>
                <c:pt idx="536">
                  <c:v>41985</c:v>
                </c:pt>
                <c:pt idx="537">
                  <c:v>41988</c:v>
                </c:pt>
                <c:pt idx="538">
                  <c:v>41989</c:v>
                </c:pt>
                <c:pt idx="539">
                  <c:v>41990</c:v>
                </c:pt>
                <c:pt idx="540">
                  <c:v>41991</c:v>
                </c:pt>
                <c:pt idx="541">
                  <c:v>41992</c:v>
                </c:pt>
                <c:pt idx="542">
                  <c:v>41995</c:v>
                </c:pt>
                <c:pt idx="543">
                  <c:v>41996</c:v>
                </c:pt>
                <c:pt idx="544">
                  <c:v>41997</c:v>
                </c:pt>
                <c:pt idx="545">
                  <c:v>41998</c:v>
                </c:pt>
                <c:pt idx="546">
                  <c:v>41999</c:v>
                </c:pt>
                <c:pt idx="547">
                  <c:v>42002</c:v>
                </c:pt>
                <c:pt idx="548">
                  <c:v>42003</c:v>
                </c:pt>
                <c:pt idx="549">
                  <c:v>42004</c:v>
                </c:pt>
                <c:pt idx="550">
                  <c:v>42005</c:v>
                </c:pt>
                <c:pt idx="551">
                  <c:v>42006</c:v>
                </c:pt>
                <c:pt idx="552">
                  <c:v>42009</c:v>
                </c:pt>
                <c:pt idx="553">
                  <c:v>42010</c:v>
                </c:pt>
                <c:pt idx="554">
                  <c:v>42011</c:v>
                </c:pt>
                <c:pt idx="555">
                  <c:v>42012</c:v>
                </c:pt>
                <c:pt idx="556">
                  <c:v>42013</c:v>
                </c:pt>
                <c:pt idx="557">
                  <c:v>42016</c:v>
                </c:pt>
                <c:pt idx="558">
                  <c:v>42017</c:v>
                </c:pt>
                <c:pt idx="559">
                  <c:v>42018</c:v>
                </c:pt>
                <c:pt idx="560">
                  <c:v>42019</c:v>
                </c:pt>
                <c:pt idx="561">
                  <c:v>42020</c:v>
                </c:pt>
                <c:pt idx="562">
                  <c:v>42023</c:v>
                </c:pt>
                <c:pt idx="563">
                  <c:v>42024</c:v>
                </c:pt>
                <c:pt idx="564">
                  <c:v>42025</c:v>
                </c:pt>
                <c:pt idx="565">
                  <c:v>42026</c:v>
                </c:pt>
                <c:pt idx="566">
                  <c:v>42027</c:v>
                </c:pt>
                <c:pt idx="567">
                  <c:v>42030</c:v>
                </c:pt>
                <c:pt idx="568">
                  <c:v>42031</c:v>
                </c:pt>
                <c:pt idx="569">
                  <c:v>42032</c:v>
                </c:pt>
                <c:pt idx="570">
                  <c:v>42033</c:v>
                </c:pt>
                <c:pt idx="571">
                  <c:v>42034</c:v>
                </c:pt>
                <c:pt idx="572">
                  <c:v>42037</c:v>
                </c:pt>
                <c:pt idx="573">
                  <c:v>42038</c:v>
                </c:pt>
                <c:pt idx="574">
                  <c:v>42039</c:v>
                </c:pt>
                <c:pt idx="575">
                  <c:v>42040</c:v>
                </c:pt>
                <c:pt idx="576">
                  <c:v>42041</c:v>
                </c:pt>
                <c:pt idx="577">
                  <c:v>42044</c:v>
                </c:pt>
                <c:pt idx="578">
                  <c:v>42045</c:v>
                </c:pt>
                <c:pt idx="579">
                  <c:v>42046</c:v>
                </c:pt>
                <c:pt idx="580">
                  <c:v>42047</c:v>
                </c:pt>
                <c:pt idx="581">
                  <c:v>42048</c:v>
                </c:pt>
                <c:pt idx="582">
                  <c:v>42051</c:v>
                </c:pt>
                <c:pt idx="583">
                  <c:v>42052</c:v>
                </c:pt>
                <c:pt idx="584">
                  <c:v>42053</c:v>
                </c:pt>
                <c:pt idx="585">
                  <c:v>42054</c:v>
                </c:pt>
                <c:pt idx="586">
                  <c:v>42055</c:v>
                </c:pt>
                <c:pt idx="587">
                  <c:v>42058</c:v>
                </c:pt>
                <c:pt idx="588">
                  <c:v>42059</c:v>
                </c:pt>
                <c:pt idx="589">
                  <c:v>42060</c:v>
                </c:pt>
                <c:pt idx="590">
                  <c:v>42061</c:v>
                </c:pt>
                <c:pt idx="591">
                  <c:v>42062</c:v>
                </c:pt>
                <c:pt idx="592">
                  <c:v>42065</c:v>
                </c:pt>
                <c:pt idx="593">
                  <c:v>42066</c:v>
                </c:pt>
                <c:pt idx="594">
                  <c:v>42067</c:v>
                </c:pt>
                <c:pt idx="595">
                  <c:v>42068</c:v>
                </c:pt>
                <c:pt idx="596">
                  <c:v>42069</c:v>
                </c:pt>
                <c:pt idx="597">
                  <c:v>42072</c:v>
                </c:pt>
                <c:pt idx="598">
                  <c:v>42073</c:v>
                </c:pt>
                <c:pt idx="599">
                  <c:v>42074</c:v>
                </c:pt>
                <c:pt idx="600">
                  <c:v>42075</c:v>
                </c:pt>
                <c:pt idx="601">
                  <c:v>42076</c:v>
                </c:pt>
                <c:pt idx="602">
                  <c:v>42079</c:v>
                </c:pt>
                <c:pt idx="603">
                  <c:v>42080</c:v>
                </c:pt>
                <c:pt idx="604">
                  <c:v>42081</c:v>
                </c:pt>
                <c:pt idx="605">
                  <c:v>42082</c:v>
                </c:pt>
                <c:pt idx="606">
                  <c:v>42083</c:v>
                </c:pt>
                <c:pt idx="607">
                  <c:v>42086</c:v>
                </c:pt>
                <c:pt idx="608">
                  <c:v>42087</c:v>
                </c:pt>
                <c:pt idx="609">
                  <c:v>42088</c:v>
                </c:pt>
                <c:pt idx="610">
                  <c:v>42089</c:v>
                </c:pt>
                <c:pt idx="611">
                  <c:v>42090</c:v>
                </c:pt>
                <c:pt idx="612">
                  <c:v>42093</c:v>
                </c:pt>
                <c:pt idx="613">
                  <c:v>42094</c:v>
                </c:pt>
                <c:pt idx="614">
                  <c:v>42095</c:v>
                </c:pt>
                <c:pt idx="615">
                  <c:v>42096</c:v>
                </c:pt>
                <c:pt idx="616">
                  <c:v>42097</c:v>
                </c:pt>
                <c:pt idx="617">
                  <c:v>42100</c:v>
                </c:pt>
                <c:pt idx="618">
                  <c:v>42101</c:v>
                </c:pt>
                <c:pt idx="619">
                  <c:v>42102</c:v>
                </c:pt>
                <c:pt idx="620">
                  <c:v>42103</c:v>
                </c:pt>
                <c:pt idx="621">
                  <c:v>42104</c:v>
                </c:pt>
                <c:pt idx="622">
                  <c:v>42107</c:v>
                </c:pt>
                <c:pt idx="623">
                  <c:v>42108</c:v>
                </c:pt>
                <c:pt idx="624">
                  <c:v>42109</c:v>
                </c:pt>
                <c:pt idx="625">
                  <c:v>42110</c:v>
                </c:pt>
                <c:pt idx="626">
                  <c:v>42111</c:v>
                </c:pt>
                <c:pt idx="627">
                  <c:v>42114</c:v>
                </c:pt>
                <c:pt idx="628">
                  <c:v>42115</c:v>
                </c:pt>
                <c:pt idx="629">
                  <c:v>42116</c:v>
                </c:pt>
                <c:pt idx="630">
                  <c:v>42117</c:v>
                </c:pt>
                <c:pt idx="631">
                  <c:v>42118</c:v>
                </c:pt>
                <c:pt idx="632">
                  <c:v>42121</c:v>
                </c:pt>
                <c:pt idx="633">
                  <c:v>42122</c:v>
                </c:pt>
                <c:pt idx="634">
                  <c:v>42123</c:v>
                </c:pt>
                <c:pt idx="635">
                  <c:v>42124</c:v>
                </c:pt>
                <c:pt idx="636">
                  <c:v>42125</c:v>
                </c:pt>
                <c:pt idx="637">
                  <c:v>42128</c:v>
                </c:pt>
                <c:pt idx="638">
                  <c:v>42129</c:v>
                </c:pt>
                <c:pt idx="639">
                  <c:v>42130</c:v>
                </c:pt>
                <c:pt idx="640">
                  <c:v>42131</c:v>
                </c:pt>
                <c:pt idx="641">
                  <c:v>42132</c:v>
                </c:pt>
                <c:pt idx="642">
                  <c:v>42135</c:v>
                </c:pt>
                <c:pt idx="643">
                  <c:v>42136</c:v>
                </c:pt>
                <c:pt idx="644">
                  <c:v>42137</c:v>
                </c:pt>
                <c:pt idx="645">
                  <c:v>42138</c:v>
                </c:pt>
                <c:pt idx="646">
                  <c:v>42139</c:v>
                </c:pt>
                <c:pt idx="647">
                  <c:v>42142</c:v>
                </c:pt>
                <c:pt idx="648">
                  <c:v>42143</c:v>
                </c:pt>
                <c:pt idx="649">
                  <c:v>42144</c:v>
                </c:pt>
                <c:pt idx="650">
                  <c:v>42145</c:v>
                </c:pt>
                <c:pt idx="651">
                  <c:v>42146</c:v>
                </c:pt>
                <c:pt idx="652">
                  <c:v>42149</c:v>
                </c:pt>
                <c:pt idx="653">
                  <c:v>42150</c:v>
                </c:pt>
                <c:pt idx="654">
                  <c:v>42151</c:v>
                </c:pt>
                <c:pt idx="655">
                  <c:v>42152</c:v>
                </c:pt>
                <c:pt idx="656">
                  <c:v>42153</c:v>
                </c:pt>
                <c:pt idx="657">
                  <c:v>42156</c:v>
                </c:pt>
                <c:pt idx="658">
                  <c:v>42157</c:v>
                </c:pt>
                <c:pt idx="659">
                  <c:v>42158</c:v>
                </c:pt>
                <c:pt idx="660">
                  <c:v>42159</c:v>
                </c:pt>
                <c:pt idx="661">
                  <c:v>42160</c:v>
                </c:pt>
                <c:pt idx="662">
                  <c:v>42163</c:v>
                </c:pt>
                <c:pt idx="663">
                  <c:v>42164</c:v>
                </c:pt>
                <c:pt idx="664">
                  <c:v>42165</c:v>
                </c:pt>
                <c:pt idx="665">
                  <c:v>42166</c:v>
                </c:pt>
                <c:pt idx="666">
                  <c:v>42167</c:v>
                </c:pt>
                <c:pt idx="667">
                  <c:v>42170</c:v>
                </c:pt>
                <c:pt idx="668">
                  <c:v>42171</c:v>
                </c:pt>
                <c:pt idx="669">
                  <c:v>42172</c:v>
                </c:pt>
                <c:pt idx="670">
                  <c:v>42173</c:v>
                </c:pt>
                <c:pt idx="671">
                  <c:v>42174</c:v>
                </c:pt>
                <c:pt idx="672">
                  <c:v>42177</c:v>
                </c:pt>
                <c:pt idx="673">
                  <c:v>42178</c:v>
                </c:pt>
                <c:pt idx="674">
                  <c:v>42179</c:v>
                </c:pt>
                <c:pt idx="675">
                  <c:v>42180</c:v>
                </c:pt>
                <c:pt idx="676">
                  <c:v>42181</c:v>
                </c:pt>
                <c:pt idx="677">
                  <c:v>42184</c:v>
                </c:pt>
                <c:pt idx="678">
                  <c:v>42185</c:v>
                </c:pt>
                <c:pt idx="679">
                  <c:v>42186</c:v>
                </c:pt>
                <c:pt idx="680">
                  <c:v>42187</c:v>
                </c:pt>
                <c:pt idx="681">
                  <c:v>42188</c:v>
                </c:pt>
                <c:pt idx="682">
                  <c:v>42191</c:v>
                </c:pt>
                <c:pt idx="683">
                  <c:v>42192</c:v>
                </c:pt>
                <c:pt idx="684">
                  <c:v>42193</c:v>
                </c:pt>
                <c:pt idx="685">
                  <c:v>42194</c:v>
                </c:pt>
                <c:pt idx="686">
                  <c:v>42195</c:v>
                </c:pt>
                <c:pt idx="687">
                  <c:v>42198</c:v>
                </c:pt>
                <c:pt idx="688">
                  <c:v>42199</c:v>
                </c:pt>
                <c:pt idx="689">
                  <c:v>42200</c:v>
                </c:pt>
                <c:pt idx="690">
                  <c:v>42201</c:v>
                </c:pt>
                <c:pt idx="691">
                  <c:v>42202</c:v>
                </c:pt>
                <c:pt idx="692">
                  <c:v>42205</c:v>
                </c:pt>
                <c:pt idx="693">
                  <c:v>42206</c:v>
                </c:pt>
                <c:pt idx="694">
                  <c:v>42207</c:v>
                </c:pt>
                <c:pt idx="695">
                  <c:v>42208</c:v>
                </c:pt>
                <c:pt idx="696">
                  <c:v>42209</c:v>
                </c:pt>
                <c:pt idx="697">
                  <c:v>42212</c:v>
                </c:pt>
                <c:pt idx="698">
                  <c:v>42213</c:v>
                </c:pt>
                <c:pt idx="699">
                  <c:v>42214</c:v>
                </c:pt>
                <c:pt idx="700">
                  <c:v>42215</c:v>
                </c:pt>
                <c:pt idx="701">
                  <c:v>42216</c:v>
                </c:pt>
                <c:pt idx="702">
                  <c:v>42219</c:v>
                </c:pt>
                <c:pt idx="703">
                  <c:v>42220</c:v>
                </c:pt>
                <c:pt idx="704">
                  <c:v>42221</c:v>
                </c:pt>
                <c:pt idx="705">
                  <c:v>42222</c:v>
                </c:pt>
                <c:pt idx="706">
                  <c:v>42223</c:v>
                </c:pt>
                <c:pt idx="707">
                  <c:v>42226</c:v>
                </c:pt>
                <c:pt idx="708">
                  <c:v>42227</c:v>
                </c:pt>
                <c:pt idx="709">
                  <c:v>42228</c:v>
                </c:pt>
                <c:pt idx="710">
                  <c:v>42229</c:v>
                </c:pt>
                <c:pt idx="711">
                  <c:v>42230</c:v>
                </c:pt>
                <c:pt idx="712">
                  <c:v>42233</c:v>
                </c:pt>
                <c:pt idx="713">
                  <c:v>42234</c:v>
                </c:pt>
                <c:pt idx="714">
                  <c:v>42235</c:v>
                </c:pt>
                <c:pt idx="715">
                  <c:v>42236</c:v>
                </c:pt>
                <c:pt idx="716">
                  <c:v>42237</c:v>
                </c:pt>
                <c:pt idx="717">
                  <c:v>42240</c:v>
                </c:pt>
                <c:pt idx="718">
                  <c:v>42241</c:v>
                </c:pt>
                <c:pt idx="719">
                  <c:v>42242</c:v>
                </c:pt>
                <c:pt idx="720">
                  <c:v>42243</c:v>
                </c:pt>
                <c:pt idx="721">
                  <c:v>42244</c:v>
                </c:pt>
                <c:pt idx="722">
                  <c:v>42247</c:v>
                </c:pt>
                <c:pt idx="723">
                  <c:v>42248</c:v>
                </c:pt>
                <c:pt idx="724">
                  <c:v>42249</c:v>
                </c:pt>
                <c:pt idx="725">
                  <c:v>42250</c:v>
                </c:pt>
                <c:pt idx="726">
                  <c:v>42251</c:v>
                </c:pt>
                <c:pt idx="727">
                  <c:v>42254</c:v>
                </c:pt>
                <c:pt idx="728">
                  <c:v>42255</c:v>
                </c:pt>
                <c:pt idx="729">
                  <c:v>42256</c:v>
                </c:pt>
                <c:pt idx="730">
                  <c:v>42257</c:v>
                </c:pt>
                <c:pt idx="731">
                  <c:v>42258</c:v>
                </c:pt>
                <c:pt idx="732">
                  <c:v>42261</c:v>
                </c:pt>
                <c:pt idx="733">
                  <c:v>42262</c:v>
                </c:pt>
                <c:pt idx="734">
                  <c:v>42263</c:v>
                </c:pt>
                <c:pt idx="735">
                  <c:v>42264</c:v>
                </c:pt>
                <c:pt idx="736">
                  <c:v>42265</c:v>
                </c:pt>
                <c:pt idx="737">
                  <c:v>42268</c:v>
                </c:pt>
                <c:pt idx="738">
                  <c:v>42269</c:v>
                </c:pt>
                <c:pt idx="739">
                  <c:v>42270</c:v>
                </c:pt>
                <c:pt idx="740">
                  <c:v>42271</c:v>
                </c:pt>
                <c:pt idx="741">
                  <c:v>42272</c:v>
                </c:pt>
                <c:pt idx="742">
                  <c:v>42275</c:v>
                </c:pt>
                <c:pt idx="743">
                  <c:v>42276</c:v>
                </c:pt>
                <c:pt idx="744">
                  <c:v>42277</c:v>
                </c:pt>
                <c:pt idx="745">
                  <c:v>42278</c:v>
                </c:pt>
                <c:pt idx="746">
                  <c:v>42279</c:v>
                </c:pt>
                <c:pt idx="747">
                  <c:v>42282</c:v>
                </c:pt>
                <c:pt idx="748">
                  <c:v>42283</c:v>
                </c:pt>
                <c:pt idx="749">
                  <c:v>42284</c:v>
                </c:pt>
                <c:pt idx="750">
                  <c:v>42285</c:v>
                </c:pt>
                <c:pt idx="751">
                  <c:v>42286</c:v>
                </c:pt>
                <c:pt idx="752">
                  <c:v>42289</c:v>
                </c:pt>
                <c:pt idx="753">
                  <c:v>42290</c:v>
                </c:pt>
                <c:pt idx="754">
                  <c:v>42291</c:v>
                </c:pt>
                <c:pt idx="755">
                  <c:v>42292</c:v>
                </c:pt>
                <c:pt idx="756">
                  <c:v>42293</c:v>
                </c:pt>
                <c:pt idx="757">
                  <c:v>42296</c:v>
                </c:pt>
                <c:pt idx="758">
                  <c:v>42297</c:v>
                </c:pt>
                <c:pt idx="759">
                  <c:v>42298</c:v>
                </c:pt>
                <c:pt idx="760">
                  <c:v>42299</c:v>
                </c:pt>
                <c:pt idx="761">
                  <c:v>42300</c:v>
                </c:pt>
                <c:pt idx="762">
                  <c:v>42303</c:v>
                </c:pt>
                <c:pt idx="763">
                  <c:v>42304</c:v>
                </c:pt>
                <c:pt idx="764">
                  <c:v>42305</c:v>
                </c:pt>
                <c:pt idx="765">
                  <c:v>42306</c:v>
                </c:pt>
                <c:pt idx="766">
                  <c:v>42307</c:v>
                </c:pt>
                <c:pt idx="767">
                  <c:v>42310</c:v>
                </c:pt>
                <c:pt idx="768">
                  <c:v>42311</c:v>
                </c:pt>
                <c:pt idx="769">
                  <c:v>42312</c:v>
                </c:pt>
                <c:pt idx="770">
                  <c:v>42313</c:v>
                </c:pt>
                <c:pt idx="771">
                  <c:v>42314</c:v>
                </c:pt>
                <c:pt idx="772">
                  <c:v>42317</c:v>
                </c:pt>
                <c:pt idx="773">
                  <c:v>42318</c:v>
                </c:pt>
                <c:pt idx="774">
                  <c:v>42319</c:v>
                </c:pt>
                <c:pt idx="775">
                  <c:v>42320</c:v>
                </c:pt>
                <c:pt idx="776">
                  <c:v>42321</c:v>
                </c:pt>
                <c:pt idx="777">
                  <c:v>42324</c:v>
                </c:pt>
                <c:pt idx="778">
                  <c:v>42325</c:v>
                </c:pt>
                <c:pt idx="779">
                  <c:v>42326</c:v>
                </c:pt>
                <c:pt idx="780">
                  <c:v>42327</c:v>
                </c:pt>
                <c:pt idx="781">
                  <c:v>42328</c:v>
                </c:pt>
                <c:pt idx="782">
                  <c:v>42331</c:v>
                </c:pt>
                <c:pt idx="783">
                  <c:v>42332</c:v>
                </c:pt>
                <c:pt idx="784">
                  <c:v>42333</c:v>
                </c:pt>
                <c:pt idx="785">
                  <c:v>42334</c:v>
                </c:pt>
                <c:pt idx="786">
                  <c:v>42335</c:v>
                </c:pt>
                <c:pt idx="787">
                  <c:v>42338</c:v>
                </c:pt>
                <c:pt idx="788">
                  <c:v>42339</c:v>
                </c:pt>
                <c:pt idx="789">
                  <c:v>42340</c:v>
                </c:pt>
                <c:pt idx="790">
                  <c:v>42341</c:v>
                </c:pt>
                <c:pt idx="791">
                  <c:v>42342</c:v>
                </c:pt>
                <c:pt idx="792">
                  <c:v>42345</c:v>
                </c:pt>
                <c:pt idx="793">
                  <c:v>42346</c:v>
                </c:pt>
                <c:pt idx="794">
                  <c:v>42347</c:v>
                </c:pt>
                <c:pt idx="795">
                  <c:v>42348</c:v>
                </c:pt>
                <c:pt idx="796">
                  <c:v>42349</c:v>
                </c:pt>
                <c:pt idx="797">
                  <c:v>42352</c:v>
                </c:pt>
                <c:pt idx="798">
                  <c:v>42353</c:v>
                </c:pt>
                <c:pt idx="799">
                  <c:v>42354</c:v>
                </c:pt>
                <c:pt idx="800">
                  <c:v>42355</c:v>
                </c:pt>
                <c:pt idx="801">
                  <c:v>42356</c:v>
                </c:pt>
                <c:pt idx="802">
                  <c:v>42359</c:v>
                </c:pt>
                <c:pt idx="803">
                  <c:v>42360</c:v>
                </c:pt>
                <c:pt idx="804">
                  <c:v>42361</c:v>
                </c:pt>
                <c:pt idx="805">
                  <c:v>42362</c:v>
                </c:pt>
                <c:pt idx="806">
                  <c:v>42363</c:v>
                </c:pt>
                <c:pt idx="807">
                  <c:v>42366</c:v>
                </c:pt>
                <c:pt idx="808">
                  <c:v>42367</c:v>
                </c:pt>
                <c:pt idx="809">
                  <c:v>42368</c:v>
                </c:pt>
                <c:pt idx="810">
                  <c:v>42369</c:v>
                </c:pt>
                <c:pt idx="811">
                  <c:v>42370</c:v>
                </c:pt>
                <c:pt idx="812">
                  <c:v>42373</c:v>
                </c:pt>
                <c:pt idx="813">
                  <c:v>42374</c:v>
                </c:pt>
                <c:pt idx="814">
                  <c:v>42375</c:v>
                </c:pt>
                <c:pt idx="815">
                  <c:v>42376</c:v>
                </c:pt>
                <c:pt idx="816">
                  <c:v>42377</c:v>
                </c:pt>
                <c:pt idx="817">
                  <c:v>42380</c:v>
                </c:pt>
                <c:pt idx="818">
                  <c:v>42381</c:v>
                </c:pt>
                <c:pt idx="819">
                  <c:v>42382</c:v>
                </c:pt>
                <c:pt idx="820">
                  <c:v>42383</c:v>
                </c:pt>
                <c:pt idx="821">
                  <c:v>42384</c:v>
                </c:pt>
                <c:pt idx="822">
                  <c:v>42387</c:v>
                </c:pt>
                <c:pt idx="823">
                  <c:v>42388</c:v>
                </c:pt>
                <c:pt idx="824">
                  <c:v>42389</c:v>
                </c:pt>
                <c:pt idx="825">
                  <c:v>42390</c:v>
                </c:pt>
                <c:pt idx="826">
                  <c:v>42391</c:v>
                </c:pt>
                <c:pt idx="827">
                  <c:v>42394</c:v>
                </c:pt>
                <c:pt idx="828">
                  <c:v>42395</c:v>
                </c:pt>
                <c:pt idx="829">
                  <c:v>42396</c:v>
                </c:pt>
                <c:pt idx="830">
                  <c:v>42397</c:v>
                </c:pt>
                <c:pt idx="831">
                  <c:v>42398</c:v>
                </c:pt>
                <c:pt idx="832">
                  <c:v>42401</c:v>
                </c:pt>
                <c:pt idx="833">
                  <c:v>42402</c:v>
                </c:pt>
                <c:pt idx="834">
                  <c:v>42403</c:v>
                </c:pt>
                <c:pt idx="835">
                  <c:v>42404</c:v>
                </c:pt>
                <c:pt idx="836">
                  <c:v>42405</c:v>
                </c:pt>
                <c:pt idx="837">
                  <c:v>42408</c:v>
                </c:pt>
                <c:pt idx="838">
                  <c:v>42409</c:v>
                </c:pt>
                <c:pt idx="839">
                  <c:v>42410</c:v>
                </c:pt>
                <c:pt idx="840">
                  <c:v>42411</c:v>
                </c:pt>
                <c:pt idx="841">
                  <c:v>42412</c:v>
                </c:pt>
                <c:pt idx="842">
                  <c:v>42415</c:v>
                </c:pt>
                <c:pt idx="843">
                  <c:v>42416</c:v>
                </c:pt>
                <c:pt idx="844">
                  <c:v>42417</c:v>
                </c:pt>
                <c:pt idx="845">
                  <c:v>42418</c:v>
                </c:pt>
                <c:pt idx="846">
                  <c:v>42419</c:v>
                </c:pt>
                <c:pt idx="847">
                  <c:v>42422</c:v>
                </c:pt>
                <c:pt idx="848">
                  <c:v>42423</c:v>
                </c:pt>
                <c:pt idx="849">
                  <c:v>42424</c:v>
                </c:pt>
                <c:pt idx="850">
                  <c:v>42425</c:v>
                </c:pt>
                <c:pt idx="851">
                  <c:v>42426</c:v>
                </c:pt>
                <c:pt idx="852">
                  <c:v>42429</c:v>
                </c:pt>
                <c:pt idx="853">
                  <c:v>42430</c:v>
                </c:pt>
                <c:pt idx="854">
                  <c:v>42431</c:v>
                </c:pt>
                <c:pt idx="855">
                  <c:v>42432</c:v>
                </c:pt>
                <c:pt idx="856">
                  <c:v>42433</c:v>
                </c:pt>
                <c:pt idx="857">
                  <c:v>42436</c:v>
                </c:pt>
                <c:pt idx="858">
                  <c:v>42437</c:v>
                </c:pt>
                <c:pt idx="859">
                  <c:v>42438</c:v>
                </c:pt>
                <c:pt idx="860">
                  <c:v>42439</c:v>
                </c:pt>
                <c:pt idx="861">
                  <c:v>42440</c:v>
                </c:pt>
                <c:pt idx="862">
                  <c:v>42443</c:v>
                </c:pt>
                <c:pt idx="863">
                  <c:v>42444</c:v>
                </c:pt>
                <c:pt idx="864">
                  <c:v>42445</c:v>
                </c:pt>
                <c:pt idx="865">
                  <c:v>42446</c:v>
                </c:pt>
                <c:pt idx="866">
                  <c:v>42447</c:v>
                </c:pt>
                <c:pt idx="867">
                  <c:v>42450</c:v>
                </c:pt>
                <c:pt idx="868">
                  <c:v>42451</c:v>
                </c:pt>
                <c:pt idx="869">
                  <c:v>42452</c:v>
                </c:pt>
                <c:pt idx="870">
                  <c:v>42453</c:v>
                </c:pt>
                <c:pt idx="871">
                  <c:v>42454</c:v>
                </c:pt>
                <c:pt idx="872">
                  <c:v>42457</c:v>
                </c:pt>
                <c:pt idx="873">
                  <c:v>42458</c:v>
                </c:pt>
                <c:pt idx="874">
                  <c:v>42459</c:v>
                </c:pt>
                <c:pt idx="875">
                  <c:v>42460</c:v>
                </c:pt>
                <c:pt idx="876">
                  <c:v>42461</c:v>
                </c:pt>
                <c:pt idx="877">
                  <c:v>42464</c:v>
                </c:pt>
                <c:pt idx="878">
                  <c:v>42465</c:v>
                </c:pt>
                <c:pt idx="879">
                  <c:v>42466</c:v>
                </c:pt>
                <c:pt idx="880">
                  <c:v>42467</c:v>
                </c:pt>
                <c:pt idx="881">
                  <c:v>42468</c:v>
                </c:pt>
                <c:pt idx="882">
                  <c:v>42471</c:v>
                </c:pt>
                <c:pt idx="883">
                  <c:v>42472</c:v>
                </c:pt>
                <c:pt idx="884">
                  <c:v>42473</c:v>
                </c:pt>
                <c:pt idx="885">
                  <c:v>42474</c:v>
                </c:pt>
                <c:pt idx="886">
                  <c:v>42475</c:v>
                </c:pt>
                <c:pt idx="887">
                  <c:v>42478</c:v>
                </c:pt>
                <c:pt idx="888">
                  <c:v>42479</c:v>
                </c:pt>
                <c:pt idx="889">
                  <c:v>42480</c:v>
                </c:pt>
                <c:pt idx="890">
                  <c:v>42481</c:v>
                </c:pt>
                <c:pt idx="891">
                  <c:v>42482</c:v>
                </c:pt>
                <c:pt idx="892">
                  <c:v>42485</c:v>
                </c:pt>
                <c:pt idx="893">
                  <c:v>42486</c:v>
                </c:pt>
                <c:pt idx="894">
                  <c:v>42487</c:v>
                </c:pt>
                <c:pt idx="895">
                  <c:v>42488</c:v>
                </c:pt>
                <c:pt idx="896">
                  <c:v>42489</c:v>
                </c:pt>
                <c:pt idx="897">
                  <c:v>42492</c:v>
                </c:pt>
                <c:pt idx="898">
                  <c:v>42493</c:v>
                </c:pt>
                <c:pt idx="899">
                  <c:v>42494</c:v>
                </c:pt>
                <c:pt idx="900">
                  <c:v>42495</c:v>
                </c:pt>
                <c:pt idx="901">
                  <c:v>42496</c:v>
                </c:pt>
                <c:pt idx="902">
                  <c:v>42499</c:v>
                </c:pt>
                <c:pt idx="903">
                  <c:v>42500</c:v>
                </c:pt>
                <c:pt idx="904">
                  <c:v>42501</c:v>
                </c:pt>
                <c:pt idx="905">
                  <c:v>42502</c:v>
                </c:pt>
                <c:pt idx="906">
                  <c:v>42503</c:v>
                </c:pt>
                <c:pt idx="907">
                  <c:v>42506</c:v>
                </c:pt>
                <c:pt idx="908">
                  <c:v>42507</c:v>
                </c:pt>
                <c:pt idx="909">
                  <c:v>42508</c:v>
                </c:pt>
                <c:pt idx="910">
                  <c:v>42509</c:v>
                </c:pt>
                <c:pt idx="911">
                  <c:v>42510</c:v>
                </c:pt>
                <c:pt idx="912">
                  <c:v>42513</c:v>
                </c:pt>
                <c:pt idx="913">
                  <c:v>42514</c:v>
                </c:pt>
                <c:pt idx="914">
                  <c:v>42515</c:v>
                </c:pt>
                <c:pt idx="915">
                  <c:v>42516</c:v>
                </c:pt>
                <c:pt idx="916">
                  <c:v>42517</c:v>
                </c:pt>
                <c:pt idx="917">
                  <c:v>42520</c:v>
                </c:pt>
                <c:pt idx="918">
                  <c:v>42521</c:v>
                </c:pt>
                <c:pt idx="919">
                  <c:v>42522</c:v>
                </c:pt>
                <c:pt idx="920">
                  <c:v>42523</c:v>
                </c:pt>
                <c:pt idx="921">
                  <c:v>42524</c:v>
                </c:pt>
                <c:pt idx="922">
                  <c:v>42527</c:v>
                </c:pt>
                <c:pt idx="923">
                  <c:v>42528</c:v>
                </c:pt>
                <c:pt idx="924">
                  <c:v>42529</c:v>
                </c:pt>
                <c:pt idx="925">
                  <c:v>42530</c:v>
                </c:pt>
                <c:pt idx="926">
                  <c:v>42531</c:v>
                </c:pt>
                <c:pt idx="927">
                  <c:v>42534</c:v>
                </c:pt>
                <c:pt idx="928">
                  <c:v>42535</c:v>
                </c:pt>
                <c:pt idx="929">
                  <c:v>42536</c:v>
                </c:pt>
                <c:pt idx="930">
                  <c:v>42537</c:v>
                </c:pt>
                <c:pt idx="931">
                  <c:v>42538</c:v>
                </c:pt>
                <c:pt idx="932">
                  <c:v>42541</c:v>
                </c:pt>
                <c:pt idx="933">
                  <c:v>42542</c:v>
                </c:pt>
                <c:pt idx="934">
                  <c:v>42543</c:v>
                </c:pt>
                <c:pt idx="935">
                  <c:v>42544</c:v>
                </c:pt>
                <c:pt idx="936">
                  <c:v>42545</c:v>
                </c:pt>
                <c:pt idx="937">
                  <c:v>42548</c:v>
                </c:pt>
                <c:pt idx="938">
                  <c:v>42549</c:v>
                </c:pt>
                <c:pt idx="939">
                  <c:v>42550</c:v>
                </c:pt>
                <c:pt idx="940">
                  <c:v>42551</c:v>
                </c:pt>
                <c:pt idx="941">
                  <c:v>42552</c:v>
                </c:pt>
                <c:pt idx="942">
                  <c:v>42555</c:v>
                </c:pt>
                <c:pt idx="943">
                  <c:v>42556</c:v>
                </c:pt>
                <c:pt idx="944">
                  <c:v>42557</c:v>
                </c:pt>
                <c:pt idx="945">
                  <c:v>42558</c:v>
                </c:pt>
                <c:pt idx="946">
                  <c:v>42559</c:v>
                </c:pt>
                <c:pt idx="947">
                  <c:v>42562</c:v>
                </c:pt>
                <c:pt idx="948">
                  <c:v>42563</c:v>
                </c:pt>
                <c:pt idx="949">
                  <c:v>42564</c:v>
                </c:pt>
                <c:pt idx="950">
                  <c:v>42565</c:v>
                </c:pt>
                <c:pt idx="951">
                  <c:v>42566</c:v>
                </c:pt>
                <c:pt idx="952">
                  <c:v>42569</c:v>
                </c:pt>
                <c:pt idx="953">
                  <c:v>42570</c:v>
                </c:pt>
                <c:pt idx="954">
                  <c:v>42571</c:v>
                </c:pt>
                <c:pt idx="955">
                  <c:v>42572</c:v>
                </c:pt>
                <c:pt idx="956">
                  <c:v>42573</c:v>
                </c:pt>
                <c:pt idx="957">
                  <c:v>42576</c:v>
                </c:pt>
                <c:pt idx="958">
                  <c:v>42577</c:v>
                </c:pt>
                <c:pt idx="959">
                  <c:v>42578</c:v>
                </c:pt>
                <c:pt idx="960">
                  <c:v>42579</c:v>
                </c:pt>
                <c:pt idx="961">
                  <c:v>42580</c:v>
                </c:pt>
                <c:pt idx="962">
                  <c:v>42583</c:v>
                </c:pt>
                <c:pt idx="963">
                  <c:v>42584</c:v>
                </c:pt>
                <c:pt idx="964">
                  <c:v>42585</c:v>
                </c:pt>
                <c:pt idx="965">
                  <c:v>42586</c:v>
                </c:pt>
                <c:pt idx="966">
                  <c:v>42587</c:v>
                </c:pt>
                <c:pt idx="967">
                  <c:v>42590</c:v>
                </c:pt>
                <c:pt idx="968">
                  <c:v>42591</c:v>
                </c:pt>
                <c:pt idx="969">
                  <c:v>42592</c:v>
                </c:pt>
                <c:pt idx="970">
                  <c:v>42593</c:v>
                </c:pt>
                <c:pt idx="971">
                  <c:v>42594</c:v>
                </c:pt>
                <c:pt idx="972">
                  <c:v>42597</c:v>
                </c:pt>
                <c:pt idx="973">
                  <c:v>42598</c:v>
                </c:pt>
                <c:pt idx="974">
                  <c:v>42599</c:v>
                </c:pt>
                <c:pt idx="975">
                  <c:v>42600</c:v>
                </c:pt>
                <c:pt idx="976">
                  <c:v>42601</c:v>
                </c:pt>
                <c:pt idx="977">
                  <c:v>42604</c:v>
                </c:pt>
                <c:pt idx="978">
                  <c:v>42605</c:v>
                </c:pt>
                <c:pt idx="979">
                  <c:v>42606</c:v>
                </c:pt>
                <c:pt idx="980">
                  <c:v>42607</c:v>
                </c:pt>
                <c:pt idx="981">
                  <c:v>42608</c:v>
                </c:pt>
                <c:pt idx="982">
                  <c:v>42611</c:v>
                </c:pt>
                <c:pt idx="983">
                  <c:v>42612</c:v>
                </c:pt>
                <c:pt idx="984">
                  <c:v>42613</c:v>
                </c:pt>
                <c:pt idx="985">
                  <c:v>42614</c:v>
                </c:pt>
                <c:pt idx="986">
                  <c:v>42615</c:v>
                </c:pt>
                <c:pt idx="987">
                  <c:v>42618</c:v>
                </c:pt>
                <c:pt idx="988">
                  <c:v>42619</c:v>
                </c:pt>
                <c:pt idx="989">
                  <c:v>42620</c:v>
                </c:pt>
                <c:pt idx="990">
                  <c:v>42621</c:v>
                </c:pt>
                <c:pt idx="991">
                  <c:v>42622</c:v>
                </c:pt>
                <c:pt idx="992">
                  <c:v>42625</c:v>
                </c:pt>
                <c:pt idx="993">
                  <c:v>42626</c:v>
                </c:pt>
                <c:pt idx="994">
                  <c:v>42627</c:v>
                </c:pt>
                <c:pt idx="995">
                  <c:v>42628</c:v>
                </c:pt>
                <c:pt idx="996">
                  <c:v>42629</c:v>
                </c:pt>
                <c:pt idx="997">
                  <c:v>42632</c:v>
                </c:pt>
                <c:pt idx="998">
                  <c:v>42633</c:v>
                </c:pt>
                <c:pt idx="999">
                  <c:v>42634</c:v>
                </c:pt>
                <c:pt idx="1000">
                  <c:v>42635</c:v>
                </c:pt>
                <c:pt idx="1001">
                  <c:v>42636</c:v>
                </c:pt>
                <c:pt idx="1002">
                  <c:v>42639</c:v>
                </c:pt>
                <c:pt idx="1003">
                  <c:v>42640</c:v>
                </c:pt>
                <c:pt idx="1004">
                  <c:v>42641</c:v>
                </c:pt>
                <c:pt idx="1005">
                  <c:v>42642</c:v>
                </c:pt>
                <c:pt idx="1006">
                  <c:v>42643</c:v>
                </c:pt>
                <c:pt idx="1007">
                  <c:v>42646</c:v>
                </c:pt>
                <c:pt idx="1008">
                  <c:v>42647</c:v>
                </c:pt>
                <c:pt idx="1009">
                  <c:v>42648</c:v>
                </c:pt>
                <c:pt idx="1010">
                  <c:v>42649</c:v>
                </c:pt>
                <c:pt idx="1011">
                  <c:v>42650</c:v>
                </c:pt>
                <c:pt idx="1012">
                  <c:v>42653</c:v>
                </c:pt>
                <c:pt idx="1013">
                  <c:v>42654</c:v>
                </c:pt>
                <c:pt idx="1014">
                  <c:v>42655</c:v>
                </c:pt>
                <c:pt idx="1015">
                  <c:v>42656</c:v>
                </c:pt>
                <c:pt idx="1016">
                  <c:v>42657</c:v>
                </c:pt>
                <c:pt idx="1017">
                  <c:v>42660</c:v>
                </c:pt>
                <c:pt idx="1018">
                  <c:v>42661</c:v>
                </c:pt>
                <c:pt idx="1019">
                  <c:v>42662</c:v>
                </c:pt>
                <c:pt idx="1020">
                  <c:v>42663</c:v>
                </c:pt>
                <c:pt idx="1021">
                  <c:v>42664</c:v>
                </c:pt>
                <c:pt idx="1022">
                  <c:v>42667</c:v>
                </c:pt>
                <c:pt idx="1023">
                  <c:v>42668</c:v>
                </c:pt>
                <c:pt idx="1024">
                  <c:v>42669</c:v>
                </c:pt>
                <c:pt idx="1025">
                  <c:v>42670</c:v>
                </c:pt>
                <c:pt idx="1026">
                  <c:v>42671</c:v>
                </c:pt>
                <c:pt idx="1027">
                  <c:v>42674</c:v>
                </c:pt>
                <c:pt idx="1028">
                  <c:v>42675</c:v>
                </c:pt>
                <c:pt idx="1029">
                  <c:v>42676</c:v>
                </c:pt>
                <c:pt idx="1030">
                  <c:v>42677</c:v>
                </c:pt>
                <c:pt idx="1031">
                  <c:v>42678</c:v>
                </c:pt>
                <c:pt idx="1032">
                  <c:v>42681</c:v>
                </c:pt>
                <c:pt idx="1033">
                  <c:v>42682</c:v>
                </c:pt>
                <c:pt idx="1034">
                  <c:v>42683</c:v>
                </c:pt>
                <c:pt idx="1035">
                  <c:v>42684</c:v>
                </c:pt>
                <c:pt idx="1036">
                  <c:v>42685</c:v>
                </c:pt>
                <c:pt idx="1037">
                  <c:v>42688</c:v>
                </c:pt>
                <c:pt idx="1038">
                  <c:v>42689</c:v>
                </c:pt>
                <c:pt idx="1039">
                  <c:v>42690</c:v>
                </c:pt>
                <c:pt idx="1040">
                  <c:v>42691</c:v>
                </c:pt>
                <c:pt idx="1041">
                  <c:v>42692</c:v>
                </c:pt>
                <c:pt idx="1042">
                  <c:v>42695</c:v>
                </c:pt>
                <c:pt idx="1043">
                  <c:v>42696</c:v>
                </c:pt>
                <c:pt idx="1044">
                  <c:v>42697</c:v>
                </c:pt>
                <c:pt idx="1045">
                  <c:v>42698</c:v>
                </c:pt>
                <c:pt idx="1046">
                  <c:v>42699</c:v>
                </c:pt>
                <c:pt idx="1047">
                  <c:v>42702</c:v>
                </c:pt>
                <c:pt idx="1048">
                  <c:v>42703</c:v>
                </c:pt>
                <c:pt idx="1049">
                  <c:v>42704</c:v>
                </c:pt>
                <c:pt idx="1050">
                  <c:v>42705</c:v>
                </c:pt>
                <c:pt idx="1051">
                  <c:v>42706</c:v>
                </c:pt>
                <c:pt idx="1052">
                  <c:v>42709</c:v>
                </c:pt>
                <c:pt idx="1053">
                  <c:v>42710</c:v>
                </c:pt>
                <c:pt idx="1054">
                  <c:v>42711</c:v>
                </c:pt>
                <c:pt idx="1055">
                  <c:v>42712</c:v>
                </c:pt>
                <c:pt idx="1056">
                  <c:v>42713</c:v>
                </c:pt>
                <c:pt idx="1057">
                  <c:v>42716</c:v>
                </c:pt>
                <c:pt idx="1058">
                  <c:v>42717</c:v>
                </c:pt>
                <c:pt idx="1059">
                  <c:v>42718</c:v>
                </c:pt>
                <c:pt idx="1060">
                  <c:v>42719</c:v>
                </c:pt>
                <c:pt idx="1061">
                  <c:v>42720</c:v>
                </c:pt>
                <c:pt idx="1062">
                  <c:v>42723</c:v>
                </c:pt>
                <c:pt idx="1063">
                  <c:v>42724</c:v>
                </c:pt>
                <c:pt idx="1064">
                  <c:v>42725</c:v>
                </c:pt>
                <c:pt idx="1065">
                  <c:v>42726</c:v>
                </c:pt>
                <c:pt idx="1066">
                  <c:v>42727</c:v>
                </c:pt>
                <c:pt idx="1067">
                  <c:v>42730</c:v>
                </c:pt>
                <c:pt idx="1068">
                  <c:v>42731</c:v>
                </c:pt>
                <c:pt idx="1069">
                  <c:v>42732</c:v>
                </c:pt>
                <c:pt idx="1070">
                  <c:v>42733</c:v>
                </c:pt>
                <c:pt idx="1071">
                  <c:v>42734</c:v>
                </c:pt>
                <c:pt idx="1072">
                  <c:v>42737</c:v>
                </c:pt>
                <c:pt idx="1073">
                  <c:v>42738</c:v>
                </c:pt>
                <c:pt idx="1074">
                  <c:v>42739</c:v>
                </c:pt>
                <c:pt idx="1075">
                  <c:v>42740</c:v>
                </c:pt>
                <c:pt idx="1076">
                  <c:v>42741</c:v>
                </c:pt>
                <c:pt idx="1077">
                  <c:v>42744</c:v>
                </c:pt>
                <c:pt idx="1078">
                  <c:v>42745</c:v>
                </c:pt>
                <c:pt idx="1079">
                  <c:v>42746</c:v>
                </c:pt>
                <c:pt idx="1080">
                  <c:v>42747</c:v>
                </c:pt>
                <c:pt idx="1081">
                  <c:v>42748</c:v>
                </c:pt>
                <c:pt idx="1082">
                  <c:v>42751</c:v>
                </c:pt>
                <c:pt idx="1083">
                  <c:v>42752</c:v>
                </c:pt>
                <c:pt idx="1084">
                  <c:v>42753</c:v>
                </c:pt>
                <c:pt idx="1085">
                  <c:v>42754</c:v>
                </c:pt>
                <c:pt idx="1086">
                  <c:v>42755</c:v>
                </c:pt>
                <c:pt idx="1087">
                  <c:v>42758</c:v>
                </c:pt>
                <c:pt idx="1088">
                  <c:v>42759</c:v>
                </c:pt>
                <c:pt idx="1089">
                  <c:v>42760</c:v>
                </c:pt>
                <c:pt idx="1090">
                  <c:v>42761</c:v>
                </c:pt>
                <c:pt idx="1091">
                  <c:v>42762</c:v>
                </c:pt>
                <c:pt idx="1092">
                  <c:v>42765</c:v>
                </c:pt>
                <c:pt idx="1093">
                  <c:v>42766</c:v>
                </c:pt>
                <c:pt idx="1094">
                  <c:v>42767</c:v>
                </c:pt>
                <c:pt idx="1095">
                  <c:v>42768</c:v>
                </c:pt>
                <c:pt idx="1096">
                  <c:v>42769</c:v>
                </c:pt>
                <c:pt idx="1097">
                  <c:v>42772</c:v>
                </c:pt>
                <c:pt idx="1098">
                  <c:v>42773</c:v>
                </c:pt>
                <c:pt idx="1099">
                  <c:v>42774</c:v>
                </c:pt>
                <c:pt idx="1100">
                  <c:v>42775</c:v>
                </c:pt>
                <c:pt idx="1101">
                  <c:v>42776</c:v>
                </c:pt>
                <c:pt idx="1102">
                  <c:v>42779</c:v>
                </c:pt>
                <c:pt idx="1103">
                  <c:v>42780</c:v>
                </c:pt>
                <c:pt idx="1104">
                  <c:v>42781</c:v>
                </c:pt>
                <c:pt idx="1105">
                  <c:v>42782</c:v>
                </c:pt>
                <c:pt idx="1106">
                  <c:v>42783</c:v>
                </c:pt>
                <c:pt idx="1107">
                  <c:v>42786</c:v>
                </c:pt>
                <c:pt idx="1108">
                  <c:v>42787</c:v>
                </c:pt>
                <c:pt idx="1109">
                  <c:v>42788</c:v>
                </c:pt>
                <c:pt idx="1110">
                  <c:v>42789</c:v>
                </c:pt>
                <c:pt idx="1111">
                  <c:v>42790</c:v>
                </c:pt>
                <c:pt idx="1112">
                  <c:v>42793</c:v>
                </c:pt>
                <c:pt idx="1113">
                  <c:v>42794</c:v>
                </c:pt>
                <c:pt idx="1114">
                  <c:v>42795</c:v>
                </c:pt>
                <c:pt idx="1115">
                  <c:v>42796</c:v>
                </c:pt>
                <c:pt idx="1116">
                  <c:v>42797</c:v>
                </c:pt>
                <c:pt idx="1117">
                  <c:v>42800</c:v>
                </c:pt>
                <c:pt idx="1118">
                  <c:v>42801</c:v>
                </c:pt>
                <c:pt idx="1119">
                  <c:v>42802</c:v>
                </c:pt>
                <c:pt idx="1120">
                  <c:v>42803</c:v>
                </c:pt>
                <c:pt idx="1121">
                  <c:v>42804</c:v>
                </c:pt>
                <c:pt idx="1122">
                  <c:v>42807</c:v>
                </c:pt>
                <c:pt idx="1123">
                  <c:v>42808</c:v>
                </c:pt>
                <c:pt idx="1124">
                  <c:v>42809</c:v>
                </c:pt>
                <c:pt idx="1125">
                  <c:v>42810</c:v>
                </c:pt>
                <c:pt idx="1126">
                  <c:v>42811</c:v>
                </c:pt>
                <c:pt idx="1127">
                  <c:v>42814</c:v>
                </c:pt>
                <c:pt idx="1128">
                  <c:v>42815</c:v>
                </c:pt>
                <c:pt idx="1129">
                  <c:v>42816</c:v>
                </c:pt>
                <c:pt idx="1130">
                  <c:v>42817</c:v>
                </c:pt>
                <c:pt idx="1131">
                  <c:v>42818</c:v>
                </c:pt>
                <c:pt idx="1132">
                  <c:v>42821</c:v>
                </c:pt>
                <c:pt idx="1133">
                  <c:v>42822</c:v>
                </c:pt>
                <c:pt idx="1134">
                  <c:v>42823</c:v>
                </c:pt>
                <c:pt idx="1135">
                  <c:v>42824</c:v>
                </c:pt>
                <c:pt idx="1136">
                  <c:v>42825</c:v>
                </c:pt>
                <c:pt idx="1137">
                  <c:v>42828</c:v>
                </c:pt>
                <c:pt idx="1138">
                  <c:v>42829</c:v>
                </c:pt>
                <c:pt idx="1139">
                  <c:v>42830</c:v>
                </c:pt>
                <c:pt idx="1140">
                  <c:v>42831</c:v>
                </c:pt>
                <c:pt idx="1141">
                  <c:v>42832</c:v>
                </c:pt>
                <c:pt idx="1142">
                  <c:v>42835</c:v>
                </c:pt>
                <c:pt idx="1143">
                  <c:v>42836</c:v>
                </c:pt>
                <c:pt idx="1144">
                  <c:v>42837</c:v>
                </c:pt>
                <c:pt idx="1145">
                  <c:v>42838</c:v>
                </c:pt>
                <c:pt idx="1146">
                  <c:v>42839</c:v>
                </c:pt>
                <c:pt idx="1147">
                  <c:v>42842</c:v>
                </c:pt>
                <c:pt idx="1148">
                  <c:v>42843</c:v>
                </c:pt>
                <c:pt idx="1149">
                  <c:v>42844</c:v>
                </c:pt>
                <c:pt idx="1150">
                  <c:v>42845</c:v>
                </c:pt>
                <c:pt idx="1151">
                  <c:v>42846</c:v>
                </c:pt>
                <c:pt idx="1152">
                  <c:v>42849</c:v>
                </c:pt>
                <c:pt idx="1153">
                  <c:v>42850</c:v>
                </c:pt>
                <c:pt idx="1154">
                  <c:v>42851</c:v>
                </c:pt>
                <c:pt idx="1155">
                  <c:v>42852</c:v>
                </c:pt>
                <c:pt idx="1156">
                  <c:v>42853</c:v>
                </c:pt>
                <c:pt idx="1157">
                  <c:v>42856</c:v>
                </c:pt>
                <c:pt idx="1158">
                  <c:v>42857</c:v>
                </c:pt>
                <c:pt idx="1159">
                  <c:v>42858</c:v>
                </c:pt>
                <c:pt idx="1160">
                  <c:v>42859</c:v>
                </c:pt>
                <c:pt idx="1161">
                  <c:v>42860</c:v>
                </c:pt>
                <c:pt idx="1162">
                  <c:v>42863</c:v>
                </c:pt>
                <c:pt idx="1163">
                  <c:v>42864</c:v>
                </c:pt>
                <c:pt idx="1164">
                  <c:v>42865</c:v>
                </c:pt>
                <c:pt idx="1165">
                  <c:v>42866</c:v>
                </c:pt>
                <c:pt idx="1166">
                  <c:v>42867</c:v>
                </c:pt>
                <c:pt idx="1167">
                  <c:v>42870</c:v>
                </c:pt>
                <c:pt idx="1168">
                  <c:v>42871</c:v>
                </c:pt>
                <c:pt idx="1169">
                  <c:v>42872</c:v>
                </c:pt>
                <c:pt idx="1170">
                  <c:v>42873</c:v>
                </c:pt>
                <c:pt idx="1171">
                  <c:v>42874</c:v>
                </c:pt>
                <c:pt idx="1172">
                  <c:v>42877</c:v>
                </c:pt>
                <c:pt idx="1173">
                  <c:v>42878</c:v>
                </c:pt>
                <c:pt idx="1174">
                  <c:v>42879</c:v>
                </c:pt>
                <c:pt idx="1175">
                  <c:v>42880</c:v>
                </c:pt>
                <c:pt idx="1176">
                  <c:v>42881</c:v>
                </c:pt>
                <c:pt idx="1177">
                  <c:v>42884</c:v>
                </c:pt>
                <c:pt idx="1178">
                  <c:v>42885</c:v>
                </c:pt>
                <c:pt idx="1179">
                  <c:v>42886</c:v>
                </c:pt>
                <c:pt idx="1180">
                  <c:v>42887</c:v>
                </c:pt>
                <c:pt idx="1181">
                  <c:v>42888</c:v>
                </c:pt>
                <c:pt idx="1182">
                  <c:v>42891</c:v>
                </c:pt>
                <c:pt idx="1183">
                  <c:v>42892</c:v>
                </c:pt>
                <c:pt idx="1184">
                  <c:v>42893</c:v>
                </c:pt>
                <c:pt idx="1185">
                  <c:v>42894</c:v>
                </c:pt>
                <c:pt idx="1186">
                  <c:v>42895</c:v>
                </c:pt>
                <c:pt idx="1187">
                  <c:v>42898</c:v>
                </c:pt>
                <c:pt idx="1188">
                  <c:v>42899</c:v>
                </c:pt>
                <c:pt idx="1189">
                  <c:v>42900</c:v>
                </c:pt>
                <c:pt idx="1190">
                  <c:v>42901</c:v>
                </c:pt>
                <c:pt idx="1191">
                  <c:v>42902</c:v>
                </c:pt>
                <c:pt idx="1192">
                  <c:v>42905</c:v>
                </c:pt>
                <c:pt idx="1193">
                  <c:v>42906</c:v>
                </c:pt>
                <c:pt idx="1194">
                  <c:v>42907</c:v>
                </c:pt>
                <c:pt idx="1195">
                  <c:v>42908</c:v>
                </c:pt>
                <c:pt idx="1196">
                  <c:v>42909</c:v>
                </c:pt>
                <c:pt idx="1197">
                  <c:v>42912</c:v>
                </c:pt>
                <c:pt idx="1198">
                  <c:v>42913</c:v>
                </c:pt>
                <c:pt idx="1199">
                  <c:v>42914</c:v>
                </c:pt>
                <c:pt idx="1200">
                  <c:v>42915</c:v>
                </c:pt>
                <c:pt idx="1201">
                  <c:v>42916</c:v>
                </c:pt>
                <c:pt idx="1202">
                  <c:v>42919</c:v>
                </c:pt>
                <c:pt idx="1203">
                  <c:v>42920</c:v>
                </c:pt>
                <c:pt idx="1204">
                  <c:v>42921</c:v>
                </c:pt>
                <c:pt idx="1205">
                  <c:v>42922</c:v>
                </c:pt>
                <c:pt idx="1206">
                  <c:v>42923</c:v>
                </c:pt>
                <c:pt idx="1207">
                  <c:v>42926</c:v>
                </c:pt>
                <c:pt idx="1208">
                  <c:v>42927</c:v>
                </c:pt>
                <c:pt idx="1209">
                  <c:v>42928</c:v>
                </c:pt>
                <c:pt idx="1210">
                  <c:v>42929</c:v>
                </c:pt>
                <c:pt idx="1211">
                  <c:v>42930</c:v>
                </c:pt>
                <c:pt idx="1212">
                  <c:v>42933</c:v>
                </c:pt>
                <c:pt idx="1213">
                  <c:v>42934</c:v>
                </c:pt>
                <c:pt idx="1214">
                  <c:v>42935</c:v>
                </c:pt>
                <c:pt idx="1215">
                  <c:v>42936</c:v>
                </c:pt>
                <c:pt idx="1216">
                  <c:v>42937</c:v>
                </c:pt>
                <c:pt idx="1217">
                  <c:v>42940</c:v>
                </c:pt>
                <c:pt idx="1218">
                  <c:v>42941</c:v>
                </c:pt>
                <c:pt idx="1219">
                  <c:v>42942</c:v>
                </c:pt>
                <c:pt idx="1220">
                  <c:v>42943</c:v>
                </c:pt>
                <c:pt idx="1221">
                  <c:v>42944</c:v>
                </c:pt>
                <c:pt idx="1222">
                  <c:v>42947</c:v>
                </c:pt>
                <c:pt idx="1223">
                  <c:v>42948</c:v>
                </c:pt>
                <c:pt idx="1224">
                  <c:v>42949</c:v>
                </c:pt>
                <c:pt idx="1225">
                  <c:v>42950</c:v>
                </c:pt>
                <c:pt idx="1226">
                  <c:v>42951</c:v>
                </c:pt>
                <c:pt idx="1227">
                  <c:v>42954</c:v>
                </c:pt>
                <c:pt idx="1228">
                  <c:v>42955</c:v>
                </c:pt>
                <c:pt idx="1229">
                  <c:v>42956</c:v>
                </c:pt>
                <c:pt idx="1230">
                  <c:v>42957</c:v>
                </c:pt>
                <c:pt idx="1231">
                  <c:v>42958</c:v>
                </c:pt>
                <c:pt idx="1232">
                  <c:v>42961</c:v>
                </c:pt>
                <c:pt idx="1233">
                  <c:v>42962</c:v>
                </c:pt>
                <c:pt idx="1234">
                  <c:v>42963</c:v>
                </c:pt>
                <c:pt idx="1235">
                  <c:v>42964</c:v>
                </c:pt>
                <c:pt idx="1236">
                  <c:v>42965</c:v>
                </c:pt>
                <c:pt idx="1237">
                  <c:v>42968</c:v>
                </c:pt>
                <c:pt idx="1238">
                  <c:v>42969</c:v>
                </c:pt>
                <c:pt idx="1239">
                  <c:v>42970</c:v>
                </c:pt>
                <c:pt idx="1240">
                  <c:v>42971</c:v>
                </c:pt>
                <c:pt idx="1241">
                  <c:v>42972</c:v>
                </c:pt>
                <c:pt idx="1242">
                  <c:v>42975</c:v>
                </c:pt>
                <c:pt idx="1243">
                  <c:v>42976</c:v>
                </c:pt>
                <c:pt idx="1244">
                  <c:v>42977</c:v>
                </c:pt>
                <c:pt idx="1245">
                  <c:v>42978</c:v>
                </c:pt>
                <c:pt idx="1246">
                  <c:v>42979</c:v>
                </c:pt>
                <c:pt idx="1247">
                  <c:v>42982</c:v>
                </c:pt>
                <c:pt idx="1248">
                  <c:v>42983</c:v>
                </c:pt>
                <c:pt idx="1249">
                  <c:v>42984</c:v>
                </c:pt>
                <c:pt idx="1250">
                  <c:v>42985</c:v>
                </c:pt>
                <c:pt idx="1251">
                  <c:v>42986</c:v>
                </c:pt>
                <c:pt idx="1252">
                  <c:v>42989</c:v>
                </c:pt>
                <c:pt idx="1253">
                  <c:v>42990</c:v>
                </c:pt>
                <c:pt idx="1254">
                  <c:v>42991</c:v>
                </c:pt>
                <c:pt idx="1255">
                  <c:v>42992</c:v>
                </c:pt>
                <c:pt idx="1256">
                  <c:v>42993</c:v>
                </c:pt>
                <c:pt idx="1257">
                  <c:v>42996</c:v>
                </c:pt>
                <c:pt idx="1258">
                  <c:v>42997</c:v>
                </c:pt>
                <c:pt idx="1259">
                  <c:v>42998</c:v>
                </c:pt>
                <c:pt idx="1260">
                  <c:v>42999</c:v>
                </c:pt>
                <c:pt idx="1261">
                  <c:v>43000</c:v>
                </c:pt>
                <c:pt idx="1262">
                  <c:v>43003</c:v>
                </c:pt>
                <c:pt idx="1263">
                  <c:v>43004</c:v>
                </c:pt>
                <c:pt idx="1264">
                  <c:v>43005</c:v>
                </c:pt>
                <c:pt idx="1265">
                  <c:v>43006</c:v>
                </c:pt>
                <c:pt idx="1266">
                  <c:v>43007</c:v>
                </c:pt>
                <c:pt idx="1267">
                  <c:v>43010</c:v>
                </c:pt>
                <c:pt idx="1268">
                  <c:v>43011</c:v>
                </c:pt>
                <c:pt idx="1269">
                  <c:v>43012</c:v>
                </c:pt>
                <c:pt idx="1270">
                  <c:v>43013</c:v>
                </c:pt>
                <c:pt idx="1271">
                  <c:v>43014</c:v>
                </c:pt>
                <c:pt idx="1272">
                  <c:v>43017</c:v>
                </c:pt>
                <c:pt idx="1273">
                  <c:v>43018</c:v>
                </c:pt>
                <c:pt idx="1274">
                  <c:v>43019</c:v>
                </c:pt>
                <c:pt idx="1275">
                  <c:v>43020</c:v>
                </c:pt>
                <c:pt idx="1276">
                  <c:v>43021</c:v>
                </c:pt>
                <c:pt idx="1277">
                  <c:v>43024</c:v>
                </c:pt>
                <c:pt idx="1278">
                  <c:v>43025</c:v>
                </c:pt>
                <c:pt idx="1279">
                  <c:v>43026</c:v>
                </c:pt>
                <c:pt idx="1280">
                  <c:v>43027</c:v>
                </c:pt>
                <c:pt idx="1281">
                  <c:v>43028</c:v>
                </c:pt>
                <c:pt idx="1282">
                  <c:v>43031</c:v>
                </c:pt>
                <c:pt idx="1283">
                  <c:v>43032</c:v>
                </c:pt>
                <c:pt idx="1284">
                  <c:v>43033</c:v>
                </c:pt>
                <c:pt idx="1285">
                  <c:v>43034</c:v>
                </c:pt>
                <c:pt idx="1286">
                  <c:v>43035</c:v>
                </c:pt>
                <c:pt idx="1287">
                  <c:v>43038</c:v>
                </c:pt>
                <c:pt idx="1288">
                  <c:v>43039</c:v>
                </c:pt>
                <c:pt idx="1289">
                  <c:v>43040</c:v>
                </c:pt>
                <c:pt idx="1290">
                  <c:v>43041</c:v>
                </c:pt>
                <c:pt idx="1291">
                  <c:v>43042</c:v>
                </c:pt>
                <c:pt idx="1292">
                  <c:v>43045</c:v>
                </c:pt>
                <c:pt idx="1293">
                  <c:v>43046</c:v>
                </c:pt>
                <c:pt idx="1294">
                  <c:v>43047</c:v>
                </c:pt>
                <c:pt idx="1295">
                  <c:v>43048</c:v>
                </c:pt>
                <c:pt idx="1296">
                  <c:v>43049</c:v>
                </c:pt>
                <c:pt idx="1297">
                  <c:v>43052</c:v>
                </c:pt>
                <c:pt idx="1298">
                  <c:v>43053</c:v>
                </c:pt>
                <c:pt idx="1299">
                  <c:v>43054</c:v>
                </c:pt>
                <c:pt idx="1300">
                  <c:v>43055</c:v>
                </c:pt>
                <c:pt idx="1301">
                  <c:v>43059</c:v>
                </c:pt>
                <c:pt idx="1302">
                  <c:v>43060</c:v>
                </c:pt>
                <c:pt idx="1303">
                  <c:v>43061</c:v>
                </c:pt>
              </c:numCache>
            </c:numRef>
          </c:cat>
          <c:val>
            <c:numRef>
              <c:f>Лист1!$H$3:$H$1306</c:f>
              <c:numCache>
                <c:formatCode>General</c:formatCode>
                <c:ptCount val="1304"/>
                <c:pt idx="0">
                  <c:v>0.34</c:v>
                </c:pt>
                <c:pt idx="1">
                  <c:v>0.34</c:v>
                </c:pt>
                <c:pt idx="2">
                  <c:v>0.34</c:v>
                </c:pt>
                <c:pt idx="3">
                  <c:v>0.34</c:v>
                </c:pt>
                <c:pt idx="4">
                  <c:v>0.34</c:v>
                </c:pt>
                <c:pt idx="5">
                  <c:v>0.34</c:v>
                </c:pt>
                <c:pt idx="6">
                  <c:v>0.34</c:v>
                </c:pt>
                <c:pt idx="7">
                  <c:v>0.34</c:v>
                </c:pt>
                <c:pt idx="8">
                  <c:v>0.34</c:v>
                </c:pt>
                <c:pt idx="9">
                  <c:v>0.34</c:v>
                </c:pt>
                <c:pt idx="10">
                  <c:v>0.34</c:v>
                </c:pt>
                <c:pt idx="11">
                  <c:v>0.34</c:v>
                </c:pt>
                <c:pt idx="12">
                  <c:v>0.34</c:v>
                </c:pt>
                <c:pt idx="13">
                  <c:v>0.34</c:v>
                </c:pt>
                <c:pt idx="14">
                  <c:v>0.34</c:v>
                </c:pt>
                <c:pt idx="15">
                  <c:v>0.34</c:v>
                </c:pt>
                <c:pt idx="16">
                  <c:v>0.34</c:v>
                </c:pt>
                <c:pt idx="17">
                  <c:v>0.34</c:v>
                </c:pt>
                <c:pt idx="18">
                  <c:v>0.34</c:v>
                </c:pt>
                <c:pt idx="19">
                  <c:v>0.34</c:v>
                </c:pt>
                <c:pt idx="20">
                  <c:v>0.34</c:v>
                </c:pt>
                <c:pt idx="21">
                  <c:v>0.34</c:v>
                </c:pt>
                <c:pt idx="22">
                  <c:v>0.34</c:v>
                </c:pt>
                <c:pt idx="23">
                  <c:v>0.34</c:v>
                </c:pt>
                <c:pt idx="24">
                  <c:v>0.34</c:v>
                </c:pt>
                <c:pt idx="25">
                  <c:v>0.34</c:v>
                </c:pt>
                <c:pt idx="26">
                  <c:v>0.34</c:v>
                </c:pt>
                <c:pt idx="27">
                  <c:v>0.34</c:v>
                </c:pt>
                <c:pt idx="28">
                  <c:v>0.34</c:v>
                </c:pt>
                <c:pt idx="29">
                  <c:v>0.34</c:v>
                </c:pt>
                <c:pt idx="30">
                  <c:v>0.34</c:v>
                </c:pt>
                <c:pt idx="31">
                  <c:v>0.34</c:v>
                </c:pt>
                <c:pt idx="32">
                  <c:v>0.34</c:v>
                </c:pt>
                <c:pt idx="33">
                  <c:v>0.34</c:v>
                </c:pt>
                <c:pt idx="34">
                  <c:v>0.34</c:v>
                </c:pt>
                <c:pt idx="35">
                  <c:v>0.34</c:v>
                </c:pt>
                <c:pt idx="36">
                  <c:v>0.34</c:v>
                </c:pt>
                <c:pt idx="37">
                  <c:v>0.34</c:v>
                </c:pt>
                <c:pt idx="38">
                  <c:v>0.34</c:v>
                </c:pt>
                <c:pt idx="39">
                  <c:v>0.34</c:v>
                </c:pt>
                <c:pt idx="40">
                  <c:v>0.34</c:v>
                </c:pt>
                <c:pt idx="41">
                  <c:v>0.34</c:v>
                </c:pt>
                <c:pt idx="42">
                  <c:v>0.34</c:v>
                </c:pt>
                <c:pt idx="43">
                  <c:v>0.34</c:v>
                </c:pt>
                <c:pt idx="44">
                  <c:v>0.34</c:v>
                </c:pt>
                <c:pt idx="45">
                  <c:v>0.34</c:v>
                </c:pt>
                <c:pt idx="46">
                  <c:v>0.34</c:v>
                </c:pt>
                <c:pt idx="47">
                  <c:v>0.34</c:v>
                </c:pt>
                <c:pt idx="48">
                  <c:v>0.34</c:v>
                </c:pt>
                <c:pt idx="49">
                  <c:v>0.34</c:v>
                </c:pt>
                <c:pt idx="50">
                  <c:v>0.34</c:v>
                </c:pt>
                <c:pt idx="51">
                  <c:v>0.34</c:v>
                </c:pt>
                <c:pt idx="52">
                  <c:v>0.34</c:v>
                </c:pt>
                <c:pt idx="53">
                  <c:v>0.34</c:v>
                </c:pt>
                <c:pt idx="54">
                  <c:v>0.34</c:v>
                </c:pt>
                <c:pt idx="55">
                  <c:v>0.34</c:v>
                </c:pt>
                <c:pt idx="56">
                  <c:v>0.34</c:v>
                </c:pt>
                <c:pt idx="57">
                  <c:v>0.34</c:v>
                </c:pt>
                <c:pt idx="58">
                  <c:v>0.34</c:v>
                </c:pt>
                <c:pt idx="59">
                  <c:v>0.34</c:v>
                </c:pt>
                <c:pt idx="60">
                  <c:v>0.34</c:v>
                </c:pt>
                <c:pt idx="61">
                  <c:v>0.34</c:v>
                </c:pt>
                <c:pt idx="62">
                  <c:v>0.34</c:v>
                </c:pt>
                <c:pt idx="63">
                  <c:v>0.34</c:v>
                </c:pt>
                <c:pt idx="64">
                  <c:v>0.34</c:v>
                </c:pt>
                <c:pt idx="65">
                  <c:v>0.34</c:v>
                </c:pt>
                <c:pt idx="66">
                  <c:v>0.34</c:v>
                </c:pt>
                <c:pt idx="67">
                  <c:v>0.34</c:v>
                </c:pt>
                <c:pt idx="68">
                  <c:v>0.34</c:v>
                </c:pt>
                <c:pt idx="69">
                  <c:v>0.34</c:v>
                </c:pt>
                <c:pt idx="70">
                  <c:v>0.34</c:v>
                </c:pt>
                <c:pt idx="71">
                  <c:v>0.34</c:v>
                </c:pt>
                <c:pt idx="72">
                  <c:v>0.34</c:v>
                </c:pt>
                <c:pt idx="73">
                  <c:v>0.34</c:v>
                </c:pt>
                <c:pt idx="74">
                  <c:v>0.34</c:v>
                </c:pt>
                <c:pt idx="75">
                  <c:v>0.34</c:v>
                </c:pt>
                <c:pt idx="76">
                  <c:v>0.34</c:v>
                </c:pt>
                <c:pt idx="77">
                  <c:v>0.34</c:v>
                </c:pt>
                <c:pt idx="78">
                  <c:v>0.34</c:v>
                </c:pt>
                <c:pt idx="79">
                  <c:v>0.34</c:v>
                </c:pt>
                <c:pt idx="80">
                  <c:v>0.34</c:v>
                </c:pt>
                <c:pt idx="81">
                  <c:v>0.34</c:v>
                </c:pt>
                <c:pt idx="82">
                  <c:v>0.34</c:v>
                </c:pt>
                <c:pt idx="83">
                  <c:v>0.34</c:v>
                </c:pt>
                <c:pt idx="84">
                  <c:v>0.34</c:v>
                </c:pt>
                <c:pt idx="85">
                  <c:v>0.34</c:v>
                </c:pt>
                <c:pt idx="86">
                  <c:v>0.34</c:v>
                </c:pt>
                <c:pt idx="87">
                  <c:v>0.34</c:v>
                </c:pt>
                <c:pt idx="88">
                  <c:v>0.34</c:v>
                </c:pt>
                <c:pt idx="89">
                  <c:v>0.34</c:v>
                </c:pt>
                <c:pt idx="90">
                  <c:v>0.34</c:v>
                </c:pt>
                <c:pt idx="91">
                  <c:v>0.34</c:v>
                </c:pt>
                <c:pt idx="92">
                  <c:v>0.34</c:v>
                </c:pt>
                <c:pt idx="93">
                  <c:v>0.34</c:v>
                </c:pt>
                <c:pt idx="94">
                  <c:v>0.34</c:v>
                </c:pt>
                <c:pt idx="95">
                  <c:v>0.34</c:v>
                </c:pt>
                <c:pt idx="96">
                  <c:v>0.34</c:v>
                </c:pt>
                <c:pt idx="97">
                  <c:v>0.34</c:v>
                </c:pt>
                <c:pt idx="98">
                  <c:v>0.34</c:v>
                </c:pt>
                <c:pt idx="99">
                  <c:v>0.34</c:v>
                </c:pt>
                <c:pt idx="100">
                  <c:v>0.34</c:v>
                </c:pt>
                <c:pt idx="101">
                  <c:v>0.34</c:v>
                </c:pt>
                <c:pt idx="102">
                  <c:v>0.34</c:v>
                </c:pt>
                <c:pt idx="103">
                  <c:v>0.34</c:v>
                </c:pt>
                <c:pt idx="104">
                  <c:v>0.34</c:v>
                </c:pt>
                <c:pt idx="105">
                  <c:v>0.34</c:v>
                </c:pt>
                <c:pt idx="106">
                  <c:v>0.34</c:v>
                </c:pt>
                <c:pt idx="107">
                  <c:v>0.34</c:v>
                </c:pt>
                <c:pt idx="108">
                  <c:v>0.34</c:v>
                </c:pt>
                <c:pt idx="109">
                  <c:v>0.34</c:v>
                </c:pt>
                <c:pt idx="110">
                  <c:v>0.34</c:v>
                </c:pt>
                <c:pt idx="111">
                  <c:v>0.34</c:v>
                </c:pt>
                <c:pt idx="112">
                  <c:v>0.34</c:v>
                </c:pt>
                <c:pt idx="113">
                  <c:v>0.34</c:v>
                </c:pt>
                <c:pt idx="114">
                  <c:v>0.34</c:v>
                </c:pt>
                <c:pt idx="115">
                  <c:v>0.34</c:v>
                </c:pt>
                <c:pt idx="116">
                  <c:v>0.34</c:v>
                </c:pt>
                <c:pt idx="117">
                  <c:v>0.34</c:v>
                </c:pt>
                <c:pt idx="118">
                  <c:v>0.34</c:v>
                </c:pt>
                <c:pt idx="119">
                  <c:v>0.34</c:v>
                </c:pt>
                <c:pt idx="120">
                  <c:v>0.34</c:v>
                </c:pt>
                <c:pt idx="121">
                  <c:v>0.34</c:v>
                </c:pt>
                <c:pt idx="122">
                  <c:v>0.34</c:v>
                </c:pt>
                <c:pt idx="123">
                  <c:v>0.34</c:v>
                </c:pt>
                <c:pt idx="124">
                  <c:v>0.34</c:v>
                </c:pt>
                <c:pt idx="125">
                  <c:v>0.34</c:v>
                </c:pt>
                <c:pt idx="126">
                  <c:v>0.34</c:v>
                </c:pt>
                <c:pt idx="127">
                  <c:v>0.34</c:v>
                </c:pt>
                <c:pt idx="128">
                  <c:v>0.34</c:v>
                </c:pt>
                <c:pt idx="129">
                  <c:v>0.34</c:v>
                </c:pt>
                <c:pt idx="130">
                  <c:v>0.34</c:v>
                </c:pt>
                <c:pt idx="131">
                  <c:v>0.34</c:v>
                </c:pt>
                <c:pt idx="132">
                  <c:v>0.34</c:v>
                </c:pt>
                <c:pt idx="133">
                  <c:v>0.34</c:v>
                </c:pt>
                <c:pt idx="134">
                  <c:v>0.34</c:v>
                </c:pt>
                <c:pt idx="135">
                  <c:v>0.34</c:v>
                </c:pt>
                <c:pt idx="136">
                  <c:v>0.34</c:v>
                </c:pt>
                <c:pt idx="137">
                  <c:v>0.34</c:v>
                </c:pt>
                <c:pt idx="138">
                  <c:v>0.34</c:v>
                </c:pt>
                <c:pt idx="139">
                  <c:v>0.34</c:v>
                </c:pt>
                <c:pt idx="140">
                  <c:v>0.34</c:v>
                </c:pt>
                <c:pt idx="141">
                  <c:v>0.34</c:v>
                </c:pt>
                <c:pt idx="142">
                  <c:v>0.34</c:v>
                </c:pt>
                <c:pt idx="143">
                  <c:v>0.34</c:v>
                </c:pt>
                <c:pt idx="144">
                  <c:v>0.34</c:v>
                </c:pt>
                <c:pt idx="145">
                  <c:v>0.34</c:v>
                </c:pt>
                <c:pt idx="146">
                  <c:v>0.34</c:v>
                </c:pt>
                <c:pt idx="147">
                  <c:v>0.34</c:v>
                </c:pt>
                <c:pt idx="148">
                  <c:v>0.34</c:v>
                </c:pt>
                <c:pt idx="149">
                  <c:v>0.34</c:v>
                </c:pt>
                <c:pt idx="150">
                  <c:v>0.34</c:v>
                </c:pt>
                <c:pt idx="151">
                  <c:v>0.34</c:v>
                </c:pt>
                <c:pt idx="152">
                  <c:v>0.34</c:v>
                </c:pt>
                <c:pt idx="153">
                  <c:v>0.34</c:v>
                </c:pt>
                <c:pt idx="154">
                  <c:v>0.34</c:v>
                </c:pt>
                <c:pt idx="155">
                  <c:v>0.34</c:v>
                </c:pt>
                <c:pt idx="156">
                  <c:v>0.34</c:v>
                </c:pt>
                <c:pt idx="157">
                  <c:v>0.34</c:v>
                </c:pt>
                <c:pt idx="158">
                  <c:v>0.34</c:v>
                </c:pt>
                <c:pt idx="159">
                  <c:v>0.34</c:v>
                </c:pt>
                <c:pt idx="160">
                  <c:v>0.34</c:v>
                </c:pt>
                <c:pt idx="161">
                  <c:v>0.34</c:v>
                </c:pt>
                <c:pt idx="162">
                  <c:v>0.34</c:v>
                </c:pt>
                <c:pt idx="163">
                  <c:v>0.34</c:v>
                </c:pt>
                <c:pt idx="164">
                  <c:v>0.34</c:v>
                </c:pt>
                <c:pt idx="165">
                  <c:v>0.34</c:v>
                </c:pt>
                <c:pt idx="166">
                  <c:v>0.34</c:v>
                </c:pt>
                <c:pt idx="167">
                  <c:v>0.34</c:v>
                </c:pt>
                <c:pt idx="168">
                  <c:v>0.34</c:v>
                </c:pt>
                <c:pt idx="169">
                  <c:v>0.34</c:v>
                </c:pt>
                <c:pt idx="170">
                  <c:v>0.34</c:v>
                </c:pt>
                <c:pt idx="171">
                  <c:v>0.34</c:v>
                </c:pt>
                <c:pt idx="172">
                  <c:v>0.34</c:v>
                </c:pt>
                <c:pt idx="173">
                  <c:v>0.34</c:v>
                </c:pt>
                <c:pt idx="174">
                  <c:v>0.34</c:v>
                </c:pt>
                <c:pt idx="175">
                  <c:v>0.34</c:v>
                </c:pt>
                <c:pt idx="176">
                  <c:v>0.34</c:v>
                </c:pt>
                <c:pt idx="177">
                  <c:v>0.34</c:v>
                </c:pt>
                <c:pt idx="178">
                  <c:v>0.34</c:v>
                </c:pt>
                <c:pt idx="179">
                  <c:v>0.34</c:v>
                </c:pt>
                <c:pt idx="180">
                  <c:v>0.34</c:v>
                </c:pt>
                <c:pt idx="181">
                  <c:v>0.34</c:v>
                </c:pt>
                <c:pt idx="182">
                  <c:v>0.34</c:v>
                </c:pt>
                <c:pt idx="183">
                  <c:v>0.34</c:v>
                </c:pt>
                <c:pt idx="184">
                  <c:v>0.34</c:v>
                </c:pt>
                <c:pt idx="185">
                  <c:v>0.34</c:v>
                </c:pt>
                <c:pt idx="186">
                  <c:v>0.34</c:v>
                </c:pt>
                <c:pt idx="187">
                  <c:v>0.34</c:v>
                </c:pt>
                <c:pt idx="188">
                  <c:v>0.34</c:v>
                </c:pt>
                <c:pt idx="189">
                  <c:v>0.34</c:v>
                </c:pt>
                <c:pt idx="190">
                  <c:v>0.34</c:v>
                </c:pt>
                <c:pt idx="191">
                  <c:v>0.34</c:v>
                </c:pt>
                <c:pt idx="192">
                  <c:v>0.34</c:v>
                </c:pt>
                <c:pt idx="193">
                  <c:v>0.34</c:v>
                </c:pt>
                <c:pt idx="194">
                  <c:v>0.34</c:v>
                </c:pt>
                <c:pt idx="195">
                  <c:v>0.34</c:v>
                </c:pt>
                <c:pt idx="196">
                  <c:v>3.7</c:v>
                </c:pt>
                <c:pt idx="197">
                  <c:v>3.7</c:v>
                </c:pt>
                <c:pt idx="198">
                  <c:v>3.7</c:v>
                </c:pt>
                <c:pt idx="199">
                  <c:v>3.7</c:v>
                </c:pt>
                <c:pt idx="200">
                  <c:v>3.7</c:v>
                </c:pt>
                <c:pt idx="201">
                  <c:v>3.7</c:v>
                </c:pt>
                <c:pt idx="202">
                  <c:v>3.7</c:v>
                </c:pt>
                <c:pt idx="203">
                  <c:v>3.7</c:v>
                </c:pt>
                <c:pt idx="204">
                  <c:v>3.7</c:v>
                </c:pt>
                <c:pt idx="205">
                  <c:v>3.7</c:v>
                </c:pt>
                <c:pt idx="206">
                  <c:v>3.7</c:v>
                </c:pt>
                <c:pt idx="207">
                  <c:v>3.7</c:v>
                </c:pt>
                <c:pt idx="208">
                  <c:v>3.7</c:v>
                </c:pt>
                <c:pt idx="209">
                  <c:v>3.7</c:v>
                </c:pt>
                <c:pt idx="210">
                  <c:v>3.7</c:v>
                </c:pt>
                <c:pt idx="211">
                  <c:v>3.7</c:v>
                </c:pt>
                <c:pt idx="212">
                  <c:v>3.7</c:v>
                </c:pt>
                <c:pt idx="213">
                  <c:v>3.7</c:v>
                </c:pt>
                <c:pt idx="214">
                  <c:v>3.7</c:v>
                </c:pt>
                <c:pt idx="215">
                  <c:v>3.7</c:v>
                </c:pt>
                <c:pt idx="216">
                  <c:v>3.7</c:v>
                </c:pt>
                <c:pt idx="217">
                  <c:v>3.7</c:v>
                </c:pt>
                <c:pt idx="218">
                  <c:v>3.7</c:v>
                </c:pt>
                <c:pt idx="219">
                  <c:v>3.7</c:v>
                </c:pt>
                <c:pt idx="220">
                  <c:v>3.7</c:v>
                </c:pt>
                <c:pt idx="221">
                  <c:v>3.7</c:v>
                </c:pt>
                <c:pt idx="222">
                  <c:v>3.7</c:v>
                </c:pt>
                <c:pt idx="223">
                  <c:v>3.7</c:v>
                </c:pt>
                <c:pt idx="224">
                  <c:v>3.7</c:v>
                </c:pt>
                <c:pt idx="225">
                  <c:v>3.7</c:v>
                </c:pt>
                <c:pt idx="226">
                  <c:v>3.7</c:v>
                </c:pt>
                <c:pt idx="227">
                  <c:v>3.7</c:v>
                </c:pt>
                <c:pt idx="228">
                  <c:v>3.7</c:v>
                </c:pt>
                <c:pt idx="229">
                  <c:v>3.7</c:v>
                </c:pt>
                <c:pt idx="230">
                  <c:v>3.7</c:v>
                </c:pt>
                <c:pt idx="231">
                  <c:v>3.7</c:v>
                </c:pt>
                <c:pt idx="232">
                  <c:v>3.7</c:v>
                </c:pt>
                <c:pt idx="233">
                  <c:v>3.7</c:v>
                </c:pt>
                <c:pt idx="234">
                  <c:v>3.7</c:v>
                </c:pt>
                <c:pt idx="235">
                  <c:v>3.7</c:v>
                </c:pt>
                <c:pt idx="236">
                  <c:v>3.7</c:v>
                </c:pt>
                <c:pt idx="237">
                  <c:v>3.7</c:v>
                </c:pt>
                <c:pt idx="238">
                  <c:v>3.7</c:v>
                </c:pt>
                <c:pt idx="239">
                  <c:v>3.7</c:v>
                </c:pt>
                <c:pt idx="240">
                  <c:v>3.7</c:v>
                </c:pt>
                <c:pt idx="241">
                  <c:v>3.7</c:v>
                </c:pt>
                <c:pt idx="242">
                  <c:v>3.7</c:v>
                </c:pt>
                <c:pt idx="243">
                  <c:v>3.7</c:v>
                </c:pt>
                <c:pt idx="244">
                  <c:v>3.7</c:v>
                </c:pt>
                <c:pt idx="245">
                  <c:v>3.7</c:v>
                </c:pt>
                <c:pt idx="246">
                  <c:v>3.7</c:v>
                </c:pt>
                <c:pt idx="247">
                  <c:v>3.7</c:v>
                </c:pt>
                <c:pt idx="248">
                  <c:v>3.7</c:v>
                </c:pt>
                <c:pt idx="249">
                  <c:v>3.7</c:v>
                </c:pt>
                <c:pt idx="250">
                  <c:v>3.7</c:v>
                </c:pt>
                <c:pt idx="251">
                  <c:v>3.7</c:v>
                </c:pt>
                <c:pt idx="252">
                  <c:v>3.7</c:v>
                </c:pt>
                <c:pt idx="253">
                  <c:v>3.7</c:v>
                </c:pt>
                <c:pt idx="254">
                  <c:v>3.7</c:v>
                </c:pt>
                <c:pt idx="255">
                  <c:v>3.7</c:v>
                </c:pt>
                <c:pt idx="256">
                  <c:v>3.7</c:v>
                </c:pt>
                <c:pt idx="257">
                  <c:v>3.7</c:v>
                </c:pt>
                <c:pt idx="258">
                  <c:v>3.7</c:v>
                </c:pt>
                <c:pt idx="259">
                  <c:v>3.7</c:v>
                </c:pt>
                <c:pt idx="260">
                  <c:v>3.7</c:v>
                </c:pt>
                <c:pt idx="261">
                  <c:v>3.7</c:v>
                </c:pt>
                <c:pt idx="262">
                  <c:v>3.7</c:v>
                </c:pt>
                <c:pt idx="263">
                  <c:v>3.7</c:v>
                </c:pt>
                <c:pt idx="264">
                  <c:v>3.7</c:v>
                </c:pt>
                <c:pt idx="265">
                  <c:v>3.7</c:v>
                </c:pt>
                <c:pt idx="266">
                  <c:v>3.7</c:v>
                </c:pt>
                <c:pt idx="267">
                  <c:v>3.7</c:v>
                </c:pt>
                <c:pt idx="268">
                  <c:v>3.7</c:v>
                </c:pt>
                <c:pt idx="269">
                  <c:v>3.7</c:v>
                </c:pt>
                <c:pt idx="270">
                  <c:v>3.7</c:v>
                </c:pt>
                <c:pt idx="271">
                  <c:v>3.7</c:v>
                </c:pt>
                <c:pt idx="272">
                  <c:v>3.7</c:v>
                </c:pt>
                <c:pt idx="273">
                  <c:v>3.7</c:v>
                </c:pt>
                <c:pt idx="274">
                  <c:v>3.7</c:v>
                </c:pt>
                <c:pt idx="275">
                  <c:v>3.7</c:v>
                </c:pt>
                <c:pt idx="276">
                  <c:v>3.7</c:v>
                </c:pt>
                <c:pt idx="277">
                  <c:v>3.7</c:v>
                </c:pt>
                <c:pt idx="278">
                  <c:v>3.7</c:v>
                </c:pt>
                <c:pt idx="279">
                  <c:v>3.7</c:v>
                </c:pt>
                <c:pt idx="280">
                  <c:v>3.7</c:v>
                </c:pt>
                <c:pt idx="281">
                  <c:v>3.7</c:v>
                </c:pt>
                <c:pt idx="282">
                  <c:v>3.7</c:v>
                </c:pt>
                <c:pt idx="283">
                  <c:v>3.7</c:v>
                </c:pt>
                <c:pt idx="284">
                  <c:v>3.7</c:v>
                </c:pt>
                <c:pt idx="285">
                  <c:v>3.7</c:v>
                </c:pt>
                <c:pt idx="286">
                  <c:v>3.7</c:v>
                </c:pt>
                <c:pt idx="287">
                  <c:v>3.7</c:v>
                </c:pt>
                <c:pt idx="288">
                  <c:v>3.7</c:v>
                </c:pt>
                <c:pt idx="289">
                  <c:v>3.7</c:v>
                </c:pt>
                <c:pt idx="290">
                  <c:v>3.7</c:v>
                </c:pt>
                <c:pt idx="291">
                  <c:v>3.7</c:v>
                </c:pt>
                <c:pt idx="292">
                  <c:v>3.7</c:v>
                </c:pt>
                <c:pt idx="293">
                  <c:v>3.7</c:v>
                </c:pt>
                <c:pt idx="294">
                  <c:v>3.7</c:v>
                </c:pt>
                <c:pt idx="295">
                  <c:v>3.7</c:v>
                </c:pt>
                <c:pt idx="296">
                  <c:v>3.7</c:v>
                </c:pt>
                <c:pt idx="297">
                  <c:v>3.7</c:v>
                </c:pt>
                <c:pt idx="298">
                  <c:v>3.7</c:v>
                </c:pt>
                <c:pt idx="299">
                  <c:v>3.7</c:v>
                </c:pt>
                <c:pt idx="300">
                  <c:v>3.7</c:v>
                </c:pt>
                <c:pt idx="301">
                  <c:v>3.7</c:v>
                </c:pt>
                <c:pt idx="302">
                  <c:v>3.7</c:v>
                </c:pt>
                <c:pt idx="303">
                  <c:v>3.7</c:v>
                </c:pt>
                <c:pt idx="304">
                  <c:v>3.7</c:v>
                </c:pt>
                <c:pt idx="305">
                  <c:v>3.7</c:v>
                </c:pt>
                <c:pt idx="306">
                  <c:v>3.7</c:v>
                </c:pt>
                <c:pt idx="307">
                  <c:v>3.7</c:v>
                </c:pt>
                <c:pt idx="308">
                  <c:v>3.7</c:v>
                </c:pt>
                <c:pt idx="309">
                  <c:v>3.7</c:v>
                </c:pt>
                <c:pt idx="310">
                  <c:v>3.7</c:v>
                </c:pt>
                <c:pt idx="311">
                  <c:v>3.7</c:v>
                </c:pt>
                <c:pt idx="312">
                  <c:v>3.7</c:v>
                </c:pt>
                <c:pt idx="313">
                  <c:v>3.7</c:v>
                </c:pt>
                <c:pt idx="314">
                  <c:v>3.7</c:v>
                </c:pt>
                <c:pt idx="315">
                  <c:v>3.7</c:v>
                </c:pt>
                <c:pt idx="316">
                  <c:v>3.7</c:v>
                </c:pt>
                <c:pt idx="317">
                  <c:v>3.7</c:v>
                </c:pt>
                <c:pt idx="318">
                  <c:v>3.7</c:v>
                </c:pt>
                <c:pt idx="319">
                  <c:v>3.7</c:v>
                </c:pt>
                <c:pt idx="320">
                  <c:v>3.7</c:v>
                </c:pt>
                <c:pt idx="321">
                  <c:v>3.7</c:v>
                </c:pt>
                <c:pt idx="322">
                  <c:v>3.7</c:v>
                </c:pt>
                <c:pt idx="323">
                  <c:v>3.7</c:v>
                </c:pt>
                <c:pt idx="324">
                  <c:v>3.7</c:v>
                </c:pt>
                <c:pt idx="325">
                  <c:v>3.7</c:v>
                </c:pt>
                <c:pt idx="326">
                  <c:v>3.7</c:v>
                </c:pt>
                <c:pt idx="327">
                  <c:v>3.7</c:v>
                </c:pt>
                <c:pt idx="328">
                  <c:v>3.7</c:v>
                </c:pt>
                <c:pt idx="329">
                  <c:v>3.7</c:v>
                </c:pt>
                <c:pt idx="330">
                  <c:v>3.7</c:v>
                </c:pt>
                <c:pt idx="331">
                  <c:v>3.7</c:v>
                </c:pt>
                <c:pt idx="332">
                  <c:v>3.7</c:v>
                </c:pt>
                <c:pt idx="333">
                  <c:v>3.7</c:v>
                </c:pt>
                <c:pt idx="334">
                  <c:v>3.7</c:v>
                </c:pt>
                <c:pt idx="335">
                  <c:v>3.7</c:v>
                </c:pt>
                <c:pt idx="336">
                  <c:v>3.7</c:v>
                </c:pt>
                <c:pt idx="337">
                  <c:v>3.7</c:v>
                </c:pt>
                <c:pt idx="338">
                  <c:v>3.7</c:v>
                </c:pt>
                <c:pt idx="339">
                  <c:v>3.7</c:v>
                </c:pt>
                <c:pt idx="340">
                  <c:v>3.7</c:v>
                </c:pt>
                <c:pt idx="341">
                  <c:v>3.7</c:v>
                </c:pt>
                <c:pt idx="342">
                  <c:v>3.7</c:v>
                </c:pt>
                <c:pt idx="343">
                  <c:v>3.7</c:v>
                </c:pt>
                <c:pt idx="344">
                  <c:v>3.7</c:v>
                </c:pt>
                <c:pt idx="345">
                  <c:v>3.7</c:v>
                </c:pt>
                <c:pt idx="346">
                  <c:v>3.7</c:v>
                </c:pt>
                <c:pt idx="347">
                  <c:v>3.7</c:v>
                </c:pt>
                <c:pt idx="348">
                  <c:v>3.7</c:v>
                </c:pt>
                <c:pt idx="349">
                  <c:v>3.7</c:v>
                </c:pt>
                <c:pt idx="350">
                  <c:v>3.7</c:v>
                </c:pt>
                <c:pt idx="351">
                  <c:v>3.7</c:v>
                </c:pt>
                <c:pt idx="352">
                  <c:v>3.7</c:v>
                </c:pt>
                <c:pt idx="353">
                  <c:v>3.7</c:v>
                </c:pt>
                <c:pt idx="354">
                  <c:v>3.7</c:v>
                </c:pt>
                <c:pt idx="355">
                  <c:v>3.7</c:v>
                </c:pt>
                <c:pt idx="356">
                  <c:v>3.7</c:v>
                </c:pt>
                <c:pt idx="357">
                  <c:v>3.7</c:v>
                </c:pt>
                <c:pt idx="358">
                  <c:v>3.7</c:v>
                </c:pt>
                <c:pt idx="359">
                  <c:v>3.7</c:v>
                </c:pt>
                <c:pt idx="360">
                  <c:v>3.7</c:v>
                </c:pt>
                <c:pt idx="361">
                  <c:v>3.7</c:v>
                </c:pt>
                <c:pt idx="362">
                  <c:v>3.7</c:v>
                </c:pt>
                <c:pt idx="363">
                  <c:v>3.7</c:v>
                </c:pt>
                <c:pt idx="364">
                  <c:v>3.7</c:v>
                </c:pt>
                <c:pt idx="365">
                  <c:v>3.7</c:v>
                </c:pt>
                <c:pt idx="366">
                  <c:v>3.7</c:v>
                </c:pt>
                <c:pt idx="367">
                  <c:v>3.7</c:v>
                </c:pt>
                <c:pt idx="368">
                  <c:v>3.7</c:v>
                </c:pt>
                <c:pt idx="369">
                  <c:v>3.7</c:v>
                </c:pt>
                <c:pt idx="370">
                  <c:v>3.7</c:v>
                </c:pt>
                <c:pt idx="371">
                  <c:v>3.7</c:v>
                </c:pt>
                <c:pt idx="372">
                  <c:v>3.7</c:v>
                </c:pt>
                <c:pt idx="373">
                  <c:v>3.7</c:v>
                </c:pt>
                <c:pt idx="374">
                  <c:v>3.7</c:v>
                </c:pt>
                <c:pt idx="375">
                  <c:v>3.7</c:v>
                </c:pt>
                <c:pt idx="376">
                  <c:v>3.7</c:v>
                </c:pt>
                <c:pt idx="377">
                  <c:v>3.7</c:v>
                </c:pt>
                <c:pt idx="378">
                  <c:v>3.7</c:v>
                </c:pt>
                <c:pt idx="379">
                  <c:v>3.7</c:v>
                </c:pt>
                <c:pt idx="380">
                  <c:v>3.7</c:v>
                </c:pt>
                <c:pt idx="381">
                  <c:v>3.7</c:v>
                </c:pt>
                <c:pt idx="382">
                  <c:v>3.7</c:v>
                </c:pt>
                <c:pt idx="383">
                  <c:v>3.7</c:v>
                </c:pt>
                <c:pt idx="384">
                  <c:v>3.7</c:v>
                </c:pt>
                <c:pt idx="385">
                  <c:v>3.7</c:v>
                </c:pt>
                <c:pt idx="386">
                  <c:v>3.7</c:v>
                </c:pt>
                <c:pt idx="387">
                  <c:v>3.7</c:v>
                </c:pt>
                <c:pt idx="388">
                  <c:v>3.7</c:v>
                </c:pt>
                <c:pt idx="389">
                  <c:v>3.7</c:v>
                </c:pt>
                <c:pt idx="390">
                  <c:v>3.7</c:v>
                </c:pt>
                <c:pt idx="391">
                  <c:v>3.7</c:v>
                </c:pt>
                <c:pt idx="392">
                  <c:v>3.7</c:v>
                </c:pt>
                <c:pt idx="393">
                  <c:v>3.7</c:v>
                </c:pt>
                <c:pt idx="394">
                  <c:v>3.7</c:v>
                </c:pt>
                <c:pt idx="395">
                  <c:v>3.7</c:v>
                </c:pt>
                <c:pt idx="396">
                  <c:v>3.7</c:v>
                </c:pt>
                <c:pt idx="397">
                  <c:v>3.7</c:v>
                </c:pt>
                <c:pt idx="398">
                  <c:v>3.7</c:v>
                </c:pt>
                <c:pt idx="399">
                  <c:v>3.7</c:v>
                </c:pt>
                <c:pt idx="400">
                  <c:v>3.7</c:v>
                </c:pt>
                <c:pt idx="401">
                  <c:v>18.2</c:v>
                </c:pt>
                <c:pt idx="402">
                  <c:v>18.2</c:v>
                </c:pt>
                <c:pt idx="403">
                  <c:v>18.2</c:v>
                </c:pt>
                <c:pt idx="404">
                  <c:v>18.2</c:v>
                </c:pt>
                <c:pt idx="405">
                  <c:v>18.2</c:v>
                </c:pt>
                <c:pt idx="406">
                  <c:v>18.2</c:v>
                </c:pt>
                <c:pt idx="407">
                  <c:v>18.2</c:v>
                </c:pt>
                <c:pt idx="408">
                  <c:v>18.2</c:v>
                </c:pt>
                <c:pt idx="409">
                  <c:v>18.2</c:v>
                </c:pt>
                <c:pt idx="410">
                  <c:v>18.2</c:v>
                </c:pt>
                <c:pt idx="411">
                  <c:v>18.2</c:v>
                </c:pt>
                <c:pt idx="412">
                  <c:v>18.2</c:v>
                </c:pt>
                <c:pt idx="413">
                  <c:v>18.2</c:v>
                </c:pt>
                <c:pt idx="414">
                  <c:v>18.2</c:v>
                </c:pt>
                <c:pt idx="415">
                  <c:v>18.2</c:v>
                </c:pt>
                <c:pt idx="416">
                  <c:v>18.2</c:v>
                </c:pt>
                <c:pt idx="417">
                  <c:v>18.2</c:v>
                </c:pt>
                <c:pt idx="418">
                  <c:v>18.2</c:v>
                </c:pt>
                <c:pt idx="419">
                  <c:v>18.2</c:v>
                </c:pt>
                <c:pt idx="420">
                  <c:v>18.2</c:v>
                </c:pt>
                <c:pt idx="421">
                  <c:v>18.2</c:v>
                </c:pt>
                <c:pt idx="422">
                  <c:v>18.2</c:v>
                </c:pt>
                <c:pt idx="423">
                  <c:v>18.2</c:v>
                </c:pt>
                <c:pt idx="424">
                  <c:v>18.2</c:v>
                </c:pt>
                <c:pt idx="425">
                  <c:v>18.2</c:v>
                </c:pt>
                <c:pt idx="426">
                  <c:v>18.2</c:v>
                </c:pt>
                <c:pt idx="427">
                  <c:v>18.2</c:v>
                </c:pt>
                <c:pt idx="428">
                  <c:v>18.2</c:v>
                </c:pt>
                <c:pt idx="429">
                  <c:v>18.2</c:v>
                </c:pt>
                <c:pt idx="430">
                  <c:v>18.2</c:v>
                </c:pt>
                <c:pt idx="431">
                  <c:v>18.2</c:v>
                </c:pt>
                <c:pt idx="432">
                  <c:v>18.2</c:v>
                </c:pt>
                <c:pt idx="433">
                  <c:v>18.2</c:v>
                </c:pt>
                <c:pt idx="434">
                  <c:v>18.2</c:v>
                </c:pt>
                <c:pt idx="435">
                  <c:v>18.2</c:v>
                </c:pt>
                <c:pt idx="436">
                  <c:v>18.2</c:v>
                </c:pt>
                <c:pt idx="437">
                  <c:v>18.2</c:v>
                </c:pt>
                <c:pt idx="438">
                  <c:v>18.2</c:v>
                </c:pt>
                <c:pt idx="439">
                  <c:v>18.2</c:v>
                </c:pt>
                <c:pt idx="440">
                  <c:v>18.2</c:v>
                </c:pt>
                <c:pt idx="441">
                  <c:v>18.2</c:v>
                </c:pt>
                <c:pt idx="442">
                  <c:v>18.2</c:v>
                </c:pt>
                <c:pt idx="443">
                  <c:v>18.2</c:v>
                </c:pt>
                <c:pt idx="444">
                  <c:v>18.2</c:v>
                </c:pt>
                <c:pt idx="445">
                  <c:v>18.2</c:v>
                </c:pt>
                <c:pt idx="446">
                  <c:v>18.2</c:v>
                </c:pt>
                <c:pt idx="447">
                  <c:v>18.2</c:v>
                </c:pt>
                <c:pt idx="448">
                  <c:v>18.2</c:v>
                </c:pt>
                <c:pt idx="449">
                  <c:v>18.2</c:v>
                </c:pt>
                <c:pt idx="450">
                  <c:v>18.2</c:v>
                </c:pt>
                <c:pt idx="451">
                  <c:v>18.2</c:v>
                </c:pt>
                <c:pt idx="452">
                  <c:v>18.2</c:v>
                </c:pt>
                <c:pt idx="453">
                  <c:v>18.2</c:v>
                </c:pt>
                <c:pt idx="454">
                  <c:v>18.2</c:v>
                </c:pt>
                <c:pt idx="455">
                  <c:v>18.2</c:v>
                </c:pt>
                <c:pt idx="456">
                  <c:v>18.2</c:v>
                </c:pt>
                <c:pt idx="457">
                  <c:v>18.2</c:v>
                </c:pt>
                <c:pt idx="458">
                  <c:v>18.2</c:v>
                </c:pt>
                <c:pt idx="459">
                  <c:v>18.2</c:v>
                </c:pt>
                <c:pt idx="460">
                  <c:v>18.2</c:v>
                </c:pt>
                <c:pt idx="461">
                  <c:v>18.2</c:v>
                </c:pt>
                <c:pt idx="462">
                  <c:v>18.2</c:v>
                </c:pt>
                <c:pt idx="463">
                  <c:v>18.2</c:v>
                </c:pt>
                <c:pt idx="464">
                  <c:v>18.2</c:v>
                </c:pt>
                <c:pt idx="465">
                  <c:v>18.2</c:v>
                </c:pt>
                <c:pt idx="466">
                  <c:v>18.2</c:v>
                </c:pt>
                <c:pt idx="467">
                  <c:v>18.2</c:v>
                </c:pt>
                <c:pt idx="468">
                  <c:v>18.2</c:v>
                </c:pt>
                <c:pt idx="469">
                  <c:v>18.2</c:v>
                </c:pt>
                <c:pt idx="470">
                  <c:v>18.2</c:v>
                </c:pt>
                <c:pt idx="471">
                  <c:v>18.2</c:v>
                </c:pt>
                <c:pt idx="472">
                  <c:v>18.2</c:v>
                </c:pt>
                <c:pt idx="473">
                  <c:v>18.2</c:v>
                </c:pt>
                <c:pt idx="474">
                  <c:v>18.2</c:v>
                </c:pt>
                <c:pt idx="475">
                  <c:v>18.2</c:v>
                </c:pt>
                <c:pt idx="476">
                  <c:v>18.2</c:v>
                </c:pt>
                <c:pt idx="477">
                  <c:v>18.2</c:v>
                </c:pt>
                <c:pt idx="478">
                  <c:v>18.2</c:v>
                </c:pt>
                <c:pt idx="479">
                  <c:v>18.2</c:v>
                </c:pt>
                <c:pt idx="480">
                  <c:v>18.2</c:v>
                </c:pt>
                <c:pt idx="481">
                  <c:v>18.2</c:v>
                </c:pt>
                <c:pt idx="482">
                  <c:v>18.2</c:v>
                </c:pt>
                <c:pt idx="483">
                  <c:v>18.2</c:v>
                </c:pt>
                <c:pt idx="484">
                  <c:v>18.2</c:v>
                </c:pt>
                <c:pt idx="485">
                  <c:v>18.2</c:v>
                </c:pt>
                <c:pt idx="486">
                  <c:v>18.2</c:v>
                </c:pt>
                <c:pt idx="487">
                  <c:v>18.2</c:v>
                </c:pt>
                <c:pt idx="488">
                  <c:v>18.2</c:v>
                </c:pt>
                <c:pt idx="489">
                  <c:v>18.2</c:v>
                </c:pt>
                <c:pt idx="490">
                  <c:v>18.2</c:v>
                </c:pt>
                <c:pt idx="491">
                  <c:v>18.2</c:v>
                </c:pt>
                <c:pt idx="492">
                  <c:v>18.2</c:v>
                </c:pt>
                <c:pt idx="493">
                  <c:v>18.2</c:v>
                </c:pt>
                <c:pt idx="494">
                  <c:v>18.2</c:v>
                </c:pt>
                <c:pt idx="495">
                  <c:v>18.2</c:v>
                </c:pt>
                <c:pt idx="496">
                  <c:v>18.2</c:v>
                </c:pt>
                <c:pt idx="497">
                  <c:v>18.2</c:v>
                </c:pt>
                <c:pt idx="498">
                  <c:v>18.2</c:v>
                </c:pt>
                <c:pt idx="499">
                  <c:v>18.2</c:v>
                </c:pt>
                <c:pt idx="500">
                  <c:v>18.2</c:v>
                </c:pt>
                <c:pt idx="501">
                  <c:v>18.2</c:v>
                </c:pt>
                <c:pt idx="502">
                  <c:v>18.2</c:v>
                </c:pt>
                <c:pt idx="503">
                  <c:v>18.2</c:v>
                </c:pt>
                <c:pt idx="504">
                  <c:v>18.2</c:v>
                </c:pt>
                <c:pt idx="505">
                  <c:v>18.2</c:v>
                </c:pt>
                <c:pt idx="506">
                  <c:v>18.2</c:v>
                </c:pt>
                <c:pt idx="507">
                  <c:v>18.2</c:v>
                </c:pt>
                <c:pt idx="508">
                  <c:v>18.2</c:v>
                </c:pt>
                <c:pt idx="509">
                  <c:v>18.2</c:v>
                </c:pt>
                <c:pt idx="510">
                  <c:v>18.2</c:v>
                </c:pt>
                <c:pt idx="511">
                  <c:v>18.2</c:v>
                </c:pt>
                <c:pt idx="512">
                  <c:v>18.2</c:v>
                </c:pt>
                <c:pt idx="513">
                  <c:v>18.2</c:v>
                </c:pt>
                <c:pt idx="514">
                  <c:v>18.2</c:v>
                </c:pt>
                <c:pt idx="515">
                  <c:v>18.2</c:v>
                </c:pt>
                <c:pt idx="516">
                  <c:v>18.2</c:v>
                </c:pt>
                <c:pt idx="517">
                  <c:v>18.2</c:v>
                </c:pt>
                <c:pt idx="518">
                  <c:v>18.2</c:v>
                </c:pt>
                <c:pt idx="519">
                  <c:v>18.2</c:v>
                </c:pt>
                <c:pt idx="520">
                  <c:v>18.2</c:v>
                </c:pt>
                <c:pt idx="521">
                  <c:v>18.2</c:v>
                </c:pt>
                <c:pt idx="522">
                  <c:v>18.2</c:v>
                </c:pt>
                <c:pt idx="523">
                  <c:v>18.2</c:v>
                </c:pt>
                <c:pt idx="524">
                  <c:v>18.2</c:v>
                </c:pt>
                <c:pt idx="525">
                  <c:v>18.2</c:v>
                </c:pt>
                <c:pt idx="526">
                  <c:v>18.2</c:v>
                </c:pt>
                <c:pt idx="527">
                  <c:v>18.2</c:v>
                </c:pt>
                <c:pt idx="528">
                  <c:v>18.2</c:v>
                </c:pt>
                <c:pt idx="529">
                  <c:v>18.2</c:v>
                </c:pt>
                <c:pt idx="530">
                  <c:v>41.2</c:v>
                </c:pt>
                <c:pt idx="531">
                  <c:v>41.2</c:v>
                </c:pt>
                <c:pt idx="532">
                  <c:v>41.2</c:v>
                </c:pt>
                <c:pt idx="533">
                  <c:v>41.2</c:v>
                </c:pt>
                <c:pt idx="534">
                  <c:v>41.2</c:v>
                </c:pt>
                <c:pt idx="535">
                  <c:v>41.2</c:v>
                </c:pt>
                <c:pt idx="536">
                  <c:v>41.2</c:v>
                </c:pt>
                <c:pt idx="537">
                  <c:v>41.2</c:v>
                </c:pt>
                <c:pt idx="538">
                  <c:v>41.2</c:v>
                </c:pt>
                <c:pt idx="539">
                  <c:v>41.2</c:v>
                </c:pt>
                <c:pt idx="540">
                  <c:v>41.2</c:v>
                </c:pt>
                <c:pt idx="541">
                  <c:v>41.2</c:v>
                </c:pt>
                <c:pt idx="542">
                  <c:v>41.2</c:v>
                </c:pt>
                <c:pt idx="543">
                  <c:v>41.2</c:v>
                </c:pt>
                <c:pt idx="544">
                  <c:v>41.2</c:v>
                </c:pt>
                <c:pt idx="545">
                  <c:v>41.2</c:v>
                </c:pt>
                <c:pt idx="546">
                  <c:v>41.2</c:v>
                </c:pt>
                <c:pt idx="547">
                  <c:v>41.2</c:v>
                </c:pt>
                <c:pt idx="548">
                  <c:v>41.2</c:v>
                </c:pt>
                <c:pt idx="549">
                  <c:v>41.2</c:v>
                </c:pt>
                <c:pt idx="550">
                  <c:v>41.2</c:v>
                </c:pt>
                <c:pt idx="551">
                  <c:v>41.2</c:v>
                </c:pt>
                <c:pt idx="552">
                  <c:v>41.2</c:v>
                </c:pt>
                <c:pt idx="553">
                  <c:v>41.2</c:v>
                </c:pt>
                <c:pt idx="554">
                  <c:v>41.2</c:v>
                </c:pt>
                <c:pt idx="555">
                  <c:v>41.2</c:v>
                </c:pt>
                <c:pt idx="556">
                  <c:v>41.2</c:v>
                </c:pt>
                <c:pt idx="557">
                  <c:v>41.2</c:v>
                </c:pt>
                <c:pt idx="558">
                  <c:v>41.2</c:v>
                </c:pt>
                <c:pt idx="559">
                  <c:v>41.2</c:v>
                </c:pt>
                <c:pt idx="560">
                  <c:v>41.2</c:v>
                </c:pt>
                <c:pt idx="561">
                  <c:v>41.2</c:v>
                </c:pt>
                <c:pt idx="562">
                  <c:v>41.2</c:v>
                </c:pt>
                <c:pt idx="563">
                  <c:v>41.2</c:v>
                </c:pt>
                <c:pt idx="564">
                  <c:v>41.2</c:v>
                </c:pt>
                <c:pt idx="565">
                  <c:v>41.2</c:v>
                </c:pt>
                <c:pt idx="566">
                  <c:v>41.2</c:v>
                </c:pt>
                <c:pt idx="567">
                  <c:v>41.2</c:v>
                </c:pt>
                <c:pt idx="568">
                  <c:v>41.2</c:v>
                </c:pt>
                <c:pt idx="569">
                  <c:v>41.2</c:v>
                </c:pt>
                <c:pt idx="570">
                  <c:v>41.2</c:v>
                </c:pt>
                <c:pt idx="571">
                  <c:v>41.2</c:v>
                </c:pt>
                <c:pt idx="572">
                  <c:v>41.2</c:v>
                </c:pt>
                <c:pt idx="573">
                  <c:v>41.2</c:v>
                </c:pt>
                <c:pt idx="574">
                  <c:v>41.2</c:v>
                </c:pt>
                <c:pt idx="575">
                  <c:v>41.2</c:v>
                </c:pt>
                <c:pt idx="576">
                  <c:v>41.2</c:v>
                </c:pt>
                <c:pt idx="577">
                  <c:v>41.2</c:v>
                </c:pt>
                <c:pt idx="578">
                  <c:v>41.2</c:v>
                </c:pt>
                <c:pt idx="579">
                  <c:v>41.2</c:v>
                </c:pt>
                <c:pt idx="580">
                  <c:v>41.2</c:v>
                </c:pt>
                <c:pt idx="581">
                  <c:v>41.2</c:v>
                </c:pt>
                <c:pt idx="582">
                  <c:v>41.2</c:v>
                </c:pt>
                <c:pt idx="583">
                  <c:v>41.2</c:v>
                </c:pt>
                <c:pt idx="584">
                  <c:v>42.8</c:v>
                </c:pt>
                <c:pt idx="585">
                  <c:v>42.8</c:v>
                </c:pt>
                <c:pt idx="586">
                  <c:v>42.8</c:v>
                </c:pt>
                <c:pt idx="587">
                  <c:v>42.8</c:v>
                </c:pt>
                <c:pt idx="588">
                  <c:v>42.8</c:v>
                </c:pt>
                <c:pt idx="589">
                  <c:v>42.8</c:v>
                </c:pt>
                <c:pt idx="590">
                  <c:v>42.8</c:v>
                </c:pt>
                <c:pt idx="591">
                  <c:v>42.8</c:v>
                </c:pt>
                <c:pt idx="592">
                  <c:v>42.8</c:v>
                </c:pt>
                <c:pt idx="593">
                  <c:v>42.8</c:v>
                </c:pt>
                <c:pt idx="594">
                  <c:v>42.8</c:v>
                </c:pt>
                <c:pt idx="595">
                  <c:v>42.8</c:v>
                </c:pt>
                <c:pt idx="596">
                  <c:v>42.8</c:v>
                </c:pt>
                <c:pt idx="597">
                  <c:v>42.8</c:v>
                </c:pt>
                <c:pt idx="598">
                  <c:v>42.8</c:v>
                </c:pt>
                <c:pt idx="599">
                  <c:v>42.8</c:v>
                </c:pt>
                <c:pt idx="600">
                  <c:v>42.8</c:v>
                </c:pt>
                <c:pt idx="601">
                  <c:v>42.8</c:v>
                </c:pt>
                <c:pt idx="602">
                  <c:v>42.8</c:v>
                </c:pt>
                <c:pt idx="603">
                  <c:v>42.8</c:v>
                </c:pt>
                <c:pt idx="604">
                  <c:v>42.8</c:v>
                </c:pt>
                <c:pt idx="605">
                  <c:v>42.8</c:v>
                </c:pt>
                <c:pt idx="606">
                  <c:v>42.8</c:v>
                </c:pt>
                <c:pt idx="607">
                  <c:v>42.8</c:v>
                </c:pt>
                <c:pt idx="608">
                  <c:v>42.8</c:v>
                </c:pt>
                <c:pt idx="609">
                  <c:v>42.8</c:v>
                </c:pt>
                <c:pt idx="610">
                  <c:v>42.8</c:v>
                </c:pt>
                <c:pt idx="611">
                  <c:v>42.8</c:v>
                </c:pt>
                <c:pt idx="612">
                  <c:v>42.8</c:v>
                </c:pt>
                <c:pt idx="613">
                  <c:v>42.8</c:v>
                </c:pt>
                <c:pt idx="614">
                  <c:v>42.8</c:v>
                </c:pt>
                <c:pt idx="615">
                  <c:v>42.8</c:v>
                </c:pt>
                <c:pt idx="616">
                  <c:v>42.8</c:v>
                </c:pt>
                <c:pt idx="617">
                  <c:v>42.8</c:v>
                </c:pt>
                <c:pt idx="618">
                  <c:v>42.8</c:v>
                </c:pt>
                <c:pt idx="619">
                  <c:v>42.8</c:v>
                </c:pt>
                <c:pt idx="620">
                  <c:v>42.8</c:v>
                </c:pt>
                <c:pt idx="621">
                  <c:v>42.8</c:v>
                </c:pt>
                <c:pt idx="622">
                  <c:v>42.8</c:v>
                </c:pt>
                <c:pt idx="623">
                  <c:v>42.8</c:v>
                </c:pt>
                <c:pt idx="624">
                  <c:v>42.8</c:v>
                </c:pt>
                <c:pt idx="625">
                  <c:v>42.8</c:v>
                </c:pt>
                <c:pt idx="626">
                  <c:v>42.8</c:v>
                </c:pt>
                <c:pt idx="627">
                  <c:v>42.8</c:v>
                </c:pt>
                <c:pt idx="628">
                  <c:v>42.8</c:v>
                </c:pt>
                <c:pt idx="629">
                  <c:v>42.8</c:v>
                </c:pt>
                <c:pt idx="630">
                  <c:v>42.8</c:v>
                </c:pt>
                <c:pt idx="631">
                  <c:v>42.8</c:v>
                </c:pt>
                <c:pt idx="632">
                  <c:v>42.8</c:v>
                </c:pt>
                <c:pt idx="633">
                  <c:v>42.8</c:v>
                </c:pt>
                <c:pt idx="634">
                  <c:v>42.8</c:v>
                </c:pt>
                <c:pt idx="635">
                  <c:v>42.8</c:v>
                </c:pt>
                <c:pt idx="636">
                  <c:v>42.8</c:v>
                </c:pt>
                <c:pt idx="637">
                  <c:v>42.8</c:v>
                </c:pt>
                <c:pt idx="638">
                  <c:v>42.8</c:v>
                </c:pt>
                <c:pt idx="639">
                  <c:v>42.8</c:v>
                </c:pt>
                <c:pt idx="640">
                  <c:v>42.8</c:v>
                </c:pt>
                <c:pt idx="641">
                  <c:v>42.8</c:v>
                </c:pt>
                <c:pt idx="642">
                  <c:v>42.8</c:v>
                </c:pt>
                <c:pt idx="643">
                  <c:v>42.8</c:v>
                </c:pt>
                <c:pt idx="644">
                  <c:v>42.8</c:v>
                </c:pt>
                <c:pt idx="645">
                  <c:v>42.8</c:v>
                </c:pt>
                <c:pt idx="646">
                  <c:v>42.8</c:v>
                </c:pt>
                <c:pt idx="647">
                  <c:v>42.8</c:v>
                </c:pt>
                <c:pt idx="648">
                  <c:v>42.8</c:v>
                </c:pt>
                <c:pt idx="649">
                  <c:v>42.8</c:v>
                </c:pt>
                <c:pt idx="650">
                  <c:v>42.8</c:v>
                </c:pt>
                <c:pt idx="651">
                  <c:v>42.8</c:v>
                </c:pt>
                <c:pt idx="652">
                  <c:v>42.8</c:v>
                </c:pt>
                <c:pt idx="653">
                  <c:v>42.8</c:v>
                </c:pt>
                <c:pt idx="654">
                  <c:v>42.8</c:v>
                </c:pt>
                <c:pt idx="655">
                  <c:v>42.8</c:v>
                </c:pt>
                <c:pt idx="656">
                  <c:v>42.8</c:v>
                </c:pt>
                <c:pt idx="657">
                  <c:v>42.8</c:v>
                </c:pt>
                <c:pt idx="658">
                  <c:v>42.8</c:v>
                </c:pt>
                <c:pt idx="659">
                  <c:v>42.8</c:v>
                </c:pt>
                <c:pt idx="660">
                  <c:v>42.8</c:v>
                </c:pt>
                <c:pt idx="661">
                  <c:v>42.8</c:v>
                </c:pt>
                <c:pt idx="662">
                  <c:v>42.8</c:v>
                </c:pt>
                <c:pt idx="663">
                  <c:v>42.8</c:v>
                </c:pt>
                <c:pt idx="664">
                  <c:v>42.8</c:v>
                </c:pt>
                <c:pt idx="665">
                  <c:v>42.8</c:v>
                </c:pt>
                <c:pt idx="666">
                  <c:v>42.8</c:v>
                </c:pt>
                <c:pt idx="667">
                  <c:v>42.8</c:v>
                </c:pt>
                <c:pt idx="668">
                  <c:v>42.8</c:v>
                </c:pt>
                <c:pt idx="669">
                  <c:v>42.8</c:v>
                </c:pt>
                <c:pt idx="670">
                  <c:v>42.8</c:v>
                </c:pt>
                <c:pt idx="671">
                  <c:v>42.8</c:v>
                </c:pt>
                <c:pt idx="672">
                  <c:v>42.8</c:v>
                </c:pt>
                <c:pt idx="673">
                  <c:v>42.8</c:v>
                </c:pt>
                <c:pt idx="674">
                  <c:v>42.8</c:v>
                </c:pt>
                <c:pt idx="675">
                  <c:v>42.8</c:v>
                </c:pt>
                <c:pt idx="676">
                  <c:v>42.8</c:v>
                </c:pt>
                <c:pt idx="677">
                  <c:v>42.8</c:v>
                </c:pt>
                <c:pt idx="678">
                  <c:v>42.8</c:v>
                </c:pt>
                <c:pt idx="679">
                  <c:v>42.8</c:v>
                </c:pt>
                <c:pt idx="680">
                  <c:v>42.8</c:v>
                </c:pt>
                <c:pt idx="681">
                  <c:v>42.8</c:v>
                </c:pt>
                <c:pt idx="682">
                  <c:v>42.8</c:v>
                </c:pt>
                <c:pt idx="683">
                  <c:v>42.8</c:v>
                </c:pt>
                <c:pt idx="684">
                  <c:v>42.8</c:v>
                </c:pt>
                <c:pt idx="685">
                  <c:v>42.8</c:v>
                </c:pt>
                <c:pt idx="686">
                  <c:v>42.8</c:v>
                </c:pt>
                <c:pt idx="687">
                  <c:v>42.8</c:v>
                </c:pt>
                <c:pt idx="688">
                  <c:v>42.8</c:v>
                </c:pt>
                <c:pt idx="689">
                  <c:v>42.8</c:v>
                </c:pt>
                <c:pt idx="690">
                  <c:v>42.8</c:v>
                </c:pt>
                <c:pt idx="691">
                  <c:v>42.8</c:v>
                </c:pt>
                <c:pt idx="692">
                  <c:v>42.8</c:v>
                </c:pt>
                <c:pt idx="693">
                  <c:v>42.8</c:v>
                </c:pt>
                <c:pt idx="694">
                  <c:v>42.8</c:v>
                </c:pt>
                <c:pt idx="695">
                  <c:v>42.8</c:v>
                </c:pt>
                <c:pt idx="696">
                  <c:v>42.8</c:v>
                </c:pt>
                <c:pt idx="697">
                  <c:v>42.8</c:v>
                </c:pt>
                <c:pt idx="698">
                  <c:v>42.8</c:v>
                </c:pt>
                <c:pt idx="699">
                  <c:v>42.8</c:v>
                </c:pt>
                <c:pt idx="700">
                  <c:v>42.8</c:v>
                </c:pt>
                <c:pt idx="701">
                  <c:v>51</c:v>
                </c:pt>
                <c:pt idx="702">
                  <c:v>51</c:v>
                </c:pt>
                <c:pt idx="703">
                  <c:v>51</c:v>
                </c:pt>
                <c:pt idx="704">
                  <c:v>51</c:v>
                </c:pt>
                <c:pt idx="705">
                  <c:v>51</c:v>
                </c:pt>
                <c:pt idx="706">
                  <c:v>51</c:v>
                </c:pt>
                <c:pt idx="707">
                  <c:v>51</c:v>
                </c:pt>
                <c:pt idx="708">
                  <c:v>51</c:v>
                </c:pt>
                <c:pt idx="709">
                  <c:v>51</c:v>
                </c:pt>
                <c:pt idx="710">
                  <c:v>51</c:v>
                </c:pt>
                <c:pt idx="711">
                  <c:v>51</c:v>
                </c:pt>
                <c:pt idx="712">
                  <c:v>51</c:v>
                </c:pt>
                <c:pt idx="713">
                  <c:v>51</c:v>
                </c:pt>
                <c:pt idx="714">
                  <c:v>51</c:v>
                </c:pt>
                <c:pt idx="715">
                  <c:v>51</c:v>
                </c:pt>
                <c:pt idx="716">
                  <c:v>51</c:v>
                </c:pt>
                <c:pt idx="717">
                  <c:v>51</c:v>
                </c:pt>
                <c:pt idx="718">
                  <c:v>51</c:v>
                </c:pt>
                <c:pt idx="719">
                  <c:v>51</c:v>
                </c:pt>
                <c:pt idx="720">
                  <c:v>51</c:v>
                </c:pt>
                <c:pt idx="721">
                  <c:v>51</c:v>
                </c:pt>
                <c:pt idx="722">
                  <c:v>51</c:v>
                </c:pt>
                <c:pt idx="723">
                  <c:v>51</c:v>
                </c:pt>
                <c:pt idx="724">
                  <c:v>51</c:v>
                </c:pt>
                <c:pt idx="725">
                  <c:v>51</c:v>
                </c:pt>
                <c:pt idx="726">
                  <c:v>51</c:v>
                </c:pt>
                <c:pt idx="727">
                  <c:v>51</c:v>
                </c:pt>
                <c:pt idx="728">
                  <c:v>51</c:v>
                </c:pt>
                <c:pt idx="729">
                  <c:v>51</c:v>
                </c:pt>
                <c:pt idx="730">
                  <c:v>51</c:v>
                </c:pt>
                <c:pt idx="731">
                  <c:v>51</c:v>
                </c:pt>
                <c:pt idx="732">
                  <c:v>51</c:v>
                </c:pt>
                <c:pt idx="733">
                  <c:v>51</c:v>
                </c:pt>
                <c:pt idx="734">
                  <c:v>51</c:v>
                </c:pt>
                <c:pt idx="735">
                  <c:v>51</c:v>
                </c:pt>
                <c:pt idx="736">
                  <c:v>51</c:v>
                </c:pt>
                <c:pt idx="737">
                  <c:v>51</c:v>
                </c:pt>
                <c:pt idx="738">
                  <c:v>51</c:v>
                </c:pt>
                <c:pt idx="739">
                  <c:v>51</c:v>
                </c:pt>
                <c:pt idx="740">
                  <c:v>51</c:v>
                </c:pt>
                <c:pt idx="741">
                  <c:v>51</c:v>
                </c:pt>
                <c:pt idx="742">
                  <c:v>51</c:v>
                </c:pt>
                <c:pt idx="743">
                  <c:v>51</c:v>
                </c:pt>
                <c:pt idx="744">
                  <c:v>51</c:v>
                </c:pt>
                <c:pt idx="745">
                  <c:v>51</c:v>
                </c:pt>
                <c:pt idx="746">
                  <c:v>51</c:v>
                </c:pt>
                <c:pt idx="747">
                  <c:v>51</c:v>
                </c:pt>
                <c:pt idx="748">
                  <c:v>51</c:v>
                </c:pt>
                <c:pt idx="749">
                  <c:v>51</c:v>
                </c:pt>
                <c:pt idx="750">
                  <c:v>51</c:v>
                </c:pt>
                <c:pt idx="751">
                  <c:v>51</c:v>
                </c:pt>
                <c:pt idx="752">
                  <c:v>51</c:v>
                </c:pt>
                <c:pt idx="753">
                  <c:v>51</c:v>
                </c:pt>
                <c:pt idx="754">
                  <c:v>51</c:v>
                </c:pt>
                <c:pt idx="755">
                  <c:v>51</c:v>
                </c:pt>
                <c:pt idx="756">
                  <c:v>51</c:v>
                </c:pt>
                <c:pt idx="757">
                  <c:v>51</c:v>
                </c:pt>
                <c:pt idx="758">
                  <c:v>51</c:v>
                </c:pt>
                <c:pt idx="759">
                  <c:v>51</c:v>
                </c:pt>
                <c:pt idx="760">
                  <c:v>51</c:v>
                </c:pt>
                <c:pt idx="761">
                  <c:v>51</c:v>
                </c:pt>
                <c:pt idx="762">
                  <c:v>51</c:v>
                </c:pt>
                <c:pt idx="763">
                  <c:v>51</c:v>
                </c:pt>
                <c:pt idx="764">
                  <c:v>51</c:v>
                </c:pt>
                <c:pt idx="765">
                  <c:v>51</c:v>
                </c:pt>
                <c:pt idx="766">
                  <c:v>51</c:v>
                </c:pt>
                <c:pt idx="767">
                  <c:v>51</c:v>
                </c:pt>
                <c:pt idx="768">
                  <c:v>51</c:v>
                </c:pt>
                <c:pt idx="769">
                  <c:v>51</c:v>
                </c:pt>
                <c:pt idx="770">
                  <c:v>51</c:v>
                </c:pt>
                <c:pt idx="771">
                  <c:v>51</c:v>
                </c:pt>
                <c:pt idx="772">
                  <c:v>51</c:v>
                </c:pt>
                <c:pt idx="773">
                  <c:v>51</c:v>
                </c:pt>
                <c:pt idx="774">
                  <c:v>51</c:v>
                </c:pt>
                <c:pt idx="775">
                  <c:v>51</c:v>
                </c:pt>
                <c:pt idx="776">
                  <c:v>51</c:v>
                </c:pt>
                <c:pt idx="777">
                  <c:v>51</c:v>
                </c:pt>
                <c:pt idx="778">
                  <c:v>51</c:v>
                </c:pt>
                <c:pt idx="779">
                  <c:v>51</c:v>
                </c:pt>
                <c:pt idx="780">
                  <c:v>51</c:v>
                </c:pt>
                <c:pt idx="781">
                  <c:v>51</c:v>
                </c:pt>
                <c:pt idx="782">
                  <c:v>51</c:v>
                </c:pt>
                <c:pt idx="783">
                  <c:v>51</c:v>
                </c:pt>
                <c:pt idx="784">
                  <c:v>51</c:v>
                </c:pt>
                <c:pt idx="785">
                  <c:v>51</c:v>
                </c:pt>
                <c:pt idx="786">
                  <c:v>51</c:v>
                </c:pt>
                <c:pt idx="787">
                  <c:v>51</c:v>
                </c:pt>
                <c:pt idx="788">
                  <c:v>51</c:v>
                </c:pt>
                <c:pt idx="789">
                  <c:v>51</c:v>
                </c:pt>
                <c:pt idx="790">
                  <c:v>51</c:v>
                </c:pt>
                <c:pt idx="791">
                  <c:v>51</c:v>
                </c:pt>
                <c:pt idx="792">
                  <c:v>51</c:v>
                </c:pt>
                <c:pt idx="793">
                  <c:v>51</c:v>
                </c:pt>
                <c:pt idx="794">
                  <c:v>51</c:v>
                </c:pt>
                <c:pt idx="795">
                  <c:v>51</c:v>
                </c:pt>
                <c:pt idx="796">
                  <c:v>51</c:v>
                </c:pt>
                <c:pt idx="797">
                  <c:v>51</c:v>
                </c:pt>
                <c:pt idx="798">
                  <c:v>51</c:v>
                </c:pt>
                <c:pt idx="799">
                  <c:v>51</c:v>
                </c:pt>
                <c:pt idx="800">
                  <c:v>51</c:v>
                </c:pt>
                <c:pt idx="801">
                  <c:v>51</c:v>
                </c:pt>
                <c:pt idx="802">
                  <c:v>51</c:v>
                </c:pt>
                <c:pt idx="803">
                  <c:v>51</c:v>
                </c:pt>
                <c:pt idx="804">
                  <c:v>51</c:v>
                </c:pt>
                <c:pt idx="805">
                  <c:v>51</c:v>
                </c:pt>
                <c:pt idx="806">
                  <c:v>51</c:v>
                </c:pt>
                <c:pt idx="807">
                  <c:v>51</c:v>
                </c:pt>
                <c:pt idx="808">
                  <c:v>51</c:v>
                </c:pt>
                <c:pt idx="809">
                  <c:v>51</c:v>
                </c:pt>
                <c:pt idx="810">
                  <c:v>51</c:v>
                </c:pt>
                <c:pt idx="811">
                  <c:v>51</c:v>
                </c:pt>
                <c:pt idx="812">
                  <c:v>51</c:v>
                </c:pt>
                <c:pt idx="813">
                  <c:v>51</c:v>
                </c:pt>
                <c:pt idx="814">
                  <c:v>51</c:v>
                </c:pt>
                <c:pt idx="815">
                  <c:v>51</c:v>
                </c:pt>
                <c:pt idx="816">
                  <c:v>51</c:v>
                </c:pt>
                <c:pt idx="817">
                  <c:v>51</c:v>
                </c:pt>
                <c:pt idx="818">
                  <c:v>51</c:v>
                </c:pt>
                <c:pt idx="819">
                  <c:v>51</c:v>
                </c:pt>
                <c:pt idx="820">
                  <c:v>51</c:v>
                </c:pt>
                <c:pt idx="821">
                  <c:v>51</c:v>
                </c:pt>
                <c:pt idx="822">
                  <c:v>51</c:v>
                </c:pt>
                <c:pt idx="823">
                  <c:v>51</c:v>
                </c:pt>
                <c:pt idx="824">
                  <c:v>51</c:v>
                </c:pt>
                <c:pt idx="825">
                  <c:v>51</c:v>
                </c:pt>
                <c:pt idx="826">
                  <c:v>51</c:v>
                </c:pt>
                <c:pt idx="827">
                  <c:v>51</c:v>
                </c:pt>
                <c:pt idx="828">
                  <c:v>51</c:v>
                </c:pt>
                <c:pt idx="829">
                  <c:v>51</c:v>
                </c:pt>
                <c:pt idx="830">
                  <c:v>51</c:v>
                </c:pt>
                <c:pt idx="831">
                  <c:v>51</c:v>
                </c:pt>
                <c:pt idx="832">
                  <c:v>51</c:v>
                </c:pt>
                <c:pt idx="833">
                  <c:v>51</c:v>
                </c:pt>
                <c:pt idx="834">
                  <c:v>51</c:v>
                </c:pt>
                <c:pt idx="835">
                  <c:v>51</c:v>
                </c:pt>
                <c:pt idx="836">
                  <c:v>51</c:v>
                </c:pt>
                <c:pt idx="837">
                  <c:v>51</c:v>
                </c:pt>
                <c:pt idx="838">
                  <c:v>51</c:v>
                </c:pt>
                <c:pt idx="839">
                  <c:v>51</c:v>
                </c:pt>
                <c:pt idx="840">
                  <c:v>51</c:v>
                </c:pt>
                <c:pt idx="841">
                  <c:v>51</c:v>
                </c:pt>
                <c:pt idx="842">
                  <c:v>51</c:v>
                </c:pt>
                <c:pt idx="843">
                  <c:v>51</c:v>
                </c:pt>
                <c:pt idx="844">
                  <c:v>51</c:v>
                </c:pt>
                <c:pt idx="845">
                  <c:v>51</c:v>
                </c:pt>
                <c:pt idx="846">
                  <c:v>51</c:v>
                </c:pt>
                <c:pt idx="847">
                  <c:v>51</c:v>
                </c:pt>
                <c:pt idx="848">
                  <c:v>51</c:v>
                </c:pt>
                <c:pt idx="849">
                  <c:v>51</c:v>
                </c:pt>
                <c:pt idx="850">
                  <c:v>51</c:v>
                </c:pt>
                <c:pt idx="851">
                  <c:v>51</c:v>
                </c:pt>
                <c:pt idx="852">
                  <c:v>51</c:v>
                </c:pt>
                <c:pt idx="853">
                  <c:v>51</c:v>
                </c:pt>
                <c:pt idx="854">
                  <c:v>51</c:v>
                </c:pt>
                <c:pt idx="855">
                  <c:v>51</c:v>
                </c:pt>
                <c:pt idx="856">
                  <c:v>51</c:v>
                </c:pt>
                <c:pt idx="857">
                  <c:v>51</c:v>
                </c:pt>
                <c:pt idx="858">
                  <c:v>51</c:v>
                </c:pt>
                <c:pt idx="859">
                  <c:v>51</c:v>
                </c:pt>
                <c:pt idx="860">
                  <c:v>51</c:v>
                </c:pt>
                <c:pt idx="861">
                  <c:v>51</c:v>
                </c:pt>
                <c:pt idx="862">
                  <c:v>51</c:v>
                </c:pt>
                <c:pt idx="863">
                  <c:v>51</c:v>
                </c:pt>
                <c:pt idx="864">
                  <c:v>51</c:v>
                </c:pt>
                <c:pt idx="865">
                  <c:v>51</c:v>
                </c:pt>
                <c:pt idx="866">
                  <c:v>51</c:v>
                </c:pt>
                <c:pt idx="867">
                  <c:v>51</c:v>
                </c:pt>
                <c:pt idx="868">
                  <c:v>51</c:v>
                </c:pt>
                <c:pt idx="869">
                  <c:v>51</c:v>
                </c:pt>
                <c:pt idx="870">
                  <c:v>51</c:v>
                </c:pt>
                <c:pt idx="871">
                  <c:v>51</c:v>
                </c:pt>
                <c:pt idx="872">
                  <c:v>51</c:v>
                </c:pt>
                <c:pt idx="873">
                  <c:v>51</c:v>
                </c:pt>
                <c:pt idx="874">
                  <c:v>51</c:v>
                </c:pt>
                <c:pt idx="875">
                  <c:v>51</c:v>
                </c:pt>
                <c:pt idx="876">
                  <c:v>51</c:v>
                </c:pt>
                <c:pt idx="877">
                  <c:v>51</c:v>
                </c:pt>
                <c:pt idx="878">
                  <c:v>51</c:v>
                </c:pt>
                <c:pt idx="879">
                  <c:v>51</c:v>
                </c:pt>
                <c:pt idx="880">
                  <c:v>51</c:v>
                </c:pt>
                <c:pt idx="881">
                  <c:v>51</c:v>
                </c:pt>
                <c:pt idx="882">
                  <c:v>51</c:v>
                </c:pt>
                <c:pt idx="883">
                  <c:v>51</c:v>
                </c:pt>
                <c:pt idx="884">
                  <c:v>51</c:v>
                </c:pt>
                <c:pt idx="885">
                  <c:v>51</c:v>
                </c:pt>
                <c:pt idx="886">
                  <c:v>51</c:v>
                </c:pt>
                <c:pt idx="887">
                  <c:v>51</c:v>
                </c:pt>
                <c:pt idx="888">
                  <c:v>51</c:v>
                </c:pt>
                <c:pt idx="889">
                  <c:v>51</c:v>
                </c:pt>
                <c:pt idx="890">
                  <c:v>51</c:v>
                </c:pt>
                <c:pt idx="891">
                  <c:v>51</c:v>
                </c:pt>
                <c:pt idx="892">
                  <c:v>51</c:v>
                </c:pt>
                <c:pt idx="893">
                  <c:v>51</c:v>
                </c:pt>
                <c:pt idx="894">
                  <c:v>51</c:v>
                </c:pt>
                <c:pt idx="895">
                  <c:v>51</c:v>
                </c:pt>
                <c:pt idx="896">
                  <c:v>51</c:v>
                </c:pt>
                <c:pt idx="897">
                  <c:v>51</c:v>
                </c:pt>
                <c:pt idx="898">
                  <c:v>51</c:v>
                </c:pt>
                <c:pt idx="899">
                  <c:v>51</c:v>
                </c:pt>
                <c:pt idx="900">
                  <c:v>51</c:v>
                </c:pt>
                <c:pt idx="901">
                  <c:v>51</c:v>
                </c:pt>
                <c:pt idx="902">
                  <c:v>51</c:v>
                </c:pt>
                <c:pt idx="903">
                  <c:v>51</c:v>
                </c:pt>
                <c:pt idx="904">
                  <c:v>51</c:v>
                </c:pt>
                <c:pt idx="905">
                  <c:v>51</c:v>
                </c:pt>
                <c:pt idx="906">
                  <c:v>51</c:v>
                </c:pt>
                <c:pt idx="907">
                  <c:v>51</c:v>
                </c:pt>
                <c:pt idx="908">
                  <c:v>51</c:v>
                </c:pt>
                <c:pt idx="909">
                  <c:v>51</c:v>
                </c:pt>
                <c:pt idx="910">
                  <c:v>51</c:v>
                </c:pt>
                <c:pt idx="911">
                  <c:v>51</c:v>
                </c:pt>
                <c:pt idx="912">
                  <c:v>51</c:v>
                </c:pt>
                <c:pt idx="913">
                  <c:v>66.599999999999994</c:v>
                </c:pt>
                <c:pt idx="914">
                  <c:v>66.599999999999994</c:v>
                </c:pt>
                <c:pt idx="915">
                  <c:v>66.599999999999994</c:v>
                </c:pt>
                <c:pt idx="916">
                  <c:v>66.599999999999994</c:v>
                </c:pt>
                <c:pt idx="917">
                  <c:v>66.599999999999994</c:v>
                </c:pt>
                <c:pt idx="918">
                  <c:v>66.599999999999994</c:v>
                </c:pt>
                <c:pt idx="919">
                  <c:v>66.599999999999994</c:v>
                </c:pt>
                <c:pt idx="920">
                  <c:v>66.599999999999994</c:v>
                </c:pt>
                <c:pt idx="921">
                  <c:v>66.599999999999994</c:v>
                </c:pt>
                <c:pt idx="922">
                  <c:v>66.599999999999994</c:v>
                </c:pt>
                <c:pt idx="923">
                  <c:v>66.599999999999994</c:v>
                </c:pt>
                <c:pt idx="924">
                  <c:v>66.599999999999994</c:v>
                </c:pt>
                <c:pt idx="925">
                  <c:v>66.599999999999994</c:v>
                </c:pt>
                <c:pt idx="926">
                  <c:v>66.599999999999994</c:v>
                </c:pt>
                <c:pt idx="927">
                  <c:v>66.599999999999994</c:v>
                </c:pt>
                <c:pt idx="928">
                  <c:v>66.599999999999994</c:v>
                </c:pt>
                <c:pt idx="929">
                  <c:v>66.599999999999994</c:v>
                </c:pt>
                <c:pt idx="930">
                  <c:v>66.599999999999994</c:v>
                </c:pt>
                <c:pt idx="931">
                  <c:v>66.599999999999994</c:v>
                </c:pt>
                <c:pt idx="932">
                  <c:v>66.599999999999994</c:v>
                </c:pt>
                <c:pt idx="933">
                  <c:v>66.599999999999994</c:v>
                </c:pt>
                <c:pt idx="934">
                  <c:v>66.599999999999994</c:v>
                </c:pt>
                <c:pt idx="935">
                  <c:v>66.599999999999994</c:v>
                </c:pt>
                <c:pt idx="936">
                  <c:v>66.599999999999994</c:v>
                </c:pt>
                <c:pt idx="937">
                  <c:v>66.599999999999994</c:v>
                </c:pt>
                <c:pt idx="938">
                  <c:v>66.599999999999994</c:v>
                </c:pt>
                <c:pt idx="939">
                  <c:v>66.599999999999994</c:v>
                </c:pt>
                <c:pt idx="940">
                  <c:v>66.599999999999994</c:v>
                </c:pt>
                <c:pt idx="941">
                  <c:v>66.599999999999994</c:v>
                </c:pt>
                <c:pt idx="942">
                  <c:v>66.599999999999994</c:v>
                </c:pt>
                <c:pt idx="943">
                  <c:v>66.599999999999994</c:v>
                </c:pt>
                <c:pt idx="944">
                  <c:v>66.599999999999994</c:v>
                </c:pt>
                <c:pt idx="945">
                  <c:v>66.599999999999994</c:v>
                </c:pt>
                <c:pt idx="946">
                  <c:v>66.599999999999994</c:v>
                </c:pt>
                <c:pt idx="947">
                  <c:v>66.599999999999994</c:v>
                </c:pt>
                <c:pt idx="948">
                  <c:v>66.599999999999994</c:v>
                </c:pt>
                <c:pt idx="949">
                  <c:v>66.599999999999994</c:v>
                </c:pt>
                <c:pt idx="950">
                  <c:v>66.599999999999994</c:v>
                </c:pt>
                <c:pt idx="951">
                  <c:v>66.599999999999994</c:v>
                </c:pt>
                <c:pt idx="952">
                  <c:v>66.599999999999994</c:v>
                </c:pt>
                <c:pt idx="953">
                  <c:v>66.599999999999994</c:v>
                </c:pt>
                <c:pt idx="954">
                  <c:v>66.599999999999994</c:v>
                </c:pt>
                <c:pt idx="955">
                  <c:v>66.599999999999994</c:v>
                </c:pt>
                <c:pt idx="956">
                  <c:v>66.599999999999994</c:v>
                </c:pt>
                <c:pt idx="957">
                  <c:v>66.599999999999994</c:v>
                </c:pt>
                <c:pt idx="958">
                  <c:v>66.599999999999994</c:v>
                </c:pt>
                <c:pt idx="959">
                  <c:v>66.599999999999994</c:v>
                </c:pt>
                <c:pt idx="960">
                  <c:v>66.599999999999994</c:v>
                </c:pt>
                <c:pt idx="961">
                  <c:v>66.599999999999994</c:v>
                </c:pt>
                <c:pt idx="962">
                  <c:v>68</c:v>
                </c:pt>
                <c:pt idx="963">
                  <c:v>68</c:v>
                </c:pt>
                <c:pt idx="964">
                  <c:v>68</c:v>
                </c:pt>
                <c:pt idx="965">
                  <c:v>68</c:v>
                </c:pt>
                <c:pt idx="966">
                  <c:v>68</c:v>
                </c:pt>
                <c:pt idx="967">
                  <c:v>68</c:v>
                </c:pt>
                <c:pt idx="968">
                  <c:v>68</c:v>
                </c:pt>
                <c:pt idx="969">
                  <c:v>68</c:v>
                </c:pt>
                <c:pt idx="970">
                  <c:v>68</c:v>
                </c:pt>
                <c:pt idx="971">
                  <c:v>68</c:v>
                </c:pt>
                <c:pt idx="972">
                  <c:v>68</c:v>
                </c:pt>
                <c:pt idx="973">
                  <c:v>68</c:v>
                </c:pt>
                <c:pt idx="974">
                  <c:v>68</c:v>
                </c:pt>
                <c:pt idx="975">
                  <c:v>68</c:v>
                </c:pt>
                <c:pt idx="976">
                  <c:v>68</c:v>
                </c:pt>
                <c:pt idx="977">
                  <c:v>68</c:v>
                </c:pt>
                <c:pt idx="978">
                  <c:v>68</c:v>
                </c:pt>
                <c:pt idx="979">
                  <c:v>68</c:v>
                </c:pt>
                <c:pt idx="980">
                  <c:v>68</c:v>
                </c:pt>
                <c:pt idx="981">
                  <c:v>68</c:v>
                </c:pt>
                <c:pt idx="982">
                  <c:v>68</c:v>
                </c:pt>
                <c:pt idx="983">
                  <c:v>68</c:v>
                </c:pt>
                <c:pt idx="984">
                  <c:v>68</c:v>
                </c:pt>
                <c:pt idx="985">
                  <c:v>68</c:v>
                </c:pt>
                <c:pt idx="986">
                  <c:v>68</c:v>
                </c:pt>
                <c:pt idx="987">
                  <c:v>68</c:v>
                </c:pt>
                <c:pt idx="988">
                  <c:v>68</c:v>
                </c:pt>
                <c:pt idx="989">
                  <c:v>68</c:v>
                </c:pt>
                <c:pt idx="990">
                  <c:v>68</c:v>
                </c:pt>
                <c:pt idx="991">
                  <c:v>68</c:v>
                </c:pt>
                <c:pt idx="992">
                  <c:v>68</c:v>
                </c:pt>
                <c:pt idx="993">
                  <c:v>68</c:v>
                </c:pt>
                <c:pt idx="994">
                  <c:v>68</c:v>
                </c:pt>
                <c:pt idx="995">
                  <c:v>68</c:v>
                </c:pt>
                <c:pt idx="996">
                  <c:v>68</c:v>
                </c:pt>
                <c:pt idx="997">
                  <c:v>68</c:v>
                </c:pt>
                <c:pt idx="998">
                  <c:v>68</c:v>
                </c:pt>
                <c:pt idx="999">
                  <c:v>68</c:v>
                </c:pt>
                <c:pt idx="1000">
                  <c:v>68</c:v>
                </c:pt>
                <c:pt idx="1001">
                  <c:v>68</c:v>
                </c:pt>
                <c:pt idx="1002">
                  <c:v>68</c:v>
                </c:pt>
                <c:pt idx="1003">
                  <c:v>68</c:v>
                </c:pt>
                <c:pt idx="1004">
                  <c:v>68</c:v>
                </c:pt>
                <c:pt idx="1005">
                  <c:v>68</c:v>
                </c:pt>
                <c:pt idx="1006">
                  <c:v>68</c:v>
                </c:pt>
                <c:pt idx="1007">
                  <c:v>68</c:v>
                </c:pt>
                <c:pt idx="1008">
                  <c:v>68</c:v>
                </c:pt>
                <c:pt idx="1009">
                  <c:v>68</c:v>
                </c:pt>
                <c:pt idx="1010">
                  <c:v>68</c:v>
                </c:pt>
                <c:pt idx="1011">
                  <c:v>68</c:v>
                </c:pt>
                <c:pt idx="1012">
                  <c:v>68</c:v>
                </c:pt>
                <c:pt idx="1013">
                  <c:v>68</c:v>
                </c:pt>
                <c:pt idx="1014">
                  <c:v>68</c:v>
                </c:pt>
                <c:pt idx="1015">
                  <c:v>68</c:v>
                </c:pt>
                <c:pt idx="1016">
                  <c:v>68</c:v>
                </c:pt>
                <c:pt idx="1017">
                  <c:v>68</c:v>
                </c:pt>
                <c:pt idx="1018">
                  <c:v>68</c:v>
                </c:pt>
                <c:pt idx="1019">
                  <c:v>68</c:v>
                </c:pt>
                <c:pt idx="1020">
                  <c:v>68</c:v>
                </c:pt>
                <c:pt idx="1021">
                  <c:v>68</c:v>
                </c:pt>
                <c:pt idx="1022">
                  <c:v>68</c:v>
                </c:pt>
                <c:pt idx="1023">
                  <c:v>68</c:v>
                </c:pt>
                <c:pt idx="1024">
                  <c:v>68</c:v>
                </c:pt>
                <c:pt idx="1025">
                  <c:v>68</c:v>
                </c:pt>
                <c:pt idx="1026">
                  <c:v>68</c:v>
                </c:pt>
                <c:pt idx="1027">
                  <c:v>68</c:v>
                </c:pt>
                <c:pt idx="1028">
                  <c:v>68</c:v>
                </c:pt>
                <c:pt idx="1029">
                  <c:v>68</c:v>
                </c:pt>
                <c:pt idx="1030">
                  <c:v>68</c:v>
                </c:pt>
                <c:pt idx="1031">
                  <c:v>68</c:v>
                </c:pt>
                <c:pt idx="1032">
                  <c:v>68</c:v>
                </c:pt>
                <c:pt idx="1033">
                  <c:v>68</c:v>
                </c:pt>
                <c:pt idx="1034">
                  <c:v>68</c:v>
                </c:pt>
                <c:pt idx="1035">
                  <c:v>68</c:v>
                </c:pt>
                <c:pt idx="1036">
                  <c:v>68</c:v>
                </c:pt>
                <c:pt idx="1037">
                  <c:v>68</c:v>
                </c:pt>
                <c:pt idx="1038">
                  <c:v>68</c:v>
                </c:pt>
                <c:pt idx="1039">
                  <c:v>68</c:v>
                </c:pt>
                <c:pt idx="1040">
                  <c:v>68</c:v>
                </c:pt>
                <c:pt idx="1041">
                  <c:v>68</c:v>
                </c:pt>
                <c:pt idx="1042">
                  <c:v>68</c:v>
                </c:pt>
                <c:pt idx="1043">
                  <c:v>68</c:v>
                </c:pt>
                <c:pt idx="1044">
                  <c:v>68</c:v>
                </c:pt>
                <c:pt idx="1045">
                  <c:v>68</c:v>
                </c:pt>
                <c:pt idx="1046">
                  <c:v>68</c:v>
                </c:pt>
                <c:pt idx="1047">
                  <c:v>68</c:v>
                </c:pt>
                <c:pt idx="1048">
                  <c:v>68</c:v>
                </c:pt>
                <c:pt idx="1049">
                  <c:v>68</c:v>
                </c:pt>
                <c:pt idx="1050">
                  <c:v>68</c:v>
                </c:pt>
                <c:pt idx="1051">
                  <c:v>68</c:v>
                </c:pt>
                <c:pt idx="1052">
                  <c:v>68</c:v>
                </c:pt>
                <c:pt idx="1053">
                  <c:v>68</c:v>
                </c:pt>
                <c:pt idx="1054">
                  <c:v>68</c:v>
                </c:pt>
                <c:pt idx="1055">
                  <c:v>68</c:v>
                </c:pt>
                <c:pt idx="1056">
                  <c:v>68</c:v>
                </c:pt>
                <c:pt idx="1057">
                  <c:v>68</c:v>
                </c:pt>
                <c:pt idx="1058">
                  <c:v>68</c:v>
                </c:pt>
                <c:pt idx="1059">
                  <c:v>68</c:v>
                </c:pt>
                <c:pt idx="1060">
                  <c:v>68</c:v>
                </c:pt>
                <c:pt idx="1061">
                  <c:v>68</c:v>
                </c:pt>
                <c:pt idx="1062">
                  <c:v>68</c:v>
                </c:pt>
                <c:pt idx="1063">
                  <c:v>68</c:v>
                </c:pt>
                <c:pt idx="1064">
                  <c:v>68</c:v>
                </c:pt>
                <c:pt idx="1065">
                  <c:v>68</c:v>
                </c:pt>
                <c:pt idx="1066">
                  <c:v>68</c:v>
                </c:pt>
                <c:pt idx="1067">
                  <c:v>68</c:v>
                </c:pt>
                <c:pt idx="1068">
                  <c:v>68</c:v>
                </c:pt>
                <c:pt idx="1069">
                  <c:v>68</c:v>
                </c:pt>
                <c:pt idx="1070">
                  <c:v>68</c:v>
                </c:pt>
                <c:pt idx="1071">
                  <c:v>68</c:v>
                </c:pt>
                <c:pt idx="1072">
                  <c:v>68</c:v>
                </c:pt>
                <c:pt idx="1073">
                  <c:v>68</c:v>
                </c:pt>
                <c:pt idx="1074">
                  <c:v>68</c:v>
                </c:pt>
                <c:pt idx="1075">
                  <c:v>68</c:v>
                </c:pt>
                <c:pt idx="1076">
                  <c:v>68</c:v>
                </c:pt>
                <c:pt idx="1077">
                  <c:v>68</c:v>
                </c:pt>
                <c:pt idx="1078">
                  <c:v>68</c:v>
                </c:pt>
                <c:pt idx="1079">
                  <c:v>68</c:v>
                </c:pt>
                <c:pt idx="1080">
                  <c:v>68</c:v>
                </c:pt>
                <c:pt idx="1081">
                  <c:v>68</c:v>
                </c:pt>
                <c:pt idx="1082">
                  <c:v>68</c:v>
                </c:pt>
                <c:pt idx="1083">
                  <c:v>68</c:v>
                </c:pt>
                <c:pt idx="1084">
                  <c:v>68</c:v>
                </c:pt>
                <c:pt idx="1085">
                  <c:v>68</c:v>
                </c:pt>
                <c:pt idx="1086">
                  <c:v>68</c:v>
                </c:pt>
                <c:pt idx="1087">
                  <c:v>68</c:v>
                </c:pt>
                <c:pt idx="1088">
                  <c:v>68</c:v>
                </c:pt>
                <c:pt idx="1089">
                  <c:v>68</c:v>
                </c:pt>
                <c:pt idx="1090">
                  <c:v>68</c:v>
                </c:pt>
                <c:pt idx="1091">
                  <c:v>68</c:v>
                </c:pt>
                <c:pt idx="1092">
                  <c:v>68</c:v>
                </c:pt>
                <c:pt idx="1093">
                  <c:v>68</c:v>
                </c:pt>
                <c:pt idx="1094">
                  <c:v>68</c:v>
                </c:pt>
                <c:pt idx="1095">
                  <c:v>68</c:v>
                </c:pt>
                <c:pt idx="1096">
                  <c:v>68</c:v>
                </c:pt>
                <c:pt idx="1097">
                  <c:v>68</c:v>
                </c:pt>
                <c:pt idx="1098">
                  <c:v>68</c:v>
                </c:pt>
                <c:pt idx="1099">
                  <c:v>68</c:v>
                </c:pt>
                <c:pt idx="1100">
                  <c:v>68</c:v>
                </c:pt>
                <c:pt idx="1101">
                  <c:v>68</c:v>
                </c:pt>
                <c:pt idx="1102">
                  <c:v>68</c:v>
                </c:pt>
                <c:pt idx="1103">
                  <c:v>68</c:v>
                </c:pt>
                <c:pt idx="1104">
                  <c:v>68</c:v>
                </c:pt>
                <c:pt idx="1105">
                  <c:v>68</c:v>
                </c:pt>
                <c:pt idx="1106">
                  <c:v>68</c:v>
                </c:pt>
                <c:pt idx="1107">
                  <c:v>68</c:v>
                </c:pt>
                <c:pt idx="1108">
                  <c:v>68</c:v>
                </c:pt>
                <c:pt idx="1109">
                  <c:v>68</c:v>
                </c:pt>
                <c:pt idx="1110">
                  <c:v>68</c:v>
                </c:pt>
                <c:pt idx="1111">
                  <c:v>68</c:v>
                </c:pt>
                <c:pt idx="1112">
                  <c:v>68</c:v>
                </c:pt>
                <c:pt idx="1113">
                  <c:v>68</c:v>
                </c:pt>
                <c:pt idx="1114">
                  <c:v>68</c:v>
                </c:pt>
                <c:pt idx="1115">
                  <c:v>68</c:v>
                </c:pt>
                <c:pt idx="1116">
                  <c:v>68</c:v>
                </c:pt>
                <c:pt idx="1117">
                  <c:v>68</c:v>
                </c:pt>
                <c:pt idx="1118">
                  <c:v>68</c:v>
                </c:pt>
                <c:pt idx="1119">
                  <c:v>68</c:v>
                </c:pt>
                <c:pt idx="1120">
                  <c:v>68</c:v>
                </c:pt>
                <c:pt idx="1121">
                  <c:v>68</c:v>
                </c:pt>
                <c:pt idx="1122">
                  <c:v>68</c:v>
                </c:pt>
                <c:pt idx="1123">
                  <c:v>68</c:v>
                </c:pt>
                <c:pt idx="1124">
                  <c:v>68</c:v>
                </c:pt>
                <c:pt idx="1125">
                  <c:v>68</c:v>
                </c:pt>
                <c:pt idx="1126">
                  <c:v>68</c:v>
                </c:pt>
                <c:pt idx="1127">
                  <c:v>68</c:v>
                </c:pt>
                <c:pt idx="1128">
                  <c:v>68</c:v>
                </c:pt>
                <c:pt idx="1129">
                  <c:v>68</c:v>
                </c:pt>
                <c:pt idx="1130">
                  <c:v>68</c:v>
                </c:pt>
                <c:pt idx="1131">
                  <c:v>68</c:v>
                </c:pt>
                <c:pt idx="1132">
                  <c:v>68</c:v>
                </c:pt>
                <c:pt idx="1133">
                  <c:v>68</c:v>
                </c:pt>
                <c:pt idx="1134">
                  <c:v>68</c:v>
                </c:pt>
                <c:pt idx="1135">
                  <c:v>68</c:v>
                </c:pt>
                <c:pt idx="1136">
                  <c:v>68</c:v>
                </c:pt>
                <c:pt idx="1137">
                  <c:v>68</c:v>
                </c:pt>
                <c:pt idx="1138">
                  <c:v>68</c:v>
                </c:pt>
                <c:pt idx="1139">
                  <c:v>68</c:v>
                </c:pt>
                <c:pt idx="1140">
                  <c:v>68</c:v>
                </c:pt>
                <c:pt idx="1141">
                  <c:v>68</c:v>
                </c:pt>
                <c:pt idx="1142">
                  <c:v>68</c:v>
                </c:pt>
                <c:pt idx="1143">
                  <c:v>68</c:v>
                </c:pt>
                <c:pt idx="1144">
                  <c:v>68</c:v>
                </c:pt>
                <c:pt idx="1145">
                  <c:v>68</c:v>
                </c:pt>
                <c:pt idx="1146">
                  <c:v>68</c:v>
                </c:pt>
                <c:pt idx="1147">
                  <c:v>68</c:v>
                </c:pt>
                <c:pt idx="1148">
                  <c:v>68</c:v>
                </c:pt>
                <c:pt idx="1149">
                  <c:v>68</c:v>
                </c:pt>
                <c:pt idx="1150">
                  <c:v>68</c:v>
                </c:pt>
                <c:pt idx="1151">
                  <c:v>68</c:v>
                </c:pt>
                <c:pt idx="1152">
                  <c:v>68</c:v>
                </c:pt>
                <c:pt idx="1153">
                  <c:v>68</c:v>
                </c:pt>
                <c:pt idx="1154">
                  <c:v>68</c:v>
                </c:pt>
                <c:pt idx="1155">
                  <c:v>68</c:v>
                </c:pt>
                <c:pt idx="1156">
                  <c:v>68</c:v>
                </c:pt>
                <c:pt idx="1157">
                  <c:v>68</c:v>
                </c:pt>
                <c:pt idx="1158">
                  <c:v>68</c:v>
                </c:pt>
                <c:pt idx="1159">
                  <c:v>68</c:v>
                </c:pt>
                <c:pt idx="1160">
                  <c:v>68</c:v>
                </c:pt>
                <c:pt idx="1161">
                  <c:v>68</c:v>
                </c:pt>
                <c:pt idx="1162">
                  <c:v>68</c:v>
                </c:pt>
                <c:pt idx="1163">
                  <c:v>68</c:v>
                </c:pt>
                <c:pt idx="1164">
                  <c:v>68</c:v>
                </c:pt>
                <c:pt idx="1165">
                  <c:v>68</c:v>
                </c:pt>
                <c:pt idx="1166">
                  <c:v>68</c:v>
                </c:pt>
                <c:pt idx="1167">
                  <c:v>68</c:v>
                </c:pt>
                <c:pt idx="1168">
                  <c:v>68</c:v>
                </c:pt>
                <c:pt idx="1169">
                  <c:v>68</c:v>
                </c:pt>
                <c:pt idx="1170">
                  <c:v>68</c:v>
                </c:pt>
                <c:pt idx="1171">
                  <c:v>68</c:v>
                </c:pt>
                <c:pt idx="1172">
                  <c:v>68</c:v>
                </c:pt>
                <c:pt idx="1173">
                  <c:v>68</c:v>
                </c:pt>
                <c:pt idx="1174">
                  <c:v>68</c:v>
                </c:pt>
                <c:pt idx="1175">
                  <c:v>68</c:v>
                </c:pt>
                <c:pt idx="1176">
                  <c:v>68</c:v>
                </c:pt>
                <c:pt idx="1177">
                  <c:v>68</c:v>
                </c:pt>
                <c:pt idx="1178">
                  <c:v>68</c:v>
                </c:pt>
                <c:pt idx="1179">
                  <c:v>68</c:v>
                </c:pt>
                <c:pt idx="1180">
                  <c:v>68</c:v>
                </c:pt>
                <c:pt idx="1181">
                  <c:v>68</c:v>
                </c:pt>
                <c:pt idx="1182">
                  <c:v>68</c:v>
                </c:pt>
                <c:pt idx="1183">
                  <c:v>68</c:v>
                </c:pt>
                <c:pt idx="1184">
                  <c:v>68</c:v>
                </c:pt>
                <c:pt idx="1185">
                  <c:v>68</c:v>
                </c:pt>
                <c:pt idx="1186">
                  <c:v>68</c:v>
                </c:pt>
                <c:pt idx="1187">
                  <c:v>68</c:v>
                </c:pt>
                <c:pt idx="1188">
                  <c:v>68</c:v>
                </c:pt>
                <c:pt idx="1189">
                  <c:v>50</c:v>
                </c:pt>
                <c:pt idx="1190">
                  <c:v>50</c:v>
                </c:pt>
                <c:pt idx="1191">
                  <c:v>50</c:v>
                </c:pt>
                <c:pt idx="1192">
                  <c:v>50</c:v>
                </c:pt>
                <c:pt idx="1193">
                  <c:v>50</c:v>
                </c:pt>
                <c:pt idx="1194">
                  <c:v>50</c:v>
                </c:pt>
                <c:pt idx="1195">
                  <c:v>50</c:v>
                </c:pt>
                <c:pt idx="1196">
                  <c:v>50</c:v>
                </c:pt>
                <c:pt idx="1197">
                  <c:v>50</c:v>
                </c:pt>
                <c:pt idx="1198">
                  <c:v>50</c:v>
                </c:pt>
                <c:pt idx="1199">
                  <c:v>50</c:v>
                </c:pt>
                <c:pt idx="1200">
                  <c:v>50</c:v>
                </c:pt>
                <c:pt idx="1201">
                  <c:v>50</c:v>
                </c:pt>
                <c:pt idx="1202">
                  <c:v>50</c:v>
                </c:pt>
                <c:pt idx="1203">
                  <c:v>50</c:v>
                </c:pt>
                <c:pt idx="1204">
                  <c:v>50</c:v>
                </c:pt>
                <c:pt idx="1205">
                  <c:v>50</c:v>
                </c:pt>
                <c:pt idx="1206">
                  <c:v>50</c:v>
                </c:pt>
                <c:pt idx="1207">
                  <c:v>50</c:v>
                </c:pt>
                <c:pt idx="1208">
                  <c:v>50</c:v>
                </c:pt>
                <c:pt idx="1209">
                  <c:v>50</c:v>
                </c:pt>
                <c:pt idx="1210">
                  <c:v>50</c:v>
                </c:pt>
                <c:pt idx="1211">
                  <c:v>50</c:v>
                </c:pt>
                <c:pt idx="1212">
                  <c:v>50</c:v>
                </c:pt>
                <c:pt idx="1213">
                  <c:v>50</c:v>
                </c:pt>
                <c:pt idx="1214">
                  <c:v>50</c:v>
                </c:pt>
                <c:pt idx="1215">
                  <c:v>50</c:v>
                </c:pt>
                <c:pt idx="1216">
                  <c:v>50</c:v>
                </c:pt>
                <c:pt idx="1217">
                  <c:v>50</c:v>
                </c:pt>
                <c:pt idx="1218">
                  <c:v>50</c:v>
                </c:pt>
                <c:pt idx="1219">
                  <c:v>50</c:v>
                </c:pt>
                <c:pt idx="1220">
                  <c:v>50</c:v>
                </c:pt>
                <c:pt idx="1221">
                  <c:v>50</c:v>
                </c:pt>
                <c:pt idx="1222">
                  <c:v>50</c:v>
                </c:pt>
                <c:pt idx="1223">
                  <c:v>50</c:v>
                </c:pt>
                <c:pt idx="1224">
                  <c:v>50</c:v>
                </c:pt>
                <c:pt idx="1225">
                  <c:v>50</c:v>
                </c:pt>
                <c:pt idx="1226">
                  <c:v>50</c:v>
                </c:pt>
                <c:pt idx="1227">
                  <c:v>50</c:v>
                </c:pt>
                <c:pt idx="1228">
                  <c:v>50</c:v>
                </c:pt>
                <c:pt idx="1229">
                  <c:v>50</c:v>
                </c:pt>
                <c:pt idx="1230">
                  <c:v>50</c:v>
                </c:pt>
                <c:pt idx="1231">
                  <c:v>50</c:v>
                </c:pt>
                <c:pt idx="1232">
                  <c:v>50</c:v>
                </c:pt>
                <c:pt idx="1233">
                  <c:v>50</c:v>
                </c:pt>
                <c:pt idx="1234">
                  <c:v>70</c:v>
                </c:pt>
                <c:pt idx="1235">
                  <c:v>70</c:v>
                </c:pt>
                <c:pt idx="1236">
                  <c:v>70</c:v>
                </c:pt>
                <c:pt idx="1237">
                  <c:v>70</c:v>
                </c:pt>
                <c:pt idx="1238">
                  <c:v>70</c:v>
                </c:pt>
                <c:pt idx="1239">
                  <c:v>70</c:v>
                </c:pt>
                <c:pt idx="1240">
                  <c:v>70</c:v>
                </c:pt>
                <c:pt idx="1241">
                  <c:v>70</c:v>
                </c:pt>
                <c:pt idx="1242">
                  <c:v>70</c:v>
                </c:pt>
                <c:pt idx="1243">
                  <c:v>70</c:v>
                </c:pt>
                <c:pt idx="1244">
                  <c:v>70</c:v>
                </c:pt>
                <c:pt idx="1245">
                  <c:v>70</c:v>
                </c:pt>
                <c:pt idx="1246">
                  <c:v>70</c:v>
                </c:pt>
                <c:pt idx="1247">
                  <c:v>70</c:v>
                </c:pt>
                <c:pt idx="1248">
                  <c:v>70</c:v>
                </c:pt>
                <c:pt idx="1249">
                  <c:v>70</c:v>
                </c:pt>
                <c:pt idx="1250">
                  <c:v>70</c:v>
                </c:pt>
                <c:pt idx="1251">
                  <c:v>70</c:v>
                </c:pt>
                <c:pt idx="1252">
                  <c:v>70</c:v>
                </c:pt>
                <c:pt idx="1253">
                  <c:v>70</c:v>
                </c:pt>
                <c:pt idx="1254">
                  <c:v>70</c:v>
                </c:pt>
                <c:pt idx="1255">
                  <c:v>70</c:v>
                </c:pt>
                <c:pt idx="1256">
                  <c:v>70</c:v>
                </c:pt>
                <c:pt idx="1257">
                  <c:v>70</c:v>
                </c:pt>
                <c:pt idx="1258">
                  <c:v>70</c:v>
                </c:pt>
                <c:pt idx="1259">
                  <c:v>70</c:v>
                </c:pt>
                <c:pt idx="1260">
                  <c:v>70</c:v>
                </c:pt>
                <c:pt idx="1261">
                  <c:v>70</c:v>
                </c:pt>
                <c:pt idx="1262">
                  <c:v>70</c:v>
                </c:pt>
                <c:pt idx="1263">
                  <c:v>70</c:v>
                </c:pt>
                <c:pt idx="1264">
                  <c:v>70</c:v>
                </c:pt>
                <c:pt idx="1265">
                  <c:v>70</c:v>
                </c:pt>
                <c:pt idx="1266">
                  <c:v>70</c:v>
                </c:pt>
                <c:pt idx="1267">
                  <c:v>70</c:v>
                </c:pt>
                <c:pt idx="1268">
                  <c:v>70</c:v>
                </c:pt>
                <c:pt idx="1269">
                  <c:v>70</c:v>
                </c:pt>
                <c:pt idx="1270">
                  <c:v>70</c:v>
                </c:pt>
                <c:pt idx="1271">
                  <c:v>70</c:v>
                </c:pt>
                <c:pt idx="1272">
                  <c:v>70</c:v>
                </c:pt>
                <c:pt idx="1273">
                  <c:v>70</c:v>
                </c:pt>
                <c:pt idx="1274">
                  <c:v>70</c:v>
                </c:pt>
                <c:pt idx="1275">
                  <c:v>70</c:v>
                </c:pt>
                <c:pt idx="1276">
                  <c:v>70</c:v>
                </c:pt>
                <c:pt idx="1277">
                  <c:v>70</c:v>
                </c:pt>
                <c:pt idx="1278">
                  <c:v>70</c:v>
                </c:pt>
                <c:pt idx="1279">
                  <c:v>70</c:v>
                </c:pt>
                <c:pt idx="1280">
                  <c:v>70</c:v>
                </c:pt>
                <c:pt idx="1281">
                  <c:v>70</c:v>
                </c:pt>
                <c:pt idx="1282">
                  <c:v>70</c:v>
                </c:pt>
                <c:pt idx="1283">
                  <c:v>70</c:v>
                </c:pt>
                <c:pt idx="1284">
                  <c:v>70</c:v>
                </c:pt>
                <c:pt idx="1285">
                  <c:v>70</c:v>
                </c:pt>
                <c:pt idx="1286">
                  <c:v>70</c:v>
                </c:pt>
                <c:pt idx="1287">
                  <c:v>70</c:v>
                </c:pt>
                <c:pt idx="1288">
                  <c:v>70</c:v>
                </c:pt>
                <c:pt idx="1289">
                  <c:v>70</c:v>
                </c:pt>
                <c:pt idx="1290">
                  <c:v>70</c:v>
                </c:pt>
                <c:pt idx="1291">
                  <c:v>70</c:v>
                </c:pt>
                <c:pt idx="1292">
                  <c:v>70</c:v>
                </c:pt>
                <c:pt idx="1293">
                  <c:v>70</c:v>
                </c:pt>
                <c:pt idx="1294">
                  <c:v>70</c:v>
                </c:pt>
                <c:pt idx="1295">
                  <c:v>70</c:v>
                </c:pt>
                <c:pt idx="1296">
                  <c:v>70</c:v>
                </c:pt>
                <c:pt idx="1297">
                  <c:v>70</c:v>
                </c:pt>
                <c:pt idx="1298">
                  <c:v>70</c:v>
                </c:pt>
                <c:pt idx="1299">
                  <c:v>70</c:v>
                </c:pt>
                <c:pt idx="1300">
                  <c:v>70</c:v>
                </c:pt>
                <c:pt idx="1301">
                  <c:v>70</c:v>
                </c:pt>
                <c:pt idx="1302">
                  <c:v>70</c:v>
                </c:pt>
                <c:pt idx="1303">
                  <c:v>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ACF-4784-8CE6-5C467664A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0612248"/>
        <c:axId val="290616560"/>
      </c:lineChart>
      <c:dateAx>
        <c:axId val="290612248"/>
        <c:scaling>
          <c:orientation val="minMax"/>
        </c:scaling>
        <c:delete val="0"/>
        <c:axPos val="b"/>
        <c:numFmt formatCode="[$-409]d\-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616560"/>
        <c:crosses val="autoZero"/>
        <c:auto val="1"/>
        <c:lblOffset val="100"/>
        <c:baseTimeUnit val="days"/>
      </c:dateAx>
      <c:valAx>
        <c:axId val="29061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61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684909503499568E-2"/>
          <c:y val="8.0799983764915963E-3"/>
          <c:w val="0.92477615102799648"/>
          <c:h val="7.08718593024838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3930D-8517-401F-A6E1-1D67FC1B13D3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2F7DD-D4D6-4109-BA45-D6C3A20AD3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1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2F7DD-D4D6-4109-BA45-D6C3A20AD38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3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2F7DD-D4D6-4109-BA45-D6C3A20AD38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2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18BD-8352-400F-902A-029C2E411CF4}" type="datetime1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2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1F0D-8310-452E-8F34-CF5A05572A12}" type="datetime1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21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91F5E-8467-47CC-8620-E73B85E38B50}" type="datetime1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21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04D-F0CB-4623-924A-1C0CBB3D5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18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04D-F0CB-4623-924A-1C0CBB3D5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40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04D-F0CB-4623-924A-1C0CBB3D5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24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04D-F0CB-4623-924A-1C0CBB3D5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02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04D-F0CB-4623-924A-1C0CBB3D5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22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04D-F0CB-4623-924A-1C0CBB3D5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6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04D-F0CB-4623-924A-1C0CBB3D5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19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04D-F0CB-4623-924A-1C0CBB3D5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5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374B-0658-4D19-9522-AE3E3BB7315E}" type="datetime1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5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04D-F0CB-4623-924A-1C0CBB3D5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26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04D-F0CB-4623-924A-1C0CBB3D5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66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1704D-F0CB-4623-924A-1C0CBB3D5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38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зображ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 userDrawn="1"/>
        </p:nvSpPr>
        <p:spPr>
          <a:xfrm>
            <a:off x="0" y="1124744"/>
            <a:ext cx="12192000" cy="5328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88" tIns="51944" rIns="103888" bIns="51944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"/>
            <a:ext cx="12192000" cy="5492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88" tIns="51944" rIns="103888" bIns="51944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53189"/>
            <a:ext cx="12192000" cy="4048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88" tIns="51944" rIns="103888" bIns="51944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623392" y="1220755"/>
            <a:ext cx="5424000" cy="2496277"/>
          </a:xfrm>
          <a:prstGeom prst="rect">
            <a:avLst/>
          </a:prstGeom>
          <a:noFill/>
        </p:spPr>
        <p:txBody>
          <a:bodyPr lIns="0" tIns="0" rIns="1533780" bIns="0"/>
          <a:lstStyle>
            <a:lvl1pPr>
              <a:lnSpc>
                <a:spcPts val="2045"/>
              </a:lnSpc>
              <a:buClr>
                <a:srgbClr val="733AD2"/>
              </a:buClr>
              <a:buSzPct val="150000"/>
              <a:buNone/>
              <a:defRPr>
                <a:latin typeface="+mn-lt"/>
              </a:defRPr>
            </a:lvl1pPr>
            <a:lvl2pPr marL="508606" indent="-205607">
              <a:buClr>
                <a:srgbClr val="005CCD"/>
              </a:buClr>
              <a:buFont typeface="Arial" pitchFamily="34" charset="0"/>
              <a:buChar char="•"/>
              <a:defRPr/>
            </a:lvl2pPr>
            <a:lvl3pPr marL="811605" indent="-194786">
              <a:buClr>
                <a:schemeClr val="bg1">
                  <a:lumMod val="50000"/>
                </a:schemeClr>
              </a:buClr>
              <a:defRPr/>
            </a:lvl3pPr>
          </a:lstStyle>
          <a:p>
            <a:pPr lvl="0"/>
            <a:endParaRPr lang="ru-RU" dirty="0"/>
          </a:p>
        </p:txBody>
      </p:sp>
      <p:sp>
        <p:nvSpPr>
          <p:cNvPr id="23" name="Содержимое 2"/>
          <p:cNvSpPr>
            <a:spLocks noGrp="1"/>
          </p:cNvSpPr>
          <p:nvPr>
            <p:ph idx="18"/>
          </p:nvPr>
        </p:nvSpPr>
        <p:spPr>
          <a:xfrm>
            <a:off x="623392" y="3861050"/>
            <a:ext cx="11040000" cy="1944215"/>
          </a:xfrm>
          <a:prstGeom prst="rect">
            <a:avLst/>
          </a:prstGeom>
          <a:noFill/>
        </p:spPr>
        <p:txBody>
          <a:bodyPr lIns="77916" tIns="38958" rIns="77916" bIns="38958"/>
          <a:lstStyle>
            <a:lvl1pPr marL="0" indent="0">
              <a:buNone/>
              <a:tabLst/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Содержимое 2"/>
          <p:cNvSpPr>
            <a:spLocks noGrp="1"/>
          </p:cNvSpPr>
          <p:nvPr>
            <p:ph idx="19"/>
          </p:nvPr>
        </p:nvSpPr>
        <p:spPr>
          <a:xfrm>
            <a:off x="6240619" y="1220755"/>
            <a:ext cx="5424000" cy="2496277"/>
          </a:xfrm>
          <a:prstGeom prst="rect">
            <a:avLst/>
          </a:prstGeom>
          <a:noFill/>
        </p:spPr>
        <p:txBody>
          <a:bodyPr lIns="77916" tIns="38958" rIns="77916" bIns="38958"/>
          <a:lstStyle>
            <a:lvl1pPr marL="0" indent="0">
              <a:buNone/>
              <a:tabLst/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23392" y="644691"/>
            <a:ext cx="11040000" cy="2880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000">
                <a:solidFill>
                  <a:schemeClr val="tx2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20"/>
          </p:nvPr>
        </p:nvSpPr>
        <p:spPr>
          <a:xfrm>
            <a:off x="0" y="6381749"/>
            <a:ext cx="12192000" cy="476251"/>
          </a:xfrm>
          <a:prstGeom prst="rect">
            <a:avLst/>
          </a:prstGeom>
        </p:spPr>
        <p:txBody>
          <a:bodyPr vert="horz" wrap="square" lIns="77916" tIns="38958" rIns="77916" bIns="38958" numCol="1" anchor="ctr" anchorCtr="0" compatLnSpc="1">
            <a:prstTxWarp prst="textNoShape">
              <a:avLst/>
            </a:prstTxWarp>
          </a:bodyPr>
          <a:lstStyle>
            <a:lvl1pPr>
              <a:defRPr sz="1200" spc="113" baseline="0" dirty="0" smtClean="0">
                <a:solidFill>
                  <a:srgbClr val="8D8D8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КОНФИДЕНЦИАЛЬНО</a:t>
            </a:r>
          </a:p>
        </p:txBody>
      </p:sp>
      <p:pic>
        <p:nvPicPr>
          <p:cNvPr id="19" name="Рисунок 5" descr="logo-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2" y="68627"/>
            <a:ext cx="350260" cy="37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 userDrawn="1"/>
        </p:nvSpPr>
        <p:spPr>
          <a:xfrm>
            <a:off x="11229354" y="6453189"/>
            <a:ext cx="531276" cy="4048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88" tIns="51944" rIns="103888" bIns="51944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21"/>
          </p:nvPr>
        </p:nvSpPr>
        <p:spPr>
          <a:xfrm>
            <a:off x="11235213" y="6424248"/>
            <a:ext cx="525417" cy="433752"/>
          </a:xfrm>
          <a:prstGeom prst="rect">
            <a:avLst/>
          </a:prstGeom>
        </p:spPr>
        <p:txBody>
          <a:bodyPr vert="horz" lIns="77916" tIns="38958" rIns="77916" bIns="38958" rtlCol="0" anchor="ctr"/>
          <a:lstStyle>
            <a:lvl1pPr algn="ctr"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6697946-9B7F-4D3F-A4CE-406B7376E50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6435726"/>
            <a:ext cx="12192000" cy="1111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88" tIns="51944" rIns="103888" bIns="51944"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3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1CF9-5125-4D3B-9BF0-DD5D4DDF7589}" type="datetime1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6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4AD0-FC2F-45DF-B307-B5FCE91BC316}" type="datetime1">
              <a:rPr lang="ru-RU" smtClean="0"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1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D69E-D403-48B6-92AD-E038E350D9A7}" type="datetime1">
              <a:rPr lang="ru-RU" smtClean="0"/>
              <a:t>11.07.2018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7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FFF8-58FD-492A-AD57-75B1B947AAE7}" type="datetime1">
              <a:rPr lang="ru-RU" smtClean="0"/>
              <a:t>11.07.2018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7E98-089C-4B93-97A0-B110537B290C}" type="datetime1">
              <a:rPr lang="ru-RU" smtClean="0"/>
              <a:t>11.07.2018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9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F693-3081-4771-80A9-D30AE92D9FFB}" type="datetime1">
              <a:rPr lang="ru-RU" smtClean="0"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8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9E4E-54AC-4B01-99F5-29363C8EF78F}" type="datetime1">
              <a:rPr lang="ru-RU" smtClean="0"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3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100A2-7A5B-41B1-8E9E-59954F60A21A}" type="datetime1">
              <a:rPr lang="ru-RU" smtClean="0"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07500" y="653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E61F-66E6-4B72-BA7C-4DBD8BA99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1704D-F0CB-4623-924A-1C0CBB3D58F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E61F-66E6-4B72-BA7C-4DBD8BA994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3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rosinfocominvest.ru/image/top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666" y="611868"/>
            <a:ext cx="2041525" cy="9949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40396" y="3425588"/>
            <a:ext cx="6955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bg1">
                    <a:lumMod val="50000"/>
                  </a:schemeClr>
                </a:solidFill>
                <a:latin typeface="PT Sans"/>
                <a:ea typeface="Roboto" pitchFamily="2" charset="0"/>
              </a:defRPr>
            </a:lvl1pPr>
          </a:lstStyle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Новые подходы к финансированию проектов цифровой экономики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13401" cy="68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57018"/>
            <a:ext cx="12192000" cy="6700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439" y="1088446"/>
            <a:ext cx="12192000" cy="5248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447040"/>
          </a:xfrm>
          <a:prstGeom prst="rect">
            <a:avLst/>
          </a:prstGeom>
          <a:solidFill>
            <a:srgbClr val="005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16560" y="6563736"/>
            <a:ext cx="11354646" cy="107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09477" y="567688"/>
            <a:ext cx="1154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Roboto" pitchFamily="2" charset="0"/>
              </a:defRPr>
            </a:lvl1pPr>
          </a:lstStyle>
          <a:p>
            <a:r>
              <a:rPr lang="ru-RU" dirty="0"/>
              <a:t>Предлагаемый подход к финансированию цифровых проектов</a:t>
            </a:r>
          </a:p>
        </p:txBody>
      </p:sp>
      <p:pic>
        <p:nvPicPr>
          <p:cNvPr id="18" name="Picture 4" descr="http://www.rosinfocominvest.ru/image/top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7861" y="483962"/>
            <a:ext cx="1077448" cy="52508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10</a:t>
            </a:fld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850791" y="1262126"/>
            <a:ext cx="0" cy="5028590"/>
          </a:xfrm>
          <a:prstGeom prst="line">
            <a:avLst/>
          </a:prstGeom>
          <a:ln>
            <a:solidFill>
              <a:srgbClr val="005B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1858" y="1370430"/>
            <a:ext cx="37177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 dirty="0">
                <a:solidFill>
                  <a:srgbClr val="002960"/>
                </a:solidFill>
                <a:latin typeface="PT Sans"/>
              </a:rPr>
              <a:t>Положительные эффекты:</a:t>
            </a:r>
          </a:p>
          <a:p>
            <a:endParaRPr lang="ru-RU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PT Sans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Привлечение частных денег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Выращивание предпринимателей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Развитие технологий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Создание рынков сбыта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Защита государственных инвестиций</a:t>
            </a:r>
            <a:endParaRPr lang="ru-RU" altLang="en-US" sz="2000" dirty="0">
              <a:solidFill>
                <a:srgbClr val="005BCD"/>
              </a:solidFill>
              <a:latin typeface="PT San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3EE3DE5-4101-46EC-92EF-DF44EE50F51A}"/>
              </a:ext>
            </a:extLst>
          </p:cNvPr>
          <p:cNvSpPr/>
          <p:nvPr/>
        </p:nvSpPr>
        <p:spPr>
          <a:xfrm>
            <a:off x="66691" y="998972"/>
            <a:ext cx="221986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16600" b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96039" y="1474703"/>
            <a:ext cx="3033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b="1" dirty="0">
                <a:solidFill>
                  <a:srgbClr val="002060"/>
                </a:solidFill>
                <a:latin typeface="PT Sans"/>
              </a:rPr>
              <a:t>Формирование рынков сбыта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56400" y="2287022"/>
            <a:ext cx="2738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dirty="0">
                <a:latin typeface="PT Sans"/>
              </a:rPr>
              <a:t>ГЧП / концессия в сфере </a:t>
            </a:r>
            <a:r>
              <a:rPr lang="en-US" altLang="en-US" dirty="0" smtClean="0">
                <a:latin typeface="PT Sans"/>
              </a:rPr>
              <a:t>IT</a:t>
            </a:r>
            <a:endParaRPr lang="ru-RU" altLang="en-US" dirty="0" smtClean="0">
              <a:latin typeface="PT Sans"/>
            </a:endParaRPr>
          </a:p>
          <a:p>
            <a:r>
              <a:rPr lang="ru-RU" dirty="0" smtClean="0">
                <a:latin typeface="PT Sans"/>
              </a:rPr>
              <a:t>Внедрение в крупных</a:t>
            </a:r>
          </a:p>
          <a:p>
            <a:r>
              <a:rPr lang="ru-RU" dirty="0" smtClean="0">
                <a:latin typeface="PT Sans"/>
              </a:rPr>
              <a:t>компаниях</a:t>
            </a: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42ACE7A-10A3-45C3-9897-F30142EBD993}"/>
              </a:ext>
            </a:extLst>
          </p:cNvPr>
          <p:cNvSpPr/>
          <p:nvPr/>
        </p:nvSpPr>
        <p:spPr>
          <a:xfrm>
            <a:off x="3591990" y="1847937"/>
            <a:ext cx="221986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16600" b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20660" y="2271708"/>
            <a:ext cx="3033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b="1" dirty="0">
                <a:solidFill>
                  <a:srgbClr val="002060"/>
                </a:solidFill>
                <a:latin typeface="PT Sans"/>
              </a:rPr>
              <a:t>Льготное</a:t>
            </a:r>
          </a:p>
          <a:p>
            <a:r>
              <a:rPr lang="ru-RU" altLang="en-US" sz="2400" b="1" dirty="0">
                <a:solidFill>
                  <a:srgbClr val="002060"/>
                </a:solidFill>
                <a:latin typeface="PT Sans"/>
              </a:rPr>
              <a:t>финансирование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66821" y="3100332"/>
            <a:ext cx="25269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PT Sans"/>
              </a:rPr>
              <a:t>Займы от институтов развития </a:t>
            </a:r>
            <a:br>
              <a:rPr lang="ru-RU" dirty="0">
                <a:latin typeface="PT Sans"/>
              </a:rPr>
            </a:br>
            <a:r>
              <a:rPr lang="ru-RU" dirty="0">
                <a:latin typeface="PT Sans"/>
              </a:rPr>
              <a:t>по </a:t>
            </a:r>
            <a:r>
              <a:rPr lang="ru-RU" dirty="0" smtClean="0">
                <a:latin typeface="PT Sans"/>
              </a:rPr>
              <a:t>льготной </a:t>
            </a:r>
            <a:r>
              <a:rPr lang="ru-RU" dirty="0">
                <a:latin typeface="PT Sans"/>
              </a:rPr>
              <a:t>ставке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9C35D9BF-7970-4335-AC84-2F4914D6E989}"/>
              </a:ext>
            </a:extLst>
          </p:cNvPr>
          <p:cNvSpPr/>
          <p:nvPr/>
        </p:nvSpPr>
        <p:spPr>
          <a:xfrm>
            <a:off x="764811" y="3608724"/>
            <a:ext cx="221986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16600" b="1" dirty="0">
                <a:solidFill>
                  <a:schemeClr val="bg1">
                    <a:lumMod val="85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26019" y="3897296"/>
            <a:ext cx="3033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b="1" dirty="0">
                <a:solidFill>
                  <a:srgbClr val="002060"/>
                </a:solidFill>
                <a:latin typeface="PT Sans"/>
              </a:rPr>
              <a:t>Контроль / возврат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831188" y="4721822"/>
            <a:ext cx="3685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dirty="0">
                <a:latin typeface="PT Sans"/>
              </a:rPr>
              <a:t>Вхождение институтов развития в капитал компаний и дальнейший возврат инвестиций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9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7240"/>
            <a:ext cx="12192000" cy="6710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-2117" y="1108861"/>
            <a:ext cx="12192000" cy="5248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447040"/>
          </a:xfrm>
          <a:prstGeom prst="rect">
            <a:avLst/>
          </a:prstGeom>
          <a:solidFill>
            <a:srgbClr val="005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16560" y="6563736"/>
            <a:ext cx="11354646" cy="107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09477" y="581135"/>
            <a:ext cx="1154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Roboto" pitchFamily="2" charset="0"/>
              </a:defRPr>
            </a:lvl1pPr>
          </a:lstStyle>
          <a:p>
            <a:r>
              <a:rPr lang="ru-RU" dirty="0"/>
              <a:t>Контакты</a:t>
            </a:r>
          </a:p>
        </p:txBody>
      </p:sp>
      <p:sp>
        <p:nvSpPr>
          <p:cNvPr id="6" name="Right Triangle 5"/>
          <p:cNvSpPr/>
          <p:nvPr/>
        </p:nvSpPr>
        <p:spPr>
          <a:xfrm rot="5400000">
            <a:off x="2643926" y="-1543384"/>
            <a:ext cx="5241038" cy="10533130"/>
          </a:xfrm>
          <a:prstGeom prst="rtTriangle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2436571" y="1351369"/>
            <a:ext cx="43229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PT Sans"/>
              </a:rPr>
              <a:t>Родионов Павел Евгеньевич</a:t>
            </a:r>
          </a:p>
          <a:p>
            <a:r>
              <a:rPr lang="ru-RU" sz="2000" dirty="0">
                <a:latin typeface="PT Sans"/>
              </a:rPr>
              <a:t>Генеральный директор, к.т.н., </a:t>
            </a:r>
            <a:r>
              <a:rPr lang="en-US" sz="2000" dirty="0">
                <a:latin typeface="PT Sans"/>
              </a:rPr>
              <a:t>MBA</a:t>
            </a:r>
            <a:endParaRPr lang="ru-RU" sz="2000" dirty="0">
              <a:latin typeface="PT Sans"/>
            </a:endParaRPr>
          </a:p>
          <a:p>
            <a:endParaRPr lang="en-US" sz="2000" dirty="0">
              <a:latin typeface="PT Sans"/>
            </a:endParaRPr>
          </a:p>
          <a:p>
            <a:r>
              <a:rPr lang="ru-RU" sz="2000" dirty="0">
                <a:latin typeface="PT Sans"/>
              </a:rPr>
              <a:t>Тел.раб.:   +7 499 504 2221 </a:t>
            </a:r>
          </a:p>
          <a:p>
            <a:endParaRPr lang="ru-RU" sz="2000" dirty="0">
              <a:latin typeface="PT Sans"/>
            </a:endParaRPr>
          </a:p>
          <a:p>
            <a:r>
              <a:rPr lang="en-US" sz="2000" dirty="0">
                <a:latin typeface="PT Sans"/>
              </a:rPr>
              <a:t>p.rodionov@rosinfocominvest.ru</a:t>
            </a:r>
            <a:endParaRPr lang="ru-RU" sz="2000" dirty="0">
              <a:latin typeface="PT Sans"/>
            </a:endParaRPr>
          </a:p>
          <a:p>
            <a:r>
              <a:rPr lang="en-US" sz="2000" dirty="0">
                <a:latin typeface="PT Sans"/>
              </a:rPr>
              <a:t>www.rosinfocominvest.ru</a:t>
            </a:r>
            <a:endParaRPr lang="ru-RU" sz="2000" dirty="0">
              <a:latin typeface="PT San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779" y="4055931"/>
            <a:ext cx="5445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Спасибо за внимание!</a:t>
            </a:r>
          </a:p>
        </p:txBody>
      </p:sp>
      <p:pic>
        <p:nvPicPr>
          <p:cNvPr id="14" name="Picture 4" descr="http://www.rosinfocominvest.ru/image/top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7861" y="483962"/>
            <a:ext cx="1077448" cy="52508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72" y="1402462"/>
            <a:ext cx="2195676" cy="21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3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7240"/>
            <a:ext cx="12192000" cy="6710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-2117" y="1083275"/>
            <a:ext cx="12192000" cy="5248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выаавыллотттоооооооооррггргщщртттттттттттттттт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447040"/>
          </a:xfrm>
          <a:prstGeom prst="rect">
            <a:avLst/>
          </a:prstGeom>
          <a:solidFill>
            <a:srgbClr val="005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16560" y="6563736"/>
            <a:ext cx="11354646" cy="107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09477" y="581135"/>
            <a:ext cx="1154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Roboto" pitchFamily="2" charset="0"/>
              </a:defRPr>
            </a:lvl1pPr>
          </a:lstStyle>
          <a:p>
            <a:r>
              <a:rPr lang="ru-RU" dirty="0"/>
              <a:t>Развитие цифровых технологий (</a:t>
            </a:r>
            <a:r>
              <a:rPr lang="en-US" dirty="0"/>
              <a:t>digitalization</a:t>
            </a:r>
            <a:r>
              <a:rPr lang="ru-RU" dirty="0"/>
              <a:t>)</a:t>
            </a:r>
          </a:p>
        </p:txBody>
      </p:sp>
      <p:pic>
        <p:nvPicPr>
          <p:cNvPr id="27" name="Picture 4" descr="http://www.rosinfocominvest.ru/image/top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7861" y="483962"/>
            <a:ext cx="1077448" cy="52508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5884" y="1246503"/>
            <a:ext cx="593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  <a:buClr>
                <a:schemeClr val="accent2"/>
              </a:buClr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Скорость внедрения технологий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7391" y="1249264"/>
            <a:ext cx="567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  <a:buClr>
                <a:schemeClr val="accent2"/>
              </a:buClr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Скорость накопления данных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4" y="1694435"/>
            <a:ext cx="6508589" cy="4248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391" y="1799905"/>
            <a:ext cx="5792738" cy="2474831"/>
          </a:xfrm>
          <a:prstGeom prst="rect">
            <a:avLst/>
          </a:prstGeom>
        </p:spPr>
      </p:pic>
      <p:sp>
        <p:nvSpPr>
          <p:cNvPr id="8" name="Прямоугольная выноска 7"/>
          <p:cNvSpPr/>
          <p:nvPr/>
        </p:nvSpPr>
        <p:spPr>
          <a:xfrm>
            <a:off x="7513348" y="4504316"/>
            <a:ext cx="4257857" cy="1715037"/>
          </a:xfrm>
          <a:prstGeom prst="wedgeRectCallout">
            <a:avLst>
              <a:gd name="adj1" fmla="val -36007"/>
              <a:gd name="adj2" fmla="val -720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PT Sans"/>
              </a:rPr>
              <a:t>«Каждые два дня мы создаем такой объем информации, который появился от зарождения человека до 2003 г.»</a:t>
            </a:r>
            <a:endParaRPr lang="ru-RU" sz="700" dirty="0">
              <a:latin typeface="PT Sans"/>
            </a:endParaRPr>
          </a:p>
          <a:p>
            <a:pPr algn="r"/>
            <a:r>
              <a:rPr lang="en-US" sz="700" dirty="0">
                <a:latin typeface="PT Sans"/>
              </a:rPr>
              <a:t/>
            </a:r>
            <a:br>
              <a:rPr lang="en-US" sz="700" dirty="0">
                <a:latin typeface="PT Sans"/>
              </a:rPr>
            </a:br>
            <a:r>
              <a:rPr lang="ru-RU" dirty="0">
                <a:latin typeface="PT Sans"/>
              </a:rPr>
              <a:t>Эрик Шмидт, глава </a:t>
            </a:r>
            <a:r>
              <a:rPr lang="en-US" dirty="0">
                <a:latin typeface="PT Sans"/>
              </a:rPr>
              <a:t>Google</a:t>
            </a:r>
            <a:endParaRPr lang="ru-RU" sz="1600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7965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7240"/>
            <a:ext cx="12192000" cy="6710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-1957" y="1078418"/>
            <a:ext cx="12192000" cy="5248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447040"/>
          </a:xfrm>
          <a:prstGeom prst="rect">
            <a:avLst/>
          </a:prstGeom>
          <a:solidFill>
            <a:srgbClr val="005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16560" y="6563736"/>
            <a:ext cx="11354646" cy="107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09477" y="581135"/>
            <a:ext cx="1154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Roboto" pitchFamily="2" charset="0"/>
              </a:defRPr>
            </a:lvl1pPr>
          </a:lstStyle>
          <a:p>
            <a:r>
              <a:rPr lang="ru-RU" dirty="0"/>
              <a:t>Следствия </a:t>
            </a:r>
            <a:r>
              <a:rPr lang="en-US" dirty="0"/>
              <a:t>digitalization – </a:t>
            </a:r>
            <a:r>
              <a:rPr lang="ru-RU" dirty="0"/>
              <a:t>тектонические изменения в конкурентной среде</a:t>
            </a:r>
          </a:p>
        </p:txBody>
      </p:sp>
      <p:pic>
        <p:nvPicPr>
          <p:cNvPr id="27" name="Picture 4" descr="http://www.rosinfocominvest.ru/image/top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7861" y="483962"/>
            <a:ext cx="1077448" cy="52508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47946" y="1366364"/>
            <a:ext cx="4351154" cy="4882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247135"/>
              </p:ext>
            </p:extLst>
          </p:nvPr>
        </p:nvGraphicFramePr>
        <p:xfrm>
          <a:off x="7708218" y="2189756"/>
          <a:ext cx="4030610" cy="3470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62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49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>
                          <a:latin typeface="PT Sans"/>
                        </a:rPr>
                        <a:t>Профессия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b="1" dirty="0">
                          <a:latin typeface="PT Sans"/>
                        </a:rPr>
                        <a:t>Вероятность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9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Терапевты</a:t>
                      </a:r>
                      <a:r>
                        <a:rPr lang="ru-RU" sz="1200" baseline="0" dirty="0">
                          <a:latin typeface="PT Sans"/>
                        </a:rPr>
                        <a:t> по восстановлению</a:t>
                      </a:r>
                      <a:endParaRPr lang="ru-RU" sz="1200" dirty="0">
                        <a:latin typeface="PT San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0,003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9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Дантисты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0,004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9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Спортивные тренеры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0,007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9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Священники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0,008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9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Инженеры</a:t>
                      </a:r>
                      <a:r>
                        <a:rPr lang="ru-RU" sz="1200" baseline="0" dirty="0">
                          <a:latin typeface="PT Sans"/>
                        </a:rPr>
                        <a:t> в химии</a:t>
                      </a:r>
                      <a:endParaRPr lang="ru-RU" sz="1200" dirty="0">
                        <a:latin typeface="PT San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0,02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9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Пожарные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0,17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49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Актеры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0,37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9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Экономисты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0,43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49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Коммерческие пилоты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0,55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095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Агенты по продаже недвижимости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0,86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49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Бухгалтеры и аудиторы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0,94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49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 err="1">
                          <a:latin typeface="PT Sans"/>
                        </a:rPr>
                        <a:t>Телемаркетологи</a:t>
                      </a:r>
                      <a:endParaRPr lang="ru-RU" sz="1200" dirty="0">
                        <a:latin typeface="PT San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latin typeface="PT Sans"/>
                        </a:rPr>
                        <a:t>0,99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709789" y="1424837"/>
            <a:ext cx="40489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ru-RU" sz="1600" b="1" dirty="0">
                <a:solidFill>
                  <a:srgbClr val="0070C0"/>
                </a:solidFill>
                <a:latin typeface="PT Sans"/>
              </a:rPr>
              <a:t>Исчезновение профессий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PT Sans"/>
            </a:endParaRPr>
          </a:p>
          <a:p>
            <a:pPr>
              <a:buClr>
                <a:schemeClr val="accent2"/>
              </a:buClr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Вероятность исчезновения в следующие два десятилетия (1 - максимальная вероятность)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64385" y="5719411"/>
            <a:ext cx="409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PT Sans"/>
              </a:rPr>
              <a:t>Источник:</a:t>
            </a:r>
            <a:r>
              <a:rPr lang="en-US" sz="1200" dirty="0">
                <a:latin typeface="PT Sans"/>
              </a:rPr>
              <a:t> The future of Employment: How susceptible are jobs to computerization? </a:t>
            </a:r>
            <a:r>
              <a:rPr lang="en-US" sz="1200" dirty="0" err="1">
                <a:latin typeface="PT Sans"/>
              </a:rPr>
              <a:t>C.Frey</a:t>
            </a:r>
            <a:r>
              <a:rPr lang="en-US" sz="1200" dirty="0">
                <a:latin typeface="PT Sans"/>
              </a:rPr>
              <a:t>, </a:t>
            </a:r>
            <a:r>
              <a:rPr lang="en-US" sz="1200" dirty="0" err="1">
                <a:latin typeface="PT Sans"/>
              </a:rPr>
              <a:t>M.Osborne</a:t>
            </a:r>
            <a:r>
              <a:rPr lang="en-US" sz="1200" dirty="0">
                <a:latin typeface="PT Sans"/>
              </a:rPr>
              <a:t> 2013</a:t>
            </a:r>
            <a:endParaRPr lang="ru-RU" sz="1200" dirty="0">
              <a:latin typeface="PT San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356" y="1366364"/>
            <a:ext cx="725209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ru-RU" sz="2000" b="1" dirty="0">
                <a:solidFill>
                  <a:srgbClr val="0070C0"/>
                </a:solidFill>
                <a:latin typeface="PT Sans"/>
              </a:rPr>
              <a:t>Изменение структуры отраслей (Конкуренция 360</a:t>
            </a:r>
            <a:r>
              <a:rPr lang="en-US" sz="2000" b="1" baseline="60000" dirty="0">
                <a:solidFill>
                  <a:srgbClr val="0070C0"/>
                </a:solidFill>
                <a:latin typeface="PT Sans"/>
              </a:rPr>
              <a:t>o</a:t>
            </a:r>
            <a:r>
              <a:rPr lang="ru-RU" sz="2000" b="1" dirty="0">
                <a:solidFill>
                  <a:srgbClr val="0070C0"/>
                </a:solidFill>
                <a:latin typeface="PT Sans"/>
              </a:rPr>
              <a:t>)</a:t>
            </a:r>
            <a:endParaRPr lang="en-US" sz="2000" b="1" dirty="0">
              <a:solidFill>
                <a:srgbClr val="0070C0"/>
              </a:solidFill>
              <a:latin typeface="PT Sans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PT Sans"/>
              </a:rPr>
              <a:t>Не имеющие аналогов продукты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      (цена перестает быть главным фактором конкуренции)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PT Sans"/>
              </a:rPr>
              <a:t>Новая структура издержек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      (постоянные издержки растут, переменные сокращаются)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PT Sans"/>
              </a:rPr>
              <a:t>Значительный объем накапливаемых данных 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      (повышение эффективности эксплуатации, проблема прав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      собственности на данные, затрудненная смена поставщика)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PT Sans"/>
              </a:rPr>
              <a:t>Новые модели ведения бизнеса 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      («продукт как услуга»)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PT Sans"/>
              </a:rPr>
              <a:t>Конкуренция между системами изделий 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      (отдельный производитель – лишь звено в системе)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PT Sans"/>
              </a:rPr>
              <a:t>Прямая связь с клиентами</a:t>
            </a:r>
          </a:p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      (снижение необходимости в посредниках, изменение каналов продаж)</a:t>
            </a:r>
          </a:p>
          <a:p>
            <a:pPr algn="just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</a:endParaRPr>
          </a:p>
          <a:p>
            <a:pPr lvl="0" algn="just">
              <a:buClr>
                <a:srgbClr val="ED7D31"/>
              </a:buClr>
            </a:pPr>
            <a:r>
              <a:rPr lang="ru-RU" sz="2000" b="1" dirty="0">
                <a:solidFill>
                  <a:srgbClr val="0070C0"/>
                </a:solidFill>
                <a:latin typeface="PT Sans"/>
              </a:rPr>
              <a:t>Исчезновение границ между отраслями</a:t>
            </a:r>
          </a:p>
          <a:p>
            <a:pPr lvl="0" algn="just">
              <a:buClr>
                <a:srgbClr val="ED7D31"/>
              </a:buClr>
            </a:pP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PT Sans"/>
              </a:rPr>
              <a:t>Google+Novartis</a:t>
            </a: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PT Sans"/>
              </a:rPr>
              <a:t>;  </a:t>
            </a: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PT Sans"/>
              </a:rPr>
              <a:t>Philips+Salesforce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PT Sans"/>
            </a:endParaRPr>
          </a:p>
          <a:p>
            <a:pPr algn="just">
              <a:buClr>
                <a:schemeClr val="accent2"/>
              </a:buClr>
            </a:pP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6707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57018"/>
            <a:ext cx="12192000" cy="6700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" y="1088446"/>
            <a:ext cx="12192000" cy="5248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447040"/>
          </a:xfrm>
          <a:prstGeom prst="rect">
            <a:avLst/>
          </a:prstGeom>
          <a:solidFill>
            <a:srgbClr val="005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ая выноска 21"/>
          <p:cNvSpPr/>
          <p:nvPr/>
        </p:nvSpPr>
        <p:spPr>
          <a:xfrm flipV="1">
            <a:off x="6561526" y="1930044"/>
            <a:ext cx="5316245" cy="1634573"/>
          </a:xfrm>
          <a:prstGeom prst="wedgeRectCallout">
            <a:avLst>
              <a:gd name="adj1" fmla="val -120991"/>
              <a:gd name="adj2" fmla="val 2940"/>
            </a:avLst>
          </a:prstGeom>
          <a:noFill/>
          <a:ln>
            <a:solidFill>
              <a:srgbClr val="00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16560" y="6563736"/>
            <a:ext cx="11354646" cy="107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http://www.rosinfocominvest.ru/image/top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7861" y="483962"/>
            <a:ext cx="1077448" cy="52508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321999"/>
              </p:ext>
            </p:extLst>
          </p:nvPr>
        </p:nvGraphicFramePr>
        <p:xfrm>
          <a:off x="433937" y="1811994"/>
          <a:ext cx="6024524" cy="4605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6500" y="131915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en-US" sz="2000" b="1" dirty="0">
                <a:solidFill>
                  <a:srgbClr val="0070C0"/>
                </a:solidFill>
                <a:latin typeface="PT Sans"/>
              </a:rPr>
              <a:t>Оценка </a:t>
            </a:r>
            <a:r>
              <a:rPr lang="en-US" altLang="en-US" sz="2000" b="1" dirty="0">
                <a:solidFill>
                  <a:srgbClr val="0070C0"/>
                </a:solidFill>
                <a:latin typeface="PT Sans"/>
              </a:rPr>
              <a:t>Ford, Tesla </a:t>
            </a:r>
            <a:r>
              <a:rPr lang="ru-RU" altLang="en-US" sz="2000" b="1" dirty="0">
                <a:solidFill>
                  <a:srgbClr val="0070C0"/>
                </a:solidFill>
                <a:latin typeface="PT Sans"/>
              </a:rPr>
              <a:t>и </a:t>
            </a:r>
            <a:r>
              <a:rPr lang="en-US" altLang="en-US" sz="2000" b="1" dirty="0">
                <a:solidFill>
                  <a:srgbClr val="0070C0"/>
                </a:solidFill>
                <a:latin typeface="PT Sans"/>
              </a:rPr>
              <a:t>Uber </a:t>
            </a:r>
            <a:r>
              <a:rPr lang="ru-RU" altLang="en-US" sz="2000" b="1" dirty="0">
                <a:solidFill>
                  <a:srgbClr val="0070C0"/>
                </a:solidFill>
                <a:latin typeface="PT Sans"/>
              </a:rPr>
              <a:t>за 5 лет, млрд долл.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0873" y="6551084"/>
            <a:ext cx="4095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PT Sans"/>
              </a:rPr>
              <a:t>Источники: </a:t>
            </a:r>
            <a:r>
              <a:rPr lang="en-US" sz="1200" dirty="0" err="1">
                <a:latin typeface="PT Sans"/>
              </a:rPr>
              <a:t>Pitchbook</a:t>
            </a:r>
            <a:r>
              <a:rPr lang="en-US" sz="1200" dirty="0">
                <a:latin typeface="PT Sans"/>
              </a:rPr>
              <a:t>, </a:t>
            </a:r>
            <a:r>
              <a:rPr lang="ru-RU" sz="1200" dirty="0">
                <a:latin typeface="PT Sans"/>
              </a:rPr>
              <a:t>официальные данные компаний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61527" y="1954461"/>
            <a:ext cx="519724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</a:rPr>
              <a:t>«Мы уже сейчас имеем разрушительные тренды, наступающие на нас со всех сторон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</a:rPr>
              <a:t> –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</a:rPr>
              <a:t>от потенциальных способов использования автомобилей до моделей владения».</a:t>
            </a:r>
          </a:p>
          <a:p>
            <a:pPr algn="r">
              <a:spcAft>
                <a:spcPts val="600"/>
              </a:spcAft>
            </a:pP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PT Sans"/>
              </a:rPr>
              <a:t>Билл Форд, сентябрь 2014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61527" y="3844212"/>
            <a:ext cx="5316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hronicle SSm"/>
              </a:rPr>
              <a:t>За последние три года (с 2014 по 2017 гг.).   </a:t>
            </a:r>
            <a:r>
              <a:rPr lang="ru-RU" b="1" dirty="0">
                <a:solidFill>
                  <a:srgbClr val="005BCD"/>
                </a:solidFill>
                <a:latin typeface="Chronicle SSm"/>
              </a:rPr>
              <a:t>капитализация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hronicle SSm"/>
              </a:rPr>
              <a:t> </a:t>
            </a:r>
            <a:r>
              <a:rPr lang="en-US" b="1" dirty="0">
                <a:solidFill>
                  <a:srgbClr val="005BCD"/>
                </a:solidFill>
                <a:latin typeface="Chronicle SSm"/>
              </a:rPr>
              <a:t>Ford Motors </a:t>
            </a:r>
            <a:r>
              <a:rPr lang="ru-RU" b="1" dirty="0">
                <a:solidFill>
                  <a:srgbClr val="005BCD"/>
                </a:solidFill>
                <a:latin typeface="Chronicle SSm"/>
              </a:rPr>
              <a:t>упала на 30%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hronicle SSm"/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hronicle SSm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61527" y="4747578"/>
            <a:ext cx="5316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5BCD"/>
                </a:solidFill>
                <a:latin typeface="Chronicle SSm"/>
              </a:rPr>
              <a:t>Big Bang Disruption</a:t>
            </a:r>
            <a:r>
              <a:rPr lang="ru-RU" b="1" dirty="0">
                <a:solidFill>
                  <a:srgbClr val="005BCD"/>
                </a:solidFill>
                <a:latin typeface="Chronicle SSm"/>
              </a:rPr>
              <a:t>:</a:t>
            </a:r>
            <a:endParaRPr lang="en-US" b="1" dirty="0">
              <a:solidFill>
                <a:srgbClr val="005BCD"/>
              </a:solidFill>
              <a:latin typeface="Chronicle SSm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hronicle SSm"/>
              </a:rPr>
              <a:t>Если раньше конкуренты были либо лучше, либо дешевле, то теперь они могут быть и лучше, и дешевле.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477" y="567688"/>
            <a:ext cx="1154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Roboto" pitchFamily="2" charset="0"/>
              </a:defRPr>
            </a:lvl1pPr>
          </a:lstStyle>
          <a:p>
            <a:r>
              <a:rPr lang="ru-RU" dirty="0"/>
              <a:t>Риск появления серьезных конкурентов в короткие сроки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9361" y="6099335"/>
            <a:ext cx="6199100" cy="180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38999" y="6068392"/>
            <a:ext cx="77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PT Sans"/>
              </a:rPr>
              <a:t>22/11/13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22138" y="6079279"/>
            <a:ext cx="77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PT Sans"/>
              </a:rPr>
              <a:t>22/11/14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513701" y="6068048"/>
            <a:ext cx="77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PT Sans"/>
              </a:rPr>
              <a:t>22/11/16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596840" y="6059730"/>
            <a:ext cx="77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PT Sans"/>
              </a:rPr>
              <a:t>22/11/17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01287" y="6076508"/>
            <a:ext cx="774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PT Sans"/>
              </a:rPr>
              <a:t>22/11/12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420420" y="6090904"/>
            <a:ext cx="769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PT Sans"/>
              </a:rPr>
              <a:t>22/11/15</a:t>
            </a:r>
          </a:p>
        </p:txBody>
      </p:sp>
    </p:spTree>
    <p:extLst>
      <p:ext uri="{BB962C8B-B14F-4D97-AF65-F5344CB8AC3E}">
        <p14:creationId xmlns:p14="http://schemas.microsoft.com/office/powerpoint/2010/main" val="32473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24322"/>
            <a:ext cx="12192000" cy="6710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0" y="1090881"/>
            <a:ext cx="12192000" cy="5312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447040"/>
          </a:xfrm>
          <a:prstGeom prst="rect">
            <a:avLst/>
          </a:prstGeom>
          <a:solidFill>
            <a:srgbClr val="005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16560" y="6563736"/>
            <a:ext cx="11354646" cy="107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0873" y="6551084"/>
            <a:ext cx="2718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PT Sans"/>
              </a:rPr>
              <a:t>Источник: </a:t>
            </a:r>
            <a:r>
              <a:rPr lang="en-US" sz="1200" dirty="0">
                <a:latin typeface="PT Sans"/>
              </a:rPr>
              <a:t>McKinsey Research, 2017</a:t>
            </a:r>
            <a:endParaRPr lang="ru-RU" sz="1200" dirty="0">
              <a:latin typeface="PT Sans"/>
            </a:endParaRPr>
          </a:p>
        </p:txBody>
      </p:sp>
      <p:pic>
        <p:nvPicPr>
          <p:cNvPr id="24" name="Picture 4" descr="http://www.rosinfocominvest.ru/image/top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7861" y="483962"/>
            <a:ext cx="1077448" cy="52508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00838" y="572468"/>
            <a:ext cx="10378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Roboto" pitchFamily="2" charset="0"/>
              </a:defRPr>
            </a:lvl1pPr>
          </a:lstStyle>
          <a:p>
            <a:r>
              <a:rPr lang="ru-RU" dirty="0"/>
              <a:t>Кластеризация экономики</a:t>
            </a:r>
          </a:p>
        </p:txBody>
      </p:sp>
      <p:pic>
        <p:nvPicPr>
          <p:cNvPr id="25" name="Рисунок 24"/>
          <p:cNvPicPr/>
          <p:nvPr/>
        </p:nvPicPr>
        <p:blipFill rotWithShape="1">
          <a:blip r:embed="rId3"/>
          <a:srcRect t="11410" b="15589"/>
          <a:stretch/>
        </p:blipFill>
        <p:spPr>
          <a:xfrm>
            <a:off x="330873" y="1132470"/>
            <a:ext cx="8753856" cy="51080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84729" y="1637958"/>
            <a:ext cx="304057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</a:rPr>
              <a:t>К 2025 г. существующие отрасли экономики преобразуются в  </a:t>
            </a: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</a:rPr>
              <a:t>12 экосистем, </a:t>
            </a: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</a:rPr>
              <a:t>из которых 3 будут </a:t>
            </a: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</a:rPr>
              <a:t>в корпоративном сегменте, </a:t>
            </a: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</a:rPr>
              <a:t>7 - на рынке розничных покупателей </a:t>
            </a: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</a:rPr>
              <a:t>и 2 смежных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</a:rPr>
              <a:t>экосисистемы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5783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57018"/>
            <a:ext cx="12192000" cy="6700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-2117" y="1088993"/>
            <a:ext cx="12192000" cy="5248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447040"/>
          </a:xfrm>
          <a:prstGeom prst="rect">
            <a:avLst/>
          </a:prstGeom>
          <a:solidFill>
            <a:srgbClr val="005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16560" y="6563736"/>
            <a:ext cx="11354646" cy="107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09477" y="567688"/>
            <a:ext cx="1154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Roboto" pitchFamily="2" charset="0"/>
              </a:defRPr>
            </a:lvl1pPr>
          </a:lstStyle>
          <a:p>
            <a:r>
              <a:rPr lang="ru-RU" dirty="0"/>
              <a:t>Постановка решаемой задачи</a:t>
            </a:r>
          </a:p>
        </p:txBody>
      </p:sp>
      <p:pic>
        <p:nvPicPr>
          <p:cNvPr id="18" name="Picture 4" descr="http://www.rosinfocominvest.ru/image/top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7861" y="483962"/>
            <a:ext cx="1077448" cy="52508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16559" y="1379015"/>
            <a:ext cx="113422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PT Sans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b="1" dirty="0">
                <a:solidFill>
                  <a:srgbClr val="005BCD"/>
                </a:solidFill>
                <a:latin typeface="PT Sans"/>
              </a:rPr>
              <a:t>Развитие цифровых технологий</a:t>
            </a: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 (желателен технологический нейтралитет)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u-RU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b="1" dirty="0">
                <a:solidFill>
                  <a:srgbClr val="005BCD"/>
                </a:solidFill>
                <a:latin typeface="PT Sans"/>
              </a:rPr>
              <a:t>Создание эко-систем </a:t>
            </a: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для развития цифровых проектов</a:t>
            </a:r>
          </a:p>
          <a:p>
            <a:pPr>
              <a:buClr>
                <a:schemeClr val="accent2"/>
              </a:buClr>
            </a:pPr>
            <a:endParaRPr lang="ru-RU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</a:rPr>
              <a:t>Использование </a:t>
            </a:r>
            <a:r>
              <a:rPr lang="ru-RU" altLang="en-US" sz="2000" b="1" dirty="0">
                <a:solidFill>
                  <a:srgbClr val="005BCD"/>
                </a:solidFill>
                <a:latin typeface="PT Sans"/>
              </a:rPr>
              <a:t>рыночных механизмов </a:t>
            </a:r>
            <a:r>
              <a:rPr lang="ru-RU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</a:rPr>
              <a:t>для развития проектов </a:t>
            </a:r>
          </a:p>
          <a:p>
            <a:pPr>
              <a:buClr>
                <a:schemeClr val="accent2"/>
              </a:buClr>
            </a:pPr>
            <a:endParaRPr lang="ru-RU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PT Sans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b="1" dirty="0">
                <a:solidFill>
                  <a:srgbClr val="005BCD"/>
                </a:solidFill>
                <a:latin typeface="PT Sans"/>
              </a:rPr>
              <a:t>Стимулирование частных инвестиций.</a:t>
            </a:r>
            <a:r>
              <a:rPr lang="ru-RU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</a:rPr>
              <a:t> Размер вложения государственных денег – минимально необходимый для создания привлекательных условий для частного инвестора.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u-RU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PT Sans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b="1" dirty="0">
                <a:solidFill>
                  <a:srgbClr val="005BCD"/>
                </a:solidFill>
                <a:latin typeface="PT Sans"/>
              </a:rPr>
              <a:t>Стимулирование спроса </a:t>
            </a:r>
            <a:r>
              <a:rPr lang="ru-RU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</a:rPr>
              <a:t>со стороны регионов/крупных компаний, создание рынков сбыта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u-RU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PT San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899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57018"/>
            <a:ext cx="12192000" cy="6700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-2117" y="1088993"/>
            <a:ext cx="12192000" cy="5248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447040"/>
          </a:xfrm>
          <a:prstGeom prst="rect">
            <a:avLst/>
          </a:prstGeom>
          <a:solidFill>
            <a:srgbClr val="005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16560" y="6563736"/>
            <a:ext cx="11354646" cy="107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09477" y="567688"/>
            <a:ext cx="1154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Roboto" pitchFamily="2" charset="0"/>
              </a:defRPr>
            </a:lvl1pPr>
          </a:lstStyle>
          <a:p>
            <a:r>
              <a:rPr lang="ru-RU" dirty="0"/>
              <a:t>Ситуация с частными инвестициями в России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0" y="1379015"/>
            <a:ext cx="536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 sz="2000" b="1" dirty="0">
              <a:solidFill>
                <a:srgbClr val="005BCD"/>
              </a:solidFill>
              <a:latin typeface="PT Sans"/>
            </a:endParaRPr>
          </a:p>
        </p:txBody>
      </p:sp>
      <p:pic>
        <p:nvPicPr>
          <p:cNvPr id="18" name="Picture 4" descr="http://www.rosinfocominvest.ru/image/top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7861" y="483962"/>
            <a:ext cx="1077448" cy="52508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16560" y="1379015"/>
            <a:ext cx="523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ru-RU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PT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394" y="1314750"/>
            <a:ext cx="764438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1900" b="1" dirty="0">
                <a:solidFill>
                  <a:srgbClr val="005BCD"/>
                </a:solidFill>
                <a:latin typeface="PT Sans"/>
              </a:rPr>
              <a:t>Рынок венчурных инвестиций в стагнации: </a:t>
            </a:r>
            <a:r>
              <a:rPr lang="ru-RU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объем сделок сохранился на уровне 2016 г., количество сделок уменьшилось.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3A3A3A"/>
                </a:solidFill>
                <a:latin typeface="Arial" panose="020B0604020202020204" pitchFamily="34" charset="0"/>
              </a:rPr>
              <a:t>Инвестиции </a:t>
            </a:r>
            <a:r>
              <a:rPr lang="ru-RU" sz="1900" b="1" dirty="0">
                <a:solidFill>
                  <a:srgbClr val="005BCD"/>
                </a:solidFill>
                <a:latin typeface="Arial" panose="020B0604020202020204" pitchFamily="34" charset="0"/>
              </a:rPr>
              <a:t>частных венчурных фондов </a:t>
            </a:r>
            <a:r>
              <a:rPr lang="ru-RU" sz="1900" dirty="0">
                <a:solidFill>
                  <a:srgbClr val="3A3A3A"/>
                </a:solidFill>
                <a:latin typeface="Arial" panose="020B0604020202020204" pitchFamily="34" charset="0"/>
              </a:rPr>
              <a:t>за 2017 г. </a:t>
            </a:r>
            <a:r>
              <a:rPr lang="ru-RU" sz="1900" b="1" dirty="0">
                <a:solidFill>
                  <a:srgbClr val="005BCD"/>
                </a:solidFill>
                <a:latin typeface="Arial" panose="020B0604020202020204" pitchFamily="34" charset="0"/>
              </a:rPr>
              <a:t>снизились</a:t>
            </a:r>
            <a:r>
              <a:rPr lang="ru-RU" sz="1900" dirty="0">
                <a:solidFill>
                  <a:srgbClr val="3A3A3A"/>
                </a:solidFill>
                <a:latin typeface="Arial" panose="020B0604020202020204" pitchFamily="34" charset="0"/>
              </a:rPr>
              <a:t> — со $101 млн до </a:t>
            </a:r>
            <a:r>
              <a:rPr lang="ru-RU" sz="1900" b="1" dirty="0">
                <a:solidFill>
                  <a:srgbClr val="005BCD"/>
                </a:solidFill>
                <a:latin typeface="Arial" panose="020B0604020202020204" pitchFamily="34" charset="0"/>
              </a:rPr>
              <a:t>$87 млн</a:t>
            </a:r>
            <a:r>
              <a:rPr lang="ru-RU" sz="1900" dirty="0">
                <a:solidFill>
                  <a:srgbClr val="3A3A3A"/>
                </a:solidFill>
                <a:latin typeface="Arial" panose="020B0604020202020204" pitchFamily="34" charset="0"/>
              </a:rPr>
              <a:t>.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005BCD"/>
                </a:solidFill>
                <a:latin typeface="Arial" panose="020B0604020202020204" pitchFamily="34" charset="0"/>
              </a:rPr>
              <a:t>73% </a:t>
            </a:r>
            <a:r>
              <a:rPr lang="ru-RU" sz="1900" dirty="0">
                <a:solidFill>
                  <a:srgbClr val="3A3A3A"/>
                </a:solidFill>
                <a:latin typeface="Arial" panose="020B0604020202020204" pitchFamily="34" charset="0"/>
              </a:rPr>
              <a:t>частных фондов по-прежнему инвестируют </a:t>
            </a:r>
            <a:r>
              <a:rPr lang="ru-RU" sz="1900" b="1" dirty="0">
                <a:solidFill>
                  <a:srgbClr val="005BCD"/>
                </a:solidFill>
                <a:latin typeface="Arial" panose="020B0604020202020204" pitchFamily="34" charset="0"/>
              </a:rPr>
              <a:t>только в ИТ.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3A3A3A"/>
                </a:solidFill>
                <a:latin typeface="Arial" panose="020B0604020202020204" pitchFamily="34" charset="0"/>
              </a:rPr>
              <a:t>На корпоративные венчурные фонды приходится 13% рынка.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1900" b="1" dirty="0">
                <a:solidFill>
                  <a:srgbClr val="006FBF"/>
                </a:solidFill>
                <a:latin typeface="Arial" panose="020B0604020202020204" pitchFamily="34" charset="0"/>
              </a:rPr>
              <a:t>PE </a:t>
            </a:r>
            <a:r>
              <a:rPr lang="ru-RU" altLang="en-US" sz="1900" b="1" dirty="0">
                <a:solidFill>
                  <a:srgbClr val="006FBF"/>
                </a:solidFill>
                <a:latin typeface="Arial" panose="020B0604020202020204" pitchFamily="34" charset="0"/>
              </a:rPr>
              <a:t>и </a:t>
            </a:r>
            <a:r>
              <a:rPr lang="en-US" altLang="en-US" sz="1900" b="1" dirty="0">
                <a:solidFill>
                  <a:srgbClr val="006FBF"/>
                </a:solidFill>
                <a:latin typeface="Arial" panose="020B0604020202020204" pitchFamily="34" charset="0"/>
              </a:rPr>
              <a:t>VC: </a:t>
            </a:r>
            <a:r>
              <a:rPr lang="ru-RU" altLang="en-US" sz="1900" dirty="0">
                <a:solidFill>
                  <a:srgbClr val="3A3A3A"/>
                </a:solidFill>
                <a:latin typeface="Arial" panose="020B0604020202020204" pitchFamily="34" charset="0"/>
              </a:rPr>
              <a:t>Суммарный объем инвестиций за год увеличился на 62%, до $1,31 млрд, при этом 58% вложений обеспечил государственный Российский фонд прямых инвестиций. </a:t>
            </a:r>
            <a:endParaRPr lang="ru-RU" sz="1900" dirty="0">
              <a:solidFill>
                <a:srgbClr val="3A3A3A"/>
              </a:solidFill>
              <a:latin typeface="Arial" panose="020B0604020202020204" pitchFamily="34" charset="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1900" b="1" dirty="0">
                <a:solidFill>
                  <a:srgbClr val="005BCD"/>
                </a:solidFill>
                <a:latin typeface="Arial" panose="020B0604020202020204" pitchFamily="34" charset="0"/>
              </a:rPr>
              <a:t>Рост капитализации </a:t>
            </a:r>
            <a:r>
              <a:rPr lang="en-US" altLang="en-US" sz="1900" b="1" dirty="0">
                <a:solidFill>
                  <a:srgbClr val="005BCD"/>
                </a:solidFill>
                <a:latin typeface="Arial" panose="020B0604020202020204" pitchFamily="34" charset="0"/>
              </a:rPr>
              <a:t>PE </a:t>
            </a:r>
            <a:r>
              <a:rPr lang="ru-RU" altLang="en-US" sz="1900" b="1" dirty="0">
                <a:solidFill>
                  <a:srgbClr val="005BCD"/>
                </a:solidFill>
                <a:latin typeface="Arial" panose="020B0604020202020204" pitchFamily="34" charset="0"/>
              </a:rPr>
              <a:t>и </a:t>
            </a:r>
            <a:r>
              <a:rPr lang="en-US" altLang="en-US" sz="1900" b="1" dirty="0">
                <a:solidFill>
                  <a:srgbClr val="005BCD"/>
                </a:solidFill>
                <a:latin typeface="Arial" panose="020B0604020202020204" pitchFamily="34" charset="0"/>
              </a:rPr>
              <a:t>VC-</a:t>
            </a:r>
            <a:r>
              <a:rPr lang="ru-RU" altLang="en-US" sz="1900" b="1" dirty="0">
                <a:solidFill>
                  <a:srgbClr val="005BCD"/>
                </a:solidFill>
                <a:latin typeface="Arial" panose="020B0604020202020204" pitchFamily="34" charset="0"/>
              </a:rPr>
              <a:t>фондов впервые с 2013 г.: </a:t>
            </a:r>
            <a:r>
              <a:rPr lang="ru-RU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суммарная капитализация российских венчурных и </a:t>
            </a:r>
            <a:r>
              <a:rPr lang="en-US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PE-</a:t>
            </a:r>
            <a:r>
              <a:rPr lang="ru-RU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фондов увеличилась до $21,2 млрд </a:t>
            </a:r>
            <a:r>
              <a:rPr lang="en-US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(</a:t>
            </a:r>
            <a:r>
              <a:rPr lang="ru-RU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против $19,9 млрд в 2016-м</a:t>
            </a:r>
            <a:r>
              <a:rPr lang="en-US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)</a:t>
            </a:r>
            <a:r>
              <a:rPr lang="ru-RU" altLang="en-US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. На венчурные фонды приходится $4,07 млрд.</a:t>
            </a:r>
            <a:endParaRPr lang="ru-RU" sz="1900" dirty="0">
              <a:solidFill>
                <a:srgbClr val="3A3A3A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s://im2.kommersant.ru/ISSUES.PHOTO/DAILY/2018/048/_2018d048-02-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" b="1619"/>
          <a:stretch/>
        </p:blipFill>
        <p:spPr bwMode="auto">
          <a:xfrm>
            <a:off x="339039" y="1141625"/>
            <a:ext cx="3414629" cy="514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9040" y="1191677"/>
            <a:ext cx="3414629" cy="513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50" y="1256018"/>
            <a:ext cx="3942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Венчурные инвестиции в РФ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535033" y="5635997"/>
            <a:ext cx="3942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млн долл.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0873" y="6551084"/>
            <a:ext cx="1717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PT Sans"/>
              </a:rPr>
              <a:t>Источник: РАВИ, РВК</a:t>
            </a:r>
          </a:p>
        </p:txBody>
      </p:sp>
    </p:spTree>
    <p:extLst>
      <p:ext uri="{BB962C8B-B14F-4D97-AF65-F5344CB8AC3E}">
        <p14:creationId xmlns:p14="http://schemas.microsoft.com/office/powerpoint/2010/main" val="38187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57018"/>
            <a:ext cx="12192000" cy="6700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-2117" y="1088993"/>
            <a:ext cx="12192000" cy="5248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7749"/>
            <a:ext cx="12192000" cy="447040"/>
          </a:xfrm>
          <a:prstGeom prst="rect">
            <a:avLst/>
          </a:prstGeom>
          <a:solidFill>
            <a:srgbClr val="005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16560" y="6563736"/>
            <a:ext cx="11354646" cy="1072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09477" y="567688"/>
            <a:ext cx="1154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  <a:ea typeface="Roboto" pitchFamily="2" charset="0"/>
              </a:defRPr>
            </a:lvl1pPr>
          </a:lstStyle>
          <a:p>
            <a:r>
              <a:rPr lang="ru-RU" dirty="0"/>
              <a:t>ГЧП/концессии в сфере ИТ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238807" y="1214418"/>
            <a:ext cx="0" cy="5028590"/>
          </a:xfrm>
          <a:prstGeom prst="line">
            <a:avLst/>
          </a:prstGeom>
          <a:ln>
            <a:solidFill>
              <a:srgbClr val="005B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3680" y="1379015"/>
            <a:ext cx="53670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</a:rPr>
              <a:t>Роль ГЧП/концессий</a:t>
            </a:r>
          </a:p>
          <a:p>
            <a:endParaRPr lang="ru-RU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PT Sans"/>
            </a:endParaRPr>
          </a:p>
          <a:p>
            <a:endParaRPr lang="ru-RU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PT Sans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b="1" dirty="0">
                <a:solidFill>
                  <a:srgbClr val="005BCD"/>
                </a:solidFill>
                <a:latin typeface="PT Sans"/>
              </a:rPr>
              <a:t>Смена парадигмы </a:t>
            </a: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с «распределять» на «зарабатывать»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Привлечение </a:t>
            </a:r>
            <a:r>
              <a:rPr lang="ru-RU" altLang="en-US" sz="2000" b="1" dirty="0">
                <a:solidFill>
                  <a:srgbClr val="005BCD"/>
                </a:solidFill>
                <a:latin typeface="PT Sans"/>
              </a:rPr>
              <a:t>лучших проектов и технологий</a:t>
            </a:r>
            <a:endParaRPr lang="ru-RU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b="1" dirty="0">
                <a:solidFill>
                  <a:srgbClr val="005BCD"/>
                </a:solidFill>
                <a:latin typeface="PT Sans"/>
              </a:rPr>
              <a:t>Фильтр</a:t>
            </a:r>
            <a:r>
              <a:rPr lang="ru-RU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</a:rPr>
              <a:t> </a:t>
            </a: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от неэффективных проектов, повышение результативности расходования </a:t>
            </a:r>
            <a:r>
              <a:rPr lang="ru-RU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госденег</a:t>
            </a:r>
            <a:endParaRPr lang="ru-RU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b="1" dirty="0">
                <a:solidFill>
                  <a:srgbClr val="005BCD"/>
                </a:solidFill>
                <a:latin typeface="PT Sans"/>
              </a:rPr>
              <a:t>Повышение удовлетворенности уровнем жизни</a:t>
            </a: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 для граждан 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Измеримый</a:t>
            </a:r>
            <a:r>
              <a:rPr lang="ru-RU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</a:rPr>
              <a:t> </a:t>
            </a:r>
            <a:r>
              <a:rPr lang="ru-RU" altLang="en-US" sz="2000" b="1" dirty="0">
                <a:solidFill>
                  <a:srgbClr val="005BCD"/>
                </a:solidFill>
                <a:latin typeface="PT Sans"/>
              </a:rPr>
              <a:t>экономический эффект</a:t>
            </a: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 для </a:t>
            </a:r>
            <a:r>
              <a:rPr lang="ru-RU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страны/региона</a:t>
            </a:r>
            <a:endParaRPr lang="ru-RU" altLang="en-US" sz="2000" b="1" dirty="0">
              <a:solidFill>
                <a:srgbClr val="005BCD"/>
              </a:solidFill>
              <a:latin typeface="PT Sans"/>
            </a:endParaRPr>
          </a:p>
        </p:txBody>
      </p:sp>
      <p:pic>
        <p:nvPicPr>
          <p:cNvPr id="18" name="Picture 4" descr="http://www.rosinfocominvest.ru/image/top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7861" y="483962"/>
            <a:ext cx="1077448" cy="525086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7E61F-66E6-4B72-BA7C-4DBD8BA994E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16560" y="1379015"/>
            <a:ext cx="52314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Проблемы в контексте происходящих изменений</a:t>
            </a:r>
          </a:p>
          <a:p>
            <a:endParaRPr lang="ru-RU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PT Sans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Система </a:t>
            </a:r>
            <a:r>
              <a:rPr lang="ru-RU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госуправления</a:t>
            </a: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 направлена на </a:t>
            </a:r>
            <a:r>
              <a:rPr lang="ru-RU" altLang="en-US" sz="2000" b="1" dirty="0">
                <a:solidFill>
                  <a:srgbClr val="005BCD"/>
                </a:solidFill>
                <a:latin typeface="PT Sans"/>
              </a:rPr>
              <a:t>минимизацию рисков </a:t>
            </a: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и не допускает проекты со значительной неопределенностью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b="1" dirty="0">
                <a:solidFill>
                  <a:srgbClr val="005BCD"/>
                </a:solidFill>
                <a:latin typeface="PT Sans"/>
              </a:rPr>
              <a:t>Формальные процедуры </a:t>
            </a: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госструктур не позволяют быстро и гибко работать с новыми проектами/технологиями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b="1" dirty="0">
                <a:solidFill>
                  <a:srgbClr val="005BCD"/>
                </a:solidFill>
                <a:latin typeface="PT Sans"/>
              </a:rPr>
              <a:t>Рациональные действия</a:t>
            </a: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 чиновников тормозят внедрение всего нового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ru-RU" altLang="en-US" sz="2000" b="1" dirty="0">
                <a:solidFill>
                  <a:srgbClr val="005BCD"/>
                </a:solidFill>
                <a:latin typeface="PT Sans"/>
              </a:rPr>
              <a:t>Низкая скорость реагирования </a:t>
            </a:r>
            <a:r>
              <a:rPr lang="ru-RU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на изменения внешней среды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6425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47240"/>
            <a:ext cx="12192000" cy="6710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0" y="1082200"/>
            <a:ext cx="12187459" cy="5248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  <a:p>
            <a:pPr algn="just"/>
            <a:r>
              <a:rPr lang="ru-RU" sz="2400" dirty="0"/>
              <a:t>АО «Росинфокоминвест» представляет собой прибыльную структуру с профессиональной командой, отлаженными инвестиционными процедурами и сформированным потоком </a:t>
            </a:r>
            <a:endParaRPr lang="ru-RU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</a:endParaRPr>
          </a:p>
          <a:p>
            <a:pPr algn="ctr"/>
            <a:r>
              <a:rPr lang="ru-RU" sz="2400" dirty="0"/>
              <a:t>будущих сделок.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7749"/>
            <a:ext cx="12192000" cy="447040"/>
          </a:xfrm>
          <a:prstGeom prst="rect">
            <a:avLst/>
          </a:prstGeom>
          <a:solidFill>
            <a:srgbClr val="005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5" name="TextBox 84"/>
          <p:cNvSpPr txBox="1"/>
          <p:nvPr/>
        </p:nvSpPr>
        <p:spPr>
          <a:xfrm>
            <a:off x="209477" y="557889"/>
            <a:ext cx="11549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bg1">
                    <a:lumMod val="50000"/>
                  </a:schemeClr>
                </a:solidFill>
                <a:latin typeface="PT Sans"/>
                <a:ea typeface="Roboto" pitchFamily="2" charset="0"/>
              </a:defRPr>
            </a:lvl1pPr>
          </a:lstStyle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деятельности АО «Росинфокоминвест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за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2015-2017гг.</a:t>
            </a:r>
          </a:p>
          <a:p>
            <a:endParaRPr lang="ru-RU" dirty="0"/>
          </a:p>
        </p:txBody>
      </p:sp>
      <p:pic>
        <p:nvPicPr>
          <p:cNvPr id="14" name="Picture 4" descr="http://www.rosinfocominvest.ru/image/top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7861" y="483962"/>
            <a:ext cx="1077448" cy="52508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20232" y="1624827"/>
            <a:ext cx="1723870" cy="913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67" b="1" dirty="0">
                <a:solidFill>
                  <a:srgbClr val="002060"/>
                </a:solidFill>
                <a:latin typeface="PT Sans"/>
              </a:rPr>
              <a:t>295</a:t>
            </a:r>
            <a:r>
              <a:rPr lang="ru-RU" altLang="en-US" sz="2667" b="1" dirty="0">
                <a:solidFill>
                  <a:srgbClr val="002060"/>
                </a:solidFill>
                <a:latin typeface="PT Sans"/>
              </a:rPr>
              <a:t> </a:t>
            </a:r>
            <a:r>
              <a:rPr lang="en-US" altLang="en-US" sz="2667" b="1" dirty="0">
                <a:solidFill>
                  <a:srgbClr val="002060"/>
                </a:solidFill>
                <a:latin typeface="PT Sans"/>
              </a:rPr>
              <a:t>60</a:t>
            </a:r>
            <a:r>
              <a:rPr lang="ru-RU" altLang="en-US" sz="2667" b="1" dirty="0">
                <a:solidFill>
                  <a:srgbClr val="002060"/>
                </a:solidFill>
                <a:latin typeface="PT Sans"/>
              </a:rPr>
              <a:t>5 </a:t>
            </a:r>
          </a:p>
          <a:p>
            <a:r>
              <a:rPr lang="ru-RU" altLang="en-US" sz="2667" b="1" dirty="0">
                <a:solidFill>
                  <a:srgbClr val="002060"/>
                </a:solidFill>
                <a:latin typeface="PT Sans"/>
              </a:rPr>
              <a:t>тыс. 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66657" y="1579654"/>
            <a:ext cx="0" cy="109031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397158" y="1527702"/>
            <a:ext cx="3006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Прибыль до </a:t>
            </a:r>
            <a:r>
              <a:rPr lang="ru-RU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налогообложения</a:t>
            </a:r>
          </a:p>
          <a:p>
            <a:r>
              <a:rPr lang="ru-RU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за три года</a:t>
            </a:r>
            <a:r>
              <a:rPr lang="ru-RU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64086" y="1652889"/>
            <a:ext cx="1723870" cy="913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2667" b="1" dirty="0" smtClean="0">
                <a:solidFill>
                  <a:srgbClr val="002060"/>
                </a:solidFill>
                <a:latin typeface="PT Sans"/>
              </a:rPr>
              <a:t>1 486</a:t>
            </a:r>
            <a:endParaRPr lang="ru-RU" altLang="en-US" sz="2667" b="1" dirty="0">
              <a:solidFill>
                <a:srgbClr val="002060"/>
              </a:solidFill>
              <a:latin typeface="PT Sans"/>
            </a:endParaRPr>
          </a:p>
          <a:p>
            <a:r>
              <a:rPr lang="ru-RU" altLang="en-US" sz="2667" b="1" dirty="0">
                <a:solidFill>
                  <a:srgbClr val="002060"/>
                </a:solidFill>
                <a:latin typeface="PT Sans"/>
              </a:rPr>
              <a:t>тыс. руб.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715052" y="1604262"/>
            <a:ext cx="0" cy="109031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797966" y="1654464"/>
            <a:ext cx="3006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Стоимость чистых активов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T San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188" y="3620651"/>
            <a:ext cx="87075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2667" b="1" dirty="0">
                <a:solidFill>
                  <a:srgbClr val="002060"/>
                </a:solidFill>
                <a:latin typeface="PT Sans"/>
              </a:rPr>
              <a:t>1</a:t>
            </a:r>
            <a:r>
              <a:rPr lang="en-US" altLang="en-US" sz="2667" b="1" dirty="0">
                <a:solidFill>
                  <a:srgbClr val="002060"/>
                </a:solidFill>
                <a:latin typeface="PT Sans"/>
              </a:rPr>
              <a:t>8</a:t>
            </a:r>
            <a:r>
              <a:rPr lang="ru-RU" altLang="en-US" sz="2667" b="1" dirty="0">
                <a:solidFill>
                  <a:srgbClr val="002060"/>
                </a:solidFill>
                <a:latin typeface="PT Sans"/>
              </a:rPr>
              <a:t>%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75691" y="3314319"/>
            <a:ext cx="0" cy="109031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305080" y="3271838"/>
            <a:ext cx="4128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Доходность по </a:t>
            </a:r>
            <a:r>
              <a:rPr lang="ru-RU" alt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проинвестированным</a:t>
            </a:r>
            <a:r>
              <a:rPr lang="ru-R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 проектам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64086" y="3362275"/>
            <a:ext cx="1867627" cy="913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2667" b="1" dirty="0">
                <a:solidFill>
                  <a:srgbClr val="002060"/>
                </a:solidFill>
                <a:latin typeface="PT Sans"/>
              </a:rPr>
              <a:t>более 1,</a:t>
            </a:r>
            <a:r>
              <a:rPr lang="en-US" altLang="en-US" sz="2667" b="1" dirty="0">
                <a:solidFill>
                  <a:srgbClr val="002060"/>
                </a:solidFill>
                <a:latin typeface="PT Sans"/>
              </a:rPr>
              <a:t>4</a:t>
            </a:r>
            <a:endParaRPr lang="ru-RU" altLang="en-US" sz="2667" b="1" dirty="0">
              <a:solidFill>
                <a:srgbClr val="002060"/>
              </a:solidFill>
              <a:latin typeface="PT Sans"/>
            </a:endParaRPr>
          </a:p>
          <a:p>
            <a:r>
              <a:rPr lang="ru-RU" altLang="en-US" sz="2667" b="1" dirty="0">
                <a:solidFill>
                  <a:srgbClr val="002060"/>
                </a:solidFill>
                <a:latin typeface="PT Sans"/>
              </a:rPr>
              <a:t>млрд руб.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707311" y="3314319"/>
            <a:ext cx="0" cy="109031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794272" y="3271837"/>
            <a:ext cx="3162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Объем доступных </a:t>
            </a:r>
          </a:p>
          <a:p>
            <a:r>
              <a:rPr lang="ru-R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для инвестирования средств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2188" y="5374228"/>
            <a:ext cx="1368067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67" b="1" dirty="0">
                <a:solidFill>
                  <a:srgbClr val="002060"/>
                </a:solidFill>
                <a:latin typeface="PT Sans"/>
              </a:rPr>
              <a:t>452</a:t>
            </a:r>
            <a:r>
              <a:rPr lang="ru-RU" altLang="en-US" sz="2667" b="1" dirty="0">
                <a:solidFill>
                  <a:srgbClr val="002060"/>
                </a:solidFill>
                <a:latin typeface="PT Sans"/>
              </a:rPr>
              <a:t> шт.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66657" y="5095810"/>
            <a:ext cx="0" cy="109031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291689" y="5025415"/>
            <a:ext cx="3598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Количество рассмотренных проектов</a:t>
            </a:r>
            <a:endParaRPr lang="ru-RU" sz="24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704721" y="5101782"/>
            <a:ext cx="0" cy="109031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884753" y="5172995"/>
            <a:ext cx="1867627" cy="913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sz="2667" b="1" dirty="0">
                <a:solidFill>
                  <a:srgbClr val="002060"/>
                </a:solidFill>
                <a:latin typeface="PT Sans"/>
              </a:rPr>
              <a:t>1,5</a:t>
            </a:r>
          </a:p>
          <a:p>
            <a:r>
              <a:rPr lang="ru-RU" altLang="en-US" sz="2667" b="1" dirty="0">
                <a:solidFill>
                  <a:srgbClr val="002060"/>
                </a:solidFill>
                <a:latin typeface="PT Sans"/>
              </a:rPr>
              <a:t>млрд руб.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783943" y="4826835"/>
            <a:ext cx="3302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/>
              </a:rPr>
              <a:t>Частные инвестиции, привлеченные рассмотренными проектами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75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11572</TotalTime>
  <Words>818</Words>
  <Application>Microsoft Office PowerPoint</Application>
  <PresentationFormat>Широкоэкранный</PresentationFormat>
  <Paragraphs>174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Chronicle SSm</vt:lpstr>
      <vt:lpstr>Open Sans Light</vt:lpstr>
      <vt:lpstr>PT Sans</vt:lpstr>
      <vt:lpstr>Roboto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Пучков</dc:creator>
  <cp:lastModifiedBy>Pavel R</cp:lastModifiedBy>
  <cp:revision>550</cp:revision>
  <dcterms:created xsi:type="dcterms:W3CDTF">2015-03-06T18:45:19Z</dcterms:created>
  <dcterms:modified xsi:type="dcterms:W3CDTF">2018-07-11T06:02:17Z</dcterms:modified>
</cp:coreProperties>
</file>