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7" autoAdjust="0"/>
    <p:restoredTop sz="94660"/>
  </p:normalViewPr>
  <p:slideViewPr>
    <p:cSldViewPr>
      <p:cViewPr>
        <p:scale>
          <a:sx n="100" d="100"/>
          <a:sy n="100" d="100"/>
        </p:scale>
        <p:origin x="-2310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29A8A0-5BDC-4836-876A-45B9D423B14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F570ED7-E4BF-45C4-83A8-32CB22653176}">
      <dgm:prSet phldrT="[Текст]" custT="1"/>
      <dgm:spPr>
        <a:solidFill>
          <a:schemeClr val="accent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dirty="0" smtClean="0"/>
            <a:t>Отбор </a:t>
          </a:r>
          <a:r>
            <a:rPr lang="ru-RU" sz="2400" dirty="0" smtClean="0"/>
            <a:t>ПС</a:t>
          </a:r>
          <a:endParaRPr lang="ru-RU" sz="2400" dirty="0"/>
        </a:p>
      </dgm:t>
    </dgm:pt>
    <dgm:pt modelId="{9A0BC0F7-D4F9-485C-8044-CBAA18B6F80F}" type="parTrans" cxnId="{BE57B01F-AEBF-43AB-95C9-AEFE15A3BD6E}">
      <dgm:prSet/>
      <dgm:spPr/>
      <dgm:t>
        <a:bodyPr/>
        <a:lstStyle/>
        <a:p>
          <a:endParaRPr lang="ru-RU"/>
        </a:p>
      </dgm:t>
    </dgm:pt>
    <dgm:pt modelId="{12084AFE-9CCC-4C14-9ADB-B023DF45BC28}" type="sibTrans" cxnId="{BE57B01F-AEBF-43AB-95C9-AEFE15A3BD6E}">
      <dgm:prSet/>
      <dgm:spPr/>
      <dgm:t>
        <a:bodyPr/>
        <a:lstStyle/>
        <a:p>
          <a:endParaRPr lang="ru-RU"/>
        </a:p>
      </dgm:t>
    </dgm:pt>
    <dgm:pt modelId="{4F24A457-B446-4D56-96DC-FE87D3AD740C}">
      <dgm:prSet phldrT="[Текст]" custT="1"/>
      <dgm:spPr>
        <a:solidFill>
          <a:schemeClr val="accent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dirty="0" smtClean="0"/>
            <a:t>Определение ЦОК</a:t>
          </a:r>
          <a:endParaRPr lang="ru-RU" sz="2400" dirty="0"/>
        </a:p>
      </dgm:t>
    </dgm:pt>
    <dgm:pt modelId="{D2107C55-216E-4890-8DA8-56D09455D177}" type="parTrans" cxnId="{FE7FEBD7-0BB5-4BAA-B31E-F7293FF3CBC5}">
      <dgm:prSet/>
      <dgm:spPr/>
      <dgm:t>
        <a:bodyPr/>
        <a:lstStyle/>
        <a:p>
          <a:endParaRPr lang="ru-RU"/>
        </a:p>
      </dgm:t>
    </dgm:pt>
    <dgm:pt modelId="{47F656E3-CE60-4B34-895E-FBEA47C859E1}" type="sibTrans" cxnId="{FE7FEBD7-0BB5-4BAA-B31E-F7293FF3CBC5}">
      <dgm:prSet/>
      <dgm:spPr/>
      <dgm:t>
        <a:bodyPr/>
        <a:lstStyle/>
        <a:p>
          <a:endParaRPr lang="ru-RU"/>
        </a:p>
      </dgm:t>
    </dgm:pt>
    <dgm:pt modelId="{C4B35AB8-3620-404F-9FDF-A5F1FBE994E6}" type="pres">
      <dgm:prSet presAssocID="{7D29A8A0-5BDC-4836-876A-45B9D423B146}" presName="Name0" presStyleCnt="0">
        <dgm:presLayoutVars>
          <dgm:dir/>
          <dgm:resizeHandles val="exact"/>
        </dgm:presLayoutVars>
      </dgm:prSet>
      <dgm:spPr/>
    </dgm:pt>
    <dgm:pt modelId="{E8BD454C-7C88-4FBB-B7E1-124D679C6984}" type="pres">
      <dgm:prSet presAssocID="{FF570ED7-E4BF-45C4-83A8-32CB22653176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61DBB-DBD7-4546-91ED-F7CCF4ABB03F}" type="pres">
      <dgm:prSet presAssocID="{12084AFE-9CCC-4C14-9ADB-B023DF45BC28}" presName="parSpace" presStyleCnt="0"/>
      <dgm:spPr/>
    </dgm:pt>
    <dgm:pt modelId="{8321678D-C8F5-4D81-A848-AEA1CDFF10C0}" type="pres">
      <dgm:prSet presAssocID="{4F24A457-B446-4D56-96DC-FE87D3AD740C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80E5CA-04AA-4944-A922-747BB42FA159}" type="presOf" srcId="{7D29A8A0-5BDC-4836-876A-45B9D423B146}" destId="{C4B35AB8-3620-404F-9FDF-A5F1FBE994E6}" srcOrd="0" destOrd="0" presId="urn:microsoft.com/office/officeart/2005/8/layout/hChevron3"/>
    <dgm:cxn modelId="{BE57B01F-AEBF-43AB-95C9-AEFE15A3BD6E}" srcId="{7D29A8A0-5BDC-4836-876A-45B9D423B146}" destId="{FF570ED7-E4BF-45C4-83A8-32CB22653176}" srcOrd="0" destOrd="0" parTransId="{9A0BC0F7-D4F9-485C-8044-CBAA18B6F80F}" sibTransId="{12084AFE-9CCC-4C14-9ADB-B023DF45BC28}"/>
    <dgm:cxn modelId="{D94937A8-6288-4D24-A155-2DE8F35CF920}" type="presOf" srcId="{4F24A457-B446-4D56-96DC-FE87D3AD740C}" destId="{8321678D-C8F5-4D81-A848-AEA1CDFF10C0}" srcOrd="0" destOrd="0" presId="urn:microsoft.com/office/officeart/2005/8/layout/hChevron3"/>
    <dgm:cxn modelId="{2174AC62-BCBF-47A1-83E4-889F14F75A04}" type="presOf" srcId="{FF570ED7-E4BF-45C4-83A8-32CB22653176}" destId="{E8BD454C-7C88-4FBB-B7E1-124D679C6984}" srcOrd="0" destOrd="0" presId="urn:microsoft.com/office/officeart/2005/8/layout/hChevron3"/>
    <dgm:cxn modelId="{FE7FEBD7-0BB5-4BAA-B31E-F7293FF3CBC5}" srcId="{7D29A8A0-5BDC-4836-876A-45B9D423B146}" destId="{4F24A457-B446-4D56-96DC-FE87D3AD740C}" srcOrd="1" destOrd="0" parTransId="{D2107C55-216E-4890-8DA8-56D09455D177}" sibTransId="{47F656E3-CE60-4B34-895E-FBEA47C859E1}"/>
    <dgm:cxn modelId="{5CF1863D-64BA-48BE-A068-EF6CD0515593}" type="presParOf" srcId="{C4B35AB8-3620-404F-9FDF-A5F1FBE994E6}" destId="{E8BD454C-7C88-4FBB-B7E1-124D679C6984}" srcOrd="0" destOrd="0" presId="urn:microsoft.com/office/officeart/2005/8/layout/hChevron3"/>
    <dgm:cxn modelId="{2AFF5DB8-B82D-44C8-A417-558FC863086F}" type="presParOf" srcId="{C4B35AB8-3620-404F-9FDF-A5F1FBE994E6}" destId="{12861DBB-DBD7-4546-91ED-F7CCF4ABB03F}" srcOrd="1" destOrd="0" presId="urn:microsoft.com/office/officeart/2005/8/layout/hChevron3"/>
    <dgm:cxn modelId="{E669DE6D-61E5-4D7D-B579-EC8E772AFD6E}" type="presParOf" srcId="{C4B35AB8-3620-404F-9FDF-A5F1FBE994E6}" destId="{8321678D-C8F5-4D81-A848-AEA1CDFF10C0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29A8A0-5BDC-4836-876A-45B9D423B14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F570ED7-E4BF-45C4-83A8-32CB22653176}">
      <dgm:prSet phldrT="[Текст]" custT="1"/>
      <dgm:spPr>
        <a:solidFill>
          <a:schemeClr val="accent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dirty="0" smtClean="0"/>
            <a:t>Формирование номенклатуры квалификаций</a:t>
          </a:r>
          <a:endParaRPr lang="ru-RU" sz="2400" dirty="0"/>
        </a:p>
      </dgm:t>
    </dgm:pt>
    <dgm:pt modelId="{9A0BC0F7-D4F9-485C-8044-CBAA18B6F80F}" type="parTrans" cxnId="{BE57B01F-AEBF-43AB-95C9-AEFE15A3BD6E}">
      <dgm:prSet/>
      <dgm:spPr/>
      <dgm:t>
        <a:bodyPr/>
        <a:lstStyle/>
        <a:p>
          <a:endParaRPr lang="ru-RU"/>
        </a:p>
      </dgm:t>
    </dgm:pt>
    <dgm:pt modelId="{12084AFE-9CCC-4C14-9ADB-B023DF45BC28}" type="sibTrans" cxnId="{BE57B01F-AEBF-43AB-95C9-AEFE15A3BD6E}">
      <dgm:prSet/>
      <dgm:spPr/>
      <dgm:t>
        <a:bodyPr/>
        <a:lstStyle/>
        <a:p>
          <a:endParaRPr lang="ru-RU"/>
        </a:p>
      </dgm:t>
    </dgm:pt>
    <dgm:pt modelId="{4F24A457-B446-4D56-96DC-FE87D3AD740C}">
      <dgm:prSet phldrT="[Текст]" custT="1"/>
      <dgm:spPr>
        <a:solidFill>
          <a:schemeClr val="accent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dirty="0" smtClean="0"/>
            <a:t>Создание </a:t>
          </a:r>
          <a:r>
            <a:rPr lang="ru-RU" sz="2400" dirty="0" smtClean="0"/>
            <a:t>экспертных групп</a:t>
          </a:r>
          <a:endParaRPr lang="ru-RU" sz="2400" dirty="0"/>
        </a:p>
      </dgm:t>
    </dgm:pt>
    <dgm:pt modelId="{D2107C55-216E-4890-8DA8-56D09455D177}" type="parTrans" cxnId="{FE7FEBD7-0BB5-4BAA-B31E-F7293FF3CBC5}">
      <dgm:prSet/>
      <dgm:spPr/>
      <dgm:t>
        <a:bodyPr/>
        <a:lstStyle/>
        <a:p>
          <a:endParaRPr lang="ru-RU"/>
        </a:p>
      </dgm:t>
    </dgm:pt>
    <dgm:pt modelId="{47F656E3-CE60-4B34-895E-FBEA47C859E1}" type="sibTrans" cxnId="{FE7FEBD7-0BB5-4BAA-B31E-F7293FF3CBC5}">
      <dgm:prSet/>
      <dgm:spPr/>
      <dgm:t>
        <a:bodyPr/>
        <a:lstStyle/>
        <a:p>
          <a:endParaRPr lang="ru-RU"/>
        </a:p>
      </dgm:t>
    </dgm:pt>
    <dgm:pt modelId="{C4B35AB8-3620-404F-9FDF-A5F1FBE994E6}" type="pres">
      <dgm:prSet presAssocID="{7D29A8A0-5BDC-4836-876A-45B9D423B146}" presName="Name0" presStyleCnt="0">
        <dgm:presLayoutVars>
          <dgm:dir/>
          <dgm:resizeHandles val="exact"/>
        </dgm:presLayoutVars>
      </dgm:prSet>
      <dgm:spPr/>
    </dgm:pt>
    <dgm:pt modelId="{E8BD454C-7C88-4FBB-B7E1-124D679C6984}" type="pres">
      <dgm:prSet presAssocID="{FF570ED7-E4BF-45C4-83A8-32CB22653176}" presName="parTxOnly" presStyleLbl="node1" presStyleIdx="0" presStyleCnt="2" custLinFactNeighborX="-704" custLinFactNeighborY="-6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61DBB-DBD7-4546-91ED-F7CCF4ABB03F}" type="pres">
      <dgm:prSet presAssocID="{12084AFE-9CCC-4C14-9ADB-B023DF45BC28}" presName="parSpace" presStyleCnt="0"/>
      <dgm:spPr/>
    </dgm:pt>
    <dgm:pt modelId="{8321678D-C8F5-4D81-A848-AEA1CDFF10C0}" type="pres">
      <dgm:prSet presAssocID="{4F24A457-B446-4D56-96DC-FE87D3AD740C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57B01F-AEBF-43AB-95C9-AEFE15A3BD6E}" srcId="{7D29A8A0-5BDC-4836-876A-45B9D423B146}" destId="{FF570ED7-E4BF-45C4-83A8-32CB22653176}" srcOrd="0" destOrd="0" parTransId="{9A0BC0F7-D4F9-485C-8044-CBAA18B6F80F}" sibTransId="{12084AFE-9CCC-4C14-9ADB-B023DF45BC28}"/>
    <dgm:cxn modelId="{C6376956-A370-44F8-A54F-489807D39CA4}" type="presOf" srcId="{7D29A8A0-5BDC-4836-876A-45B9D423B146}" destId="{C4B35AB8-3620-404F-9FDF-A5F1FBE994E6}" srcOrd="0" destOrd="0" presId="urn:microsoft.com/office/officeart/2005/8/layout/hChevron3"/>
    <dgm:cxn modelId="{FE7FEBD7-0BB5-4BAA-B31E-F7293FF3CBC5}" srcId="{7D29A8A0-5BDC-4836-876A-45B9D423B146}" destId="{4F24A457-B446-4D56-96DC-FE87D3AD740C}" srcOrd="1" destOrd="0" parTransId="{D2107C55-216E-4890-8DA8-56D09455D177}" sibTransId="{47F656E3-CE60-4B34-895E-FBEA47C859E1}"/>
    <dgm:cxn modelId="{CB3EB822-BE22-49A6-9B23-F6A7214F2B79}" type="presOf" srcId="{FF570ED7-E4BF-45C4-83A8-32CB22653176}" destId="{E8BD454C-7C88-4FBB-B7E1-124D679C6984}" srcOrd="0" destOrd="0" presId="urn:microsoft.com/office/officeart/2005/8/layout/hChevron3"/>
    <dgm:cxn modelId="{4E420B2E-F2F5-4D42-93FA-3FCDD7A5ABC5}" type="presOf" srcId="{4F24A457-B446-4D56-96DC-FE87D3AD740C}" destId="{8321678D-C8F5-4D81-A848-AEA1CDFF10C0}" srcOrd="0" destOrd="0" presId="urn:microsoft.com/office/officeart/2005/8/layout/hChevron3"/>
    <dgm:cxn modelId="{A8C584AD-0E0C-4D36-AF9A-F461E2E33316}" type="presParOf" srcId="{C4B35AB8-3620-404F-9FDF-A5F1FBE994E6}" destId="{E8BD454C-7C88-4FBB-B7E1-124D679C6984}" srcOrd="0" destOrd="0" presId="urn:microsoft.com/office/officeart/2005/8/layout/hChevron3"/>
    <dgm:cxn modelId="{1EC6355E-DA04-42BE-88F3-DEA483291699}" type="presParOf" srcId="{C4B35AB8-3620-404F-9FDF-A5F1FBE994E6}" destId="{12861DBB-DBD7-4546-91ED-F7CCF4ABB03F}" srcOrd="1" destOrd="0" presId="urn:microsoft.com/office/officeart/2005/8/layout/hChevron3"/>
    <dgm:cxn modelId="{29477899-3C5D-4A08-B43F-6EAF593C378E}" type="presParOf" srcId="{C4B35AB8-3620-404F-9FDF-A5F1FBE994E6}" destId="{8321678D-C8F5-4D81-A848-AEA1CDFF10C0}" srcOrd="2" destOrd="0" presId="urn:microsoft.com/office/officeart/2005/8/layout/hChevron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BD454C-7C88-4FBB-B7E1-124D679C6984}">
      <dsp:nvSpPr>
        <dsp:cNvPr id="0" name=""/>
        <dsp:cNvSpPr/>
      </dsp:nvSpPr>
      <dsp:spPr>
        <a:xfrm>
          <a:off x="4762" y="0"/>
          <a:ext cx="3381374" cy="792087"/>
        </a:xfrm>
        <a:prstGeom prst="homePlate">
          <a:avLst/>
        </a:prstGeom>
        <a:solidFill>
          <a:schemeClr val="accent2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Отбор </a:t>
          </a:r>
          <a:r>
            <a:rPr lang="ru-RU" sz="2400" kern="1200" dirty="0" smtClean="0"/>
            <a:t>ПС</a:t>
          </a:r>
          <a:endParaRPr lang="ru-RU" sz="2400" kern="1200" dirty="0"/>
        </a:p>
      </dsp:txBody>
      <dsp:txXfrm>
        <a:off x="4762" y="0"/>
        <a:ext cx="3381374" cy="792087"/>
      </dsp:txXfrm>
    </dsp:sp>
    <dsp:sp modelId="{8321678D-C8F5-4D81-A848-AEA1CDFF10C0}">
      <dsp:nvSpPr>
        <dsp:cNvPr id="0" name=""/>
        <dsp:cNvSpPr/>
      </dsp:nvSpPr>
      <dsp:spPr>
        <a:xfrm>
          <a:off x="2709862" y="0"/>
          <a:ext cx="3381374" cy="792087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ЦОК</a:t>
          </a:r>
          <a:endParaRPr lang="ru-RU" sz="2400" kern="1200" dirty="0"/>
        </a:p>
      </dsp:txBody>
      <dsp:txXfrm>
        <a:off x="2709862" y="0"/>
        <a:ext cx="3381374" cy="7920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BD454C-7C88-4FBB-B7E1-124D679C6984}">
      <dsp:nvSpPr>
        <dsp:cNvPr id="0" name=""/>
        <dsp:cNvSpPr/>
      </dsp:nvSpPr>
      <dsp:spPr>
        <a:xfrm>
          <a:off x="1" y="0"/>
          <a:ext cx="3461258" cy="1080120"/>
        </a:xfrm>
        <a:prstGeom prst="homePlate">
          <a:avLst/>
        </a:prstGeom>
        <a:solidFill>
          <a:schemeClr val="accent2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Формирование номенклатуры квалификаций</a:t>
          </a:r>
          <a:endParaRPr lang="ru-RU" sz="2400" kern="1200" dirty="0"/>
        </a:p>
      </dsp:txBody>
      <dsp:txXfrm>
        <a:off x="1" y="0"/>
        <a:ext cx="3461258" cy="1080120"/>
      </dsp:txXfrm>
    </dsp:sp>
    <dsp:sp modelId="{8321678D-C8F5-4D81-A848-AEA1CDFF10C0}">
      <dsp:nvSpPr>
        <dsp:cNvPr id="0" name=""/>
        <dsp:cNvSpPr/>
      </dsp:nvSpPr>
      <dsp:spPr>
        <a:xfrm>
          <a:off x="2773882" y="0"/>
          <a:ext cx="3461258" cy="1080120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Создание </a:t>
          </a:r>
          <a:r>
            <a:rPr lang="ru-RU" sz="2400" kern="1200" dirty="0" smtClean="0"/>
            <a:t>экспертных групп</a:t>
          </a:r>
          <a:endParaRPr lang="ru-RU" sz="2400" kern="1200" dirty="0"/>
        </a:p>
      </dsp:txBody>
      <dsp:txXfrm>
        <a:off x="2773882" y="0"/>
        <a:ext cx="3461258" cy="1080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87DD2-A9CA-4805-95BD-B1B3E5B9F895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8190-DA23-44E0-B2AD-66A24CF4E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949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C50D-2ACF-489D-BB24-0EB4B6BDE601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7FFA9-DE2B-4951-84BC-6E6504FAD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1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4789-751A-4AB7-8866-2C3C6F7FE15E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CA16D-E8E1-49A8-94BB-3FC604835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347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DDDA-92F7-4DC8-97C0-30964B5083BE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F20E-F7A6-4399-A1DE-F5F7E84D4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42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6622-CDAE-484A-8A31-EA49AD3664A6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5A120-D49A-449F-855D-453B59D40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73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45F7-8A43-4C64-8ABB-BDB8C196E249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6422C-CDB8-45D9-8132-FE8725590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40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1FE17-7BC7-4A6E-9F54-FA7F0EBBAF85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95EC-4586-4F1D-A0D4-51E7AA014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950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352A6-E08E-4E87-9852-F66C0428F0F1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1AC0-6378-43C5-9F50-0F769FA05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086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FC8D-5B4D-4AAF-B053-CB3073770CC7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6B50-1DCC-4B45-8A82-0C2C44944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67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3389-8E18-4A84-9563-6C29F3E810B3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26E17-05E1-4D93-A6F2-CCDCA1808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62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F26B5-8BF2-4381-929B-8CD16D9808D5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FE81B-0237-451D-B970-9F397D177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36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491592-CB56-4F9E-8D2E-676654CBA277}" type="datetime1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2/25/2016</a:t>
            </a:fld>
            <a:endParaRPr 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06EB5CC-4E7C-4521-B10F-FD903758A85A}" type="slidenum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526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2016</a:t>
            </a:r>
            <a:endParaRPr lang="ru-RU" sz="900" dirty="0">
              <a:solidFill>
                <a:prstClr val="white"/>
              </a:solidFill>
              <a:latin typeface="Arial" pitchFamily="34" charset="0"/>
            </a:endParaRPr>
          </a:p>
          <a:p>
            <a:pPr algn="ctr"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900" dirty="0">
                <a:solidFill>
                  <a:prstClr val="white"/>
                </a:solidFill>
                <a:latin typeface="Arial" pitchFamily="34" charset="0"/>
              </a:rPr>
              <a:t>www.hse.ru</a:t>
            </a: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 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2051" name="Title 1"/>
          <p:cNvSpPr>
            <a:spLocks noGrp="1"/>
          </p:cNvSpPr>
          <p:nvPr/>
        </p:nvSpPr>
        <p:spPr bwMode="auto">
          <a:xfrm>
            <a:off x="295275" y="3429000"/>
            <a:ext cx="85534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ru-RU" sz="2900" b="1">
              <a:solidFill>
                <a:srgbClr val="21386F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6056" y="530120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  <a:ea typeface="Batang" pitchFamily="18" charset="-127"/>
              </a:rPr>
              <a:t>Дудырев Федор Феликсович, </a:t>
            </a:r>
          </a:p>
          <a:p>
            <a:r>
              <a:rPr lang="ru-RU" dirty="0" smtClean="0">
                <a:solidFill>
                  <a:schemeClr val="tx2"/>
                </a:solidFill>
                <a:ea typeface="Batang" pitchFamily="18" charset="-127"/>
              </a:rPr>
              <a:t>гл. эксперт Института образования </a:t>
            </a:r>
          </a:p>
          <a:p>
            <a:r>
              <a:rPr lang="ru-RU" dirty="0" smtClean="0">
                <a:solidFill>
                  <a:schemeClr val="tx2"/>
                </a:solidFill>
                <a:ea typeface="Batang" pitchFamily="18" charset="-127"/>
              </a:rPr>
              <a:t>НИУ «Высшая школа экономики»</a:t>
            </a:r>
            <a:endParaRPr lang="ru-RU" dirty="0">
              <a:solidFill>
                <a:schemeClr val="tx2"/>
              </a:solidFill>
              <a:ea typeface="Batang" pitchFamily="18" charset="-127"/>
            </a:endParaRPr>
          </a:p>
        </p:txBody>
      </p:sp>
      <p:sp>
        <p:nvSpPr>
          <p:cNvPr id="6" name="Заголовок 6"/>
          <p:cNvSpPr txBox="1">
            <a:spLocks/>
          </p:cNvSpPr>
          <p:nvPr/>
        </p:nvSpPr>
        <p:spPr bwMode="auto">
          <a:xfrm>
            <a:off x="439738" y="2852936"/>
            <a:ext cx="84089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3600" dirty="0">
                <a:solidFill>
                  <a:schemeClr val="tx2"/>
                </a:solidFill>
                <a:latin typeface="+mn-lt"/>
              </a:rPr>
              <a:t>Разработка комплектов оценочных средств для проведения независимой оценки квалификаций</a:t>
            </a:r>
            <a:endParaRPr lang="ru-RU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4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ea typeface="MS PGothic" pitchFamily="34" charset="-128"/>
              </a:rPr>
              <a:t>Этап 1 (март-апрель 2016)</a:t>
            </a:r>
            <a:endParaRPr lang="en-US" sz="32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2016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2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1568355643"/>
              </p:ext>
            </p:extLst>
          </p:nvPr>
        </p:nvGraphicFramePr>
        <p:xfrm>
          <a:off x="1500336" y="3140968"/>
          <a:ext cx="60960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1111711753"/>
              </p:ext>
            </p:extLst>
          </p:nvPr>
        </p:nvGraphicFramePr>
        <p:xfrm>
          <a:off x="2699792" y="4653136"/>
          <a:ext cx="624001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542554" y="1844824"/>
            <a:ext cx="3381374" cy="648073"/>
            <a:chOff x="4762" y="0"/>
            <a:chExt cx="3381374" cy="792087"/>
          </a:xfrm>
        </p:grpSpPr>
        <p:sp>
          <p:nvSpPr>
            <p:cNvPr id="17" name="Пятиугольник 16"/>
            <p:cNvSpPr/>
            <p:nvPr/>
          </p:nvSpPr>
          <p:spPr>
            <a:xfrm>
              <a:off x="4762" y="0"/>
              <a:ext cx="3381374" cy="792087"/>
            </a:xfrm>
            <a:prstGeom prst="homePlat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ятиугольник 4"/>
            <p:cNvSpPr/>
            <p:nvPr/>
          </p:nvSpPr>
          <p:spPr>
            <a:xfrm>
              <a:off x="4762" y="0"/>
              <a:ext cx="3183352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64008" rIns="32004" bIns="64008" numCol="1" spcCol="1270" anchor="ctr" anchorCtr="0">
              <a:noAutofit/>
            </a:bodyPr>
            <a:lstStyle/>
            <a:p>
              <a:pPr lvl="0"/>
              <a:r>
                <a:rPr lang="ru-RU" sz="2400" dirty="0">
                  <a:solidFill>
                    <a:schemeClr val="bg1"/>
                  </a:solidFill>
                </a:rPr>
                <a:t>Определение СПК</a:t>
              </a:r>
            </a:p>
          </p:txBody>
        </p:sp>
      </p:grpSp>
      <p:cxnSp>
        <p:nvCxnSpPr>
          <p:cNvPr id="6" name="Соединительная линия уступом 5"/>
          <p:cNvCxnSpPr>
            <a:stCxn id="17" idx="2"/>
            <a:endCxn id="11" idx="0"/>
          </p:cNvCxnSpPr>
          <p:nvPr/>
        </p:nvCxnSpPr>
        <p:spPr>
          <a:xfrm rot="16200000" flipH="1">
            <a:off x="2985744" y="1578375"/>
            <a:ext cx="648071" cy="2477113"/>
          </a:xfrm>
          <a:prstGeom prst="bentConnector3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11" idx="2"/>
            <a:endCxn id="15" idx="0"/>
          </p:cNvCxnSpPr>
          <p:nvPr/>
        </p:nvCxnSpPr>
        <p:spPr>
          <a:xfrm rot="16200000" flipH="1">
            <a:off x="4824028" y="3657364"/>
            <a:ext cx="720080" cy="1271464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68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ea typeface="MS PGothic" pitchFamily="34" charset="-128"/>
              </a:rPr>
              <a:t>Этап 2 (апрель-сентябрь 2016)</a:t>
            </a:r>
            <a:endParaRPr lang="en-US" sz="32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2016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" name="Пятиугольник 4"/>
          <p:cNvSpPr/>
          <p:nvPr/>
        </p:nvSpPr>
        <p:spPr>
          <a:xfrm>
            <a:off x="542554" y="1844824"/>
            <a:ext cx="3183352" cy="64807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64008" rIns="32004" bIns="64008" numCol="1" spcCol="1270" anchor="ctr" anchorCtr="0">
            <a:noAutofit/>
          </a:bodyPr>
          <a:lstStyle/>
          <a:p>
            <a:pPr lvl="0"/>
            <a:endParaRPr lang="ru-RU" sz="2400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11560" y="1988840"/>
            <a:ext cx="3525390" cy="864096"/>
            <a:chOff x="4762" y="0"/>
            <a:chExt cx="3381374" cy="792087"/>
          </a:xfrm>
        </p:grpSpPr>
        <p:sp>
          <p:nvSpPr>
            <p:cNvPr id="16" name="Пятиугольник 15"/>
            <p:cNvSpPr/>
            <p:nvPr/>
          </p:nvSpPr>
          <p:spPr>
            <a:xfrm>
              <a:off x="4762" y="0"/>
              <a:ext cx="3381374" cy="792087"/>
            </a:xfrm>
            <a:prstGeom prst="homePlat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ятиугольник 4"/>
            <p:cNvSpPr/>
            <p:nvPr/>
          </p:nvSpPr>
          <p:spPr>
            <a:xfrm>
              <a:off x="4762" y="0"/>
              <a:ext cx="3183352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64008" rIns="32004" bIns="64008" numCol="1" spcCol="1270" anchor="ctr" anchorCtr="0">
              <a:no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</a:rPr>
                <a:t>Утверждение макетов оценочных средств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918818" y="3429000"/>
            <a:ext cx="3381374" cy="648073"/>
            <a:chOff x="4762" y="0"/>
            <a:chExt cx="3381374" cy="792087"/>
          </a:xfrm>
        </p:grpSpPr>
        <p:sp>
          <p:nvSpPr>
            <p:cNvPr id="19" name="Пятиугольник 18"/>
            <p:cNvSpPr/>
            <p:nvPr/>
          </p:nvSpPr>
          <p:spPr>
            <a:xfrm>
              <a:off x="4762" y="0"/>
              <a:ext cx="3381374" cy="792087"/>
            </a:xfrm>
            <a:prstGeom prst="homePlat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ятиугольник 4"/>
            <p:cNvSpPr/>
            <p:nvPr/>
          </p:nvSpPr>
          <p:spPr>
            <a:xfrm>
              <a:off x="4762" y="0"/>
              <a:ext cx="3183352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64008" rIns="32004" bIns="64008" numCol="1" spcCol="1270" anchor="ctr" anchorCtr="0">
              <a:no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</a:rPr>
                <a:t>Обучение экспертов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572000" y="4797152"/>
            <a:ext cx="4032448" cy="936104"/>
            <a:chOff x="4762" y="0"/>
            <a:chExt cx="3381374" cy="792087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4762" y="0"/>
              <a:ext cx="3381374" cy="792087"/>
            </a:xfrm>
            <a:prstGeom prst="homePlat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ятиугольник 4"/>
            <p:cNvSpPr/>
            <p:nvPr/>
          </p:nvSpPr>
          <p:spPr>
            <a:xfrm>
              <a:off x="4762" y="0"/>
              <a:ext cx="3183352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64008" rIns="32004" bIns="64008" numCol="1" spcCol="1270" anchor="ctr" anchorCtr="0">
              <a:no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</a:rPr>
                <a:t>Разработка оценочных средств (версия 1.0)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1" name="Соединительная линия уступом 20"/>
          <p:cNvCxnSpPr>
            <a:stCxn id="16" idx="2"/>
            <a:endCxn id="19" idx="0"/>
          </p:cNvCxnSpPr>
          <p:nvPr/>
        </p:nvCxnSpPr>
        <p:spPr>
          <a:xfrm rot="16200000" flipH="1">
            <a:off x="3014827" y="1996340"/>
            <a:ext cx="576064" cy="2289256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19" idx="2"/>
            <a:endCxn id="23" idx="0"/>
          </p:cNvCxnSpPr>
          <p:nvPr/>
        </p:nvCxnSpPr>
        <p:spPr>
          <a:xfrm rot="16200000" flipH="1">
            <a:off x="5040803" y="3483756"/>
            <a:ext cx="720079" cy="1906711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531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ea typeface="MS PGothic" pitchFamily="34" charset="-128"/>
              </a:rPr>
              <a:t>Этап 3 (сентябрь-ноябрь 2016)</a:t>
            </a:r>
            <a:endParaRPr lang="en-US" sz="32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2016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4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11560" y="1988840"/>
            <a:ext cx="3525390" cy="864096"/>
            <a:chOff x="4762" y="0"/>
            <a:chExt cx="3381374" cy="792087"/>
          </a:xfrm>
        </p:grpSpPr>
        <p:sp>
          <p:nvSpPr>
            <p:cNvPr id="13" name="Пятиугольник 12"/>
            <p:cNvSpPr/>
            <p:nvPr/>
          </p:nvSpPr>
          <p:spPr>
            <a:xfrm>
              <a:off x="4762" y="0"/>
              <a:ext cx="3381374" cy="792087"/>
            </a:xfrm>
            <a:prstGeom prst="homePlat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ятиугольник 4"/>
            <p:cNvSpPr/>
            <p:nvPr/>
          </p:nvSpPr>
          <p:spPr>
            <a:xfrm>
              <a:off x="4762" y="0"/>
              <a:ext cx="3183352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64008" rIns="32004" bIns="64008" numCol="1" spcCol="1270" anchor="ctr" anchorCtr="0">
              <a:no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</a:rPr>
                <a:t>Экспертиза оценочных средств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918818" y="3428999"/>
            <a:ext cx="3381374" cy="792089"/>
            <a:chOff x="4762" y="0"/>
            <a:chExt cx="3381374" cy="792087"/>
          </a:xfrm>
        </p:grpSpPr>
        <p:sp>
          <p:nvSpPr>
            <p:cNvPr id="16" name="Пятиугольник 15"/>
            <p:cNvSpPr/>
            <p:nvPr/>
          </p:nvSpPr>
          <p:spPr>
            <a:xfrm>
              <a:off x="4762" y="0"/>
              <a:ext cx="3381374" cy="792087"/>
            </a:xfrm>
            <a:prstGeom prst="homePlat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ятиугольник 4"/>
            <p:cNvSpPr/>
            <p:nvPr/>
          </p:nvSpPr>
          <p:spPr>
            <a:xfrm>
              <a:off x="4762" y="0"/>
              <a:ext cx="3183352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64008" rIns="32004" bIns="64008" numCol="1" spcCol="1270" anchor="ctr" anchorCtr="0">
              <a:no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</a:rPr>
                <a:t>Апробация оценочных средств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572000" y="4869160"/>
            <a:ext cx="4032448" cy="936104"/>
            <a:chOff x="4762" y="0"/>
            <a:chExt cx="3381374" cy="792087"/>
          </a:xfrm>
        </p:grpSpPr>
        <p:sp>
          <p:nvSpPr>
            <p:cNvPr id="19" name="Пятиугольник 18"/>
            <p:cNvSpPr/>
            <p:nvPr/>
          </p:nvSpPr>
          <p:spPr>
            <a:xfrm>
              <a:off x="4762" y="0"/>
              <a:ext cx="3381374" cy="792087"/>
            </a:xfrm>
            <a:prstGeom prst="homePlat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ятиугольник 4"/>
            <p:cNvSpPr/>
            <p:nvPr/>
          </p:nvSpPr>
          <p:spPr>
            <a:xfrm>
              <a:off x="4762" y="0"/>
              <a:ext cx="3183352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64008" rIns="32004" bIns="64008" numCol="1" spcCol="1270" anchor="ctr" anchorCtr="0">
              <a:noAutofit/>
            </a:bodyPr>
            <a:lstStyle/>
            <a:p>
              <a:pPr lvl="0"/>
              <a:r>
                <a:rPr lang="ru-RU" sz="2400" dirty="0" err="1" smtClean="0">
                  <a:solidFill>
                    <a:schemeClr val="bg1"/>
                  </a:solidFill>
                </a:rPr>
                <a:t>Валидация</a:t>
              </a:r>
              <a:r>
                <a:rPr lang="ru-RU" sz="2400" dirty="0" smtClean="0">
                  <a:solidFill>
                    <a:schemeClr val="bg1"/>
                  </a:solidFill>
                </a:rPr>
                <a:t> оценочных средств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0" name="Соединительная линия уступом 19"/>
          <p:cNvCxnSpPr>
            <a:stCxn id="13" idx="2"/>
            <a:endCxn id="16" idx="0"/>
          </p:cNvCxnSpPr>
          <p:nvPr/>
        </p:nvCxnSpPr>
        <p:spPr>
          <a:xfrm rot="16200000" flipH="1">
            <a:off x="2996826" y="2014341"/>
            <a:ext cx="576063" cy="2253252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16" idx="2"/>
            <a:endCxn id="19" idx="0"/>
          </p:cNvCxnSpPr>
          <p:nvPr/>
        </p:nvCxnSpPr>
        <p:spPr>
          <a:xfrm rot="16200000" flipH="1">
            <a:off x="5058804" y="3573766"/>
            <a:ext cx="648072" cy="1942715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531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2016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93713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</a:rPr>
              <a:t>Спасибо за внимание!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4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мокинг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120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основных подходах к формированию системы оценки квалификаций в наноиндустрии</dc:title>
  <dc:creator>Шабалин Алексей Игоревич</dc:creator>
  <cp:lastModifiedBy>fdudyrev</cp:lastModifiedBy>
  <cp:revision>45</cp:revision>
  <dcterms:created xsi:type="dcterms:W3CDTF">2015-09-16T11:46:27Z</dcterms:created>
  <dcterms:modified xsi:type="dcterms:W3CDTF">2016-02-25T10:25:54Z</dcterms:modified>
</cp:coreProperties>
</file>