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"/>
  </p:notesMasterIdLst>
  <p:sldIdLst>
    <p:sldId id="452" r:id="rId2"/>
    <p:sldId id="486" r:id="rId3"/>
    <p:sldId id="484" r:id="rId4"/>
    <p:sldId id="487" r:id="rId5"/>
    <p:sldId id="481" r:id="rId6"/>
    <p:sldId id="485" r:id="rId7"/>
    <p:sldId id="48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BF819-0079-45F5-8D3A-07172BA77C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16B09-AA31-4DE0-AEC4-BC2232B90F4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значительные успехи в профилактике и ликвидации ряда опасных болезней животных;</a:t>
          </a:r>
          <a:endParaRPr lang="ru-RU" dirty="0"/>
        </a:p>
      </dgm:t>
    </dgm:pt>
    <dgm:pt modelId="{A6FC8388-C035-4A9A-835E-1DAF78A324FA}" type="parTrans" cxnId="{367E52C7-6E3F-453D-B99B-BE44765963B4}">
      <dgm:prSet/>
      <dgm:spPr/>
      <dgm:t>
        <a:bodyPr/>
        <a:lstStyle/>
        <a:p>
          <a:endParaRPr lang="ru-RU"/>
        </a:p>
      </dgm:t>
    </dgm:pt>
    <dgm:pt modelId="{298F1721-EF22-4A8E-AA41-8089908530A0}" type="sibTrans" cxnId="{367E52C7-6E3F-453D-B99B-BE44765963B4}">
      <dgm:prSet/>
      <dgm:spPr/>
      <dgm:t>
        <a:bodyPr/>
        <a:lstStyle/>
        <a:p>
          <a:endParaRPr lang="ru-RU"/>
        </a:p>
      </dgm:t>
    </dgm:pt>
    <dgm:pt modelId="{71900098-12B1-491F-BEC5-356BDDE5A45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развитии сельскохозяйственного производства;</a:t>
          </a:r>
          <a:endParaRPr lang="ru-RU" dirty="0"/>
        </a:p>
      </dgm:t>
    </dgm:pt>
    <dgm:pt modelId="{0FAEE023-D18A-4F25-9F06-8C80FC7973DC}" type="parTrans" cxnId="{B323D7CD-6AA6-4C2D-A66F-2F4975BEB46D}">
      <dgm:prSet/>
      <dgm:spPr/>
      <dgm:t>
        <a:bodyPr/>
        <a:lstStyle/>
        <a:p>
          <a:endParaRPr lang="ru-RU"/>
        </a:p>
      </dgm:t>
    </dgm:pt>
    <dgm:pt modelId="{A4A47D6D-E5B1-429A-84C1-C7EFE8571F04}" type="sibTrans" cxnId="{B323D7CD-6AA6-4C2D-A66F-2F4975BEB46D}">
      <dgm:prSet/>
      <dgm:spPr/>
      <dgm:t>
        <a:bodyPr/>
        <a:lstStyle/>
        <a:p>
          <a:endParaRPr lang="ru-RU"/>
        </a:p>
      </dgm:t>
    </dgm:pt>
    <dgm:pt modelId="{8C51F93C-B7D4-46DA-8C43-2CD0751AF36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ветеринарная служба России вернется на  заслуженный авторитет у ветеринарных служб зарубежных стран и Международного эпизоотического бюро.</a:t>
          </a:r>
          <a:endParaRPr lang="ru-RU" dirty="0"/>
        </a:p>
      </dgm:t>
    </dgm:pt>
    <dgm:pt modelId="{73749EA1-F533-4022-B41E-D22B4666437C}" type="parTrans" cxnId="{B36E86C0-9A53-4CCE-9ED2-0A13CB962195}">
      <dgm:prSet/>
      <dgm:spPr/>
      <dgm:t>
        <a:bodyPr/>
        <a:lstStyle/>
        <a:p>
          <a:endParaRPr lang="ru-RU"/>
        </a:p>
      </dgm:t>
    </dgm:pt>
    <dgm:pt modelId="{B0B1BE9A-90B2-401E-B61B-2DA00DC054A0}" type="sibTrans" cxnId="{B36E86C0-9A53-4CCE-9ED2-0A13CB962195}">
      <dgm:prSet/>
      <dgm:spPr/>
      <dgm:t>
        <a:bodyPr/>
        <a:lstStyle/>
        <a:p>
          <a:endParaRPr lang="ru-RU"/>
        </a:p>
      </dgm:t>
    </dgm:pt>
    <dgm:pt modelId="{59380014-A4D3-4FE7-8052-C0FA16500313}" type="pres">
      <dgm:prSet presAssocID="{4D2BF819-0079-45F5-8D3A-07172BA77C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C756E7-2870-4D2E-934B-507E4AB4361A}" type="pres">
      <dgm:prSet presAssocID="{4D2BF819-0079-45F5-8D3A-07172BA77C57}" presName="Name1" presStyleCnt="0"/>
      <dgm:spPr/>
    </dgm:pt>
    <dgm:pt modelId="{09994725-96BC-45DE-893A-636238C0163C}" type="pres">
      <dgm:prSet presAssocID="{4D2BF819-0079-45F5-8D3A-07172BA77C57}" presName="cycle" presStyleCnt="0"/>
      <dgm:spPr/>
    </dgm:pt>
    <dgm:pt modelId="{E20C8516-9FCE-4973-94F2-91ABDB197040}" type="pres">
      <dgm:prSet presAssocID="{4D2BF819-0079-45F5-8D3A-07172BA77C57}" presName="srcNode" presStyleLbl="node1" presStyleIdx="0" presStyleCnt="3"/>
      <dgm:spPr/>
    </dgm:pt>
    <dgm:pt modelId="{7B9BD32C-6B76-4ABF-BCD7-724884DCDA32}" type="pres">
      <dgm:prSet presAssocID="{4D2BF819-0079-45F5-8D3A-07172BA77C57}" presName="conn" presStyleLbl="parChTrans1D2" presStyleIdx="0" presStyleCnt="1"/>
      <dgm:spPr/>
      <dgm:t>
        <a:bodyPr/>
        <a:lstStyle/>
        <a:p>
          <a:endParaRPr lang="ru-RU"/>
        </a:p>
      </dgm:t>
    </dgm:pt>
    <dgm:pt modelId="{83647DB8-BCE2-47AA-833D-1DDF39C28D7B}" type="pres">
      <dgm:prSet presAssocID="{4D2BF819-0079-45F5-8D3A-07172BA77C57}" presName="extraNode" presStyleLbl="node1" presStyleIdx="0" presStyleCnt="3"/>
      <dgm:spPr/>
    </dgm:pt>
    <dgm:pt modelId="{F2CACE6A-501B-45AA-A6A2-9EAFFC5A1AB4}" type="pres">
      <dgm:prSet presAssocID="{4D2BF819-0079-45F5-8D3A-07172BA77C57}" presName="dstNode" presStyleLbl="node1" presStyleIdx="0" presStyleCnt="3"/>
      <dgm:spPr/>
    </dgm:pt>
    <dgm:pt modelId="{6A5B278D-8E0A-4D09-AEFC-7DB6F4A43351}" type="pres">
      <dgm:prSet presAssocID="{57D16B09-AA31-4DE0-AEC4-BC2232B90F4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2DA61-F59F-4C2C-96D1-4BA92A0118E1}" type="pres">
      <dgm:prSet presAssocID="{57D16B09-AA31-4DE0-AEC4-BC2232B90F4D}" presName="accent_1" presStyleCnt="0"/>
      <dgm:spPr/>
    </dgm:pt>
    <dgm:pt modelId="{7BDAF1EE-F364-445A-8CF4-99FE6DD893B7}" type="pres">
      <dgm:prSet presAssocID="{57D16B09-AA31-4DE0-AEC4-BC2232B90F4D}" presName="accentRepeatNode" presStyleLbl="solidFgAcc1" presStyleIdx="0" presStyleCnt="3"/>
      <dgm:spPr/>
    </dgm:pt>
    <dgm:pt modelId="{20F76D0B-BF27-4E1A-B83C-3CAA28EC5AB1}" type="pres">
      <dgm:prSet presAssocID="{71900098-12B1-491F-BEC5-356BDDE5A45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4E644-8C77-4DC3-BE01-1C31C5E4A033}" type="pres">
      <dgm:prSet presAssocID="{71900098-12B1-491F-BEC5-356BDDE5A454}" presName="accent_2" presStyleCnt="0"/>
      <dgm:spPr/>
    </dgm:pt>
    <dgm:pt modelId="{05E6EC4E-A5F4-46A1-B09D-75773DF51938}" type="pres">
      <dgm:prSet presAssocID="{71900098-12B1-491F-BEC5-356BDDE5A454}" presName="accentRepeatNode" presStyleLbl="solidFgAcc1" presStyleIdx="1" presStyleCnt="3"/>
      <dgm:spPr/>
    </dgm:pt>
    <dgm:pt modelId="{002FE05C-66E3-4C15-AE07-2E19B7D4577B}" type="pres">
      <dgm:prSet presAssocID="{8C51F93C-B7D4-46DA-8C43-2CD0751AF3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8E65-7DBB-4B3E-9158-9F76CD6D508F}" type="pres">
      <dgm:prSet presAssocID="{8C51F93C-B7D4-46DA-8C43-2CD0751AF363}" presName="accent_3" presStyleCnt="0"/>
      <dgm:spPr/>
    </dgm:pt>
    <dgm:pt modelId="{06A80ED8-E86B-47EF-ADE6-3E2EF0316DC5}" type="pres">
      <dgm:prSet presAssocID="{8C51F93C-B7D4-46DA-8C43-2CD0751AF363}" presName="accentRepeatNode" presStyleLbl="solidFgAcc1" presStyleIdx="2" presStyleCnt="3"/>
      <dgm:spPr/>
    </dgm:pt>
  </dgm:ptLst>
  <dgm:cxnLst>
    <dgm:cxn modelId="{B36E86C0-9A53-4CCE-9ED2-0A13CB962195}" srcId="{4D2BF819-0079-45F5-8D3A-07172BA77C57}" destId="{8C51F93C-B7D4-46DA-8C43-2CD0751AF363}" srcOrd="2" destOrd="0" parTransId="{73749EA1-F533-4022-B41E-D22B4666437C}" sibTransId="{B0B1BE9A-90B2-401E-B61B-2DA00DC054A0}"/>
    <dgm:cxn modelId="{85F469BA-9BDB-425B-8C02-290EE12261C3}" type="presOf" srcId="{298F1721-EF22-4A8E-AA41-8089908530A0}" destId="{7B9BD32C-6B76-4ABF-BCD7-724884DCDA32}" srcOrd="0" destOrd="0" presId="urn:microsoft.com/office/officeart/2008/layout/VerticalCurvedList"/>
    <dgm:cxn modelId="{2BF8331F-3F8D-49AA-A858-7055C2B32CCF}" type="presOf" srcId="{71900098-12B1-491F-BEC5-356BDDE5A454}" destId="{20F76D0B-BF27-4E1A-B83C-3CAA28EC5AB1}" srcOrd="0" destOrd="0" presId="urn:microsoft.com/office/officeart/2008/layout/VerticalCurvedList"/>
    <dgm:cxn modelId="{F7D1AC54-292C-46F3-8456-FF122B1AE6BC}" type="presOf" srcId="{57D16B09-AA31-4DE0-AEC4-BC2232B90F4D}" destId="{6A5B278D-8E0A-4D09-AEFC-7DB6F4A43351}" srcOrd="0" destOrd="0" presId="urn:microsoft.com/office/officeart/2008/layout/VerticalCurvedList"/>
    <dgm:cxn modelId="{367E52C7-6E3F-453D-B99B-BE44765963B4}" srcId="{4D2BF819-0079-45F5-8D3A-07172BA77C57}" destId="{57D16B09-AA31-4DE0-AEC4-BC2232B90F4D}" srcOrd="0" destOrd="0" parTransId="{A6FC8388-C035-4A9A-835E-1DAF78A324FA}" sibTransId="{298F1721-EF22-4A8E-AA41-8089908530A0}"/>
    <dgm:cxn modelId="{85C3558C-3A06-4837-B770-047B20B1255A}" type="presOf" srcId="{8C51F93C-B7D4-46DA-8C43-2CD0751AF363}" destId="{002FE05C-66E3-4C15-AE07-2E19B7D4577B}" srcOrd="0" destOrd="0" presId="urn:microsoft.com/office/officeart/2008/layout/VerticalCurvedList"/>
    <dgm:cxn modelId="{B323D7CD-6AA6-4C2D-A66F-2F4975BEB46D}" srcId="{4D2BF819-0079-45F5-8D3A-07172BA77C57}" destId="{71900098-12B1-491F-BEC5-356BDDE5A454}" srcOrd="1" destOrd="0" parTransId="{0FAEE023-D18A-4F25-9F06-8C80FC7973DC}" sibTransId="{A4A47D6D-E5B1-429A-84C1-C7EFE8571F04}"/>
    <dgm:cxn modelId="{8FF8D5BC-0EFE-4916-916D-BFA6D1C46008}" type="presOf" srcId="{4D2BF819-0079-45F5-8D3A-07172BA77C57}" destId="{59380014-A4D3-4FE7-8052-C0FA16500313}" srcOrd="0" destOrd="0" presId="urn:microsoft.com/office/officeart/2008/layout/VerticalCurvedList"/>
    <dgm:cxn modelId="{C55001CE-D399-4AC2-B7E9-181BBC99CD61}" type="presParOf" srcId="{59380014-A4D3-4FE7-8052-C0FA16500313}" destId="{D4C756E7-2870-4D2E-934B-507E4AB4361A}" srcOrd="0" destOrd="0" presId="urn:microsoft.com/office/officeart/2008/layout/VerticalCurvedList"/>
    <dgm:cxn modelId="{B6C786D6-000F-45B9-AE0D-63FBAFDDF9FD}" type="presParOf" srcId="{D4C756E7-2870-4D2E-934B-507E4AB4361A}" destId="{09994725-96BC-45DE-893A-636238C0163C}" srcOrd="0" destOrd="0" presId="urn:microsoft.com/office/officeart/2008/layout/VerticalCurvedList"/>
    <dgm:cxn modelId="{A0349BB8-FB1B-4426-B984-749D37CF1A40}" type="presParOf" srcId="{09994725-96BC-45DE-893A-636238C0163C}" destId="{E20C8516-9FCE-4973-94F2-91ABDB197040}" srcOrd="0" destOrd="0" presId="urn:microsoft.com/office/officeart/2008/layout/VerticalCurvedList"/>
    <dgm:cxn modelId="{C3F750C0-8F50-493E-B2F5-1887348415E8}" type="presParOf" srcId="{09994725-96BC-45DE-893A-636238C0163C}" destId="{7B9BD32C-6B76-4ABF-BCD7-724884DCDA32}" srcOrd="1" destOrd="0" presId="urn:microsoft.com/office/officeart/2008/layout/VerticalCurvedList"/>
    <dgm:cxn modelId="{084859ED-E974-4DE7-A4F0-1F6AF3ED85BC}" type="presParOf" srcId="{09994725-96BC-45DE-893A-636238C0163C}" destId="{83647DB8-BCE2-47AA-833D-1DDF39C28D7B}" srcOrd="2" destOrd="0" presId="urn:microsoft.com/office/officeart/2008/layout/VerticalCurvedList"/>
    <dgm:cxn modelId="{C0A57DD4-7785-42F8-9D16-D739F72CA0BC}" type="presParOf" srcId="{09994725-96BC-45DE-893A-636238C0163C}" destId="{F2CACE6A-501B-45AA-A6A2-9EAFFC5A1AB4}" srcOrd="3" destOrd="0" presId="urn:microsoft.com/office/officeart/2008/layout/VerticalCurvedList"/>
    <dgm:cxn modelId="{9F4B4428-1C5C-46F7-9666-DD0DD53C5798}" type="presParOf" srcId="{D4C756E7-2870-4D2E-934B-507E4AB4361A}" destId="{6A5B278D-8E0A-4D09-AEFC-7DB6F4A43351}" srcOrd="1" destOrd="0" presId="urn:microsoft.com/office/officeart/2008/layout/VerticalCurvedList"/>
    <dgm:cxn modelId="{9F6F1040-1F7E-4BEB-A016-68F3CCEE4262}" type="presParOf" srcId="{D4C756E7-2870-4D2E-934B-507E4AB4361A}" destId="{0492DA61-F59F-4C2C-96D1-4BA92A0118E1}" srcOrd="2" destOrd="0" presId="urn:microsoft.com/office/officeart/2008/layout/VerticalCurvedList"/>
    <dgm:cxn modelId="{1AA09915-40AD-4421-B03D-5A919FB69CA8}" type="presParOf" srcId="{0492DA61-F59F-4C2C-96D1-4BA92A0118E1}" destId="{7BDAF1EE-F364-445A-8CF4-99FE6DD893B7}" srcOrd="0" destOrd="0" presId="urn:microsoft.com/office/officeart/2008/layout/VerticalCurvedList"/>
    <dgm:cxn modelId="{B35C052E-B86A-4F33-B443-BBDF81ADB993}" type="presParOf" srcId="{D4C756E7-2870-4D2E-934B-507E4AB4361A}" destId="{20F76D0B-BF27-4E1A-B83C-3CAA28EC5AB1}" srcOrd="3" destOrd="0" presId="urn:microsoft.com/office/officeart/2008/layout/VerticalCurvedList"/>
    <dgm:cxn modelId="{D202C8A2-4134-48D9-B796-182F7CCE1018}" type="presParOf" srcId="{D4C756E7-2870-4D2E-934B-507E4AB4361A}" destId="{7AD4E644-8C77-4DC3-BE01-1C31C5E4A033}" srcOrd="4" destOrd="0" presId="urn:microsoft.com/office/officeart/2008/layout/VerticalCurvedList"/>
    <dgm:cxn modelId="{4B2ED747-6A14-4B14-8428-A0E5FF7BC858}" type="presParOf" srcId="{7AD4E644-8C77-4DC3-BE01-1C31C5E4A033}" destId="{05E6EC4E-A5F4-46A1-B09D-75773DF51938}" srcOrd="0" destOrd="0" presId="urn:microsoft.com/office/officeart/2008/layout/VerticalCurvedList"/>
    <dgm:cxn modelId="{C91BCDD9-B50A-446C-9E4B-2E3B4C956406}" type="presParOf" srcId="{D4C756E7-2870-4D2E-934B-507E4AB4361A}" destId="{002FE05C-66E3-4C15-AE07-2E19B7D4577B}" srcOrd="5" destOrd="0" presId="urn:microsoft.com/office/officeart/2008/layout/VerticalCurvedList"/>
    <dgm:cxn modelId="{6A736ECE-2B58-4DA7-A6A4-6DADCBAED639}" type="presParOf" srcId="{D4C756E7-2870-4D2E-934B-507E4AB4361A}" destId="{ED978E65-7DBB-4B3E-9158-9F76CD6D508F}" srcOrd="6" destOrd="0" presId="urn:microsoft.com/office/officeart/2008/layout/VerticalCurvedList"/>
    <dgm:cxn modelId="{3EDF5588-0A4A-40FF-988D-A1190764C13F}" type="presParOf" srcId="{ED978E65-7DBB-4B3E-9158-9F76CD6D508F}" destId="{06A80ED8-E86B-47EF-ADE6-3E2EF0316D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B84E3-C68C-40A8-A110-DD7C071C2B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866B41-F209-4376-AE0B-223D8823140F}">
      <dgm:prSet phldrT="[Текст]" phldr="1"/>
      <dgm:spPr/>
      <dgm:t>
        <a:bodyPr/>
        <a:lstStyle/>
        <a:p>
          <a:endParaRPr lang="ru-RU" dirty="0"/>
        </a:p>
      </dgm:t>
    </dgm:pt>
    <dgm:pt modelId="{4BB5F248-C7F2-4272-A475-108DEF0CF0B3}" type="parTrans" cxnId="{7BC07EF1-8F0A-4B5A-92DA-F2C38259B068}">
      <dgm:prSet/>
      <dgm:spPr/>
      <dgm:t>
        <a:bodyPr/>
        <a:lstStyle/>
        <a:p>
          <a:endParaRPr lang="ru-RU"/>
        </a:p>
      </dgm:t>
    </dgm:pt>
    <dgm:pt modelId="{1F2CF130-9414-4619-92E7-0BE3805F147B}" type="sibTrans" cxnId="{7BC07EF1-8F0A-4B5A-92DA-F2C38259B068}">
      <dgm:prSet/>
      <dgm:spPr/>
      <dgm:t>
        <a:bodyPr/>
        <a:lstStyle/>
        <a:p>
          <a:endParaRPr lang="ru-RU"/>
        </a:p>
      </dgm:t>
    </dgm:pt>
    <dgm:pt modelId="{2E3F02F0-6B73-4E74-AB7D-BDF2D9016B96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Объединить «горизонтально» в одной службе контроль (надзор) по всей пищевой цепочке от поля до прилавка. Для этого необходимо обеспечить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Россельхознадзор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достаточным объемом полномочий, позволяющим осуществлять контроль (надзор) пищевой продукции по всей пищевой цепи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B5B975B-9AFA-4C19-A15C-DC90B54746A2}" type="parTrans" cxnId="{3889F306-3DCA-49BB-97B4-F0E536E6C096}">
      <dgm:prSet/>
      <dgm:spPr/>
      <dgm:t>
        <a:bodyPr/>
        <a:lstStyle/>
        <a:p>
          <a:endParaRPr lang="ru-RU"/>
        </a:p>
      </dgm:t>
    </dgm:pt>
    <dgm:pt modelId="{42ED081A-5E7E-4B24-9CFE-409D8915F8DF}" type="sibTrans" cxnId="{3889F306-3DCA-49BB-97B4-F0E536E6C096}">
      <dgm:prSet/>
      <dgm:spPr/>
      <dgm:t>
        <a:bodyPr/>
        <a:lstStyle/>
        <a:p>
          <a:endParaRPr lang="ru-RU"/>
        </a:p>
      </dgm:t>
    </dgm:pt>
    <dgm:pt modelId="{2322B2BF-BF5A-42D5-9F4D-76D9D957A494}">
      <dgm:prSet phldrT="[Текст]" phldr="1"/>
      <dgm:spPr/>
      <dgm:t>
        <a:bodyPr/>
        <a:lstStyle/>
        <a:p>
          <a:endParaRPr lang="ru-RU" dirty="0"/>
        </a:p>
      </dgm:t>
    </dgm:pt>
    <dgm:pt modelId="{84B04514-C192-426C-B21E-E5F5264BB4B7}" type="parTrans" cxnId="{4F1FEA5F-81FB-4CFB-90D9-8E7C467117BE}">
      <dgm:prSet/>
      <dgm:spPr/>
      <dgm:t>
        <a:bodyPr/>
        <a:lstStyle/>
        <a:p>
          <a:endParaRPr lang="ru-RU"/>
        </a:p>
      </dgm:t>
    </dgm:pt>
    <dgm:pt modelId="{C3546A63-812F-4D32-9159-298052D38F66}" type="sibTrans" cxnId="{4F1FEA5F-81FB-4CFB-90D9-8E7C467117BE}">
      <dgm:prSet/>
      <dgm:spPr/>
      <dgm:t>
        <a:bodyPr/>
        <a:lstStyle/>
        <a:p>
          <a:endParaRPr lang="ru-RU"/>
        </a:p>
      </dgm:t>
    </dgm:pt>
    <dgm:pt modelId="{FB9847B1-DDA2-4467-A574-03C3219B8351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Единую службу пищевой безопасности. Для этого потребуется в дополнение к реализации первого этапа признать надзорные полномочия региональный ветеринарных служб исключительно федеральными, а также подчинить руководителей региональных ветеринарных служб главному федеральному ветеринарному врачу РФ.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E06C51-ACDF-4D9B-B315-3490D9BED258}" type="parTrans" cxnId="{6D861C95-29A8-4CDE-862C-2B32E2734874}">
      <dgm:prSet/>
      <dgm:spPr/>
      <dgm:t>
        <a:bodyPr/>
        <a:lstStyle/>
        <a:p>
          <a:endParaRPr lang="ru-RU"/>
        </a:p>
      </dgm:t>
    </dgm:pt>
    <dgm:pt modelId="{828DAC4F-9715-4CAE-8656-B2AFF6270B07}" type="sibTrans" cxnId="{6D861C95-29A8-4CDE-862C-2B32E2734874}">
      <dgm:prSet/>
      <dgm:spPr/>
      <dgm:t>
        <a:bodyPr/>
        <a:lstStyle/>
        <a:p>
          <a:endParaRPr lang="ru-RU"/>
        </a:p>
      </dgm:t>
    </dgm:pt>
    <dgm:pt modelId="{33D4F0D3-05C0-4D0B-B8BA-B5C3B534805B}" type="pres">
      <dgm:prSet presAssocID="{E65B84E3-C68C-40A8-A110-DD7C071C2B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AEC3F-E483-4102-895E-EFB11FE3AC0B}" type="pres">
      <dgm:prSet presAssocID="{C3866B41-F209-4376-AE0B-223D8823140F}" presName="composite" presStyleCnt="0"/>
      <dgm:spPr/>
    </dgm:pt>
    <dgm:pt modelId="{C89F12D3-43F1-441C-B1F7-0914CE298CA0}" type="pres">
      <dgm:prSet presAssocID="{C3866B41-F209-4376-AE0B-223D8823140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B19BA-0CBB-400C-8E2F-4FDC5855973C}" type="pres">
      <dgm:prSet presAssocID="{C3866B41-F209-4376-AE0B-223D8823140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61D33-0770-49E2-B1D8-36419580AFC9}" type="pres">
      <dgm:prSet presAssocID="{1F2CF130-9414-4619-92E7-0BE3805F147B}" presName="sp" presStyleCnt="0"/>
      <dgm:spPr/>
    </dgm:pt>
    <dgm:pt modelId="{AF7B766A-C9A3-432A-BE8E-D2D1D35F6252}" type="pres">
      <dgm:prSet presAssocID="{2322B2BF-BF5A-42D5-9F4D-76D9D957A494}" presName="composite" presStyleCnt="0"/>
      <dgm:spPr/>
    </dgm:pt>
    <dgm:pt modelId="{28C9D65E-C58A-4C60-998F-326AB683E6BC}" type="pres">
      <dgm:prSet presAssocID="{2322B2BF-BF5A-42D5-9F4D-76D9D957A49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65907-22CF-4245-9C1D-84D68F26711E}" type="pres">
      <dgm:prSet presAssocID="{2322B2BF-BF5A-42D5-9F4D-76D9D957A49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89F306-3DCA-49BB-97B4-F0E536E6C096}" srcId="{C3866B41-F209-4376-AE0B-223D8823140F}" destId="{2E3F02F0-6B73-4E74-AB7D-BDF2D9016B96}" srcOrd="0" destOrd="0" parTransId="{8B5B975B-9AFA-4C19-A15C-DC90B54746A2}" sibTransId="{42ED081A-5E7E-4B24-9CFE-409D8915F8DF}"/>
    <dgm:cxn modelId="{6D861C95-29A8-4CDE-862C-2B32E2734874}" srcId="{2322B2BF-BF5A-42D5-9F4D-76D9D957A494}" destId="{FB9847B1-DDA2-4467-A574-03C3219B8351}" srcOrd="0" destOrd="0" parTransId="{FCE06C51-ACDF-4D9B-B315-3490D9BED258}" sibTransId="{828DAC4F-9715-4CAE-8656-B2AFF6270B07}"/>
    <dgm:cxn modelId="{1A9C9620-A971-41A0-A85C-908945B72353}" type="presOf" srcId="{FB9847B1-DDA2-4467-A574-03C3219B8351}" destId="{B2465907-22CF-4245-9C1D-84D68F26711E}" srcOrd="0" destOrd="0" presId="urn:microsoft.com/office/officeart/2005/8/layout/chevron2"/>
    <dgm:cxn modelId="{7B1B60BB-782C-45D6-B6B4-C09D70D7EBDD}" type="presOf" srcId="{2E3F02F0-6B73-4E74-AB7D-BDF2D9016B96}" destId="{FB3B19BA-0CBB-400C-8E2F-4FDC5855973C}" srcOrd="0" destOrd="0" presId="urn:microsoft.com/office/officeart/2005/8/layout/chevron2"/>
    <dgm:cxn modelId="{4F1FEA5F-81FB-4CFB-90D9-8E7C467117BE}" srcId="{E65B84E3-C68C-40A8-A110-DD7C071C2B3E}" destId="{2322B2BF-BF5A-42D5-9F4D-76D9D957A494}" srcOrd="1" destOrd="0" parTransId="{84B04514-C192-426C-B21E-E5F5264BB4B7}" sibTransId="{C3546A63-812F-4D32-9159-298052D38F66}"/>
    <dgm:cxn modelId="{88CA998E-41C1-4216-9D6A-6CA46027B2C2}" type="presOf" srcId="{2322B2BF-BF5A-42D5-9F4D-76D9D957A494}" destId="{28C9D65E-C58A-4C60-998F-326AB683E6BC}" srcOrd="0" destOrd="0" presId="urn:microsoft.com/office/officeart/2005/8/layout/chevron2"/>
    <dgm:cxn modelId="{7B18D058-E8CB-4F89-9EAC-48376D845D3C}" type="presOf" srcId="{E65B84E3-C68C-40A8-A110-DD7C071C2B3E}" destId="{33D4F0D3-05C0-4D0B-B8BA-B5C3B534805B}" srcOrd="0" destOrd="0" presId="urn:microsoft.com/office/officeart/2005/8/layout/chevron2"/>
    <dgm:cxn modelId="{7BC07EF1-8F0A-4B5A-92DA-F2C38259B068}" srcId="{E65B84E3-C68C-40A8-A110-DD7C071C2B3E}" destId="{C3866B41-F209-4376-AE0B-223D8823140F}" srcOrd="0" destOrd="0" parTransId="{4BB5F248-C7F2-4272-A475-108DEF0CF0B3}" sibTransId="{1F2CF130-9414-4619-92E7-0BE3805F147B}"/>
    <dgm:cxn modelId="{62528D5A-390C-4BAB-884B-713FFD664841}" type="presOf" srcId="{C3866B41-F209-4376-AE0B-223D8823140F}" destId="{C89F12D3-43F1-441C-B1F7-0914CE298CA0}" srcOrd="0" destOrd="0" presId="urn:microsoft.com/office/officeart/2005/8/layout/chevron2"/>
    <dgm:cxn modelId="{6B5CA414-9E08-4295-ABE1-79C0DB7F7836}" type="presParOf" srcId="{33D4F0D3-05C0-4D0B-B8BA-B5C3B534805B}" destId="{F9AAEC3F-E483-4102-895E-EFB11FE3AC0B}" srcOrd="0" destOrd="0" presId="urn:microsoft.com/office/officeart/2005/8/layout/chevron2"/>
    <dgm:cxn modelId="{6D2F351E-C86A-4005-B176-DAF9349EDE6C}" type="presParOf" srcId="{F9AAEC3F-E483-4102-895E-EFB11FE3AC0B}" destId="{C89F12D3-43F1-441C-B1F7-0914CE298CA0}" srcOrd="0" destOrd="0" presId="urn:microsoft.com/office/officeart/2005/8/layout/chevron2"/>
    <dgm:cxn modelId="{CE001294-8447-4CA3-8258-37B4BB7D53AB}" type="presParOf" srcId="{F9AAEC3F-E483-4102-895E-EFB11FE3AC0B}" destId="{FB3B19BA-0CBB-400C-8E2F-4FDC5855973C}" srcOrd="1" destOrd="0" presId="urn:microsoft.com/office/officeart/2005/8/layout/chevron2"/>
    <dgm:cxn modelId="{E802E7FE-ED30-420C-ABC0-EBCF9924197B}" type="presParOf" srcId="{33D4F0D3-05C0-4D0B-B8BA-B5C3B534805B}" destId="{CD461D33-0770-49E2-B1D8-36419580AFC9}" srcOrd="1" destOrd="0" presId="urn:microsoft.com/office/officeart/2005/8/layout/chevron2"/>
    <dgm:cxn modelId="{82CC2F12-0B18-48BA-9CC6-6172E27DEB05}" type="presParOf" srcId="{33D4F0D3-05C0-4D0B-B8BA-B5C3B534805B}" destId="{AF7B766A-C9A3-432A-BE8E-D2D1D35F6252}" srcOrd="2" destOrd="0" presId="urn:microsoft.com/office/officeart/2005/8/layout/chevron2"/>
    <dgm:cxn modelId="{A1ECC581-487D-4614-891A-C682A4D22D3D}" type="presParOf" srcId="{AF7B766A-C9A3-432A-BE8E-D2D1D35F6252}" destId="{28C9D65E-C58A-4C60-998F-326AB683E6BC}" srcOrd="0" destOrd="0" presId="urn:microsoft.com/office/officeart/2005/8/layout/chevron2"/>
    <dgm:cxn modelId="{F0238590-FCF4-44B8-8147-C4FF0B9A2E71}" type="presParOf" srcId="{AF7B766A-C9A3-432A-BE8E-D2D1D35F6252}" destId="{B2465907-22CF-4245-9C1D-84D68F2671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A9585-23F0-454A-8CCC-CBA54CD720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483B35-6DA9-4778-88D5-2322BFC5DA94}">
      <dgm:prSet/>
      <dgm:spPr/>
      <dgm:t>
        <a:bodyPr/>
        <a:lstStyle/>
        <a:p>
          <a:pPr rtl="0"/>
          <a:r>
            <a:rPr lang="ru-RU" smtClean="0"/>
            <a:t>общепринятая мировая практика</a:t>
          </a:r>
          <a:endParaRPr lang="ru-RU"/>
        </a:p>
      </dgm:t>
    </dgm:pt>
    <dgm:pt modelId="{EF4F6970-1C5F-4721-A610-26A1CB3FE3DA}" type="parTrans" cxnId="{D611079F-CCD5-42CC-94CC-12770F0996BF}">
      <dgm:prSet/>
      <dgm:spPr/>
      <dgm:t>
        <a:bodyPr/>
        <a:lstStyle/>
        <a:p>
          <a:endParaRPr lang="ru-RU"/>
        </a:p>
      </dgm:t>
    </dgm:pt>
    <dgm:pt modelId="{C4779F3F-8139-45E0-93F4-FAD9061D4041}" type="sibTrans" cxnId="{D611079F-CCD5-42CC-94CC-12770F0996BF}">
      <dgm:prSet/>
      <dgm:spPr/>
      <dgm:t>
        <a:bodyPr/>
        <a:lstStyle/>
        <a:p>
          <a:endParaRPr lang="ru-RU"/>
        </a:p>
      </dgm:t>
    </dgm:pt>
    <dgm:pt modelId="{71A73F4C-7A83-4DF4-95A4-CE16E1D8D848}">
      <dgm:prSet/>
      <dgm:spPr/>
      <dgm:t>
        <a:bodyPr/>
        <a:lstStyle/>
        <a:p>
          <a:pPr rtl="0"/>
          <a:r>
            <a:rPr lang="ru-RU" smtClean="0"/>
            <a:t>основа для принятия решений по ветеринарному и  стратегическому планированию в сельском хозяйстве</a:t>
          </a:r>
          <a:endParaRPr lang="ru-RU"/>
        </a:p>
      </dgm:t>
    </dgm:pt>
    <dgm:pt modelId="{7D6C70BF-0CBB-4656-A86F-5D7088C54B5B}" type="parTrans" cxnId="{9A618AB1-7320-4A94-A06B-BED0BAEDF125}">
      <dgm:prSet/>
      <dgm:spPr/>
      <dgm:t>
        <a:bodyPr/>
        <a:lstStyle/>
        <a:p>
          <a:endParaRPr lang="ru-RU"/>
        </a:p>
      </dgm:t>
    </dgm:pt>
    <dgm:pt modelId="{95EC0715-EEBD-41FA-AF07-E02554EC97DA}" type="sibTrans" cxnId="{9A618AB1-7320-4A94-A06B-BED0BAEDF125}">
      <dgm:prSet/>
      <dgm:spPr/>
      <dgm:t>
        <a:bodyPr/>
        <a:lstStyle/>
        <a:p>
          <a:endParaRPr lang="ru-RU"/>
        </a:p>
      </dgm:t>
    </dgm:pt>
    <dgm:pt modelId="{5CE22808-5E23-4D72-B457-6F110E4AFFFD}">
      <dgm:prSet/>
      <dgm:spPr/>
      <dgm:t>
        <a:bodyPr/>
        <a:lstStyle/>
        <a:p>
          <a:pPr rtl="0"/>
          <a:r>
            <a:rPr lang="ru-RU" smtClean="0"/>
            <a:t>обязательное требование иностранных аудиторов стран-импортеров</a:t>
          </a:r>
          <a:endParaRPr lang="ru-RU"/>
        </a:p>
      </dgm:t>
    </dgm:pt>
    <dgm:pt modelId="{5ACD2C2C-6F30-4B9A-8B8F-14EF5DBF77E6}" type="parTrans" cxnId="{359858F4-20A2-4CF7-A95A-5942F32B83D8}">
      <dgm:prSet/>
      <dgm:spPr/>
      <dgm:t>
        <a:bodyPr/>
        <a:lstStyle/>
        <a:p>
          <a:endParaRPr lang="ru-RU"/>
        </a:p>
      </dgm:t>
    </dgm:pt>
    <dgm:pt modelId="{26C9016A-0350-4FCB-88CF-DAB3B36E7863}" type="sibTrans" cxnId="{359858F4-20A2-4CF7-A95A-5942F32B83D8}">
      <dgm:prSet/>
      <dgm:spPr/>
      <dgm:t>
        <a:bodyPr/>
        <a:lstStyle/>
        <a:p>
          <a:endParaRPr lang="ru-RU"/>
        </a:p>
      </dgm:t>
    </dgm:pt>
    <dgm:pt modelId="{AACD4ABA-C1BE-4D57-8F9D-865F661CB49C}">
      <dgm:prSet/>
      <dgm:spPr/>
      <dgm:t>
        <a:bodyPr/>
        <a:lstStyle/>
        <a:p>
          <a:pPr rtl="0"/>
          <a:r>
            <a:rPr lang="ru-RU" smtClean="0"/>
            <a:t>позволит реализовать реальную прослеживаемость животных и продукции</a:t>
          </a:r>
          <a:endParaRPr lang="ru-RU"/>
        </a:p>
      </dgm:t>
    </dgm:pt>
    <dgm:pt modelId="{D2F39E61-C850-406C-92E5-D8E8D6ECEFF8}" type="parTrans" cxnId="{827ED753-B413-46E4-84B8-AB2E8A891812}">
      <dgm:prSet/>
      <dgm:spPr/>
      <dgm:t>
        <a:bodyPr/>
        <a:lstStyle/>
        <a:p>
          <a:endParaRPr lang="ru-RU"/>
        </a:p>
      </dgm:t>
    </dgm:pt>
    <dgm:pt modelId="{39D277A5-FFE9-4C32-BD96-2CB5F47654E1}" type="sibTrans" cxnId="{827ED753-B413-46E4-84B8-AB2E8A891812}">
      <dgm:prSet/>
      <dgm:spPr/>
      <dgm:t>
        <a:bodyPr/>
        <a:lstStyle/>
        <a:p>
          <a:endParaRPr lang="ru-RU"/>
        </a:p>
      </dgm:t>
    </dgm:pt>
    <dgm:pt modelId="{A5172879-8E13-4AF7-9E4D-7BA56C9E4F58}">
      <dgm:prSet/>
      <dgm:spPr/>
      <dgm:t>
        <a:bodyPr/>
        <a:lstStyle/>
        <a:p>
          <a:pPr rtl="0"/>
          <a:r>
            <a:rPr lang="ru-RU" smtClean="0"/>
            <a:t>сделать затруднительными нелегальный оборот животных и продукции животного происхождения </a:t>
          </a:r>
          <a:endParaRPr lang="ru-RU"/>
        </a:p>
      </dgm:t>
    </dgm:pt>
    <dgm:pt modelId="{B390787B-7FB9-46B2-A3C9-6A067BFF80B5}" type="parTrans" cxnId="{F77A6D54-38A4-49C1-A308-9B799D0E85EC}">
      <dgm:prSet/>
      <dgm:spPr/>
      <dgm:t>
        <a:bodyPr/>
        <a:lstStyle/>
        <a:p>
          <a:endParaRPr lang="ru-RU"/>
        </a:p>
      </dgm:t>
    </dgm:pt>
    <dgm:pt modelId="{8EC477DB-7599-4E01-93A9-17509643CDAC}" type="sibTrans" cxnId="{F77A6D54-38A4-49C1-A308-9B799D0E85EC}">
      <dgm:prSet/>
      <dgm:spPr/>
      <dgm:t>
        <a:bodyPr/>
        <a:lstStyle/>
        <a:p>
          <a:endParaRPr lang="ru-RU"/>
        </a:p>
      </dgm:t>
    </dgm:pt>
    <dgm:pt modelId="{E849D96B-590C-4B2F-9117-D82F9EB01198}" type="pres">
      <dgm:prSet presAssocID="{F8AA9585-23F0-454A-8CCC-CBA54CD720E9}" presName="Name0" presStyleCnt="0">
        <dgm:presLayoutVars>
          <dgm:chMax val="7"/>
          <dgm:chPref val="7"/>
          <dgm:dir/>
        </dgm:presLayoutVars>
      </dgm:prSet>
      <dgm:spPr/>
    </dgm:pt>
    <dgm:pt modelId="{7C85F16C-DCE8-4385-9C88-6EA284D814D6}" type="pres">
      <dgm:prSet presAssocID="{F8AA9585-23F0-454A-8CCC-CBA54CD720E9}" presName="Name1" presStyleCnt="0"/>
      <dgm:spPr/>
    </dgm:pt>
    <dgm:pt modelId="{F71035C3-7C27-42C0-A8AD-4366C8EC645D}" type="pres">
      <dgm:prSet presAssocID="{F8AA9585-23F0-454A-8CCC-CBA54CD720E9}" presName="cycle" presStyleCnt="0"/>
      <dgm:spPr/>
    </dgm:pt>
    <dgm:pt modelId="{17C45BE8-5489-4612-9AD8-A6731E2E2E65}" type="pres">
      <dgm:prSet presAssocID="{F8AA9585-23F0-454A-8CCC-CBA54CD720E9}" presName="srcNode" presStyleLbl="node1" presStyleIdx="0" presStyleCnt="5"/>
      <dgm:spPr/>
    </dgm:pt>
    <dgm:pt modelId="{8836C4F7-B3FE-4D1B-B89E-2261C792D927}" type="pres">
      <dgm:prSet presAssocID="{F8AA9585-23F0-454A-8CCC-CBA54CD720E9}" presName="conn" presStyleLbl="parChTrans1D2" presStyleIdx="0" presStyleCnt="1"/>
      <dgm:spPr/>
    </dgm:pt>
    <dgm:pt modelId="{62263141-6613-4ED8-8151-A112E995999A}" type="pres">
      <dgm:prSet presAssocID="{F8AA9585-23F0-454A-8CCC-CBA54CD720E9}" presName="extraNode" presStyleLbl="node1" presStyleIdx="0" presStyleCnt="5"/>
      <dgm:spPr/>
    </dgm:pt>
    <dgm:pt modelId="{00248253-BFCF-4F57-9CB7-37A4EE2ACF57}" type="pres">
      <dgm:prSet presAssocID="{F8AA9585-23F0-454A-8CCC-CBA54CD720E9}" presName="dstNode" presStyleLbl="node1" presStyleIdx="0" presStyleCnt="5"/>
      <dgm:spPr/>
    </dgm:pt>
    <dgm:pt modelId="{6C9EBAA4-E2D9-495E-804D-117E397609CB}" type="pres">
      <dgm:prSet presAssocID="{8A483B35-6DA9-4778-88D5-2322BFC5DA94}" presName="text_1" presStyleLbl="node1" presStyleIdx="0" presStyleCnt="5">
        <dgm:presLayoutVars>
          <dgm:bulletEnabled val="1"/>
        </dgm:presLayoutVars>
      </dgm:prSet>
      <dgm:spPr/>
    </dgm:pt>
    <dgm:pt modelId="{EB93EEF7-FBEF-488C-8C5D-C8666159A49C}" type="pres">
      <dgm:prSet presAssocID="{8A483B35-6DA9-4778-88D5-2322BFC5DA94}" presName="accent_1" presStyleCnt="0"/>
      <dgm:spPr/>
    </dgm:pt>
    <dgm:pt modelId="{D104A52C-C39C-42AD-B846-76A7B0142DC6}" type="pres">
      <dgm:prSet presAssocID="{8A483B35-6DA9-4778-88D5-2322BFC5DA94}" presName="accentRepeatNode" presStyleLbl="solidFgAcc1" presStyleIdx="0" presStyleCnt="5"/>
      <dgm:spPr/>
    </dgm:pt>
    <dgm:pt modelId="{84885EEA-96C6-4DBE-BD59-2FCADDA597A0}" type="pres">
      <dgm:prSet presAssocID="{71A73F4C-7A83-4DF4-95A4-CE16E1D8D848}" presName="text_2" presStyleLbl="node1" presStyleIdx="1" presStyleCnt="5">
        <dgm:presLayoutVars>
          <dgm:bulletEnabled val="1"/>
        </dgm:presLayoutVars>
      </dgm:prSet>
      <dgm:spPr/>
    </dgm:pt>
    <dgm:pt modelId="{CA8B464E-D304-4274-8BD7-54F44324F2E3}" type="pres">
      <dgm:prSet presAssocID="{71A73F4C-7A83-4DF4-95A4-CE16E1D8D848}" presName="accent_2" presStyleCnt="0"/>
      <dgm:spPr/>
    </dgm:pt>
    <dgm:pt modelId="{28411B7E-57BD-4984-983F-848182C2FC19}" type="pres">
      <dgm:prSet presAssocID="{71A73F4C-7A83-4DF4-95A4-CE16E1D8D848}" presName="accentRepeatNode" presStyleLbl="solidFgAcc1" presStyleIdx="1" presStyleCnt="5"/>
      <dgm:spPr/>
    </dgm:pt>
    <dgm:pt modelId="{E0CC5F6A-CE01-40B8-A1AF-72C50505D01B}" type="pres">
      <dgm:prSet presAssocID="{5CE22808-5E23-4D72-B457-6F110E4AFFFD}" presName="text_3" presStyleLbl="node1" presStyleIdx="2" presStyleCnt="5">
        <dgm:presLayoutVars>
          <dgm:bulletEnabled val="1"/>
        </dgm:presLayoutVars>
      </dgm:prSet>
      <dgm:spPr/>
    </dgm:pt>
    <dgm:pt modelId="{96C10590-19BF-40BB-B80F-452B3F58AB41}" type="pres">
      <dgm:prSet presAssocID="{5CE22808-5E23-4D72-B457-6F110E4AFFFD}" presName="accent_3" presStyleCnt="0"/>
      <dgm:spPr/>
    </dgm:pt>
    <dgm:pt modelId="{A51FE669-0C7C-4704-8772-6B90F54EF1C9}" type="pres">
      <dgm:prSet presAssocID="{5CE22808-5E23-4D72-B457-6F110E4AFFFD}" presName="accentRepeatNode" presStyleLbl="solidFgAcc1" presStyleIdx="2" presStyleCnt="5"/>
      <dgm:spPr/>
    </dgm:pt>
    <dgm:pt modelId="{CABF4D7E-5FC7-4635-9CF2-0E437D358484}" type="pres">
      <dgm:prSet presAssocID="{AACD4ABA-C1BE-4D57-8F9D-865F661CB49C}" presName="text_4" presStyleLbl="node1" presStyleIdx="3" presStyleCnt="5">
        <dgm:presLayoutVars>
          <dgm:bulletEnabled val="1"/>
        </dgm:presLayoutVars>
      </dgm:prSet>
      <dgm:spPr/>
    </dgm:pt>
    <dgm:pt modelId="{B2B9CC81-ED2C-4A7A-8A1C-F2D25DFE9445}" type="pres">
      <dgm:prSet presAssocID="{AACD4ABA-C1BE-4D57-8F9D-865F661CB49C}" presName="accent_4" presStyleCnt="0"/>
      <dgm:spPr/>
    </dgm:pt>
    <dgm:pt modelId="{43948CD2-EA46-4C55-8E47-2185C16A0EEF}" type="pres">
      <dgm:prSet presAssocID="{AACD4ABA-C1BE-4D57-8F9D-865F661CB49C}" presName="accentRepeatNode" presStyleLbl="solidFgAcc1" presStyleIdx="3" presStyleCnt="5"/>
      <dgm:spPr/>
    </dgm:pt>
    <dgm:pt modelId="{2215F863-8739-4BFE-AEC1-5DEDC6262C0F}" type="pres">
      <dgm:prSet presAssocID="{A5172879-8E13-4AF7-9E4D-7BA56C9E4F58}" presName="text_5" presStyleLbl="node1" presStyleIdx="4" presStyleCnt="5">
        <dgm:presLayoutVars>
          <dgm:bulletEnabled val="1"/>
        </dgm:presLayoutVars>
      </dgm:prSet>
      <dgm:spPr/>
    </dgm:pt>
    <dgm:pt modelId="{35BEF559-B63A-47E2-BF40-56C3A0BE89B7}" type="pres">
      <dgm:prSet presAssocID="{A5172879-8E13-4AF7-9E4D-7BA56C9E4F58}" presName="accent_5" presStyleCnt="0"/>
      <dgm:spPr/>
    </dgm:pt>
    <dgm:pt modelId="{45F3CCF2-8036-430B-BDB8-F696F54F57E8}" type="pres">
      <dgm:prSet presAssocID="{A5172879-8E13-4AF7-9E4D-7BA56C9E4F58}" presName="accentRepeatNode" presStyleLbl="solidFgAcc1" presStyleIdx="4" presStyleCnt="5"/>
      <dgm:spPr/>
    </dgm:pt>
  </dgm:ptLst>
  <dgm:cxnLst>
    <dgm:cxn modelId="{D611079F-CCD5-42CC-94CC-12770F0996BF}" srcId="{F8AA9585-23F0-454A-8CCC-CBA54CD720E9}" destId="{8A483B35-6DA9-4778-88D5-2322BFC5DA94}" srcOrd="0" destOrd="0" parTransId="{EF4F6970-1C5F-4721-A610-26A1CB3FE3DA}" sibTransId="{C4779F3F-8139-45E0-93F4-FAD9061D4041}"/>
    <dgm:cxn modelId="{09B09049-5860-4289-B2F3-DF75F6743317}" type="presOf" srcId="{71A73F4C-7A83-4DF4-95A4-CE16E1D8D848}" destId="{84885EEA-96C6-4DBE-BD59-2FCADDA597A0}" srcOrd="0" destOrd="0" presId="urn:microsoft.com/office/officeart/2008/layout/VerticalCurvedList"/>
    <dgm:cxn modelId="{F77A6D54-38A4-49C1-A308-9B799D0E85EC}" srcId="{F8AA9585-23F0-454A-8CCC-CBA54CD720E9}" destId="{A5172879-8E13-4AF7-9E4D-7BA56C9E4F58}" srcOrd="4" destOrd="0" parTransId="{B390787B-7FB9-46B2-A3C9-6A067BFF80B5}" sibTransId="{8EC477DB-7599-4E01-93A9-17509643CDAC}"/>
    <dgm:cxn modelId="{1C684BB3-B25F-456F-9C9D-C1D8DB622256}" type="presOf" srcId="{F8AA9585-23F0-454A-8CCC-CBA54CD720E9}" destId="{E849D96B-590C-4B2F-9117-D82F9EB01198}" srcOrd="0" destOrd="0" presId="urn:microsoft.com/office/officeart/2008/layout/VerticalCurvedList"/>
    <dgm:cxn modelId="{A91B4369-9E95-401C-81B0-E0A34A5C5679}" type="presOf" srcId="{AACD4ABA-C1BE-4D57-8F9D-865F661CB49C}" destId="{CABF4D7E-5FC7-4635-9CF2-0E437D358484}" srcOrd="0" destOrd="0" presId="urn:microsoft.com/office/officeart/2008/layout/VerticalCurvedList"/>
    <dgm:cxn modelId="{8ABCA416-B0F5-4F7A-BDB4-2E1D9B991BD2}" type="presOf" srcId="{8A483B35-6DA9-4778-88D5-2322BFC5DA94}" destId="{6C9EBAA4-E2D9-495E-804D-117E397609CB}" srcOrd="0" destOrd="0" presId="urn:microsoft.com/office/officeart/2008/layout/VerticalCurvedList"/>
    <dgm:cxn modelId="{79DE849E-9BD6-4BA4-B890-BA51C704C144}" type="presOf" srcId="{C4779F3F-8139-45E0-93F4-FAD9061D4041}" destId="{8836C4F7-B3FE-4D1B-B89E-2261C792D927}" srcOrd="0" destOrd="0" presId="urn:microsoft.com/office/officeart/2008/layout/VerticalCurvedList"/>
    <dgm:cxn modelId="{359858F4-20A2-4CF7-A95A-5942F32B83D8}" srcId="{F8AA9585-23F0-454A-8CCC-CBA54CD720E9}" destId="{5CE22808-5E23-4D72-B457-6F110E4AFFFD}" srcOrd="2" destOrd="0" parTransId="{5ACD2C2C-6F30-4B9A-8B8F-14EF5DBF77E6}" sibTransId="{26C9016A-0350-4FCB-88CF-DAB3B36E7863}"/>
    <dgm:cxn modelId="{03244781-3569-459A-8033-B6BBBB022DD2}" type="presOf" srcId="{A5172879-8E13-4AF7-9E4D-7BA56C9E4F58}" destId="{2215F863-8739-4BFE-AEC1-5DEDC6262C0F}" srcOrd="0" destOrd="0" presId="urn:microsoft.com/office/officeart/2008/layout/VerticalCurvedList"/>
    <dgm:cxn modelId="{827ED753-B413-46E4-84B8-AB2E8A891812}" srcId="{F8AA9585-23F0-454A-8CCC-CBA54CD720E9}" destId="{AACD4ABA-C1BE-4D57-8F9D-865F661CB49C}" srcOrd="3" destOrd="0" parTransId="{D2F39E61-C850-406C-92E5-D8E8D6ECEFF8}" sibTransId="{39D277A5-FFE9-4C32-BD96-2CB5F47654E1}"/>
    <dgm:cxn modelId="{FFC71379-F476-43D4-9971-C9511B884061}" type="presOf" srcId="{5CE22808-5E23-4D72-B457-6F110E4AFFFD}" destId="{E0CC5F6A-CE01-40B8-A1AF-72C50505D01B}" srcOrd="0" destOrd="0" presId="urn:microsoft.com/office/officeart/2008/layout/VerticalCurvedList"/>
    <dgm:cxn modelId="{9A618AB1-7320-4A94-A06B-BED0BAEDF125}" srcId="{F8AA9585-23F0-454A-8CCC-CBA54CD720E9}" destId="{71A73F4C-7A83-4DF4-95A4-CE16E1D8D848}" srcOrd="1" destOrd="0" parTransId="{7D6C70BF-0CBB-4656-A86F-5D7088C54B5B}" sibTransId="{95EC0715-EEBD-41FA-AF07-E02554EC97DA}"/>
    <dgm:cxn modelId="{9EE617B9-2C39-4D90-9024-647F1D56C409}" type="presParOf" srcId="{E849D96B-590C-4B2F-9117-D82F9EB01198}" destId="{7C85F16C-DCE8-4385-9C88-6EA284D814D6}" srcOrd="0" destOrd="0" presId="urn:microsoft.com/office/officeart/2008/layout/VerticalCurvedList"/>
    <dgm:cxn modelId="{1236EAC7-10CB-4EC6-BB18-F0C282374ED9}" type="presParOf" srcId="{7C85F16C-DCE8-4385-9C88-6EA284D814D6}" destId="{F71035C3-7C27-42C0-A8AD-4366C8EC645D}" srcOrd="0" destOrd="0" presId="urn:microsoft.com/office/officeart/2008/layout/VerticalCurvedList"/>
    <dgm:cxn modelId="{D4CD4449-A143-4124-93E4-D76955FB5EA8}" type="presParOf" srcId="{F71035C3-7C27-42C0-A8AD-4366C8EC645D}" destId="{17C45BE8-5489-4612-9AD8-A6731E2E2E65}" srcOrd="0" destOrd="0" presId="urn:microsoft.com/office/officeart/2008/layout/VerticalCurvedList"/>
    <dgm:cxn modelId="{C7CD2257-2C08-4F40-A3F0-D8B009F9D123}" type="presParOf" srcId="{F71035C3-7C27-42C0-A8AD-4366C8EC645D}" destId="{8836C4F7-B3FE-4D1B-B89E-2261C792D927}" srcOrd="1" destOrd="0" presId="urn:microsoft.com/office/officeart/2008/layout/VerticalCurvedList"/>
    <dgm:cxn modelId="{E2C8BC6D-A7DC-4B77-A39E-EF0E48003F90}" type="presParOf" srcId="{F71035C3-7C27-42C0-A8AD-4366C8EC645D}" destId="{62263141-6613-4ED8-8151-A112E995999A}" srcOrd="2" destOrd="0" presId="urn:microsoft.com/office/officeart/2008/layout/VerticalCurvedList"/>
    <dgm:cxn modelId="{F8E2785C-C322-4BB2-9380-1C17C97730ED}" type="presParOf" srcId="{F71035C3-7C27-42C0-A8AD-4366C8EC645D}" destId="{00248253-BFCF-4F57-9CB7-37A4EE2ACF57}" srcOrd="3" destOrd="0" presId="urn:microsoft.com/office/officeart/2008/layout/VerticalCurvedList"/>
    <dgm:cxn modelId="{FAD5A0DE-B1C0-4125-9CDF-D8A624254622}" type="presParOf" srcId="{7C85F16C-DCE8-4385-9C88-6EA284D814D6}" destId="{6C9EBAA4-E2D9-495E-804D-117E397609CB}" srcOrd="1" destOrd="0" presId="urn:microsoft.com/office/officeart/2008/layout/VerticalCurvedList"/>
    <dgm:cxn modelId="{33BD8920-FFF2-4617-88ED-63C1759FD777}" type="presParOf" srcId="{7C85F16C-DCE8-4385-9C88-6EA284D814D6}" destId="{EB93EEF7-FBEF-488C-8C5D-C8666159A49C}" srcOrd="2" destOrd="0" presId="urn:microsoft.com/office/officeart/2008/layout/VerticalCurvedList"/>
    <dgm:cxn modelId="{236E559C-D9E0-4FB9-A074-DDF3E17F040D}" type="presParOf" srcId="{EB93EEF7-FBEF-488C-8C5D-C8666159A49C}" destId="{D104A52C-C39C-42AD-B846-76A7B0142DC6}" srcOrd="0" destOrd="0" presId="urn:microsoft.com/office/officeart/2008/layout/VerticalCurvedList"/>
    <dgm:cxn modelId="{D040BCA5-C634-4057-BACC-EE0C5B532F67}" type="presParOf" srcId="{7C85F16C-DCE8-4385-9C88-6EA284D814D6}" destId="{84885EEA-96C6-4DBE-BD59-2FCADDA597A0}" srcOrd="3" destOrd="0" presId="urn:microsoft.com/office/officeart/2008/layout/VerticalCurvedList"/>
    <dgm:cxn modelId="{D1BCE3DE-3124-47C2-A481-23FD138A4B9F}" type="presParOf" srcId="{7C85F16C-DCE8-4385-9C88-6EA284D814D6}" destId="{CA8B464E-D304-4274-8BD7-54F44324F2E3}" srcOrd="4" destOrd="0" presId="urn:microsoft.com/office/officeart/2008/layout/VerticalCurvedList"/>
    <dgm:cxn modelId="{69AF9981-6DEF-4B4C-A8B1-78220D7140EC}" type="presParOf" srcId="{CA8B464E-D304-4274-8BD7-54F44324F2E3}" destId="{28411B7E-57BD-4984-983F-848182C2FC19}" srcOrd="0" destOrd="0" presId="urn:microsoft.com/office/officeart/2008/layout/VerticalCurvedList"/>
    <dgm:cxn modelId="{FF64A06F-929B-4BB9-BB9E-359F01976970}" type="presParOf" srcId="{7C85F16C-DCE8-4385-9C88-6EA284D814D6}" destId="{E0CC5F6A-CE01-40B8-A1AF-72C50505D01B}" srcOrd="5" destOrd="0" presId="urn:microsoft.com/office/officeart/2008/layout/VerticalCurvedList"/>
    <dgm:cxn modelId="{AE74ADC9-2DF1-4921-AA7E-B57349FE9C37}" type="presParOf" srcId="{7C85F16C-DCE8-4385-9C88-6EA284D814D6}" destId="{96C10590-19BF-40BB-B80F-452B3F58AB41}" srcOrd="6" destOrd="0" presId="urn:microsoft.com/office/officeart/2008/layout/VerticalCurvedList"/>
    <dgm:cxn modelId="{2539ACA9-8D71-4817-8F44-8FF30A994323}" type="presParOf" srcId="{96C10590-19BF-40BB-B80F-452B3F58AB41}" destId="{A51FE669-0C7C-4704-8772-6B90F54EF1C9}" srcOrd="0" destOrd="0" presId="urn:microsoft.com/office/officeart/2008/layout/VerticalCurvedList"/>
    <dgm:cxn modelId="{111674D3-F390-432B-A01E-560CBBF8B76F}" type="presParOf" srcId="{7C85F16C-DCE8-4385-9C88-6EA284D814D6}" destId="{CABF4D7E-5FC7-4635-9CF2-0E437D358484}" srcOrd="7" destOrd="0" presId="urn:microsoft.com/office/officeart/2008/layout/VerticalCurvedList"/>
    <dgm:cxn modelId="{882A4DB6-780B-4664-BCC9-218100BE6AAB}" type="presParOf" srcId="{7C85F16C-DCE8-4385-9C88-6EA284D814D6}" destId="{B2B9CC81-ED2C-4A7A-8A1C-F2D25DFE9445}" srcOrd="8" destOrd="0" presId="urn:microsoft.com/office/officeart/2008/layout/VerticalCurvedList"/>
    <dgm:cxn modelId="{E3130DBB-C135-497A-A200-22980C4BF2BB}" type="presParOf" srcId="{B2B9CC81-ED2C-4A7A-8A1C-F2D25DFE9445}" destId="{43948CD2-EA46-4C55-8E47-2185C16A0EEF}" srcOrd="0" destOrd="0" presId="urn:microsoft.com/office/officeart/2008/layout/VerticalCurvedList"/>
    <dgm:cxn modelId="{6A1C5F01-0301-4D8E-96E4-87BF024AAE23}" type="presParOf" srcId="{7C85F16C-DCE8-4385-9C88-6EA284D814D6}" destId="{2215F863-8739-4BFE-AEC1-5DEDC6262C0F}" srcOrd="9" destOrd="0" presId="urn:microsoft.com/office/officeart/2008/layout/VerticalCurvedList"/>
    <dgm:cxn modelId="{11B582CA-C4D5-457B-973E-166899D8F8A7}" type="presParOf" srcId="{7C85F16C-DCE8-4385-9C88-6EA284D814D6}" destId="{35BEF559-B63A-47E2-BF40-56C3A0BE89B7}" srcOrd="10" destOrd="0" presId="urn:microsoft.com/office/officeart/2008/layout/VerticalCurvedList"/>
    <dgm:cxn modelId="{452D6FC6-8AE3-451C-9E03-8C7D6B295406}" type="presParOf" srcId="{35BEF559-B63A-47E2-BF40-56C3A0BE89B7}" destId="{45F3CCF2-8036-430B-BDB8-F696F54F57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BD32C-6B76-4ABF-BCD7-724884DCDA32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B278D-8E0A-4D09-AEFC-7DB6F4A43351}">
      <dsp:nvSpPr>
        <dsp:cNvPr id="0" name=""/>
        <dsp:cNvSpPr/>
      </dsp:nvSpPr>
      <dsp:spPr>
        <a:xfrm>
          <a:off x="649656" y="468052"/>
          <a:ext cx="7278640" cy="936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значительные успехи в профилактике и ликвидации ряда опасных болезней животных;</a:t>
          </a:r>
          <a:endParaRPr lang="ru-RU" sz="2000" kern="1200" dirty="0"/>
        </a:p>
      </dsp:txBody>
      <dsp:txXfrm>
        <a:off x="649656" y="468052"/>
        <a:ext cx="7278640" cy="936104"/>
      </dsp:txXfrm>
    </dsp:sp>
    <dsp:sp modelId="{7BDAF1EE-F364-445A-8CF4-99FE6DD893B7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76D0B-BF27-4E1A-B83C-3CAA28EC5AB1}">
      <dsp:nvSpPr>
        <dsp:cNvPr id="0" name=""/>
        <dsp:cNvSpPr/>
      </dsp:nvSpPr>
      <dsp:spPr>
        <a:xfrm>
          <a:off x="989929" y="1872208"/>
          <a:ext cx="6938366" cy="936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развитии сельскохозяйственного производства;</a:t>
          </a:r>
          <a:endParaRPr lang="ru-RU" sz="2000" kern="1200" dirty="0"/>
        </a:p>
      </dsp:txBody>
      <dsp:txXfrm>
        <a:off x="989929" y="1872208"/>
        <a:ext cx="6938366" cy="936104"/>
      </dsp:txXfrm>
    </dsp:sp>
    <dsp:sp modelId="{05E6EC4E-A5F4-46A1-B09D-75773DF51938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FE05C-66E3-4C15-AE07-2E19B7D4577B}">
      <dsp:nvSpPr>
        <dsp:cNvPr id="0" name=""/>
        <dsp:cNvSpPr/>
      </dsp:nvSpPr>
      <dsp:spPr>
        <a:xfrm>
          <a:off x="649656" y="3276364"/>
          <a:ext cx="7278640" cy="936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ветеринарная служба России вернется на  заслуженный авторитет у ветеринарных служб зарубежных стран и Международного эпизоотического бюро.</a:t>
          </a:r>
          <a:endParaRPr lang="ru-RU" sz="2000" kern="1200" dirty="0"/>
        </a:p>
      </dsp:txBody>
      <dsp:txXfrm>
        <a:off x="649656" y="3276364"/>
        <a:ext cx="7278640" cy="936104"/>
      </dsp:txXfrm>
    </dsp:sp>
    <dsp:sp modelId="{06A80ED8-E86B-47EF-ADE6-3E2EF0316DC5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12D3-43F1-441C-B1F7-0914CE298CA0}">
      <dsp:nvSpPr>
        <dsp:cNvPr id="0" name=""/>
        <dsp:cNvSpPr/>
      </dsp:nvSpPr>
      <dsp:spPr>
        <a:xfrm rot="5400000">
          <a:off x="-325912" y="328357"/>
          <a:ext cx="2172751" cy="1520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 rot="-5400000">
        <a:off x="2" y="762907"/>
        <a:ext cx="1520925" cy="651826"/>
      </dsp:txXfrm>
    </dsp:sp>
    <dsp:sp modelId="{FB3B19BA-0CBB-400C-8E2F-4FDC5855973C}">
      <dsp:nvSpPr>
        <dsp:cNvPr id="0" name=""/>
        <dsp:cNvSpPr/>
      </dsp:nvSpPr>
      <dsp:spPr>
        <a:xfrm rot="5400000">
          <a:off x="4158774" y="-2635403"/>
          <a:ext cx="1412288" cy="6687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Объединить «горизонтально» в одной службе контроль (надзор) по всей пищевой цепочке от поля до прилавка. Для этого необходимо обеспечить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Россельхознадзор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достаточным объемом полномочий, позволяющим осуществлять контроль (надзор) пищевой продукции по всей пищевой цепи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520925" y="71388"/>
        <a:ext cx="6619044" cy="1274404"/>
      </dsp:txXfrm>
    </dsp:sp>
    <dsp:sp modelId="{28C9D65E-C58A-4C60-998F-326AB683E6BC}">
      <dsp:nvSpPr>
        <dsp:cNvPr id="0" name=""/>
        <dsp:cNvSpPr/>
      </dsp:nvSpPr>
      <dsp:spPr>
        <a:xfrm rot="5400000">
          <a:off x="-325912" y="2214716"/>
          <a:ext cx="2172751" cy="15209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 rot="-5400000">
        <a:off x="2" y="2649266"/>
        <a:ext cx="1520925" cy="651826"/>
      </dsp:txXfrm>
    </dsp:sp>
    <dsp:sp modelId="{B2465907-22CF-4245-9C1D-84D68F26711E}">
      <dsp:nvSpPr>
        <dsp:cNvPr id="0" name=""/>
        <dsp:cNvSpPr/>
      </dsp:nvSpPr>
      <dsp:spPr>
        <a:xfrm rot="5400000">
          <a:off x="4158774" y="-749045"/>
          <a:ext cx="1412288" cy="6687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Создать Единую службу пищевой безопасности. Для этого потребуется в дополнение к реализации первого этапа признать надзорные полномочия региональный ветеринарных служб исключительно федеральными, а также подчинить руководителей региональных ветеринарных служб главному федеральному ветеринарному врачу РФ.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520925" y="1957746"/>
        <a:ext cx="6619044" cy="1274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C4F7-B3FE-4D1B-B89E-2261C792D927}">
      <dsp:nvSpPr>
        <dsp:cNvPr id="0" name=""/>
        <dsp:cNvSpPr/>
      </dsp:nvSpPr>
      <dsp:spPr>
        <a:xfrm>
          <a:off x="-4801737" y="-735938"/>
          <a:ext cx="5719194" cy="5719194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EBAA4-E2D9-495E-804D-117E397609CB}">
      <dsp:nvSpPr>
        <dsp:cNvPr id="0" name=""/>
        <dsp:cNvSpPr/>
      </dsp:nvSpPr>
      <dsp:spPr>
        <a:xfrm>
          <a:off x="401477" y="265372"/>
          <a:ext cx="7893368" cy="53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общепринятая мировая практика</a:t>
          </a:r>
          <a:endParaRPr lang="ru-RU" sz="1600" kern="1200"/>
        </a:p>
      </dsp:txBody>
      <dsp:txXfrm>
        <a:off x="401477" y="265372"/>
        <a:ext cx="7893368" cy="531084"/>
      </dsp:txXfrm>
    </dsp:sp>
    <dsp:sp modelId="{D104A52C-C39C-42AD-B846-76A7B0142DC6}">
      <dsp:nvSpPr>
        <dsp:cNvPr id="0" name=""/>
        <dsp:cNvSpPr/>
      </dsp:nvSpPr>
      <dsp:spPr>
        <a:xfrm>
          <a:off x="69550" y="198986"/>
          <a:ext cx="663855" cy="663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85EEA-96C6-4DBE-BD59-2FCADDA597A0}">
      <dsp:nvSpPr>
        <dsp:cNvPr id="0" name=""/>
        <dsp:cNvSpPr/>
      </dsp:nvSpPr>
      <dsp:spPr>
        <a:xfrm>
          <a:off x="782037" y="1061744"/>
          <a:ext cx="7512808" cy="53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основа для принятия решений по ветеринарному и  стратегическому планированию в сельском хозяйстве</a:t>
          </a:r>
          <a:endParaRPr lang="ru-RU" sz="1600" kern="1200"/>
        </a:p>
      </dsp:txBody>
      <dsp:txXfrm>
        <a:off x="782037" y="1061744"/>
        <a:ext cx="7512808" cy="531084"/>
      </dsp:txXfrm>
    </dsp:sp>
    <dsp:sp modelId="{28411B7E-57BD-4984-983F-848182C2FC19}">
      <dsp:nvSpPr>
        <dsp:cNvPr id="0" name=""/>
        <dsp:cNvSpPr/>
      </dsp:nvSpPr>
      <dsp:spPr>
        <a:xfrm>
          <a:off x="450109" y="995358"/>
          <a:ext cx="663855" cy="663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C5F6A-CE01-40B8-A1AF-72C50505D01B}">
      <dsp:nvSpPr>
        <dsp:cNvPr id="0" name=""/>
        <dsp:cNvSpPr/>
      </dsp:nvSpPr>
      <dsp:spPr>
        <a:xfrm>
          <a:off x="898838" y="1858116"/>
          <a:ext cx="7396007" cy="53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обязательное требование иностранных аудиторов стран-импортеров</a:t>
          </a:r>
          <a:endParaRPr lang="ru-RU" sz="1600" kern="1200"/>
        </a:p>
      </dsp:txBody>
      <dsp:txXfrm>
        <a:off x="898838" y="1858116"/>
        <a:ext cx="7396007" cy="531084"/>
      </dsp:txXfrm>
    </dsp:sp>
    <dsp:sp modelId="{A51FE669-0C7C-4704-8772-6B90F54EF1C9}">
      <dsp:nvSpPr>
        <dsp:cNvPr id="0" name=""/>
        <dsp:cNvSpPr/>
      </dsp:nvSpPr>
      <dsp:spPr>
        <a:xfrm>
          <a:off x="566910" y="1791730"/>
          <a:ext cx="663855" cy="663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F4D7E-5FC7-4635-9CF2-0E437D358484}">
      <dsp:nvSpPr>
        <dsp:cNvPr id="0" name=""/>
        <dsp:cNvSpPr/>
      </dsp:nvSpPr>
      <dsp:spPr>
        <a:xfrm>
          <a:off x="782037" y="2654488"/>
          <a:ext cx="7512808" cy="53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позволит реализовать реальную прослеживаемость животных и продукции</a:t>
          </a:r>
          <a:endParaRPr lang="ru-RU" sz="1600" kern="1200"/>
        </a:p>
      </dsp:txBody>
      <dsp:txXfrm>
        <a:off x="782037" y="2654488"/>
        <a:ext cx="7512808" cy="531084"/>
      </dsp:txXfrm>
    </dsp:sp>
    <dsp:sp modelId="{43948CD2-EA46-4C55-8E47-2185C16A0EEF}">
      <dsp:nvSpPr>
        <dsp:cNvPr id="0" name=""/>
        <dsp:cNvSpPr/>
      </dsp:nvSpPr>
      <dsp:spPr>
        <a:xfrm>
          <a:off x="450109" y="2588102"/>
          <a:ext cx="663855" cy="663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5F863-8739-4BFE-AEC1-5DEDC6262C0F}">
      <dsp:nvSpPr>
        <dsp:cNvPr id="0" name=""/>
        <dsp:cNvSpPr/>
      </dsp:nvSpPr>
      <dsp:spPr>
        <a:xfrm>
          <a:off x="401477" y="3450860"/>
          <a:ext cx="7893368" cy="53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4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сделать затруднительными нелегальный оборот животных и продукции животного происхождения </a:t>
          </a:r>
          <a:endParaRPr lang="ru-RU" sz="1600" kern="1200"/>
        </a:p>
      </dsp:txBody>
      <dsp:txXfrm>
        <a:off x="401477" y="3450860"/>
        <a:ext cx="7893368" cy="531084"/>
      </dsp:txXfrm>
    </dsp:sp>
    <dsp:sp modelId="{45F3CCF2-8036-430B-BDB8-F696F54F57E8}">
      <dsp:nvSpPr>
        <dsp:cNvPr id="0" name=""/>
        <dsp:cNvSpPr/>
      </dsp:nvSpPr>
      <dsp:spPr>
        <a:xfrm>
          <a:off x="69550" y="3384474"/>
          <a:ext cx="663855" cy="663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69CF-DB5E-4C5E-9E3C-2B0B9765ED56}" type="datetimeFigureOut">
              <a:rPr lang="ru-RU" smtClean="0"/>
              <a:t>20.02.2018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26924-BFDB-45AD-8D01-ABBB000BC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0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3" y="2901746"/>
            <a:ext cx="7257143" cy="2119042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108000" tIns="72000" rIns="108000" bIns="72000">
            <a:noAutofit/>
          </a:bodyPr>
          <a:lstStyle>
            <a:lvl1pPr>
              <a:defRPr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7943" y="5370284"/>
            <a:ext cx="7257143" cy="391628"/>
          </a:xfrm>
          <a:prstGeom prst="rect">
            <a:avLst/>
          </a:prstGeom>
        </p:spPr>
        <p:txBody>
          <a:bodyPr lIns="108000" tIns="72000" rIns="108000" bIns="72000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1286" r="4890" b="9452"/>
          <a:stretch/>
        </p:blipFill>
        <p:spPr>
          <a:xfrm>
            <a:off x="6428791" y="209422"/>
            <a:ext cx="2533779" cy="13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r="44900"/>
          <a:stretch/>
        </p:blipFill>
        <p:spPr>
          <a:xfrm>
            <a:off x="2" y="0"/>
            <a:ext cx="3489648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489650" y="0"/>
            <a:ext cx="56543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1286" r="4890" b="9452"/>
          <a:stretch/>
        </p:blipFill>
        <p:spPr>
          <a:xfrm>
            <a:off x="7035282" y="209423"/>
            <a:ext cx="1927288" cy="995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89650" y="2901820"/>
            <a:ext cx="5208263" cy="2166027"/>
          </a:xfrm>
        </p:spPr>
        <p:txBody>
          <a:bodyPr vert="horz" wrap="square" lIns="180000" tIns="0" rIns="0" bIns="72000" rtlCol="0" anchor="ctr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20.02.2018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12563" cy="933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933061"/>
            <a:ext cx="82296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8697913" y="6415089"/>
            <a:ext cx="446087" cy="442912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/>
          <a:p>
            <a:pPr algn="ctr"/>
            <a:fld id="{586349D8-39D8-4435-875B-C984ED24FC74}" type="slidenum">
              <a:rPr lang="ru-RU" sz="1400" smtClean="0">
                <a:solidFill>
                  <a:prstClr val="white"/>
                </a:solidFill>
              </a:rPr>
              <a:pPr algn="ctr"/>
              <a:t>‹#›</a:t>
            </a:fld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tabLst>
          <a:tab pos="1708150" algn="l"/>
        </a:tabLst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0272" y="238625"/>
            <a:ext cx="19442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33" y="214025"/>
            <a:ext cx="3125767" cy="7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7376" y="1988840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вопросы и проблемы для экспорта</a:t>
            </a: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российской животноводческой продукции</a:t>
            </a: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99" y="2636912"/>
            <a:ext cx="3754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командной вертикали главных государственных ветеринарных инспекторов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ГГВИ) </a:t>
            </a:r>
          </a:p>
        </p:txBody>
      </p:sp>
      <p:pic>
        <p:nvPicPr>
          <p:cNvPr id="11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7211144" cy="9330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государственной ветеринарной службой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47145"/>
            <a:ext cx="4578296" cy="56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7211144" cy="9330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государственной ветеринарной службой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единой структуры государственной ветеринарной службы будут достигнуты: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2768414"/>
              </p:ext>
            </p:extLst>
          </p:nvPr>
        </p:nvGraphicFramePr>
        <p:xfrm>
          <a:off x="726547" y="1352949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58772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вышеизложенное будет способствовать развитию сельского хозяйства и открытию рынка для экспорта.</a:t>
            </a:r>
          </a:p>
        </p:txBody>
      </p:sp>
    </p:spTree>
    <p:extLst>
      <p:ext uri="{BB962C8B-B14F-4D97-AF65-F5344CB8AC3E}">
        <p14:creationId xmlns:p14="http://schemas.microsoft.com/office/powerpoint/2010/main" val="397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6522664" cy="93306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единой службы пищевой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– перспективные планы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1123328"/>
              </p:ext>
            </p:extLst>
          </p:nvPr>
        </p:nvGraphicFramePr>
        <p:xfrm>
          <a:off x="539552" y="213285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Перераспределить полномочия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(государственной ветеринарной службой РФ)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провести системное реформирование, разделив его на два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7335264"/>
              </p:ext>
            </p:extLst>
          </p:nvPr>
        </p:nvGraphicFramePr>
        <p:xfrm>
          <a:off x="457201" y="2132856"/>
          <a:ext cx="8352928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6522664" cy="93306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и учет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регистрация предприятий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1124744"/>
            <a:ext cx="83529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Фактическое отсутствие единой федеральной системы идентификации и учета животных  и системы регистрации  убойных предприятий и объектов выращивания делает малоэффективными действия надзорных органов по предотвращению распространения  и искоренению заболеваний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Указанный учет и </a:t>
            </a:r>
            <a:r>
              <a:rPr lang="ru-RU" sz="1400" b="1" dirty="0" smtClean="0"/>
              <a:t>регистрация: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21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80728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животных успешно реализована в большинстве стран мира , включая страны-члены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65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объектов предусмотрена 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 021/2011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пищевой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продукции», но при этом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уже более 3х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 уполномоченный ответственный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Белоруссии, Кыргызстане, Казахстане порядок регистрации производственных объектов определен и выполняется. </a:t>
            </a:r>
          </a:p>
          <a:p>
            <a:pPr indent="5365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практике компетентным органом в области ветеринарии (как правило это Министерство сельского хозяйства) присваиваются идентификационные номера всем хозяйствующим субъектам. При оформлении разрешения для импорта цивилизованные страны  в качестве обязательного требования  просят внести регистрационные номера предприятий-импортеров (ЕС, Бразилия, КСА).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вышеописанное не реализовано,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свою очередь тормозит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экспортные рынки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6575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indent="536575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или формирование федерального законодательства для реализации указанных функций.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6575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6522664" cy="93306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предприятий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Экспортные барьеры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933061"/>
            <a:ext cx="8147247" cy="5592283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барьерами на пути к экспорту  являются тарифные и не тарифные ограничения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6575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тарифным барьерам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marL="0" indent="363538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-пошлины (к примеру, пошлина на ввоз говядины в Турцию порядка 200% вне квоты, а в  Марокко- порядка 225%);</a:t>
            </a:r>
          </a:p>
          <a:p>
            <a:pPr marL="0" indent="363538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квот для России.</a:t>
            </a:r>
          </a:p>
          <a:p>
            <a:pPr marL="0" indent="536575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тарифным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49263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ограничения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-длительная процедура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на рынок, включая согласование сертификатов и требований;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-долгое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результатов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рисков, инспекций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-дополнительные требования стран-импортеров;</a:t>
            </a:r>
          </a:p>
          <a:p>
            <a:pPr marL="457200" lvl="1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для открытия рынков требуется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политическая поддержка  (так, например, Франция  получала разрешение на экспорт говядины в Китай 17 лет, США– 14 лет, Дания – 9 лет. Канада восстанавливала допуск после вспышки ГЭ КРС – 13 лет).  При этом в данных странах отсутствуют проблемы с эпизоотологией  последние 5 лет. </a:t>
            </a:r>
          </a:p>
          <a:p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1" y="0"/>
            <a:ext cx="7211144" cy="933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708150" algn="l"/>
              </a:tabLst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.Bobrova\Desktop\LOGO_Mirat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65" y="188640"/>
            <a:ext cx="2155782" cy="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Miratorg">
      <a:dk1>
        <a:sysClr val="windowText" lastClr="000000"/>
      </a:dk1>
      <a:lt1>
        <a:sysClr val="window" lastClr="FFFFFF"/>
      </a:lt1>
      <a:dk2>
        <a:srgbClr val="CF003D"/>
      </a:dk2>
      <a:lt2>
        <a:srgbClr val="9B002E"/>
      </a:lt2>
      <a:accent1>
        <a:srgbClr val="E87C71"/>
      </a:accent1>
      <a:accent2>
        <a:srgbClr val="F7D4D1"/>
      </a:accent2>
      <a:accent3>
        <a:srgbClr val="59595C"/>
      </a:accent3>
      <a:accent4>
        <a:srgbClr val="77777A"/>
      </a:accent4>
      <a:accent5>
        <a:srgbClr val="ADADAF"/>
      </a:accent5>
      <a:accent6>
        <a:srgbClr val="E4E4E4"/>
      </a:accent6>
      <a:hlink>
        <a:srgbClr val="E5D509"/>
      </a:hlink>
      <a:folHlink>
        <a:srgbClr val="097AE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11662</TotalTime>
  <Words>510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2_Тема Office</vt:lpstr>
      <vt:lpstr>Презентация PowerPoint</vt:lpstr>
      <vt:lpstr>Отсутствие вертикали управления государственной ветеринарной службой</vt:lpstr>
      <vt:lpstr>Отсутствие вертикали управления государственной ветеринарной службой</vt:lpstr>
      <vt:lpstr>Отсутствие единой службы пищевой безопасности – перспективные планы</vt:lpstr>
      <vt:lpstr>Идентификация и учет животных, регистрация предприятий</vt:lpstr>
      <vt:lpstr>Регистрация предприятий</vt:lpstr>
      <vt:lpstr>Экспортные барьеры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Боброва</dc:creator>
  <cp:lastModifiedBy>Александра Горелова</cp:lastModifiedBy>
  <cp:revision>319</cp:revision>
  <cp:lastPrinted>2017-06-07T08:01:01Z</cp:lastPrinted>
  <dcterms:created xsi:type="dcterms:W3CDTF">2016-05-04T13:09:02Z</dcterms:created>
  <dcterms:modified xsi:type="dcterms:W3CDTF">2018-02-20T07:25:47Z</dcterms:modified>
</cp:coreProperties>
</file>