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99E1-479F-47A0-B2B5-B4E778E3F2AA}" type="datetimeFigureOut">
              <a:rPr lang="ru-RU" smtClean="0"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A41A8-AAB2-4109-B5AC-136C0CBB14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779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99E1-479F-47A0-B2B5-B4E778E3F2AA}" type="datetimeFigureOut">
              <a:rPr lang="ru-RU" smtClean="0"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A41A8-AAB2-4109-B5AC-136C0CBB14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55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99E1-479F-47A0-B2B5-B4E778E3F2AA}" type="datetimeFigureOut">
              <a:rPr lang="ru-RU" smtClean="0"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A41A8-AAB2-4109-B5AC-136C0CBB14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131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99E1-479F-47A0-B2B5-B4E778E3F2AA}" type="datetimeFigureOut">
              <a:rPr lang="ru-RU" smtClean="0"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A41A8-AAB2-4109-B5AC-136C0CBB14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224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99E1-479F-47A0-B2B5-B4E778E3F2AA}" type="datetimeFigureOut">
              <a:rPr lang="ru-RU" smtClean="0"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A41A8-AAB2-4109-B5AC-136C0CBB14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8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99E1-479F-47A0-B2B5-B4E778E3F2AA}" type="datetimeFigureOut">
              <a:rPr lang="ru-RU" smtClean="0"/>
              <a:t>23.10.2017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A41A8-AAB2-4109-B5AC-136C0CBB14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272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99E1-479F-47A0-B2B5-B4E778E3F2AA}" type="datetimeFigureOut">
              <a:rPr lang="ru-RU" smtClean="0"/>
              <a:t>23.10.2017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A41A8-AAB2-4109-B5AC-136C0CBB14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410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99E1-479F-47A0-B2B5-B4E778E3F2AA}" type="datetimeFigureOut">
              <a:rPr lang="ru-RU" smtClean="0"/>
              <a:t>23.10.2017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A41A8-AAB2-4109-B5AC-136C0CBB14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253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99E1-479F-47A0-B2B5-B4E778E3F2AA}" type="datetimeFigureOut">
              <a:rPr lang="ru-RU" smtClean="0"/>
              <a:t>23.10.2017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A41A8-AAB2-4109-B5AC-136C0CBB14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348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99E1-479F-47A0-B2B5-B4E778E3F2AA}" type="datetimeFigureOut">
              <a:rPr lang="ru-RU" smtClean="0"/>
              <a:t>23.10.2017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A41A8-AAB2-4109-B5AC-136C0CBB14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937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99E1-479F-47A0-B2B5-B4E778E3F2AA}" type="datetimeFigureOut">
              <a:rPr lang="ru-RU" smtClean="0"/>
              <a:t>23.10.2017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A41A8-AAB2-4109-B5AC-136C0CBB14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488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E99E1-479F-47A0-B2B5-B4E778E3F2AA}" type="datetimeFigureOut">
              <a:rPr lang="ru-RU" smtClean="0"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A41A8-AAB2-4109-B5AC-136C0CBB14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69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Предложения по навигационному обеспечению транспортного комплекса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/>
              <a:t>Анцев</a:t>
            </a:r>
            <a:r>
              <a:rPr lang="ru-RU" dirty="0"/>
              <a:t> Г.В</a:t>
            </a:r>
            <a:r>
              <a:rPr lang="ru-RU" dirty="0" smtClean="0"/>
              <a:t>., Алексеев </a:t>
            </a:r>
            <a:r>
              <a:rPr lang="ru-RU" dirty="0"/>
              <a:t>А.Л</a:t>
            </a:r>
            <a:r>
              <a:rPr lang="ru-RU" dirty="0" smtClean="0"/>
              <a:t>., Сарычев </a:t>
            </a:r>
            <a:r>
              <a:rPr lang="ru-RU" dirty="0"/>
              <a:t>В.А. </a:t>
            </a:r>
          </a:p>
        </p:txBody>
      </p:sp>
    </p:spTree>
    <p:extLst>
      <p:ext uri="{BB962C8B-B14F-4D97-AF65-F5344CB8AC3E}">
        <p14:creationId xmlns:p14="http://schemas.microsoft.com/office/powerpoint/2010/main" val="3770383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6672" y="253483"/>
            <a:ext cx="11526253" cy="5710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 виды транспорта активно используют сетевые технологии, где любое транспортное средство является узлом соответствующей сетевой структуры, а теперь еще  в </a:t>
            </a:r>
            <a:r>
              <a:rPr lang="ru-RU" sz="4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грид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облачном инфокоммуникационном пространстве. Информационные системы призваны обеспечить требуемое взаимодействие со всем транспортным пространством. 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034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4904" y="1075418"/>
            <a:ext cx="1154229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Качественное обновление используемых транспортных технологий крайне остро ставит задачу эффективности обучения при подготовке и переподготовке кадров для транспорта. Сегодня можно безошибочно спрогнозировать принципиально компьютерный характер применяемых технологий обучения, основанных на организации интеллектуального диалога с обучающимися. Кроме того, сложность транспортных комплексов уже не позволит традиционными способами (на аппаратном уровне)  воспроизвести их в учебных заведениях.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95120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1052" y="514489"/>
            <a:ext cx="1124551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Сложность транспортного комплекса, организация массовых перевозок, рост "стоимости жизни" каждого участника перевозок, острая рыночная конкуренция и терроризм ставят остро вопрос об обеспечении безопасности (навигационной безопасности), в том числе и информационной, а также о защите окружающей среды.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72984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6990" y="399008"/>
            <a:ext cx="11373852" cy="5148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Лавинное  наращивание количества транспортных средств и совершенствования их технических и эксплуатационных характеристик в рамках расширения номенклатуры видов транспорта, свойственных данному региону. Идущие интегрирующие процессы на транспорте, в том числе и в мировом масштабе, приводят к тому, что транспортный комплекс сам по себе становится сверхсложной системой. 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852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8862" y="59216"/>
            <a:ext cx="11486148" cy="6798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indent="269875" algn="just">
              <a:lnSpc>
                <a:spcPct val="150000"/>
              </a:lnSpc>
              <a:spcAft>
                <a:spcPts val="0"/>
              </a:spcAft>
            </a:pPr>
            <a:r>
              <a:rPr lang="ru-RU" sz="1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Технические и научные проблемы, которые приходится сегодня решать в связи с интеллектуализацией каждого вида транспорта</a:t>
            </a:r>
            <a:endParaRPr lang="ru-RU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исследование путей создания эффективных сенсоров, поставляющих информацию об окружающем пространстве для сложных информационных транспортных систем, как бортовых, так и систем управления движением,</a:t>
            </a:r>
            <a:endParaRPr lang="ru-RU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разработка технологий действия транспорта при транспортных работах и в чрезвычайных ситуациях,  </a:t>
            </a:r>
            <a:endParaRPr lang="ru-RU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разработка технологий поддержания технического состояния сложных транспортных информационных систем,</a:t>
            </a:r>
            <a:endParaRPr lang="ru-RU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разработка виртуального экрана для экипажа транспортного средства, оптимизирующего количество и характер информации об окружающей среде и состоянии транспортного средства при организации динамичного насыщенного транспортного пространства, </a:t>
            </a:r>
            <a:endParaRPr lang="ru-RU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всех видов безопасности при организации транспортного пространства и повышения эффективности мер по защите окружающей среды,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унификация на основе концепции открытых систем используемых информационных систем и технологий для транспортных носителей различных видов, создание унифицированной информационной среды для функционирования различных видов транспорта,</a:t>
            </a:r>
            <a:endParaRPr lang="ru-RU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разработка технологий эффективного информационного обмена между участниками транспортных перевозок, в том числе, обеспечивающего достоверность и точность планирования рейсов, задействованных в рамках </a:t>
            </a:r>
            <a:r>
              <a:rPr lang="ru-RU" sz="1600" b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мультимодального</a:t>
            </a:r>
            <a:r>
              <a:rPr lang="ru-RU" sz="1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транспорта,   </a:t>
            </a:r>
            <a:endParaRPr lang="ru-RU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6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разработка технологий обучения для действий в динамичном и насыщенном транспортном пространстве,</a:t>
            </a:r>
            <a:endParaRPr lang="ru-RU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разработка радиоэлектронных транспортных систем 5-го поколения (интегрированная информационная и аппаратная среда) и 6-го поколения (распределенная обработка информации).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602410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3136" y="415104"/>
            <a:ext cx="11438021" cy="5715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рамках концепции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CNS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ATM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средства УВД классифицируются следующим образом: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 управления воздушным движением,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глобальная навигационная спутниковая система,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навигационное оборудование,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линии передачи данных,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бортовое оборудование для обслуживания пассажиров,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системы  модернизации авиационных средств,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системы интеграции аэродромных радиосредств,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радиосредства, применяемые при совершенствовании задействованных в авиации информационных систем,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системы пропуска пассажиров,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системы обеспечения авиационной безопасности и обработки багажа.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070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2820" y="193608"/>
            <a:ext cx="1167865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Безусловно, о формировании концепции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CNS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XTM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следует говорить как о стратегической задаче, причем достаточно далекой, если судить о нынешних темпах разработки и внедрения навигационных концепций для отдельных видов транспорта. Она должна подготавливаться и реализовываться «подспудно», где основой должны выступать функционирующие системы навигационного обеспечения для конкретных видов транспорта. Кроме того, много прикладных транспортных технологий нуждаются лишь во фрагментах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CNS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XTM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например, стыка только двух вида транспорта.  прикладных задач по осуществлению транспорта. Начинать такую подготовку нужно, на наш взгляд, с формирования «общих» онтологии и миссий, чтобы учесть их при организации навигационного обеспечения того или иного вида транспорта. Навигация и связь также должны быть специфическими для каждого вида транспорта. Собственно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межтранспортная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навигация должна осуществляться на уровне интерфейсов, получения и обмена данными и, самое главное, при реализации функции наблюдения, реализуемой алгоритмически.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07040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4768" y="1684422"/>
            <a:ext cx="10515600" cy="123524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/>
              <a:t>CNS/ATM (Communication, Navigation, Surveillance + Air  Traffic Management)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31266" y="4333903"/>
            <a:ext cx="21626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effectLst/>
                <a:ea typeface="Calibri" panose="020F0502020204030204" pitchFamily="34" charset="0"/>
                <a:cs typeface="Segoe UI Light" panose="020B0502040204020203" pitchFamily="34" charset="0"/>
              </a:rPr>
              <a:t>CNS/XTM</a:t>
            </a:r>
            <a:endParaRPr lang="ru-RU" sz="4000" dirty="0">
              <a:cs typeface="Segoe UI Light" panose="020B0502040204020203" pitchFamily="34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5979694" y="3080085"/>
            <a:ext cx="665748" cy="9785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951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/>
              <a:t>Навигационные концепции для различных видов транспорта разрабатываются  в полном отрыве друг от друга </a:t>
            </a:r>
          </a:p>
        </p:txBody>
      </p:sp>
    </p:spTree>
    <p:extLst>
      <p:ext uri="{BB962C8B-B14F-4D97-AF65-F5344CB8AC3E}">
        <p14:creationId xmlns:p14="http://schemas.microsoft.com/office/powerpoint/2010/main" val="1302138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21368" y="1101078"/>
            <a:ext cx="1122145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Появился новый вид транспорта -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мультимодальный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интермодальный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Мультимодальный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интермодальный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транспорт есть вид транспорта, технологии перевозок которого базируются на развертывании и функционировании инфокоммуникационной структуры, охватывающей обслуживаемый регион и обеспечивающей эффективное использование имеющихся всех видов ресурсов, взаимодействие разнообразных транспортных средств, транспортных узлов, а также грузоотправителей, владельцев средств транспорта, операторов, универсальных перевозчиков с целью организации перевозок пассажиров и грузов в обслуживаемом регионе в соответствии с установленными требованиями.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86387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21895" y="1008608"/>
            <a:ext cx="10603831" cy="4511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  <a:spcAft>
                <a:spcPts val="1000"/>
              </a:spcAft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Появился интеллектуальный транспорт. Интеллектуальный транспорт, как вид транспорта,  представляет определенную ступень в развитии транспортного комплекса, базирующуюся на возрастании роли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мультимодальных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перевозок и высокой концентрации информационных средств и ресурсов в пределах транспортного пространства. 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495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4905" y="1212321"/>
            <a:ext cx="1155031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Практически все современные навигационные технологии используют спутниковые системы, выступающие благодаря этому своеобразным системным интегратором для любых навигационных </a:t>
            </a:r>
            <a:r>
              <a:rPr lang="en-US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CNS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en-US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XTM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-технологий, а также как ускоритель в создании интеллектуальной </a:t>
            </a:r>
            <a:r>
              <a:rPr lang="ru-RU" sz="4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интермодальной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транспортной системы.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7125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1262" y="321983"/>
            <a:ext cx="11221453" cy="4586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транспортных системах (точнее, в их информационных платформах) резко усиливается роль алгоритмического или программного обеспечения. В транспортные компьютеры должна быть заложена большая сумма знаний о способах реализации транспортной технологии, предыдущем опыте пользователей, специальные процедуры автоматического синтеза программ, а также средства общения с пользователем, максимально приближающие это общение к общению людей.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087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6885" y="296831"/>
            <a:ext cx="1163052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Навигационные технологии по своей сути должны быть двойными, обслуживающими как гражданские, так и военные транспортные системы -  только военные технологии должны быть еще и устойчивы при парировании разнообразным противодействиям в конфликтных дуэльных ситуациях.  Вообще, военный транспорт сегодня  представляет самую нуждающуюся в интеллектуальных технологиях отрасль транспорта. Причем, соответствующие дополнительные скрипты и сервера предпочтительно вводить в обиход на алгоритмическом уровне. Другой спецификой военных навигационных технологий является нарастающая необходимость обслуживания разнообразного группового оружия (групповых действий).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42985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1579" y="2213356"/>
            <a:ext cx="1159042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число транспортных средств, которые также требуют серьезного навигационного обеспечения, стали мощно входить беспилотные аппараты (роботы).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319207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961</Words>
  <Application>Microsoft Office PowerPoint</Application>
  <PresentationFormat>Широкоэкранный</PresentationFormat>
  <Paragraphs>37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Segoe UI Light</vt:lpstr>
      <vt:lpstr>Symbol</vt:lpstr>
      <vt:lpstr>Times New Roman</vt:lpstr>
      <vt:lpstr>Тема Office</vt:lpstr>
      <vt:lpstr>Предложения по навигационному обеспечению транспортного комплекса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Предложения по навигационному обеспечению транспортного комплекса</dc:title>
  <dc:creator>Миронов О.С.</dc:creator>
  <cp:lastModifiedBy>Миронов О.С.</cp:lastModifiedBy>
  <cp:revision>2</cp:revision>
  <dcterms:created xsi:type="dcterms:W3CDTF">2017-10-23T12:05:31Z</dcterms:created>
  <dcterms:modified xsi:type="dcterms:W3CDTF">2017-10-23T12:17:16Z</dcterms:modified>
</cp:coreProperties>
</file>