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Картинки по запросу рспп лого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690" y="185738"/>
            <a:ext cx="1048145" cy="7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9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43C7-38A1-4A00-8922-3EF0391044D3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45473"/>
            <a:ext cx="12192000" cy="7214660"/>
          </a:xfrm>
          <a:prstGeom prst="rect">
            <a:avLst/>
          </a:prstGeom>
        </p:spPr>
      </p:pic>
      <p:pic>
        <p:nvPicPr>
          <p:cNvPr id="1028" name="Picture 4" descr="Картинки по запросу рспп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7" y="-145473"/>
            <a:ext cx="2762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892" y="1440408"/>
            <a:ext cx="6587836" cy="35892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Цифровая логистика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 ответ на вызовы Цифровой экономики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Куприяновский Василий Павлович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vpkupriyanovsky@gmail.com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Межотраслевая конвергенция технологий – залог тиражирования наиболее эффективных цифровых решений и снижения экономических рисков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39310"/>
            <a:ext cx="6809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из свойств цифровой экономики это конвергенция технологий из одной отрасли в другую и тенденции как разрушающих так и объединяющих технологий в цифровой экономике и в той ее части, которая трансформируется из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в той, которая связана с интеллектуальной мобильностью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 инновациями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совершенно новые быстро развивающиеся части логистики и индустрий.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247" y="2039310"/>
            <a:ext cx="4266753" cy="23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Возможны ли собственные подходы к ответам на вызовы Цифровой экономики?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126" y="1892060"/>
            <a:ext cx="11263745" cy="243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промышленной экономики, логистики, политики инициатив, связанных с цифровым производством, нужно говорить, как о большем, чем просто об исследованиях и инновациях только цифровых технологий — это не менее важные изменения в физике, химии, биологии, математике и в других научных и технических направлениях.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все равно производство и сбыт без рассчитанной цепи поставок до и от потребителя вряд ли будет успешным.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частности, необходимы значительные усилия по решению проблемы рыночных сбоев, связанных с навыками и развитием рабочей силы, инфраструктурой ИКТ, малым и средним бизнесам, наращиванием потенциала, а также стандартов развития, прозрачности данных и доверия к ним, прав интеллектуальной собственности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безопасности.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уже финансово-экономические и общественные науки, которые не менее важны в логистике и цифровой экономике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108" y="4882961"/>
            <a:ext cx="11069782" cy="1433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ru-RU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революция и экономика конечно быстро приходит в каждую страну, но есть все еще время определить свои собственные подходы и быть успешными.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6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178088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Новые, «многомерные» парадигмы и…стандартизация. Преобразования на одном языке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 Включаясь в мировые тренды и практики.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295833"/>
            <a:ext cx="7079672" cy="573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количество совершенно новых терминов, которые употребляется авторами многочисленных публикаций о цифровых технологиях приводит к сложностям в понимании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явлений цифровой экономики, логистики и современных индустрий.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силу общих для всего мира трендов необходимо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следовать общепринятым в мире терминам 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происходящих экономических и иных явлений в цифровых технологиях, происходящих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трансформаций с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физическими вещами в реальном физическом мире с помощью цифровых технологий.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трансформации изменяют суть любой привычной нам отрасли или сильно ее модифицируют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сегодняшних условиях </a:t>
            </a:r>
            <a:r>
              <a:rPr lang="ru-RU" dirty="0" smtClean="0"/>
              <a:t>понадобились </a:t>
            </a:r>
            <a:r>
              <a:rPr lang="ru-RU" dirty="0"/>
              <a:t>для этого совсем новые дополнительные измерения реального 3-х мерного мира, новые языки описания деятельности в новых измерениях и новая стандартизация.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3673" y="1877724"/>
            <a:ext cx="3241964" cy="329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произошло со строительством, которое с помощью информационного моделирования (BIM) практически стало промышленностью, и как и промышленность стало развивать направления работы в жизненном цикле изделий (зданий и сооружений), исходя из необходимости конкурентоспособности и экономической выгоды, достижимых через информационные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73072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503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 абстрактных языков, к вполне реальным экономическим выгодам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036" y="1451066"/>
            <a:ext cx="6934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из свойств цифровой экономики это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конвергенция технологий из одной отрасли в другую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тенденции как разрушающих так и объединяющих технологий в цифровой экономике и в той ее части, которая трансформируется из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промышленности,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в той, которая связана с интеллектуальной мобильностью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инновациями.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возникают совершенно новые быстро развивающиеся части логистики и индустрий.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Чрезвычайно сложные процессы сегодня происходят как в промышленности так и в логистике. 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акого </a:t>
            </a:r>
            <a:r>
              <a:rPr lang="ru-RU" sz="1600" dirty="0"/>
              <a:t>рода проблемы решались созданием в науке новых парадигм познания, абстракциями и новыми искусственными </a:t>
            </a:r>
            <a:r>
              <a:rPr lang="ru-RU" sz="1600" dirty="0" smtClean="0"/>
              <a:t>языками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Именно </a:t>
            </a:r>
            <a:r>
              <a:rPr lang="ru-RU" sz="1600" dirty="0"/>
              <a:t>сегодня в условиях </a:t>
            </a:r>
            <a:r>
              <a:rPr lang="ru-RU" sz="1600" b="1" dirty="0"/>
              <a:t>новых парадигм логистики и промышленности</a:t>
            </a:r>
            <a:r>
              <a:rPr lang="ru-RU" sz="1600" dirty="0"/>
              <a:t> произошло резкое расширение их зон применения.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Все современные организации </a:t>
            </a:r>
            <a:r>
              <a:rPr lang="ru-RU" sz="1600" dirty="0"/>
              <a:t>по стандартизации </a:t>
            </a:r>
            <a:r>
              <a:rPr lang="ru-RU" sz="1600" dirty="0" smtClean="0"/>
              <a:t>уже переходят на формирование стандартов на </a:t>
            </a:r>
            <a:r>
              <a:rPr lang="ru-RU" sz="1600" dirty="0"/>
              <a:t>этих абстрактных </a:t>
            </a:r>
            <a:r>
              <a:rPr lang="ru-RU" sz="1600" dirty="0" smtClean="0"/>
              <a:t>языках (</a:t>
            </a:r>
            <a:r>
              <a:rPr lang="en-US" sz="1600" dirty="0" smtClean="0"/>
              <a:t>BSI</a:t>
            </a:r>
            <a:r>
              <a:rPr lang="ru-RU" sz="1600" dirty="0" smtClean="0"/>
              <a:t>, это язык паттернов)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Именно эти, </a:t>
            </a:r>
            <a:r>
              <a:rPr lang="ru-RU" sz="1600" b="1" dirty="0" smtClean="0"/>
              <a:t>инновационные стандарты</a:t>
            </a:r>
            <a:r>
              <a:rPr lang="ru-RU" sz="1600" dirty="0" smtClean="0"/>
              <a:t>,  </a:t>
            </a:r>
            <a:r>
              <a:rPr lang="ru-RU" sz="1600" dirty="0"/>
              <a:t>уже приносят огромные экономические выгоды </a:t>
            </a:r>
            <a:r>
              <a:rPr lang="ru-RU" sz="1600" dirty="0" smtClean="0"/>
              <a:t>которые </a:t>
            </a:r>
            <a:r>
              <a:rPr lang="ru-RU" sz="1600" dirty="0"/>
              <a:t>будут только расти при грамотном и научном их использовании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42564" y="4552423"/>
            <a:ext cx="3886200" cy="192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2017 года японской группе мировой стандартизации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 уже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пришлось применять даже не три измерения, что бы можно было отобразить сложности умного производства и связанную с ним логистику.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64" y="2139306"/>
            <a:ext cx="3638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231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Совместная экономика. Кумулятивный эффект цифровой трансформации.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451794"/>
            <a:ext cx="79525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экономике выделилась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экономика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известная всем и каждому на примере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Юбера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Яндекс такси, а в индустрии и логистике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сложился принцип 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интеллектуальной мобильности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характерно то что оба эти направления связаны с логистикой.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доехать из аэропорта в Москву двум людям дешевле на интернет такси, чем на железнодорожном Аэроэкспрессе.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цена которая сложилась из-за отставания ОАО РЖД в переходе на цифровую железную дорогу, дающую возможность на 50 % снижения тарифов перевозки по железной дороге и оптимизации движения поездов как грузовых так и пассажирских. </a:t>
            </a:r>
          </a:p>
        </p:txBody>
      </p:sp>
      <p:pic>
        <p:nvPicPr>
          <p:cNvPr id="1026" name="Picture 2" descr="Картинки по запросу поезд догоняет такси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09" y="2551621"/>
            <a:ext cx="3282789" cy="19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601333"/>
            <a:ext cx="10785764" cy="104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экономичный,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теории, железнодорожный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начинает проигрывать новым цифровым формам сервиса такси, считавшегося ранее самым дорогим.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8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373" y="1185894"/>
            <a:ext cx="11215254" cy="284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выбрать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то для цифрового развития России, что может быть </a:t>
            </a:r>
            <a:r>
              <a:rPr lang="ru-RU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расчётно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прибыльно реализовано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 для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действия и воздействия со стороны руководства нашей страны будут варьироваться в зависимости от ответов на эти три вопроса: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будут широко будут приняты эти передовые цифровые технологии производства и логистики?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государственным политикам необходимо будет иметь дело с этим новым видом экономического развития?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быстро будут отечественные компании адаптироваться к неопределенности, создаваемой новыми технологиями и бизнес-моделями?</a:t>
            </a: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не знает сегодня всех ответов, потому что мы находимся в самом начале промышленного преобразования, чье воздействие практически невозможно предсказать. Тем не менее, мы можем с уверенностью сказать, что мы будем видеть результаты быстрее, чем в предыдущих промышленных революциях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11328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373" y="4033981"/>
            <a:ext cx="11215254" cy="2505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Представляется что для России, которая находится в географической позиции между практически всеми центрами новых производств и на новом евроазиатском транзитном и очень нужном пути, вполне естественное значение имеет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приоритетное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условий для цифровой логистики и цепей поставок. </a:t>
            </a: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одной стороны, это создаст возможности для выявления конкурентоспособных отечественных производств и их включения в международное разделение труда, а с другой стороны позволит размешать на нашей территории производства европейских, китайских, японских, американских и иных компаний для поставок как в Азию так и в Европу. </a:t>
            </a: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опыт у России уже есть. В комплексе это позволит активизироваться горнорудному и агропромышленным секторам, заводам производящим металл и иным производствам и на экономических основаниях получить необходимые технологии пусть и в совместное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90054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2" y="2646218"/>
            <a:ext cx="5628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2044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91" y="1690688"/>
            <a:ext cx="10515600" cy="453000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Связанность территорий РФ и занятие позиций в международных транспортных системах – ключевой фактор Цифровой экономики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Транспортные и логистические системы   являются ключевыми факторами в экономической конкурентоспособности страны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Интеллектуальная мобильность – клей для компонент нового уклада экономики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Управление цепочками поставок - ключевой фактор и драйвер для перестройки производства под требования Цифровой экономики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Рост рынка производства и логистики – мировой тренд…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…рост номенклатуры вариативности продуктов как причина этого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Цифровая железная дорога как хребет цифровой трансформации экономики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Межотраслевая конвергенция технологий – залог тиражирования наиболее эффективных цифровых решений и снижения экономических рисков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Возможны ли собственные подходы к ответам на вызовы Цифровой экономики?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Новые, «многомерные» парадигмы и…стандартизация. Преобразования на одном языке. Включаясь в мировые тренды и практики.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абстрактных языков, к вполне реальным экономическим выгодам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Совместная экономика. Кумулятивный эффект цифровой трансформации.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4001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цифровая экономика логистик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13" y="2368897"/>
            <a:ext cx="4292615" cy="27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Связанность территорий РФ и занятие позиций в международных транспортных системах – ключевой фактор Цифровой экономики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74976"/>
            <a:ext cx="65185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Указе Президента РФ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что «первенство в исследованиях и разработках, высокий темп освоения новых знаний и создание инновационных продуктов являются ключевыми факторами, определяющими конкурентоспособность национальных экономик и эффективность национальной стратегии безопасности».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значительной мере это достигается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счет: «связанности территорий Российской Федерации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создания интеллектуальных транспортных систем, а так же занятия и удержания лидерских позиций в создании международных транспортных систем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6010">
            <a:off x="8841829" y="3269772"/>
            <a:ext cx="1964381" cy="27604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7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890" y="1804658"/>
            <a:ext cx="110282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Безусловно сегодня высокоразвитые и современные транспортные и логистические системы   являются ключевыми факторами в экономической конкурентоспособности страны.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железные дороги, система внутренних водных путей, морские порты и аэропорты способствуют объединению производственных, сельскохозяйственных и ресурсных районов, центров народонаселения и занятости и международным обменам.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совершенствование эффективной и эффектной транспортной и логистических инфраструктур для движения людей и грузов продолжают оставаться важными в сегодняшнем национальном и глобальном рынках, особенно с учетом прогнозируемого роста численности населения и неизбежных кардинальных изменений в промышленности, энергетике (особенно в секторах нефти и газа) и сельскохозяйственного производств.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 и компонент производств между их производителями, рост городской логистики, международные цепи снабжения и логистика уже являются местом стыка таких явлений как цифровая экономика и новые индустрии.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752109"/>
            <a:ext cx="10515600" cy="1384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сказать, что в каждом конечном продукте логистистическая составляющая это порядка 10 % (в российской экономике около 20 %). 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Затраты на логистику сильно варьируются и могут составлять ничтожно малую составляющую для чисто цифровых продуктов, пересылаемых через интернет, до 60% например для нефти.</a:t>
            </a:r>
            <a:endParaRPr lang="ru-RU" sz="160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логистические системы   являются ключевыми факторами в экономической конкурентоспособности страны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3670" y="2004038"/>
            <a:ext cx="3276600" cy="4466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04038"/>
            <a:ext cx="7460673" cy="254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многом именно развитие международной логистики сделало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малоэффективными санкции, введение против Российской Федерации.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цифровой экономике вынуждена стать сегодня своего рода «интеллектуальным клеем» (создающим интеллектуальную мобильность) очень многих понятий и отражать все сегодня еще до конца не понятные явлении перехода к этому новому укладу экономики.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3723" y="2607857"/>
            <a:ext cx="3096494" cy="304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Стираются различия в методах перемещения людей и предметов. Например принципы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Uber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используются для перемещения багажа пассажиров в удобное для них место и время, а это требует синхронизации двух процессов.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99" y="4857571"/>
            <a:ext cx="7460674" cy="161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 формируется новая отрасль — </a:t>
            </a:r>
            <a:r>
              <a:rPr lang="ru-RU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мобильность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объединяет как перемещение физических объектов так и людей.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всей многомерности   понимания этого явления цифровой экономики сегодня от него зависят экономический рост, конкурентоспособность страны и процветание ее жителей.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9818" y="531831"/>
            <a:ext cx="947650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мобильность – клей для компонент нового уклада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9565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5745" y="4336473"/>
            <a:ext cx="10758055" cy="706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цепочками поставок - ключевой фактор и драйвер для перестройки производства под требования Цифровой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49931"/>
            <a:ext cx="10370127" cy="442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самой существенной частью изменений является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новые, цифровые,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парадигмы производства и логистики, чрезвычайно быстро развивающиеся.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Логистическая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DHL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емкое описание этого идущего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"Сектора инженерии и производства (E &amp; M) находятся в зоне больших изменений. Тенденции, которые мы определяем и описываем в этой работе подтверждают, что компании E &amp; M должны быть готовы к принципиально новому и конкурентному рынку в ближайшие 10-20 лет.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начали активно перестраивать свои производства и бизнес-модели для подготовки к этим изменениям. Их цель - стать более ориентированными на клиента и конкурентоспособными.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DHL считаем, что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цепочками поставок станет ключевым фактором и драйвером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этого.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исследования показывают, что менеджерам цепочек поставок придется иметь дело с еще более высоким уровнем сложности в будущем. Необходимы более широкий и более Индивидуальный портфель продуктов, различные детали, больше поставщиков, больше интерфейсов вдоль цепочки добавленной стоимости и учета индивидуальные требования новых рынков. Исходя из этого, мы ожидаем ряд серьезных последствий для будущих цепочек поставок."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19887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 рынка производства и логистики – мировой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тренд…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364" y="1768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 росте рынка (+ 70 % ВВП - глобальная торговля) и занятых в этой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отрасли…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8181" y="5791199"/>
            <a:ext cx="803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 росте рынка (+ 70 % ВВП - глобальная торговля) и занятых в отраслях производства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логистики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45" y="2516094"/>
            <a:ext cx="6869688" cy="31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…рост номенклатуры вариативности продуктов как причина этого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191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….причина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этого - Номенклатура вариативности продуктов вырастет на 250 %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0182" y="5981305"/>
            <a:ext cx="8402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Номенклатура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вариативности продуктов вырастет на 250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88343"/>
            <a:ext cx="3773632" cy="2967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2550375"/>
            <a:ext cx="3225512" cy="32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железная дорога как хребет цифровой трансформации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527" y="1690688"/>
            <a:ext cx="6532418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Огромное влияние на логистику для промышленности, торговли и на людей в цифровом мире оказывают инфраструктурные проекты цифровой трансформации транспорта.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Видимо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век будет вообще веком невиданных ранее по масштабам и значению инфраструктурных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46].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мнению многих экспертов в мире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хребтом цифрового транспорта будет цифровая железная дорога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которой за счет применения инновационных технологий экономически выгодно и достаточно быстро можно будет экологически оптимальными способами увеличить пропускную способность существующих и новых железных дорог как минимум на 50%, снизив так же стоимость перевозки на 50 %.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digital railways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02" y="2157277"/>
            <a:ext cx="4221018" cy="31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1925</Words>
  <Application>Microsoft Office PowerPoint</Application>
  <PresentationFormat>Широкоэкранный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План</vt:lpstr>
      <vt:lpstr>Связанность территорий РФ и занятие позиций в международных транспортных системах – ключевой фактор Цифровой экономики</vt:lpstr>
      <vt:lpstr>Транспортные и логистические системы   являются ключевыми факторами в экономической конкурентоспособности страны</vt:lpstr>
      <vt:lpstr>Презентация PowerPoint</vt:lpstr>
      <vt:lpstr>Управление цепочками поставок - ключевой фактор и драйвер для перестройки производства под требования Цифровой экономики</vt:lpstr>
      <vt:lpstr>Рост рынка производства и логистики – мировой тренд…</vt:lpstr>
      <vt:lpstr>…рост номенклатуры вариативности продуктов как причина этого</vt:lpstr>
      <vt:lpstr>Цифровая железная дорога как хребет цифровой трансформации экономики</vt:lpstr>
      <vt:lpstr>Межотраслевая конвергенция технологий – залог тиражирования наиболее эффективных цифровых решений и снижения экономических рисков </vt:lpstr>
      <vt:lpstr>Возможны ли собственные подходы к ответам на вызовы Цифровой экономики?</vt:lpstr>
      <vt:lpstr>Новые, «многомерные» парадигмы и…стандартизация. Преобразования на одном языке. Включаясь в мировые тренды и практики. </vt:lpstr>
      <vt:lpstr>От абстрактных языков, к вполне реальным экономическим выгодам</vt:lpstr>
      <vt:lpstr>Совместная экономика. Кумулятивный эффект цифровой трансформации.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экономика Объединяющая роль логистики</dc:title>
  <dc:creator>mila</dc:creator>
  <cp:lastModifiedBy>mila</cp:lastModifiedBy>
  <cp:revision>18</cp:revision>
  <dcterms:created xsi:type="dcterms:W3CDTF">2017-03-16T21:16:31Z</dcterms:created>
  <dcterms:modified xsi:type="dcterms:W3CDTF">2017-03-22T18:10:05Z</dcterms:modified>
</cp:coreProperties>
</file>