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D8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2B2E7-61C9-4DFF-A170-F2D4FCBD0BB6}" type="datetimeFigureOut">
              <a:rPr lang="ru-RU" smtClean="0"/>
              <a:pPr/>
              <a:t>25.06.2013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1AC1F-AA53-4B96-97EB-CA8F0CE120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2B2E7-61C9-4DFF-A170-F2D4FCBD0BB6}" type="datetimeFigureOut">
              <a:rPr lang="ru-RU" smtClean="0"/>
              <a:pPr/>
              <a:t>25.06.2013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1AC1F-AA53-4B96-97EB-CA8F0CE120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2B2E7-61C9-4DFF-A170-F2D4FCBD0BB6}" type="datetimeFigureOut">
              <a:rPr lang="ru-RU" smtClean="0"/>
              <a:pPr/>
              <a:t>25.06.2013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1AC1F-AA53-4B96-97EB-CA8F0CE120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2B2E7-61C9-4DFF-A170-F2D4FCBD0BB6}" type="datetimeFigureOut">
              <a:rPr lang="ru-RU" smtClean="0"/>
              <a:pPr/>
              <a:t>25.06.2013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1AC1F-AA53-4B96-97EB-CA8F0CE120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2B2E7-61C9-4DFF-A170-F2D4FCBD0BB6}" type="datetimeFigureOut">
              <a:rPr lang="ru-RU" smtClean="0"/>
              <a:pPr/>
              <a:t>25.06.2013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1AC1F-AA53-4B96-97EB-CA8F0CE120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2B2E7-61C9-4DFF-A170-F2D4FCBD0BB6}" type="datetimeFigureOut">
              <a:rPr lang="ru-RU" smtClean="0"/>
              <a:pPr/>
              <a:t>25.06.2013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1AC1F-AA53-4B96-97EB-CA8F0CE120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2B2E7-61C9-4DFF-A170-F2D4FCBD0BB6}" type="datetimeFigureOut">
              <a:rPr lang="ru-RU" smtClean="0"/>
              <a:pPr/>
              <a:t>25.06.2013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1AC1F-AA53-4B96-97EB-CA8F0CE120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2B2E7-61C9-4DFF-A170-F2D4FCBD0BB6}" type="datetimeFigureOut">
              <a:rPr lang="ru-RU" smtClean="0"/>
              <a:pPr/>
              <a:t>25.06.2013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1AC1F-AA53-4B96-97EB-CA8F0CE120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2B2E7-61C9-4DFF-A170-F2D4FCBD0BB6}" type="datetimeFigureOut">
              <a:rPr lang="ru-RU" smtClean="0"/>
              <a:pPr/>
              <a:t>25.06.2013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1AC1F-AA53-4B96-97EB-CA8F0CE120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2B2E7-61C9-4DFF-A170-F2D4FCBD0BB6}" type="datetimeFigureOut">
              <a:rPr lang="ru-RU" smtClean="0"/>
              <a:pPr/>
              <a:t>25.06.2013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1AC1F-AA53-4B96-97EB-CA8F0CE120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2B2E7-61C9-4DFF-A170-F2D4FCBD0BB6}" type="datetimeFigureOut">
              <a:rPr lang="ru-RU" smtClean="0"/>
              <a:pPr/>
              <a:t>25.06.2013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1AC1F-AA53-4B96-97EB-CA8F0CE120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42B2E7-61C9-4DFF-A170-F2D4FCBD0BB6}" type="datetimeFigureOut">
              <a:rPr lang="ru-RU" smtClean="0"/>
              <a:pPr/>
              <a:t>25.06.2013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1AC1F-AA53-4B96-97EB-CA8F0CE1201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suchotin@fcsp.ru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prez01-01-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46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427984" y="3933056"/>
            <a:ext cx="4896544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1900" dirty="0">
              <a:solidFill>
                <a:srgbClr val="204D84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111552" y="3861048"/>
            <a:ext cx="40324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«Социальное предпринимательство: новая  платформа для  партнерства» </a:t>
            </a:r>
            <a:r>
              <a:rPr lang="ru-RU" dirty="0" smtClean="0"/>
              <a:t> </a:t>
            </a:r>
          </a:p>
        </p:txBody>
      </p:sp>
      <p:sp>
        <p:nvSpPr>
          <p:cNvPr id="6" name="Прямоугольник 1"/>
          <p:cNvSpPr>
            <a:spLocks noChangeArrowheads="1"/>
          </p:cNvSpPr>
          <p:nvPr/>
        </p:nvSpPr>
        <p:spPr bwMode="auto">
          <a:xfrm>
            <a:off x="5364088" y="5301209"/>
            <a:ext cx="36004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sz="1200" b="1" i="1" dirty="0" smtClean="0">
              <a:solidFill>
                <a:srgbClr val="000000"/>
              </a:solidFill>
            </a:endParaRPr>
          </a:p>
          <a:p>
            <a:r>
              <a:rPr lang="ru-RU" sz="1200" b="1" dirty="0" smtClean="0">
                <a:solidFill>
                  <a:schemeClr val="tx2"/>
                </a:solidFill>
              </a:rPr>
              <a:t>Игорь Сухотин</a:t>
            </a:r>
          </a:p>
          <a:p>
            <a:r>
              <a:rPr lang="ru-RU" sz="1200" b="1" dirty="0" smtClean="0">
                <a:solidFill>
                  <a:schemeClr val="tx2"/>
                </a:solidFill>
              </a:rPr>
              <a:t> </a:t>
            </a:r>
            <a:endParaRPr lang="ru-RU" sz="1200" b="1" dirty="0">
              <a:solidFill>
                <a:schemeClr val="tx2"/>
              </a:solidFill>
            </a:endParaRPr>
          </a:p>
          <a:p>
            <a:r>
              <a:rPr lang="ru-RU" sz="1200" b="1" dirty="0" smtClean="0">
                <a:solidFill>
                  <a:schemeClr val="tx2"/>
                </a:solidFill>
              </a:rPr>
              <a:t>Генеральный директор Центра инноваций в социальной сфере</a:t>
            </a:r>
          </a:p>
          <a:p>
            <a:endParaRPr lang="ru-RU" sz="1200" i="1" dirty="0" smtClean="0">
              <a:solidFill>
                <a:srgbClr val="000000"/>
              </a:solidFill>
            </a:endParaRPr>
          </a:p>
          <a:p>
            <a:r>
              <a:rPr lang="ru-RU" sz="1200" b="1" dirty="0" smtClean="0">
                <a:solidFill>
                  <a:schemeClr val="tx2"/>
                </a:solidFill>
              </a:rPr>
              <a:t>27 июня 2013 г. </a:t>
            </a:r>
            <a:endParaRPr lang="ru-RU" sz="12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prez01-new-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 descr="prez.05-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23528" y="332656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ИНСТРУМЕНТЫ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139952" y="1844824"/>
            <a:ext cx="4896544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900" b="1" dirty="0" smtClean="0">
                <a:solidFill>
                  <a:srgbClr val="204D84"/>
                </a:solidFill>
              </a:rPr>
              <a:t>Центр инноваций в социальной сфере</a:t>
            </a:r>
          </a:p>
          <a:p>
            <a:pPr lvl="0"/>
            <a:endParaRPr lang="ru-RU" sz="1900" b="1" dirty="0" smtClean="0">
              <a:solidFill>
                <a:srgbClr val="204D84"/>
              </a:solidFill>
            </a:endParaRPr>
          </a:p>
          <a:p>
            <a:r>
              <a:rPr lang="ru-RU" sz="1900" b="1" dirty="0" smtClean="0">
                <a:solidFill>
                  <a:srgbClr val="204D84"/>
                </a:solidFill>
                <a:cs typeface="Arial" charset="0"/>
              </a:rPr>
              <a:t>Школа социального предпринимательства </a:t>
            </a:r>
            <a:endParaRPr lang="ru-RU" sz="1900" b="1" dirty="0" smtClean="0">
              <a:solidFill>
                <a:srgbClr val="204D84"/>
              </a:solidFill>
            </a:endParaRPr>
          </a:p>
          <a:p>
            <a:endParaRPr lang="ru-RU" sz="1900" b="1" dirty="0" smtClean="0">
              <a:solidFill>
                <a:srgbClr val="204D84"/>
              </a:solidFill>
              <a:cs typeface="Arial" charset="0"/>
            </a:endParaRPr>
          </a:p>
          <a:p>
            <a:r>
              <a:rPr lang="ru-RU" sz="1900" b="1" dirty="0" smtClean="0">
                <a:solidFill>
                  <a:srgbClr val="204D84"/>
                </a:solidFill>
                <a:cs typeface="Arial" charset="0"/>
              </a:rPr>
              <a:t>Институт менторов</a:t>
            </a:r>
          </a:p>
          <a:p>
            <a:pPr lvl="0"/>
            <a:endParaRPr lang="ru-RU" sz="1900" b="1" dirty="0" smtClean="0">
              <a:solidFill>
                <a:srgbClr val="204D84"/>
              </a:solidFill>
              <a:cs typeface="Arial" charset="0"/>
            </a:endParaRPr>
          </a:p>
          <a:p>
            <a:pPr lvl="0"/>
            <a:r>
              <a:rPr lang="ru-RU" sz="1900" b="1" dirty="0" smtClean="0">
                <a:solidFill>
                  <a:srgbClr val="204D84"/>
                </a:solidFill>
                <a:cs typeface="Arial" charset="0"/>
              </a:rPr>
              <a:t>Региональный инвестиционный портфель</a:t>
            </a:r>
            <a:endParaRPr lang="ru-RU" sz="1900" dirty="0" smtClean="0">
              <a:solidFill>
                <a:srgbClr val="204D84"/>
              </a:solidFill>
            </a:endParaRPr>
          </a:p>
          <a:p>
            <a:pPr lvl="0"/>
            <a:endParaRPr lang="ru-RU" sz="1900" b="1" dirty="0" smtClean="0">
              <a:solidFill>
                <a:srgbClr val="204D84"/>
              </a:solidFill>
              <a:cs typeface="Arial" charset="0"/>
            </a:endParaRPr>
          </a:p>
          <a:p>
            <a:pPr lvl="0"/>
            <a:r>
              <a:rPr lang="ru-RU" sz="1900" b="1" dirty="0" smtClean="0">
                <a:solidFill>
                  <a:srgbClr val="204D84"/>
                </a:solidFill>
                <a:cs typeface="Arial" charset="0"/>
              </a:rPr>
              <a:t>Инвестиционный комитет</a:t>
            </a:r>
            <a:endParaRPr lang="ru-RU" sz="1900" dirty="0">
              <a:solidFill>
                <a:srgbClr val="204D84"/>
              </a:solidFill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124744"/>
            <a:ext cx="3134684" cy="2015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4" descr="C:\Users\Игорь\Desktop\IMG_613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284984"/>
            <a:ext cx="3134683" cy="201141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 descr="prez.05-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4139952" y="1268760"/>
            <a:ext cx="4896544" cy="389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buFont typeface="Arial" pitchFamily="34" charset="0"/>
              <a:buChar char="•"/>
            </a:pPr>
            <a:r>
              <a:rPr lang="ru-RU" sz="1900" b="1" dirty="0" smtClean="0">
                <a:solidFill>
                  <a:srgbClr val="204D84"/>
                </a:solidFill>
                <a:cs typeface="Arial" charset="0"/>
              </a:rPr>
              <a:t>Центры инноваций в социальной сфере в гг. Братск,  Красноярск, Краснотурьинск</a:t>
            </a:r>
          </a:p>
          <a:p>
            <a:pPr eaLnBrk="0" hangingPunct="0">
              <a:buFont typeface="Arial" pitchFamily="34" charset="0"/>
              <a:buChar char="•"/>
            </a:pPr>
            <a:endParaRPr lang="ru-RU" sz="1900" b="1" dirty="0" smtClean="0">
              <a:solidFill>
                <a:srgbClr val="204D84"/>
              </a:solidFill>
              <a:cs typeface="Arial" charset="0"/>
            </a:endParaRPr>
          </a:p>
          <a:p>
            <a:pPr eaLnBrk="0" hangingPunct="0">
              <a:buFont typeface="Arial" pitchFamily="34" charset="0"/>
              <a:buChar char="•"/>
            </a:pPr>
            <a:r>
              <a:rPr lang="ru-RU" sz="1900" b="1" dirty="0" smtClean="0">
                <a:solidFill>
                  <a:srgbClr val="204D84"/>
                </a:solidFill>
                <a:cs typeface="Arial" charset="0"/>
              </a:rPr>
              <a:t>Разработана практическая обучающая программа</a:t>
            </a:r>
          </a:p>
          <a:p>
            <a:pPr eaLnBrk="0" hangingPunct="0"/>
            <a:endParaRPr lang="ru-RU" sz="1900" b="1" dirty="0" smtClean="0">
              <a:solidFill>
                <a:srgbClr val="204D84"/>
              </a:solidFill>
              <a:cs typeface="Arial" charset="0"/>
            </a:endParaRPr>
          </a:p>
          <a:p>
            <a:pPr eaLnBrk="0" hangingPunct="0">
              <a:buFont typeface="Arial" pitchFamily="34" charset="0"/>
              <a:buChar char="•"/>
            </a:pPr>
            <a:r>
              <a:rPr lang="ru-RU" sz="1900" b="1" dirty="0" smtClean="0">
                <a:solidFill>
                  <a:srgbClr val="204D84"/>
                </a:solidFill>
                <a:cs typeface="Arial" charset="0"/>
              </a:rPr>
              <a:t>Более 100 участников Школы социального предпринимателя</a:t>
            </a:r>
          </a:p>
          <a:p>
            <a:pPr eaLnBrk="0" hangingPunct="0"/>
            <a:endParaRPr lang="ru-RU" sz="1900" b="1" dirty="0" smtClean="0">
              <a:solidFill>
                <a:srgbClr val="204D84"/>
              </a:solidFill>
              <a:cs typeface="Arial" charset="0"/>
            </a:endParaRPr>
          </a:p>
          <a:p>
            <a:pPr eaLnBrk="0" hangingPunct="0">
              <a:buFont typeface="Arial" pitchFamily="34" charset="0"/>
              <a:buChar char="•"/>
            </a:pPr>
            <a:r>
              <a:rPr lang="ru-RU" sz="1900" b="1" dirty="0" smtClean="0">
                <a:solidFill>
                  <a:srgbClr val="204D84"/>
                </a:solidFill>
                <a:cs typeface="Arial" charset="0"/>
              </a:rPr>
              <a:t>Более 10 подписанных соглашений о партнерстве</a:t>
            </a:r>
          </a:p>
          <a:p>
            <a:pPr eaLnBrk="0" hangingPunct="0"/>
            <a:endParaRPr lang="ru-RU" sz="1900" b="1" dirty="0" smtClean="0">
              <a:solidFill>
                <a:srgbClr val="204D84"/>
              </a:solidFill>
              <a:cs typeface="Arial" charset="0"/>
            </a:endParaRPr>
          </a:p>
          <a:p>
            <a:pPr eaLnBrk="0" hangingPunct="0">
              <a:buFont typeface="Arial" pitchFamily="34" charset="0"/>
              <a:buChar char="•"/>
            </a:pPr>
            <a:r>
              <a:rPr lang="ru-RU" sz="1900" b="1" dirty="0" smtClean="0">
                <a:solidFill>
                  <a:srgbClr val="204D84"/>
                </a:solidFill>
                <a:cs typeface="Arial" charset="0"/>
              </a:rPr>
              <a:t>Более 30 менторов </a:t>
            </a:r>
          </a:p>
        </p:txBody>
      </p:sp>
      <p:pic>
        <p:nvPicPr>
          <p:cNvPr id="7" name="Picture 2" descr="C:\Users\Игорь\Desktop\IMG_63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124744"/>
            <a:ext cx="3024336" cy="1933591"/>
          </a:xfrm>
          <a:prstGeom prst="rect">
            <a:avLst/>
          </a:prstGeom>
          <a:noFill/>
        </p:spPr>
      </p:pic>
      <p:pic>
        <p:nvPicPr>
          <p:cNvPr id="8" name="Picture 3" descr="C:\Users\Игорь\Desktop\IMG_74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284984"/>
            <a:ext cx="3024336" cy="188401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23528" y="332656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РЕЗУЛЬТАТЫ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 descr="prez.05-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4139952" y="1556792"/>
            <a:ext cx="489654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204D84"/>
                </a:solidFill>
              </a:rPr>
              <a:t>Отсутствие нормативно-правовой базы </a:t>
            </a:r>
            <a:endParaRPr lang="ru-RU" sz="2000" b="1" dirty="0" smtClean="0">
              <a:solidFill>
                <a:srgbClr val="204D84"/>
              </a:solidFill>
            </a:endParaRPr>
          </a:p>
          <a:p>
            <a:pPr eaLnBrk="0" hangingPunct="0">
              <a:buFont typeface="Arial" pitchFamily="34" charset="0"/>
              <a:buChar char="•"/>
            </a:pPr>
            <a:endParaRPr lang="ru-RU" sz="1900" b="1" dirty="0" smtClean="0">
              <a:solidFill>
                <a:srgbClr val="204D84"/>
              </a:solidFill>
              <a:cs typeface="Arial" charset="0"/>
            </a:endParaRPr>
          </a:p>
          <a:p>
            <a:r>
              <a:rPr lang="ru-RU" sz="2000" b="1" dirty="0" smtClean="0">
                <a:solidFill>
                  <a:srgbClr val="204D84"/>
                </a:solidFill>
              </a:rPr>
              <a:t>Отсутствие последовательности</a:t>
            </a:r>
          </a:p>
          <a:p>
            <a:pPr eaLnBrk="0" hangingPunct="0"/>
            <a:endParaRPr lang="ru-RU" sz="1900" b="1" dirty="0" smtClean="0">
              <a:solidFill>
                <a:srgbClr val="204D84"/>
              </a:solidFill>
              <a:cs typeface="Arial" charset="0"/>
            </a:endParaRPr>
          </a:p>
          <a:p>
            <a:r>
              <a:rPr lang="ru-RU" sz="2000" b="1" dirty="0" smtClean="0">
                <a:solidFill>
                  <a:srgbClr val="204D84"/>
                </a:solidFill>
              </a:rPr>
              <a:t>Отсутствие институциональной и  инфраструктурной поддержки  </a:t>
            </a:r>
          </a:p>
          <a:p>
            <a:pPr eaLnBrk="0" hangingPunct="0"/>
            <a:endParaRPr lang="ru-RU" sz="1900" b="1" dirty="0" smtClean="0">
              <a:solidFill>
                <a:srgbClr val="204D84"/>
              </a:solidFill>
              <a:cs typeface="Arial" charset="0"/>
            </a:endParaRPr>
          </a:p>
          <a:p>
            <a:r>
              <a:rPr lang="ru-RU" sz="2000" b="1" dirty="0" smtClean="0">
                <a:solidFill>
                  <a:srgbClr val="204D84"/>
                </a:solidFill>
              </a:rPr>
              <a:t>Отсутствие налоговых льгот и преференций</a:t>
            </a:r>
          </a:p>
          <a:p>
            <a:pPr eaLnBrk="0" hangingPunct="0"/>
            <a:endParaRPr lang="ru-RU" sz="1900" b="1" dirty="0" smtClean="0">
              <a:solidFill>
                <a:srgbClr val="204D84"/>
              </a:solidFill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528" y="332656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БАРЬЕРЫ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10" name="Picture 2" descr="C:\Users\Игорь\Desktop\IMG_62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196752"/>
            <a:ext cx="3005640" cy="1890645"/>
          </a:xfrm>
          <a:prstGeom prst="rect">
            <a:avLst/>
          </a:prstGeom>
          <a:noFill/>
        </p:spPr>
      </p:pic>
      <p:pic>
        <p:nvPicPr>
          <p:cNvPr id="11" name="Picture 3" descr="C:\Users\Игорь\Desktop\IMG_63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356992"/>
            <a:ext cx="3005641" cy="1872209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prez01-01-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46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427984" y="3933056"/>
            <a:ext cx="4896544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1900" dirty="0">
              <a:solidFill>
                <a:srgbClr val="204D84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111552" y="3861048"/>
            <a:ext cx="40324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СПАСИБО ЗА ВНИМАНИЕ</a:t>
            </a:r>
            <a:r>
              <a:rPr lang="ru-RU" dirty="0" smtClean="0"/>
              <a:t> </a:t>
            </a:r>
          </a:p>
        </p:txBody>
      </p:sp>
      <p:sp>
        <p:nvSpPr>
          <p:cNvPr id="6" name="Прямоугольник 1"/>
          <p:cNvSpPr>
            <a:spLocks noChangeArrowheads="1"/>
          </p:cNvSpPr>
          <p:nvPr/>
        </p:nvSpPr>
        <p:spPr bwMode="auto">
          <a:xfrm>
            <a:off x="5148064" y="4293096"/>
            <a:ext cx="3888432" cy="1969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sz="1200" b="1" i="1" dirty="0" smtClean="0">
              <a:solidFill>
                <a:srgbClr val="000000"/>
              </a:solidFill>
            </a:endParaRPr>
          </a:p>
          <a:p>
            <a:r>
              <a:rPr lang="ru-RU" sz="1400" b="1" dirty="0" smtClean="0">
                <a:solidFill>
                  <a:schemeClr val="tx2"/>
                </a:solidFill>
              </a:rPr>
              <a:t>Игорь Сухотин</a:t>
            </a:r>
          </a:p>
          <a:p>
            <a:r>
              <a:rPr lang="ru-RU" sz="1400" b="1" dirty="0" smtClean="0">
                <a:solidFill>
                  <a:schemeClr val="tx2"/>
                </a:solidFill>
              </a:rPr>
              <a:t> </a:t>
            </a:r>
            <a:endParaRPr lang="ru-RU" sz="1400" b="1" dirty="0">
              <a:solidFill>
                <a:schemeClr val="tx2"/>
              </a:solidFill>
            </a:endParaRPr>
          </a:p>
          <a:p>
            <a:r>
              <a:rPr lang="ru-RU" sz="1400" b="1" dirty="0" smtClean="0">
                <a:solidFill>
                  <a:schemeClr val="tx2"/>
                </a:solidFill>
              </a:rPr>
              <a:t>Генеральный директор Центра инноваций в социальной сфере</a:t>
            </a:r>
          </a:p>
          <a:p>
            <a:endParaRPr lang="ru-RU" sz="1400" i="1" dirty="0" smtClean="0">
              <a:solidFill>
                <a:srgbClr val="000000"/>
              </a:solidFill>
            </a:endParaRPr>
          </a:p>
          <a:p>
            <a:r>
              <a:rPr lang="ru-RU" sz="1400" b="1" dirty="0" smtClean="0">
                <a:solidFill>
                  <a:schemeClr val="tx2"/>
                </a:solidFill>
              </a:rPr>
              <a:t>г</a:t>
            </a:r>
            <a:r>
              <a:rPr lang="ru-RU" sz="1400" b="1" dirty="0" smtClean="0">
                <a:solidFill>
                  <a:schemeClr val="tx2"/>
                </a:solidFill>
              </a:rPr>
              <a:t>. Красноярск, ул. Ленина 88, тел. 9836133218</a:t>
            </a:r>
          </a:p>
          <a:p>
            <a:r>
              <a:rPr lang="en-US" sz="1400" b="1" dirty="0" smtClean="0">
                <a:solidFill>
                  <a:schemeClr val="tx2"/>
                </a:solidFill>
                <a:hlinkClick r:id="rId3"/>
              </a:rPr>
              <a:t>suchotin@fcsp.ru</a:t>
            </a:r>
            <a:endParaRPr lang="en-US" sz="1400" b="1" dirty="0" smtClean="0">
              <a:solidFill>
                <a:schemeClr val="tx2"/>
              </a:solidFill>
            </a:endParaRPr>
          </a:p>
          <a:p>
            <a:endParaRPr lang="ru-RU" sz="12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111</Words>
  <Application>Microsoft Office PowerPoint</Application>
  <PresentationFormat>Экран (4:3)</PresentationFormat>
  <Paragraphs>43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petrov</dc:creator>
  <cp:lastModifiedBy>Администратор</cp:lastModifiedBy>
  <cp:revision>12</cp:revision>
  <dcterms:created xsi:type="dcterms:W3CDTF">2013-06-21T06:23:37Z</dcterms:created>
  <dcterms:modified xsi:type="dcterms:W3CDTF">2013-06-25T02:04:26Z</dcterms:modified>
</cp:coreProperties>
</file>