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Override1.xml" ContentType="application/vnd.openxmlformats-officedocument.themeOverr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25"/>
  </p:notesMasterIdLst>
  <p:sldIdLst>
    <p:sldId id="349" r:id="rId2"/>
    <p:sldId id="404" r:id="rId3"/>
    <p:sldId id="405" r:id="rId4"/>
    <p:sldId id="406" r:id="rId5"/>
    <p:sldId id="375" r:id="rId6"/>
    <p:sldId id="424" r:id="rId7"/>
    <p:sldId id="425" r:id="rId8"/>
    <p:sldId id="376" r:id="rId9"/>
    <p:sldId id="426" r:id="rId10"/>
    <p:sldId id="427" r:id="rId11"/>
    <p:sldId id="428" r:id="rId12"/>
    <p:sldId id="429" r:id="rId13"/>
    <p:sldId id="433" r:id="rId14"/>
    <p:sldId id="430" r:id="rId15"/>
    <p:sldId id="432" r:id="rId16"/>
    <p:sldId id="407" r:id="rId17"/>
    <p:sldId id="408" r:id="rId18"/>
    <p:sldId id="399" r:id="rId19"/>
    <p:sldId id="434" r:id="rId20"/>
    <p:sldId id="435" r:id="rId21"/>
    <p:sldId id="436" r:id="rId22"/>
    <p:sldId id="437" r:id="rId23"/>
    <p:sldId id="391" r:id="rId24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9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 autoAdjust="0"/>
    <p:restoredTop sz="94604" autoAdjust="0"/>
  </p:normalViewPr>
  <p:slideViewPr>
    <p:cSldViewPr snapToGrid="0" snapToObjects="1">
      <p:cViewPr>
        <p:scale>
          <a:sx n="100" d="100"/>
          <a:sy n="100" d="100"/>
        </p:scale>
        <p:origin x="-298" y="58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7F388C-D833-4D1D-B6AD-08604AB39F5F}" type="doc">
      <dgm:prSet loTypeId="urn:microsoft.com/office/officeart/2005/8/layout/cycle7" loCatId="cycle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F005A60-C271-4BC2-929F-2504F4D30FC4}">
      <dgm:prSet phldrT="[Текст]" custT="1"/>
      <dgm:spPr/>
      <dgm:t>
        <a:bodyPr/>
        <a:lstStyle/>
        <a:p>
          <a:r>
            <a:rPr lang="ru-RU" sz="2000" b="1" dirty="0" smtClean="0"/>
            <a:t>Проект ФЗ «О независимой оценке профессиональной квалификации»</a:t>
          </a:r>
          <a:endParaRPr lang="ru-RU" sz="2000" b="1" dirty="0"/>
        </a:p>
      </dgm:t>
    </dgm:pt>
    <dgm:pt modelId="{CA7E70A7-BAD6-4C9A-88A9-79D5E3831F61}" type="parTrans" cxnId="{042D2BD9-28EA-49FE-BFBF-A9BC919C8024}">
      <dgm:prSet/>
      <dgm:spPr/>
      <dgm:t>
        <a:bodyPr/>
        <a:lstStyle/>
        <a:p>
          <a:endParaRPr lang="ru-RU" sz="2000" b="1"/>
        </a:p>
      </dgm:t>
    </dgm:pt>
    <dgm:pt modelId="{417D4EB2-DA25-484E-B26E-A47BE24A6037}" type="sibTrans" cxnId="{042D2BD9-28EA-49FE-BFBF-A9BC919C8024}">
      <dgm:prSet custT="1"/>
      <dgm:spPr/>
      <dgm:t>
        <a:bodyPr/>
        <a:lstStyle/>
        <a:p>
          <a:endParaRPr lang="ru-RU" sz="2000" b="1"/>
        </a:p>
      </dgm:t>
    </dgm:pt>
    <dgm:pt modelId="{7D9E66C8-E906-4B0D-BF4A-8932410094FC}">
      <dgm:prSet phldrT="[Текст]" custT="1"/>
      <dgm:spPr/>
      <dgm:t>
        <a:bodyPr/>
        <a:lstStyle/>
        <a:p>
          <a:r>
            <a:rPr lang="ru-RU" sz="2000" b="1" dirty="0" smtClean="0"/>
            <a:t>Формирование национальной системы независимой оценки профессиональных квалификаций</a:t>
          </a:r>
          <a:endParaRPr lang="ru-RU" sz="2000" b="1" dirty="0"/>
        </a:p>
      </dgm:t>
    </dgm:pt>
    <dgm:pt modelId="{2346DB38-C03B-4E48-AE1F-A43EBB7F5DBC}" type="parTrans" cxnId="{2464E09B-A0BE-467E-9A7B-A4DF44FBFD9A}">
      <dgm:prSet/>
      <dgm:spPr/>
      <dgm:t>
        <a:bodyPr/>
        <a:lstStyle/>
        <a:p>
          <a:endParaRPr lang="ru-RU" sz="2000" b="1"/>
        </a:p>
      </dgm:t>
    </dgm:pt>
    <dgm:pt modelId="{B9BEC9A8-9253-4C9B-8DE9-8AB5298CB7C5}" type="sibTrans" cxnId="{2464E09B-A0BE-467E-9A7B-A4DF44FBFD9A}">
      <dgm:prSet custT="1"/>
      <dgm:spPr/>
      <dgm:t>
        <a:bodyPr/>
        <a:lstStyle/>
        <a:p>
          <a:endParaRPr lang="ru-RU" sz="2000" b="1"/>
        </a:p>
      </dgm:t>
    </dgm:pt>
    <dgm:pt modelId="{D31D6CB1-D5FD-40D9-9D6F-1ABD8BBC0B63}">
      <dgm:prSet phldrT="[Текст]" custT="1"/>
      <dgm:spPr/>
      <dgm:t>
        <a:bodyPr/>
        <a:lstStyle/>
        <a:p>
          <a:r>
            <a:rPr lang="ru-RU" sz="2000" b="1" dirty="0" smtClean="0"/>
            <a:t>Апробация функционирования  системы</a:t>
          </a:r>
          <a:endParaRPr lang="ru-RU" sz="2000" b="1" dirty="0"/>
        </a:p>
      </dgm:t>
    </dgm:pt>
    <dgm:pt modelId="{04185821-9D21-4374-94B2-C9BB8289FD49}" type="parTrans" cxnId="{9BB74A75-0BC1-45A6-97C7-32822D9FBBBA}">
      <dgm:prSet/>
      <dgm:spPr/>
      <dgm:t>
        <a:bodyPr/>
        <a:lstStyle/>
        <a:p>
          <a:endParaRPr lang="ru-RU" sz="2000" b="1"/>
        </a:p>
      </dgm:t>
    </dgm:pt>
    <dgm:pt modelId="{FC4BCB96-2EDB-4247-8A95-3594A9EEE655}" type="sibTrans" cxnId="{9BB74A75-0BC1-45A6-97C7-32822D9FBBBA}">
      <dgm:prSet custT="1"/>
      <dgm:spPr/>
      <dgm:t>
        <a:bodyPr/>
        <a:lstStyle/>
        <a:p>
          <a:endParaRPr lang="ru-RU" sz="2000" b="1"/>
        </a:p>
      </dgm:t>
    </dgm:pt>
    <dgm:pt modelId="{640608C5-F603-4FC2-8B76-C727AC21FB9C}" type="pres">
      <dgm:prSet presAssocID="{FA7F388C-D833-4D1D-B6AD-08604AB39F5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F3B457-2178-4BA5-8B4A-F60C58177463}" type="pres">
      <dgm:prSet presAssocID="{9F005A60-C271-4BC2-929F-2504F4D30FC4}" presName="node" presStyleLbl="node1" presStyleIdx="0" presStyleCnt="3" custScaleX="124780" custScaleY="126242" custRadScaleRad="87795" custRadScaleInc="29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64528-A083-4457-B60A-44B2D3476E9A}" type="pres">
      <dgm:prSet presAssocID="{417D4EB2-DA25-484E-B26E-A47BE24A6037}" presName="sibTrans" presStyleLbl="sibTrans2D1" presStyleIdx="0" presStyleCnt="3"/>
      <dgm:spPr/>
      <dgm:t>
        <a:bodyPr/>
        <a:lstStyle/>
        <a:p>
          <a:endParaRPr lang="ru-RU"/>
        </a:p>
      </dgm:t>
    </dgm:pt>
    <dgm:pt modelId="{DD31669B-F8B2-4489-846C-30EE929F9594}" type="pres">
      <dgm:prSet presAssocID="{417D4EB2-DA25-484E-B26E-A47BE24A6037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3F9FAD85-47CD-4E92-AC4A-5379345E970A}" type="pres">
      <dgm:prSet presAssocID="{7D9E66C8-E906-4B0D-BF4A-8932410094FC}" presName="node" presStyleLbl="node1" presStyleIdx="1" presStyleCnt="3" custScaleX="128299" custScaleY="132406" custRadScaleRad="92049" custRadScaleInc="-3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156E49-DA38-42DA-9237-05AAAE3F1FEC}" type="pres">
      <dgm:prSet presAssocID="{B9BEC9A8-9253-4C9B-8DE9-8AB5298CB7C5}" presName="sibTrans" presStyleLbl="sibTrans2D1" presStyleIdx="1" presStyleCnt="3"/>
      <dgm:spPr/>
      <dgm:t>
        <a:bodyPr/>
        <a:lstStyle/>
        <a:p>
          <a:endParaRPr lang="ru-RU"/>
        </a:p>
      </dgm:t>
    </dgm:pt>
    <dgm:pt modelId="{DB984C4F-D8E6-418D-A337-C26F67D028C4}" type="pres">
      <dgm:prSet presAssocID="{B9BEC9A8-9253-4C9B-8DE9-8AB5298CB7C5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D69F4714-3C64-4B34-9B95-23816A62FE38}" type="pres">
      <dgm:prSet presAssocID="{D31D6CB1-D5FD-40D9-9D6F-1ABD8BBC0B63}" presName="node" presStyleLbl="node1" presStyleIdx="2" presStyleCnt="3" custScaleX="117139" custScaleY="139865" custRadScaleRad="91144" custRadScaleInc="5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912F77-7A04-44E9-9D25-641D70CA640D}" type="pres">
      <dgm:prSet presAssocID="{FC4BCB96-2EDB-4247-8A95-3594A9EEE655}" presName="sibTrans" presStyleLbl="sibTrans2D1" presStyleIdx="2" presStyleCnt="3"/>
      <dgm:spPr/>
      <dgm:t>
        <a:bodyPr/>
        <a:lstStyle/>
        <a:p>
          <a:endParaRPr lang="ru-RU"/>
        </a:p>
      </dgm:t>
    </dgm:pt>
    <dgm:pt modelId="{5176ED91-E8EB-491E-85FA-825D58417541}" type="pres">
      <dgm:prSet presAssocID="{FC4BCB96-2EDB-4247-8A95-3594A9EEE655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63B8A615-26F4-42C6-AF76-44D6F26FC96B}" type="presOf" srcId="{FC4BCB96-2EDB-4247-8A95-3594A9EEE655}" destId="{5176ED91-E8EB-491E-85FA-825D58417541}" srcOrd="1" destOrd="0" presId="urn:microsoft.com/office/officeart/2005/8/layout/cycle7"/>
    <dgm:cxn modelId="{7053BFD0-AFD5-4868-9E2E-2084796466CF}" type="presOf" srcId="{D31D6CB1-D5FD-40D9-9D6F-1ABD8BBC0B63}" destId="{D69F4714-3C64-4B34-9B95-23816A62FE38}" srcOrd="0" destOrd="0" presId="urn:microsoft.com/office/officeart/2005/8/layout/cycle7"/>
    <dgm:cxn modelId="{606E1601-84D1-463C-8BF6-8A87287124B1}" type="presOf" srcId="{FC4BCB96-2EDB-4247-8A95-3594A9EEE655}" destId="{E4912F77-7A04-44E9-9D25-641D70CA640D}" srcOrd="0" destOrd="0" presId="urn:microsoft.com/office/officeart/2005/8/layout/cycle7"/>
    <dgm:cxn modelId="{F82704B9-B48C-433B-81EB-F522944895D7}" type="presOf" srcId="{417D4EB2-DA25-484E-B26E-A47BE24A6037}" destId="{1FB64528-A083-4457-B60A-44B2D3476E9A}" srcOrd="0" destOrd="0" presId="urn:microsoft.com/office/officeart/2005/8/layout/cycle7"/>
    <dgm:cxn modelId="{8D58C851-97C2-4CF0-8D79-8A75BBEFE59D}" type="presOf" srcId="{FA7F388C-D833-4D1D-B6AD-08604AB39F5F}" destId="{640608C5-F603-4FC2-8B76-C727AC21FB9C}" srcOrd="0" destOrd="0" presId="urn:microsoft.com/office/officeart/2005/8/layout/cycle7"/>
    <dgm:cxn modelId="{43EF8BCF-154D-45E9-98C4-4D0E03BFC37E}" type="presOf" srcId="{9F005A60-C271-4BC2-929F-2504F4D30FC4}" destId="{1DF3B457-2178-4BA5-8B4A-F60C58177463}" srcOrd="0" destOrd="0" presId="urn:microsoft.com/office/officeart/2005/8/layout/cycle7"/>
    <dgm:cxn modelId="{042D2BD9-28EA-49FE-BFBF-A9BC919C8024}" srcId="{FA7F388C-D833-4D1D-B6AD-08604AB39F5F}" destId="{9F005A60-C271-4BC2-929F-2504F4D30FC4}" srcOrd="0" destOrd="0" parTransId="{CA7E70A7-BAD6-4C9A-88A9-79D5E3831F61}" sibTransId="{417D4EB2-DA25-484E-B26E-A47BE24A6037}"/>
    <dgm:cxn modelId="{A85ED6A3-F799-4D2E-BD59-EF434C10641A}" type="presOf" srcId="{7D9E66C8-E906-4B0D-BF4A-8932410094FC}" destId="{3F9FAD85-47CD-4E92-AC4A-5379345E970A}" srcOrd="0" destOrd="0" presId="urn:microsoft.com/office/officeart/2005/8/layout/cycle7"/>
    <dgm:cxn modelId="{2464E09B-A0BE-467E-9A7B-A4DF44FBFD9A}" srcId="{FA7F388C-D833-4D1D-B6AD-08604AB39F5F}" destId="{7D9E66C8-E906-4B0D-BF4A-8932410094FC}" srcOrd="1" destOrd="0" parTransId="{2346DB38-C03B-4E48-AE1F-A43EBB7F5DBC}" sibTransId="{B9BEC9A8-9253-4C9B-8DE9-8AB5298CB7C5}"/>
    <dgm:cxn modelId="{0A6A2FDE-60C2-42B5-947F-C69DF9F6744B}" type="presOf" srcId="{B9BEC9A8-9253-4C9B-8DE9-8AB5298CB7C5}" destId="{DB984C4F-D8E6-418D-A337-C26F67D028C4}" srcOrd="1" destOrd="0" presId="urn:microsoft.com/office/officeart/2005/8/layout/cycle7"/>
    <dgm:cxn modelId="{8001C1AD-4D6E-4A32-BC92-E703071D741A}" type="presOf" srcId="{B9BEC9A8-9253-4C9B-8DE9-8AB5298CB7C5}" destId="{17156E49-DA38-42DA-9237-05AAAE3F1FEC}" srcOrd="0" destOrd="0" presId="urn:microsoft.com/office/officeart/2005/8/layout/cycle7"/>
    <dgm:cxn modelId="{8F15AE5C-71C7-43E2-9753-48DE7E102A72}" type="presOf" srcId="{417D4EB2-DA25-484E-B26E-A47BE24A6037}" destId="{DD31669B-F8B2-4489-846C-30EE929F9594}" srcOrd="1" destOrd="0" presId="urn:microsoft.com/office/officeart/2005/8/layout/cycle7"/>
    <dgm:cxn modelId="{9BB74A75-0BC1-45A6-97C7-32822D9FBBBA}" srcId="{FA7F388C-D833-4D1D-B6AD-08604AB39F5F}" destId="{D31D6CB1-D5FD-40D9-9D6F-1ABD8BBC0B63}" srcOrd="2" destOrd="0" parTransId="{04185821-9D21-4374-94B2-C9BB8289FD49}" sibTransId="{FC4BCB96-2EDB-4247-8A95-3594A9EEE655}"/>
    <dgm:cxn modelId="{B5A430C6-4D98-4EB7-9D23-0D11FF9EA5D0}" type="presParOf" srcId="{640608C5-F603-4FC2-8B76-C727AC21FB9C}" destId="{1DF3B457-2178-4BA5-8B4A-F60C58177463}" srcOrd="0" destOrd="0" presId="urn:microsoft.com/office/officeart/2005/8/layout/cycle7"/>
    <dgm:cxn modelId="{5055939A-CD0D-4353-A80F-4ADA61B6FBA2}" type="presParOf" srcId="{640608C5-F603-4FC2-8B76-C727AC21FB9C}" destId="{1FB64528-A083-4457-B60A-44B2D3476E9A}" srcOrd="1" destOrd="0" presId="urn:microsoft.com/office/officeart/2005/8/layout/cycle7"/>
    <dgm:cxn modelId="{74B76836-B0FF-4ACE-9150-455F5D4EE865}" type="presParOf" srcId="{1FB64528-A083-4457-B60A-44B2D3476E9A}" destId="{DD31669B-F8B2-4489-846C-30EE929F9594}" srcOrd="0" destOrd="0" presId="urn:microsoft.com/office/officeart/2005/8/layout/cycle7"/>
    <dgm:cxn modelId="{25782897-E6FA-463E-AF0D-EB6700446D1D}" type="presParOf" srcId="{640608C5-F603-4FC2-8B76-C727AC21FB9C}" destId="{3F9FAD85-47CD-4E92-AC4A-5379345E970A}" srcOrd="2" destOrd="0" presId="urn:microsoft.com/office/officeart/2005/8/layout/cycle7"/>
    <dgm:cxn modelId="{D2EE0DBE-0CFF-4D68-A216-F1A72BD3F1A7}" type="presParOf" srcId="{640608C5-F603-4FC2-8B76-C727AC21FB9C}" destId="{17156E49-DA38-42DA-9237-05AAAE3F1FEC}" srcOrd="3" destOrd="0" presId="urn:microsoft.com/office/officeart/2005/8/layout/cycle7"/>
    <dgm:cxn modelId="{529519E2-6F3B-44B4-87FB-8544EA7DE43F}" type="presParOf" srcId="{17156E49-DA38-42DA-9237-05AAAE3F1FEC}" destId="{DB984C4F-D8E6-418D-A337-C26F67D028C4}" srcOrd="0" destOrd="0" presId="urn:microsoft.com/office/officeart/2005/8/layout/cycle7"/>
    <dgm:cxn modelId="{2321E536-B343-4D48-AC0F-168DB5C676FD}" type="presParOf" srcId="{640608C5-F603-4FC2-8B76-C727AC21FB9C}" destId="{D69F4714-3C64-4B34-9B95-23816A62FE38}" srcOrd="4" destOrd="0" presId="urn:microsoft.com/office/officeart/2005/8/layout/cycle7"/>
    <dgm:cxn modelId="{1AAE1DB2-4C4D-4006-A1A0-ACA6FB6E4EB6}" type="presParOf" srcId="{640608C5-F603-4FC2-8B76-C727AC21FB9C}" destId="{E4912F77-7A04-44E9-9D25-641D70CA640D}" srcOrd="5" destOrd="0" presId="urn:microsoft.com/office/officeart/2005/8/layout/cycle7"/>
    <dgm:cxn modelId="{F7B4AF79-D51C-493E-BB13-949816BDC352}" type="presParOf" srcId="{E4912F77-7A04-44E9-9D25-641D70CA640D}" destId="{5176ED91-E8EB-491E-85FA-825D58417541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DB877C-A862-4ED8-ADAE-AE7DA46B7E17}" type="doc">
      <dgm:prSet loTypeId="urn:microsoft.com/office/officeart/2005/8/layout/orgChart1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D10D915-108F-4F34-9219-0271CF100CC1}">
      <dgm:prSet phldrT="[Текст]" custT="1"/>
      <dgm:spPr/>
      <dgm:t>
        <a:bodyPr/>
        <a:lstStyle/>
        <a:p>
          <a:r>
            <a:rPr lang="ru-RU" sz="2800" dirty="0" smtClean="0"/>
            <a:t>Единые</a:t>
          </a:r>
          <a:endParaRPr lang="ru-RU" sz="2800" dirty="0"/>
        </a:p>
      </dgm:t>
    </dgm:pt>
    <dgm:pt modelId="{3535E20B-062E-4E11-8C40-CB81EFB4AEE8}" type="parTrans" cxnId="{62EF7F14-5FDD-4326-96F2-C6C0AD4BD143}">
      <dgm:prSet/>
      <dgm:spPr/>
      <dgm:t>
        <a:bodyPr/>
        <a:lstStyle/>
        <a:p>
          <a:endParaRPr lang="ru-RU"/>
        </a:p>
      </dgm:t>
    </dgm:pt>
    <dgm:pt modelId="{D9887F2C-7E16-4E1F-9A3D-C84AD3E085F0}" type="sibTrans" cxnId="{62EF7F14-5FDD-4326-96F2-C6C0AD4BD143}">
      <dgm:prSet/>
      <dgm:spPr/>
      <dgm:t>
        <a:bodyPr/>
        <a:lstStyle/>
        <a:p>
          <a:endParaRPr lang="ru-RU"/>
        </a:p>
      </dgm:t>
    </dgm:pt>
    <dgm:pt modelId="{2124A395-FA6C-4562-AE5B-AED59C55E878}">
      <dgm:prSet phldrT="[Текст]" custT="1"/>
      <dgm:spPr/>
      <dgm:t>
        <a:bodyPr/>
        <a:lstStyle/>
        <a:p>
          <a:r>
            <a:rPr lang="ru-RU" sz="2400" dirty="0" smtClean="0"/>
            <a:t>Требования</a:t>
          </a:r>
          <a:endParaRPr lang="ru-RU" sz="1900" dirty="0"/>
        </a:p>
      </dgm:t>
    </dgm:pt>
    <dgm:pt modelId="{F44D4548-CF78-447C-A094-E627CF3D73AC}" type="parTrans" cxnId="{C522D1F5-72A8-4DF9-AA60-0D28277840AE}">
      <dgm:prSet/>
      <dgm:spPr/>
      <dgm:t>
        <a:bodyPr/>
        <a:lstStyle/>
        <a:p>
          <a:endParaRPr lang="ru-RU"/>
        </a:p>
      </dgm:t>
    </dgm:pt>
    <dgm:pt modelId="{8F8C76C9-738E-4AC4-8965-43DEB9029F6B}" type="sibTrans" cxnId="{C522D1F5-72A8-4DF9-AA60-0D28277840AE}">
      <dgm:prSet/>
      <dgm:spPr/>
      <dgm:t>
        <a:bodyPr/>
        <a:lstStyle/>
        <a:p>
          <a:endParaRPr lang="ru-RU"/>
        </a:p>
      </dgm:t>
    </dgm:pt>
    <dgm:pt modelId="{1DDD839A-DD7F-4875-8034-F0540651F10B}">
      <dgm:prSet phldrT="[Текст]"/>
      <dgm:spPr/>
      <dgm:t>
        <a:bodyPr/>
        <a:lstStyle/>
        <a:p>
          <a:r>
            <a:rPr lang="ru-RU" dirty="0" smtClean="0"/>
            <a:t>СПК</a:t>
          </a:r>
          <a:endParaRPr lang="ru-RU" dirty="0"/>
        </a:p>
      </dgm:t>
    </dgm:pt>
    <dgm:pt modelId="{42AC6189-104F-4845-A6C8-BB5408812CCC}" type="parTrans" cxnId="{2B9243A0-2930-4FED-87A4-CB50DDFBA653}">
      <dgm:prSet/>
      <dgm:spPr/>
      <dgm:t>
        <a:bodyPr/>
        <a:lstStyle/>
        <a:p>
          <a:endParaRPr lang="ru-RU"/>
        </a:p>
      </dgm:t>
    </dgm:pt>
    <dgm:pt modelId="{215A1850-A777-45E9-A307-0C2E9F30989E}" type="sibTrans" cxnId="{2B9243A0-2930-4FED-87A4-CB50DDFBA653}">
      <dgm:prSet/>
      <dgm:spPr/>
      <dgm:t>
        <a:bodyPr/>
        <a:lstStyle/>
        <a:p>
          <a:endParaRPr lang="ru-RU"/>
        </a:p>
      </dgm:t>
    </dgm:pt>
    <dgm:pt modelId="{2B5EC960-3725-4C9B-9361-CF1A69214D32}">
      <dgm:prSet phldrT="[Текст]"/>
      <dgm:spPr/>
      <dgm:t>
        <a:bodyPr/>
        <a:lstStyle/>
        <a:p>
          <a:r>
            <a:rPr lang="ru-RU" dirty="0" smtClean="0"/>
            <a:t>ЦОК</a:t>
          </a:r>
          <a:endParaRPr lang="ru-RU" dirty="0"/>
        </a:p>
      </dgm:t>
    </dgm:pt>
    <dgm:pt modelId="{24AE4369-B032-4170-95F6-3038EBEE1B10}" type="parTrans" cxnId="{9D95779C-EDA6-427D-9736-7F0DF875055C}">
      <dgm:prSet/>
      <dgm:spPr/>
      <dgm:t>
        <a:bodyPr/>
        <a:lstStyle/>
        <a:p>
          <a:endParaRPr lang="ru-RU"/>
        </a:p>
      </dgm:t>
    </dgm:pt>
    <dgm:pt modelId="{9041A989-D2CC-443E-BB53-5972B2BD02D1}" type="sibTrans" cxnId="{9D95779C-EDA6-427D-9736-7F0DF875055C}">
      <dgm:prSet/>
      <dgm:spPr/>
      <dgm:t>
        <a:bodyPr/>
        <a:lstStyle/>
        <a:p>
          <a:endParaRPr lang="ru-RU"/>
        </a:p>
      </dgm:t>
    </dgm:pt>
    <dgm:pt modelId="{5B352C05-151D-4706-8D15-5D7D9F8C0B5C}">
      <dgm:prSet phldrT="[Текст]" custT="1"/>
      <dgm:spPr/>
      <dgm:t>
        <a:bodyPr/>
        <a:lstStyle/>
        <a:p>
          <a:r>
            <a:rPr lang="ru-RU" sz="2400" dirty="0" smtClean="0"/>
            <a:t>Документы</a:t>
          </a:r>
          <a:endParaRPr lang="ru-RU" sz="1900" dirty="0"/>
        </a:p>
      </dgm:t>
    </dgm:pt>
    <dgm:pt modelId="{093E76EB-2C82-4176-9422-A399B3D74185}" type="parTrans" cxnId="{A1B62FEB-60AF-4B68-ABED-9A275BB55209}">
      <dgm:prSet/>
      <dgm:spPr/>
      <dgm:t>
        <a:bodyPr/>
        <a:lstStyle/>
        <a:p>
          <a:endParaRPr lang="ru-RU"/>
        </a:p>
      </dgm:t>
    </dgm:pt>
    <dgm:pt modelId="{7785D9B5-49CA-4A65-943A-0F1918EECE78}" type="sibTrans" cxnId="{A1B62FEB-60AF-4B68-ABED-9A275BB55209}">
      <dgm:prSet/>
      <dgm:spPr/>
      <dgm:t>
        <a:bodyPr/>
        <a:lstStyle/>
        <a:p>
          <a:endParaRPr lang="ru-RU"/>
        </a:p>
      </dgm:t>
    </dgm:pt>
    <dgm:pt modelId="{9E6078B0-F9B2-42D5-B99A-706F8FB65FF5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Организационно-методические документы в целях формирования НОК</a:t>
          </a:r>
          <a:endParaRPr lang="ru-RU" dirty="0"/>
        </a:p>
      </dgm:t>
    </dgm:pt>
    <dgm:pt modelId="{5DBF4F59-5062-4966-BE4F-6E31D384568B}" type="parTrans" cxnId="{BFD8D2E1-0CCC-4C8D-B46E-954B93536FFE}">
      <dgm:prSet/>
      <dgm:spPr/>
      <dgm:t>
        <a:bodyPr/>
        <a:lstStyle/>
        <a:p>
          <a:endParaRPr lang="ru-RU"/>
        </a:p>
      </dgm:t>
    </dgm:pt>
    <dgm:pt modelId="{06B8A704-4171-4EC7-8990-BF7991336993}" type="sibTrans" cxnId="{BFD8D2E1-0CCC-4C8D-B46E-954B93536FFE}">
      <dgm:prSet/>
      <dgm:spPr/>
      <dgm:t>
        <a:bodyPr/>
        <a:lstStyle/>
        <a:p>
          <a:endParaRPr lang="ru-RU"/>
        </a:p>
      </dgm:t>
    </dgm:pt>
    <dgm:pt modelId="{762A2EA9-2570-439C-BF0B-4338B4411B73}">
      <dgm:prSet phldrT="[Текст]"/>
      <dgm:spPr/>
      <dgm:t>
        <a:bodyPr/>
        <a:lstStyle/>
        <a:p>
          <a:r>
            <a:rPr lang="ru-RU" dirty="0" smtClean="0"/>
            <a:t>Свидетельств о профессиональной квалификации</a:t>
          </a:r>
          <a:endParaRPr lang="ru-RU" dirty="0"/>
        </a:p>
      </dgm:t>
    </dgm:pt>
    <dgm:pt modelId="{80B4482D-3B73-46DD-9A5D-297BB9C8A7BE}" type="parTrans" cxnId="{A15CCD6A-368C-47CD-B80A-FEC0A138ACA3}">
      <dgm:prSet/>
      <dgm:spPr/>
      <dgm:t>
        <a:bodyPr/>
        <a:lstStyle/>
        <a:p>
          <a:endParaRPr lang="ru-RU"/>
        </a:p>
      </dgm:t>
    </dgm:pt>
    <dgm:pt modelId="{778463B9-9018-47A1-AF22-F944178C008A}" type="sibTrans" cxnId="{A15CCD6A-368C-47CD-B80A-FEC0A138ACA3}">
      <dgm:prSet/>
      <dgm:spPr/>
      <dgm:t>
        <a:bodyPr/>
        <a:lstStyle/>
        <a:p>
          <a:endParaRPr lang="ru-RU"/>
        </a:p>
      </dgm:t>
    </dgm:pt>
    <dgm:pt modelId="{419B3C03-3913-4E2B-9DEA-6E1215C66727}">
      <dgm:prSet phldrT="[Текст]" custT="1"/>
      <dgm:spPr/>
      <dgm:t>
        <a:bodyPr/>
        <a:lstStyle/>
        <a:p>
          <a:r>
            <a:rPr lang="ru-RU" sz="2400" dirty="0" smtClean="0"/>
            <a:t>Реестры</a:t>
          </a:r>
          <a:endParaRPr lang="ru-RU" sz="1900" dirty="0"/>
        </a:p>
      </dgm:t>
    </dgm:pt>
    <dgm:pt modelId="{FC45AE2A-B87F-471B-91E3-55126C6FFE9F}" type="parTrans" cxnId="{9A8D0605-EE03-4DB4-802C-C0669F933676}">
      <dgm:prSet/>
      <dgm:spPr/>
      <dgm:t>
        <a:bodyPr/>
        <a:lstStyle/>
        <a:p>
          <a:endParaRPr lang="ru-RU"/>
        </a:p>
      </dgm:t>
    </dgm:pt>
    <dgm:pt modelId="{47DD0FDC-277C-4030-B8E4-5BE166160A56}" type="sibTrans" cxnId="{9A8D0605-EE03-4DB4-802C-C0669F933676}">
      <dgm:prSet/>
      <dgm:spPr/>
      <dgm:t>
        <a:bodyPr/>
        <a:lstStyle/>
        <a:p>
          <a:endParaRPr lang="ru-RU"/>
        </a:p>
      </dgm:t>
    </dgm:pt>
    <dgm:pt modelId="{745DDC8C-F750-4D8F-A6ED-37B35A69003F}">
      <dgm:prSet phldrT="[Текст]"/>
      <dgm:spPr/>
      <dgm:t>
        <a:bodyPr/>
        <a:lstStyle/>
        <a:p>
          <a:r>
            <a:rPr lang="ru-RU" dirty="0" smtClean="0"/>
            <a:t>ПОАОП</a:t>
          </a:r>
          <a:endParaRPr lang="ru-RU" dirty="0"/>
        </a:p>
      </dgm:t>
    </dgm:pt>
    <dgm:pt modelId="{330BD1C2-450B-453E-B658-2F06ECC63E84}" type="parTrans" cxnId="{C9C9F47E-64F8-4FC0-A33F-73E4AB37F8DE}">
      <dgm:prSet/>
      <dgm:spPr/>
      <dgm:t>
        <a:bodyPr/>
        <a:lstStyle/>
        <a:p>
          <a:endParaRPr lang="ru-RU"/>
        </a:p>
      </dgm:t>
    </dgm:pt>
    <dgm:pt modelId="{5BD27D2D-C9F3-4EE5-8E3B-0DEDF80F9C85}" type="sibTrans" cxnId="{C9C9F47E-64F8-4FC0-A33F-73E4AB37F8DE}">
      <dgm:prSet/>
      <dgm:spPr/>
      <dgm:t>
        <a:bodyPr/>
        <a:lstStyle/>
        <a:p>
          <a:endParaRPr lang="ru-RU"/>
        </a:p>
      </dgm:t>
    </dgm:pt>
    <dgm:pt modelId="{75E7C5BF-7A4B-4080-AA8C-C27A6382A737}">
      <dgm:prSet phldrT="[Текст]"/>
      <dgm:spPr/>
      <dgm:t>
        <a:bodyPr/>
        <a:lstStyle/>
        <a:p>
          <a:r>
            <a:rPr lang="ru-RU" dirty="0" smtClean="0"/>
            <a:t>Организационно-методические документы проведения ПОАОП</a:t>
          </a:r>
          <a:endParaRPr lang="ru-RU" dirty="0"/>
        </a:p>
      </dgm:t>
    </dgm:pt>
    <dgm:pt modelId="{C756AC01-8717-400B-A944-C0BD85CFB2B1}" type="parTrans" cxnId="{EE27EF08-6F2A-4FBD-8075-69DCA5330AA7}">
      <dgm:prSet/>
      <dgm:spPr/>
      <dgm:t>
        <a:bodyPr/>
        <a:lstStyle/>
        <a:p>
          <a:endParaRPr lang="ru-RU"/>
        </a:p>
      </dgm:t>
    </dgm:pt>
    <dgm:pt modelId="{9AE0F8EB-B8A3-4B16-9F0A-248ACEE5F06E}" type="sibTrans" cxnId="{EE27EF08-6F2A-4FBD-8075-69DCA5330AA7}">
      <dgm:prSet/>
      <dgm:spPr/>
      <dgm:t>
        <a:bodyPr/>
        <a:lstStyle/>
        <a:p>
          <a:endParaRPr lang="ru-RU"/>
        </a:p>
      </dgm:t>
    </dgm:pt>
    <dgm:pt modelId="{6962CF0D-56B2-49A9-B1BD-297E1A7BA0D6}" type="pres">
      <dgm:prSet presAssocID="{4EDB877C-A862-4ED8-ADAE-AE7DA46B7E1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9A5BE03-AC16-4932-9669-041F6D97C674}" type="pres">
      <dgm:prSet presAssocID="{0D10D915-108F-4F34-9219-0271CF100CC1}" presName="hierRoot1" presStyleCnt="0">
        <dgm:presLayoutVars>
          <dgm:hierBranch val="init"/>
        </dgm:presLayoutVars>
      </dgm:prSet>
      <dgm:spPr/>
    </dgm:pt>
    <dgm:pt modelId="{3700A65A-4AC9-488F-840D-C2BF080C1486}" type="pres">
      <dgm:prSet presAssocID="{0D10D915-108F-4F34-9219-0271CF100CC1}" presName="rootComposite1" presStyleCnt="0"/>
      <dgm:spPr/>
    </dgm:pt>
    <dgm:pt modelId="{E5481A1A-E8A9-441B-BCF9-D64E8B16837F}" type="pres">
      <dgm:prSet presAssocID="{0D10D915-108F-4F34-9219-0271CF100CC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CAEB7A-06FB-4F65-9A0E-F685F9BC66EA}" type="pres">
      <dgm:prSet presAssocID="{0D10D915-108F-4F34-9219-0271CF100CC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19006E2-3CB0-45D0-BA0F-CAE92B8BF47C}" type="pres">
      <dgm:prSet presAssocID="{0D10D915-108F-4F34-9219-0271CF100CC1}" presName="hierChild2" presStyleCnt="0"/>
      <dgm:spPr/>
    </dgm:pt>
    <dgm:pt modelId="{926BBE7C-CBCC-4BD0-8B8A-4540804F808F}" type="pres">
      <dgm:prSet presAssocID="{F44D4548-CF78-447C-A094-E627CF3D73AC}" presName="Name37" presStyleLbl="parChTrans1D2" presStyleIdx="0" presStyleCnt="3"/>
      <dgm:spPr/>
      <dgm:t>
        <a:bodyPr/>
        <a:lstStyle/>
        <a:p>
          <a:endParaRPr lang="ru-RU"/>
        </a:p>
      </dgm:t>
    </dgm:pt>
    <dgm:pt modelId="{29F8BE88-14BC-49DF-B804-AE755639D4CB}" type="pres">
      <dgm:prSet presAssocID="{2124A395-FA6C-4562-AE5B-AED59C55E878}" presName="hierRoot2" presStyleCnt="0">
        <dgm:presLayoutVars>
          <dgm:hierBranch val="init"/>
        </dgm:presLayoutVars>
      </dgm:prSet>
      <dgm:spPr/>
    </dgm:pt>
    <dgm:pt modelId="{EC1D94E4-73A1-4C27-B083-99DF3D66F143}" type="pres">
      <dgm:prSet presAssocID="{2124A395-FA6C-4562-AE5B-AED59C55E878}" presName="rootComposite" presStyleCnt="0"/>
      <dgm:spPr/>
    </dgm:pt>
    <dgm:pt modelId="{E5332EA2-C0DB-4982-BFE7-132F1997C2CF}" type="pres">
      <dgm:prSet presAssocID="{2124A395-FA6C-4562-AE5B-AED59C55E87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B943F2-111B-4EE0-8E19-50B59FABF106}" type="pres">
      <dgm:prSet presAssocID="{2124A395-FA6C-4562-AE5B-AED59C55E878}" presName="rootConnector" presStyleLbl="node2" presStyleIdx="0" presStyleCnt="3"/>
      <dgm:spPr/>
      <dgm:t>
        <a:bodyPr/>
        <a:lstStyle/>
        <a:p>
          <a:endParaRPr lang="ru-RU"/>
        </a:p>
      </dgm:t>
    </dgm:pt>
    <dgm:pt modelId="{1F8E4DB5-657E-4432-A483-133CF8B2F377}" type="pres">
      <dgm:prSet presAssocID="{2124A395-FA6C-4562-AE5B-AED59C55E878}" presName="hierChild4" presStyleCnt="0"/>
      <dgm:spPr/>
    </dgm:pt>
    <dgm:pt modelId="{8AF4CB37-9500-4017-9DC1-3A431B08FBC3}" type="pres">
      <dgm:prSet presAssocID="{42AC6189-104F-4845-A6C8-BB5408812CCC}" presName="Name37" presStyleLbl="parChTrans1D3" presStyleIdx="0" presStyleCnt="6"/>
      <dgm:spPr/>
      <dgm:t>
        <a:bodyPr/>
        <a:lstStyle/>
        <a:p>
          <a:endParaRPr lang="ru-RU"/>
        </a:p>
      </dgm:t>
    </dgm:pt>
    <dgm:pt modelId="{297DC1B3-F9B3-4C1C-A63B-7A2944BB79D5}" type="pres">
      <dgm:prSet presAssocID="{1DDD839A-DD7F-4875-8034-F0540651F10B}" presName="hierRoot2" presStyleCnt="0">
        <dgm:presLayoutVars>
          <dgm:hierBranch val="init"/>
        </dgm:presLayoutVars>
      </dgm:prSet>
      <dgm:spPr/>
    </dgm:pt>
    <dgm:pt modelId="{AE06DCC5-E375-4063-A5F7-34A97B4D1971}" type="pres">
      <dgm:prSet presAssocID="{1DDD839A-DD7F-4875-8034-F0540651F10B}" presName="rootComposite" presStyleCnt="0"/>
      <dgm:spPr/>
    </dgm:pt>
    <dgm:pt modelId="{2DAE0404-5C27-4298-95A6-F353F1F57A93}" type="pres">
      <dgm:prSet presAssocID="{1DDD839A-DD7F-4875-8034-F0540651F10B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A4CD22-B399-4282-ADAA-281580BD8F2E}" type="pres">
      <dgm:prSet presAssocID="{1DDD839A-DD7F-4875-8034-F0540651F10B}" presName="rootConnector" presStyleLbl="node3" presStyleIdx="0" presStyleCnt="6"/>
      <dgm:spPr/>
      <dgm:t>
        <a:bodyPr/>
        <a:lstStyle/>
        <a:p>
          <a:endParaRPr lang="ru-RU"/>
        </a:p>
      </dgm:t>
    </dgm:pt>
    <dgm:pt modelId="{434FEEF2-7BB0-4357-B6F2-950E17244046}" type="pres">
      <dgm:prSet presAssocID="{1DDD839A-DD7F-4875-8034-F0540651F10B}" presName="hierChild4" presStyleCnt="0"/>
      <dgm:spPr/>
    </dgm:pt>
    <dgm:pt modelId="{14BEF8A2-4B20-4613-995E-A78FAEC187C3}" type="pres">
      <dgm:prSet presAssocID="{1DDD839A-DD7F-4875-8034-F0540651F10B}" presName="hierChild5" presStyleCnt="0"/>
      <dgm:spPr/>
    </dgm:pt>
    <dgm:pt modelId="{38134ED5-E887-48B4-B77F-F3836AC543AE}" type="pres">
      <dgm:prSet presAssocID="{24AE4369-B032-4170-95F6-3038EBEE1B10}" presName="Name37" presStyleLbl="parChTrans1D3" presStyleIdx="1" presStyleCnt="6"/>
      <dgm:spPr/>
      <dgm:t>
        <a:bodyPr/>
        <a:lstStyle/>
        <a:p>
          <a:endParaRPr lang="ru-RU"/>
        </a:p>
      </dgm:t>
    </dgm:pt>
    <dgm:pt modelId="{687088AE-B32F-42C9-80A3-7DAE4CED5D3E}" type="pres">
      <dgm:prSet presAssocID="{2B5EC960-3725-4C9B-9361-CF1A69214D32}" presName="hierRoot2" presStyleCnt="0">
        <dgm:presLayoutVars>
          <dgm:hierBranch val="init"/>
        </dgm:presLayoutVars>
      </dgm:prSet>
      <dgm:spPr/>
    </dgm:pt>
    <dgm:pt modelId="{3926EEFF-4795-4E2E-8CCB-55B9E467C984}" type="pres">
      <dgm:prSet presAssocID="{2B5EC960-3725-4C9B-9361-CF1A69214D32}" presName="rootComposite" presStyleCnt="0"/>
      <dgm:spPr/>
    </dgm:pt>
    <dgm:pt modelId="{6EE1BCD3-E3D6-49F9-91AE-925115B0BD1B}" type="pres">
      <dgm:prSet presAssocID="{2B5EC960-3725-4C9B-9361-CF1A69214D32}" presName="rootText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57DA37-6589-43D7-B989-EC9AB9921DA7}" type="pres">
      <dgm:prSet presAssocID="{2B5EC960-3725-4C9B-9361-CF1A69214D32}" presName="rootConnector" presStyleLbl="node3" presStyleIdx="1" presStyleCnt="6"/>
      <dgm:spPr/>
      <dgm:t>
        <a:bodyPr/>
        <a:lstStyle/>
        <a:p>
          <a:endParaRPr lang="ru-RU"/>
        </a:p>
      </dgm:t>
    </dgm:pt>
    <dgm:pt modelId="{1844128D-54B5-4E28-B25E-0C2C5049738B}" type="pres">
      <dgm:prSet presAssocID="{2B5EC960-3725-4C9B-9361-CF1A69214D32}" presName="hierChild4" presStyleCnt="0"/>
      <dgm:spPr/>
    </dgm:pt>
    <dgm:pt modelId="{5E16B7F5-BCE3-4EDE-9344-BB5274EBB3EF}" type="pres">
      <dgm:prSet presAssocID="{2B5EC960-3725-4C9B-9361-CF1A69214D32}" presName="hierChild5" presStyleCnt="0"/>
      <dgm:spPr/>
    </dgm:pt>
    <dgm:pt modelId="{C043F529-9A6C-4BE4-AA0C-7928C985FF35}" type="pres">
      <dgm:prSet presAssocID="{2124A395-FA6C-4562-AE5B-AED59C55E878}" presName="hierChild5" presStyleCnt="0"/>
      <dgm:spPr/>
    </dgm:pt>
    <dgm:pt modelId="{7C0185A0-C2C4-4C22-B73E-A486B7572D5A}" type="pres">
      <dgm:prSet presAssocID="{093E76EB-2C82-4176-9422-A399B3D74185}" presName="Name37" presStyleLbl="parChTrans1D2" presStyleIdx="1" presStyleCnt="3"/>
      <dgm:spPr/>
      <dgm:t>
        <a:bodyPr/>
        <a:lstStyle/>
        <a:p>
          <a:endParaRPr lang="ru-RU"/>
        </a:p>
      </dgm:t>
    </dgm:pt>
    <dgm:pt modelId="{E1C42DCC-B2B4-41BA-ADB2-DC3E6D1F1CC9}" type="pres">
      <dgm:prSet presAssocID="{5B352C05-151D-4706-8D15-5D7D9F8C0B5C}" presName="hierRoot2" presStyleCnt="0">
        <dgm:presLayoutVars>
          <dgm:hierBranch val="init"/>
        </dgm:presLayoutVars>
      </dgm:prSet>
      <dgm:spPr/>
    </dgm:pt>
    <dgm:pt modelId="{B3CC6A96-909E-4FEB-896A-35F08CD740D7}" type="pres">
      <dgm:prSet presAssocID="{5B352C05-151D-4706-8D15-5D7D9F8C0B5C}" presName="rootComposite" presStyleCnt="0"/>
      <dgm:spPr/>
    </dgm:pt>
    <dgm:pt modelId="{AFBA4866-7605-42C4-8A93-1C776DF0394E}" type="pres">
      <dgm:prSet presAssocID="{5B352C05-151D-4706-8D15-5D7D9F8C0B5C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03EB13-7C2F-4564-819F-D04F7B310287}" type="pres">
      <dgm:prSet presAssocID="{5B352C05-151D-4706-8D15-5D7D9F8C0B5C}" presName="rootConnector" presStyleLbl="node2" presStyleIdx="1" presStyleCnt="3"/>
      <dgm:spPr/>
      <dgm:t>
        <a:bodyPr/>
        <a:lstStyle/>
        <a:p>
          <a:endParaRPr lang="ru-RU"/>
        </a:p>
      </dgm:t>
    </dgm:pt>
    <dgm:pt modelId="{C43B3FE9-0AC9-483C-971B-E54A80281662}" type="pres">
      <dgm:prSet presAssocID="{5B352C05-151D-4706-8D15-5D7D9F8C0B5C}" presName="hierChild4" presStyleCnt="0"/>
      <dgm:spPr/>
    </dgm:pt>
    <dgm:pt modelId="{153153D1-4BDB-42FB-B7F4-43A411FD067D}" type="pres">
      <dgm:prSet presAssocID="{5DBF4F59-5062-4966-BE4F-6E31D384568B}" presName="Name37" presStyleLbl="parChTrans1D3" presStyleIdx="2" presStyleCnt="6"/>
      <dgm:spPr/>
      <dgm:t>
        <a:bodyPr/>
        <a:lstStyle/>
        <a:p>
          <a:endParaRPr lang="ru-RU"/>
        </a:p>
      </dgm:t>
    </dgm:pt>
    <dgm:pt modelId="{A7DEE8ED-BB1F-4DA4-A0C8-BE0314DF5744}" type="pres">
      <dgm:prSet presAssocID="{9E6078B0-F9B2-42D5-B99A-706F8FB65FF5}" presName="hierRoot2" presStyleCnt="0">
        <dgm:presLayoutVars>
          <dgm:hierBranch val="init"/>
        </dgm:presLayoutVars>
      </dgm:prSet>
      <dgm:spPr/>
    </dgm:pt>
    <dgm:pt modelId="{8FD87CE6-5B0E-4DA2-A6A4-1CD108CAC704}" type="pres">
      <dgm:prSet presAssocID="{9E6078B0-F9B2-42D5-B99A-706F8FB65FF5}" presName="rootComposite" presStyleCnt="0"/>
      <dgm:spPr/>
    </dgm:pt>
    <dgm:pt modelId="{4860B6B2-A606-49C9-8884-C031CED8DA6B}" type="pres">
      <dgm:prSet presAssocID="{9E6078B0-F9B2-42D5-B99A-706F8FB65FF5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DDC093-31D5-406D-9E43-11C4ADF44CF2}" type="pres">
      <dgm:prSet presAssocID="{9E6078B0-F9B2-42D5-B99A-706F8FB65FF5}" presName="rootConnector" presStyleLbl="node3" presStyleIdx="2" presStyleCnt="6"/>
      <dgm:spPr/>
      <dgm:t>
        <a:bodyPr/>
        <a:lstStyle/>
        <a:p>
          <a:endParaRPr lang="ru-RU"/>
        </a:p>
      </dgm:t>
    </dgm:pt>
    <dgm:pt modelId="{05217E27-E435-4244-BF8F-266A2F72B82D}" type="pres">
      <dgm:prSet presAssocID="{9E6078B0-F9B2-42D5-B99A-706F8FB65FF5}" presName="hierChild4" presStyleCnt="0"/>
      <dgm:spPr/>
    </dgm:pt>
    <dgm:pt modelId="{1655E2D9-2FC3-4A27-A5FA-08B7E1FE29BE}" type="pres">
      <dgm:prSet presAssocID="{9E6078B0-F9B2-42D5-B99A-706F8FB65FF5}" presName="hierChild5" presStyleCnt="0"/>
      <dgm:spPr/>
    </dgm:pt>
    <dgm:pt modelId="{D092AD7F-B80A-4ECA-B0EC-CC8A63C119A0}" type="pres">
      <dgm:prSet presAssocID="{C756AC01-8717-400B-A944-C0BD85CFB2B1}" presName="Name37" presStyleLbl="parChTrans1D3" presStyleIdx="3" presStyleCnt="6"/>
      <dgm:spPr/>
      <dgm:t>
        <a:bodyPr/>
        <a:lstStyle/>
        <a:p>
          <a:endParaRPr lang="ru-RU"/>
        </a:p>
      </dgm:t>
    </dgm:pt>
    <dgm:pt modelId="{87C0992D-CF09-44EB-9E69-4CA769420769}" type="pres">
      <dgm:prSet presAssocID="{75E7C5BF-7A4B-4080-AA8C-C27A6382A737}" presName="hierRoot2" presStyleCnt="0">
        <dgm:presLayoutVars>
          <dgm:hierBranch val="init"/>
        </dgm:presLayoutVars>
      </dgm:prSet>
      <dgm:spPr/>
    </dgm:pt>
    <dgm:pt modelId="{7A88E341-F3DF-41FE-9CA8-7E215FA7095B}" type="pres">
      <dgm:prSet presAssocID="{75E7C5BF-7A4B-4080-AA8C-C27A6382A737}" presName="rootComposite" presStyleCnt="0"/>
      <dgm:spPr/>
    </dgm:pt>
    <dgm:pt modelId="{0C29D14B-FCA3-4CFB-876B-C5833E4424F9}" type="pres">
      <dgm:prSet presAssocID="{75E7C5BF-7A4B-4080-AA8C-C27A6382A737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81187E-84AC-40EE-B780-7FB72E7CEF4B}" type="pres">
      <dgm:prSet presAssocID="{75E7C5BF-7A4B-4080-AA8C-C27A6382A737}" presName="rootConnector" presStyleLbl="node3" presStyleIdx="3" presStyleCnt="6"/>
      <dgm:spPr/>
      <dgm:t>
        <a:bodyPr/>
        <a:lstStyle/>
        <a:p>
          <a:endParaRPr lang="ru-RU"/>
        </a:p>
      </dgm:t>
    </dgm:pt>
    <dgm:pt modelId="{4A00721F-15D9-4AF9-998E-032CE476EB23}" type="pres">
      <dgm:prSet presAssocID="{75E7C5BF-7A4B-4080-AA8C-C27A6382A737}" presName="hierChild4" presStyleCnt="0"/>
      <dgm:spPr/>
    </dgm:pt>
    <dgm:pt modelId="{1DD993E6-0A7C-4297-B555-CBA20C135AE6}" type="pres">
      <dgm:prSet presAssocID="{75E7C5BF-7A4B-4080-AA8C-C27A6382A737}" presName="hierChild5" presStyleCnt="0"/>
      <dgm:spPr/>
    </dgm:pt>
    <dgm:pt modelId="{B9B3E603-0EC0-4393-A2BE-DDA219B7DC24}" type="pres">
      <dgm:prSet presAssocID="{5B352C05-151D-4706-8D15-5D7D9F8C0B5C}" presName="hierChild5" presStyleCnt="0"/>
      <dgm:spPr/>
    </dgm:pt>
    <dgm:pt modelId="{951F09A0-9080-4F2C-A525-0FB7CF2F3DAD}" type="pres">
      <dgm:prSet presAssocID="{FC45AE2A-B87F-471B-91E3-55126C6FFE9F}" presName="Name37" presStyleLbl="parChTrans1D2" presStyleIdx="2" presStyleCnt="3"/>
      <dgm:spPr/>
      <dgm:t>
        <a:bodyPr/>
        <a:lstStyle/>
        <a:p>
          <a:endParaRPr lang="ru-RU"/>
        </a:p>
      </dgm:t>
    </dgm:pt>
    <dgm:pt modelId="{6AC9332B-A064-45B1-B7C4-D6CEFCE502FE}" type="pres">
      <dgm:prSet presAssocID="{419B3C03-3913-4E2B-9DEA-6E1215C66727}" presName="hierRoot2" presStyleCnt="0">
        <dgm:presLayoutVars>
          <dgm:hierBranch val="init"/>
        </dgm:presLayoutVars>
      </dgm:prSet>
      <dgm:spPr/>
    </dgm:pt>
    <dgm:pt modelId="{06BFB0C9-87F0-425F-ABEE-634279A561C8}" type="pres">
      <dgm:prSet presAssocID="{419B3C03-3913-4E2B-9DEA-6E1215C66727}" presName="rootComposite" presStyleCnt="0"/>
      <dgm:spPr/>
    </dgm:pt>
    <dgm:pt modelId="{D90B9E7E-BDA7-4A0F-9564-CE38E2DFDDE7}" type="pres">
      <dgm:prSet presAssocID="{419B3C03-3913-4E2B-9DEA-6E1215C66727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AE8D76-A6D8-48FA-8523-9FD22C42653B}" type="pres">
      <dgm:prSet presAssocID="{419B3C03-3913-4E2B-9DEA-6E1215C66727}" presName="rootConnector" presStyleLbl="node2" presStyleIdx="2" presStyleCnt="3"/>
      <dgm:spPr/>
      <dgm:t>
        <a:bodyPr/>
        <a:lstStyle/>
        <a:p>
          <a:endParaRPr lang="ru-RU"/>
        </a:p>
      </dgm:t>
    </dgm:pt>
    <dgm:pt modelId="{9433797E-C708-4F4A-A700-DF2C93361218}" type="pres">
      <dgm:prSet presAssocID="{419B3C03-3913-4E2B-9DEA-6E1215C66727}" presName="hierChild4" presStyleCnt="0"/>
      <dgm:spPr/>
    </dgm:pt>
    <dgm:pt modelId="{6AA2DBDA-BC27-405B-B41E-897EAEC4DCB5}" type="pres">
      <dgm:prSet presAssocID="{80B4482D-3B73-46DD-9A5D-297BB9C8A7BE}" presName="Name37" presStyleLbl="parChTrans1D3" presStyleIdx="4" presStyleCnt="6"/>
      <dgm:spPr/>
      <dgm:t>
        <a:bodyPr/>
        <a:lstStyle/>
        <a:p>
          <a:endParaRPr lang="ru-RU"/>
        </a:p>
      </dgm:t>
    </dgm:pt>
    <dgm:pt modelId="{0681C35E-C66D-4E76-9E83-BC86E6D1E486}" type="pres">
      <dgm:prSet presAssocID="{762A2EA9-2570-439C-BF0B-4338B4411B73}" presName="hierRoot2" presStyleCnt="0">
        <dgm:presLayoutVars>
          <dgm:hierBranch val="init"/>
        </dgm:presLayoutVars>
      </dgm:prSet>
      <dgm:spPr/>
    </dgm:pt>
    <dgm:pt modelId="{1CBB103D-8375-4E2D-B52D-7E7206A129C9}" type="pres">
      <dgm:prSet presAssocID="{762A2EA9-2570-439C-BF0B-4338B4411B73}" presName="rootComposite" presStyleCnt="0"/>
      <dgm:spPr/>
    </dgm:pt>
    <dgm:pt modelId="{80BA92BF-2B08-44AF-ABD1-058726C98A0B}" type="pres">
      <dgm:prSet presAssocID="{762A2EA9-2570-439C-BF0B-4338B4411B73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FFCDC9-FA58-4C4F-A853-515B10FD4C42}" type="pres">
      <dgm:prSet presAssocID="{762A2EA9-2570-439C-BF0B-4338B4411B73}" presName="rootConnector" presStyleLbl="node3" presStyleIdx="4" presStyleCnt="6"/>
      <dgm:spPr/>
      <dgm:t>
        <a:bodyPr/>
        <a:lstStyle/>
        <a:p>
          <a:endParaRPr lang="ru-RU"/>
        </a:p>
      </dgm:t>
    </dgm:pt>
    <dgm:pt modelId="{F266862F-15A8-48BF-8219-5D92379BC912}" type="pres">
      <dgm:prSet presAssocID="{762A2EA9-2570-439C-BF0B-4338B4411B73}" presName="hierChild4" presStyleCnt="0"/>
      <dgm:spPr/>
    </dgm:pt>
    <dgm:pt modelId="{0CB4258A-96CC-4394-963D-F7AECBDDED63}" type="pres">
      <dgm:prSet presAssocID="{762A2EA9-2570-439C-BF0B-4338B4411B73}" presName="hierChild5" presStyleCnt="0"/>
      <dgm:spPr/>
    </dgm:pt>
    <dgm:pt modelId="{B1C011AD-4B92-4F7D-934B-421F33C763A0}" type="pres">
      <dgm:prSet presAssocID="{330BD1C2-450B-453E-B658-2F06ECC63E84}" presName="Name37" presStyleLbl="parChTrans1D3" presStyleIdx="5" presStyleCnt="6"/>
      <dgm:spPr/>
      <dgm:t>
        <a:bodyPr/>
        <a:lstStyle/>
        <a:p>
          <a:endParaRPr lang="ru-RU"/>
        </a:p>
      </dgm:t>
    </dgm:pt>
    <dgm:pt modelId="{27A9E505-E173-4176-B152-0BAB27DA4A7E}" type="pres">
      <dgm:prSet presAssocID="{745DDC8C-F750-4D8F-A6ED-37B35A69003F}" presName="hierRoot2" presStyleCnt="0">
        <dgm:presLayoutVars>
          <dgm:hierBranch val="init"/>
        </dgm:presLayoutVars>
      </dgm:prSet>
      <dgm:spPr/>
    </dgm:pt>
    <dgm:pt modelId="{35325BF4-5FBD-43C6-B0DC-87D0A9274D72}" type="pres">
      <dgm:prSet presAssocID="{745DDC8C-F750-4D8F-A6ED-37B35A69003F}" presName="rootComposite" presStyleCnt="0"/>
      <dgm:spPr/>
    </dgm:pt>
    <dgm:pt modelId="{472AC3D4-3F27-449D-B537-1D515A3CF4FF}" type="pres">
      <dgm:prSet presAssocID="{745DDC8C-F750-4D8F-A6ED-37B35A69003F}" presName="rootText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6F16F6-9F7C-4E14-A048-06E476607603}" type="pres">
      <dgm:prSet presAssocID="{745DDC8C-F750-4D8F-A6ED-37B35A69003F}" presName="rootConnector" presStyleLbl="node3" presStyleIdx="5" presStyleCnt="6"/>
      <dgm:spPr/>
      <dgm:t>
        <a:bodyPr/>
        <a:lstStyle/>
        <a:p>
          <a:endParaRPr lang="ru-RU"/>
        </a:p>
      </dgm:t>
    </dgm:pt>
    <dgm:pt modelId="{5C74B12D-E7AF-4183-B1AE-1C96969E4603}" type="pres">
      <dgm:prSet presAssocID="{745DDC8C-F750-4D8F-A6ED-37B35A69003F}" presName="hierChild4" presStyleCnt="0"/>
      <dgm:spPr/>
    </dgm:pt>
    <dgm:pt modelId="{E69FAE36-D2B8-49BB-A376-BBE5C2C395C5}" type="pres">
      <dgm:prSet presAssocID="{745DDC8C-F750-4D8F-A6ED-37B35A69003F}" presName="hierChild5" presStyleCnt="0"/>
      <dgm:spPr/>
    </dgm:pt>
    <dgm:pt modelId="{993B110B-5BCC-4884-905C-18B60E4FF7F1}" type="pres">
      <dgm:prSet presAssocID="{419B3C03-3913-4E2B-9DEA-6E1215C66727}" presName="hierChild5" presStyleCnt="0"/>
      <dgm:spPr/>
    </dgm:pt>
    <dgm:pt modelId="{D5285A9C-2793-4BDB-A663-2C5D9C028BE2}" type="pres">
      <dgm:prSet presAssocID="{0D10D915-108F-4F34-9219-0271CF100CC1}" presName="hierChild3" presStyleCnt="0"/>
      <dgm:spPr/>
    </dgm:pt>
  </dgm:ptLst>
  <dgm:cxnLst>
    <dgm:cxn modelId="{BFD8D2E1-0CCC-4C8D-B46E-954B93536FFE}" srcId="{5B352C05-151D-4706-8D15-5D7D9F8C0B5C}" destId="{9E6078B0-F9B2-42D5-B99A-706F8FB65FF5}" srcOrd="0" destOrd="0" parTransId="{5DBF4F59-5062-4966-BE4F-6E31D384568B}" sibTransId="{06B8A704-4171-4EC7-8990-BF7991336993}"/>
    <dgm:cxn modelId="{ED1742B8-0188-44C3-9D0C-2589D246F131}" type="presOf" srcId="{419B3C03-3913-4E2B-9DEA-6E1215C66727}" destId="{2AAE8D76-A6D8-48FA-8523-9FD22C42653B}" srcOrd="1" destOrd="0" presId="urn:microsoft.com/office/officeart/2005/8/layout/orgChart1"/>
    <dgm:cxn modelId="{9D95779C-EDA6-427D-9736-7F0DF875055C}" srcId="{2124A395-FA6C-4562-AE5B-AED59C55E878}" destId="{2B5EC960-3725-4C9B-9361-CF1A69214D32}" srcOrd="1" destOrd="0" parTransId="{24AE4369-B032-4170-95F6-3038EBEE1B10}" sibTransId="{9041A989-D2CC-443E-BB53-5972B2BD02D1}"/>
    <dgm:cxn modelId="{4EB35772-FC07-482E-A69C-6A2BDB408A04}" type="presOf" srcId="{762A2EA9-2570-439C-BF0B-4338B4411B73}" destId="{6CFFCDC9-FA58-4C4F-A853-515B10FD4C42}" srcOrd="1" destOrd="0" presId="urn:microsoft.com/office/officeart/2005/8/layout/orgChart1"/>
    <dgm:cxn modelId="{498585D9-E972-4A40-B059-3C681286EB26}" type="presOf" srcId="{5B352C05-151D-4706-8D15-5D7D9F8C0B5C}" destId="{B903EB13-7C2F-4564-819F-D04F7B310287}" srcOrd="1" destOrd="0" presId="urn:microsoft.com/office/officeart/2005/8/layout/orgChart1"/>
    <dgm:cxn modelId="{84834D38-4969-49B9-BFAD-40EE0D1A33D9}" type="presOf" srcId="{093E76EB-2C82-4176-9422-A399B3D74185}" destId="{7C0185A0-C2C4-4C22-B73E-A486B7572D5A}" srcOrd="0" destOrd="0" presId="urn:microsoft.com/office/officeart/2005/8/layout/orgChart1"/>
    <dgm:cxn modelId="{9A8D0605-EE03-4DB4-802C-C0669F933676}" srcId="{0D10D915-108F-4F34-9219-0271CF100CC1}" destId="{419B3C03-3913-4E2B-9DEA-6E1215C66727}" srcOrd="2" destOrd="0" parTransId="{FC45AE2A-B87F-471B-91E3-55126C6FFE9F}" sibTransId="{47DD0FDC-277C-4030-B8E4-5BE166160A56}"/>
    <dgm:cxn modelId="{FC2446FA-09BB-4D25-A565-EDF19BFB52D6}" type="presOf" srcId="{5B352C05-151D-4706-8D15-5D7D9F8C0B5C}" destId="{AFBA4866-7605-42C4-8A93-1C776DF0394E}" srcOrd="0" destOrd="0" presId="urn:microsoft.com/office/officeart/2005/8/layout/orgChart1"/>
    <dgm:cxn modelId="{CC3EFC52-3A28-48F3-A2D0-22837BF92E53}" type="presOf" srcId="{9E6078B0-F9B2-42D5-B99A-706F8FB65FF5}" destId="{4860B6B2-A606-49C9-8884-C031CED8DA6B}" srcOrd="0" destOrd="0" presId="urn:microsoft.com/office/officeart/2005/8/layout/orgChart1"/>
    <dgm:cxn modelId="{73F063CC-3DF3-49EA-95FB-97F0D514A04F}" type="presOf" srcId="{C756AC01-8717-400B-A944-C0BD85CFB2B1}" destId="{D092AD7F-B80A-4ECA-B0EC-CC8A63C119A0}" srcOrd="0" destOrd="0" presId="urn:microsoft.com/office/officeart/2005/8/layout/orgChart1"/>
    <dgm:cxn modelId="{12E65350-7158-47F6-8307-5D059A3C123B}" type="presOf" srcId="{1DDD839A-DD7F-4875-8034-F0540651F10B}" destId="{91A4CD22-B399-4282-ADAA-281580BD8F2E}" srcOrd="1" destOrd="0" presId="urn:microsoft.com/office/officeart/2005/8/layout/orgChart1"/>
    <dgm:cxn modelId="{C522D1F5-72A8-4DF9-AA60-0D28277840AE}" srcId="{0D10D915-108F-4F34-9219-0271CF100CC1}" destId="{2124A395-FA6C-4562-AE5B-AED59C55E878}" srcOrd="0" destOrd="0" parTransId="{F44D4548-CF78-447C-A094-E627CF3D73AC}" sibTransId="{8F8C76C9-738E-4AC4-8965-43DEB9029F6B}"/>
    <dgm:cxn modelId="{A15CCD6A-368C-47CD-B80A-FEC0A138ACA3}" srcId="{419B3C03-3913-4E2B-9DEA-6E1215C66727}" destId="{762A2EA9-2570-439C-BF0B-4338B4411B73}" srcOrd="0" destOrd="0" parTransId="{80B4482D-3B73-46DD-9A5D-297BB9C8A7BE}" sibTransId="{778463B9-9018-47A1-AF22-F944178C008A}"/>
    <dgm:cxn modelId="{92F7CE7C-E4F3-43CB-81F2-38B21FF0166F}" type="presOf" srcId="{24AE4369-B032-4170-95F6-3038EBEE1B10}" destId="{38134ED5-E887-48B4-B77F-F3836AC543AE}" srcOrd="0" destOrd="0" presId="urn:microsoft.com/office/officeart/2005/8/layout/orgChart1"/>
    <dgm:cxn modelId="{2B9243A0-2930-4FED-87A4-CB50DDFBA653}" srcId="{2124A395-FA6C-4562-AE5B-AED59C55E878}" destId="{1DDD839A-DD7F-4875-8034-F0540651F10B}" srcOrd="0" destOrd="0" parTransId="{42AC6189-104F-4845-A6C8-BB5408812CCC}" sibTransId="{215A1850-A777-45E9-A307-0C2E9F30989E}"/>
    <dgm:cxn modelId="{EBB4208E-D298-4BA0-9E27-1F20EEA7CC4C}" type="presOf" srcId="{75E7C5BF-7A4B-4080-AA8C-C27A6382A737}" destId="{0C29D14B-FCA3-4CFB-876B-C5833E4424F9}" srcOrd="0" destOrd="0" presId="urn:microsoft.com/office/officeart/2005/8/layout/orgChart1"/>
    <dgm:cxn modelId="{2AEFEF62-9073-4ED9-893A-D66FE2A47AEB}" type="presOf" srcId="{2124A395-FA6C-4562-AE5B-AED59C55E878}" destId="{AEB943F2-111B-4EE0-8E19-50B59FABF106}" srcOrd="1" destOrd="0" presId="urn:microsoft.com/office/officeart/2005/8/layout/orgChart1"/>
    <dgm:cxn modelId="{80626035-715E-4D8B-A5F4-DFCA0E985D44}" type="presOf" srcId="{745DDC8C-F750-4D8F-A6ED-37B35A69003F}" destId="{472AC3D4-3F27-449D-B537-1D515A3CF4FF}" srcOrd="0" destOrd="0" presId="urn:microsoft.com/office/officeart/2005/8/layout/orgChart1"/>
    <dgm:cxn modelId="{8EE21F42-1749-48F2-A64F-FCCDA3A5F148}" type="presOf" srcId="{2B5EC960-3725-4C9B-9361-CF1A69214D32}" destId="{C257DA37-6589-43D7-B989-EC9AB9921DA7}" srcOrd="1" destOrd="0" presId="urn:microsoft.com/office/officeart/2005/8/layout/orgChart1"/>
    <dgm:cxn modelId="{2088D92B-1C3F-4322-B572-4E4B33B39519}" type="presOf" srcId="{80B4482D-3B73-46DD-9A5D-297BB9C8A7BE}" destId="{6AA2DBDA-BC27-405B-B41E-897EAEC4DCB5}" srcOrd="0" destOrd="0" presId="urn:microsoft.com/office/officeart/2005/8/layout/orgChart1"/>
    <dgm:cxn modelId="{A1B62FEB-60AF-4B68-ABED-9A275BB55209}" srcId="{0D10D915-108F-4F34-9219-0271CF100CC1}" destId="{5B352C05-151D-4706-8D15-5D7D9F8C0B5C}" srcOrd="1" destOrd="0" parTransId="{093E76EB-2C82-4176-9422-A399B3D74185}" sibTransId="{7785D9B5-49CA-4A65-943A-0F1918EECE78}"/>
    <dgm:cxn modelId="{BDC160D4-A79F-4047-834B-DCABE7BD6751}" type="presOf" srcId="{75E7C5BF-7A4B-4080-AA8C-C27A6382A737}" destId="{9681187E-84AC-40EE-B780-7FB72E7CEF4B}" srcOrd="1" destOrd="0" presId="urn:microsoft.com/office/officeart/2005/8/layout/orgChart1"/>
    <dgm:cxn modelId="{07FB4421-C0B1-4019-8EB4-7E22EDAC475B}" type="presOf" srcId="{0D10D915-108F-4F34-9219-0271CF100CC1}" destId="{EBCAEB7A-06FB-4F65-9A0E-F685F9BC66EA}" srcOrd="1" destOrd="0" presId="urn:microsoft.com/office/officeart/2005/8/layout/orgChart1"/>
    <dgm:cxn modelId="{FF9FF5DC-4A4D-4715-996F-4DB80E582B3A}" type="presOf" srcId="{762A2EA9-2570-439C-BF0B-4338B4411B73}" destId="{80BA92BF-2B08-44AF-ABD1-058726C98A0B}" srcOrd="0" destOrd="0" presId="urn:microsoft.com/office/officeart/2005/8/layout/orgChart1"/>
    <dgm:cxn modelId="{049C9660-999A-42DB-BFAC-3C094F4B6785}" type="presOf" srcId="{1DDD839A-DD7F-4875-8034-F0540651F10B}" destId="{2DAE0404-5C27-4298-95A6-F353F1F57A93}" srcOrd="0" destOrd="0" presId="urn:microsoft.com/office/officeart/2005/8/layout/orgChart1"/>
    <dgm:cxn modelId="{62817BAF-6038-4F4A-A2E7-7A30A64D6D62}" type="presOf" srcId="{42AC6189-104F-4845-A6C8-BB5408812CCC}" destId="{8AF4CB37-9500-4017-9DC1-3A431B08FBC3}" srcOrd="0" destOrd="0" presId="urn:microsoft.com/office/officeart/2005/8/layout/orgChart1"/>
    <dgm:cxn modelId="{C9C9F47E-64F8-4FC0-A33F-73E4AB37F8DE}" srcId="{419B3C03-3913-4E2B-9DEA-6E1215C66727}" destId="{745DDC8C-F750-4D8F-A6ED-37B35A69003F}" srcOrd="1" destOrd="0" parTransId="{330BD1C2-450B-453E-B658-2F06ECC63E84}" sibTransId="{5BD27D2D-C9F3-4EE5-8E3B-0DEDF80F9C85}"/>
    <dgm:cxn modelId="{0E0003AE-A639-4495-9B42-383C3485F86C}" type="presOf" srcId="{5DBF4F59-5062-4966-BE4F-6E31D384568B}" destId="{153153D1-4BDB-42FB-B7F4-43A411FD067D}" srcOrd="0" destOrd="0" presId="urn:microsoft.com/office/officeart/2005/8/layout/orgChart1"/>
    <dgm:cxn modelId="{EE27EF08-6F2A-4FBD-8075-69DCA5330AA7}" srcId="{5B352C05-151D-4706-8D15-5D7D9F8C0B5C}" destId="{75E7C5BF-7A4B-4080-AA8C-C27A6382A737}" srcOrd="1" destOrd="0" parTransId="{C756AC01-8717-400B-A944-C0BD85CFB2B1}" sibTransId="{9AE0F8EB-B8A3-4B16-9F0A-248ACEE5F06E}"/>
    <dgm:cxn modelId="{931E6862-DCB8-4A5A-B13D-AFD718193EC4}" type="presOf" srcId="{0D10D915-108F-4F34-9219-0271CF100CC1}" destId="{E5481A1A-E8A9-441B-BCF9-D64E8B16837F}" srcOrd="0" destOrd="0" presId="urn:microsoft.com/office/officeart/2005/8/layout/orgChart1"/>
    <dgm:cxn modelId="{69826ACC-5B96-4991-8C17-C0BD67D0869E}" type="presOf" srcId="{2124A395-FA6C-4562-AE5B-AED59C55E878}" destId="{E5332EA2-C0DB-4982-BFE7-132F1997C2CF}" srcOrd="0" destOrd="0" presId="urn:microsoft.com/office/officeart/2005/8/layout/orgChart1"/>
    <dgm:cxn modelId="{477A273C-650B-4191-8A92-F87CD4C8879A}" type="presOf" srcId="{2B5EC960-3725-4C9B-9361-CF1A69214D32}" destId="{6EE1BCD3-E3D6-49F9-91AE-925115B0BD1B}" srcOrd="0" destOrd="0" presId="urn:microsoft.com/office/officeart/2005/8/layout/orgChart1"/>
    <dgm:cxn modelId="{62EF7F14-5FDD-4326-96F2-C6C0AD4BD143}" srcId="{4EDB877C-A862-4ED8-ADAE-AE7DA46B7E17}" destId="{0D10D915-108F-4F34-9219-0271CF100CC1}" srcOrd="0" destOrd="0" parTransId="{3535E20B-062E-4E11-8C40-CB81EFB4AEE8}" sibTransId="{D9887F2C-7E16-4E1F-9A3D-C84AD3E085F0}"/>
    <dgm:cxn modelId="{EAF9D216-B4C3-4A33-A5C5-06C2AB77835B}" type="presOf" srcId="{FC45AE2A-B87F-471B-91E3-55126C6FFE9F}" destId="{951F09A0-9080-4F2C-A525-0FB7CF2F3DAD}" srcOrd="0" destOrd="0" presId="urn:microsoft.com/office/officeart/2005/8/layout/orgChart1"/>
    <dgm:cxn modelId="{AB4F5594-141F-481D-8BCC-CD1004C8DAD2}" type="presOf" srcId="{F44D4548-CF78-447C-A094-E627CF3D73AC}" destId="{926BBE7C-CBCC-4BD0-8B8A-4540804F808F}" srcOrd="0" destOrd="0" presId="urn:microsoft.com/office/officeart/2005/8/layout/orgChart1"/>
    <dgm:cxn modelId="{3DAC106D-333C-4B7B-BABE-961F505E493E}" type="presOf" srcId="{9E6078B0-F9B2-42D5-B99A-706F8FB65FF5}" destId="{28DDC093-31D5-406D-9E43-11C4ADF44CF2}" srcOrd="1" destOrd="0" presId="urn:microsoft.com/office/officeart/2005/8/layout/orgChart1"/>
    <dgm:cxn modelId="{80D8F27B-A277-4EFA-AE9C-4EC321A2D0D5}" type="presOf" srcId="{4EDB877C-A862-4ED8-ADAE-AE7DA46B7E17}" destId="{6962CF0D-56B2-49A9-B1BD-297E1A7BA0D6}" srcOrd="0" destOrd="0" presId="urn:microsoft.com/office/officeart/2005/8/layout/orgChart1"/>
    <dgm:cxn modelId="{16AB3B0E-A485-4280-B05D-2C1EDD878FE2}" type="presOf" srcId="{745DDC8C-F750-4D8F-A6ED-37B35A69003F}" destId="{D46F16F6-9F7C-4E14-A048-06E476607603}" srcOrd="1" destOrd="0" presId="urn:microsoft.com/office/officeart/2005/8/layout/orgChart1"/>
    <dgm:cxn modelId="{B06C993D-A02F-4AB9-A3DB-207B7B2F3E0F}" type="presOf" srcId="{330BD1C2-450B-453E-B658-2F06ECC63E84}" destId="{B1C011AD-4B92-4F7D-934B-421F33C763A0}" srcOrd="0" destOrd="0" presId="urn:microsoft.com/office/officeart/2005/8/layout/orgChart1"/>
    <dgm:cxn modelId="{01F93251-2549-490F-86EF-1A1F53B59A88}" type="presOf" srcId="{419B3C03-3913-4E2B-9DEA-6E1215C66727}" destId="{D90B9E7E-BDA7-4A0F-9564-CE38E2DFDDE7}" srcOrd="0" destOrd="0" presId="urn:microsoft.com/office/officeart/2005/8/layout/orgChart1"/>
    <dgm:cxn modelId="{A45861AA-D55C-47F8-9E2B-A5E488224A66}" type="presParOf" srcId="{6962CF0D-56B2-49A9-B1BD-297E1A7BA0D6}" destId="{59A5BE03-AC16-4932-9669-041F6D97C674}" srcOrd="0" destOrd="0" presId="urn:microsoft.com/office/officeart/2005/8/layout/orgChart1"/>
    <dgm:cxn modelId="{275A1D6B-16E7-4F34-8612-2FB48BD07A03}" type="presParOf" srcId="{59A5BE03-AC16-4932-9669-041F6D97C674}" destId="{3700A65A-4AC9-488F-840D-C2BF080C1486}" srcOrd="0" destOrd="0" presId="urn:microsoft.com/office/officeart/2005/8/layout/orgChart1"/>
    <dgm:cxn modelId="{4A834E0E-2CB0-41BC-AF21-D6C9265F749C}" type="presParOf" srcId="{3700A65A-4AC9-488F-840D-C2BF080C1486}" destId="{E5481A1A-E8A9-441B-BCF9-D64E8B16837F}" srcOrd="0" destOrd="0" presId="urn:microsoft.com/office/officeart/2005/8/layout/orgChart1"/>
    <dgm:cxn modelId="{83808899-FEA1-4D61-A9B7-A612202D9C46}" type="presParOf" srcId="{3700A65A-4AC9-488F-840D-C2BF080C1486}" destId="{EBCAEB7A-06FB-4F65-9A0E-F685F9BC66EA}" srcOrd="1" destOrd="0" presId="urn:microsoft.com/office/officeart/2005/8/layout/orgChart1"/>
    <dgm:cxn modelId="{C2D2AAC7-B789-4C7D-8097-01B39D4CC0AD}" type="presParOf" srcId="{59A5BE03-AC16-4932-9669-041F6D97C674}" destId="{119006E2-3CB0-45D0-BA0F-CAE92B8BF47C}" srcOrd="1" destOrd="0" presId="urn:microsoft.com/office/officeart/2005/8/layout/orgChart1"/>
    <dgm:cxn modelId="{24EF1E5D-9B3B-4664-B9EB-C89A3E214E7B}" type="presParOf" srcId="{119006E2-3CB0-45D0-BA0F-CAE92B8BF47C}" destId="{926BBE7C-CBCC-4BD0-8B8A-4540804F808F}" srcOrd="0" destOrd="0" presId="urn:microsoft.com/office/officeart/2005/8/layout/orgChart1"/>
    <dgm:cxn modelId="{047E5966-2B19-4514-A7DE-26B307179D14}" type="presParOf" srcId="{119006E2-3CB0-45D0-BA0F-CAE92B8BF47C}" destId="{29F8BE88-14BC-49DF-B804-AE755639D4CB}" srcOrd="1" destOrd="0" presId="urn:microsoft.com/office/officeart/2005/8/layout/orgChart1"/>
    <dgm:cxn modelId="{9A30A52A-7F3E-49EA-BDE2-DD76A8525B7F}" type="presParOf" srcId="{29F8BE88-14BC-49DF-B804-AE755639D4CB}" destId="{EC1D94E4-73A1-4C27-B083-99DF3D66F143}" srcOrd="0" destOrd="0" presId="urn:microsoft.com/office/officeart/2005/8/layout/orgChart1"/>
    <dgm:cxn modelId="{EA210894-F502-4376-9158-A756512431B3}" type="presParOf" srcId="{EC1D94E4-73A1-4C27-B083-99DF3D66F143}" destId="{E5332EA2-C0DB-4982-BFE7-132F1997C2CF}" srcOrd="0" destOrd="0" presId="urn:microsoft.com/office/officeart/2005/8/layout/orgChart1"/>
    <dgm:cxn modelId="{68591C0E-E96B-45E1-9678-A79281425BD7}" type="presParOf" srcId="{EC1D94E4-73A1-4C27-B083-99DF3D66F143}" destId="{AEB943F2-111B-4EE0-8E19-50B59FABF106}" srcOrd="1" destOrd="0" presId="urn:microsoft.com/office/officeart/2005/8/layout/orgChart1"/>
    <dgm:cxn modelId="{A69CFDD5-1B9D-4C3C-92CD-10CD1032928D}" type="presParOf" srcId="{29F8BE88-14BC-49DF-B804-AE755639D4CB}" destId="{1F8E4DB5-657E-4432-A483-133CF8B2F377}" srcOrd="1" destOrd="0" presId="urn:microsoft.com/office/officeart/2005/8/layout/orgChart1"/>
    <dgm:cxn modelId="{F401B4AC-821F-4F55-A528-EE5C3979C2FB}" type="presParOf" srcId="{1F8E4DB5-657E-4432-A483-133CF8B2F377}" destId="{8AF4CB37-9500-4017-9DC1-3A431B08FBC3}" srcOrd="0" destOrd="0" presId="urn:microsoft.com/office/officeart/2005/8/layout/orgChart1"/>
    <dgm:cxn modelId="{56F7660D-7512-4005-BDAB-B77C0E97881A}" type="presParOf" srcId="{1F8E4DB5-657E-4432-A483-133CF8B2F377}" destId="{297DC1B3-F9B3-4C1C-A63B-7A2944BB79D5}" srcOrd="1" destOrd="0" presId="urn:microsoft.com/office/officeart/2005/8/layout/orgChart1"/>
    <dgm:cxn modelId="{24E404C1-D72E-466E-BFD9-BCCD71ADAD14}" type="presParOf" srcId="{297DC1B3-F9B3-4C1C-A63B-7A2944BB79D5}" destId="{AE06DCC5-E375-4063-A5F7-34A97B4D1971}" srcOrd="0" destOrd="0" presId="urn:microsoft.com/office/officeart/2005/8/layout/orgChart1"/>
    <dgm:cxn modelId="{4890189C-CA6C-4297-BBF0-DAE92C88E0E7}" type="presParOf" srcId="{AE06DCC5-E375-4063-A5F7-34A97B4D1971}" destId="{2DAE0404-5C27-4298-95A6-F353F1F57A93}" srcOrd="0" destOrd="0" presId="urn:microsoft.com/office/officeart/2005/8/layout/orgChart1"/>
    <dgm:cxn modelId="{2C050B14-84BC-49DB-8613-6DD496050E8D}" type="presParOf" srcId="{AE06DCC5-E375-4063-A5F7-34A97B4D1971}" destId="{91A4CD22-B399-4282-ADAA-281580BD8F2E}" srcOrd="1" destOrd="0" presId="urn:microsoft.com/office/officeart/2005/8/layout/orgChart1"/>
    <dgm:cxn modelId="{99F58502-B943-48E4-8E6D-2E0A562B9EC6}" type="presParOf" srcId="{297DC1B3-F9B3-4C1C-A63B-7A2944BB79D5}" destId="{434FEEF2-7BB0-4357-B6F2-950E17244046}" srcOrd="1" destOrd="0" presId="urn:microsoft.com/office/officeart/2005/8/layout/orgChart1"/>
    <dgm:cxn modelId="{9D0304EA-6058-46B4-B421-C1721AC67009}" type="presParOf" srcId="{297DC1B3-F9B3-4C1C-A63B-7A2944BB79D5}" destId="{14BEF8A2-4B20-4613-995E-A78FAEC187C3}" srcOrd="2" destOrd="0" presId="urn:microsoft.com/office/officeart/2005/8/layout/orgChart1"/>
    <dgm:cxn modelId="{1EF14603-FD43-499D-933D-7BD6B594B094}" type="presParOf" srcId="{1F8E4DB5-657E-4432-A483-133CF8B2F377}" destId="{38134ED5-E887-48B4-B77F-F3836AC543AE}" srcOrd="2" destOrd="0" presId="urn:microsoft.com/office/officeart/2005/8/layout/orgChart1"/>
    <dgm:cxn modelId="{EF51FDD2-747D-4301-9E8F-3780324A2B0C}" type="presParOf" srcId="{1F8E4DB5-657E-4432-A483-133CF8B2F377}" destId="{687088AE-B32F-42C9-80A3-7DAE4CED5D3E}" srcOrd="3" destOrd="0" presId="urn:microsoft.com/office/officeart/2005/8/layout/orgChart1"/>
    <dgm:cxn modelId="{5C5559E4-C396-4FE5-A57C-5DA6429736D6}" type="presParOf" srcId="{687088AE-B32F-42C9-80A3-7DAE4CED5D3E}" destId="{3926EEFF-4795-4E2E-8CCB-55B9E467C984}" srcOrd="0" destOrd="0" presId="urn:microsoft.com/office/officeart/2005/8/layout/orgChart1"/>
    <dgm:cxn modelId="{09B6A8D0-93D6-40D4-9841-41D5D1C746EC}" type="presParOf" srcId="{3926EEFF-4795-4E2E-8CCB-55B9E467C984}" destId="{6EE1BCD3-E3D6-49F9-91AE-925115B0BD1B}" srcOrd="0" destOrd="0" presId="urn:microsoft.com/office/officeart/2005/8/layout/orgChart1"/>
    <dgm:cxn modelId="{FBEC4C19-D644-4B80-B94F-E273603CB4CA}" type="presParOf" srcId="{3926EEFF-4795-4E2E-8CCB-55B9E467C984}" destId="{C257DA37-6589-43D7-B989-EC9AB9921DA7}" srcOrd="1" destOrd="0" presId="urn:microsoft.com/office/officeart/2005/8/layout/orgChart1"/>
    <dgm:cxn modelId="{56B014DB-8932-4C30-A89A-7D3461ED1010}" type="presParOf" srcId="{687088AE-B32F-42C9-80A3-7DAE4CED5D3E}" destId="{1844128D-54B5-4E28-B25E-0C2C5049738B}" srcOrd="1" destOrd="0" presId="urn:microsoft.com/office/officeart/2005/8/layout/orgChart1"/>
    <dgm:cxn modelId="{53A8FD88-EA12-4BF3-BF94-927989B8C9AE}" type="presParOf" srcId="{687088AE-B32F-42C9-80A3-7DAE4CED5D3E}" destId="{5E16B7F5-BCE3-4EDE-9344-BB5274EBB3EF}" srcOrd="2" destOrd="0" presId="urn:microsoft.com/office/officeart/2005/8/layout/orgChart1"/>
    <dgm:cxn modelId="{ACA2CDBA-CAD8-4B61-B14B-CC12C5B0820A}" type="presParOf" srcId="{29F8BE88-14BC-49DF-B804-AE755639D4CB}" destId="{C043F529-9A6C-4BE4-AA0C-7928C985FF35}" srcOrd="2" destOrd="0" presId="urn:microsoft.com/office/officeart/2005/8/layout/orgChart1"/>
    <dgm:cxn modelId="{302BA9FD-F8DF-462A-B571-374CA737953D}" type="presParOf" srcId="{119006E2-3CB0-45D0-BA0F-CAE92B8BF47C}" destId="{7C0185A0-C2C4-4C22-B73E-A486B7572D5A}" srcOrd="2" destOrd="0" presId="urn:microsoft.com/office/officeart/2005/8/layout/orgChart1"/>
    <dgm:cxn modelId="{FC45E97D-3947-4FAC-BF3A-5EC1DD8CFCE3}" type="presParOf" srcId="{119006E2-3CB0-45D0-BA0F-CAE92B8BF47C}" destId="{E1C42DCC-B2B4-41BA-ADB2-DC3E6D1F1CC9}" srcOrd="3" destOrd="0" presId="urn:microsoft.com/office/officeart/2005/8/layout/orgChart1"/>
    <dgm:cxn modelId="{D059FC63-9453-47C5-AAC0-51A6CFFB5FEA}" type="presParOf" srcId="{E1C42DCC-B2B4-41BA-ADB2-DC3E6D1F1CC9}" destId="{B3CC6A96-909E-4FEB-896A-35F08CD740D7}" srcOrd="0" destOrd="0" presId="urn:microsoft.com/office/officeart/2005/8/layout/orgChart1"/>
    <dgm:cxn modelId="{7420411C-26CE-463E-8A1B-A0508FBF0F08}" type="presParOf" srcId="{B3CC6A96-909E-4FEB-896A-35F08CD740D7}" destId="{AFBA4866-7605-42C4-8A93-1C776DF0394E}" srcOrd="0" destOrd="0" presId="urn:microsoft.com/office/officeart/2005/8/layout/orgChart1"/>
    <dgm:cxn modelId="{6A335E23-0B49-456A-96E4-5D595D0A33FC}" type="presParOf" srcId="{B3CC6A96-909E-4FEB-896A-35F08CD740D7}" destId="{B903EB13-7C2F-4564-819F-D04F7B310287}" srcOrd="1" destOrd="0" presId="urn:microsoft.com/office/officeart/2005/8/layout/orgChart1"/>
    <dgm:cxn modelId="{7B6D4BDB-01E6-4F9F-93B5-2B60D6407216}" type="presParOf" srcId="{E1C42DCC-B2B4-41BA-ADB2-DC3E6D1F1CC9}" destId="{C43B3FE9-0AC9-483C-971B-E54A80281662}" srcOrd="1" destOrd="0" presId="urn:microsoft.com/office/officeart/2005/8/layout/orgChart1"/>
    <dgm:cxn modelId="{324EAC75-C785-47E0-BB1F-5842EDF7FCCD}" type="presParOf" srcId="{C43B3FE9-0AC9-483C-971B-E54A80281662}" destId="{153153D1-4BDB-42FB-B7F4-43A411FD067D}" srcOrd="0" destOrd="0" presId="urn:microsoft.com/office/officeart/2005/8/layout/orgChart1"/>
    <dgm:cxn modelId="{3865C91B-B10A-4517-845E-626D9DBB79D5}" type="presParOf" srcId="{C43B3FE9-0AC9-483C-971B-E54A80281662}" destId="{A7DEE8ED-BB1F-4DA4-A0C8-BE0314DF5744}" srcOrd="1" destOrd="0" presId="urn:microsoft.com/office/officeart/2005/8/layout/orgChart1"/>
    <dgm:cxn modelId="{9F1ED0D7-33F5-48F9-BEA7-B6ACF1A440B6}" type="presParOf" srcId="{A7DEE8ED-BB1F-4DA4-A0C8-BE0314DF5744}" destId="{8FD87CE6-5B0E-4DA2-A6A4-1CD108CAC704}" srcOrd="0" destOrd="0" presId="urn:microsoft.com/office/officeart/2005/8/layout/orgChart1"/>
    <dgm:cxn modelId="{8AC23440-364C-4BD8-907A-1F138EF163D8}" type="presParOf" srcId="{8FD87CE6-5B0E-4DA2-A6A4-1CD108CAC704}" destId="{4860B6B2-A606-49C9-8884-C031CED8DA6B}" srcOrd="0" destOrd="0" presId="urn:microsoft.com/office/officeart/2005/8/layout/orgChart1"/>
    <dgm:cxn modelId="{1E633B94-80C1-4B00-9E28-8626BA3EF472}" type="presParOf" srcId="{8FD87CE6-5B0E-4DA2-A6A4-1CD108CAC704}" destId="{28DDC093-31D5-406D-9E43-11C4ADF44CF2}" srcOrd="1" destOrd="0" presId="urn:microsoft.com/office/officeart/2005/8/layout/orgChart1"/>
    <dgm:cxn modelId="{9EEC459B-CED9-49A3-9F91-F4905CCF7338}" type="presParOf" srcId="{A7DEE8ED-BB1F-4DA4-A0C8-BE0314DF5744}" destId="{05217E27-E435-4244-BF8F-266A2F72B82D}" srcOrd="1" destOrd="0" presId="urn:microsoft.com/office/officeart/2005/8/layout/orgChart1"/>
    <dgm:cxn modelId="{A26939FA-BA00-4926-83CD-A37543B6F302}" type="presParOf" srcId="{A7DEE8ED-BB1F-4DA4-A0C8-BE0314DF5744}" destId="{1655E2D9-2FC3-4A27-A5FA-08B7E1FE29BE}" srcOrd="2" destOrd="0" presId="urn:microsoft.com/office/officeart/2005/8/layout/orgChart1"/>
    <dgm:cxn modelId="{0C8A360B-EA00-4BC3-8238-7DC5C8C9B8A2}" type="presParOf" srcId="{C43B3FE9-0AC9-483C-971B-E54A80281662}" destId="{D092AD7F-B80A-4ECA-B0EC-CC8A63C119A0}" srcOrd="2" destOrd="0" presId="urn:microsoft.com/office/officeart/2005/8/layout/orgChart1"/>
    <dgm:cxn modelId="{5607ED1A-11C5-4BE1-9590-04820723A3A6}" type="presParOf" srcId="{C43B3FE9-0AC9-483C-971B-E54A80281662}" destId="{87C0992D-CF09-44EB-9E69-4CA769420769}" srcOrd="3" destOrd="0" presId="urn:microsoft.com/office/officeart/2005/8/layout/orgChart1"/>
    <dgm:cxn modelId="{7DADB53E-1EA2-4AEC-AF37-DF5F8D2537B3}" type="presParOf" srcId="{87C0992D-CF09-44EB-9E69-4CA769420769}" destId="{7A88E341-F3DF-41FE-9CA8-7E215FA7095B}" srcOrd="0" destOrd="0" presId="urn:microsoft.com/office/officeart/2005/8/layout/orgChart1"/>
    <dgm:cxn modelId="{BFF668D6-F5DB-47A2-B49C-FE4A5D1E51F3}" type="presParOf" srcId="{7A88E341-F3DF-41FE-9CA8-7E215FA7095B}" destId="{0C29D14B-FCA3-4CFB-876B-C5833E4424F9}" srcOrd="0" destOrd="0" presId="urn:microsoft.com/office/officeart/2005/8/layout/orgChart1"/>
    <dgm:cxn modelId="{50326A5C-B3A7-481C-8003-043BC3A4046B}" type="presParOf" srcId="{7A88E341-F3DF-41FE-9CA8-7E215FA7095B}" destId="{9681187E-84AC-40EE-B780-7FB72E7CEF4B}" srcOrd="1" destOrd="0" presId="urn:microsoft.com/office/officeart/2005/8/layout/orgChart1"/>
    <dgm:cxn modelId="{5D45A85B-BBF7-4ACC-8A66-3774E2DDA674}" type="presParOf" srcId="{87C0992D-CF09-44EB-9E69-4CA769420769}" destId="{4A00721F-15D9-4AF9-998E-032CE476EB23}" srcOrd="1" destOrd="0" presId="urn:microsoft.com/office/officeart/2005/8/layout/orgChart1"/>
    <dgm:cxn modelId="{2A2E26F7-9539-45CF-B8A6-85968E08F5E7}" type="presParOf" srcId="{87C0992D-CF09-44EB-9E69-4CA769420769}" destId="{1DD993E6-0A7C-4297-B555-CBA20C135AE6}" srcOrd="2" destOrd="0" presId="urn:microsoft.com/office/officeart/2005/8/layout/orgChart1"/>
    <dgm:cxn modelId="{ED957642-BF2A-4B42-88AF-93AB0B785E5F}" type="presParOf" srcId="{E1C42DCC-B2B4-41BA-ADB2-DC3E6D1F1CC9}" destId="{B9B3E603-0EC0-4393-A2BE-DDA219B7DC24}" srcOrd="2" destOrd="0" presId="urn:microsoft.com/office/officeart/2005/8/layout/orgChart1"/>
    <dgm:cxn modelId="{D1E8CE38-063D-4EBB-808A-E232D8651C30}" type="presParOf" srcId="{119006E2-3CB0-45D0-BA0F-CAE92B8BF47C}" destId="{951F09A0-9080-4F2C-A525-0FB7CF2F3DAD}" srcOrd="4" destOrd="0" presId="urn:microsoft.com/office/officeart/2005/8/layout/orgChart1"/>
    <dgm:cxn modelId="{C6E548A8-8126-4602-97E9-840B9507DD1E}" type="presParOf" srcId="{119006E2-3CB0-45D0-BA0F-CAE92B8BF47C}" destId="{6AC9332B-A064-45B1-B7C4-D6CEFCE502FE}" srcOrd="5" destOrd="0" presId="urn:microsoft.com/office/officeart/2005/8/layout/orgChart1"/>
    <dgm:cxn modelId="{DB0761A0-0C79-4DD9-AFEB-866436E6C97B}" type="presParOf" srcId="{6AC9332B-A064-45B1-B7C4-D6CEFCE502FE}" destId="{06BFB0C9-87F0-425F-ABEE-634279A561C8}" srcOrd="0" destOrd="0" presId="urn:microsoft.com/office/officeart/2005/8/layout/orgChart1"/>
    <dgm:cxn modelId="{73DB6753-2A79-41BD-BC48-000329BDA2F9}" type="presParOf" srcId="{06BFB0C9-87F0-425F-ABEE-634279A561C8}" destId="{D90B9E7E-BDA7-4A0F-9564-CE38E2DFDDE7}" srcOrd="0" destOrd="0" presId="urn:microsoft.com/office/officeart/2005/8/layout/orgChart1"/>
    <dgm:cxn modelId="{DAC5A69E-0750-4C5F-9C66-0E3882777CF9}" type="presParOf" srcId="{06BFB0C9-87F0-425F-ABEE-634279A561C8}" destId="{2AAE8D76-A6D8-48FA-8523-9FD22C42653B}" srcOrd="1" destOrd="0" presId="urn:microsoft.com/office/officeart/2005/8/layout/orgChart1"/>
    <dgm:cxn modelId="{E7B0FA81-AD54-4FA1-AB63-D9999E47018E}" type="presParOf" srcId="{6AC9332B-A064-45B1-B7C4-D6CEFCE502FE}" destId="{9433797E-C708-4F4A-A700-DF2C93361218}" srcOrd="1" destOrd="0" presId="urn:microsoft.com/office/officeart/2005/8/layout/orgChart1"/>
    <dgm:cxn modelId="{D523B1EC-EE0E-4D08-B4FF-B65735B4787C}" type="presParOf" srcId="{9433797E-C708-4F4A-A700-DF2C93361218}" destId="{6AA2DBDA-BC27-405B-B41E-897EAEC4DCB5}" srcOrd="0" destOrd="0" presId="urn:microsoft.com/office/officeart/2005/8/layout/orgChart1"/>
    <dgm:cxn modelId="{AA9DE1FC-3CE9-464E-BB68-7081D02F293F}" type="presParOf" srcId="{9433797E-C708-4F4A-A700-DF2C93361218}" destId="{0681C35E-C66D-4E76-9E83-BC86E6D1E486}" srcOrd="1" destOrd="0" presId="urn:microsoft.com/office/officeart/2005/8/layout/orgChart1"/>
    <dgm:cxn modelId="{6CF98D7C-E28B-4A21-AB41-F77E76824490}" type="presParOf" srcId="{0681C35E-C66D-4E76-9E83-BC86E6D1E486}" destId="{1CBB103D-8375-4E2D-B52D-7E7206A129C9}" srcOrd="0" destOrd="0" presId="urn:microsoft.com/office/officeart/2005/8/layout/orgChart1"/>
    <dgm:cxn modelId="{29D841DD-4306-4AF7-A990-E2B4D41DAADA}" type="presParOf" srcId="{1CBB103D-8375-4E2D-B52D-7E7206A129C9}" destId="{80BA92BF-2B08-44AF-ABD1-058726C98A0B}" srcOrd="0" destOrd="0" presId="urn:microsoft.com/office/officeart/2005/8/layout/orgChart1"/>
    <dgm:cxn modelId="{F3ED5ED3-C607-4FC9-8BDC-97C4CCBD688F}" type="presParOf" srcId="{1CBB103D-8375-4E2D-B52D-7E7206A129C9}" destId="{6CFFCDC9-FA58-4C4F-A853-515B10FD4C42}" srcOrd="1" destOrd="0" presId="urn:microsoft.com/office/officeart/2005/8/layout/orgChart1"/>
    <dgm:cxn modelId="{A47E49BB-86D3-4575-AAF2-27607F59BD90}" type="presParOf" srcId="{0681C35E-C66D-4E76-9E83-BC86E6D1E486}" destId="{F266862F-15A8-48BF-8219-5D92379BC912}" srcOrd="1" destOrd="0" presId="urn:microsoft.com/office/officeart/2005/8/layout/orgChart1"/>
    <dgm:cxn modelId="{1BB7B123-6E13-467A-BCD4-F77DDDAD0FE2}" type="presParOf" srcId="{0681C35E-C66D-4E76-9E83-BC86E6D1E486}" destId="{0CB4258A-96CC-4394-963D-F7AECBDDED63}" srcOrd="2" destOrd="0" presId="urn:microsoft.com/office/officeart/2005/8/layout/orgChart1"/>
    <dgm:cxn modelId="{E02A7C7D-92CF-40B4-8C49-7222D17FD8F2}" type="presParOf" srcId="{9433797E-C708-4F4A-A700-DF2C93361218}" destId="{B1C011AD-4B92-4F7D-934B-421F33C763A0}" srcOrd="2" destOrd="0" presId="urn:microsoft.com/office/officeart/2005/8/layout/orgChart1"/>
    <dgm:cxn modelId="{763B769F-86FD-4849-84D8-F6E4731BB357}" type="presParOf" srcId="{9433797E-C708-4F4A-A700-DF2C93361218}" destId="{27A9E505-E173-4176-B152-0BAB27DA4A7E}" srcOrd="3" destOrd="0" presId="urn:microsoft.com/office/officeart/2005/8/layout/orgChart1"/>
    <dgm:cxn modelId="{0CB9064D-04EF-4DC5-B083-7C4BEBC39CCC}" type="presParOf" srcId="{27A9E505-E173-4176-B152-0BAB27DA4A7E}" destId="{35325BF4-5FBD-43C6-B0DC-87D0A9274D72}" srcOrd="0" destOrd="0" presId="urn:microsoft.com/office/officeart/2005/8/layout/orgChart1"/>
    <dgm:cxn modelId="{78C5129E-4575-4A85-A14B-32BFB93AF10E}" type="presParOf" srcId="{35325BF4-5FBD-43C6-B0DC-87D0A9274D72}" destId="{472AC3D4-3F27-449D-B537-1D515A3CF4FF}" srcOrd="0" destOrd="0" presId="urn:microsoft.com/office/officeart/2005/8/layout/orgChart1"/>
    <dgm:cxn modelId="{5FF16A7A-1EAE-4A74-80A9-2E50689931F5}" type="presParOf" srcId="{35325BF4-5FBD-43C6-B0DC-87D0A9274D72}" destId="{D46F16F6-9F7C-4E14-A048-06E476607603}" srcOrd="1" destOrd="0" presId="urn:microsoft.com/office/officeart/2005/8/layout/orgChart1"/>
    <dgm:cxn modelId="{02B676E6-4DE2-46A1-8F2D-6B12B4AB54AA}" type="presParOf" srcId="{27A9E505-E173-4176-B152-0BAB27DA4A7E}" destId="{5C74B12D-E7AF-4183-B1AE-1C96969E4603}" srcOrd="1" destOrd="0" presId="urn:microsoft.com/office/officeart/2005/8/layout/orgChart1"/>
    <dgm:cxn modelId="{7B95DFB7-BD06-45D3-AE53-3E310A730615}" type="presParOf" srcId="{27A9E505-E173-4176-B152-0BAB27DA4A7E}" destId="{E69FAE36-D2B8-49BB-A376-BBE5C2C395C5}" srcOrd="2" destOrd="0" presId="urn:microsoft.com/office/officeart/2005/8/layout/orgChart1"/>
    <dgm:cxn modelId="{835A0D72-F8F7-4B78-B164-5FF746ACA689}" type="presParOf" srcId="{6AC9332B-A064-45B1-B7C4-D6CEFCE502FE}" destId="{993B110B-5BCC-4884-905C-18B60E4FF7F1}" srcOrd="2" destOrd="0" presId="urn:microsoft.com/office/officeart/2005/8/layout/orgChart1"/>
    <dgm:cxn modelId="{A5808F34-8D36-4BE4-9A00-7DD70C9F316B}" type="presParOf" srcId="{59A5BE03-AC16-4932-9669-041F6D97C674}" destId="{D5285A9C-2793-4BDB-A663-2C5D9C028BE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CF39C7-3FE9-416A-A151-2D32F593B778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0AFB28-F47B-4771-9CCA-8984EA0471A5}">
      <dgm:prSet phldrT="[Текст]"/>
      <dgm:spPr/>
      <dgm:t>
        <a:bodyPr/>
        <a:lstStyle/>
        <a:p>
          <a:r>
            <a:rPr lang="ru-RU" dirty="0" smtClean="0"/>
            <a:t>СПК</a:t>
          </a:r>
          <a:endParaRPr lang="ru-RU" dirty="0"/>
        </a:p>
      </dgm:t>
    </dgm:pt>
    <dgm:pt modelId="{04987128-53E8-4A5A-A72F-6F692596DB14}" type="parTrans" cxnId="{474E644B-125B-472C-92B1-A29172109B55}">
      <dgm:prSet/>
      <dgm:spPr/>
      <dgm:t>
        <a:bodyPr/>
        <a:lstStyle/>
        <a:p>
          <a:endParaRPr lang="ru-RU"/>
        </a:p>
      </dgm:t>
    </dgm:pt>
    <dgm:pt modelId="{314B5CEB-ADA2-489E-9F49-FAE6C5C0EC04}" type="sibTrans" cxnId="{474E644B-125B-472C-92B1-A29172109B55}">
      <dgm:prSet/>
      <dgm:spPr/>
      <dgm:t>
        <a:bodyPr/>
        <a:lstStyle/>
        <a:p>
          <a:endParaRPr lang="ru-RU"/>
        </a:p>
      </dgm:t>
    </dgm:pt>
    <dgm:pt modelId="{CF3A2DCC-18D2-4C50-9CE8-888804ACD67A}">
      <dgm:prSet phldrT="[Текст]"/>
      <dgm:spPr/>
      <dgm:t>
        <a:bodyPr/>
        <a:lstStyle/>
        <a:p>
          <a:r>
            <a:rPr lang="ru-RU" dirty="0" smtClean="0"/>
            <a:t>ЦОК</a:t>
          </a:r>
          <a:endParaRPr lang="ru-RU" dirty="0"/>
        </a:p>
      </dgm:t>
    </dgm:pt>
    <dgm:pt modelId="{1F416FAC-8D87-4ECE-B2E5-6B2B9DE4D302}" type="parTrans" cxnId="{DE3DCE61-F06A-47C1-8F24-3872EC55E1D1}">
      <dgm:prSet/>
      <dgm:spPr/>
      <dgm:t>
        <a:bodyPr/>
        <a:lstStyle/>
        <a:p>
          <a:endParaRPr lang="ru-RU"/>
        </a:p>
      </dgm:t>
    </dgm:pt>
    <dgm:pt modelId="{B900E495-2332-41F2-BD93-AADFAB37CCE1}" type="sibTrans" cxnId="{DE3DCE61-F06A-47C1-8F24-3872EC55E1D1}">
      <dgm:prSet/>
      <dgm:spPr/>
      <dgm:t>
        <a:bodyPr/>
        <a:lstStyle/>
        <a:p>
          <a:endParaRPr lang="ru-RU"/>
        </a:p>
      </dgm:t>
    </dgm:pt>
    <dgm:pt modelId="{CBF52872-9A7B-45C3-BD5A-BB91D30B71CA}">
      <dgm:prSet phldrT="[Текст]"/>
      <dgm:spPr/>
      <dgm:t>
        <a:bodyPr/>
        <a:lstStyle/>
        <a:p>
          <a:r>
            <a:rPr lang="ru-RU" dirty="0" smtClean="0"/>
            <a:t>ЦОК</a:t>
          </a:r>
          <a:endParaRPr lang="ru-RU" dirty="0"/>
        </a:p>
      </dgm:t>
    </dgm:pt>
    <dgm:pt modelId="{B02E4F0F-6013-4901-B54C-EF7C1C7232A0}" type="parTrans" cxnId="{46C7AF57-C6A4-46A4-8B37-78EAF0A5C94B}">
      <dgm:prSet/>
      <dgm:spPr/>
      <dgm:t>
        <a:bodyPr/>
        <a:lstStyle/>
        <a:p>
          <a:endParaRPr lang="ru-RU"/>
        </a:p>
      </dgm:t>
    </dgm:pt>
    <dgm:pt modelId="{0CC79235-7E15-41B1-9560-C9F42954DE43}" type="sibTrans" cxnId="{46C7AF57-C6A4-46A4-8B37-78EAF0A5C94B}">
      <dgm:prSet/>
      <dgm:spPr/>
      <dgm:t>
        <a:bodyPr/>
        <a:lstStyle/>
        <a:p>
          <a:endParaRPr lang="ru-RU"/>
        </a:p>
      </dgm:t>
    </dgm:pt>
    <dgm:pt modelId="{9503470E-F0AE-4DBF-9867-81D40D8839D2}">
      <dgm:prSet phldrT="[Текст]"/>
      <dgm:spPr/>
      <dgm:t>
        <a:bodyPr/>
        <a:lstStyle/>
        <a:p>
          <a:r>
            <a:rPr lang="ru-RU" dirty="0" smtClean="0"/>
            <a:t>ЦОК</a:t>
          </a:r>
          <a:endParaRPr lang="ru-RU" dirty="0"/>
        </a:p>
      </dgm:t>
    </dgm:pt>
    <dgm:pt modelId="{99850BD0-AC8D-4285-A94F-6EB4713872BA}" type="parTrans" cxnId="{46BF238B-9799-4D0A-90A7-EFB6BE691004}">
      <dgm:prSet/>
      <dgm:spPr/>
      <dgm:t>
        <a:bodyPr/>
        <a:lstStyle/>
        <a:p>
          <a:endParaRPr lang="ru-RU"/>
        </a:p>
      </dgm:t>
    </dgm:pt>
    <dgm:pt modelId="{457D8C01-271B-4865-A71B-BA583BE4BB87}" type="sibTrans" cxnId="{46BF238B-9799-4D0A-90A7-EFB6BE691004}">
      <dgm:prSet/>
      <dgm:spPr/>
      <dgm:t>
        <a:bodyPr/>
        <a:lstStyle/>
        <a:p>
          <a:endParaRPr lang="ru-RU"/>
        </a:p>
      </dgm:t>
    </dgm:pt>
    <dgm:pt modelId="{D91F3D6F-8C85-4948-BE56-1DCE27DDFBC5}">
      <dgm:prSet phldrT="[Текст]"/>
      <dgm:spPr/>
      <dgm:t>
        <a:bodyPr/>
        <a:lstStyle/>
        <a:p>
          <a:r>
            <a:rPr lang="ru-RU" dirty="0" smtClean="0"/>
            <a:t>ЭЦ</a:t>
          </a:r>
          <a:endParaRPr lang="ru-RU" dirty="0"/>
        </a:p>
      </dgm:t>
    </dgm:pt>
    <dgm:pt modelId="{50534F29-5D7E-4F6A-9980-0CF56C62C441}" type="parTrans" cxnId="{AF8FA202-3831-4382-8D5D-87E623753A46}">
      <dgm:prSet/>
      <dgm:spPr/>
      <dgm:t>
        <a:bodyPr/>
        <a:lstStyle/>
        <a:p>
          <a:endParaRPr lang="ru-RU"/>
        </a:p>
      </dgm:t>
    </dgm:pt>
    <dgm:pt modelId="{9C3FC77D-1843-48A6-B045-97B1C700A04D}" type="sibTrans" cxnId="{AF8FA202-3831-4382-8D5D-87E623753A46}">
      <dgm:prSet/>
      <dgm:spPr/>
      <dgm:t>
        <a:bodyPr/>
        <a:lstStyle/>
        <a:p>
          <a:endParaRPr lang="ru-RU"/>
        </a:p>
      </dgm:t>
    </dgm:pt>
    <dgm:pt modelId="{9FAD30D9-EFA7-462E-B8EC-0FDD9A634B4D}" type="pres">
      <dgm:prSet presAssocID="{A1CF39C7-3FE9-416A-A151-2D32F593B77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72A7095-0B65-434D-BF85-CA7490E16FDD}" type="pres">
      <dgm:prSet presAssocID="{930AFB28-F47B-4771-9CCA-8984EA0471A5}" presName="hierRoot1" presStyleCnt="0">
        <dgm:presLayoutVars>
          <dgm:hierBranch val="init"/>
        </dgm:presLayoutVars>
      </dgm:prSet>
      <dgm:spPr/>
    </dgm:pt>
    <dgm:pt modelId="{BFB7A2AA-85C8-4198-AEDE-8900BF01A9CA}" type="pres">
      <dgm:prSet presAssocID="{930AFB28-F47B-4771-9CCA-8984EA0471A5}" presName="rootComposite1" presStyleCnt="0"/>
      <dgm:spPr/>
    </dgm:pt>
    <dgm:pt modelId="{205B14F0-D4DD-41AC-B3F1-85C35F705719}" type="pres">
      <dgm:prSet presAssocID="{930AFB28-F47B-4771-9CCA-8984EA0471A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E453E0-2D2A-4657-A8E4-429FBF27E326}" type="pres">
      <dgm:prSet presAssocID="{930AFB28-F47B-4771-9CCA-8984EA0471A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7A8898E-4217-470E-8E62-F5348E002F9E}" type="pres">
      <dgm:prSet presAssocID="{930AFB28-F47B-4771-9CCA-8984EA0471A5}" presName="hierChild2" presStyleCnt="0"/>
      <dgm:spPr/>
    </dgm:pt>
    <dgm:pt modelId="{A7FB8575-A54C-4BE0-8E41-936C285EF5AF}" type="pres">
      <dgm:prSet presAssocID="{1F416FAC-8D87-4ECE-B2E5-6B2B9DE4D302}" presName="Name37" presStyleLbl="parChTrans1D2" presStyleIdx="0" presStyleCnt="3"/>
      <dgm:spPr/>
      <dgm:t>
        <a:bodyPr/>
        <a:lstStyle/>
        <a:p>
          <a:endParaRPr lang="ru-RU"/>
        </a:p>
      </dgm:t>
    </dgm:pt>
    <dgm:pt modelId="{BEC9B186-57EE-450F-A5B3-C85A797DB256}" type="pres">
      <dgm:prSet presAssocID="{CF3A2DCC-18D2-4C50-9CE8-888804ACD67A}" presName="hierRoot2" presStyleCnt="0">
        <dgm:presLayoutVars>
          <dgm:hierBranch val="init"/>
        </dgm:presLayoutVars>
      </dgm:prSet>
      <dgm:spPr/>
    </dgm:pt>
    <dgm:pt modelId="{BFD1C463-3C44-431A-977D-B62334CEA066}" type="pres">
      <dgm:prSet presAssocID="{CF3A2DCC-18D2-4C50-9CE8-888804ACD67A}" presName="rootComposite" presStyleCnt="0"/>
      <dgm:spPr/>
    </dgm:pt>
    <dgm:pt modelId="{BEE3A533-754E-4B1B-929E-C165BB18ABB7}" type="pres">
      <dgm:prSet presAssocID="{CF3A2DCC-18D2-4C50-9CE8-888804ACD67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28DDAD-6029-454D-83C9-251CB4C3FE1C}" type="pres">
      <dgm:prSet presAssocID="{CF3A2DCC-18D2-4C50-9CE8-888804ACD67A}" presName="rootConnector" presStyleLbl="node2" presStyleIdx="0" presStyleCnt="3"/>
      <dgm:spPr/>
      <dgm:t>
        <a:bodyPr/>
        <a:lstStyle/>
        <a:p>
          <a:endParaRPr lang="ru-RU"/>
        </a:p>
      </dgm:t>
    </dgm:pt>
    <dgm:pt modelId="{274E7874-DEDC-4345-AE3C-74208EFE642F}" type="pres">
      <dgm:prSet presAssocID="{CF3A2DCC-18D2-4C50-9CE8-888804ACD67A}" presName="hierChild4" presStyleCnt="0"/>
      <dgm:spPr/>
    </dgm:pt>
    <dgm:pt modelId="{5CD61C2E-DBA8-445E-8AEA-051E4580F84D}" type="pres">
      <dgm:prSet presAssocID="{CF3A2DCC-18D2-4C50-9CE8-888804ACD67A}" presName="hierChild5" presStyleCnt="0"/>
      <dgm:spPr/>
    </dgm:pt>
    <dgm:pt modelId="{87C5BC5A-E315-4795-AFA2-3DE50CBDFA31}" type="pres">
      <dgm:prSet presAssocID="{B02E4F0F-6013-4901-B54C-EF7C1C7232A0}" presName="Name37" presStyleLbl="parChTrans1D2" presStyleIdx="1" presStyleCnt="3"/>
      <dgm:spPr/>
      <dgm:t>
        <a:bodyPr/>
        <a:lstStyle/>
        <a:p>
          <a:endParaRPr lang="ru-RU"/>
        </a:p>
      </dgm:t>
    </dgm:pt>
    <dgm:pt modelId="{6EC562CD-D736-41BE-B75D-BA6BA442D1C4}" type="pres">
      <dgm:prSet presAssocID="{CBF52872-9A7B-45C3-BD5A-BB91D30B71CA}" presName="hierRoot2" presStyleCnt="0">
        <dgm:presLayoutVars>
          <dgm:hierBranch val="init"/>
        </dgm:presLayoutVars>
      </dgm:prSet>
      <dgm:spPr/>
    </dgm:pt>
    <dgm:pt modelId="{BBB79E9D-CC0A-49BA-8510-6DA80653A78C}" type="pres">
      <dgm:prSet presAssocID="{CBF52872-9A7B-45C3-BD5A-BB91D30B71CA}" presName="rootComposite" presStyleCnt="0"/>
      <dgm:spPr/>
    </dgm:pt>
    <dgm:pt modelId="{BBB2596B-4395-4412-BD87-E9CD6A622731}" type="pres">
      <dgm:prSet presAssocID="{CBF52872-9A7B-45C3-BD5A-BB91D30B71CA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3CA2C3-DD77-415E-A272-3640CEBCBD33}" type="pres">
      <dgm:prSet presAssocID="{CBF52872-9A7B-45C3-BD5A-BB91D30B71CA}" presName="rootConnector" presStyleLbl="node2" presStyleIdx="1" presStyleCnt="3"/>
      <dgm:spPr/>
      <dgm:t>
        <a:bodyPr/>
        <a:lstStyle/>
        <a:p>
          <a:endParaRPr lang="ru-RU"/>
        </a:p>
      </dgm:t>
    </dgm:pt>
    <dgm:pt modelId="{44FE31EE-0753-4E5C-8076-68BE5C92C6FA}" type="pres">
      <dgm:prSet presAssocID="{CBF52872-9A7B-45C3-BD5A-BB91D30B71CA}" presName="hierChild4" presStyleCnt="0"/>
      <dgm:spPr/>
    </dgm:pt>
    <dgm:pt modelId="{8195464F-82DE-4F4C-965D-D1C49C7324C3}" type="pres">
      <dgm:prSet presAssocID="{CBF52872-9A7B-45C3-BD5A-BB91D30B71CA}" presName="hierChild5" presStyleCnt="0"/>
      <dgm:spPr/>
    </dgm:pt>
    <dgm:pt modelId="{22CB8F01-E80A-4D4B-AD7A-9790FFF432A6}" type="pres">
      <dgm:prSet presAssocID="{99850BD0-AC8D-4285-A94F-6EB4713872BA}" presName="Name37" presStyleLbl="parChTrans1D2" presStyleIdx="2" presStyleCnt="3"/>
      <dgm:spPr/>
      <dgm:t>
        <a:bodyPr/>
        <a:lstStyle/>
        <a:p>
          <a:endParaRPr lang="ru-RU"/>
        </a:p>
      </dgm:t>
    </dgm:pt>
    <dgm:pt modelId="{DDC73A8B-88F3-4BCE-92C2-541230BB401E}" type="pres">
      <dgm:prSet presAssocID="{9503470E-F0AE-4DBF-9867-81D40D8839D2}" presName="hierRoot2" presStyleCnt="0">
        <dgm:presLayoutVars>
          <dgm:hierBranch val="init"/>
        </dgm:presLayoutVars>
      </dgm:prSet>
      <dgm:spPr/>
    </dgm:pt>
    <dgm:pt modelId="{78342C73-66D9-48ED-89E7-D46557B73015}" type="pres">
      <dgm:prSet presAssocID="{9503470E-F0AE-4DBF-9867-81D40D8839D2}" presName="rootComposite" presStyleCnt="0"/>
      <dgm:spPr/>
    </dgm:pt>
    <dgm:pt modelId="{D15A78CD-7A93-48F9-9159-296140604DB7}" type="pres">
      <dgm:prSet presAssocID="{9503470E-F0AE-4DBF-9867-81D40D8839D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6F3D31-48D0-4B73-8F0C-BDB42D6AE2EF}" type="pres">
      <dgm:prSet presAssocID="{9503470E-F0AE-4DBF-9867-81D40D8839D2}" presName="rootConnector" presStyleLbl="node2" presStyleIdx="2" presStyleCnt="3"/>
      <dgm:spPr/>
      <dgm:t>
        <a:bodyPr/>
        <a:lstStyle/>
        <a:p>
          <a:endParaRPr lang="ru-RU"/>
        </a:p>
      </dgm:t>
    </dgm:pt>
    <dgm:pt modelId="{D93E3A64-0BD8-4871-8F94-0751D9A2F04E}" type="pres">
      <dgm:prSet presAssocID="{9503470E-F0AE-4DBF-9867-81D40D8839D2}" presName="hierChild4" presStyleCnt="0"/>
      <dgm:spPr/>
    </dgm:pt>
    <dgm:pt modelId="{ACC2DEC6-1CC3-483C-A5F2-A53CAF418155}" type="pres">
      <dgm:prSet presAssocID="{50534F29-5D7E-4F6A-9980-0CF56C62C441}" presName="Name37" presStyleLbl="parChTrans1D3" presStyleIdx="0" presStyleCnt="1"/>
      <dgm:spPr/>
      <dgm:t>
        <a:bodyPr/>
        <a:lstStyle/>
        <a:p>
          <a:endParaRPr lang="ru-RU"/>
        </a:p>
      </dgm:t>
    </dgm:pt>
    <dgm:pt modelId="{585B3BCB-6763-40E3-A07D-876EEB0F50F7}" type="pres">
      <dgm:prSet presAssocID="{D91F3D6F-8C85-4948-BE56-1DCE27DDFBC5}" presName="hierRoot2" presStyleCnt="0">
        <dgm:presLayoutVars>
          <dgm:hierBranch val="init"/>
        </dgm:presLayoutVars>
      </dgm:prSet>
      <dgm:spPr/>
    </dgm:pt>
    <dgm:pt modelId="{8B46FC50-2DA8-45CC-A62A-A3ACA9FB468E}" type="pres">
      <dgm:prSet presAssocID="{D91F3D6F-8C85-4948-BE56-1DCE27DDFBC5}" presName="rootComposite" presStyleCnt="0"/>
      <dgm:spPr/>
    </dgm:pt>
    <dgm:pt modelId="{704ADAF6-8656-4B16-B687-6207B18BE5B6}" type="pres">
      <dgm:prSet presAssocID="{D91F3D6F-8C85-4948-BE56-1DCE27DDFBC5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7B4E59-5592-432E-B299-588ABFC636E8}" type="pres">
      <dgm:prSet presAssocID="{D91F3D6F-8C85-4948-BE56-1DCE27DDFBC5}" presName="rootConnector" presStyleLbl="node3" presStyleIdx="0" presStyleCnt="1"/>
      <dgm:spPr/>
      <dgm:t>
        <a:bodyPr/>
        <a:lstStyle/>
        <a:p>
          <a:endParaRPr lang="ru-RU"/>
        </a:p>
      </dgm:t>
    </dgm:pt>
    <dgm:pt modelId="{B9368590-C771-4324-A6BF-D613D03A40B9}" type="pres">
      <dgm:prSet presAssocID="{D91F3D6F-8C85-4948-BE56-1DCE27DDFBC5}" presName="hierChild4" presStyleCnt="0"/>
      <dgm:spPr/>
    </dgm:pt>
    <dgm:pt modelId="{1D262F2B-6499-4DF4-A8D6-44B1FA821A80}" type="pres">
      <dgm:prSet presAssocID="{D91F3D6F-8C85-4948-BE56-1DCE27DDFBC5}" presName="hierChild5" presStyleCnt="0"/>
      <dgm:spPr/>
    </dgm:pt>
    <dgm:pt modelId="{0F794654-ACF4-4C91-9DD8-35A3EE44E779}" type="pres">
      <dgm:prSet presAssocID="{9503470E-F0AE-4DBF-9867-81D40D8839D2}" presName="hierChild5" presStyleCnt="0"/>
      <dgm:spPr/>
    </dgm:pt>
    <dgm:pt modelId="{F4C9F6CF-D8C4-4A6F-85EF-5675F3BA030E}" type="pres">
      <dgm:prSet presAssocID="{930AFB28-F47B-4771-9CCA-8984EA0471A5}" presName="hierChild3" presStyleCnt="0"/>
      <dgm:spPr/>
    </dgm:pt>
  </dgm:ptLst>
  <dgm:cxnLst>
    <dgm:cxn modelId="{DE3DCE61-F06A-47C1-8F24-3872EC55E1D1}" srcId="{930AFB28-F47B-4771-9CCA-8984EA0471A5}" destId="{CF3A2DCC-18D2-4C50-9CE8-888804ACD67A}" srcOrd="0" destOrd="0" parTransId="{1F416FAC-8D87-4ECE-B2E5-6B2B9DE4D302}" sibTransId="{B900E495-2332-41F2-BD93-AADFAB37CCE1}"/>
    <dgm:cxn modelId="{08CBB51B-0D9A-444A-B4DB-F5E4DCB5A7FB}" type="presOf" srcId="{CF3A2DCC-18D2-4C50-9CE8-888804ACD67A}" destId="{7828DDAD-6029-454D-83C9-251CB4C3FE1C}" srcOrd="1" destOrd="0" presId="urn:microsoft.com/office/officeart/2005/8/layout/orgChart1"/>
    <dgm:cxn modelId="{DAB090F1-51CC-49F2-95E2-F056CFC51FD3}" type="presOf" srcId="{D91F3D6F-8C85-4948-BE56-1DCE27DDFBC5}" destId="{AE7B4E59-5592-432E-B299-588ABFC636E8}" srcOrd="1" destOrd="0" presId="urn:microsoft.com/office/officeart/2005/8/layout/orgChart1"/>
    <dgm:cxn modelId="{AF8FA202-3831-4382-8D5D-87E623753A46}" srcId="{9503470E-F0AE-4DBF-9867-81D40D8839D2}" destId="{D91F3D6F-8C85-4948-BE56-1DCE27DDFBC5}" srcOrd="0" destOrd="0" parTransId="{50534F29-5D7E-4F6A-9980-0CF56C62C441}" sibTransId="{9C3FC77D-1843-48A6-B045-97B1C700A04D}"/>
    <dgm:cxn modelId="{5202DFDE-4F3B-4DB2-BEAE-B1E72F6F0407}" type="presOf" srcId="{930AFB28-F47B-4771-9CCA-8984EA0471A5}" destId="{205B14F0-D4DD-41AC-B3F1-85C35F705719}" srcOrd="0" destOrd="0" presId="urn:microsoft.com/office/officeart/2005/8/layout/orgChart1"/>
    <dgm:cxn modelId="{B4C32911-067D-4C2E-909C-20127E74E547}" type="presOf" srcId="{CBF52872-9A7B-45C3-BD5A-BB91D30B71CA}" destId="{BBB2596B-4395-4412-BD87-E9CD6A622731}" srcOrd="0" destOrd="0" presId="urn:microsoft.com/office/officeart/2005/8/layout/orgChart1"/>
    <dgm:cxn modelId="{46BF238B-9799-4D0A-90A7-EFB6BE691004}" srcId="{930AFB28-F47B-4771-9CCA-8984EA0471A5}" destId="{9503470E-F0AE-4DBF-9867-81D40D8839D2}" srcOrd="2" destOrd="0" parTransId="{99850BD0-AC8D-4285-A94F-6EB4713872BA}" sibTransId="{457D8C01-271B-4865-A71B-BA583BE4BB87}"/>
    <dgm:cxn modelId="{42EC2F0B-68D2-4677-A852-36FA54D01662}" type="presOf" srcId="{9503470E-F0AE-4DBF-9867-81D40D8839D2}" destId="{036F3D31-48D0-4B73-8F0C-BDB42D6AE2EF}" srcOrd="1" destOrd="0" presId="urn:microsoft.com/office/officeart/2005/8/layout/orgChart1"/>
    <dgm:cxn modelId="{7658ED40-C6D6-4B81-AA04-062E6675C27B}" type="presOf" srcId="{A1CF39C7-3FE9-416A-A151-2D32F593B778}" destId="{9FAD30D9-EFA7-462E-B8EC-0FDD9A634B4D}" srcOrd="0" destOrd="0" presId="urn:microsoft.com/office/officeart/2005/8/layout/orgChart1"/>
    <dgm:cxn modelId="{A23AB78A-231A-4A42-9292-0241F04C35F8}" type="presOf" srcId="{930AFB28-F47B-4771-9CCA-8984EA0471A5}" destId="{D6E453E0-2D2A-4657-A8E4-429FBF27E326}" srcOrd="1" destOrd="0" presId="urn:microsoft.com/office/officeart/2005/8/layout/orgChart1"/>
    <dgm:cxn modelId="{F0F9DAD9-6A8F-4C7D-B754-6F54B3F16EB6}" type="presOf" srcId="{B02E4F0F-6013-4901-B54C-EF7C1C7232A0}" destId="{87C5BC5A-E315-4795-AFA2-3DE50CBDFA31}" srcOrd="0" destOrd="0" presId="urn:microsoft.com/office/officeart/2005/8/layout/orgChart1"/>
    <dgm:cxn modelId="{C615D4BC-E0EA-4FB0-8EDB-F12DF83502F0}" type="presOf" srcId="{99850BD0-AC8D-4285-A94F-6EB4713872BA}" destId="{22CB8F01-E80A-4D4B-AD7A-9790FFF432A6}" srcOrd="0" destOrd="0" presId="urn:microsoft.com/office/officeart/2005/8/layout/orgChart1"/>
    <dgm:cxn modelId="{9DA80ED2-4768-4DFD-8607-9389D8A36204}" type="presOf" srcId="{9503470E-F0AE-4DBF-9867-81D40D8839D2}" destId="{D15A78CD-7A93-48F9-9159-296140604DB7}" srcOrd="0" destOrd="0" presId="urn:microsoft.com/office/officeart/2005/8/layout/orgChart1"/>
    <dgm:cxn modelId="{46C7AF57-C6A4-46A4-8B37-78EAF0A5C94B}" srcId="{930AFB28-F47B-4771-9CCA-8984EA0471A5}" destId="{CBF52872-9A7B-45C3-BD5A-BB91D30B71CA}" srcOrd="1" destOrd="0" parTransId="{B02E4F0F-6013-4901-B54C-EF7C1C7232A0}" sibTransId="{0CC79235-7E15-41B1-9560-C9F42954DE43}"/>
    <dgm:cxn modelId="{36D04933-D20D-4F98-A537-5648E331EE35}" type="presOf" srcId="{CF3A2DCC-18D2-4C50-9CE8-888804ACD67A}" destId="{BEE3A533-754E-4B1B-929E-C165BB18ABB7}" srcOrd="0" destOrd="0" presId="urn:microsoft.com/office/officeart/2005/8/layout/orgChart1"/>
    <dgm:cxn modelId="{771806D3-8F09-498C-BFC7-2B7DC94FB95B}" type="presOf" srcId="{50534F29-5D7E-4F6A-9980-0CF56C62C441}" destId="{ACC2DEC6-1CC3-483C-A5F2-A53CAF418155}" srcOrd="0" destOrd="0" presId="urn:microsoft.com/office/officeart/2005/8/layout/orgChart1"/>
    <dgm:cxn modelId="{24C1FBE8-A2D5-455D-9663-B49512A12DD9}" type="presOf" srcId="{CBF52872-9A7B-45C3-BD5A-BB91D30B71CA}" destId="{EE3CA2C3-DD77-415E-A272-3640CEBCBD33}" srcOrd="1" destOrd="0" presId="urn:microsoft.com/office/officeart/2005/8/layout/orgChart1"/>
    <dgm:cxn modelId="{474E644B-125B-472C-92B1-A29172109B55}" srcId="{A1CF39C7-3FE9-416A-A151-2D32F593B778}" destId="{930AFB28-F47B-4771-9CCA-8984EA0471A5}" srcOrd="0" destOrd="0" parTransId="{04987128-53E8-4A5A-A72F-6F692596DB14}" sibTransId="{314B5CEB-ADA2-489E-9F49-FAE6C5C0EC04}"/>
    <dgm:cxn modelId="{C219A831-6BF1-4080-BBEC-68E77322567D}" type="presOf" srcId="{D91F3D6F-8C85-4948-BE56-1DCE27DDFBC5}" destId="{704ADAF6-8656-4B16-B687-6207B18BE5B6}" srcOrd="0" destOrd="0" presId="urn:microsoft.com/office/officeart/2005/8/layout/orgChart1"/>
    <dgm:cxn modelId="{63913585-A8B0-4736-8EDD-ECCFD597A6AB}" type="presOf" srcId="{1F416FAC-8D87-4ECE-B2E5-6B2B9DE4D302}" destId="{A7FB8575-A54C-4BE0-8E41-936C285EF5AF}" srcOrd="0" destOrd="0" presId="urn:microsoft.com/office/officeart/2005/8/layout/orgChart1"/>
    <dgm:cxn modelId="{3C9ECAB5-B047-499A-B988-297387D129AB}" type="presParOf" srcId="{9FAD30D9-EFA7-462E-B8EC-0FDD9A634B4D}" destId="{672A7095-0B65-434D-BF85-CA7490E16FDD}" srcOrd="0" destOrd="0" presId="urn:microsoft.com/office/officeart/2005/8/layout/orgChart1"/>
    <dgm:cxn modelId="{0794C5B5-40D0-4E50-8D5C-31B005BF8568}" type="presParOf" srcId="{672A7095-0B65-434D-BF85-CA7490E16FDD}" destId="{BFB7A2AA-85C8-4198-AEDE-8900BF01A9CA}" srcOrd="0" destOrd="0" presId="urn:microsoft.com/office/officeart/2005/8/layout/orgChart1"/>
    <dgm:cxn modelId="{86311457-D107-44B1-A258-B443B372EA78}" type="presParOf" srcId="{BFB7A2AA-85C8-4198-AEDE-8900BF01A9CA}" destId="{205B14F0-D4DD-41AC-B3F1-85C35F705719}" srcOrd="0" destOrd="0" presId="urn:microsoft.com/office/officeart/2005/8/layout/orgChart1"/>
    <dgm:cxn modelId="{CA4F00A2-EB9A-436A-B350-435F17B2717A}" type="presParOf" srcId="{BFB7A2AA-85C8-4198-AEDE-8900BF01A9CA}" destId="{D6E453E0-2D2A-4657-A8E4-429FBF27E326}" srcOrd="1" destOrd="0" presId="urn:microsoft.com/office/officeart/2005/8/layout/orgChart1"/>
    <dgm:cxn modelId="{332E06AD-AA4E-480E-854E-77988F867193}" type="presParOf" srcId="{672A7095-0B65-434D-BF85-CA7490E16FDD}" destId="{07A8898E-4217-470E-8E62-F5348E002F9E}" srcOrd="1" destOrd="0" presId="urn:microsoft.com/office/officeart/2005/8/layout/orgChart1"/>
    <dgm:cxn modelId="{301D38CA-1BA2-452F-950D-791FB286CDE3}" type="presParOf" srcId="{07A8898E-4217-470E-8E62-F5348E002F9E}" destId="{A7FB8575-A54C-4BE0-8E41-936C285EF5AF}" srcOrd="0" destOrd="0" presId="urn:microsoft.com/office/officeart/2005/8/layout/orgChart1"/>
    <dgm:cxn modelId="{ACCF2477-660E-4DD2-8FF6-632611E84AC9}" type="presParOf" srcId="{07A8898E-4217-470E-8E62-F5348E002F9E}" destId="{BEC9B186-57EE-450F-A5B3-C85A797DB256}" srcOrd="1" destOrd="0" presId="urn:microsoft.com/office/officeart/2005/8/layout/orgChart1"/>
    <dgm:cxn modelId="{26E609DF-51F9-4914-85C3-9A88F34C4D8A}" type="presParOf" srcId="{BEC9B186-57EE-450F-A5B3-C85A797DB256}" destId="{BFD1C463-3C44-431A-977D-B62334CEA066}" srcOrd="0" destOrd="0" presId="urn:microsoft.com/office/officeart/2005/8/layout/orgChart1"/>
    <dgm:cxn modelId="{67B6C3D8-DC8B-4611-BDD2-1901110E9852}" type="presParOf" srcId="{BFD1C463-3C44-431A-977D-B62334CEA066}" destId="{BEE3A533-754E-4B1B-929E-C165BB18ABB7}" srcOrd="0" destOrd="0" presId="urn:microsoft.com/office/officeart/2005/8/layout/orgChart1"/>
    <dgm:cxn modelId="{8AE57847-1992-449C-A165-3CC9D0144837}" type="presParOf" srcId="{BFD1C463-3C44-431A-977D-B62334CEA066}" destId="{7828DDAD-6029-454D-83C9-251CB4C3FE1C}" srcOrd="1" destOrd="0" presId="urn:microsoft.com/office/officeart/2005/8/layout/orgChart1"/>
    <dgm:cxn modelId="{EEDD3F9B-6B73-4F41-9DB5-5E05463EE75E}" type="presParOf" srcId="{BEC9B186-57EE-450F-A5B3-C85A797DB256}" destId="{274E7874-DEDC-4345-AE3C-74208EFE642F}" srcOrd="1" destOrd="0" presId="urn:microsoft.com/office/officeart/2005/8/layout/orgChart1"/>
    <dgm:cxn modelId="{F7B9FE19-AD83-4466-8432-A6C4322F5A73}" type="presParOf" srcId="{BEC9B186-57EE-450F-A5B3-C85A797DB256}" destId="{5CD61C2E-DBA8-445E-8AEA-051E4580F84D}" srcOrd="2" destOrd="0" presId="urn:microsoft.com/office/officeart/2005/8/layout/orgChart1"/>
    <dgm:cxn modelId="{AAB91F03-AB71-41A8-A062-AA210CCF6FAB}" type="presParOf" srcId="{07A8898E-4217-470E-8E62-F5348E002F9E}" destId="{87C5BC5A-E315-4795-AFA2-3DE50CBDFA31}" srcOrd="2" destOrd="0" presId="urn:microsoft.com/office/officeart/2005/8/layout/orgChart1"/>
    <dgm:cxn modelId="{EE1E5E98-788D-4DDA-9684-9DE48D46EF2B}" type="presParOf" srcId="{07A8898E-4217-470E-8E62-F5348E002F9E}" destId="{6EC562CD-D736-41BE-B75D-BA6BA442D1C4}" srcOrd="3" destOrd="0" presId="urn:microsoft.com/office/officeart/2005/8/layout/orgChart1"/>
    <dgm:cxn modelId="{E464CFD3-A4F4-4E20-A432-551905626D88}" type="presParOf" srcId="{6EC562CD-D736-41BE-B75D-BA6BA442D1C4}" destId="{BBB79E9D-CC0A-49BA-8510-6DA80653A78C}" srcOrd="0" destOrd="0" presId="urn:microsoft.com/office/officeart/2005/8/layout/orgChart1"/>
    <dgm:cxn modelId="{E2DDABFF-60AB-478B-8C27-38BBAC8609A7}" type="presParOf" srcId="{BBB79E9D-CC0A-49BA-8510-6DA80653A78C}" destId="{BBB2596B-4395-4412-BD87-E9CD6A622731}" srcOrd="0" destOrd="0" presId="urn:microsoft.com/office/officeart/2005/8/layout/orgChart1"/>
    <dgm:cxn modelId="{21E4F194-D19F-433F-9FB2-864C62337F49}" type="presParOf" srcId="{BBB79E9D-CC0A-49BA-8510-6DA80653A78C}" destId="{EE3CA2C3-DD77-415E-A272-3640CEBCBD33}" srcOrd="1" destOrd="0" presId="urn:microsoft.com/office/officeart/2005/8/layout/orgChart1"/>
    <dgm:cxn modelId="{3108DDD9-24BF-4C4D-8F9D-8041028DC358}" type="presParOf" srcId="{6EC562CD-D736-41BE-B75D-BA6BA442D1C4}" destId="{44FE31EE-0753-4E5C-8076-68BE5C92C6FA}" srcOrd="1" destOrd="0" presId="urn:microsoft.com/office/officeart/2005/8/layout/orgChart1"/>
    <dgm:cxn modelId="{9ADE4BF5-3C2F-447B-A241-F6A4C24F6437}" type="presParOf" srcId="{6EC562CD-D736-41BE-B75D-BA6BA442D1C4}" destId="{8195464F-82DE-4F4C-965D-D1C49C7324C3}" srcOrd="2" destOrd="0" presId="urn:microsoft.com/office/officeart/2005/8/layout/orgChart1"/>
    <dgm:cxn modelId="{7D0B9AEC-96B9-4A3D-B7F8-D4BCB030171C}" type="presParOf" srcId="{07A8898E-4217-470E-8E62-F5348E002F9E}" destId="{22CB8F01-E80A-4D4B-AD7A-9790FFF432A6}" srcOrd="4" destOrd="0" presId="urn:microsoft.com/office/officeart/2005/8/layout/orgChart1"/>
    <dgm:cxn modelId="{DF5DF50D-BE6F-4132-AC52-91E2DF21A6F9}" type="presParOf" srcId="{07A8898E-4217-470E-8E62-F5348E002F9E}" destId="{DDC73A8B-88F3-4BCE-92C2-541230BB401E}" srcOrd="5" destOrd="0" presId="urn:microsoft.com/office/officeart/2005/8/layout/orgChart1"/>
    <dgm:cxn modelId="{967B30A1-BDEA-467E-9276-1C2A643C39E4}" type="presParOf" srcId="{DDC73A8B-88F3-4BCE-92C2-541230BB401E}" destId="{78342C73-66D9-48ED-89E7-D46557B73015}" srcOrd="0" destOrd="0" presId="urn:microsoft.com/office/officeart/2005/8/layout/orgChart1"/>
    <dgm:cxn modelId="{2CC7A276-C227-4722-BD90-F3E06E9BC634}" type="presParOf" srcId="{78342C73-66D9-48ED-89E7-D46557B73015}" destId="{D15A78CD-7A93-48F9-9159-296140604DB7}" srcOrd="0" destOrd="0" presId="urn:microsoft.com/office/officeart/2005/8/layout/orgChart1"/>
    <dgm:cxn modelId="{79B0D56B-80E1-4A1C-8CDD-5E0311E5F646}" type="presParOf" srcId="{78342C73-66D9-48ED-89E7-D46557B73015}" destId="{036F3D31-48D0-4B73-8F0C-BDB42D6AE2EF}" srcOrd="1" destOrd="0" presId="urn:microsoft.com/office/officeart/2005/8/layout/orgChart1"/>
    <dgm:cxn modelId="{F9F21285-BA11-4668-8EAB-F3A389CD333D}" type="presParOf" srcId="{DDC73A8B-88F3-4BCE-92C2-541230BB401E}" destId="{D93E3A64-0BD8-4871-8F94-0751D9A2F04E}" srcOrd="1" destOrd="0" presId="urn:microsoft.com/office/officeart/2005/8/layout/orgChart1"/>
    <dgm:cxn modelId="{9C1890E6-FFEA-4B5C-89F7-9ADADA51AB4D}" type="presParOf" srcId="{D93E3A64-0BD8-4871-8F94-0751D9A2F04E}" destId="{ACC2DEC6-1CC3-483C-A5F2-A53CAF418155}" srcOrd="0" destOrd="0" presId="urn:microsoft.com/office/officeart/2005/8/layout/orgChart1"/>
    <dgm:cxn modelId="{12EE6966-5E30-4D38-99BD-BE7BEF26A9BB}" type="presParOf" srcId="{D93E3A64-0BD8-4871-8F94-0751D9A2F04E}" destId="{585B3BCB-6763-40E3-A07D-876EEB0F50F7}" srcOrd="1" destOrd="0" presId="urn:microsoft.com/office/officeart/2005/8/layout/orgChart1"/>
    <dgm:cxn modelId="{5784BEA8-2B68-4F61-9AD3-F5473C872289}" type="presParOf" srcId="{585B3BCB-6763-40E3-A07D-876EEB0F50F7}" destId="{8B46FC50-2DA8-45CC-A62A-A3ACA9FB468E}" srcOrd="0" destOrd="0" presId="urn:microsoft.com/office/officeart/2005/8/layout/orgChart1"/>
    <dgm:cxn modelId="{93A8D141-9CD6-4F97-A304-1DC4795254CA}" type="presParOf" srcId="{8B46FC50-2DA8-45CC-A62A-A3ACA9FB468E}" destId="{704ADAF6-8656-4B16-B687-6207B18BE5B6}" srcOrd="0" destOrd="0" presId="urn:microsoft.com/office/officeart/2005/8/layout/orgChart1"/>
    <dgm:cxn modelId="{E782A6C4-13BC-42D3-B05C-4AB475D9A89A}" type="presParOf" srcId="{8B46FC50-2DA8-45CC-A62A-A3ACA9FB468E}" destId="{AE7B4E59-5592-432E-B299-588ABFC636E8}" srcOrd="1" destOrd="0" presId="urn:microsoft.com/office/officeart/2005/8/layout/orgChart1"/>
    <dgm:cxn modelId="{83A30770-7719-44BF-9E09-CEF526FFD502}" type="presParOf" srcId="{585B3BCB-6763-40E3-A07D-876EEB0F50F7}" destId="{B9368590-C771-4324-A6BF-D613D03A40B9}" srcOrd="1" destOrd="0" presId="urn:microsoft.com/office/officeart/2005/8/layout/orgChart1"/>
    <dgm:cxn modelId="{F405C1D2-DEDC-407E-9E6B-A61B50C8523E}" type="presParOf" srcId="{585B3BCB-6763-40E3-A07D-876EEB0F50F7}" destId="{1D262F2B-6499-4DF4-A8D6-44B1FA821A80}" srcOrd="2" destOrd="0" presId="urn:microsoft.com/office/officeart/2005/8/layout/orgChart1"/>
    <dgm:cxn modelId="{1F5BB50C-CBB6-4F29-A0BA-05E00FE4AFB6}" type="presParOf" srcId="{DDC73A8B-88F3-4BCE-92C2-541230BB401E}" destId="{0F794654-ACF4-4C91-9DD8-35A3EE44E779}" srcOrd="2" destOrd="0" presId="urn:microsoft.com/office/officeart/2005/8/layout/orgChart1"/>
    <dgm:cxn modelId="{E5838555-931E-4F00-B883-FC1E125C0935}" type="presParOf" srcId="{672A7095-0B65-434D-BF85-CA7490E16FDD}" destId="{F4C9F6CF-D8C4-4A6F-85EF-5675F3BA030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CF39C7-3FE9-416A-A151-2D32F593B778}" type="doc">
      <dgm:prSet loTypeId="urn:microsoft.com/office/officeart/2005/8/layout/orgChart1" loCatId="hierarchy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930AFB28-F47B-4771-9CCA-8984EA0471A5}">
      <dgm:prSet phldrT="[Текст]"/>
      <dgm:spPr/>
      <dgm:t>
        <a:bodyPr/>
        <a:lstStyle/>
        <a:p>
          <a:r>
            <a:rPr lang="ru-RU" dirty="0" smtClean="0"/>
            <a:t>СПК</a:t>
          </a:r>
          <a:endParaRPr lang="ru-RU" dirty="0"/>
        </a:p>
      </dgm:t>
    </dgm:pt>
    <dgm:pt modelId="{04987128-53E8-4A5A-A72F-6F692596DB14}" type="parTrans" cxnId="{474E644B-125B-472C-92B1-A29172109B55}">
      <dgm:prSet/>
      <dgm:spPr/>
      <dgm:t>
        <a:bodyPr/>
        <a:lstStyle/>
        <a:p>
          <a:endParaRPr lang="ru-RU"/>
        </a:p>
      </dgm:t>
    </dgm:pt>
    <dgm:pt modelId="{314B5CEB-ADA2-489E-9F49-FAE6C5C0EC04}" type="sibTrans" cxnId="{474E644B-125B-472C-92B1-A29172109B55}">
      <dgm:prSet/>
      <dgm:spPr/>
      <dgm:t>
        <a:bodyPr/>
        <a:lstStyle/>
        <a:p>
          <a:endParaRPr lang="ru-RU"/>
        </a:p>
      </dgm:t>
    </dgm:pt>
    <dgm:pt modelId="{CF3A2DCC-18D2-4C50-9CE8-888804ACD67A}">
      <dgm:prSet phldrT="[Текст]"/>
      <dgm:spPr/>
      <dgm:t>
        <a:bodyPr/>
        <a:lstStyle/>
        <a:p>
          <a:r>
            <a:rPr lang="ru-RU" dirty="0" smtClean="0"/>
            <a:t>ЦОК</a:t>
          </a:r>
          <a:endParaRPr lang="ru-RU" dirty="0"/>
        </a:p>
      </dgm:t>
    </dgm:pt>
    <dgm:pt modelId="{1F416FAC-8D87-4ECE-B2E5-6B2B9DE4D302}" type="parTrans" cxnId="{DE3DCE61-F06A-47C1-8F24-3872EC55E1D1}">
      <dgm:prSet/>
      <dgm:spPr/>
      <dgm:t>
        <a:bodyPr/>
        <a:lstStyle/>
        <a:p>
          <a:endParaRPr lang="ru-RU"/>
        </a:p>
      </dgm:t>
    </dgm:pt>
    <dgm:pt modelId="{B900E495-2332-41F2-BD93-AADFAB37CCE1}" type="sibTrans" cxnId="{DE3DCE61-F06A-47C1-8F24-3872EC55E1D1}">
      <dgm:prSet/>
      <dgm:spPr/>
      <dgm:t>
        <a:bodyPr/>
        <a:lstStyle/>
        <a:p>
          <a:endParaRPr lang="ru-RU"/>
        </a:p>
      </dgm:t>
    </dgm:pt>
    <dgm:pt modelId="{CBF52872-9A7B-45C3-BD5A-BB91D30B71CA}">
      <dgm:prSet phldrT="[Текст]"/>
      <dgm:spPr/>
      <dgm:t>
        <a:bodyPr/>
        <a:lstStyle/>
        <a:p>
          <a:r>
            <a:rPr lang="ru-RU" dirty="0" smtClean="0"/>
            <a:t>ЭЦ</a:t>
          </a:r>
          <a:endParaRPr lang="ru-RU" dirty="0"/>
        </a:p>
      </dgm:t>
    </dgm:pt>
    <dgm:pt modelId="{B02E4F0F-6013-4901-B54C-EF7C1C7232A0}" type="parTrans" cxnId="{46C7AF57-C6A4-46A4-8B37-78EAF0A5C94B}">
      <dgm:prSet/>
      <dgm:spPr/>
      <dgm:t>
        <a:bodyPr/>
        <a:lstStyle/>
        <a:p>
          <a:endParaRPr lang="ru-RU"/>
        </a:p>
      </dgm:t>
    </dgm:pt>
    <dgm:pt modelId="{0CC79235-7E15-41B1-9560-C9F42954DE43}" type="sibTrans" cxnId="{46C7AF57-C6A4-46A4-8B37-78EAF0A5C94B}">
      <dgm:prSet/>
      <dgm:spPr/>
      <dgm:t>
        <a:bodyPr/>
        <a:lstStyle/>
        <a:p>
          <a:endParaRPr lang="ru-RU"/>
        </a:p>
      </dgm:t>
    </dgm:pt>
    <dgm:pt modelId="{9503470E-F0AE-4DBF-9867-81D40D8839D2}">
      <dgm:prSet phldrT="[Текст]"/>
      <dgm:spPr/>
      <dgm:t>
        <a:bodyPr/>
        <a:lstStyle/>
        <a:p>
          <a:r>
            <a:rPr lang="ru-RU" dirty="0" smtClean="0"/>
            <a:t>ЭЦ</a:t>
          </a:r>
          <a:endParaRPr lang="ru-RU" dirty="0"/>
        </a:p>
      </dgm:t>
    </dgm:pt>
    <dgm:pt modelId="{99850BD0-AC8D-4285-A94F-6EB4713872BA}" type="parTrans" cxnId="{46BF238B-9799-4D0A-90A7-EFB6BE691004}">
      <dgm:prSet/>
      <dgm:spPr/>
      <dgm:t>
        <a:bodyPr/>
        <a:lstStyle/>
        <a:p>
          <a:endParaRPr lang="ru-RU"/>
        </a:p>
      </dgm:t>
    </dgm:pt>
    <dgm:pt modelId="{457D8C01-271B-4865-A71B-BA583BE4BB87}" type="sibTrans" cxnId="{46BF238B-9799-4D0A-90A7-EFB6BE691004}">
      <dgm:prSet/>
      <dgm:spPr/>
      <dgm:t>
        <a:bodyPr/>
        <a:lstStyle/>
        <a:p>
          <a:endParaRPr lang="ru-RU"/>
        </a:p>
      </dgm:t>
    </dgm:pt>
    <dgm:pt modelId="{D91F3D6F-8C85-4948-BE56-1DCE27DDFBC5}">
      <dgm:prSet phldrT="[Текст]"/>
      <dgm:spPr/>
      <dgm:t>
        <a:bodyPr/>
        <a:lstStyle/>
        <a:p>
          <a:r>
            <a:rPr lang="ru-RU" dirty="0" smtClean="0"/>
            <a:t>ЭЦ</a:t>
          </a:r>
          <a:endParaRPr lang="ru-RU" dirty="0"/>
        </a:p>
      </dgm:t>
    </dgm:pt>
    <dgm:pt modelId="{50534F29-5D7E-4F6A-9980-0CF56C62C441}" type="parTrans" cxnId="{AF8FA202-3831-4382-8D5D-87E623753A46}">
      <dgm:prSet/>
      <dgm:spPr/>
      <dgm:t>
        <a:bodyPr/>
        <a:lstStyle/>
        <a:p>
          <a:endParaRPr lang="ru-RU"/>
        </a:p>
      </dgm:t>
    </dgm:pt>
    <dgm:pt modelId="{9C3FC77D-1843-48A6-B045-97B1C700A04D}" type="sibTrans" cxnId="{AF8FA202-3831-4382-8D5D-87E623753A46}">
      <dgm:prSet/>
      <dgm:spPr/>
      <dgm:t>
        <a:bodyPr/>
        <a:lstStyle/>
        <a:p>
          <a:endParaRPr lang="ru-RU"/>
        </a:p>
      </dgm:t>
    </dgm:pt>
    <dgm:pt modelId="{9FAD30D9-EFA7-462E-B8EC-0FDD9A634B4D}" type="pres">
      <dgm:prSet presAssocID="{A1CF39C7-3FE9-416A-A151-2D32F593B77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72A7095-0B65-434D-BF85-CA7490E16FDD}" type="pres">
      <dgm:prSet presAssocID="{930AFB28-F47B-4771-9CCA-8984EA0471A5}" presName="hierRoot1" presStyleCnt="0">
        <dgm:presLayoutVars>
          <dgm:hierBranch val="init"/>
        </dgm:presLayoutVars>
      </dgm:prSet>
      <dgm:spPr/>
    </dgm:pt>
    <dgm:pt modelId="{BFB7A2AA-85C8-4198-AEDE-8900BF01A9CA}" type="pres">
      <dgm:prSet presAssocID="{930AFB28-F47B-4771-9CCA-8984EA0471A5}" presName="rootComposite1" presStyleCnt="0"/>
      <dgm:spPr/>
    </dgm:pt>
    <dgm:pt modelId="{205B14F0-D4DD-41AC-B3F1-85C35F705719}" type="pres">
      <dgm:prSet presAssocID="{930AFB28-F47B-4771-9CCA-8984EA0471A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E453E0-2D2A-4657-A8E4-429FBF27E326}" type="pres">
      <dgm:prSet presAssocID="{930AFB28-F47B-4771-9CCA-8984EA0471A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7A8898E-4217-470E-8E62-F5348E002F9E}" type="pres">
      <dgm:prSet presAssocID="{930AFB28-F47B-4771-9CCA-8984EA0471A5}" presName="hierChild2" presStyleCnt="0"/>
      <dgm:spPr/>
    </dgm:pt>
    <dgm:pt modelId="{A7FB8575-A54C-4BE0-8E41-936C285EF5AF}" type="pres">
      <dgm:prSet presAssocID="{1F416FAC-8D87-4ECE-B2E5-6B2B9DE4D302}" presName="Name37" presStyleLbl="parChTrans1D2" presStyleIdx="0" presStyleCnt="1"/>
      <dgm:spPr/>
      <dgm:t>
        <a:bodyPr/>
        <a:lstStyle/>
        <a:p>
          <a:endParaRPr lang="ru-RU"/>
        </a:p>
      </dgm:t>
    </dgm:pt>
    <dgm:pt modelId="{BEC9B186-57EE-450F-A5B3-C85A797DB256}" type="pres">
      <dgm:prSet presAssocID="{CF3A2DCC-18D2-4C50-9CE8-888804ACD67A}" presName="hierRoot2" presStyleCnt="0">
        <dgm:presLayoutVars>
          <dgm:hierBranch val="init"/>
        </dgm:presLayoutVars>
      </dgm:prSet>
      <dgm:spPr/>
    </dgm:pt>
    <dgm:pt modelId="{BFD1C463-3C44-431A-977D-B62334CEA066}" type="pres">
      <dgm:prSet presAssocID="{CF3A2DCC-18D2-4C50-9CE8-888804ACD67A}" presName="rootComposite" presStyleCnt="0"/>
      <dgm:spPr/>
    </dgm:pt>
    <dgm:pt modelId="{BEE3A533-754E-4B1B-929E-C165BB18ABB7}" type="pres">
      <dgm:prSet presAssocID="{CF3A2DCC-18D2-4C50-9CE8-888804ACD67A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28DDAD-6029-454D-83C9-251CB4C3FE1C}" type="pres">
      <dgm:prSet presAssocID="{CF3A2DCC-18D2-4C50-9CE8-888804ACD67A}" presName="rootConnector" presStyleLbl="node2" presStyleIdx="0" presStyleCnt="1"/>
      <dgm:spPr/>
      <dgm:t>
        <a:bodyPr/>
        <a:lstStyle/>
        <a:p>
          <a:endParaRPr lang="ru-RU"/>
        </a:p>
      </dgm:t>
    </dgm:pt>
    <dgm:pt modelId="{274E7874-DEDC-4345-AE3C-74208EFE642F}" type="pres">
      <dgm:prSet presAssocID="{CF3A2DCC-18D2-4C50-9CE8-888804ACD67A}" presName="hierChild4" presStyleCnt="0"/>
      <dgm:spPr/>
    </dgm:pt>
    <dgm:pt modelId="{87C5BC5A-E315-4795-AFA2-3DE50CBDFA31}" type="pres">
      <dgm:prSet presAssocID="{B02E4F0F-6013-4901-B54C-EF7C1C7232A0}" presName="Name37" presStyleLbl="parChTrans1D3" presStyleIdx="0" presStyleCnt="3"/>
      <dgm:spPr/>
      <dgm:t>
        <a:bodyPr/>
        <a:lstStyle/>
        <a:p>
          <a:endParaRPr lang="ru-RU"/>
        </a:p>
      </dgm:t>
    </dgm:pt>
    <dgm:pt modelId="{6EC562CD-D736-41BE-B75D-BA6BA442D1C4}" type="pres">
      <dgm:prSet presAssocID="{CBF52872-9A7B-45C3-BD5A-BB91D30B71CA}" presName="hierRoot2" presStyleCnt="0">
        <dgm:presLayoutVars>
          <dgm:hierBranch val="init"/>
        </dgm:presLayoutVars>
      </dgm:prSet>
      <dgm:spPr/>
    </dgm:pt>
    <dgm:pt modelId="{BBB79E9D-CC0A-49BA-8510-6DA80653A78C}" type="pres">
      <dgm:prSet presAssocID="{CBF52872-9A7B-45C3-BD5A-BB91D30B71CA}" presName="rootComposite" presStyleCnt="0"/>
      <dgm:spPr/>
    </dgm:pt>
    <dgm:pt modelId="{BBB2596B-4395-4412-BD87-E9CD6A622731}" type="pres">
      <dgm:prSet presAssocID="{CBF52872-9A7B-45C3-BD5A-BB91D30B71CA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3CA2C3-DD77-415E-A272-3640CEBCBD33}" type="pres">
      <dgm:prSet presAssocID="{CBF52872-9A7B-45C3-BD5A-BB91D30B71CA}" presName="rootConnector" presStyleLbl="node3" presStyleIdx="0" presStyleCnt="3"/>
      <dgm:spPr/>
      <dgm:t>
        <a:bodyPr/>
        <a:lstStyle/>
        <a:p>
          <a:endParaRPr lang="ru-RU"/>
        </a:p>
      </dgm:t>
    </dgm:pt>
    <dgm:pt modelId="{44FE31EE-0753-4E5C-8076-68BE5C92C6FA}" type="pres">
      <dgm:prSet presAssocID="{CBF52872-9A7B-45C3-BD5A-BB91D30B71CA}" presName="hierChild4" presStyleCnt="0"/>
      <dgm:spPr/>
    </dgm:pt>
    <dgm:pt modelId="{8195464F-82DE-4F4C-965D-D1C49C7324C3}" type="pres">
      <dgm:prSet presAssocID="{CBF52872-9A7B-45C3-BD5A-BB91D30B71CA}" presName="hierChild5" presStyleCnt="0"/>
      <dgm:spPr/>
    </dgm:pt>
    <dgm:pt modelId="{22CB8F01-E80A-4D4B-AD7A-9790FFF432A6}" type="pres">
      <dgm:prSet presAssocID="{99850BD0-AC8D-4285-A94F-6EB4713872BA}" presName="Name37" presStyleLbl="parChTrans1D3" presStyleIdx="1" presStyleCnt="3"/>
      <dgm:spPr/>
      <dgm:t>
        <a:bodyPr/>
        <a:lstStyle/>
        <a:p>
          <a:endParaRPr lang="ru-RU"/>
        </a:p>
      </dgm:t>
    </dgm:pt>
    <dgm:pt modelId="{DDC73A8B-88F3-4BCE-92C2-541230BB401E}" type="pres">
      <dgm:prSet presAssocID="{9503470E-F0AE-4DBF-9867-81D40D8839D2}" presName="hierRoot2" presStyleCnt="0">
        <dgm:presLayoutVars>
          <dgm:hierBranch val="init"/>
        </dgm:presLayoutVars>
      </dgm:prSet>
      <dgm:spPr/>
    </dgm:pt>
    <dgm:pt modelId="{78342C73-66D9-48ED-89E7-D46557B73015}" type="pres">
      <dgm:prSet presAssocID="{9503470E-F0AE-4DBF-9867-81D40D8839D2}" presName="rootComposite" presStyleCnt="0"/>
      <dgm:spPr/>
    </dgm:pt>
    <dgm:pt modelId="{D15A78CD-7A93-48F9-9159-296140604DB7}" type="pres">
      <dgm:prSet presAssocID="{9503470E-F0AE-4DBF-9867-81D40D8839D2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6F3D31-48D0-4B73-8F0C-BDB42D6AE2EF}" type="pres">
      <dgm:prSet presAssocID="{9503470E-F0AE-4DBF-9867-81D40D8839D2}" presName="rootConnector" presStyleLbl="node3" presStyleIdx="1" presStyleCnt="3"/>
      <dgm:spPr/>
      <dgm:t>
        <a:bodyPr/>
        <a:lstStyle/>
        <a:p>
          <a:endParaRPr lang="ru-RU"/>
        </a:p>
      </dgm:t>
    </dgm:pt>
    <dgm:pt modelId="{D93E3A64-0BD8-4871-8F94-0751D9A2F04E}" type="pres">
      <dgm:prSet presAssocID="{9503470E-F0AE-4DBF-9867-81D40D8839D2}" presName="hierChild4" presStyleCnt="0"/>
      <dgm:spPr/>
    </dgm:pt>
    <dgm:pt modelId="{0F794654-ACF4-4C91-9DD8-35A3EE44E779}" type="pres">
      <dgm:prSet presAssocID="{9503470E-F0AE-4DBF-9867-81D40D8839D2}" presName="hierChild5" presStyleCnt="0"/>
      <dgm:spPr/>
    </dgm:pt>
    <dgm:pt modelId="{ACC2DEC6-1CC3-483C-A5F2-A53CAF418155}" type="pres">
      <dgm:prSet presAssocID="{50534F29-5D7E-4F6A-9980-0CF56C62C441}" presName="Name37" presStyleLbl="parChTrans1D3" presStyleIdx="2" presStyleCnt="3"/>
      <dgm:spPr/>
      <dgm:t>
        <a:bodyPr/>
        <a:lstStyle/>
        <a:p>
          <a:endParaRPr lang="ru-RU"/>
        </a:p>
      </dgm:t>
    </dgm:pt>
    <dgm:pt modelId="{585B3BCB-6763-40E3-A07D-876EEB0F50F7}" type="pres">
      <dgm:prSet presAssocID="{D91F3D6F-8C85-4948-BE56-1DCE27DDFBC5}" presName="hierRoot2" presStyleCnt="0">
        <dgm:presLayoutVars>
          <dgm:hierBranch val="init"/>
        </dgm:presLayoutVars>
      </dgm:prSet>
      <dgm:spPr/>
    </dgm:pt>
    <dgm:pt modelId="{8B46FC50-2DA8-45CC-A62A-A3ACA9FB468E}" type="pres">
      <dgm:prSet presAssocID="{D91F3D6F-8C85-4948-BE56-1DCE27DDFBC5}" presName="rootComposite" presStyleCnt="0"/>
      <dgm:spPr/>
    </dgm:pt>
    <dgm:pt modelId="{704ADAF6-8656-4B16-B687-6207B18BE5B6}" type="pres">
      <dgm:prSet presAssocID="{D91F3D6F-8C85-4948-BE56-1DCE27DDFBC5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7B4E59-5592-432E-B299-588ABFC636E8}" type="pres">
      <dgm:prSet presAssocID="{D91F3D6F-8C85-4948-BE56-1DCE27DDFBC5}" presName="rootConnector" presStyleLbl="node3" presStyleIdx="2" presStyleCnt="3"/>
      <dgm:spPr/>
      <dgm:t>
        <a:bodyPr/>
        <a:lstStyle/>
        <a:p>
          <a:endParaRPr lang="ru-RU"/>
        </a:p>
      </dgm:t>
    </dgm:pt>
    <dgm:pt modelId="{B9368590-C771-4324-A6BF-D613D03A40B9}" type="pres">
      <dgm:prSet presAssocID="{D91F3D6F-8C85-4948-BE56-1DCE27DDFBC5}" presName="hierChild4" presStyleCnt="0"/>
      <dgm:spPr/>
    </dgm:pt>
    <dgm:pt modelId="{1D262F2B-6499-4DF4-A8D6-44B1FA821A80}" type="pres">
      <dgm:prSet presAssocID="{D91F3D6F-8C85-4948-BE56-1DCE27DDFBC5}" presName="hierChild5" presStyleCnt="0"/>
      <dgm:spPr/>
    </dgm:pt>
    <dgm:pt modelId="{5CD61C2E-DBA8-445E-8AEA-051E4580F84D}" type="pres">
      <dgm:prSet presAssocID="{CF3A2DCC-18D2-4C50-9CE8-888804ACD67A}" presName="hierChild5" presStyleCnt="0"/>
      <dgm:spPr/>
    </dgm:pt>
    <dgm:pt modelId="{F4C9F6CF-D8C4-4A6F-85EF-5675F3BA030E}" type="pres">
      <dgm:prSet presAssocID="{930AFB28-F47B-4771-9CCA-8984EA0471A5}" presName="hierChild3" presStyleCnt="0"/>
      <dgm:spPr/>
    </dgm:pt>
  </dgm:ptLst>
  <dgm:cxnLst>
    <dgm:cxn modelId="{DE3DCE61-F06A-47C1-8F24-3872EC55E1D1}" srcId="{930AFB28-F47B-4771-9CCA-8984EA0471A5}" destId="{CF3A2DCC-18D2-4C50-9CE8-888804ACD67A}" srcOrd="0" destOrd="0" parTransId="{1F416FAC-8D87-4ECE-B2E5-6B2B9DE4D302}" sibTransId="{B900E495-2332-41F2-BD93-AADFAB37CCE1}"/>
    <dgm:cxn modelId="{A84B0C20-FF28-486C-AE72-B74A43AC247D}" type="presOf" srcId="{50534F29-5D7E-4F6A-9980-0CF56C62C441}" destId="{ACC2DEC6-1CC3-483C-A5F2-A53CAF418155}" srcOrd="0" destOrd="0" presId="urn:microsoft.com/office/officeart/2005/8/layout/orgChart1"/>
    <dgm:cxn modelId="{AF8FA202-3831-4382-8D5D-87E623753A46}" srcId="{CF3A2DCC-18D2-4C50-9CE8-888804ACD67A}" destId="{D91F3D6F-8C85-4948-BE56-1DCE27DDFBC5}" srcOrd="2" destOrd="0" parTransId="{50534F29-5D7E-4F6A-9980-0CF56C62C441}" sibTransId="{9C3FC77D-1843-48A6-B045-97B1C700A04D}"/>
    <dgm:cxn modelId="{BCEA29CD-CAC5-41E2-BDCE-AD890D8B2327}" type="presOf" srcId="{A1CF39C7-3FE9-416A-A151-2D32F593B778}" destId="{9FAD30D9-EFA7-462E-B8EC-0FDD9A634B4D}" srcOrd="0" destOrd="0" presId="urn:microsoft.com/office/officeart/2005/8/layout/orgChart1"/>
    <dgm:cxn modelId="{52887F76-F3E4-47EA-9460-3F2BC8DC7ADC}" type="presOf" srcId="{1F416FAC-8D87-4ECE-B2E5-6B2B9DE4D302}" destId="{A7FB8575-A54C-4BE0-8E41-936C285EF5AF}" srcOrd="0" destOrd="0" presId="urn:microsoft.com/office/officeart/2005/8/layout/orgChart1"/>
    <dgm:cxn modelId="{3188A601-4AC4-4A40-BC3B-02C128A95F53}" type="presOf" srcId="{D91F3D6F-8C85-4948-BE56-1DCE27DDFBC5}" destId="{AE7B4E59-5592-432E-B299-588ABFC636E8}" srcOrd="1" destOrd="0" presId="urn:microsoft.com/office/officeart/2005/8/layout/orgChart1"/>
    <dgm:cxn modelId="{46BF238B-9799-4D0A-90A7-EFB6BE691004}" srcId="{CF3A2DCC-18D2-4C50-9CE8-888804ACD67A}" destId="{9503470E-F0AE-4DBF-9867-81D40D8839D2}" srcOrd="1" destOrd="0" parTransId="{99850BD0-AC8D-4285-A94F-6EB4713872BA}" sibTransId="{457D8C01-271B-4865-A71B-BA583BE4BB87}"/>
    <dgm:cxn modelId="{833315B6-DBF3-4AE3-8C2F-349D616F2E92}" type="presOf" srcId="{B02E4F0F-6013-4901-B54C-EF7C1C7232A0}" destId="{87C5BC5A-E315-4795-AFA2-3DE50CBDFA31}" srcOrd="0" destOrd="0" presId="urn:microsoft.com/office/officeart/2005/8/layout/orgChart1"/>
    <dgm:cxn modelId="{4A47F6E0-6155-47AE-A439-B0B38E5C3794}" type="presOf" srcId="{930AFB28-F47B-4771-9CCA-8984EA0471A5}" destId="{205B14F0-D4DD-41AC-B3F1-85C35F705719}" srcOrd="0" destOrd="0" presId="urn:microsoft.com/office/officeart/2005/8/layout/orgChart1"/>
    <dgm:cxn modelId="{1F211599-A611-46CB-8C17-F3F3ED47C005}" type="presOf" srcId="{9503470E-F0AE-4DBF-9867-81D40D8839D2}" destId="{D15A78CD-7A93-48F9-9159-296140604DB7}" srcOrd="0" destOrd="0" presId="urn:microsoft.com/office/officeart/2005/8/layout/orgChart1"/>
    <dgm:cxn modelId="{A3D51B53-04D2-4784-8F29-43F44B6CA679}" type="presOf" srcId="{930AFB28-F47B-4771-9CCA-8984EA0471A5}" destId="{D6E453E0-2D2A-4657-A8E4-429FBF27E326}" srcOrd="1" destOrd="0" presId="urn:microsoft.com/office/officeart/2005/8/layout/orgChart1"/>
    <dgm:cxn modelId="{D543022F-9DD6-4175-801C-2EFF5ABDE667}" type="presOf" srcId="{CF3A2DCC-18D2-4C50-9CE8-888804ACD67A}" destId="{BEE3A533-754E-4B1B-929E-C165BB18ABB7}" srcOrd="0" destOrd="0" presId="urn:microsoft.com/office/officeart/2005/8/layout/orgChart1"/>
    <dgm:cxn modelId="{A7F3E17C-FCA4-4C84-84A6-79E9E049B27D}" type="presOf" srcId="{D91F3D6F-8C85-4948-BE56-1DCE27DDFBC5}" destId="{704ADAF6-8656-4B16-B687-6207B18BE5B6}" srcOrd="0" destOrd="0" presId="urn:microsoft.com/office/officeart/2005/8/layout/orgChart1"/>
    <dgm:cxn modelId="{46C7AF57-C6A4-46A4-8B37-78EAF0A5C94B}" srcId="{CF3A2DCC-18D2-4C50-9CE8-888804ACD67A}" destId="{CBF52872-9A7B-45C3-BD5A-BB91D30B71CA}" srcOrd="0" destOrd="0" parTransId="{B02E4F0F-6013-4901-B54C-EF7C1C7232A0}" sibTransId="{0CC79235-7E15-41B1-9560-C9F42954DE43}"/>
    <dgm:cxn modelId="{8DC96047-2571-41AE-9086-B94E33224B10}" type="presOf" srcId="{99850BD0-AC8D-4285-A94F-6EB4713872BA}" destId="{22CB8F01-E80A-4D4B-AD7A-9790FFF432A6}" srcOrd="0" destOrd="0" presId="urn:microsoft.com/office/officeart/2005/8/layout/orgChart1"/>
    <dgm:cxn modelId="{1A1509A1-F307-422A-B003-99CD93F85B68}" type="presOf" srcId="{CBF52872-9A7B-45C3-BD5A-BB91D30B71CA}" destId="{BBB2596B-4395-4412-BD87-E9CD6A622731}" srcOrd="0" destOrd="0" presId="urn:microsoft.com/office/officeart/2005/8/layout/orgChart1"/>
    <dgm:cxn modelId="{474E644B-125B-472C-92B1-A29172109B55}" srcId="{A1CF39C7-3FE9-416A-A151-2D32F593B778}" destId="{930AFB28-F47B-4771-9CCA-8984EA0471A5}" srcOrd="0" destOrd="0" parTransId="{04987128-53E8-4A5A-A72F-6F692596DB14}" sibTransId="{314B5CEB-ADA2-489E-9F49-FAE6C5C0EC04}"/>
    <dgm:cxn modelId="{6E545665-0B44-4FFE-9293-15D165D87C2D}" type="presOf" srcId="{CBF52872-9A7B-45C3-BD5A-BB91D30B71CA}" destId="{EE3CA2C3-DD77-415E-A272-3640CEBCBD33}" srcOrd="1" destOrd="0" presId="urn:microsoft.com/office/officeart/2005/8/layout/orgChart1"/>
    <dgm:cxn modelId="{58339E59-FAF7-4407-B56C-AB3C04F24E02}" type="presOf" srcId="{CF3A2DCC-18D2-4C50-9CE8-888804ACD67A}" destId="{7828DDAD-6029-454D-83C9-251CB4C3FE1C}" srcOrd="1" destOrd="0" presId="urn:microsoft.com/office/officeart/2005/8/layout/orgChart1"/>
    <dgm:cxn modelId="{E832AC0D-35D2-4C01-B14F-0045C7D12FCA}" type="presOf" srcId="{9503470E-F0AE-4DBF-9867-81D40D8839D2}" destId="{036F3D31-48D0-4B73-8F0C-BDB42D6AE2EF}" srcOrd="1" destOrd="0" presId="urn:microsoft.com/office/officeart/2005/8/layout/orgChart1"/>
    <dgm:cxn modelId="{5A14C22A-D48C-4D78-BDCD-BC4E78688A19}" type="presParOf" srcId="{9FAD30D9-EFA7-462E-B8EC-0FDD9A634B4D}" destId="{672A7095-0B65-434D-BF85-CA7490E16FDD}" srcOrd="0" destOrd="0" presId="urn:microsoft.com/office/officeart/2005/8/layout/orgChart1"/>
    <dgm:cxn modelId="{905EBE9B-7CD6-4FD6-B3E0-32193B0F2308}" type="presParOf" srcId="{672A7095-0B65-434D-BF85-CA7490E16FDD}" destId="{BFB7A2AA-85C8-4198-AEDE-8900BF01A9CA}" srcOrd="0" destOrd="0" presId="urn:microsoft.com/office/officeart/2005/8/layout/orgChart1"/>
    <dgm:cxn modelId="{47C87069-9692-4996-8FB0-0F5FB7529AC0}" type="presParOf" srcId="{BFB7A2AA-85C8-4198-AEDE-8900BF01A9CA}" destId="{205B14F0-D4DD-41AC-B3F1-85C35F705719}" srcOrd="0" destOrd="0" presId="urn:microsoft.com/office/officeart/2005/8/layout/orgChart1"/>
    <dgm:cxn modelId="{ECAAF07B-4A31-4C8A-9D43-34C730D6E8C8}" type="presParOf" srcId="{BFB7A2AA-85C8-4198-AEDE-8900BF01A9CA}" destId="{D6E453E0-2D2A-4657-A8E4-429FBF27E326}" srcOrd="1" destOrd="0" presId="urn:microsoft.com/office/officeart/2005/8/layout/orgChart1"/>
    <dgm:cxn modelId="{37526B2D-0DF6-4A12-ACD5-60F68CD7D2C5}" type="presParOf" srcId="{672A7095-0B65-434D-BF85-CA7490E16FDD}" destId="{07A8898E-4217-470E-8E62-F5348E002F9E}" srcOrd="1" destOrd="0" presId="urn:microsoft.com/office/officeart/2005/8/layout/orgChart1"/>
    <dgm:cxn modelId="{03645268-1EC2-47A8-9137-281A5CCB521E}" type="presParOf" srcId="{07A8898E-4217-470E-8E62-F5348E002F9E}" destId="{A7FB8575-A54C-4BE0-8E41-936C285EF5AF}" srcOrd="0" destOrd="0" presId="urn:microsoft.com/office/officeart/2005/8/layout/orgChart1"/>
    <dgm:cxn modelId="{9792E46E-2F2B-4D4B-980B-316CCAD63082}" type="presParOf" srcId="{07A8898E-4217-470E-8E62-F5348E002F9E}" destId="{BEC9B186-57EE-450F-A5B3-C85A797DB256}" srcOrd="1" destOrd="0" presId="urn:microsoft.com/office/officeart/2005/8/layout/orgChart1"/>
    <dgm:cxn modelId="{CCD519D2-5DC6-444F-994B-A36643BD781F}" type="presParOf" srcId="{BEC9B186-57EE-450F-A5B3-C85A797DB256}" destId="{BFD1C463-3C44-431A-977D-B62334CEA066}" srcOrd="0" destOrd="0" presId="urn:microsoft.com/office/officeart/2005/8/layout/orgChart1"/>
    <dgm:cxn modelId="{ED0AC1CE-591D-42B8-891D-F3642739FB1E}" type="presParOf" srcId="{BFD1C463-3C44-431A-977D-B62334CEA066}" destId="{BEE3A533-754E-4B1B-929E-C165BB18ABB7}" srcOrd="0" destOrd="0" presId="urn:microsoft.com/office/officeart/2005/8/layout/orgChart1"/>
    <dgm:cxn modelId="{31E90891-875D-4D5F-9A86-72F43EEB0B06}" type="presParOf" srcId="{BFD1C463-3C44-431A-977D-B62334CEA066}" destId="{7828DDAD-6029-454D-83C9-251CB4C3FE1C}" srcOrd="1" destOrd="0" presId="urn:microsoft.com/office/officeart/2005/8/layout/orgChart1"/>
    <dgm:cxn modelId="{F6CC74FF-0C25-4E4F-AEF8-03D3207C96CC}" type="presParOf" srcId="{BEC9B186-57EE-450F-A5B3-C85A797DB256}" destId="{274E7874-DEDC-4345-AE3C-74208EFE642F}" srcOrd="1" destOrd="0" presId="urn:microsoft.com/office/officeart/2005/8/layout/orgChart1"/>
    <dgm:cxn modelId="{8BC914F7-F933-44C1-B48F-F76EDA0BE72F}" type="presParOf" srcId="{274E7874-DEDC-4345-AE3C-74208EFE642F}" destId="{87C5BC5A-E315-4795-AFA2-3DE50CBDFA31}" srcOrd="0" destOrd="0" presId="urn:microsoft.com/office/officeart/2005/8/layout/orgChart1"/>
    <dgm:cxn modelId="{63B723FA-D6F5-4F4E-9294-9CEEE25E2357}" type="presParOf" srcId="{274E7874-DEDC-4345-AE3C-74208EFE642F}" destId="{6EC562CD-D736-41BE-B75D-BA6BA442D1C4}" srcOrd="1" destOrd="0" presId="urn:microsoft.com/office/officeart/2005/8/layout/orgChart1"/>
    <dgm:cxn modelId="{92B80A6E-23D5-420A-A474-454983E6BBBC}" type="presParOf" srcId="{6EC562CD-D736-41BE-B75D-BA6BA442D1C4}" destId="{BBB79E9D-CC0A-49BA-8510-6DA80653A78C}" srcOrd="0" destOrd="0" presId="urn:microsoft.com/office/officeart/2005/8/layout/orgChart1"/>
    <dgm:cxn modelId="{09622711-BE7B-4B13-95D2-00603DBFDB3C}" type="presParOf" srcId="{BBB79E9D-CC0A-49BA-8510-6DA80653A78C}" destId="{BBB2596B-4395-4412-BD87-E9CD6A622731}" srcOrd="0" destOrd="0" presId="urn:microsoft.com/office/officeart/2005/8/layout/orgChart1"/>
    <dgm:cxn modelId="{56D42530-5121-4E6C-B3C8-6A83B8E0560F}" type="presParOf" srcId="{BBB79E9D-CC0A-49BA-8510-6DA80653A78C}" destId="{EE3CA2C3-DD77-415E-A272-3640CEBCBD33}" srcOrd="1" destOrd="0" presId="urn:microsoft.com/office/officeart/2005/8/layout/orgChart1"/>
    <dgm:cxn modelId="{227DD3AA-2989-4812-A840-52EE275887C1}" type="presParOf" srcId="{6EC562CD-D736-41BE-B75D-BA6BA442D1C4}" destId="{44FE31EE-0753-4E5C-8076-68BE5C92C6FA}" srcOrd="1" destOrd="0" presId="urn:microsoft.com/office/officeart/2005/8/layout/orgChart1"/>
    <dgm:cxn modelId="{5FEB7921-0B4E-4096-BE7A-8A79AFE0759B}" type="presParOf" srcId="{6EC562CD-D736-41BE-B75D-BA6BA442D1C4}" destId="{8195464F-82DE-4F4C-965D-D1C49C7324C3}" srcOrd="2" destOrd="0" presId="urn:microsoft.com/office/officeart/2005/8/layout/orgChart1"/>
    <dgm:cxn modelId="{A58975AF-B068-4B3E-8C1C-F41930A0D548}" type="presParOf" srcId="{274E7874-DEDC-4345-AE3C-74208EFE642F}" destId="{22CB8F01-E80A-4D4B-AD7A-9790FFF432A6}" srcOrd="2" destOrd="0" presId="urn:microsoft.com/office/officeart/2005/8/layout/orgChart1"/>
    <dgm:cxn modelId="{6E4AAFE7-8A54-4A04-B0B0-F021E20C718E}" type="presParOf" srcId="{274E7874-DEDC-4345-AE3C-74208EFE642F}" destId="{DDC73A8B-88F3-4BCE-92C2-541230BB401E}" srcOrd="3" destOrd="0" presId="urn:microsoft.com/office/officeart/2005/8/layout/orgChart1"/>
    <dgm:cxn modelId="{58ABBFEB-0B36-42A2-8E2D-A29B10E87E1F}" type="presParOf" srcId="{DDC73A8B-88F3-4BCE-92C2-541230BB401E}" destId="{78342C73-66D9-48ED-89E7-D46557B73015}" srcOrd="0" destOrd="0" presId="urn:microsoft.com/office/officeart/2005/8/layout/orgChart1"/>
    <dgm:cxn modelId="{F0DBF8C6-0A93-4393-8564-1D996E3F0067}" type="presParOf" srcId="{78342C73-66D9-48ED-89E7-D46557B73015}" destId="{D15A78CD-7A93-48F9-9159-296140604DB7}" srcOrd="0" destOrd="0" presId="urn:microsoft.com/office/officeart/2005/8/layout/orgChart1"/>
    <dgm:cxn modelId="{4251E99E-AC52-4F53-9D74-647B89C9FD6D}" type="presParOf" srcId="{78342C73-66D9-48ED-89E7-D46557B73015}" destId="{036F3D31-48D0-4B73-8F0C-BDB42D6AE2EF}" srcOrd="1" destOrd="0" presId="urn:microsoft.com/office/officeart/2005/8/layout/orgChart1"/>
    <dgm:cxn modelId="{5A92E94E-751C-40E5-A98D-EC173152BC33}" type="presParOf" srcId="{DDC73A8B-88F3-4BCE-92C2-541230BB401E}" destId="{D93E3A64-0BD8-4871-8F94-0751D9A2F04E}" srcOrd="1" destOrd="0" presId="urn:microsoft.com/office/officeart/2005/8/layout/orgChart1"/>
    <dgm:cxn modelId="{A9DE7A03-B2DF-47E7-8E04-037670962B78}" type="presParOf" srcId="{DDC73A8B-88F3-4BCE-92C2-541230BB401E}" destId="{0F794654-ACF4-4C91-9DD8-35A3EE44E779}" srcOrd="2" destOrd="0" presId="urn:microsoft.com/office/officeart/2005/8/layout/orgChart1"/>
    <dgm:cxn modelId="{5049EF94-C868-4C44-A720-7F4E3CF9A659}" type="presParOf" srcId="{274E7874-DEDC-4345-AE3C-74208EFE642F}" destId="{ACC2DEC6-1CC3-483C-A5F2-A53CAF418155}" srcOrd="4" destOrd="0" presId="urn:microsoft.com/office/officeart/2005/8/layout/orgChart1"/>
    <dgm:cxn modelId="{F09956A7-E466-45F1-A346-A5420C32375D}" type="presParOf" srcId="{274E7874-DEDC-4345-AE3C-74208EFE642F}" destId="{585B3BCB-6763-40E3-A07D-876EEB0F50F7}" srcOrd="5" destOrd="0" presId="urn:microsoft.com/office/officeart/2005/8/layout/orgChart1"/>
    <dgm:cxn modelId="{19A11D94-D469-49E8-87F0-D8E7917D453E}" type="presParOf" srcId="{585B3BCB-6763-40E3-A07D-876EEB0F50F7}" destId="{8B46FC50-2DA8-45CC-A62A-A3ACA9FB468E}" srcOrd="0" destOrd="0" presId="urn:microsoft.com/office/officeart/2005/8/layout/orgChart1"/>
    <dgm:cxn modelId="{4EED9A01-7256-41DE-A6A1-41EBC0D771CE}" type="presParOf" srcId="{8B46FC50-2DA8-45CC-A62A-A3ACA9FB468E}" destId="{704ADAF6-8656-4B16-B687-6207B18BE5B6}" srcOrd="0" destOrd="0" presId="urn:microsoft.com/office/officeart/2005/8/layout/orgChart1"/>
    <dgm:cxn modelId="{80860311-9049-4715-8C12-B0254647AF73}" type="presParOf" srcId="{8B46FC50-2DA8-45CC-A62A-A3ACA9FB468E}" destId="{AE7B4E59-5592-432E-B299-588ABFC636E8}" srcOrd="1" destOrd="0" presId="urn:microsoft.com/office/officeart/2005/8/layout/orgChart1"/>
    <dgm:cxn modelId="{D693F2F6-C009-4B0C-AD8A-D7B65C9DE302}" type="presParOf" srcId="{585B3BCB-6763-40E3-A07D-876EEB0F50F7}" destId="{B9368590-C771-4324-A6BF-D613D03A40B9}" srcOrd="1" destOrd="0" presId="urn:microsoft.com/office/officeart/2005/8/layout/orgChart1"/>
    <dgm:cxn modelId="{882EBC46-8552-4D15-8AA4-C73C05758EAE}" type="presParOf" srcId="{585B3BCB-6763-40E3-A07D-876EEB0F50F7}" destId="{1D262F2B-6499-4DF4-A8D6-44B1FA821A80}" srcOrd="2" destOrd="0" presId="urn:microsoft.com/office/officeart/2005/8/layout/orgChart1"/>
    <dgm:cxn modelId="{291A6317-FAF2-4626-9289-A322E78F9847}" type="presParOf" srcId="{BEC9B186-57EE-450F-A5B3-C85A797DB256}" destId="{5CD61C2E-DBA8-445E-8AEA-051E4580F84D}" srcOrd="2" destOrd="0" presId="urn:microsoft.com/office/officeart/2005/8/layout/orgChart1"/>
    <dgm:cxn modelId="{5A7AB9FD-BFFC-45E2-B7CD-79255DAA9CE8}" type="presParOf" srcId="{672A7095-0B65-434D-BF85-CA7490E16FDD}" destId="{F4C9F6CF-D8C4-4A6F-85EF-5675F3BA030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F3B457-2178-4BA5-8B4A-F60C58177463}">
      <dsp:nvSpPr>
        <dsp:cNvPr id="0" name=""/>
        <dsp:cNvSpPr/>
      </dsp:nvSpPr>
      <dsp:spPr>
        <a:xfrm>
          <a:off x="2220177" y="100699"/>
          <a:ext cx="3636169" cy="183938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Проект ФЗ «О независимой оценке профессиональной квалификации»</a:t>
          </a:r>
          <a:endParaRPr lang="ru-RU" sz="2000" b="1" kern="1200" dirty="0"/>
        </a:p>
      </dsp:txBody>
      <dsp:txXfrm>
        <a:off x="2274051" y="154573"/>
        <a:ext cx="3528421" cy="1731638"/>
      </dsp:txXfrm>
    </dsp:sp>
    <dsp:sp modelId="{1FB64528-A083-4457-B60A-44B2D3476E9A}">
      <dsp:nvSpPr>
        <dsp:cNvPr id="0" name=""/>
        <dsp:cNvSpPr/>
      </dsp:nvSpPr>
      <dsp:spPr>
        <a:xfrm rot="3545755">
          <a:off x="4740549" y="2563180"/>
          <a:ext cx="747656" cy="50996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/>
        </a:p>
      </dsp:txBody>
      <dsp:txXfrm>
        <a:off x="4893537" y="2665172"/>
        <a:ext cx="441680" cy="305977"/>
      </dsp:txXfrm>
    </dsp:sp>
    <dsp:sp modelId="{3F9FAD85-47CD-4E92-AC4A-5379345E970A}">
      <dsp:nvSpPr>
        <dsp:cNvPr id="0" name=""/>
        <dsp:cNvSpPr/>
      </dsp:nvSpPr>
      <dsp:spPr>
        <a:xfrm>
          <a:off x="4348016" y="3696235"/>
          <a:ext cx="3738714" cy="1929197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Формирование национальной системы независимой оценки профессиональных квалификаций</a:t>
          </a:r>
          <a:endParaRPr lang="ru-RU" sz="2000" b="1" kern="1200" dirty="0"/>
        </a:p>
      </dsp:txBody>
      <dsp:txXfrm>
        <a:off x="4404520" y="3752739"/>
        <a:ext cx="3625706" cy="1816189"/>
      </dsp:txXfrm>
    </dsp:sp>
    <dsp:sp modelId="{17156E49-DA38-42DA-9237-05AAAE3F1FEC}">
      <dsp:nvSpPr>
        <dsp:cNvPr id="0" name=""/>
        <dsp:cNvSpPr/>
      </dsp:nvSpPr>
      <dsp:spPr>
        <a:xfrm rot="10841401">
          <a:off x="3506936" y="4377712"/>
          <a:ext cx="747656" cy="50996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/>
        </a:p>
      </dsp:txBody>
      <dsp:txXfrm rot="10800000">
        <a:off x="3659924" y="4479704"/>
        <a:ext cx="441680" cy="305977"/>
      </dsp:txXfrm>
    </dsp:sp>
    <dsp:sp modelId="{D69F4714-3C64-4B34-9B95-23816A62FE38}">
      <dsp:nvSpPr>
        <dsp:cNvPr id="0" name=""/>
        <dsp:cNvSpPr/>
      </dsp:nvSpPr>
      <dsp:spPr>
        <a:xfrm>
          <a:off x="7" y="3587571"/>
          <a:ext cx="3413505" cy="2037877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Апробация функционирования  системы</a:t>
          </a:r>
          <a:endParaRPr lang="ru-RU" sz="2000" b="1" kern="1200" dirty="0"/>
        </a:p>
      </dsp:txBody>
      <dsp:txXfrm>
        <a:off x="59694" y="3647258"/>
        <a:ext cx="3294131" cy="1918503"/>
      </dsp:txXfrm>
    </dsp:sp>
    <dsp:sp modelId="{E4912F77-7A04-44E9-9D25-641D70CA640D}">
      <dsp:nvSpPr>
        <dsp:cNvPr id="0" name=""/>
        <dsp:cNvSpPr/>
      </dsp:nvSpPr>
      <dsp:spPr>
        <a:xfrm rot="18181786">
          <a:off x="2530945" y="2508848"/>
          <a:ext cx="747656" cy="50996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/>
        </a:p>
      </dsp:txBody>
      <dsp:txXfrm>
        <a:off x="2683933" y="2610840"/>
        <a:ext cx="441680" cy="3059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C011AD-4B92-4F7D-934B-421F33C763A0}">
      <dsp:nvSpPr>
        <dsp:cNvPr id="0" name=""/>
        <dsp:cNvSpPr/>
      </dsp:nvSpPr>
      <dsp:spPr>
        <a:xfrm>
          <a:off x="5821488" y="2629471"/>
          <a:ext cx="325754" cy="25408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0887"/>
              </a:lnTo>
              <a:lnTo>
                <a:pt x="325754" y="2540887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A2DBDA-BC27-405B-B41E-897EAEC4DCB5}">
      <dsp:nvSpPr>
        <dsp:cNvPr id="0" name=""/>
        <dsp:cNvSpPr/>
      </dsp:nvSpPr>
      <dsp:spPr>
        <a:xfrm>
          <a:off x="5821488" y="2629471"/>
          <a:ext cx="325754" cy="9989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8981"/>
              </a:lnTo>
              <a:lnTo>
                <a:pt x="325754" y="99898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1F09A0-9080-4F2C-A525-0FB7CF2F3DAD}">
      <dsp:nvSpPr>
        <dsp:cNvPr id="0" name=""/>
        <dsp:cNvSpPr/>
      </dsp:nvSpPr>
      <dsp:spPr>
        <a:xfrm>
          <a:off x="4062412" y="1087565"/>
          <a:ext cx="2627755" cy="4560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028"/>
              </a:lnTo>
              <a:lnTo>
                <a:pt x="2627755" y="228028"/>
              </a:lnTo>
              <a:lnTo>
                <a:pt x="2627755" y="45605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92AD7F-B80A-4ECA-B0EC-CC8A63C119A0}">
      <dsp:nvSpPr>
        <dsp:cNvPr id="0" name=""/>
        <dsp:cNvSpPr/>
      </dsp:nvSpPr>
      <dsp:spPr>
        <a:xfrm>
          <a:off x="3193733" y="2629471"/>
          <a:ext cx="325754" cy="25408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0887"/>
              </a:lnTo>
              <a:lnTo>
                <a:pt x="325754" y="2540887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3153D1-4BDB-42FB-B7F4-43A411FD067D}">
      <dsp:nvSpPr>
        <dsp:cNvPr id="0" name=""/>
        <dsp:cNvSpPr/>
      </dsp:nvSpPr>
      <dsp:spPr>
        <a:xfrm>
          <a:off x="3193733" y="2629471"/>
          <a:ext cx="325754" cy="9989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8981"/>
              </a:lnTo>
              <a:lnTo>
                <a:pt x="325754" y="99898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0185A0-C2C4-4C22-B73E-A486B7572D5A}">
      <dsp:nvSpPr>
        <dsp:cNvPr id="0" name=""/>
        <dsp:cNvSpPr/>
      </dsp:nvSpPr>
      <dsp:spPr>
        <a:xfrm>
          <a:off x="4016692" y="1087565"/>
          <a:ext cx="91440" cy="4560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605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134ED5-E887-48B4-B77F-F3836AC543AE}">
      <dsp:nvSpPr>
        <dsp:cNvPr id="0" name=""/>
        <dsp:cNvSpPr/>
      </dsp:nvSpPr>
      <dsp:spPr>
        <a:xfrm>
          <a:off x="565977" y="2629471"/>
          <a:ext cx="325754" cy="25408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0887"/>
              </a:lnTo>
              <a:lnTo>
                <a:pt x="325754" y="2540887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F4CB37-9500-4017-9DC1-3A431B08FBC3}">
      <dsp:nvSpPr>
        <dsp:cNvPr id="0" name=""/>
        <dsp:cNvSpPr/>
      </dsp:nvSpPr>
      <dsp:spPr>
        <a:xfrm>
          <a:off x="565977" y="2629471"/>
          <a:ext cx="325754" cy="9989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8981"/>
              </a:lnTo>
              <a:lnTo>
                <a:pt x="325754" y="99898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6BBE7C-CBCC-4BD0-8B8A-4540804F808F}">
      <dsp:nvSpPr>
        <dsp:cNvPr id="0" name=""/>
        <dsp:cNvSpPr/>
      </dsp:nvSpPr>
      <dsp:spPr>
        <a:xfrm>
          <a:off x="1434657" y="1087565"/>
          <a:ext cx="2627755" cy="456056"/>
        </a:xfrm>
        <a:custGeom>
          <a:avLst/>
          <a:gdLst/>
          <a:ahLst/>
          <a:cxnLst/>
          <a:rect l="0" t="0" r="0" b="0"/>
          <a:pathLst>
            <a:path>
              <a:moveTo>
                <a:pt x="2627755" y="0"/>
              </a:moveTo>
              <a:lnTo>
                <a:pt x="2627755" y="228028"/>
              </a:lnTo>
              <a:lnTo>
                <a:pt x="0" y="228028"/>
              </a:lnTo>
              <a:lnTo>
                <a:pt x="0" y="45605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481A1A-E8A9-441B-BCF9-D64E8B16837F}">
      <dsp:nvSpPr>
        <dsp:cNvPr id="0" name=""/>
        <dsp:cNvSpPr/>
      </dsp:nvSpPr>
      <dsp:spPr>
        <a:xfrm>
          <a:off x="2976563" y="1716"/>
          <a:ext cx="2171698" cy="108584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Единые</a:t>
          </a:r>
          <a:endParaRPr lang="ru-RU" sz="2800" kern="1200" dirty="0"/>
        </a:p>
      </dsp:txBody>
      <dsp:txXfrm>
        <a:off x="2976563" y="1716"/>
        <a:ext cx="2171698" cy="1085849"/>
      </dsp:txXfrm>
    </dsp:sp>
    <dsp:sp modelId="{E5332EA2-C0DB-4982-BFE7-132F1997C2CF}">
      <dsp:nvSpPr>
        <dsp:cNvPr id="0" name=""/>
        <dsp:cNvSpPr/>
      </dsp:nvSpPr>
      <dsp:spPr>
        <a:xfrm>
          <a:off x="348807" y="1543622"/>
          <a:ext cx="2171698" cy="108584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Требования</a:t>
          </a:r>
          <a:endParaRPr lang="ru-RU" sz="1900" kern="1200" dirty="0"/>
        </a:p>
      </dsp:txBody>
      <dsp:txXfrm>
        <a:off x="348807" y="1543622"/>
        <a:ext cx="2171698" cy="1085849"/>
      </dsp:txXfrm>
    </dsp:sp>
    <dsp:sp modelId="{2DAE0404-5C27-4298-95A6-F353F1F57A93}">
      <dsp:nvSpPr>
        <dsp:cNvPr id="0" name=""/>
        <dsp:cNvSpPr/>
      </dsp:nvSpPr>
      <dsp:spPr>
        <a:xfrm>
          <a:off x="891732" y="3085528"/>
          <a:ext cx="2171698" cy="10858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СПК</a:t>
          </a:r>
          <a:endParaRPr lang="ru-RU" sz="1900" kern="1200" dirty="0"/>
        </a:p>
      </dsp:txBody>
      <dsp:txXfrm>
        <a:off x="891732" y="3085528"/>
        <a:ext cx="2171698" cy="1085849"/>
      </dsp:txXfrm>
    </dsp:sp>
    <dsp:sp modelId="{6EE1BCD3-E3D6-49F9-91AE-925115B0BD1B}">
      <dsp:nvSpPr>
        <dsp:cNvPr id="0" name=""/>
        <dsp:cNvSpPr/>
      </dsp:nvSpPr>
      <dsp:spPr>
        <a:xfrm>
          <a:off x="891732" y="4627434"/>
          <a:ext cx="2171698" cy="10858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ЦОК</a:t>
          </a:r>
          <a:endParaRPr lang="ru-RU" sz="1900" kern="1200" dirty="0"/>
        </a:p>
      </dsp:txBody>
      <dsp:txXfrm>
        <a:off x="891732" y="4627434"/>
        <a:ext cx="2171698" cy="1085849"/>
      </dsp:txXfrm>
    </dsp:sp>
    <dsp:sp modelId="{AFBA4866-7605-42C4-8A93-1C776DF0394E}">
      <dsp:nvSpPr>
        <dsp:cNvPr id="0" name=""/>
        <dsp:cNvSpPr/>
      </dsp:nvSpPr>
      <dsp:spPr>
        <a:xfrm>
          <a:off x="2976563" y="1543622"/>
          <a:ext cx="2171698" cy="108584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Документы</a:t>
          </a:r>
          <a:endParaRPr lang="ru-RU" sz="1900" kern="1200" dirty="0"/>
        </a:p>
      </dsp:txBody>
      <dsp:txXfrm>
        <a:off x="2976563" y="1543622"/>
        <a:ext cx="2171698" cy="1085849"/>
      </dsp:txXfrm>
    </dsp:sp>
    <dsp:sp modelId="{4860B6B2-A606-49C9-8884-C031CED8DA6B}">
      <dsp:nvSpPr>
        <dsp:cNvPr id="0" name=""/>
        <dsp:cNvSpPr/>
      </dsp:nvSpPr>
      <dsp:spPr>
        <a:xfrm>
          <a:off x="3519487" y="3085528"/>
          <a:ext cx="2171698" cy="1085849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Организационно-методические документы в целях формирования НОК</a:t>
          </a:r>
          <a:endParaRPr lang="ru-RU" sz="1900" kern="1200" dirty="0"/>
        </a:p>
      </dsp:txBody>
      <dsp:txXfrm>
        <a:off x="3519487" y="3085528"/>
        <a:ext cx="2171698" cy="1085849"/>
      </dsp:txXfrm>
    </dsp:sp>
    <dsp:sp modelId="{0C29D14B-FCA3-4CFB-876B-C5833E4424F9}">
      <dsp:nvSpPr>
        <dsp:cNvPr id="0" name=""/>
        <dsp:cNvSpPr/>
      </dsp:nvSpPr>
      <dsp:spPr>
        <a:xfrm>
          <a:off x="3519487" y="4627434"/>
          <a:ext cx="2171698" cy="10858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Организационно-методические документы проведения ПОАОП</a:t>
          </a:r>
          <a:endParaRPr lang="ru-RU" sz="1900" kern="1200" dirty="0"/>
        </a:p>
      </dsp:txBody>
      <dsp:txXfrm>
        <a:off x="3519487" y="4627434"/>
        <a:ext cx="2171698" cy="1085849"/>
      </dsp:txXfrm>
    </dsp:sp>
    <dsp:sp modelId="{D90B9E7E-BDA7-4A0F-9564-CE38E2DFDDE7}">
      <dsp:nvSpPr>
        <dsp:cNvPr id="0" name=""/>
        <dsp:cNvSpPr/>
      </dsp:nvSpPr>
      <dsp:spPr>
        <a:xfrm>
          <a:off x="5604318" y="1543622"/>
          <a:ext cx="2171698" cy="108584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Реестры</a:t>
          </a:r>
          <a:endParaRPr lang="ru-RU" sz="1900" kern="1200" dirty="0"/>
        </a:p>
      </dsp:txBody>
      <dsp:txXfrm>
        <a:off x="5604318" y="1543622"/>
        <a:ext cx="2171698" cy="1085849"/>
      </dsp:txXfrm>
    </dsp:sp>
    <dsp:sp modelId="{80BA92BF-2B08-44AF-ABD1-058726C98A0B}">
      <dsp:nvSpPr>
        <dsp:cNvPr id="0" name=""/>
        <dsp:cNvSpPr/>
      </dsp:nvSpPr>
      <dsp:spPr>
        <a:xfrm>
          <a:off x="6147243" y="3085528"/>
          <a:ext cx="2171698" cy="10858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Свидетельств о профессиональной квалификации</a:t>
          </a:r>
          <a:endParaRPr lang="ru-RU" sz="1900" kern="1200" dirty="0"/>
        </a:p>
      </dsp:txBody>
      <dsp:txXfrm>
        <a:off x="6147243" y="3085528"/>
        <a:ext cx="2171698" cy="1085849"/>
      </dsp:txXfrm>
    </dsp:sp>
    <dsp:sp modelId="{472AC3D4-3F27-449D-B537-1D515A3CF4FF}">
      <dsp:nvSpPr>
        <dsp:cNvPr id="0" name=""/>
        <dsp:cNvSpPr/>
      </dsp:nvSpPr>
      <dsp:spPr>
        <a:xfrm>
          <a:off x="6147243" y="4627434"/>
          <a:ext cx="2171698" cy="10858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ПОАОП</a:t>
          </a:r>
          <a:endParaRPr lang="ru-RU" sz="1900" kern="1200" dirty="0"/>
        </a:p>
      </dsp:txBody>
      <dsp:txXfrm>
        <a:off x="6147243" y="4627434"/>
        <a:ext cx="2171698" cy="10858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1EF83-4436-7F46-B4C4-50E22C017F96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42D28-93A5-2144-A71C-FF4B1B2BB1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883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E257-D0CB-AA4D-93EB-65D6A8A032FF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C0F-FA6A-1741-8D13-CC901FB2D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966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E257-D0CB-AA4D-93EB-65D6A8A032FF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C0F-FA6A-1741-8D13-CC901FB2D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6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E257-D0CB-AA4D-93EB-65D6A8A032FF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C0F-FA6A-1741-8D13-CC901FB2D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455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E257-D0CB-AA4D-93EB-65D6A8A032FF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C0F-FA6A-1741-8D13-CC901FB2D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272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E257-D0CB-AA4D-93EB-65D6A8A032FF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C0F-FA6A-1741-8D13-CC901FB2D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2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E257-D0CB-AA4D-93EB-65D6A8A032FF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C0F-FA6A-1741-8D13-CC901FB2D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138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E257-D0CB-AA4D-93EB-65D6A8A032FF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C0F-FA6A-1741-8D13-CC901FB2D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528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E257-D0CB-AA4D-93EB-65D6A8A032FF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C0F-FA6A-1741-8D13-CC901FB2D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136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E257-D0CB-AA4D-93EB-65D6A8A032FF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C0F-FA6A-1741-8D13-CC901FB2D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465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E257-D0CB-AA4D-93EB-65D6A8A032FF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C0F-FA6A-1741-8D13-CC901FB2D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470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E257-D0CB-AA4D-93EB-65D6A8A032FF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C0F-FA6A-1741-8D13-CC901FB2D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895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FE257-D0CB-AA4D-93EB-65D6A8A032FF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56C0F-FA6A-1741-8D13-CC901FB2D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547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60720" y="5165847"/>
            <a:ext cx="6400800" cy="1101732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А.И. Чупрак</a:t>
            </a:r>
          </a:p>
          <a:p>
            <a:pPr algn="r"/>
            <a:r>
              <a:rPr lang="ru-RU" dirty="0" smtClean="0"/>
              <a:t>10 декабря 2015г.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67" y="5808316"/>
            <a:ext cx="1185333" cy="4592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Название 1"/>
          <p:cNvSpPr txBox="1">
            <a:spLocks/>
          </p:cNvSpPr>
          <p:nvPr/>
        </p:nvSpPr>
        <p:spPr>
          <a:xfrm>
            <a:off x="0" y="2228850"/>
            <a:ext cx="9143999" cy="2714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Нормативно-методическое обеспечение системы независимой оценки квалификаций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7462" cy="1400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245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>
            <a:off x="900113" y="769938"/>
            <a:ext cx="8064500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57200" y="1262130"/>
            <a:ext cx="8229600" cy="4525963"/>
          </a:xfrm>
          <a:effectLst>
            <a:outerShdw blurRad="101600" dist="38100" dir="2700000" sx="101000" sy="101000" algn="tl" rotWithShape="0">
              <a:srgbClr val="0000FF">
                <a:alpha val="40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>
              <a:lnSpc>
                <a:spcPct val="90000"/>
              </a:lnSpc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При наличии ЭЦ:</a:t>
            </a:r>
          </a:p>
          <a:p>
            <a:pPr marL="0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0000FF"/>
                </a:solidFill>
              </a:rPr>
              <a:t>Порядок взаимодействия ЦОК и ЭЦ</a:t>
            </a:r>
          </a:p>
          <a:p>
            <a:pPr marL="0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0000FF"/>
                </a:solidFill>
              </a:rPr>
              <a:t>Общие требования к ЭЦ</a:t>
            </a:r>
          </a:p>
          <a:p>
            <a:pPr marL="0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0000FF"/>
                </a:solidFill>
              </a:rPr>
              <a:t>Требования к структуре ЭЦ </a:t>
            </a:r>
          </a:p>
          <a:p>
            <a:pPr marL="0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0000FF"/>
                </a:solidFill>
              </a:rPr>
              <a:t>Требования к персоналу ЭЦ</a:t>
            </a:r>
          </a:p>
          <a:p>
            <a:pPr marL="0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0000FF"/>
                </a:solidFill>
              </a:rPr>
              <a:t>Требования к материально-технической базе ЭЦ</a:t>
            </a:r>
          </a:p>
          <a:p>
            <a:pPr marL="0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0000FF"/>
                </a:solidFill>
              </a:rPr>
              <a:t>Требования к документам ЭЦ</a:t>
            </a:r>
          </a:p>
          <a:p>
            <a:pPr marL="0" lvl="1" indent="-342900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0000FF"/>
                </a:solidFill>
              </a:rPr>
              <a:t>Требования к ведению архива ЭЦ</a:t>
            </a:r>
            <a:endParaRPr lang="ru-RU" sz="2600" dirty="0">
              <a:solidFill>
                <a:srgbClr val="0000FF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/>
          <a:srcRect r="72966"/>
          <a:stretch/>
        </p:blipFill>
        <p:spPr bwMode="auto">
          <a:xfrm>
            <a:off x="-20428" y="0"/>
            <a:ext cx="920541" cy="88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grpSp>
        <p:nvGrpSpPr>
          <p:cNvPr id="2" name="Group 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7810500" y="134274"/>
            <a:ext cx="1153987" cy="434408"/>
            <a:chOff x="1956" y="1299"/>
            <a:chExt cx="8640" cy="342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1" name="WordArt 3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681" y="2034"/>
              <a:ext cx="5235" cy="19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sz="3600" b="1" i="1" kern="10" dirty="0">
                  <a:ln w="9525">
                    <a:solidFill>
                      <a:srgbClr val="3333CC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336699"/>
                      </a:gs>
                      <a:gs pos="50000">
                        <a:srgbClr val="FFFFFF"/>
                      </a:gs>
                      <a:gs pos="100000">
                        <a:srgbClr val="336699"/>
                      </a:gs>
                    </a:gsLst>
                    <a:lin ang="5400000" scaled="1"/>
                  </a:gra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НАКС</a:t>
              </a:r>
            </a:p>
          </p:txBody>
        </p:sp>
        <p:sp>
          <p:nvSpPr>
            <p:cNvPr id="14" name="AutoShape 4"/>
            <p:cNvSpPr>
              <a:spLocks noChangeAspect="1" noChangeArrowheads="1"/>
            </p:cNvSpPr>
            <p:nvPr/>
          </p:nvSpPr>
          <p:spPr bwMode="auto">
            <a:xfrm>
              <a:off x="1956" y="1299"/>
              <a:ext cx="8640" cy="3420"/>
            </a:xfrm>
            <a:custGeom>
              <a:avLst/>
              <a:gdLst>
                <a:gd name="G0" fmla="+- 1722 0 0"/>
                <a:gd name="G1" fmla="+- 21600 0 1722"/>
                <a:gd name="G2" fmla="+- 21600 0 172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22" y="10800"/>
                  </a:moveTo>
                  <a:cubicBezTo>
                    <a:pt x="1722" y="15814"/>
                    <a:pt x="5786" y="19878"/>
                    <a:pt x="10800" y="19878"/>
                  </a:cubicBezTo>
                  <a:cubicBezTo>
                    <a:pt x="15814" y="19878"/>
                    <a:pt x="19878" y="15814"/>
                    <a:pt x="19878" y="10800"/>
                  </a:cubicBezTo>
                  <a:cubicBezTo>
                    <a:pt x="19878" y="5786"/>
                    <a:pt x="15814" y="1722"/>
                    <a:pt x="10800" y="1722"/>
                  </a:cubicBezTo>
                  <a:cubicBezTo>
                    <a:pt x="5786" y="1722"/>
                    <a:pt x="1722" y="5786"/>
                    <a:pt x="172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6699"/>
                </a:gs>
                <a:gs pos="50000">
                  <a:srgbClr val="FFFFFF"/>
                </a:gs>
                <a:gs pos="100000">
                  <a:srgbClr val="336699"/>
                </a:gs>
              </a:gsLst>
              <a:lin ang="0" scaled="1"/>
            </a:gradFill>
            <a:ln w="9525" algn="ctr">
              <a:solidFill>
                <a:srgbClr val="3333CC"/>
              </a:solidFill>
              <a:round/>
              <a:headEnd/>
              <a:tailEnd/>
            </a:ln>
            <a:effectLst>
              <a:outerShdw dist="45791" dir="2021404" algn="ctr" rotWithShape="0">
                <a:srgbClr val="B2B2B2">
                  <a:alpha val="8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 sz="1800">
                <a:latin typeface="+mn-lt"/>
                <a:cs typeface="Arial" charset="0"/>
              </a:endParaRPr>
            </a:p>
          </p:txBody>
        </p:sp>
      </p:grpSp>
      <p:sp>
        <p:nvSpPr>
          <p:cNvPr id="17" name="Прямоугольник 8"/>
          <p:cNvSpPr>
            <a:spLocks noChangeArrowheads="1"/>
          </p:cNvSpPr>
          <p:nvPr/>
        </p:nvSpPr>
        <p:spPr bwMode="auto">
          <a:xfrm>
            <a:off x="900114" y="62052"/>
            <a:ext cx="6910386" cy="40011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FF"/>
                </a:solidFill>
              </a:rPr>
              <a:t>Типовые требования к центру оценки квалификации </a:t>
            </a:r>
          </a:p>
        </p:txBody>
      </p:sp>
    </p:spTree>
    <p:extLst>
      <p:ext uri="{BB962C8B-B14F-4D97-AF65-F5344CB8AC3E}">
        <p14:creationId xmlns:p14="http://schemas.microsoft.com/office/powerpoint/2010/main" val="4088658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>
            <a:off x="900113" y="769938"/>
            <a:ext cx="8064500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276896" y="1056068"/>
            <a:ext cx="7211144" cy="5357611"/>
          </a:xfrm>
          <a:effectLst>
            <a:outerShdw blurRad="101600" dist="38100" dir="2700000" sx="101000" sy="101000" algn="tl" rotWithShape="0">
              <a:srgbClr val="0000FF">
                <a:alpha val="40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lvl="0">
              <a:lnSpc>
                <a:spcPct val="110000"/>
              </a:lnSpc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FF0000"/>
                </a:solidFill>
              </a:rPr>
              <a:t>порядок   проверки создаваемого или действующего ЦОК и/или ЭЦ;</a:t>
            </a:r>
          </a:p>
          <a:p>
            <a:pPr marL="0" lvl="0">
              <a:lnSpc>
                <a:spcPct val="110000"/>
              </a:lnSpc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FF0000"/>
                </a:solidFill>
              </a:rPr>
              <a:t>порядок  проверки при расширении области деятельности;</a:t>
            </a:r>
          </a:p>
          <a:p>
            <a:pPr marL="0" lvl="0">
              <a:lnSpc>
                <a:spcPct val="110000"/>
              </a:lnSpc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FF0000"/>
                </a:solidFill>
              </a:rPr>
              <a:t>порядок сокращения области деятельности;</a:t>
            </a:r>
          </a:p>
          <a:p>
            <a:pPr marL="0" lvl="0">
              <a:lnSpc>
                <a:spcPct val="110000"/>
              </a:lnSpc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FF0000"/>
                </a:solidFill>
              </a:rPr>
              <a:t>порядок внесения изменений в состав комиссии ЦОК;</a:t>
            </a:r>
          </a:p>
          <a:p>
            <a:pPr marL="0" lvl="0">
              <a:lnSpc>
                <a:spcPct val="110000"/>
              </a:lnSpc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FF0000"/>
                </a:solidFill>
              </a:rPr>
              <a:t>порядок проведения мониторинга и контроля деятельности ЦОК;</a:t>
            </a:r>
          </a:p>
          <a:p>
            <a:pPr marL="0" lvl="0">
              <a:lnSpc>
                <a:spcPct val="110000"/>
              </a:lnSpc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0000FF"/>
                </a:solidFill>
              </a:rPr>
              <a:t>порядок оформления результатов проверки соответствия и контроля  деятельности ЦОК;</a:t>
            </a:r>
          </a:p>
          <a:p>
            <a:pPr marL="0" lvl="0">
              <a:lnSpc>
                <a:spcPct val="110000"/>
              </a:lnSpc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0000FF"/>
                </a:solidFill>
              </a:rPr>
              <a:t>порядок принятия решения о соответствии (несоответствии) организации установленным требованиям;</a:t>
            </a:r>
          </a:p>
          <a:p>
            <a:pPr marL="0">
              <a:lnSpc>
                <a:spcPct val="110000"/>
              </a:lnSpc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0000FF"/>
                </a:solidFill>
              </a:rPr>
              <a:t>порядок оформления, переоформления, прекращения, приостановления действия и аннулирования Аттестата соответствия ЦОК и условий его действия – «правоустанавливающих» документов деятельности ЦОК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40897" y="1056068"/>
            <a:ext cx="738664" cy="2859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ru-RU" dirty="0" smtClean="0"/>
              <a:t>Стадии</a:t>
            </a:r>
          </a:p>
          <a:p>
            <a:pPr algn="ctr"/>
            <a:r>
              <a:rPr lang="ru-RU" dirty="0" smtClean="0"/>
              <a:t> «жизненного цикла» ЦОК</a:t>
            </a:r>
            <a:endParaRPr lang="ru-RU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/>
          <a:srcRect r="72966"/>
          <a:stretch/>
        </p:blipFill>
        <p:spPr bwMode="auto">
          <a:xfrm>
            <a:off x="-20428" y="0"/>
            <a:ext cx="920541" cy="88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grpSp>
        <p:nvGrpSpPr>
          <p:cNvPr id="2" name="Group 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7810500" y="134274"/>
            <a:ext cx="1153987" cy="434408"/>
            <a:chOff x="1956" y="1299"/>
            <a:chExt cx="8640" cy="342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5" name="WordArt 3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681" y="2034"/>
              <a:ext cx="5235" cy="19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sz="3600" b="1" i="1" kern="10" dirty="0">
                  <a:ln w="9525">
                    <a:solidFill>
                      <a:srgbClr val="3333CC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336699"/>
                      </a:gs>
                      <a:gs pos="50000">
                        <a:srgbClr val="FFFFFF"/>
                      </a:gs>
                      <a:gs pos="100000">
                        <a:srgbClr val="336699"/>
                      </a:gs>
                    </a:gsLst>
                    <a:lin ang="5400000" scaled="1"/>
                  </a:gra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НАКС</a:t>
              </a:r>
            </a:p>
          </p:txBody>
        </p:sp>
        <p:sp>
          <p:nvSpPr>
            <p:cNvPr id="17" name="AutoShape 4"/>
            <p:cNvSpPr>
              <a:spLocks noChangeAspect="1" noChangeArrowheads="1"/>
            </p:cNvSpPr>
            <p:nvPr/>
          </p:nvSpPr>
          <p:spPr bwMode="auto">
            <a:xfrm>
              <a:off x="1956" y="1299"/>
              <a:ext cx="8640" cy="3420"/>
            </a:xfrm>
            <a:custGeom>
              <a:avLst/>
              <a:gdLst>
                <a:gd name="G0" fmla="+- 1722 0 0"/>
                <a:gd name="G1" fmla="+- 21600 0 1722"/>
                <a:gd name="G2" fmla="+- 21600 0 172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22" y="10800"/>
                  </a:moveTo>
                  <a:cubicBezTo>
                    <a:pt x="1722" y="15814"/>
                    <a:pt x="5786" y="19878"/>
                    <a:pt x="10800" y="19878"/>
                  </a:cubicBezTo>
                  <a:cubicBezTo>
                    <a:pt x="15814" y="19878"/>
                    <a:pt x="19878" y="15814"/>
                    <a:pt x="19878" y="10800"/>
                  </a:cubicBezTo>
                  <a:cubicBezTo>
                    <a:pt x="19878" y="5786"/>
                    <a:pt x="15814" y="1722"/>
                    <a:pt x="10800" y="1722"/>
                  </a:cubicBezTo>
                  <a:cubicBezTo>
                    <a:pt x="5786" y="1722"/>
                    <a:pt x="1722" y="5786"/>
                    <a:pt x="172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6699"/>
                </a:gs>
                <a:gs pos="50000">
                  <a:srgbClr val="FFFFFF"/>
                </a:gs>
                <a:gs pos="100000">
                  <a:srgbClr val="336699"/>
                </a:gs>
              </a:gsLst>
              <a:lin ang="0" scaled="1"/>
            </a:gradFill>
            <a:ln w="9525" algn="ctr">
              <a:solidFill>
                <a:srgbClr val="3333CC"/>
              </a:solidFill>
              <a:round/>
              <a:headEnd/>
              <a:tailEnd/>
            </a:ln>
            <a:effectLst>
              <a:outerShdw dist="45791" dir="2021404" algn="ctr" rotWithShape="0">
                <a:srgbClr val="B2B2B2">
                  <a:alpha val="8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 sz="1800">
                <a:latin typeface="+mn-lt"/>
                <a:cs typeface="Arial" charset="0"/>
              </a:endParaRPr>
            </a:p>
          </p:txBody>
        </p:sp>
      </p:grpSp>
      <p:sp>
        <p:nvSpPr>
          <p:cNvPr id="18" name="Прямоугольник 8"/>
          <p:cNvSpPr>
            <a:spLocks noChangeArrowheads="1"/>
          </p:cNvSpPr>
          <p:nvPr/>
        </p:nvSpPr>
        <p:spPr bwMode="auto">
          <a:xfrm>
            <a:off x="900114" y="62052"/>
            <a:ext cx="6910386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FF"/>
                </a:solidFill>
              </a:rPr>
              <a:t>Типовой порядок отбора и прекращения полномочий центра оценки квалификации</a:t>
            </a:r>
          </a:p>
        </p:txBody>
      </p:sp>
      <p:sp>
        <p:nvSpPr>
          <p:cNvPr id="13" name="Пятиугольник 12"/>
          <p:cNvSpPr/>
          <p:nvPr/>
        </p:nvSpPr>
        <p:spPr>
          <a:xfrm>
            <a:off x="7362825" y="1219200"/>
            <a:ext cx="663699" cy="2447925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658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>
            <a:off x="900113" y="769938"/>
            <a:ext cx="8064500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57200" y="1314450"/>
            <a:ext cx="8229600" cy="4525963"/>
          </a:xfrm>
          <a:effectLst>
            <a:outerShdw blurRad="101600" dist="38100" dir="2700000" sx="101000" sy="101000" algn="tl" rotWithShape="0">
              <a:srgbClr val="0000FF">
                <a:alpha val="40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>
              <a:lnSpc>
                <a:spcPct val="110000"/>
              </a:lnSpc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0000FF"/>
                </a:solidFill>
              </a:rPr>
              <a:t>Срок наделения полномочиями – 3 года.</a:t>
            </a:r>
          </a:p>
          <a:p>
            <a:pPr marL="0">
              <a:lnSpc>
                <a:spcPct val="110000"/>
              </a:lnSpc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0000FF"/>
                </a:solidFill>
              </a:rPr>
              <a:t>СПК осуществляет постоянный мониторинг деятельности ЦОК</a:t>
            </a:r>
          </a:p>
          <a:p>
            <a:pPr marL="0">
              <a:lnSpc>
                <a:spcPct val="110000"/>
              </a:lnSpc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0000FF"/>
                </a:solidFill>
              </a:rPr>
              <a:t>Не реже 1 раза в 3 года осуществляет плановый контроль</a:t>
            </a:r>
          </a:p>
          <a:p>
            <a:pPr marL="0">
              <a:lnSpc>
                <a:spcPct val="110000"/>
              </a:lnSpc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0000FF"/>
                </a:solidFill>
              </a:rPr>
              <a:t>Основания и порядок проведения внепланового контроля</a:t>
            </a:r>
          </a:p>
          <a:p>
            <a:pPr marL="0">
              <a:lnSpc>
                <a:spcPct val="110000"/>
              </a:lnSpc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0000FF"/>
                </a:solidFill>
              </a:rPr>
              <a:t>Основания и порядок приостановления, возобновления и прекращения полномочий ЦОК</a:t>
            </a:r>
            <a:endParaRPr lang="ru-RU" sz="2600" dirty="0">
              <a:solidFill>
                <a:srgbClr val="0000FF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/>
          <a:srcRect r="72966"/>
          <a:stretch/>
        </p:blipFill>
        <p:spPr bwMode="auto">
          <a:xfrm>
            <a:off x="-20428" y="0"/>
            <a:ext cx="920541" cy="88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grpSp>
        <p:nvGrpSpPr>
          <p:cNvPr id="2" name="Group 2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7810500" y="134274"/>
            <a:ext cx="1153987" cy="434408"/>
            <a:chOff x="1956" y="1299"/>
            <a:chExt cx="8640" cy="342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1" name="WordArt 3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681" y="2034"/>
              <a:ext cx="5235" cy="19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sz="3600" b="1" i="1" kern="10" dirty="0">
                  <a:ln w="9525">
                    <a:solidFill>
                      <a:srgbClr val="3333CC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336699"/>
                      </a:gs>
                      <a:gs pos="50000">
                        <a:srgbClr val="FFFFFF"/>
                      </a:gs>
                      <a:gs pos="100000">
                        <a:srgbClr val="336699"/>
                      </a:gs>
                    </a:gsLst>
                    <a:lin ang="5400000" scaled="1"/>
                  </a:gra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НАКС</a:t>
              </a:r>
            </a:p>
          </p:txBody>
        </p:sp>
        <p:sp>
          <p:nvSpPr>
            <p:cNvPr id="14" name="AutoShape 4"/>
            <p:cNvSpPr>
              <a:spLocks noChangeAspect="1" noChangeArrowheads="1"/>
            </p:cNvSpPr>
            <p:nvPr/>
          </p:nvSpPr>
          <p:spPr bwMode="auto">
            <a:xfrm>
              <a:off x="1956" y="1299"/>
              <a:ext cx="8640" cy="3420"/>
            </a:xfrm>
            <a:custGeom>
              <a:avLst/>
              <a:gdLst>
                <a:gd name="G0" fmla="+- 1722 0 0"/>
                <a:gd name="G1" fmla="+- 21600 0 1722"/>
                <a:gd name="G2" fmla="+- 21600 0 172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22" y="10800"/>
                  </a:moveTo>
                  <a:cubicBezTo>
                    <a:pt x="1722" y="15814"/>
                    <a:pt x="5786" y="19878"/>
                    <a:pt x="10800" y="19878"/>
                  </a:cubicBezTo>
                  <a:cubicBezTo>
                    <a:pt x="15814" y="19878"/>
                    <a:pt x="19878" y="15814"/>
                    <a:pt x="19878" y="10800"/>
                  </a:cubicBezTo>
                  <a:cubicBezTo>
                    <a:pt x="19878" y="5786"/>
                    <a:pt x="15814" y="1722"/>
                    <a:pt x="10800" y="1722"/>
                  </a:cubicBezTo>
                  <a:cubicBezTo>
                    <a:pt x="5786" y="1722"/>
                    <a:pt x="1722" y="5786"/>
                    <a:pt x="172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6699"/>
                </a:gs>
                <a:gs pos="50000">
                  <a:srgbClr val="FFFFFF"/>
                </a:gs>
                <a:gs pos="100000">
                  <a:srgbClr val="336699"/>
                </a:gs>
              </a:gsLst>
              <a:lin ang="0" scaled="1"/>
            </a:gradFill>
            <a:ln w="9525" algn="ctr">
              <a:solidFill>
                <a:srgbClr val="3333CC"/>
              </a:solidFill>
              <a:round/>
              <a:headEnd/>
              <a:tailEnd/>
            </a:ln>
            <a:effectLst>
              <a:outerShdw dist="45791" dir="2021404" algn="ctr" rotWithShape="0">
                <a:srgbClr val="B2B2B2">
                  <a:alpha val="8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 sz="1800">
                <a:latin typeface="+mn-lt"/>
                <a:cs typeface="Arial" charset="0"/>
              </a:endParaRPr>
            </a:p>
          </p:txBody>
        </p:sp>
      </p:grpSp>
      <p:sp>
        <p:nvSpPr>
          <p:cNvPr id="15" name="Прямоугольник 8"/>
          <p:cNvSpPr>
            <a:spLocks noChangeArrowheads="1"/>
          </p:cNvSpPr>
          <p:nvPr/>
        </p:nvSpPr>
        <p:spPr bwMode="auto">
          <a:xfrm>
            <a:off x="900114" y="62052"/>
            <a:ext cx="6910386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FF"/>
                </a:solidFill>
              </a:rPr>
              <a:t>Типовой порядок отбора и прекращения полномочий центра оценки квалификации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40886585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>
            <a:off x="900113" y="769938"/>
            <a:ext cx="8064500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4525963"/>
          </a:xfrm>
          <a:effectLst>
            <a:outerShdw blurRad="101600" dist="38100" dir="2700000" sx="101000" sy="101000" algn="tl" rotWithShape="0">
              <a:srgbClr val="0000FF">
                <a:alpha val="40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0000FF"/>
                </a:solidFill>
              </a:rPr>
              <a:t>ЦОК должен располагать достаточным составом специалистов для формирования квалификационной комиссии на профессиональный экзамен;</a:t>
            </a:r>
          </a:p>
          <a:p>
            <a:pPr marL="0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0000FF"/>
                </a:solidFill>
              </a:rPr>
              <a:t>Квалификационная комиссия включает экспертов по оценке квалификации и «технических» экспертов (носителей профессии);</a:t>
            </a:r>
          </a:p>
          <a:p>
            <a:pPr marL="0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2600" b="1" dirty="0" smtClean="0">
                <a:solidFill>
                  <a:srgbClr val="0000FF"/>
                </a:solidFill>
              </a:rPr>
              <a:t>Конкретные требования </a:t>
            </a:r>
            <a:r>
              <a:rPr lang="ru-RU" sz="2600" dirty="0" smtClean="0">
                <a:solidFill>
                  <a:srgbClr val="0000FF"/>
                </a:solidFill>
              </a:rPr>
              <a:t>к членам комиссии  (образование, опыт работы и т.п.) и порядок их аттестации </a:t>
            </a:r>
            <a:r>
              <a:rPr lang="ru-RU" sz="2600" b="1" u="sng" dirty="0" smtClean="0">
                <a:solidFill>
                  <a:srgbClr val="0000FF"/>
                </a:solidFill>
              </a:rPr>
              <a:t>устанавливаются СПК с учетом отраслевой специфики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/>
          <a:srcRect r="72966"/>
          <a:stretch/>
        </p:blipFill>
        <p:spPr bwMode="auto">
          <a:xfrm>
            <a:off x="-20428" y="0"/>
            <a:ext cx="920541" cy="88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grpSp>
        <p:nvGrpSpPr>
          <p:cNvPr id="2" name="Group 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7810500" y="134274"/>
            <a:ext cx="1153987" cy="434408"/>
            <a:chOff x="1956" y="1299"/>
            <a:chExt cx="8640" cy="342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1" name="WordArt 3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681" y="2034"/>
              <a:ext cx="5235" cy="19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sz="3600" b="1" i="1" kern="10" dirty="0">
                  <a:ln w="9525">
                    <a:solidFill>
                      <a:srgbClr val="3333CC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336699"/>
                      </a:gs>
                      <a:gs pos="50000">
                        <a:srgbClr val="FFFFFF"/>
                      </a:gs>
                      <a:gs pos="100000">
                        <a:srgbClr val="336699"/>
                      </a:gs>
                    </a:gsLst>
                    <a:lin ang="5400000" scaled="1"/>
                  </a:gra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НАКС</a:t>
              </a:r>
            </a:p>
          </p:txBody>
        </p:sp>
        <p:sp>
          <p:nvSpPr>
            <p:cNvPr id="14" name="AutoShape 4"/>
            <p:cNvSpPr>
              <a:spLocks noChangeAspect="1" noChangeArrowheads="1"/>
            </p:cNvSpPr>
            <p:nvPr/>
          </p:nvSpPr>
          <p:spPr bwMode="auto">
            <a:xfrm>
              <a:off x="1956" y="1299"/>
              <a:ext cx="8640" cy="3420"/>
            </a:xfrm>
            <a:custGeom>
              <a:avLst/>
              <a:gdLst>
                <a:gd name="G0" fmla="+- 1722 0 0"/>
                <a:gd name="G1" fmla="+- 21600 0 1722"/>
                <a:gd name="G2" fmla="+- 21600 0 172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22" y="10800"/>
                  </a:moveTo>
                  <a:cubicBezTo>
                    <a:pt x="1722" y="15814"/>
                    <a:pt x="5786" y="19878"/>
                    <a:pt x="10800" y="19878"/>
                  </a:cubicBezTo>
                  <a:cubicBezTo>
                    <a:pt x="15814" y="19878"/>
                    <a:pt x="19878" y="15814"/>
                    <a:pt x="19878" y="10800"/>
                  </a:cubicBezTo>
                  <a:cubicBezTo>
                    <a:pt x="19878" y="5786"/>
                    <a:pt x="15814" y="1722"/>
                    <a:pt x="10800" y="1722"/>
                  </a:cubicBezTo>
                  <a:cubicBezTo>
                    <a:pt x="5786" y="1722"/>
                    <a:pt x="1722" y="5786"/>
                    <a:pt x="172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6699"/>
                </a:gs>
                <a:gs pos="50000">
                  <a:srgbClr val="FFFFFF"/>
                </a:gs>
                <a:gs pos="100000">
                  <a:srgbClr val="336699"/>
                </a:gs>
              </a:gsLst>
              <a:lin ang="0" scaled="1"/>
            </a:gradFill>
            <a:ln w="9525" algn="ctr">
              <a:solidFill>
                <a:srgbClr val="3333CC"/>
              </a:solidFill>
              <a:round/>
              <a:headEnd/>
              <a:tailEnd/>
            </a:ln>
            <a:effectLst>
              <a:outerShdw dist="45791" dir="2021404" algn="ctr" rotWithShape="0">
                <a:srgbClr val="B2B2B2">
                  <a:alpha val="8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 sz="1800">
                <a:latin typeface="+mn-lt"/>
                <a:cs typeface="Arial" charset="0"/>
              </a:endParaRPr>
            </a:p>
          </p:txBody>
        </p:sp>
      </p:grpSp>
      <p:sp>
        <p:nvSpPr>
          <p:cNvPr id="15" name="Прямоугольник 8"/>
          <p:cNvSpPr>
            <a:spLocks noChangeArrowheads="1"/>
          </p:cNvSpPr>
          <p:nvPr/>
        </p:nvSpPr>
        <p:spPr bwMode="auto">
          <a:xfrm>
            <a:off x="900114" y="62052"/>
            <a:ext cx="6910386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FF"/>
                </a:solidFill>
              </a:rPr>
              <a:t>Типовые требования к членам квалификационной комиссии центра оценки квалификации </a:t>
            </a:r>
          </a:p>
        </p:txBody>
      </p:sp>
      <p:pic>
        <p:nvPicPr>
          <p:cNvPr id="61442" name="Picture 2" descr="http://www.kozlenkoa.narod.ru/img/cari13_4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57925" y="568682"/>
            <a:ext cx="2428875" cy="18192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8658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>
            <a:off x="900113" y="769938"/>
            <a:ext cx="8064500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900113" y="105637"/>
            <a:ext cx="6768232" cy="707886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Методика определения стоимости работ по оценке квалификаций 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57200" y="1146220"/>
            <a:ext cx="8229600" cy="4979943"/>
          </a:xfrm>
          <a:effectLst>
            <a:outerShdw blurRad="101600" dist="38100" dir="2700000" sx="101000" sy="101000" algn="tl" rotWithShape="0">
              <a:srgbClr val="0000FF">
                <a:alpha val="40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algn="ctr">
              <a:lnSpc>
                <a:spcPct val="120000"/>
              </a:lnSpc>
              <a:buNone/>
            </a:pPr>
            <a:r>
              <a:rPr lang="ru-RU" sz="3500" b="1" i="1" dirty="0" smtClean="0">
                <a:solidFill>
                  <a:srgbClr val="0000FF"/>
                </a:solidFill>
              </a:rPr>
              <a:t>С = </a:t>
            </a:r>
            <a:r>
              <a:rPr lang="ru-RU" sz="3500" b="1" i="1" dirty="0" err="1" smtClean="0">
                <a:solidFill>
                  <a:srgbClr val="0000FF"/>
                </a:solidFill>
              </a:rPr>
              <a:t>Сэ</a:t>
            </a:r>
            <a:r>
              <a:rPr lang="ru-RU" sz="3500" b="1" i="1" dirty="0" smtClean="0">
                <a:solidFill>
                  <a:srgbClr val="0000FF"/>
                </a:solidFill>
              </a:rPr>
              <a:t> + См + Си + </a:t>
            </a:r>
            <a:r>
              <a:rPr lang="ru-RU" sz="3500" b="1" i="1" dirty="0" err="1" smtClean="0">
                <a:solidFill>
                  <a:srgbClr val="0000FF"/>
                </a:solidFill>
              </a:rPr>
              <a:t>Ск</a:t>
            </a:r>
            <a:endParaRPr lang="ru-RU" sz="3500" b="1" i="1" dirty="0" smtClean="0">
              <a:solidFill>
                <a:srgbClr val="0000FF"/>
              </a:solidFill>
            </a:endParaRPr>
          </a:p>
          <a:p>
            <a:pPr marL="0" algn="ctr">
              <a:lnSpc>
                <a:spcPct val="120000"/>
              </a:lnSpc>
              <a:buNone/>
            </a:pPr>
            <a:endParaRPr lang="ru-RU" sz="3500" b="1" i="1" dirty="0" smtClean="0">
              <a:solidFill>
                <a:srgbClr val="0000FF"/>
              </a:solidFill>
            </a:endParaRPr>
          </a:p>
          <a:p>
            <a:pPr marL="0">
              <a:lnSpc>
                <a:spcPct val="120000"/>
              </a:lnSpc>
              <a:buNone/>
            </a:pPr>
            <a:r>
              <a:rPr lang="ru-RU" sz="1400" dirty="0" smtClean="0">
                <a:solidFill>
                  <a:srgbClr val="0000FF"/>
                </a:solidFill>
              </a:rPr>
              <a:t>где:</a:t>
            </a:r>
          </a:p>
          <a:p>
            <a:pPr marL="0">
              <a:lnSpc>
                <a:spcPct val="120000"/>
              </a:lnSpc>
              <a:buNone/>
            </a:pPr>
            <a:r>
              <a:rPr lang="ru-RU" sz="1400" dirty="0" err="1" smtClean="0">
                <a:solidFill>
                  <a:srgbClr val="0000FF"/>
                </a:solidFill>
              </a:rPr>
              <a:t>Сэ</a:t>
            </a:r>
            <a:r>
              <a:rPr lang="ru-RU" sz="1400" dirty="0" smtClean="0">
                <a:solidFill>
                  <a:srgbClr val="0000FF"/>
                </a:solidFill>
              </a:rPr>
              <a:t> - размер платы за работы, выполненные членами квалификационной комиссии по проведению и оформлению результатов профессионального экзамена, включая установленные законодательством начисления и страховые взносы; </a:t>
            </a:r>
          </a:p>
          <a:p>
            <a:pPr marL="0">
              <a:lnSpc>
                <a:spcPct val="120000"/>
              </a:lnSpc>
              <a:buNone/>
            </a:pPr>
            <a:r>
              <a:rPr lang="ru-RU" sz="1400" dirty="0" smtClean="0">
                <a:solidFill>
                  <a:srgbClr val="0000FF"/>
                </a:solidFill>
              </a:rPr>
              <a:t>См - материальные затраты на проведение и оформление результатов профессионального экзамена;</a:t>
            </a:r>
          </a:p>
          <a:p>
            <a:pPr marL="0">
              <a:lnSpc>
                <a:spcPct val="120000"/>
              </a:lnSpc>
              <a:buNone/>
            </a:pPr>
            <a:r>
              <a:rPr lang="ru-RU" sz="1400" dirty="0" smtClean="0">
                <a:solidFill>
                  <a:srgbClr val="0000FF"/>
                </a:solidFill>
              </a:rPr>
              <a:t>Си - стоимость испытаний (при наличии);</a:t>
            </a:r>
          </a:p>
          <a:p>
            <a:pPr marL="0">
              <a:lnSpc>
                <a:spcPct val="120000"/>
              </a:lnSpc>
              <a:buNone/>
            </a:pPr>
            <a:r>
              <a:rPr lang="ru-RU" sz="1400" dirty="0" err="1" smtClean="0">
                <a:solidFill>
                  <a:srgbClr val="0000FF"/>
                </a:solidFill>
              </a:rPr>
              <a:t>Ск</a:t>
            </a:r>
            <a:r>
              <a:rPr lang="ru-RU" sz="1400" dirty="0" smtClean="0">
                <a:solidFill>
                  <a:srgbClr val="0000FF"/>
                </a:solidFill>
              </a:rPr>
              <a:t> - командировочные расходы (при проведении ПЭ вне ЦОК). </a:t>
            </a:r>
          </a:p>
          <a:p>
            <a:pPr marL="0">
              <a:lnSpc>
                <a:spcPct val="120000"/>
              </a:lnSpc>
              <a:buNone/>
            </a:pPr>
            <a:endParaRPr lang="ru-RU" sz="1400" dirty="0" smtClean="0">
              <a:solidFill>
                <a:srgbClr val="0000FF"/>
              </a:solidFill>
            </a:endParaRPr>
          </a:p>
          <a:p>
            <a:pPr marL="0" algn="ctr">
              <a:lnSpc>
                <a:spcPct val="120000"/>
              </a:lnSpc>
              <a:buNone/>
            </a:pPr>
            <a:r>
              <a:rPr lang="ru-RU" sz="2000" b="1" i="1" dirty="0" smtClean="0">
                <a:solidFill>
                  <a:srgbClr val="0000FF"/>
                </a:solidFill>
              </a:rPr>
              <a:t>Методика детализируется СПК с учетом отраслевой специфики</a:t>
            </a:r>
          </a:p>
          <a:p>
            <a:pPr marL="0">
              <a:lnSpc>
                <a:spcPct val="120000"/>
              </a:lnSpc>
              <a:buNone/>
            </a:pPr>
            <a:endParaRPr lang="ru-RU" sz="1400" dirty="0" smtClean="0">
              <a:solidFill>
                <a:srgbClr val="0000FF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/>
          <a:srcRect r="72966"/>
          <a:stretch/>
        </p:blipFill>
        <p:spPr bwMode="auto">
          <a:xfrm>
            <a:off x="-20428" y="9525"/>
            <a:ext cx="920541" cy="88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grpSp>
        <p:nvGrpSpPr>
          <p:cNvPr id="2" name="Group 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7810500" y="134274"/>
            <a:ext cx="1153987" cy="434408"/>
            <a:chOff x="1956" y="1299"/>
            <a:chExt cx="8640" cy="342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1" name="WordArt 3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681" y="2034"/>
              <a:ext cx="5235" cy="19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sz="3600" b="1" i="1" kern="10" dirty="0">
                  <a:ln w="9525">
                    <a:solidFill>
                      <a:srgbClr val="3333CC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336699"/>
                      </a:gs>
                      <a:gs pos="50000">
                        <a:srgbClr val="FFFFFF"/>
                      </a:gs>
                      <a:gs pos="100000">
                        <a:srgbClr val="336699"/>
                      </a:gs>
                    </a:gsLst>
                    <a:lin ang="5400000" scaled="1"/>
                  </a:gra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НАКС</a:t>
              </a:r>
            </a:p>
          </p:txBody>
        </p:sp>
        <p:sp>
          <p:nvSpPr>
            <p:cNvPr id="14" name="AutoShape 4"/>
            <p:cNvSpPr>
              <a:spLocks noChangeAspect="1" noChangeArrowheads="1"/>
            </p:cNvSpPr>
            <p:nvPr/>
          </p:nvSpPr>
          <p:spPr bwMode="auto">
            <a:xfrm>
              <a:off x="1956" y="1299"/>
              <a:ext cx="8640" cy="3420"/>
            </a:xfrm>
            <a:custGeom>
              <a:avLst/>
              <a:gdLst>
                <a:gd name="G0" fmla="+- 1722 0 0"/>
                <a:gd name="G1" fmla="+- 21600 0 1722"/>
                <a:gd name="G2" fmla="+- 21600 0 172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22" y="10800"/>
                  </a:moveTo>
                  <a:cubicBezTo>
                    <a:pt x="1722" y="15814"/>
                    <a:pt x="5786" y="19878"/>
                    <a:pt x="10800" y="19878"/>
                  </a:cubicBezTo>
                  <a:cubicBezTo>
                    <a:pt x="15814" y="19878"/>
                    <a:pt x="19878" y="15814"/>
                    <a:pt x="19878" y="10800"/>
                  </a:cubicBezTo>
                  <a:cubicBezTo>
                    <a:pt x="19878" y="5786"/>
                    <a:pt x="15814" y="1722"/>
                    <a:pt x="10800" y="1722"/>
                  </a:cubicBezTo>
                  <a:cubicBezTo>
                    <a:pt x="5786" y="1722"/>
                    <a:pt x="1722" y="5786"/>
                    <a:pt x="172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6699"/>
                </a:gs>
                <a:gs pos="50000">
                  <a:srgbClr val="FFFFFF"/>
                </a:gs>
                <a:gs pos="100000">
                  <a:srgbClr val="336699"/>
                </a:gs>
              </a:gsLst>
              <a:lin ang="0" scaled="1"/>
            </a:gradFill>
            <a:ln w="9525" algn="ctr">
              <a:solidFill>
                <a:srgbClr val="3333CC"/>
              </a:solidFill>
              <a:round/>
              <a:headEnd/>
              <a:tailEnd/>
            </a:ln>
            <a:effectLst>
              <a:outerShdw dist="45791" dir="2021404" algn="ctr" rotWithShape="0">
                <a:srgbClr val="B2B2B2">
                  <a:alpha val="8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 sz="1800">
                <a:latin typeface="+mn-lt"/>
                <a:cs typeface="Arial" charset="0"/>
              </a:endParaRPr>
            </a:p>
          </p:txBody>
        </p:sp>
      </p:grpSp>
      <p:pic>
        <p:nvPicPr>
          <p:cNvPr id="63490" name="Picture 2" descr="http://artgorbunov.ru/var/files/img132937840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1200" y="895113"/>
            <a:ext cx="1111250" cy="1478446"/>
          </a:xfrm>
          <a:prstGeom prst="rect">
            <a:avLst/>
          </a:prstGeom>
          <a:noFill/>
        </p:spPr>
      </p:pic>
      <p:pic>
        <p:nvPicPr>
          <p:cNvPr id="10" name="Picture 2" descr="http://artgorbunov.ru/var/files/img132937840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99622" y="769938"/>
            <a:ext cx="687178" cy="9142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8658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>
            <a:off x="900113" y="769938"/>
            <a:ext cx="8064500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900113" y="105637"/>
            <a:ext cx="6768232" cy="707886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20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Типовой порядок создания и работы апелляционной комиссии </a:t>
            </a:r>
            <a:endParaRPr lang="ru-RU" sz="2000" dirty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57200" y="1181100"/>
            <a:ext cx="8229600" cy="4962525"/>
          </a:xfrm>
          <a:effectLst>
            <a:outerShdw blurRad="101600" dist="38100" dir="2700000" sx="101000" sy="101000" algn="tl" rotWithShape="0">
              <a:srgbClr val="0000FF">
                <a:alpha val="40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>
              <a:lnSpc>
                <a:spcPct val="120000"/>
              </a:lnSpc>
              <a:buNone/>
            </a:pPr>
            <a:endParaRPr lang="ru-RU" sz="2600" dirty="0" smtClean="0">
              <a:solidFill>
                <a:srgbClr val="0000FF"/>
              </a:solidFill>
            </a:endParaRPr>
          </a:p>
          <a:p>
            <a:pPr marL="0">
              <a:lnSpc>
                <a:spcPct val="120000"/>
              </a:lnSpc>
              <a:buNone/>
            </a:pPr>
            <a:r>
              <a:rPr lang="ru-RU" sz="2600" dirty="0" smtClean="0">
                <a:solidFill>
                  <a:srgbClr val="0000FF"/>
                </a:solidFill>
              </a:rPr>
              <a:t>Рассматривает апелляции </a:t>
            </a:r>
            <a:r>
              <a:rPr lang="ru-RU" sz="2600" dirty="0">
                <a:solidFill>
                  <a:srgbClr val="0000FF"/>
                </a:solidFill>
              </a:rPr>
              <a:t>на:</a:t>
            </a:r>
          </a:p>
          <a:p>
            <a:pPr marL="0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0000FF"/>
                </a:solidFill>
              </a:rPr>
              <a:t>отказ </a:t>
            </a:r>
            <a:r>
              <a:rPr lang="ru-RU" sz="2600" dirty="0">
                <a:solidFill>
                  <a:srgbClr val="0000FF"/>
                </a:solidFill>
              </a:rPr>
              <a:t>соискателю в проведении </a:t>
            </a:r>
            <a:r>
              <a:rPr lang="ru-RU" sz="2600" dirty="0" smtClean="0">
                <a:solidFill>
                  <a:srgbClr val="0000FF"/>
                </a:solidFill>
              </a:rPr>
              <a:t>профессионального экзамена</a:t>
            </a:r>
            <a:r>
              <a:rPr lang="ru-RU" sz="2600" dirty="0">
                <a:solidFill>
                  <a:srgbClr val="0000FF"/>
                </a:solidFill>
              </a:rPr>
              <a:t>; </a:t>
            </a:r>
          </a:p>
          <a:p>
            <a:pPr marL="0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0000FF"/>
                </a:solidFill>
              </a:rPr>
              <a:t>отказ </a:t>
            </a:r>
            <a:r>
              <a:rPr lang="ru-RU" sz="2600" dirty="0">
                <a:solidFill>
                  <a:srgbClr val="0000FF"/>
                </a:solidFill>
              </a:rPr>
              <a:t>выдаче соискателю свидетельства о квалификации, </a:t>
            </a:r>
          </a:p>
          <a:p>
            <a:pPr marL="0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0000FF"/>
                </a:solidFill>
              </a:rPr>
              <a:t>нарушения</a:t>
            </a:r>
            <a:r>
              <a:rPr lang="ru-RU" sz="2600" dirty="0">
                <a:solidFill>
                  <a:srgbClr val="0000FF"/>
                </a:solidFill>
              </a:rPr>
              <a:t>, допущенные ЦОК при проведении процедур оценки квалификации, регламентированных  порядком проведения оценки квалификации (профессионального экзамена) и оформления его </a:t>
            </a:r>
            <a:r>
              <a:rPr lang="ru-RU" sz="2600" dirty="0" smtClean="0">
                <a:solidFill>
                  <a:srgbClr val="0000FF"/>
                </a:solidFill>
              </a:rPr>
              <a:t>результатов.</a:t>
            </a:r>
          </a:p>
          <a:p>
            <a:pPr marL="0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0000FF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Срок рассмотрения апелляции и принятия решения - </a:t>
            </a:r>
            <a:r>
              <a:rPr lang="ru-RU" sz="2800" b="1" dirty="0" smtClean="0">
                <a:solidFill>
                  <a:srgbClr val="FF0000"/>
                </a:solidFill>
              </a:rPr>
              <a:t>тридцать рабочих дней с момента регистрации апелляции в СПК </a:t>
            </a:r>
          </a:p>
          <a:p>
            <a:pPr marL="0">
              <a:lnSpc>
                <a:spcPct val="120000"/>
              </a:lnSpc>
              <a:buFont typeface="Wingdings" pitchFamily="2" charset="2"/>
              <a:buChar char="ü"/>
            </a:pPr>
            <a:endParaRPr lang="ru-RU" sz="2600" dirty="0">
              <a:solidFill>
                <a:srgbClr val="0000FF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/>
          <a:srcRect r="72966"/>
          <a:stretch/>
        </p:blipFill>
        <p:spPr bwMode="auto">
          <a:xfrm>
            <a:off x="-20428" y="0"/>
            <a:ext cx="920541" cy="88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grpSp>
        <p:nvGrpSpPr>
          <p:cNvPr id="2" name="Group 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7810500" y="134274"/>
            <a:ext cx="1153987" cy="434408"/>
            <a:chOff x="1956" y="1299"/>
            <a:chExt cx="8640" cy="342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1" name="WordArt 3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681" y="2034"/>
              <a:ext cx="5235" cy="19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sz="3600" b="1" i="1" kern="10" dirty="0">
                  <a:ln w="9525">
                    <a:solidFill>
                      <a:srgbClr val="3333CC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336699"/>
                      </a:gs>
                      <a:gs pos="50000">
                        <a:srgbClr val="FFFFFF"/>
                      </a:gs>
                      <a:gs pos="100000">
                        <a:srgbClr val="336699"/>
                      </a:gs>
                    </a:gsLst>
                    <a:lin ang="5400000" scaled="1"/>
                  </a:gra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НАКС</a:t>
              </a:r>
            </a:p>
          </p:txBody>
        </p:sp>
        <p:sp>
          <p:nvSpPr>
            <p:cNvPr id="14" name="AutoShape 4"/>
            <p:cNvSpPr>
              <a:spLocks noChangeAspect="1" noChangeArrowheads="1"/>
            </p:cNvSpPr>
            <p:nvPr/>
          </p:nvSpPr>
          <p:spPr bwMode="auto">
            <a:xfrm>
              <a:off x="1956" y="1299"/>
              <a:ext cx="8640" cy="3420"/>
            </a:xfrm>
            <a:custGeom>
              <a:avLst/>
              <a:gdLst>
                <a:gd name="G0" fmla="+- 1722 0 0"/>
                <a:gd name="G1" fmla="+- 21600 0 1722"/>
                <a:gd name="G2" fmla="+- 21600 0 172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22" y="10800"/>
                  </a:moveTo>
                  <a:cubicBezTo>
                    <a:pt x="1722" y="15814"/>
                    <a:pt x="5786" y="19878"/>
                    <a:pt x="10800" y="19878"/>
                  </a:cubicBezTo>
                  <a:cubicBezTo>
                    <a:pt x="15814" y="19878"/>
                    <a:pt x="19878" y="15814"/>
                    <a:pt x="19878" y="10800"/>
                  </a:cubicBezTo>
                  <a:cubicBezTo>
                    <a:pt x="19878" y="5786"/>
                    <a:pt x="15814" y="1722"/>
                    <a:pt x="10800" y="1722"/>
                  </a:cubicBezTo>
                  <a:cubicBezTo>
                    <a:pt x="5786" y="1722"/>
                    <a:pt x="1722" y="5786"/>
                    <a:pt x="172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6699"/>
                </a:gs>
                <a:gs pos="50000">
                  <a:srgbClr val="FFFFFF"/>
                </a:gs>
                <a:gs pos="100000">
                  <a:srgbClr val="336699"/>
                </a:gs>
              </a:gsLst>
              <a:lin ang="0" scaled="1"/>
            </a:gradFill>
            <a:ln w="9525" algn="ctr">
              <a:solidFill>
                <a:srgbClr val="3333CC"/>
              </a:solidFill>
              <a:round/>
              <a:headEnd/>
              <a:tailEnd/>
            </a:ln>
            <a:effectLst>
              <a:outerShdw dist="45791" dir="2021404" algn="ctr" rotWithShape="0">
                <a:srgbClr val="B2B2B2">
                  <a:alpha val="8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 sz="1800">
                <a:latin typeface="+mn-lt"/>
                <a:cs typeface="Arial" charset="0"/>
              </a:endParaRPr>
            </a:p>
          </p:txBody>
        </p:sp>
      </p:grpSp>
      <p:pic>
        <p:nvPicPr>
          <p:cNvPr id="10" name="Picture 2" descr="&amp;Scy;&amp;ucy;&amp;dcy;&amp;iecy;&amp;lcy;&amp;kcy;&amp;ocy; - &amp;yucy;&amp;rcy;&amp;icy;&amp;dcy;&amp;icy;&amp;chcy;&amp;iecy;&amp;scy;&amp;kcy;&amp;icy;&amp;jcy; &amp;bcy;&amp;lcy;&amp;ocy;&amp;gcy; &amp;scy;&amp;ocy;&amp;vcy;&amp;iecy;&amp;tcy;&amp;ycy; &amp;yucy;&amp;rcy;&amp;icy;&amp;scy;&amp;tcy;&amp;acy;, &amp;yucy;&amp;rcy;&amp;icy;&amp;dcy;&amp;icy;&amp;chcy;&amp;iecy;&amp;scy;&amp;kcy;&amp;icy;&amp;jcy; &amp;bcy;&amp;icy;&amp;zcy;&amp;ncy;&amp;iecy;&amp;scy; - Part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60683" y="5181222"/>
            <a:ext cx="1899634" cy="15197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8658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>
            <a:off x="900113" y="769938"/>
            <a:ext cx="8064500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/>
          <a:srcRect r="72966"/>
          <a:stretch/>
        </p:blipFill>
        <p:spPr bwMode="auto">
          <a:xfrm>
            <a:off x="-20428" y="0"/>
            <a:ext cx="920541" cy="88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grpSp>
        <p:nvGrpSpPr>
          <p:cNvPr id="2" name="Group 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7810500" y="134274"/>
            <a:ext cx="1153987" cy="434408"/>
            <a:chOff x="1956" y="1299"/>
            <a:chExt cx="8640" cy="342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1" name="WordArt 3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681" y="2034"/>
              <a:ext cx="5235" cy="19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sz="3600" b="1" i="1" kern="10" dirty="0">
                  <a:ln w="9525">
                    <a:solidFill>
                      <a:srgbClr val="3333CC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336699"/>
                      </a:gs>
                      <a:gs pos="50000">
                        <a:srgbClr val="FFFFFF"/>
                      </a:gs>
                      <a:gs pos="100000">
                        <a:srgbClr val="336699"/>
                      </a:gs>
                    </a:gsLst>
                    <a:lin ang="5400000" scaled="1"/>
                  </a:gra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НАКС</a:t>
              </a:r>
            </a:p>
          </p:txBody>
        </p:sp>
        <p:sp>
          <p:nvSpPr>
            <p:cNvPr id="14" name="AutoShape 4"/>
            <p:cNvSpPr>
              <a:spLocks noChangeAspect="1" noChangeArrowheads="1"/>
            </p:cNvSpPr>
            <p:nvPr/>
          </p:nvSpPr>
          <p:spPr bwMode="auto">
            <a:xfrm>
              <a:off x="1956" y="1299"/>
              <a:ext cx="8640" cy="3420"/>
            </a:xfrm>
            <a:custGeom>
              <a:avLst/>
              <a:gdLst>
                <a:gd name="G0" fmla="+- 1722 0 0"/>
                <a:gd name="G1" fmla="+- 21600 0 1722"/>
                <a:gd name="G2" fmla="+- 21600 0 172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22" y="10800"/>
                  </a:moveTo>
                  <a:cubicBezTo>
                    <a:pt x="1722" y="15814"/>
                    <a:pt x="5786" y="19878"/>
                    <a:pt x="10800" y="19878"/>
                  </a:cubicBezTo>
                  <a:cubicBezTo>
                    <a:pt x="15814" y="19878"/>
                    <a:pt x="19878" y="15814"/>
                    <a:pt x="19878" y="10800"/>
                  </a:cubicBezTo>
                  <a:cubicBezTo>
                    <a:pt x="19878" y="5786"/>
                    <a:pt x="15814" y="1722"/>
                    <a:pt x="10800" y="1722"/>
                  </a:cubicBezTo>
                  <a:cubicBezTo>
                    <a:pt x="5786" y="1722"/>
                    <a:pt x="1722" y="5786"/>
                    <a:pt x="172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6699"/>
                </a:gs>
                <a:gs pos="50000">
                  <a:srgbClr val="FFFFFF"/>
                </a:gs>
                <a:gs pos="100000">
                  <a:srgbClr val="336699"/>
                </a:gs>
              </a:gsLst>
              <a:lin ang="0" scaled="1"/>
            </a:gradFill>
            <a:ln w="9525" algn="ctr">
              <a:solidFill>
                <a:srgbClr val="3333CC"/>
              </a:solidFill>
              <a:round/>
              <a:headEnd/>
              <a:tailEnd/>
            </a:ln>
            <a:effectLst>
              <a:outerShdw dist="45791" dir="2021404" algn="ctr" rotWithShape="0">
                <a:srgbClr val="B2B2B2">
                  <a:alpha val="8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 sz="1800">
                <a:latin typeface="+mn-lt"/>
                <a:cs typeface="Arial" charset="0"/>
              </a:endParaRPr>
            </a:p>
          </p:txBody>
        </p:sp>
      </p:grpSp>
      <p:sp>
        <p:nvSpPr>
          <p:cNvPr id="19" name="Прямоугольник 8"/>
          <p:cNvSpPr>
            <a:spLocks noChangeArrowheads="1"/>
          </p:cNvSpPr>
          <p:nvPr/>
        </p:nvSpPr>
        <p:spPr bwMode="auto">
          <a:xfrm>
            <a:off x="900114" y="29401"/>
            <a:ext cx="6910386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FF"/>
                </a:solidFill>
              </a:rPr>
              <a:t>Организационно-методические документы в целях формирования системы независимой оценки квалификации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71850" y="885588"/>
            <a:ext cx="2438400" cy="59078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НСПК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38225" y="2038350"/>
            <a:ext cx="1228725" cy="6381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СПК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38150" y="2914650"/>
            <a:ext cx="2419350" cy="1981200"/>
          </a:xfrm>
          <a:prstGeom prst="roundRect">
            <a:avLst>
              <a:gd name="adj" fmla="val 761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ru-RU" sz="1400" dirty="0" smtClean="0"/>
              <a:t>Требования к ЦОК;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Порядок отбора и прекращения полномочий ЦОК;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Требования к ЧКК;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Методика определения стоимости работ по ОК;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Положение об апелляционной комиссии;</a:t>
            </a:r>
            <a:endParaRPr lang="ru-RU" sz="14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7200" y="5038725"/>
            <a:ext cx="2419350" cy="1171575"/>
          </a:xfrm>
          <a:prstGeom prst="roundRect">
            <a:avLst>
              <a:gd name="adj" fmla="val 761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ru-RU" sz="1400" dirty="0" smtClean="0"/>
              <a:t>Регламент ПЭ;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Оценочные средства.</a:t>
            </a:r>
            <a:endParaRPr lang="ru-RU" sz="14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81450" y="2038350"/>
            <a:ext cx="1228725" cy="6381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СПК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390900" y="2914650"/>
            <a:ext cx="2419350" cy="1981200"/>
          </a:xfrm>
          <a:prstGeom prst="roundRect">
            <a:avLst>
              <a:gd name="adj" fmla="val 761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ru-RU" sz="1400" dirty="0" smtClean="0"/>
              <a:t>Требования к ЦОК;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Порядок отбора и прекращения полномочий ЦОК;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Требования к ЧКК;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Методика определения стоимости работ по ОК;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Положение об апелляционной комиссии;</a:t>
            </a:r>
            <a:endParaRPr lang="ru-RU" sz="14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409950" y="5038725"/>
            <a:ext cx="2419350" cy="1171575"/>
          </a:xfrm>
          <a:prstGeom prst="roundRect">
            <a:avLst>
              <a:gd name="adj" fmla="val 761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ru-RU" sz="1400" dirty="0" smtClean="0"/>
              <a:t>Регламент ПЭ;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Оценочные средства.</a:t>
            </a:r>
            <a:endParaRPr lang="ru-RU" sz="14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077075" y="2038350"/>
            <a:ext cx="1228725" cy="6381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СПК</a:t>
            </a:r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478462" y="2914650"/>
            <a:ext cx="2419350" cy="1981200"/>
          </a:xfrm>
          <a:prstGeom prst="roundRect">
            <a:avLst>
              <a:gd name="adj" fmla="val 761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ru-RU" sz="1400" dirty="0" smtClean="0"/>
              <a:t>Требования к ЦОК;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Порядок отбора и прекращения полномочий ЦОК;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Требования к ЧКК;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Методика определения стоимости работ по ОК;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Положение об апелляционной комиссии;</a:t>
            </a:r>
            <a:endParaRPr lang="ru-RU" sz="1400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497512" y="5038725"/>
            <a:ext cx="2419350" cy="1171575"/>
          </a:xfrm>
          <a:prstGeom prst="roundRect">
            <a:avLst>
              <a:gd name="adj" fmla="val 761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ru-RU" sz="1400" dirty="0" smtClean="0"/>
              <a:t>Регламент ПЭ;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Оценочные средства.</a:t>
            </a:r>
            <a:endParaRPr lang="ru-RU" sz="1400" dirty="0"/>
          </a:p>
        </p:txBody>
      </p:sp>
      <p:cxnSp>
        <p:nvCxnSpPr>
          <p:cNvPr id="28" name="Прямая со стрелкой 27"/>
          <p:cNvCxnSpPr>
            <a:stCxn id="10" idx="2"/>
            <a:endCxn id="12" idx="0"/>
          </p:cNvCxnSpPr>
          <p:nvPr/>
        </p:nvCxnSpPr>
        <p:spPr>
          <a:xfrm flipH="1">
            <a:off x="1652588" y="1476375"/>
            <a:ext cx="2938462" cy="561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0" idx="2"/>
            <a:endCxn id="17" idx="0"/>
          </p:cNvCxnSpPr>
          <p:nvPr/>
        </p:nvCxnSpPr>
        <p:spPr>
          <a:xfrm>
            <a:off x="4591050" y="1476375"/>
            <a:ext cx="4763" cy="561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10" idx="2"/>
            <a:endCxn id="24" idx="0"/>
          </p:cNvCxnSpPr>
          <p:nvPr/>
        </p:nvCxnSpPr>
        <p:spPr>
          <a:xfrm>
            <a:off x="4591050" y="1476375"/>
            <a:ext cx="3100388" cy="561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Скругленный прямоугольник 32"/>
          <p:cNvSpPr/>
          <p:nvPr/>
        </p:nvSpPr>
        <p:spPr>
          <a:xfrm>
            <a:off x="2486025" y="1619249"/>
            <a:ext cx="4391025" cy="2190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Типовые документы (структура требований)</a:t>
            </a:r>
            <a:endParaRPr lang="ru-RU" sz="1400" dirty="0"/>
          </a:p>
        </p:txBody>
      </p:sp>
      <p:cxnSp>
        <p:nvCxnSpPr>
          <p:cNvPr id="35" name="Прямая со стрелкой 34"/>
          <p:cNvCxnSpPr>
            <a:stCxn id="12" idx="2"/>
            <a:endCxn id="13" idx="0"/>
          </p:cNvCxnSpPr>
          <p:nvPr/>
        </p:nvCxnSpPr>
        <p:spPr>
          <a:xfrm flipH="1">
            <a:off x="1647825" y="2676525"/>
            <a:ext cx="4763" cy="238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17" idx="2"/>
            <a:endCxn id="18" idx="0"/>
          </p:cNvCxnSpPr>
          <p:nvPr/>
        </p:nvCxnSpPr>
        <p:spPr>
          <a:xfrm>
            <a:off x="4595813" y="2676525"/>
            <a:ext cx="4762" cy="238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24" idx="2"/>
            <a:endCxn id="25" idx="0"/>
          </p:cNvCxnSpPr>
          <p:nvPr/>
        </p:nvCxnSpPr>
        <p:spPr>
          <a:xfrm flipH="1">
            <a:off x="7688137" y="2676525"/>
            <a:ext cx="3301" cy="238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658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>
            <a:off x="900113" y="769938"/>
            <a:ext cx="8064500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/>
          <a:srcRect r="72966"/>
          <a:stretch/>
        </p:blipFill>
        <p:spPr bwMode="auto">
          <a:xfrm>
            <a:off x="-20428" y="0"/>
            <a:ext cx="920541" cy="88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grpSp>
        <p:nvGrpSpPr>
          <p:cNvPr id="2" name="Group 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7810500" y="134274"/>
            <a:ext cx="1153987" cy="434408"/>
            <a:chOff x="1956" y="1299"/>
            <a:chExt cx="8640" cy="342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1" name="WordArt 3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681" y="2034"/>
              <a:ext cx="5235" cy="19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sz="3600" b="1" i="1" kern="10" dirty="0">
                  <a:ln w="9525">
                    <a:solidFill>
                      <a:srgbClr val="3333CC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336699"/>
                      </a:gs>
                      <a:gs pos="50000">
                        <a:srgbClr val="FFFFFF"/>
                      </a:gs>
                      <a:gs pos="100000">
                        <a:srgbClr val="336699"/>
                      </a:gs>
                    </a:gsLst>
                    <a:lin ang="5400000" scaled="1"/>
                  </a:gra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НАКС</a:t>
              </a:r>
            </a:p>
          </p:txBody>
        </p:sp>
        <p:sp>
          <p:nvSpPr>
            <p:cNvPr id="14" name="AutoShape 4"/>
            <p:cNvSpPr>
              <a:spLocks noChangeAspect="1" noChangeArrowheads="1"/>
            </p:cNvSpPr>
            <p:nvPr/>
          </p:nvSpPr>
          <p:spPr bwMode="auto">
            <a:xfrm>
              <a:off x="1956" y="1299"/>
              <a:ext cx="8640" cy="3420"/>
            </a:xfrm>
            <a:custGeom>
              <a:avLst/>
              <a:gdLst>
                <a:gd name="G0" fmla="+- 1722 0 0"/>
                <a:gd name="G1" fmla="+- 21600 0 1722"/>
                <a:gd name="G2" fmla="+- 21600 0 172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22" y="10800"/>
                  </a:moveTo>
                  <a:cubicBezTo>
                    <a:pt x="1722" y="15814"/>
                    <a:pt x="5786" y="19878"/>
                    <a:pt x="10800" y="19878"/>
                  </a:cubicBezTo>
                  <a:cubicBezTo>
                    <a:pt x="15814" y="19878"/>
                    <a:pt x="19878" y="15814"/>
                    <a:pt x="19878" y="10800"/>
                  </a:cubicBezTo>
                  <a:cubicBezTo>
                    <a:pt x="19878" y="5786"/>
                    <a:pt x="15814" y="1722"/>
                    <a:pt x="10800" y="1722"/>
                  </a:cubicBezTo>
                  <a:cubicBezTo>
                    <a:pt x="5786" y="1722"/>
                    <a:pt x="1722" y="5786"/>
                    <a:pt x="172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6699"/>
                </a:gs>
                <a:gs pos="50000">
                  <a:srgbClr val="FFFFFF"/>
                </a:gs>
                <a:gs pos="100000">
                  <a:srgbClr val="336699"/>
                </a:gs>
              </a:gsLst>
              <a:lin ang="0" scaled="1"/>
            </a:gradFill>
            <a:ln w="9525" algn="ctr">
              <a:solidFill>
                <a:srgbClr val="3333CC"/>
              </a:solidFill>
              <a:round/>
              <a:headEnd/>
              <a:tailEnd/>
            </a:ln>
            <a:effectLst>
              <a:outerShdw dist="45791" dir="2021404" algn="ctr" rotWithShape="0">
                <a:srgbClr val="B2B2B2">
                  <a:alpha val="8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 sz="1800">
                <a:latin typeface="+mn-lt"/>
                <a:cs typeface="Arial" charset="0"/>
              </a:endParaRPr>
            </a:p>
          </p:txBody>
        </p:sp>
      </p:grpSp>
      <p:sp>
        <p:nvSpPr>
          <p:cNvPr id="19" name="Прямоугольник 8"/>
          <p:cNvSpPr>
            <a:spLocks noChangeArrowheads="1"/>
          </p:cNvSpPr>
          <p:nvPr/>
        </p:nvSpPr>
        <p:spPr bwMode="auto">
          <a:xfrm>
            <a:off x="900114" y="29401"/>
            <a:ext cx="6910386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FF"/>
                </a:solidFill>
              </a:rPr>
              <a:t>Организационное  построение системы независимой оценки квалификации в рамках СПК</a:t>
            </a:r>
          </a:p>
        </p:txBody>
      </p:sp>
      <p:graphicFrame>
        <p:nvGraphicFramePr>
          <p:cNvPr id="27" name="Схема 26"/>
          <p:cNvGraphicFramePr/>
          <p:nvPr/>
        </p:nvGraphicFramePr>
        <p:xfrm>
          <a:off x="228601" y="1454150"/>
          <a:ext cx="4610099" cy="2393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9" name="Схема 28"/>
          <p:cNvGraphicFramePr/>
          <p:nvPr/>
        </p:nvGraphicFramePr>
        <p:xfrm>
          <a:off x="5410200" y="1454150"/>
          <a:ext cx="3329901" cy="4070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1" name="Скругленный прямоугольник 30"/>
          <p:cNvSpPr/>
          <p:nvPr/>
        </p:nvSpPr>
        <p:spPr>
          <a:xfrm>
            <a:off x="1200150" y="885588"/>
            <a:ext cx="2419350" cy="3907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Вариант 1</a:t>
            </a:r>
            <a:endParaRPr lang="ru-RU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800725" y="885588"/>
            <a:ext cx="2419350" cy="39076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Вариант 2</a:t>
            </a:r>
            <a:endParaRPr lang="ru-RU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14375" y="4695825"/>
            <a:ext cx="4000500" cy="165735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Позволяет использовать материально-техническую базу как работодателей, так и образовательных организаций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 flipV="1">
            <a:off x="2733675" y="3848100"/>
            <a:ext cx="1419225" cy="847725"/>
          </a:xfrm>
          <a:prstGeom prst="straightConnector1">
            <a:avLst/>
          </a:prstGeom>
          <a:ln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2733675" y="4324350"/>
            <a:ext cx="3667125" cy="371475"/>
          </a:xfrm>
          <a:prstGeom prst="straightConnector1">
            <a:avLst/>
          </a:prstGeom>
          <a:ln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658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44"/>
          <p:cNvSpPr>
            <a:spLocks noChangeArrowheads="1"/>
          </p:cNvSpPr>
          <p:nvPr/>
        </p:nvSpPr>
        <p:spPr bwMode="auto">
          <a:xfrm>
            <a:off x="3229606" y="2465363"/>
            <a:ext cx="5829300" cy="4341068"/>
          </a:xfrm>
          <a:prstGeom prst="rect">
            <a:avLst/>
          </a:prstGeom>
          <a:noFill/>
          <a:ln w="9525">
            <a:solidFill>
              <a:srgbClr val="008000"/>
            </a:solidFill>
            <a:prstDash val="dashDot"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165710" y="737171"/>
            <a:ext cx="1371600" cy="342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ÇlÇr ñæí©" charset="0"/>
              </a:rPr>
              <a:t>СПКС</a:t>
            </a:r>
            <a:endParaRPr kumimoji="1" lang="ru-RU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</a:endParaRPr>
          </a:p>
        </p:txBody>
      </p:sp>
      <p:sp>
        <p:nvSpPr>
          <p:cNvPr id="6" name="Прямоугольник 6"/>
          <p:cNvSpPr>
            <a:spLocks noChangeArrowheads="1"/>
          </p:cNvSpPr>
          <p:nvPr/>
        </p:nvSpPr>
        <p:spPr bwMode="auto">
          <a:xfrm>
            <a:off x="205270" y="1673275"/>
            <a:ext cx="1257300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ÇlÇr ñæí©" charset="0"/>
              </a:rPr>
              <a:t>Центральная аттестационная комиссия</a:t>
            </a:r>
            <a:endParaRPr kumimoji="1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</a:endParaRPr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3373622" y="1673275"/>
            <a:ext cx="12573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ÇlÇr ñæí©" charset="0"/>
              </a:rPr>
              <a:t>Эксперты </a:t>
            </a:r>
            <a:r>
              <a:rPr kumimoji="1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ÇlÇr ñæí©" charset="0"/>
              </a:rPr>
              <a:t>СПКС</a:t>
            </a:r>
            <a:endParaRPr kumimoji="1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ÇlÇr ñæí©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П</a:t>
            </a:r>
            <a:r>
              <a:rPr kumimoji="1" 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ÇlÇr ñæí©" charset="0"/>
              </a:rPr>
              <a:t>роверка ЦОК и ЭЦ</a:t>
            </a:r>
            <a:endParaRPr kumimoji="1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</a:endParaRPr>
          </a:p>
        </p:txBody>
      </p:sp>
      <p:sp>
        <p:nvSpPr>
          <p:cNvPr id="8" name="Прямоугольник 10"/>
          <p:cNvSpPr>
            <a:spLocks noChangeArrowheads="1"/>
          </p:cNvSpPr>
          <p:nvPr/>
        </p:nvSpPr>
        <p:spPr bwMode="auto">
          <a:xfrm>
            <a:off x="1717438" y="1673275"/>
            <a:ext cx="1371600" cy="5040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ÇlÇr ñæí©" charset="0"/>
              </a:rPr>
              <a:t>Апелляционная комиссия</a:t>
            </a:r>
            <a:endParaRPr kumimoji="1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</a:endParaRPr>
          </a:p>
        </p:txBody>
      </p:sp>
      <p:sp>
        <p:nvSpPr>
          <p:cNvPr id="9" name="Прямоугольник с двумя скругленными противолежащими углами 3"/>
          <p:cNvSpPr>
            <a:spLocks/>
          </p:cNvSpPr>
          <p:nvPr/>
        </p:nvSpPr>
        <p:spPr bwMode="auto">
          <a:xfrm>
            <a:off x="565310" y="809179"/>
            <a:ext cx="3096344" cy="457200"/>
          </a:xfrm>
          <a:custGeom>
            <a:avLst/>
            <a:gdLst>
              <a:gd name="T0" fmla="*/ 76202 w 1828800"/>
              <a:gd name="T1" fmla="*/ 0 h 457200"/>
              <a:gd name="T2" fmla="*/ 1828800 w 1828800"/>
              <a:gd name="T3" fmla="*/ 0 h 457200"/>
              <a:gd name="T4" fmla="*/ 1828800 w 1828800"/>
              <a:gd name="T5" fmla="*/ 0 h 457200"/>
              <a:gd name="T6" fmla="*/ 1828800 w 1828800"/>
              <a:gd name="T7" fmla="*/ 380998 h 457200"/>
              <a:gd name="T8" fmla="*/ 1752598 w 1828800"/>
              <a:gd name="T9" fmla="*/ 457200 h 457200"/>
              <a:gd name="T10" fmla="*/ 0 w 1828800"/>
              <a:gd name="T11" fmla="*/ 457200 h 457200"/>
              <a:gd name="T12" fmla="*/ 0 w 1828800"/>
              <a:gd name="T13" fmla="*/ 457200 h 457200"/>
              <a:gd name="T14" fmla="*/ 0 w 1828800"/>
              <a:gd name="T15" fmla="*/ 76202 h 457200"/>
              <a:gd name="T16" fmla="*/ 76202 w 1828800"/>
              <a:gd name="T17" fmla="*/ 0 h 4572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28800"/>
              <a:gd name="T28" fmla="*/ 0 h 457200"/>
              <a:gd name="T29" fmla="*/ 1828800 w 1828800"/>
              <a:gd name="T30" fmla="*/ 457200 h 4572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28800" h="457200">
                <a:moveTo>
                  <a:pt x="76202" y="0"/>
                </a:moveTo>
                <a:lnTo>
                  <a:pt x="1828800" y="0"/>
                </a:lnTo>
                <a:lnTo>
                  <a:pt x="1828800" y="380998"/>
                </a:lnTo>
                <a:cubicBezTo>
                  <a:pt x="1828800" y="423083"/>
                  <a:pt x="1794683" y="457200"/>
                  <a:pt x="1752598" y="457200"/>
                </a:cubicBezTo>
                <a:lnTo>
                  <a:pt x="0" y="457200"/>
                </a:lnTo>
                <a:lnTo>
                  <a:pt x="0" y="76202"/>
                </a:lnTo>
                <a:cubicBezTo>
                  <a:pt x="0" y="34117"/>
                  <a:pt x="34117" y="0"/>
                  <a:pt x="76202" y="0"/>
                </a:cubicBezTo>
                <a:close/>
              </a:path>
            </a:pathLst>
          </a:cu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C4542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ÇlÇr ñæí©" charset="0"/>
              </a:rPr>
              <a:t>Решение </a:t>
            </a:r>
            <a:r>
              <a:rPr kumimoji="1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ÇlÇr ñæí©" charset="0"/>
              </a:rPr>
              <a:t>СПКС </a:t>
            </a:r>
            <a:r>
              <a:rPr kumimoji="1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ÇlÇr ñæí©" charset="0"/>
              </a:rPr>
              <a:t>о формировании и утверждении составов</a:t>
            </a:r>
            <a:endParaRPr kumimoji="1" 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</a:endParaRPr>
          </a:p>
        </p:txBody>
      </p:sp>
      <p:sp>
        <p:nvSpPr>
          <p:cNvPr id="12" name="Надпись 29"/>
          <p:cNvSpPr txBox="1">
            <a:spLocks noChangeArrowheads="1"/>
          </p:cNvSpPr>
          <p:nvPr/>
        </p:nvSpPr>
        <p:spPr bwMode="auto">
          <a:xfrm>
            <a:off x="997358" y="6049565"/>
            <a:ext cx="1872208" cy="3762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1" lang="ru-RU" sz="900" b="1" i="0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Times New Roman" charset="0"/>
                <a:ea typeface="ÇlÇr ñæí©" charset="0"/>
              </a:rPr>
              <a:t>Аттестация персонала </a:t>
            </a:r>
            <a:r>
              <a:rPr kumimoji="1" lang="ru-RU" sz="9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charset="0"/>
                <a:ea typeface="ÇlÇr ñæí©" charset="0"/>
              </a:rPr>
              <a:t>ЦОК в </a:t>
            </a:r>
            <a:r>
              <a:rPr kumimoji="1" lang="ru-RU" sz="900" b="1" i="0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Times New Roman" charset="0"/>
                <a:ea typeface="ÇlÇr ñæí©" charset="0"/>
              </a:rPr>
              <a:t>ЦАК в качестве </a:t>
            </a:r>
            <a:r>
              <a:rPr kumimoji="1" lang="ru-RU" sz="9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charset="0"/>
                <a:ea typeface="ÇlÇr ñæí©" charset="0"/>
              </a:rPr>
              <a:t>ЭОК </a:t>
            </a:r>
            <a:r>
              <a:rPr kumimoji="1" lang="ru-RU" sz="900" b="1" i="0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Times New Roman" charset="0"/>
                <a:ea typeface="ÇlÇr ñæí©" charset="0"/>
              </a:rPr>
              <a:t>и (или) ТЭ</a:t>
            </a:r>
            <a:endParaRPr kumimoji="1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</a:endParaRPr>
          </a:p>
        </p:txBody>
      </p:sp>
      <p:sp>
        <p:nvSpPr>
          <p:cNvPr id="13" name="Прямоугольник с двумя скругленными противолежащими углами 2"/>
          <p:cNvSpPr>
            <a:spLocks/>
          </p:cNvSpPr>
          <p:nvPr/>
        </p:nvSpPr>
        <p:spPr bwMode="auto">
          <a:xfrm>
            <a:off x="2221494" y="3473475"/>
            <a:ext cx="1440160" cy="541784"/>
          </a:xfrm>
          <a:custGeom>
            <a:avLst/>
            <a:gdLst>
              <a:gd name="T0" fmla="*/ 114302 w 1714500"/>
              <a:gd name="T1" fmla="*/ 0 h 685800"/>
              <a:gd name="T2" fmla="*/ 1714500 w 1714500"/>
              <a:gd name="T3" fmla="*/ 0 h 685800"/>
              <a:gd name="T4" fmla="*/ 1714500 w 1714500"/>
              <a:gd name="T5" fmla="*/ 0 h 685800"/>
              <a:gd name="T6" fmla="*/ 1714500 w 1714500"/>
              <a:gd name="T7" fmla="*/ 571498 h 685800"/>
              <a:gd name="T8" fmla="*/ 1600198 w 1714500"/>
              <a:gd name="T9" fmla="*/ 685800 h 685800"/>
              <a:gd name="T10" fmla="*/ 0 w 1714500"/>
              <a:gd name="T11" fmla="*/ 685800 h 685800"/>
              <a:gd name="T12" fmla="*/ 0 w 1714500"/>
              <a:gd name="T13" fmla="*/ 685800 h 685800"/>
              <a:gd name="T14" fmla="*/ 0 w 1714500"/>
              <a:gd name="T15" fmla="*/ 114302 h 685800"/>
              <a:gd name="T16" fmla="*/ 114302 w 1714500"/>
              <a:gd name="T17" fmla="*/ 0 h 6858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14500"/>
              <a:gd name="T28" fmla="*/ 0 h 685800"/>
              <a:gd name="T29" fmla="*/ 1714500 w 1714500"/>
              <a:gd name="T30" fmla="*/ 685800 h 6858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14500" h="685800">
                <a:moveTo>
                  <a:pt x="114302" y="0"/>
                </a:moveTo>
                <a:lnTo>
                  <a:pt x="1714500" y="0"/>
                </a:lnTo>
                <a:lnTo>
                  <a:pt x="1714500" y="571498"/>
                </a:lnTo>
                <a:cubicBezTo>
                  <a:pt x="1714500" y="634625"/>
                  <a:pt x="1663325" y="685800"/>
                  <a:pt x="1600198" y="685800"/>
                </a:cubicBezTo>
                <a:lnTo>
                  <a:pt x="0" y="685800"/>
                </a:lnTo>
                <a:lnTo>
                  <a:pt x="0" y="114302"/>
                </a:lnTo>
                <a:cubicBezTo>
                  <a:pt x="0" y="51175"/>
                  <a:pt x="51175" y="0"/>
                  <a:pt x="114302" y="0"/>
                </a:cubicBezTo>
                <a:close/>
              </a:path>
            </a:pathLst>
          </a:cu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ÇlÇr ñæí©" charset="0"/>
              </a:rPr>
              <a:t>Документ: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ÇlÇr ñæí©" charset="0"/>
              </a:rPr>
              <a:t>Требования к ЦОК </a:t>
            </a:r>
            <a:endParaRPr kumimoji="1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</a:endParaRPr>
          </a:p>
        </p:txBody>
      </p:sp>
      <p:sp>
        <p:nvSpPr>
          <p:cNvPr id="14" name="AutoShape 10"/>
          <p:cNvSpPr>
            <a:spLocks/>
          </p:cNvSpPr>
          <p:nvPr/>
        </p:nvSpPr>
        <p:spPr bwMode="auto">
          <a:xfrm>
            <a:off x="2221494" y="4265563"/>
            <a:ext cx="1459334" cy="613792"/>
          </a:xfrm>
          <a:custGeom>
            <a:avLst/>
            <a:gdLst>
              <a:gd name="T0" fmla="*/ 114302 w 1714500"/>
              <a:gd name="T1" fmla="*/ 0 h 685800"/>
              <a:gd name="T2" fmla="*/ 1714500 w 1714500"/>
              <a:gd name="T3" fmla="*/ 0 h 685800"/>
              <a:gd name="T4" fmla="*/ 1714500 w 1714500"/>
              <a:gd name="T5" fmla="*/ 0 h 685800"/>
              <a:gd name="T6" fmla="*/ 1714500 w 1714500"/>
              <a:gd name="T7" fmla="*/ 571498 h 685800"/>
              <a:gd name="T8" fmla="*/ 1600198 w 1714500"/>
              <a:gd name="T9" fmla="*/ 685800 h 685800"/>
              <a:gd name="T10" fmla="*/ 0 w 1714500"/>
              <a:gd name="T11" fmla="*/ 685800 h 685800"/>
              <a:gd name="T12" fmla="*/ 0 w 1714500"/>
              <a:gd name="T13" fmla="*/ 685800 h 685800"/>
              <a:gd name="T14" fmla="*/ 0 w 1714500"/>
              <a:gd name="T15" fmla="*/ 114302 h 685800"/>
              <a:gd name="T16" fmla="*/ 114302 w 1714500"/>
              <a:gd name="T17" fmla="*/ 0 h 6858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14500"/>
              <a:gd name="T28" fmla="*/ 0 h 685800"/>
              <a:gd name="T29" fmla="*/ 1714500 w 1714500"/>
              <a:gd name="T30" fmla="*/ 685800 h 6858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14500" h="685800">
                <a:moveTo>
                  <a:pt x="114302" y="0"/>
                </a:moveTo>
                <a:lnTo>
                  <a:pt x="1714500" y="0"/>
                </a:lnTo>
                <a:lnTo>
                  <a:pt x="1714500" y="571498"/>
                </a:lnTo>
                <a:cubicBezTo>
                  <a:pt x="1714500" y="634625"/>
                  <a:pt x="1663325" y="685800"/>
                  <a:pt x="1600198" y="685800"/>
                </a:cubicBezTo>
                <a:lnTo>
                  <a:pt x="0" y="685800"/>
                </a:lnTo>
                <a:lnTo>
                  <a:pt x="0" y="114302"/>
                </a:lnTo>
                <a:cubicBezTo>
                  <a:pt x="0" y="51175"/>
                  <a:pt x="51175" y="0"/>
                  <a:pt x="114302" y="0"/>
                </a:cubicBezTo>
                <a:close/>
              </a:path>
            </a:pathLst>
          </a:cu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ÇlÇr ñæí©" charset="0"/>
              </a:rPr>
              <a:t>Документ: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ÇlÇr ñæí©" charset="0"/>
              </a:rPr>
              <a:t>Порядок отбора </a:t>
            </a:r>
            <a:r>
              <a:rPr kumimoji="1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ÇlÇr ñæí©" charset="0"/>
              </a:rPr>
              <a:t>…</a:t>
            </a:r>
            <a:endParaRPr kumimoji="1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</a:endParaRPr>
          </a:p>
        </p:txBody>
      </p:sp>
      <p:sp>
        <p:nvSpPr>
          <p:cNvPr id="15" name="Прямоугольник 16"/>
          <p:cNvSpPr>
            <a:spLocks noChangeArrowheads="1"/>
          </p:cNvSpPr>
          <p:nvPr/>
        </p:nvSpPr>
        <p:spPr bwMode="auto">
          <a:xfrm>
            <a:off x="4885790" y="2537371"/>
            <a:ext cx="1371600" cy="58407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ÇlÇr ñæí©" charset="0"/>
              </a:rPr>
              <a:t>Проверка соответствия</a:t>
            </a:r>
            <a:endParaRPr kumimoji="1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</a:endParaRPr>
          </a:p>
        </p:txBody>
      </p:sp>
      <p:sp>
        <p:nvSpPr>
          <p:cNvPr id="17" name="Надпись 13"/>
          <p:cNvSpPr txBox="1">
            <a:spLocks noChangeArrowheads="1"/>
          </p:cNvSpPr>
          <p:nvPr/>
        </p:nvSpPr>
        <p:spPr bwMode="auto">
          <a:xfrm>
            <a:off x="5677878" y="2101255"/>
            <a:ext cx="1822450" cy="2921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1" lang="ru-RU" sz="900" b="1" i="0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Times New Roman" charset="0"/>
                <a:ea typeface="ÇlÇr ñæí©" charset="0"/>
              </a:rPr>
              <a:t>Формирует комиссию по проверке соответствия заявителя</a:t>
            </a:r>
            <a:endParaRPr kumimoji="1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4021694" y="3329459"/>
            <a:ext cx="1371600" cy="342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ÇlÇr ñæí©" charset="0"/>
              </a:rPr>
              <a:t>Документарная</a:t>
            </a:r>
            <a:endParaRPr kumimoji="1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5749886" y="3329459"/>
            <a:ext cx="1371600" cy="342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ÇlÇr ñæí©" charset="0"/>
              </a:rPr>
              <a:t>Выездная</a:t>
            </a:r>
            <a:endParaRPr kumimoji="1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4885790" y="3939803"/>
            <a:ext cx="1371600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ÇlÇr ñæí©" charset="0"/>
              </a:rPr>
              <a:t>Оформление экспертного заключения</a:t>
            </a:r>
            <a:endParaRPr kumimoji="1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4885790" y="4913635"/>
            <a:ext cx="1368152" cy="342900"/>
          </a:xfrm>
          <a:prstGeom prst="rect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C4542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1200" dirty="0">
                <a:latin typeface="Times New Roman" charset="0"/>
                <a:ea typeface="ÇlÇr ñæí©" charset="0"/>
              </a:rPr>
              <a:t>Решение </a:t>
            </a:r>
            <a:r>
              <a:rPr kumimoji="1" lang="ru-RU" sz="1200" dirty="0" smtClean="0">
                <a:latin typeface="Times New Roman" charset="0"/>
                <a:ea typeface="ÇlÇr ñæí©" charset="0"/>
              </a:rPr>
              <a:t>СПКС</a:t>
            </a:r>
            <a:endParaRPr kumimoji="1" lang="ru-RU" sz="1200" dirty="0">
              <a:latin typeface="Times New Roman" charset="0"/>
              <a:ea typeface="ÇlÇr ñæí©" charset="0"/>
            </a:endParaRPr>
          </a:p>
        </p:txBody>
      </p:sp>
      <p:sp>
        <p:nvSpPr>
          <p:cNvPr id="22" name="Прямоугольник 24"/>
          <p:cNvSpPr>
            <a:spLocks noChangeArrowheads="1"/>
          </p:cNvSpPr>
          <p:nvPr/>
        </p:nvSpPr>
        <p:spPr bwMode="auto">
          <a:xfrm>
            <a:off x="7334062" y="6209779"/>
            <a:ext cx="1371600" cy="5966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ÇlÇr ñæí©" charset="0"/>
              </a:rPr>
              <a:t>Аттестат </a:t>
            </a:r>
            <a:r>
              <a:rPr kumimoji="1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ÇlÇr ñæí©" charset="0"/>
              </a:rPr>
              <a:t>соответствия и условия действия</a:t>
            </a:r>
            <a:endParaRPr kumimoji="1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</a:endParaRPr>
          </a:p>
        </p:txBody>
      </p:sp>
      <p:sp>
        <p:nvSpPr>
          <p:cNvPr id="23" name="Прямоугольник 23"/>
          <p:cNvSpPr>
            <a:spLocks noChangeArrowheads="1"/>
          </p:cNvSpPr>
          <p:nvPr/>
        </p:nvSpPr>
        <p:spPr bwMode="auto">
          <a:xfrm>
            <a:off x="7334062" y="5201667"/>
            <a:ext cx="1371600" cy="7905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ÇlÇr ñæí©" charset="0"/>
              </a:rPr>
              <a:t>Внесение сведений о </a:t>
            </a:r>
            <a:r>
              <a:rPr kumimoji="1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ÇlÇr ñæí©" charset="0"/>
              </a:rPr>
              <a:t>ЦОК </a:t>
            </a:r>
            <a:r>
              <a:rPr kumimoji="1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ÇlÇr ñæí©" charset="0"/>
              </a:rPr>
              <a:t>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ÇlÇr ñæí©" charset="0"/>
              </a:rPr>
              <a:t>Федеральный реестр</a:t>
            </a:r>
            <a:endParaRPr kumimoji="1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</a:endParaRPr>
          </a:p>
        </p:txBody>
      </p:sp>
      <p:sp>
        <p:nvSpPr>
          <p:cNvPr id="24" name="Прямоугольник 22"/>
          <p:cNvSpPr>
            <a:spLocks noChangeArrowheads="1"/>
          </p:cNvSpPr>
          <p:nvPr/>
        </p:nvSpPr>
        <p:spPr bwMode="auto">
          <a:xfrm>
            <a:off x="5746438" y="5417691"/>
            <a:ext cx="1371600" cy="3429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ÇlÇr ñæí©" charset="0"/>
              </a:rPr>
              <a:t>Соответствует</a:t>
            </a:r>
            <a:endParaRPr kumimoji="1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</a:endParaRPr>
          </a:p>
        </p:txBody>
      </p:sp>
      <p:sp>
        <p:nvSpPr>
          <p:cNvPr id="25" name="Прямоугольник 21"/>
          <p:cNvSpPr>
            <a:spLocks noChangeArrowheads="1"/>
          </p:cNvSpPr>
          <p:nvPr/>
        </p:nvSpPr>
        <p:spPr bwMode="auto">
          <a:xfrm>
            <a:off x="4021694" y="5417691"/>
            <a:ext cx="1371600" cy="3429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ÇlÇr ñæí©" charset="0"/>
              </a:rPr>
              <a:t>Не соответствует</a:t>
            </a:r>
            <a:endParaRPr kumimoji="1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</a:endParaRPr>
          </a:p>
        </p:txBody>
      </p:sp>
      <p:sp>
        <p:nvSpPr>
          <p:cNvPr id="26" name="Прямоугольник 26"/>
          <p:cNvSpPr>
            <a:spLocks noChangeArrowheads="1"/>
          </p:cNvSpPr>
          <p:nvPr/>
        </p:nvSpPr>
        <p:spPr bwMode="auto">
          <a:xfrm>
            <a:off x="4885790" y="6281787"/>
            <a:ext cx="13716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ÇlÇr ñæí©" charset="0"/>
              </a:rPr>
              <a:t>ЦОК</a:t>
            </a:r>
            <a:endParaRPr kumimoji="1" lang="ru-RU" sz="3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</a:endParaRPr>
          </a:p>
        </p:txBody>
      </p:sp>
      <p:sp>
        <p:nvSpPr>
          <p:cNvPr id="27" name="Прямоугольник 10"/>
          <p:cNvSpPr>
            <a:spLocks noChangeArrowheads="1"/>
          </p:cNvSpPr>
          <p:nvPr/>
        </p:nvSpPr>
        <p:spPr bwMode="auto">
          <a:xfrm>
            <a:off x="4885790" y="1673275"/>
            <a:ext cx="1371600" cy="43204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ÇlÇr ñæí©" charset="0"/>
              </a:rPr>
              <a:t>Экспертная комиссия</a:t>
            </a:r>
            <a:endParaRPr kumimoji="1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</a:endParaRPr>
          </a:p>
        </p:txBody>
      </p:sp>
      <p:sp>
        <p:nvSpPr>
          <p:cNvPr id="28" name="Прямоугольник с двумя скругленными противолежащими углами 1"/>
          <p:cNvSpPr>
            <a:spLocks/>
          </p:cNvSpPr>
          <p:nvPr/>
        </p:nvSpPr>
        <p:spPr bwMode="auto">
          <a:xfrm>
            <a:off x="1717438" y="2393355"/>
            <a:ext cx="1368152" cy="685800"/>
          </a:xfrm>
          <a:custGeom>
            <a:avLst/>
            <a:gdLst>
              <a:gd name="T0" fmla="*/ 114302 w 1257300"/>
              <a:gd name="T1" fmla="*/ 0 h 685800"/>
              <a:gd name="T2" fmla="*/ 1257300 w 1257300"/>
              <a:gd name="T3" fmla="*/ 0 h 685800"/>
              <a:gd name="T4" fmla="*/ 1257300 w 1257300"/>
              <a:gd name="T5" fmla="*/ 0 h 685800"/>
              <a:gd name="T6" fmla="*/ 1257300 w 1257300"/>
              <a:gd name="T7" fmla="*/ 571498 h 685800"/>
              <a:gd name="T8" fmla="*/ 1142998 w 1257300"/>
              <a:gd name="T9" fmla="*/ 685800 h 685800"/>
              <a:gd name="T10" fmla="*/ 0 w 1257300"/>
              <a:gd name="T11" fmla="*/ 685800 h 685800"/>
              <a:gd name="T12" fmla="*/ 0 w 1257300"/>
              <a:gd name="T13" fmla="*/ 685800 h 685800"/>
              <a:gd name="T14" fmla="*/ 0 w 1257300"/>
              <a:gd name="T15" fmla="*/ 114302 h 685800"/>
              <a:gd name="T16" fmla="*/ 114302 w 1257300"/>
              <a:gd name="T17" fmla="*/ 0 h 6858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57300"/>
              <a:gd name="T28" fmla="*/ 0 h 685800"/>
              <a:gd name="T29" fmla="*/ 1257300 w 1257300"/>
              <a:gd name="T30" fmla="*/ 685800 h 6858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57300" h="685800">
                <a:moveTo>
                  <a:pt x="114302" y="0"/>
                </a:moveTo>
                <a:lnTo>
                  <a:pt x="1257300" y="0"/>
                </a:lnTo>
                <a:lnTo>
                  <a:pt x="1257300" y="571498"/>
                </a:lnTo>
                <a:cubicBezTo>
                  <a:pt x="1257300" y="634625"/>
                  <a:pt x="1206125" y="685800"/>
                  <a:pt x="1142998" y="685800"/>
                </a:cubicBezTo>
                <a:lnTo>
                  <a:pt x="0" y="685800"/>
                </a:lnTo>
                <a:lnTo>
                  <a:pt x="0" y="114302"/>
                </a:lnTo>
                <a:cubicBezTo>
                  <a:pt x="0" y="51175"/>
                  <a:pt x="51175" y="0"/>
                  <a:pt x="114302" y="0"/>
                </a:cubicBezTo>
                <a:close/>
              </a:path>
            </a:pathLst>
          </a:cu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ÇlÇr ñæí©" charset="0"/>
              </a:rPr>
              <a:t>Документ: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ÇlÇr ñæí©" charset="0"/>
              </a:rPr>
              <a:t>Положение об апелляционной комиссии</a:t>
            </a:r>
            <a:endParaRPr kumimoji="1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</a:endParaRPr>
          </a:p>
        </p:txBody>
      </p:sp>
      <p:sp>
        <p:nvSpPr>
          <p:cNvPr id="29" name="Прямоугольник с двумя скругленными противолежащими углами 1"/>
          <p:cNvSpPr>
            <a:spLocks/>
          </p:cNvSpPr>
          <p:nvPr/>
        </p:nvSpPr>
        <p:spPr bwMode="auto">
          <a:xfrm>
            <a:off x="7694102" y="1673275"/>
            <a:ext cx="1257300" cy="685800"/>
          </a:xfrm>
          <a:custGeom>
            <a:avLst/>
            <a:gdLst>
              <a:gd name="T0" fmla="*/ 114302 w 1257300"/>
              <a:gd name="T1" fmla="*/ 0 h 685800"/>
              <a:gd name="T2" fmla="*/ 1257300 w 1257300"/>
              <a:gd name="T3" fmla="*/ 0 h 685800"/>
              <a:gd name="T4" fmla="*/ 1257300 w 1257300"/>
              <a:gd name="T5" fmla="*/ 0 h 685800"/>
              <a:gd name="T6" fmla="*/ 1257300 w 1257300"/>
              <a:gd name="T7" fmla="*/ 571498 h 685800"/>
              <a:gd name="T8" fmla="*/ 1142998 w 1257300"/>
              <a:gd name="T9" fmla="*/ 685800 h 685800"/>
              <a:gd name="T10" fmla="*/ 0 w 1257300"/>
              <a:gd name="T11" fmla="*/ 685800 h 685800"/>
              <a:gd name="T12" fmla="*/ 0 w 1257300"/>
              <a:gd name="T13" fmla="*/ 685800 h 685800"/>
              <a:gd name="T14" fmla="*/ 0 w 1257300"/>
              <a:gd name="T15" fmla="*/ 114302 h 685800"/>
              <a:gd name="T16" fmla="*/ 114302 w 1257300"/>
              <a:gd name="T17" fmla="*/ 0 h 6858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57300"/>
              <a:gd name="T28" fmla="*/ 0 h 685800"/>
              <a:gd name="T29" fmla="*/ 1257300 w 1257300"/>
              <a:gd name="T30" fmla="*/ 685800 h 6858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57300" h="685800">
                <a:moveTo>
                  <a:pt x="114302" y="0"/>
                </a:moveTo>
                <a:lnTo>
                  <a:pt x="1257300" y="0"/>
                </a:lnTo>
                <a:lnTo>
                  <a:pt x="1257300" y="571498"/>
                </a:lnTo>
                <a:cubicBezTo>
                  <a:pt x="1257300" y="634625"/>
                  <a:pt x="1206125" y="685800"/>
                  <a:pt x="1142998" y="685800"/>
                </a:cubicBezTo>
                <a:lnTo>
                  <a:pt x="0" y="685800"/>
                </a:lnTo>
                <a:lnTo>
                  <a:pt x="0" y="114302"/>
                </a:lnTo>
                <a:cubicBezTo>
                  <a:pt x="0" y="51175"/>
                  <a:pt x="51175" y="0"/>
                  <a:pt x="114302" y="0"/>
                </a:cubicBezTo>
                <a:close/>
              </a:path>
            </a:pathLst>
          </a:cu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ÇlÇr ñæí©" charset="0"/>
              </a:rPr>
              <a:t>Документ: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ÇlÇr ñæí©" charset="0"/>
              </a:rPr>
              <a:t>Методика определения стоимости …</a:t>
            </a:r>
            <a:endParaRPr kumimoji="1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</a:endParaRPr>
          </a:p>
        </p:txBody>
      </p:sp>
      <p:cxnSp>
        <p:nvCxnSpPr>
          <p:cNvPr id="32" name="Соединительная линия уступом 31"/>
          <p:cNvCxnSpPr>
            <a:stCxn id="5" idx="2"/>
            <a:endCxn id="6" idx="0"/>
          </p:cNvCxnSpPr>
          <p:nvPr/>
        </p:nvCxnSpPr>
        <p:spPr>
          <a:xfrm rot="5400000">
            <a:off x="2546113" y="-632122"/>
            <a:ext cx="593204" cy="401759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Соединительная линия уступом 33"/>
          <p:cNvCxnSpPr>
            <a:stCxn id="5" idx="2"/>
            <a:endCxn id="8" idx="0"/>
          </p:cNvCxnSpPr>
          <p:nvPr/>
        </p:nvCxnSpPr>
        <p:spPr>
          <a:xfrm rot="5400000">
            <a:off x="3330772" y="152537"/>
            <a:ext cx="593204" cy="2448272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Соединительная линия уступом 35"/>
          <p:cNvCxnSpPr>
            <a:stCxn id="5" idx="2"/>
            <a:endCxn id="7" idx="0"/>
          </p:cNvCxnSpPr>
          <p:nvPr/>
        </p:nvCxnSpPr>
        <p:spPr>
          <a:xfrm rot="5400000">
            <a:off x="4130289" y="952054"/>
            <a:ext cx="593204" cy="84923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Соединительная линия уступом 37"/>
          <p:cNvCxnSpPr>
            <a:stCxn id="5" idx="2"/>
            <a:endCxn id="27" idx="0"/>
          </p:cNvCxnSpPr>
          <p:nvPr/>
        </p:nvCxnSpPr>
        <p:spPr>
          <a:xfrm rot="16200000" flipH="1">
            <a:off x="4914948" y="1016633"/>
            <a:ext cx="593204" cy="72008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Соединительная линия уступом 39"/>
          <p:cNvCxnSpPr>
            <a:stCxn id="5" idx="2"/>
            <a:endCxn id="29" idx="0"/>
          </p:cNvCxnSpPr>
          <p:nvPr/>
        </p:nvCxnSpPr>
        <p:spPr>
          <a:xfrm rot="16200000" flipH="1">
            <a:off x="6033355" y="-101774"/>
            <a:ext cx="593204" cy="2956894"/>
          </a:xfrm>
          <a:prstGeom prst="bentConnector4">
            <a:avLst>
              <a:gd name="adj1" fmla="val 50000"/>
              <a:gd name="adj2" fmla="val 9985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4"/>
          <p:cNvSpPr>
            <a:spLocks noChangeArrowheads="1"/>
          </p:cNvSpPr>
          <p:nvPr/>
        </p:nvSpPr>
        <p:spPr bwMode="auto">
          <a:xfrm>
            <a:off x="3229606" y="1529259"/>
            <a:ext cx="4320480" cy="936104"/>
          </a:xfrm>
          <a:prstGeom prst="rect">
            <a:avLst/>
          </a:prstGeom>
          <a:noFill/>
          <a:ln w="9525">
            <a:solidFill>
              <a:srgbClr val="008000"/>
            </a:solidFill>
            <a:prstDash val="dashDot"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4" name="Прямая со стрелкой 43"/>
          <p:cNvCxnSpPr>
            <a:stCxn id="7" idx="3"/>
            <a:endCxn id="27" idx="1"/>
          </p:cNvCxnSpPr>
          <p:nvPr/>
        </p:nvCxnSpPr>
        <p:spPr>
          <a:xfrm flipV="1">
            <a:off x="4630922" y="1889299"/>
            <a:ext cx="254868" cy="125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27" idx="2"/>
            <a:endCxn id="15" idx="0"/>
          </p:cNvCxnSpPr>
          <p:nvPr/>
        </p:nvCxnSpPr>
        <p:spPr>
          <a:xfrm>
            <a:off x="5571590" y="2105323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Соединительная линия уступом 49"/>
          <p:cNvCxnSpPr>
            <a:stCxn id="15" idx="1"/>
            <a:endCxn id="18" idx="0"/>
          </p:cNvCxnSpPr>
          <p:nvPr/>
        </p:nvCxnSpPr>
        <p:spPr>
          <a:xfrm rot="10800000" flipV="1">
            <a:off x="4707494" y="2829409"/>
            <a:ext cx="178296" cy="50005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Соединительная линия уступом 51"/>
          <p:cNvCxnSpPr>
            <a:stCxn id="15" idx="3"/>
            <a:endCxn id="19" idx="0"/>
          </p:cNvCxnSpPr>
          <p:nvPr/>
        </p:nvCxnSpPr>
        <p:spPr>
          <a:xfrm>
            <a:off x="6257390" y="2829409"/>
            <a:ext cx="178296" cy="50005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Соединительная линия уступом 53"/>
          <p:cNvCxnSpPr>
            <a:stCxn id="18" idx="2"/>
            <a:endCxn id="20" idx="1"/>
          </p:cNvCxnSpPr>
          <p:nvPr/>
        </p:nvCxnSpPr>
        <p:spPr>
          <a:xfrm rot="16200000" flipH="1">
            <a:off x="4491470" y="3888383"/>
            <a:ext cx="610344" cy="17829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Соединительная линия уступом 55"/>
          <p:cNvCxnSpPr>
            <a:stCxn id="19" idx="2"/>
            <a:endCxn id="20" idx="3"/>
          </p:cNvCxnSpPr>
          <p:nvPr/>
        </p:nvCxnSpPr>
        <p:spPr>
          <a:xfrm rot="5400000">
            <a:off x="6041366" y="3888383"/>
            <a:ext cx="610344" cy="17829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Соединительная линия уступом 57"/>
          <p:cNvCxnSpPr>
            <a:stCxn id="20" idx="2"/>
            <a:endCxn id="21" idx="0"/>
          </p:cNvCxnSpPr>
          <p:nvPr/>
        </p:nvCxnSpPr>
        <p:spPr>
          <a:xfrm rot="5400000">
            <a:off x="5426712" y="4768757"/>
            <a:ext cx="288032" cy="1724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Соединительная линия уступом 65"/>
          <p:cNvCxnSpPr>
            <a:stCxn id="21" idx="2"/>
            <a:endCxn id="25" idx="3"/>
          </p:cNvCxnSpPr>
          <p:nvPr/>
        </p:nvCxnSpPr>
        <p:spPr>
          <a:xfrm rot="5400000">
            <a:off x="5315277" y="5334552"/>
            <a:ext cx="332606" cy="17657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Соединительная линия уступом 67"/>
          <p:cNvCxnSpPr>
            <a:stCxn id="21" idx="2"/>
            <a:endCxn id="24" idx="1"/>
          </p:cNvCxnSpPr>
          <p:nvPr/>
        </p:nvCxnSpPr>
        <p:spPr>
          <a:xfrm rot="16200000" flipH="1">
            <a:off x="5491849" y="5334552"/>
            <a:ext cx="332606" cy="17657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Соединительная линия уступом 69"/>
          <p:cNvCxnSpPr>
            <a:stCxn id="24" idx="3"/>
            <a:endCxn id="23" idx="1"/>
          </p:cNvCxnSpPr>
          <p:nvPr/>
        </p:nvCxnSpPr>
        <p:spPr>
          <a:xfrm>
            <a:off x="7118038" y="5589141"/>
            <a:ext cx="216024" cy="7814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stCxn id="23" idx="2"/>
            <a:endCxn id="22" idx="0"/>
          </p:cNvCxnSpPr>
          <p:nvPr/>
        </p:nvCxnSpPr>
        <p:spPr>
          <a:xfrm rot="5400000">
            <a:off x="7911094" y="6101010"/>
            <a:ext cx="217537" cy="1270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>
            <a:stCxn id="22" idx="1"/>
            <a:endCxn id="26" idx="3"/>
          </p:cNvCxnSpPr>
          <p:nvPr/>
        </p:nvCxnSpPr>
        <p:spPr>
          <a:xfrm flipH="1">
            <a:off x="6257390" y="6508105"/>
            <a:ext cx="1076672" cy="22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Соединительная линия уступом 75"/>
          <p:cNvCxnSpPr>
            <a:stCxn id="26" idx="1"/>
            <a:endCxn id="6" idx="2"/>
          </p:cNvCxnSpPr>
          <p:nvPr/>
        </p:nvCxnSpPr>
        <p:spPr>
          <a:xfrm rot="10800000">
            <a:off x="833920" y="2359075"/>
            <a:ext cx="4051870" cy="415131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с двумя скругленными противолежащими углами 1"/>
          <p:cNvSpPr>
            <a:spLocks/>
          </p:cNvSpPr>
          <p:nvPr/>
        </p:nvSpPr>
        <p:spPr bwMode="auto">
          <a:xfrm>
            <a:off x="133262" y="5129659"/>
            <a:ext cx="1440160" cy="685800"/>
          </a:xfrm>
          <a:custGeom>
            <a:avLst/>
            <a:gdLst>
              <a:gd name="T0" fmla="*/ 114302 w 1257300"/>
              <a:gd name="T1" fmla="*/ 0 h 685800"/>
              <a:gd name="T2" fmla="*/ 1257300 w 1257300"/>
              <a:gd name="T3" fmla="*/ 0 h 685800"/>
              <a:gd name="T4" fmla="*/ 1257300 w 1257300"/>
              <a:gd name="T5" fmla="*/ 0 h 685800"/>
              <a:gd name="T6" fmla="*/ 1257300 w 1257300"/>
              <a:gd name="T7" fmla="*/ 571498 h 685800"/>
              <a:gd name="T8" fmla="*/ 1142998 w 1257300"/>
              <a:gd name="T9" fmla="*/ 685800 h 685800"/>
              <a:gd name="T10" fmla="*/ 0 w 1257300"/>
              <a:gd name="T11" fmla="*/ 685800 h 685800"/>
              <a:gd name="T12" fmla="*/ 0 w 1257300"/>
              <a:gd name="T13" fmla="*/ 685800 h 685800"/>
              <a:gd name="T14" fmla="*/ 0 w 1257300"/>
              <a:gd name="T15" fmla="*/ 114302 h 685800"/>
              <a:gd name="T16" fmla="*/ 114302 w 1257300"/>
              <a:gd name="T17" fmla="*/ 0 h 6858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57300"/>
              <a:gd name="T28" fmla="*/ 0 h 685800"/>
              <a:gd name="T29" fmla="*/ 1257300 w 1257300"/>
              <a:gd name="T30" fmla="*/ 685800 h 6858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57300" h="685800">
                <a:moveTo>
                  <a:pt x="114302" y="0"/>
                </a:moveTo>
                <a:lnTo>
                  <a:pt x="1257300" y="0"/>
                </a:lnTo>
                <a:lnTo>
                  <a:pt x="1257300" y="571498"/>
                </a:lnTo>
                <a:cubicBezTo>
                  <a:pt x="1257300" y="634625"/>
                  <a:pt x="1206125" y="685800"/>
                  <a:pt x="1142998" y="685800"/>
                </a:cubicBezTo>
                <a:lnTo>
                  <a:pt x="0" y="685800"/>
                </a:lnTo>
                <a:lnTo>
                  <a:pt x="0" y="114302"/>
                </a:lnTo>
                <a:cubicBezTo>
                  <a:pt x="0" y="51175"/>
                  <a:pt x="51175" y="0"/>
                  <a:pt x="114302" y="0"/>
                </a:cubicBezTo>
                <a:close/>
              </a:path>
            </a:pathLst>
          </a:cu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ÇlÇr ñæí©" charset="0"/>
              </a:rPr>
              <a:t>Документ: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ÇlÇr ñæí©" charset="0"/>
              </a:rPr>
              <a:t>Требования к членам</a:t>
            </a:r>
            <a:r>
              <a:rPr kumimoji="1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ÇlÇr ñæí©" charset="0"/>
              </a:rPr>
              <a:t> комиссии</a:t>
            </a:r>
            <a:endParaRPr kumimoji="1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flipH="1">
            <a:off x="900113" y="705543"/>
            <a:ext cx="8064500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с двумя скругленными противолежащими углами 2"/>
          <p:cNvSpPr>
            <a:spLocks/>
          </p:cNvSpPr>
          <p:nvPr/>
        </p:nvSpPr>
        <p:spPr bwMode="auto">
          <a:xfrm>
            <a:off x="7596190" y="783421"/>
            <a:ext cx="1440160" cy="541784"/>
          </a:xfrm>
          <a:custGeom>
            <a:avLst/>
            <a:gdLst>
              <a:gd name="T0" fmla="*/ 114302 w 1714500"/>
              <a:gd name="T1" fmla="*/ 0 h 685800"/>
              <a:gd name="T2" fmla="*/ 1714500 w 1714500"/>
              <a:gd name="T3" fmla="*/ 0 h 685800"/>
              <a:gd name="T4" fmla="*/ 1714500 w 1714500"/>
              <a:gd name="T5" fmla="*/ 0 h 685800"/>
              <a:gd name="T6" fmla="*/ 1714500 w 1714500"/>
              <a:gd name="T7" fmla="*/ 571498 h 685800"/>
              <a:gd name="T8" fmla="*/ 1600198 w 1714500"/>
              <a:gd name="T9" fmla="*/ 685800 h 685800"/>
              <a:gd name="T10" fmla="*/ 0 w 1714500"/>
              <a:gd name="T11" fmla="*/ 685800 h 685800"/>
              <a:gd name="T12" fmla="*/ 0 w 1714500"/>
              <a:gd name="T13" fmla="*/ 685800 h 685800"/>
              <a:gd name="T14" fmla="*/ 0 w 1714500"/>
              <a:gd name="T15" fmla="*/ 114302 h 685800"/>
              <a:gd name="T16" fmla="*/ 114302 w 1714500"/>
              <a:gd name="T17" fmla="*/ 0 h 6858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14500"/>
              <a:gd name="T28" fmla="*/ 0 h 685800"/>
              <a:gd name="T29" fmla="*/ 1714500 w 1714500"/>
              <a:gd name="T30" fmla="*/ 685800 h 6858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14500" h="685800">
                <a:moveTo>
                  <a:pt x="114302" y="0"/>
                </a:moveTo>
                <a:lnTo>
                  <a:pt x="1714500" y="0"/>
                </a:lnTo>
                <a:lnTo>
                  <a:pt x="1714500" y="571498"/>
                </a:lnTo>
                <a:cubicBezTo>
                  <a:pt x="1714500" y="634625"/>
                  <a:pt x="1663325" y="685800"/>
                  <a:pt x="1600198" y="685800"/>
                </a:cubicBezTo>
                <a:lnTo>
                  <a:pt x="0" y="685800"/>
                </a:lnTo>
                <a:lnTo>
                  <a:pt x="0" y="114302"/>
                </a:lnTo>
                <a:cubicBezTo>
                  <a:pt x="0" y="51175"/>
                  <a:pt x="51175" y="0"/>
                  <a:pt x="114302" y="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ÇlÇr ñæí©" charset="0"/>
              </a:rPr>
              <a:t>Требования </a:t>
            </a:r>
            <a:r>
              <a:rPr kumimoji="1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ÇlÇr ñæí©" charset="0"/>
              </a:rPr>
              <a:t>к </a:t>
            </a:r>
            <a:r>
              <a:rPr kumimoji="1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ÇlÇr ñæí©" charset="0"/>
              </a:rPr>
              <a:t>информационной открытости</a:t>
            </a:r>
            <a:endParaRPr kumimoji="1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</a:endParaRP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 rotWithShape="1">
          <a:blip r:embed="rId3"/>
          <a:srcRect r="72966"/>
          <a:stretch/>
        </p:blipFill>
        <p:spPr bwMode="auto">
          <a:xfrm>
            <a:off x="-20428" y="0"/>
            <a:ext cx="920541" cy="88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grpSp>
        <p:nvGrpSpPr>
          <p:cNvPr id="63" name="Group 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7810500" y="134274"/>
            <a:ext cx="1153987" cy="434408"/>
            <a:chOff x="1956" y="1299"/>
            <a:chExt cx="8640" cy="342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65" name="WordArt 3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681" y="2034"/>
              <a:ext cx="5235" cy="19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sz="3600" b="1" i="1" kern="10" dirty="0">
                  <a:ln w="9525">
                    <a:solidFill>
                      <a:srgbClr val="3333CC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336699"/>
                      </a:gs>
                      <a:gs pos="50000">
                        <a:srgbClr val="FFFFFF"/>
                      </a:gs>
                      <a:gs pos="100000">
                        <a:srgbClr val="336699"/>
                      </a:gs>
                    </a:gsLst>
                    <a:lin ang="5400000" scaled="1"/>
                  </a:gra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НАКС</a:t>
              </a:r>
            </a:p>
          </p:txBody>
        </p:sp>
        <p:sp>
          <p:nvSpPr>
            <p:cNvPr id="67" name="AutoShape 4"/>
            <p:cNvSpPr>
              <a:spLocks noChangeAspect="1" noChangeArrowheads="1"/>
            </p:cNvSpPr>
            <p:nvPr/>
          </p:nvSpPr>
          <p:spPr bwMode="auto">
            <a:xfrm>
              <a:off x="1956" y="1299"/>
              <a:ext cx="8640" cy="3420"/>
            </a:xfrm>
            <a:custGeom>
              <a:avLst/>
              <a:gdLst>
                <a:gd name="G0" fmla="+- 1722 0 0"/>
                <a:gd name="G1" fmla="+- 21600 0 1722"/>
                <a:gd name="G2" fmla="+- 21600 0 172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22" y="10800"/>
                  </a:moveTo>
                  <a:cubicBezTo>
                    <a:pt x="1722" y="15814"/>
                    <a:pt x="5786" y="19878"/>
                    <a:pt x="10800" y="19878"/>
                  </a:cubicBezTo>
                  <a:cubicBezTo>
                    <a:pt x="15814" y="19878"/>
                    <a:pt x="19878" y="15814"/>
                    <a:pt x="19878" y="10800"/>
                  </a:cubicBezTo>
                  <a:cubicBezTo>
                    <a:pt x="19878" y="5786"/>
                    <a:pt x="15814" y="1722"/>
                    <a:pt x="10800" y="1722"/>
                  </a:cubicBezTo>
                  <a:cubicBezTo>
                    <a:pt x="5786" y="1722"/>
                    <a:pt x="1722" y="5786"/>
                    <a:pt x="172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6699"/>
                </a:gs>
                <a:gs pos="50000">
                  <a:srgbClr val="FFFFFF"/>
                </a:gs>
                <a:gs pos="100000">
                  <a:srgbClr val="336699"/>
                </a:gs>
              </a:gsLst>
              <a:lin ang="0" scaled="1"/>
            </a:gradFill>
            <a:ln w="9525" algn="ctr">
              <a:solidFill>
                <a:srgbClr val="3333CC"/>
              </a:solidFill>
              <a:round/>
              <a:headEnd/>
              <a:tailEnd/>
            </a:ln>
            <a:effectLst>
              <a:outerShdw dist="45791" dir="2021404" algn="ctr" rotWithShape="0">
                <a:srgbClr val="B2B2B2">
                  <a:alpha val="8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 sz="1800">
                <a:latin typeface="+mn-lt"/>
                <a:cs typeface="Arial" charset="0"/>
              </a:endParaRPr>
            </a:p>
          </p:txBody>
        </p:sp>
      </p:grpSp>
      <p:sp>
        <p:nvSpPr>
          <p:cNvPr id="71" name="Прямоугольник 8"/>
          <p:cNvSpPr>
            <a:spLocks noChangeArrowheads="1"/>
          </p:cNvSpPr>
          <p:nvPr/>
        </p:nvSpPr>
        <p:spPr bwMode="auto">
          <a:xfrm>
            <a:off x="900114" y="29401"/>
            <a:ext cx="6910386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FF"/>
                </a:solidFill>
              </a:rPr>
              <a:t>Схема реализации полномочий СПКС по организации оценки  профессиональных квалификаций</a:t>
            </a:r>
          </a:p>
        </p:txBody>
      </p:sp>
    </p:spTree>
    <p:extLst>
      <p:ext uri="{BB962C8B-B14F-4D97-AF65-F5344CB8AC3E}">
        <p14:creationId xmlns:p14="http://schemas.microsoft.com/office/powerpoint/2010/main" val="215784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>
            <a:off x="900113" y="769938"/>
            <a:ext cx="8064500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900113" y="259525"/>
            <a:ext cx="6768232" cy="400110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Форма Свидетельства о профессиональной квалификации </a:t>
            </a:r>
            <a:endParaRPr lang="ru-RU" sz="2000" dirty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/>
          <a:srcRect r="72966"/>
          <a:stretch/>
        </p:blipFill>
        <p:spPr bwMode="auto">
          <a:xfrm>
            <a:off x="-20428" y="9525"/>
            <a:ext cx="920541" cy="88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grpSp>
        <p:nvGrpSpPr>
          <p:cNvPr id="2" name="Group 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7810500" y="134274"/>
            <a:ext cx="1153987" cy="434408"/>
            <a:chOff x="1956" y="1299"/>
            <a:chExt cx="8640" cy="342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1" name="WordArt 3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681" y="2034"/>
              <a:ext cx="5235" cy="19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sz="3600" b="1" i="1" kern="10" dirty="0">
                  <a:ln w="9525">
                    <a:solidFill>
                      <a:srgbClr val="3333CC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336699"/>
                      </a:gs>
                      <a:gs pos="50000">
                        <a:srgbClr val="FFFFFF"/>
                      </a:gs>
                      <a:gs pos="100000">
                        <a:srgbClr val="336699"/>
                      </a:gs>
                    </a:gsLst>
                    <a:lin ang="5400000" scaled="1"/>
                  </a:gra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НАКС</a:t>
              </a:r>
            </a:p>
          </p:txBody>
        </p:sp>
        <p:sp>
          <p:nvSpPr>
            <p:cNvPr id="14" name="AutoShape 4"/>
            <p:cNvSpPr>
              <a:spLocks noChangeAspect="1" noChangeArrowheads="1"/>
            </p:cNvSpPr>
            <p:nvPr/>
          </p:nvSpPr>
          <p:spPr bwMode="auto">
            <a:xfrm>
              <a:off x="1956" y="1299"/>
              <a:ext cx="8640" cy="3420"/>
            </a:xfrm>
            <a:custGeom>
              <a:avLst/>
              <a:gdLst>
                <a:gd name="G0" fmla="+- 1722 0 0"/>
                <a:gd name="G1" fmla="+- 21600 0 1722"/>
                <a:gd name="G2" fmla="+- 21600 0 172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22" y="10800"/>
                  </a:moveTo>
                  <a:cubicBezTo>
                    <a:pt x="1722" y="15814"/>
                    <a:pt x="5786" y="19878"/>
                    <a:pt x="10800" y="19878"/>
                  </a:cubicBezTo>
                  <a:cubicBezTo>
                    <a:pt x="15814" y="19878"/>
                    <a:pt x="19878" y="15814"/>
                    <a:pt x="19878" y="10800"/>
                  </a:cubicBezTo>
                  <a:cubicBezTo>
                    <a:pt x="19878" y="5786"/>
                    <a:pt x="15814" y="1722"/>
                    <a:pt x="10800" y="1722"/>
                  </a:cubicBezTo>
                  <a:cubicBezTo>
                    <a:pt x="5786" y="1722"/>
                    <a:pt x="1722" y="5786"/>
                    <a:pt x="172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6699"/>
                </a:gs>
                <a:gs pos="50000">
                  <a:srgbClr val="FFFFFF"/>
                </a:gs>
                <a:gs pos="100000">
                  <a:srgbClr val="336699"/>
                </a:gs>
              </a:gsLst>
              <a:lin ang="0" scaled="1"/>
            </a:gradFill>
            <a:ln w="9525" algn="ctr">
              <a:solidFill>
                <a:srgbClr val="3333CC"/>
              </a:solidFill>
              <a:round/>
              <a:headEnd/>
              <a:tailEnd/>
            </a:ln>
            <a:effectLst>
              <a:outerShdw dist="45791" dir="2021404" algn="ctr" rotWithShape="0">
                <a:srgbClr val="B2B2B2">
                  <a:alpha val="8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 sz="1800">
                <a:latin typeface="+mn-lt"/>
                <a:cs typeface="Arial" charset="0"/>
              </a:endParaRPr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726" y="895113"/>
            <a:ext cx="8064375" cy="5697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8658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>
            <a:off x="900113" y="769938"/>
            <a:ext cx="8064500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7810500" y="134274"/>
            <a:ext cx="1153987" cy="434408"/>
            <a:chOff x="1956" y="1299"/>
            <a:chExt cx="8640" cy="342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2" name="WordArt 3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681" y="2034"/>
              <a:ext cx="5235" cy="19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sz="3600" b="1" i="1" kern="10" dirty="0">
                  <a:ln w="9525">
                    <a:solidFill>
                      <a:srgbClr val="3333CC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336699"/>
                      </a:gs>
                      <a:gs pos="50000">
                        <a:srgbClr val="FFFFFF"/>
                      </a:gs>
                      <a:gs pos="100000">
                        <a:srgbClr val="336699"/>
                      </a:gs>
                    </a:gsLst>
                    <a:lin ang="5400000" scaled="1"/>
                  </a:gra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НАКС</a:t>
              </a:r>
            </a:p>
          </p:txBody>
        </p:sp>
        <p:sp>
          <p:nvSpPr>
            <p:cNvPr id="13" name="AutoShape 4"/>
            <p:cNvSpPr>
              <a:spLocks noChangeAspect="1" noChangeArrowheads="1"/>
            </p:cNvSpPr>
            <p:nvPr/>
          </p:nvSpPr>
          <p:spPr bwMode="auto">
            <a:xfrm>
              <a:off x="1956" y="1299"/>
              <a:ext cx="8640" cy="3420"/>
            </a:xfrm>
            <a:custGeom>
              <a:avLst/>
              <a:gdLst>
                <a:gd name="G0" fmla="+- 1722 0 0"/>
                <a:gd name="G1" fmla="+- 21600 0 1722"/>
                <a:gd name="G2" fmla="+- 21600 0 172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22" y="10800"/>
                  </a:moveTo>
                  <a:cubicBezTo>
                    <a:pt x="1722" y="15814"/>
                    <a:pt x="5786" y="19878"/>
                    <a:pt x="10800" y="19878"/>
                  </a:cubicBezTo>
                  <a:cubicBezTo>
                    <a:pt x="15814" y="19878"/>
                    <a:pt x="19878" y="15814"/>
                    <a:pt x="19878" y="10800"/>
                  </a:cubicBezTo>
                  <a:cubicBezTo>
                    <a:pt x="19878" y="5786"/>
                    <a:pt x="15814" y="1722"/>
                    <a:pt x="10800" y="1722"/>
                  </a:cubicBezTo>
                  <a:cubicBezTo>
                    <a:pt x="5786" y="1722"/>
                    <a:pt x="1722" y="5786"/>
                    <a:pt x="172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6699"/>
                </a:gs>
                <a:gs pos="50000">
                  <a:srgbClr val="FFFFFF"/>
                </a:gs>
                <a:gs pos="100000">
                  <a:srgbClr val="336699"/>
                </a:gs>
              </a:gsLst>
              <a:lin ang="0" scaled="1"/>
            </a:gradFill>
            <a:ln w="9525" algn="ctr">
              <a:solidFill>
                <a:srgbClr val="3333CC"/>
              </a:solidFill>
              <a:round/>
              <a:headEnd/>
              <a:tailEnd/>
            </a:ln>
            <a:effectLst>
              <a:outerShdw dist="45791" dir="2021404" algn="ctr" rotWithShape="0">
                <a:srgbClr val="B2B2B2">
                  <a:alpha val="8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 sz="1800">
                <a:latin typeface="+mn-lt"/>
                <a:cs typeface="Arial" charset="0"/>
              </a:endParaRP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/>
          <a:srcRect r="72966"/>
          <a:stretch/>
        </p:blipFill>
        <p:spPr bwMode="auto">
          <a:xfrm>
            <a:off x="-20428" y="0"/>
            <a:ext cx="920541" cy="88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050" name="Picture 2" descr="8d79c570fb3daf9e476fdfea44269bfb4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755" y="1002110"/>
            <a:ext cx="3622546" cy="2709466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0282" y="1663700"/>
            <a:ext cx="428420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1" name="Прямоугольник 10"/>
          <p:cNvSpPr/>
          <p:nvPr/>
        </p:nvSpPr>
        <p:spPr>
          <a:xfrm>
            <a:off x="428754" y="3962400"/>
            <a:ext cx="3622547" cy="2343150"/>
          </a:xfrm>
          <a:prstGeom prst="rect">
            <a:avLst/>
          </a:prstGeom>
          <a:noFill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none" lIns="91440" tIns="45720" rIns="91440" bIns="45720">
            <a:prstTxWarp prst="textIn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Ждать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или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ждать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854679" y="1971675"/>
            <a:ext cx="897314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9900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19900" b="1" cap="all" dirty="0">
              <a:ln w="9000" cmpd="sng">
                <a:solidFill>
                  <a:srgbClr val="FFFF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658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>
            <a:off x="900113" y="769938"/>
            <a:ext cx="8064500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900113" y="259525"/>
            <a:ext cx="6768232" cy="400110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Форма Свидетельства о профессиональной квалификации </a:t>
            </a:r>
            <a:endParaRPr lang="ru-RU" sz="2000" dirty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/>
          <a:srcRect r="72966"/>
          <a:stretch/>
        </p:blipFill>
        <p:spPr bwMode="auto">
          <a:xfrm>
            <a:off x="-20428" y="9525"/>
            <a:ext cx="920541" cy="88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grpSp>
        <p:nvGrpSpPr>
          <p:cNvPr id="2" name="Group 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7810500" y="134274"/>
            <a:ext cx="1153987" cy="434408"/>
            <a:chOff x="1956" y="1299"/>
            <a:chExt cx="8640" cy="342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1" name="WordArt 3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681" y="2034"/>
              <a:ext cx="5235" cy="19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sz="3600" b="1" i="1" kern="10" dirty="0">
                  <a:ln w="9525">
                    <a:solidFill>
                      <a:srgbClr val="3333CC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336699"/>
                      </a:gs>
                      <a:gs pos="50000">
                        <a:srgbClr val="FFFFFF"/>
                      </a:gs>
                      <a:gs pos="100000">
                        <a:srgbClr val="336699"/>
                      </a:gs>
                    </a:gsLst>
                    <a:lin ang="5400000" scaled="1"/>
                  </a:gra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НАКС</a:t>
              </a:r>
            </a:p>
          </p:txBody>
        </p:sp>
        <p:sp>
          <p:nvSpPr>
            <p:cNvPr id="14" name="AutoShape 4"/>
            <p:cNvSpPr>
              <a:spLocks noChangeAspect="1" noChangeArrowheads="1"/>
            </p:cNvSpPr>
            <p:nvPr/>
          </p:nvSpPr>
          <p:spPr bwMode="auto">
            <a:xfrm>
              <a:off x="1956" y="1299"/>
              <a:ext cx="8640" cy="3420"/>
            </a:xfrm>
            <a:custGeom>
              <a:avLst/>
              <a:gdLst>
                <a:gd name="G0" fmla="+- 1722 0 0"/>
                <a:gd name="G1" fmla="+- 21600 0 1722"/>
                <a:gd name="G2" fmla="+- 21600 0 172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22" y="10800"/>
                  </a:moveTo>
                  <a:cubicBezTo>
                    <a:pt x="1722" y="15814"/>
                    <a:pt x="5786" y="19878"/>
                    <a:pt x="10800" y="19878"/>
                  </a:cubicBezTo>
                  <a:cubicBezTo>
                    <a:pt x="15814" y="19878"/>
                    <a:pt x="19878" y="15814"/>
                    <a:pt x="19878" y="10800"/>
                  </a:cubicBezTo>
                  <a:cubicBezTo>
                    <a:pt x="19878" y="5786"/>
                    <a:pt x="15814" y="1722"/>
                    <a:pt x="10800" y="1722"/>
                  </a:cubicBezTo>
                  <a:cubicBezTo>
                    <a:pt x="5786" y="1722"/>
                    <a:pt x="1722" y="5786"/>
                    <a:pt x="172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6699"/>
                </a:gs>
                <a:gs pos="50000">
                  <a:srgbClr val="FFFFFF"/>
                </a:gs>
                <a:gs pos="100000">
                  <a:srgbClr val="336699"/>
                </a:gs>
              </a:gsLst>
              <a:lin ang="0" scaled="1"/>
            </a:gradFill>
            <a:ln w="9525" algn="ctr">
              <a:solidFill>
                <a:srgbClr val="3333CC"/>
              </a:solidFill>
              <a:round/>
              <a:headEnd/>
              <a:tailEnd/>
            </a:ln>
            <a:effectLst>
              <a:outerShdw dist="45791" dir="2021404" algn="ctr" rotWithShape="0">
                <a:srgbClr val="B2B2B2">
                  <a:alpha val="8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 sz="1800">
                <a:latin typeface="+mn-lt"/>
                <a:cs typeface="Arial" charset="0"/>
              </a:endParaRP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895112"/>
            <a:ext cx="7857517" cy="558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8658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>
            <a:off x="900113" y="769938"/>
            <a:ext cx="8064500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900113" y="259525"/>
            <a:ext cx="6768232" cy="400110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Форма Свидетельства о профессиональной квалификации </a:t>
            </a:r>
            <a:endParaRPr lang="ru-RU" sz="2000" dirty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/>
          <a:srcRect r="72966"/>
          <a:stretch/>
        </p:blipFill>
        <p:spPr bwMode="auto">
          <a:xfrm>
            <a:off x="-20428" y="9525"/>
            <a:ext cx="920541" cy="88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grpSp>
        <p:nvGrpSpPr>
          <p:cNvPr id="2" name="Group 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7810500" y="134274"/>
            <a:ext cx="1153987" cy="434408"/>
            <a:chOff x="1956" y="1299"/>
            <a:chExt cx="8640" cy="342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1" name="WordArt 3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681" y="2034"/>
              <a:ext cx="5235" cy="19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sz="3600" b="1" i="1" kern="10" dirty="0">
                  <a:ln w="9525">
                    <a:solidFill>
                      <a:srgbClr val="3333CC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336699"/>
                      </a:gs>
                      <a:gs pos="50000">
                        <a:srgbClr val="FFFFFF"/>
                      </a:gs>
                      <a:gs pos="100000">
                        <a:srgbClr val="336699"/>
                      </a:gs>
                    </a:gsLst>
                    <a:lin ang="5400000" scaled="1"/>
                  </a:gra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НАКС</a:t>
              </a:r>
            </a:p>
          </p:txBody>
        </p:sp>
        <p:sp>
          <p:nvSpPr>
            <p:cNvPr id="14" name="AutoShape 4"/>
            <p:cNvSpPr>
              <a:spLocks noChangeAspect="1" noChangeArrowheads="1"/>
            </p:cNvSpPr>
            <p:nvPr/>
          </p:nvSpPr>
          <p:spPr bwMode="auto">
            <a:xfrm>
              <a:off x="1956" y="1299"/>
              <a:ext cx="8640" cy="3420"/>
            </a:xfrm>
            <a:custGeom>
              <a:avLst/>
              <a:gdLst>
                <a:gd name="G0" fmla="+- 1722 0 0"/>
                <a:gd name="G1" fmla="+- 21600 0 1722"/>
                <a:gd name="G2" fmla="+- 21600 0 172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22" y="10800"/>
                  </a:moveTo>
                  <a:cubicBezTo>
                    <a:pt x="1722" y="15814"/>
                    <a:pt x="5786" y="19878"/>
                    <a:pt x="10800" y="19878"/>
                  </a:cubicBezTo>
                  <a:cubicBezTo>
                    <a:pt x="15814" y="19878"/>
                    <a:pt x="19878" y="15814"/>
                    <a:pt x="19878" y="10800"/>
                  </a:cubicBezTo>
                  <a:cubicBezTo>
                    <a:pt x="19878" y="5786"/>
                    <a:pt x="15814" y="1722"/>
                    <a:pt x="10800" y="1722"/>
                  </a:cubicBezTo>
                  <a:cubicBezTo>
                    <a:pt x="5786" y="1722"/>
                    <a:pt x="1722" y="5786"/>
                    <a:pt x="172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6699"/>
                </a:gs>
                <a:gs pos="50000">
                  <a:srgbClr val="FFFFFF"/>
                </a:gs>
                <a:gs pos="100000">
                  <a:srgbClr val="336699"/>
                </a:gs>
              </a:gsLst>
              <a:lin ang="0" scaled="1"/>
            </a:gradFill>
            <a:ln w="9525" algn="ctr">
              <a:solidFill>
                <a:srgbClr val="3333CC"/>
              </a:solidFill>
              <a:round/>
              <a:headEnd/>
              <a:tailEnd/>
            </a:ln>
            <a:effectLst>
              <a:outerShdw dist="45791" dir="2021404" algn="ctr" rotWithShape="0">
                <a:srgbClr val="B2B2B2">
                  <a:alpha val="8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 sz="1800">
                <a:latin typeface="+mn-lt"/>
                <a:cs typeface="Arial" charset="0"/>
              </a:endParaRPr>
            </a:p>
          </p:txBody>
        </p:sp>
      </p:grpSp>
      <p:pic>
        <p:nvPicPr>
          <p:cNvPr id="12" name="Рисунок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379265"/>
            <a:ext cx="4352290" cy="3297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1\Desktop\МИНТРУД свидетельт\Минтруд синий 08.05\Svid_kval_ forzats_21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63441"/>
            <a:ext cx="4210050" cy="31698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8658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>
            <a:off x="900113" y="769938"/>
            <a:ext cx="8064500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900113" y="105637"/>
            <a:ext cx="6768232" cy="707886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Структура регистрационного номера Свидетельства о профессиональной квалификации </a:t>
            </a:r>
            <a:endParaRPr lang="ru-RU" sz="2000" dirty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/>
          <a:srcRect r="72966"/>
          <a:stretch/>
        </p:blipFill>
        <p:spPr bwMode="auto">
          <a:xfrm>
            <a:off x="-20428" y="9525"/>
            <a:ext cx="920541" cy="88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grpSp>
        <p:nvGrpSpPr>
          <p:cNvPr id="2" name="Group 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7810500" y="134274"/>
            <a:ext cx="1153987" cy="434408"/>
            <a:chOff x="1956" y="1299"/>
            <a:chExt cx="8640" cy="342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1" name="WordArt 3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681" y="2034"/>
              <a:ext cx="5235" cy="19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sz="3600" b="1" i="1" kern="10" dirty="0">
                  <a:ln w="9525">
                    <a:solidFill>
                      <a:srgbClr val="3333CC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336699"/>
                      </a:gs>
                      <a:gs pos="50000">
                        <a:srgbClr val="FFFFFF"/>
                      </a:gs>
                      <a:gs pos="100000">
                        <a:srgbClr val="336699"/>
                      </a:gs>
                    </a:gsLst>
                    <a:lin ang="5400000" scaled="1"/>
                  </a:gra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НАКС</a:t>
              </a:r>
            </a:p>
          </p:txBody>
        </p:sp>
        <p:sp>
          <p:nvSpPr>
            <p:cNvPr id="14" name="AutoShape 4"/>
            <p:cNvSpPr>
              <a:spLocks noChangeAspect="1" noChangeArrowheads="1"/>
            </p:cNvSpPr>
            <p:nvPr/>
          </p:nvSpPr>
          <p:spPr bwMode="auto">
            <a:xfrm>
              <a:off x="1956" y="1299"/>
              <a:ext cx="8640" cy="3420"/>
            </a:xfrm>
            <a:custGeom>
              <a:avLst/>
              <a:gdLst>
                <a:gd name="G0" fmla="+- 1722 0 0"/>
                <a:gd name="G1" fmla="+- 21600 0 1722"/>
                <a:gd name="G2" fmla="+- 21600 0 172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22" y="10800"/>
                  </a:moveTo>
                  <a:cubicBezTo>
                    <a:pt x="1722" y="15814"/>
                    <a:pt x="5786" y="19878"/>
                    <a:pt x="10800" y="19878"/>
                  </a:cubicBezTo>
                  <a:cubicBezTo>
                    <a:pt x="15814" y="19878"/>
                    <a:pt x="19878" y="15814"/>
                    <a:pt x="19878" y="10800"/>
                  </a:cubicBezTo>
                  <a:cubicBezTo>
                    <a:pt x="19878" y="5786"/>
                    <a:pt x="15814" y="1722"/>
                    <a:pt x="10800" y="1722"/>
                  </a:cubicBezTo>
                  <a:cubicBezTo>
                    <a:pt x="5786" y="1722"/>
                    <a:pt x="1722" y="5786"/>
                    <a:pt x="172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6699"/>
                </a:gs>
                <a:gs pos="50000">
                  <a:srgbClr val="FFFFFF"/>
                </a:gs>
                <a:gs pos="100000">
                  <a:srgbClr val="336699"/>
                </a:gs>
              </a:gsLst>
              <a:lin ang="0" scaled="1"/>
            </a:gradFill>
            <a:ln w="9525" algn="ctr">
              <a:solidFill>
                <a:srgbClr val="3333CC"/>
              </a:solidFill>
              <a:round/>
              <a:headEnd/>
              <a:tailEnd/>
            </a:ln>
            <a:effectLst>
              <a:outerShdw dist="45791" dir="2021404" algn="ctr" rotWithShape="0">
                <a:srgbClr val="B2B2B2">
                  <a:alpha val="8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 sz="1800">
                <a:latin typeface="+mn-lt"/>
                <a:cs typeface="Arial" charset="0"/>
              </a:endParaRP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895113"/>
            <a:ext cx="7904808" cy="3378869"/>
          </a:xfrm>
          <a:prstGeom prst="rect">
            <a:avLst/>
          </a:prstGeom>
          <a:effectLst>
            <a:outerShdw blurRad="101600" dist="38100" dir="2700000" sx="101000" sy="101000" algn="tl" rotWithShape="0">
              <a:srgbClr val="0000FF">
                <a:alpha val="40000"/>
              </a:srgbClr>
            </a:outerShdw>
          </a:effectLst>
        </p:spPr>
      </p:pic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9575" y="4733925"/>
            <a:ext cx="8324850" cy="1200150"/>
          </a:xfrm>
          <a:prstGeom prst="rect">
            <a:avLst/>
          </a:prstGeom>
          <a:effectLst>
            <a:outerShdw blurRad="101600" dist="38100" dir="2700000" sx="101000" sy="101000" algn="tl" rotWithShape="0">
              <a:srgbClr val="0000FF">
                <a:alpha val="40000"/>
              </a:srgbClr>
            </a:outerShdw>
          </a:effectLst>
        </p:spPr>
      </p:pic>
      <p:sp>
        <p:nvSpPr>
          <p:cNvPr id="15" name="Стрелка вниз 14"/>
          <p:cNvSpPr/>
          <p:nvPr/>
        </p:nvSpPr>
        <p:spPr>
          <a:xfrm>
            <a:off x="1181100" y="4273982"/>
            <a:ext cx="2752725" cy="459943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658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>
            <a:off x="900113" y="769938"/>
            <a:ext cx="8064500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865412" y="4724400"/>
            <a:ext cx="5328592" cy="7486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Спасибо за внимание</a:t>
            </a:r>
            <a:endParaRPr lang="ru-RU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940151" y="5733256"/>
            <a:ext cx="2654513" cy="74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www.naks.ru</a:t>
            </a:r>
            <a:endParaRPr lang="ru-RU" sz="2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/>
          <a:srcRect r="72966"/>
          <a:stretch/>
        </p:blipFill>
        <p:spPr bwMode="auto">
          <a:xfrm>
            <a:off x="-20428" y="0"/>
            <a:ext cx="920541" cy="88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grpSp>
        <p:nvGrpSpPr>
          <p:cNvPr id="10" name="Group 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7810500" y="134274"/>
            <a:ext cx="1153987" cy="434408"/>
            <a:chOff x="1956" y="1299"/>
            <a:chExt cx="8640" cy="342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1" name="WordArt 3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681" y="2034"/>
              <a:ext cx="5235" cy="19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sz="3600" b="1" i="1" kern="10" dirty="0">
                  <a:ln w="9525">
                    <a:solidFill>
                      <a:srgbClr val="3333CC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336699"/>
                      </a:gs>
                      <a:gs pos="50000">
                        <a:srgbClr val="FFFFFF"/>
                      </a:gs>
                      <a:gs pos="100000">
                        <a:srgbClr val="336699"/>
                      </a:gs>
                    </a:gsLst>
                    <a:lin ang="5400000" scaled="1"/>
                  </a:gra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НАКС</a:t>
              </a:r>
            </a:p>
          </p:txBody>
        </p:sp>
        <p:sp>
          <p:nvSpPr>
            <p:cNvPr id="14" name="AutoShape 4"/>
            <p:cNvSpPr>
              <a:spLocks noChangeAspect="1" noChangeArrowheads="1"/>
            </p:cNvSpPr>
            <p:nvPr/>
          </p:nvSpPr>
          <p:spPr bwMode="auto">
            <a:xfrm>
              <a:off x="1956" y="1299"/>
              <a:ext cx="8640" cy="3420"/>
            </a:xfrm>
            <a:custGeom>
              <a:avLst/>
              <a:gdLst>
                <a:gd name="G0" fmla="+- 1722 0 0"/>
                <a:gd name="G1" fmla="+- 21600 0 1722"/>
                <a:gd name="G2" fmla="+- 21600 0 172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22" y="10800"/>
                  </a:moveTo>
                  <a:cubicBezTo>
                    <a:pt x="1722" y="15814"/>
                    <a:pt x="5786" y="19878"/>
                    <a:pt x="10800" y="19878"/>
                  </a:cubicBezTo>
                  <a:cubicBezTo>
                    <a:pt x="15814" y="19878"/>
                    <a:pt x="19878" y="15814"/>
                    <a:pt x="19878" y="10800"/>
                  </a:cubicBezTo>
                  <a:cubicBezTo>
                    <a:pt x="19878" y="5786"/>
                    <a:pt x="15814" y="1722"/>
                    <a:pt x="10800" y="1722"/>
                  </a:cubicBezTo>
                  <a:cubicBezTo>
                    <a:pt x="5786" y="1722"/>
                    <a:pt x="1722" y="5786"/>
                    <a:pt x="172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6699"/>
                </a:gs>
                <a:gs pos="50000">
                  <a:srgbClr val="FFFFFF"/>
                </a:gs>
                <a:gs pos="100000">
                  <a:srgbClr val="336699"/>
                </a:gs>
              </a:gsLst>
              <a:lin ang="0" scaled="1"/>
            </a:gradFill>
            <a:ln w="9525" algn="ctr">
              <a:solidFill>
                <a:srgbClr val="3333CC"/>
              </a:solidFill>
              <a:round/>
              <a:headEnd/>
              <a:tailEnd/>
            </a:ln>
            <a:effectLst>
              <a:outerShdw dist="45791" dir="2021404" algn="ctr" rotWithShape="0">
                <a:srgbClr val="B2B2B2">
                  <a:alpha val="8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 sz="1800">
                <a:latin typeface="+mn-lt"/>
                <a:cs typeface="Arial" charset="0"/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3654151" y="1364774"/>
            <a:ext cx="4572000" cy="23083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82880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Нормативно-методические документы НСПК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обеспечивают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формирование системы независимой оценки квалификаций !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074" name="AutoShape 2" descr="data:image/jpeg;base64,/9j/4AAQSkZJRgABAQAAAQABAAD/2wCEAAkGBxQSEhQUEhQWFRQUFhcRFBAUFBAUFxQXFRQYFxUWFBQYHCggGBomHBQUITEhJSkrLi4uFx8zODMsNygtLisBCgoKDg0OGhAQGywkHCQsLCwsLywsLCwsLCwsLCssLCwsLCwsLCwsLCwsLCwsLCwsLCwsLCwsLCwuLCwsLCwsLP/AABEIARMAtwMBIgACEQEDEQH/xAAcAAEAAQUBAQAAAAAAAAAAAAAABgMEBQcIAgH/xABLEAABAwEEBgUHBwgJBQAAAAABAAIDEQQSITEFBkFRYXEHE4GRoRQiIzJSscFCU2KSotHwM0Nyc4Kys+EIJCU0RGOTwsODo9LT8f/EABoBAQACAwEAAAAAAAAAAAAAAAACAwEEBQb/xAAgEQEAAgIDAQADAQAAAAAAAAAAAQIDEQQhMRIFEyJB/9oADAMBAAIRAxEAPwDeKIiAiIgIiICItX6/9LEdmc6CxlsszTdfLg6OMjNoofOcO4INmT2hrBV7mtG9xDR3lILQ14qxzXD2mkOHeFyLp7TlptTi+aZ7z+kaDkFU1P1wtGjpxLG8kZPjcXFr27WuFe45jvBj9DrpFhtVNZYdIQNmgdwfGaXo3ey4DwORGIWZUgREQEREBERAREQEREBERAREQEREBEUc1/1mbo6xSTmhf6kTD8qR2DewYk8AUEH6Z9f3QA2KyOpK5vp5mnGJrh6jTseRjXYOJWhBgrye1Olc58ji57yXvec3OcakntVs9qrmWHtr6qlLGgVQKEyjMsvqZrXNo6cSxHDJ8Zrde32XAbMc8wcRtB6i1W1jht8DZoTwfGaXo3UqWu+ByIxC5CexZ7UvWqbR07ZIjh6r2E+a9talj+G45tOO8GdbEWdbosPqtrHDb4BNCfovjNL0T9rHjfx25rMKxMREQEREBERAREQEREBERAREQFzr0/awGe3NsrSbllb5wxoZJQHE020bdFeJXRS1Z006heVxm2Wdv9Yib6Rg/PRj/c0ZbxhuWJHPLSqgcvLAqzGKqZVTZ8AXsNVRsaqtjVU2VWyLe4qb4lfXF9DFiLofsZHUzWiewTiWE4ijXxEm5Mz2HcRsds5VB6U0JrfZbTZPK2yNZE0el6xzWmFwzbJjgffhStVyrIymKzztEvmsvlENTR1yeIE0Lmeq4jImhrXmrqX2vx5Np7rt0zOJMejhdaDR1qkbUup81Gchxd3bVsrULWdukLI2UYSMPVTtwFJGgXiADg01vDgVyvM3DD/4dxU96I9ZvI9INjeaQ2wNjdXJsucbu0uu/tDcrIlbEujkRFJkREQEREBERAREQEREBEUJ6TdfWaMhoyj7VID1URyaNskn0R4lBqfpd1Pjstt6yN7I4ZwZXNJxjfXzg1gxIOYHNQl1thjwZEZD7cri0HkxnxKtNKaTltMrpZ3ukkealzj4AbBwCtqqudIzWGRbpVhwfCG/Sjc/Dm1xIIVwAKVFDyxWGuq4skpaeG0fcq70iVOSkSyBXqOIuNAvTIC6hbi07fgVNtCaHaxoJALt+ezuWlmyxijv1zOTyIwR36wti1Wc6heQK7MzluCmeoNkZZ5JYXYsmY11DSl5pIwGzBy9tGziMOzcPisVpS2GEteMCAdwWrg5V5yRvxocXnZLZ43PTG9IeqAimDocnskkujZ1YqT4qEyzGPqJW+tGWvHNjsPGNS7S2tLpnEnZGYW8A4gvPbQDlVRO2R1gHBzh4j/2FdqJifHp6zt2FFIHNDhiHAOB4EVC9rA6h27r9HWOStS6COvNrQ1w7wVnlamIiICIiAiIgIiICIiDFaz6cjsNmktEvqsGDdr3HBrBxJoFyprDpOW1zyTzm9JIanc0fJa3c0DAKfdPOtHXWptjYfR2YX5KHOZwyP6LT9orWIlULSxMqLmrzRVSV8uqG0Zl8aqjQvgavbQozKq0sroa19W6uYOY3/cVPdH29rgMcDkTyyxNAVrNmCv7Fb3RneDgRvH3rTz4IyObyuLGb1s0zDfuwrw3DLl2KI6z2upoNmG5Wr9OPa3MkGlx1aUpsI/HxWCtdsLs1r4OJNLblq8X8fbHfdlLrMVcDzoJPour3sLj/CWOc5ZPQTQ7rmk5tZvoPSBpJAxNA89661YegpGob86CrVf0RE35qSaPlWRzx++tgrT/APR2nLYrbZ3YOilZJT9YwtNN49EMeK3AroWCIiAiIgIiICIiAvL60NM6YV37F6RBxzrNBOy12gWoUnMr3SZ0LnOJq2uJadh3UWPDV050n6gs0lFfjAbaox6N/tj5t/Dcdi5rls7o3uY9pa9hLXNOYIzBVV+ldulNrFUbGq0TFcthWva+mvbJpaCNewxXJiXghR+tqvvamGr3dXhCUPVaF9KtPqnwO/8AHwVG32JzKOzY7EO8CDxBwXttmc4YDh2qXalWVtovWWbN4Loidj2DEdrR9g71ZSY8W47xvW0AWU1bfSVw2uikAG8tb1g8WK71o1ZksjzgSzerHVh39bgrtfc7Hgs/3K6G1DaHQPagLbaYvlCItJJxe2KWkbuJAeWngGreS5p6MrSYtOwVw6wGMj9ZZ7wr20XSyshIREWQREQEREBERAREQFp7px1Kvt8vgb57MLQ0D1m4AScxt4LcKpzxNe1zXAFrgWuaciCKEFYmNsTG3HdncspBirrX3Vs6Otr4aeid6SE72OOA5g1HYsdZpFoZq6c/PXS6kjVlK1Xrnq0lVWPajHtQDarO6H0CZKOdQA5V9/Je9X9E3zedkNh2qaQQgUpTZs4e/gqOTyfn+atHm874/inqzs+jWNaBdb6tO/4nwVOUdU8StpWNzHi6PZIw/RpUV4rLUw7Ng93xVnpAVac8Rs/HqrRx5bReJczDnvGSJ3/qbWuyw2yOhANR71ovSWjxZ5DIMobW5oPBjmu+Kl8GtJs7RjkKeChOk7eZInA5ve+U83kfcO9ekreLREvaY7/URLLW1/k2lbPLkGWhhPJtpII/0y0LqRcra9VLopR8poeD+lDC4H63Wdy6b0HaxNZoJRlJFHIDwewO+KthavkRFkEREBERAREQERWGnNMRWOB887gyOMVJ2nc1o2uOQCC5tlrZEx0krgxjRVz3EADtWrNZ+mqGIlllbfI/OPDvCPD7RB4LVWv2v9o0lKakxwNJ6qAHIY0c47Xkbe5RALEyJprTr87SBb5TFeuVuXS1hbXPForTgSVibPLG/wDJkg/NvzPI5FYNfWhV2iLeq71i3rPGVe9HxGR4G8+CsmWhrgLwIfXF+FCKYYb1INWGBriScxQEbeFVp5Y/XWZhzuRH6qTMJjYIQ0ADgMju9yvWnj4fjFUYncTmNn47lVa7LE9y4Vu5eTvuZ3L64qw0hJ5px2d/HgPvV69/E5bvBR/WG20bStajH+XirMVN2hdxsc2vEIZpOWrisfeVa1vqVaFy9BjjUPZYK6rCW6bbfsFlk3RxtJ4xPmiP+3uC3x0UWrrNE2Q1qWR9Uf8ApuLKdzQtFWZvWaJb/lvnb/3Ipv3es71tboBtl7R8sZ/NWh4A+i9jH/vOetiGy2YiIpAiIgIiICIiD4SuculfWZ+kZrsZPkkJIipWkrsnTHeMw3hjtW0+lvWDyezNs7HXZbUSyozbE2hmdwqCGA/TrsWpJQ0igApSgHBRtLEzpr+WCipUUot9gGxYK0WehUNsfS1C9tCXV7a1YmVcy9xrLaNtpYeG5YprVXYqbxEw18kRaNJ9o7S9QMTTniFmYbY00o493Na0s1oLTUdyyjNIuAvMOWY3di5+Tibn+XIy/j4tO6JhbLcGtJvbMqcuH4ooJpnSBe6vYAqdt0s9+Z+Cx8prxPD71fx+N8dy2+Hwv19z6t5HKiSqkgKpELfiHXrGkx1Pe59ktEVPMEjaOrV1+eN0LGXdxJGO+nNT7+j7aqSWyE4YRygHOoLmOw4eZ3qB9G0n97b/AJcU1P1MwcfBTboqd/abnj1jHLZp273hzXNmoMKP6o13OB9oKyE27kRFIEREBERAREQczdKesJtGk56HzID5Kwbur/KHmXl3cFH7PpEhbY6WOjJ87322xi892M1mAALqAC/FQYu3g57DsOlWgg0NQRgQcCCNhCovuFV+mYdayVYztqkSriOqom+mtbJpjDEvrY1kDAvDolj9iP7drYMXoL24KmVneze1RpVaOa7iO7YRuKtmlXEFkc/ACqxPXcozqO5XgsTZ23o89rdtc6fz296xU0T4zQjDcVKtC6Ic0hxcBXAtxFRvvbKGnHBSx+r0drjJFOsbmR8oHJ47qHcQVKmWtp1HqWLk0vPzE9tS0Dss921UHNUh09qvJCTgaDao9KTXHP3/AM1fDdrKS9G5rbDH89BPF2llR7lItV7WYNMQvBoJJmtPFloAwPDz2nsUR1ItFy32V2zrA0/tAt+KkWnR1Fqa8fmy0/6MhZ/xBWQm6XReY31AIyIB716UgREQEREBERAWsulHo4bag602VobaALz2DATADwfx2rZqLExtiY305BjYQSCKEEtIOYINCCr6Fq2j0w6lZ26zty/vDBtHzgHDbwx2LV1ncubnpNZczkUmsq/VKhNErxpVOZatbTtp1tO2JmYqJaryYLxZoC9wAxrktututtyLajcqujbAZHADvU60Zo1sbQGOBrmCBjn+O1NCaOEbRdcDXMUzwOzPf3hZbq/aYM8SO3AbN/cudnzzedR44PL5k5LajxS6k5loIqfOGFTjkd2ZVSwWzqHtcGkEE1bsIPrN34ilOICBrdhLTU0B2Die5fJWuobrw4BwzwLzUU4549iqx3mttw18GaaXi0JfbdGxWhgcKEOF4HeCKhay121HusdJGPVBdhwU21c0g5odG8ULaOaPoPxHcb3gsvbpmvjcDtBC9HjtF6xL2eHJGSkWhzhZvMkglGV+N3a14r4tPgtg66Q1lJHtPH1g2X3zFQa0AeTkDNksgbyF1w8by2Bp53WRxP8Aajhkr+kx7D/CClC+G6dULT1lhsr98LAeYaAfELLqIdFVovaPjbtjfJH9svHg8KXqYIiICIiAiIgIiIPEsYcC1wBBFCDiCDmCuctfNWjo+1lgHoZKyQH6OF5nNpNORC6QUY6QtWhb7I9g/Ks9JC7c4bORFR2qrLj+66VZsf3XTnxj14kerZshBIcKEEtLTmCMCCvTpFy/jUuR8alQmNTRSXVGyG8XCgwpjtGeHdXsUbbi7wWxtEwXY2h0dDd2cszTs8VHk3+aaUc/L8Y/mP8AV8I/aZ9XZns/GSqMAwuuIxwafedm5fY2+y7D2TiTns/GaqyA43m1x85wxpngBsx9y5rz7y4OxqA4VF5wzOOw869yt5rmJLS04XQMhxJ8VXozNri3EXWYntOzL3r09slXDB7i3znZ3RQVFchQUHapRCdYWVjLWTNuvLy4Oa440FfOABOfqH6yraZ0hcY7GlAVaTTC/GWsugPbVx+UTgcf2lFNdtL1qxpzzXa4d/4eo/GZN4tIe6bzSN7nO78FsSwOv2CzHdCWV4xvjp4PetZuK2HqjJfsDB7Ez2Hk6OQj7QjW7V14bN6Hp/RWiP2Xtf2PaR74ythLVvRVLdtMrPbir2scKfvFbSVjIiIgIiICIiAiIgIiINB9NerPk1oFrjHorQaPpk2XaeF4DvBWumyrq3WbQjLbZpLPJk9pAd7LvkuHIrlbS+jZLLPJBKKPjcWnjTIjgVrZccb21c2ON7e7GauHNbP0e3zBcfeFMjmc+3etW2J2I245LaGj3Ahoc3q3EAbg0dn4wXK5sePP/lI8X7tt9tD7Qybnu/GC9huHmvq0HzWHbnjTl718AcGmhvMrTHAuND8Pekjm1N5pa85AYBo59wWjpyNPU7jVweyriMSMmCm7kqQjYahkhawCrnE0rmaAeCrFjhfDHBzQKvfvyqA7ngreaWM0MrSxobQAD1yMzXmVZEdrYr2w2sdplbC1zqBoPowMMdp93ctaW+QucSdqlutdsybeJGYBNaAjABQqdy6nFr/L0f4+kxSFEqcdH83oZ27nxydz46+AKhFFKNQ3VfPH85C8DncdTxuroVdiGy9SX9Xbodzi+M9rHU+0Grb60voya7NDLsvskrwJBPgVuhWMiIiAiIgIiICIiAiIgLWvTDqT5XF5TA308Q85ozkYPiPctlKw09Lds07t0Uh7mFYmNwxMbjTkqB5adxHgVsXVXST3sq8VaHNDnbSRjt4VUKfZutFRhIB9f+fvVTROlJLO6m4+o6tK4bOxc3k4fqOnH5vGm9evW0ntbeN03X3qNZuFK415he5XuF9rgHY1fKMezvUes2s8UwAk82Q0vSOwFBu8VfSW8Nje5j6wNIONAXnIU2neubOK0T44NuPeLa0yBDHXixxYxowaT652Yc1aaR0g6IMkmaHC6erbkBdpiR2hYq16yQuvPcwigusYMAMMCSodpjTb5vWcSBgKn3K/FgmZbnH4V7T3HS10vbDI4uJzNViTiqjzVU3LqY6ah6PDj+Y08FZ3Uea7bIq5EgHlebXwqsEVd6KluSsdlQ59hV0NhtawsrC0bgYzzYSw+LSt1WGa/Gx/tNa7vAK09YAD1oHzz3jlLSUfxFtLVWW9ZYvogs+q4tHgArBlkREBERAREQEREBERAWC16lu6OtZ/yJAOZaQPes6ov0mvpoy1cWtb9aRo+KDnJppkrzrmvHnBtdzqj6rhi3kaj3K0e1UwCTQYnYBie5VTCFq7ZDqRsa/suPHeCvEspAyIp7RA8FaPBZ6zgzm6h+qPO8FTMoOV9/EAtb9Z33KuccKpxQ8WiYnj4Adit+rJzxVXr8fkN4YvPeMF703Rl0EE1beABoMeClFE644hZSOAzI7/AIL62GorVWL5yMgByHxNSs1o0XrNI/O6RU81OIWRDGuHL3rwac19JXwlEku1N1t8nc5lovOikIPXVc58RDQ0GhPnMoACMxTDcugtR5g6A3SHNvXmuaQWua5oIc0jMHFc8ardH9ut910URZE7/Ey+Yym9o9Z/7II4roTULVFujLN1IldKXOvve7BtTsjZU3G5mmOJJU4YSVERZBERAREQEREBERAUd1/0bJabDLFE0ucSw3W3akNeHGl4gbN6kSIOYNNaLnsppLZXxj25WyvB5CEXNu155qOy6UvCl97hta25CzkWsFSOZ712AQsJpTVCw2k1mskD3H5ZjYH/AFwA7xWNDlAWinqNa3kKnvdUjsovEkhdi4k8ySujbR0N6McahkrODJ5KfaqvUPQ9otucUjv0p5vcHALHyObSVnNa4fyB3xNPgF0RZ+jTRbP8HG7i++/94rR/SDZw1tlp81TuoE0IJM3BTTo+0I62Wa2RMID7rbt6oF4uFKkZCqiUrMKrZHQe6nlf6sO+qa/BYgZ3Q/QScDa7VTfHZ2f8j/8AxWwdXujrR9jIdFZ2ukH52UmVw5XsG9gClaKegREQEREBERAREQEREBERAREQEREBERAXNvSXHRtn4B47nrpJc89KkdGxcHzt7pSFiRru7VhU96EDWeZntxOHgVBoh5pUx6FpLukGj2muHgox6y6Qssl5jHe00O7xVVVaaKPoY+DGjuFPgrtTYEREBERAREQEREBERAREQEREBERAREQFoHpYHoo/11o/jOX1FiRraDIqT9E5/tOHmfcvqKMMuk9Ffkm83DueVdoimwIiICIiAiIg/9k="/>
          <p:cNvSpPr>
            <a:spLocks noChangeAspect="1" noChangeArrowheads="1"/>
          </p:cNvSpPr>
          <p:nvPr/>
        </p:nvSpPr>
        <p:spPr bwMode="auto">
          <a:xfrm>
            <a:off x="155575" y="-1935163"/>
            <a:ext cx="2695575" cy="403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data:image/jpeg;base64,/9j/4AAQSkZJRgABAQAAAQABAAD/2wCEAAkGBxQSEhQUEhQWFRQUFhcRFBAUFBAUFxQXFRQYFxUWFBQYHCggGBomHBQUITEhJSkrLi4uFx8zODMsNygtLisBCgoKDg0OGhAQGywkHCQsLCwsLywsLCwsLCwsLCssLCwsLCwsLCwsLCwsLCwsLCwsLCwsLCwsLCwuLCwsLCwsLP/AABEIARMAtwMBIgACEQEDEQH/xAAcAAEAAQUBAQAAAAAAAAAAAAAABgMEBQcIAgH/xABLEAABAwEEBgUHBwgJBQAAAAABAAIDEQQSITEFBkFRYXEHE4GRoRQiIzJSscFCU2KSotHwM0Nyc4Kys+EIJCU0RGOTwsODo9LT8f/EABoBAQACAwEAAAAAAAAAAAAAAAACAwEEBQb/xAAgEQEAAgIDAQADAQAAAAAAAAAAAQIDEQQhMRIFEyJB/9oADAMBAAIRAxEAPwDeKIiAiIgIiICItX6/9LEdmc6CxlsszTdfLg6OMjNoofOcO4INmT2hrBV7mtG9xDR3lILQ14qxzXD2mkOHeFyLp7TlptTi+aZ7z+kaDkFU1P1wtGjpxLG8kZPjcXFr27WuFe45jvBj9DrpFhtVNZYdIQNmgdwfGaXo3ey4DwORGIWZUgREQEREBERAREQEREBERAREQEREBEUc1/1mbo6xSTmhf6kTD8qR2DewYk8AUEH6Z9f3QA2KyOpK5vp5mnGJrh6jTseRjXYOJWhBgrye1Olc58ji57yXvec3OcakntVs9qrmWHtr6qlLGgVQKEyjMsvqZrXNo6cSxHDJ8Zrde32XAbMc8wcRtB6i1W1jht8DZoTwfGaXo3UqWu+ByIxC5CexZ7UvWqbR07ZIjh6r2E+a9talj+G45tOO8GdbEWdbosPqtrHDb4BNCfovjNL0T9rHjfx25rMKxMREQEREBERAREQEREBERAREQFzr0/awGe3NsrSbllb5wxoZJQHE020bdFeJXRS1Z006heVxm2Wdv9Yib6Rg/PRj/c0ZbxhuWJHPLSqgcvLAqzGKqZVTZ8AXsNVRsaqtjVU2VWyLe4qb4lfXF9DFiLofsZHUzWiewTiWE4ijXxEm5Mz2HcRsds5VB6U0JrfZbTZPK2yNZE0el6xzWmFwzbJjgffhStVyrIymKzztEvmsvlENTR1yeIE0Lmeq4jImhrXmrqX2vx5Np7rt0zOJMejhdaDR1qkbUup81Gchxd3bVsrULWdukLI2UYSMPVTtwFJGgXiADg01vDgVyvM3DD/4dxU96I9ZvI9INjeaQ2wNjdXJsucbu0uu/tDcrIlbEujkRFJkREQEREBERAREQEREBEUJ6TdfWaMhoyj7VID1URyaNskn0R4lBqfpd1Pjstt6yN7I4ZwZXNJxjfXzg1gxIOYHNQl1thjwZEZD7cri0HkxnxKtNKaTltMrpZ3ukkealzj4AbBwCtqqudIzWGRbpVhwfCG/Sjc/Dm1xIIVwAKVFDyxWGuq4skpaeG0fcq70iVOSkSyBXqOIuNAvTIC6hbi07fgVNtCaHaxoJALt+ezuWlmyxijv1zOTyIwR36wti1Wc6heQK7MzluCmeoNkZZ5JYXYsmY11DSl5pIwGzBy9tGziMOzcPisVpS2GEteMCAdwWrg5V5yRvxocXnZLZ43PTG9IeqAimDocnskkujZ1YqT4qEyzGPqJW+tGWvHNjsPGNS7S2tLpnEnZGYW8A4gvPbQDlVRO2R1gHBzh4j/2FdqJifHp6zt2FFIHNDhiHAOB4EVC9rA6h27r9HWOStS6COvNrQ1w7wVnlamIiICIiAiIgIiICIiDFaz6cjsNmktEvqsGDdr3HBrBxJoFyprDpOW1zyTzm9JIanc0fJa3c0DAKfdPOtHXWptjYfR2YX5KHOZwyP6LT9orWIlULSxMqLmrzRVSV8uqG0Zl8aqjQvgavbQozKq0sroa19W6uYOY3/cVPdH29rgMcDkTyyxNAVrNmCv7Fb3RneDgRvH3rTz4IyObyuLGb1s0zDfuwrw3DLl2KI6z2upoNmG5Wr9OPa3MkGlx1aUpsI/HxWCtdsLs1r4OJNLblq8X8fbHfdlLrMVcDzoJPour3sLj/CWOc5ZPQTQ7rmk5tZvoPSBpJAxNA89661YegpGob86CrVf0RE35qSaPlWRzx++tgrT/APR2nLYrbZ3YOilZJT9YwtNN49EMeK3AroWCIiAiIgIiICIiAvL60NM6YV37F6RBxzrNBOy12gWoUnMr3SZ0LnOJq2uJadh3UWPDV050n6gs0lFfjAbaox6N/tj5t/Dcdi5rls7o3uY9pa9hLXNOYIzBVV+ldulNrFUbGq0TFcthWva+mvbJpaCNewxXJiXghR+tqvvamGr3dXhCUPVaF9KtPqnwO/8AHwVG32JzKOzY7EO8CDxBwXttmc4YDh2qXalWVtovWWbN4Loidj2DEdrR9g71ZSY8W47xvW0AWU1bfSVw2uikAG8tb1g8WK71o1ZksjzgSzerHVh39bgrtfc7Hgs/3K6G1DaHQPagLbaYvlCItJJxe2KWkbuJAeWngGreS5p6MrSYtOwVw6wGMj9ZZ7wr20XSyshIREWQREQEREBERAREQFp7px1Kvt8vgb57MLQ0D1m4AScxt4LcKpzxNe1zXAFrgWuaciCKEFYmNsTG3HdncspBirrX3Vs6Otr4aeid6SE72OOA5g1HYsdZpFoZq6c/PXS6kjVlK1Xrnq0lVWPajHtQDarO6H0CZKOdQA5V9/Je9X9E3zedkNh2qaQQgUpTZs4e/gqOTyfn+atHm874/inqzs+jWNaBdb6tO/4nwVOUdU8StpWNzHi6PZIw/RpUV4rLUw7Ng93xVnpAVac8Rs/HqrRx5bReJczDnvGSJ3/qbWuyw2yOhANR71ovSWjxZ5DIMobW5oPBjmu+Kl8GtJs7RjkKeChOk7eZInA5ve+U83kfcO9ekreLREvaY7/URLLW1/k2lbPLkGWhhPJtpII/0y0LqRcra9VLopR8poeD+lDC4H63Wdy6b0HaxNZoJRlJFHIDwewO+KthavkRFkEREBERAREQERWGnNMRWOB887gyOMVJ2nc1o2uOQCC5tlrZEx0krgxjRVz3EADtWrNZ+mqGIlllbfI/OPDvCPD7RB4LVWv2v9o0lKakxwNJ6qAHIY0c47Xkbe5RALEyJprTr87SBb5TFeuVuXS1hbXPForTgSVibPLG/wDJkg/NvzPI5FYNfWhV2iLeq71i3rPGVe9HxGR4G8+CsmWhrgLwIfXF+FCKYYb1INWGBriScxQEbeFVp5Y/XWZhzuRH6qTMJjYIQ0ADgMju9yvWnj4fjFUYncTmNn47lVa7LE9y4Vu5eTvuZ3L64qw0hJ5px2d/HgPvV69/E5bvBR/WG20bStajH+XirMVN2hdxsc2vEIZpOWrisfeVa1vqVaFy9BjjUPZYK6rCW6bbfsFlk3RxtJ4xPmiP+3uC3x0UWrrNE2Q1qWR9Uf8ApuLKdzQtFWZvWaJb/lvnb/3Ipv3es71tboBtl7R8sZ/NWh4A+i9jH/vOetiGy2YiIpAiIgIiICIiD4SuculfWZ+kZrsZPkkJIipWkrsnTHeMw3hjtW0+lvWDyezNs7HXZbUSyozbE2hmdwqCGA/TrsWpJQ0igApSgHBRtLEzpr+WCipUUot9gGxYK0WehUNsfS1C9tCXV7a1YmVcy9xrLaNtpYeG5YprVXYqbxEw18kRaNJ9o7S9QMTTniFmYbY00o493Na0s1oLTUdyyjNIuAvMOWY3di5+Tibn+XIy/j4tO6JhbLcGtJvbMqcuH4ooJpnSBe6vYAqdt0s9+Z+Cx8prxPD71fx+N8dy2+Hwv19z6t5HKiSqkgKpELfiHXrGkx1Pe59ktEVPMEjaOrV1+eN0LGXdxJGO+nNT7+j7aqSWyE4YRygHOoLmOw4eZ3qB9G0n97b/AJcU1P1MwcfBTboqd/abnj1jHLZp273hzXNmoMKP6o13OB9oKyE27kRFIEREBERAREQczdKesJtGk56HzID5Kwbur/KHmXl3cFH7PpEhbY6WOjJ87322xi892M1mAALqAC/FQYu3g57DsOlWgg0NQRgQcCCNhCovuFV+mYdayVYztqkSriOqom+mtbJpjDEvrY1kDAvDolj9iP7drYMXoL24KmVneze1RpVaOa7iO7YRuKtmlXEFkc/ACqxPXcozqO5XgsTZ23o89rdtc6fz296xU0T4zQjDcVKtC6Ic0hxcBXAtxFRvvbKGnHBSx+r0drjJFOsbmR8oHJ47qHcQVKmWtp1HqWLk0vPzE9tS0Dss921UHNUh09qvJCTgaDao9KTXHP3/AM1fDdrKS9G5rbDH89BPF2llR7lItV7WYNMQvBoJJmtPFloAwPDz2nsUR1ItFy32V2zrA0/tAt+KkWnR1Fqa8fmy0/6MhZ/xBWQm6XReY31AIyIB716UgREQEREBERAWsulHo4bag602VobaALz2DATADwfx2rZqLExtiY305BjYQSCKEEtIOYINCCr6Fq2j0w6lZ26zty/vDBtHzgHDbwx2LV1ncubnpNZczkUmsq/VKhNErxpVOZatbTtp1tO2JmYqJaryYLxZoC9wAxrktututtyLajcqujbAZHADvU60Zo1sbQGOBrmCBjn+O1NCaOEbRdcDXMUzwOzPf3hZbq/aYM8SO3AbN/cudnzzedR44PL5k5LajxS6k5loIqfOGFTjkd2ZVSwWzqHtcGkEE1bsIPrN34ilOICBrdhLTU0B2Die5fJWuobrw4BwzwLzUU4549iqx3mttw18GaaXi0JfbdGxWhgcKEOF4HeCKhay121HusdJGPVBdhwU21c0g5odG8ULaOaPoPxHcb3gsvbpmvjcDtBC9HjtF6xL2eHJGSkWhzhZvMkglGV+N3a14r4tPgtg66Q1lJHtPH1g2X3zFQa0AeTkDNksgbyF1w8by2Bp53WRxP8Aajhkr+kx7D/CClC+G6dULT1lhsr98LAeYaAfELLqIdFVovaPjbtjfJH9svHg8KXqYIiICIiAiIgIiIPEsYcC1wBBFCDiCDmCuctfNWjo+1lgHoZKyQH6OF5nNpNORC6QUY6QtWhb7I9g/Ks9JC7c4bORFR2qrLj+66VZsf3XTnxj14kerZshBIcKEEtLTmCMCCvTpFy/jUuR8alQmNTRSXVGyG8XCgwpjtGeHdXsUbbi7wWxtEwXY2h0dDd2cszTs8VHk3+aaUc/L8Y/mP8AV8I/aZ9XZns/GSqMAwuuIxwafedm5fY2+y7D2TiTns/GaqyA43m1x85wxpngBsx9y5rz7y4OxqA4VF5wzOOw869yt5rmJLS04XQMhxJ8VXozNri3EXWYntOzL3r09slXDB7i3znZ3RQVFchQUHapRCdYWVjLWTNuvLy4Oa440FfOABOfqH6yraZ0hcY7GlAVaTTC/GWsugPbVx+UTgcf2lFNdtL1qxpzzXa4d/4eo/GZN4tIe6bzSN7nO78FsSwOv2CzHdCWV4xvjp4PetZuK2HqjJfsDB7Ez2Hk6OQj7QjW7V14bN6Hp/RWiP2Xtf2PaR74ythLVvRVLdtMrPbir2scKfvFbSVjIiIgIiICIiAiIgIiINB9NerPk1oFrjHorQaPpk2XaeF4DvBWumyrq3WbQjLbZpLPJk9pAd7LvkuHIrlbS+jZLLPJBKKPjcWnjTIjgVrZccb21c2ON7e7GauHNbP0e3zBcfeFMjmc+3etW2J2I245LaGj3Ahoc3q3EAbg0dn4wXK5sePP/lI8X7tt9tD7Qybnu/GC9huHmvq0HzWHbnjTl718AcGmhvMrTHAuND8Pekjm1N5pa85AYBo59wWjpyNPU7jVweyriMSMmCm7kqQjYahkhawCrnE0rmaAeCrFjhfDHBzQKvfvyqA7ngreaWM0MrSxobQAD1yMzXmVZEdrYr2w2sdplbC1zqBoPowMMdp93ctaW+QucSdqlutdsybeJGYBNaAjABQqdy6nFr/L0f4+kxSFEqcdH83oZ27nxydz46+AKhFFKNQ3VfPH85C8DncdTxuroVdiGy9SX9Xbodzi+M9rHU+0Grb60voya7NDLsvskrwJBPgVuhWMiIiAiIgIiICIiAiIgLWvTDqT5XF5TA308Q85ozkYPiPctlKw09Lds07t0Uh7mFYmNwxMbjTkqB5adxHgVsXVXST3sq8VaHNDnbSRjt4VUKfZutFRhIB9f+fvVTROlJLO6m4+o6tK4bOxc3k4fqOnH5vGm9evW0ntbeN03X3qNZuFK415he5XuF9rgHY1fKMezvUes2s8UwAk82Q0vSOwFBu8VfSW8Nje5j6wNIONAXnIU2neubOK0T44NuPeLa0yBDHXixxYxowaT652Yc1aaR0g6IMkmaHC6erbkBdpiR2hYq16yQuvPcwigusYMAMMCSodpjTb5vWcSBgKn3K/FgmZbnH4V7T3HS10vbDI4uJzNViTiqjzVU3LqY6ah6PDj+Y08FZ3Uea7bIq5EgHlebXwqsEVd6KluSsdlQ59hV0NhtawsrC0bgYzzYSw+LSt1WGa/Gx/tNa7vAK09YAD1oHzz3jlLSUfxFtLVWW9ZYvogs+q4tHgArBlkREBERAREQEREBERAWC16lu6OtZ/yJAOZaQPes6ov0mvpoy1cWtb9aRo+KDnJppkrzrmvHnBtdzqj6rhi3kaj3K0e1UwCTQYnYBie5VTCFq7ZDqRsa/suPHeCvEspAyIp7RA8FaPBZ6zgzm6h+qPO8FTMoOV9/EAtb9Z33KuccKpxQ8WiYnj4Adit+rJzxVXr8fkN4YvPeMF703Rl0EE1beABoMeClFE644hZSOAzI7/AIL62GorVWL5yMgByHxNSs1o0XrNI/O6RU81OIWRDGuHL3rwac19JXwlEku1N1t8nc5lovOikIPXVc58RDQ0GhPnMoACMxTDcugtR5g6A3SHNvXmuaQWua5oIc0jMHFc8ardH9ut910URZE7/Ey+Yym9o9Z/7II4roTULVFujLN1IldKXOvve7BtTsjZU3G5mmOJJU4YSVERZBERAREQEREBERAUd1/0bJabDLFE0ucSw3W3akNeHGl4gbN6kSIOYNNaLnsppLZXxj25WyvB5CEXNu155qOy6UvCl97hta25CzkWsFSOZ712AQsJpTVCw2k1mskD3H5ZjYH/AFwA7xWNDlAWinqNa3kKnvdUjsovEkhdi4k8ySujbR0N6McahkrODJ5KfaqvUPQ9otucUjv0p5vcHALHyObSVnNa4fyB3xNPgF0RZ+jTRbP8HG7i++/94rR/SDZw1tlp81TuoE0IJM3BTTo+0I62Wa2RMID7rbt6oF4uFKkZCqiUrMKrZHQe6nlf6sO+qa/BYgZ3Q/QScDa7VTfHZ2f8j/8AxWwdXujrR9jIdFZ2ukH52UmVw5XsG9gClaKegREQEREBERAREQEREBERAREQEREBERAXNvSXHRtn4B47nrpJc89KkdGxcHzt7pSFiRru7VhU96EDWeZntxOHgVBoh5pUx6FpLukGj2muHgox6y6Qssl5jHe00O7xVVVaaKPoY+DGjuFPgrtTYEREBERAREQEREBERAREQEREBERAREQFoHpYHoo/11o/jOX1FiRraDIqT9E5/tOHmfcvqKMMuk9Ffkm83DueVdoimwIiICIiAiIg/9k="/>
          <p:cNvSpPr>
            <a:spLocks noChangeAspect="1" noChangeArrowheads="1"/>
          </p:cNvSpPr>
          <p:nvPr/>
        </p:nvSpPr>
        <p:spPr bwMode="auto">
          <a:xfrm>
            <a:off x="155575" y="-1935163"/>
            <a:ext cx="2695575" cy="403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://2.bp.blogspot.com/-G1cxdHhvmu4/T6Sj7fRNa3I/AAAAAAAAADk/xmT8bODtGMA/s320/Green+Light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69987" y="1018938"/>
            <a:ext cx="2028825" cy="304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8658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>
            <a:off x="900113" y="769938"/>
            <a:ext cx="8064500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Схема 14"/>
          <p:cNvGraphicFramePr/>
          <p:nvPr/>
        </p:nvGraphicFramePr>
        <p:xfrm>
          <a:off x="653376" y="784886"/>
          <a:ext cx="8086725" cy="5625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8"/>
          <a:srcRect r="72966"/>
          <a:stretch/>
        </p:blipFill>
        <p:spPr bwMode="auto">
          <a:xfrm>
            <a:off x="-20428" y="0"/>
            <a:ext cx="920541" cy="88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grpSp>
        <p:nvGrpSpPr>
          <p:cNvPr id="18" name="Group 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7810500" y="134274"/>
            <a:ext cx="1153987" cy="434408"/>
            <a:chOff x="1956" y="1299"/>
            <a:chExt cx="8640" cy="342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9" name="WordArt 3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681" y="2034"/>
              <a:ext cx="5235" cy="19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sz="3600" b="1" i="1" kern="10" dirty="0">
                  <a:ln w="9525">
                    <a:solidFill>
                      <a:srgbClr val="3333CC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336699"/>
                      </a:gs>
                      <a:gs pos="50000">
                        <a:srgbClr val="FFFFFF"/>
                      </a:gs>
                      <a:gs pos="100000">
                        <a:srgbClr val="336699"/>
                      </a:gs>
                    </a:gsLst>
                    <a:lin ang="5400000" scaled="1"/>
                  </a:gra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НАКС</a:t>
              </a:r>
            </a:p>
          </p:txBody>
        </p:sp>
        <p:sp>
          <p:nvSpPr>
            <p:cNvPr id="20" name="AutoShape 4"/>
            <p:cNvSpPr>
              <a:spLocks noChangeAspect="1" noChangeArrowheads="1"/>
            </p:cNvSpPr>
            <p:nvPr/>
          </p:nvSpPr>
          <p:spPr bwMode="auto">
            <a:xfrm>
              <a:off x="1956" y="1299"/>
              <a:ext cx="8640" cy="3420"/>
            </a:xfrm>
            <a:custGeom>
              <a:avLst/>
              <a:gdLst>
                <a:gd name="G0" fmla="+- 1722 0 0"/>
                <a:gd name="G1" fmla="+- 21600 0 1722"/>
                <a:gd name="G2" fmla="+- 21600 0 172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22" y="10800"/>
                  </a:moveTo>
                  <a:cubicBezTo>
                    <a:pt x="1722" y="15814"/>
                    <a:pt x="5786" y="19878"/>
                    <a:pt x="10800" y="19878"/>
                  </a:cubicBezTo>
                  <a:cubicBezTo>
                    <a:pt x="15814" y="19878"/>
                    <a:pt x="19878" y="15814"/>
                    <a:pt x="19878" y="10800"/>
                  </a:cubicBezTo>
                  <a:cubicBezTo>
                    <a:pt x="19878" y="5786"/>
                    <a:pt x="15814" y="1722"/>
                    <a:pt x="10800" y="1722"/>
                  </a:cubicBezTo>
                  <a:cubicBezTo>
                    <a:pt x="5786" y="1722"/>
                    <a:pt x="1722" y="5786"/>
                    <a:pt x="172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6699"/>
                </a:gs>
                <a:gs pos="50000">
                  <a:srgbClr val="FFFFFF"/>
                </a:gs>
                <a:gs pos="100000">
                  <a:srgbClr val="336699"/>
                </a:gs>
              </a:gsLst>
              <a:lin ang="0" scaled="1"/>
            </a:gradFill>
            <a:ln w="9525" algn="ctr">
              <a:solidFill>
                <a:srgbClr val="3333CC"/>
              </a:solidFill>
              <a:round/>
              <a:headEnd/>
              <a:tailEnd/>
            </a:ln>
            <a:effectLst>
              <a:outerShdw dist="45791" dir="2021404" algn="ctr" rotWithShape="0">
                <a:srgbClr val="B2B2B2">
                  <a:alpha val="8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 sz="1800">
                <a:latin typeface="+mn-lt"/>
                <a:cs typeface="Arial" charset="0"/>
              </a:endParaRPr>
            </a:p>
          </p:txBody>
        </p:sp>
      </p:grpSp>
      <p:pic>
        <p:nvPicPr>
          <p:cNvPr id="55298" name="Picture 2" descr="clip_image00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5575" y="885589"/>
            <a:ext cx="2279120" cy="2124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8658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>
            <a:off x="900113" y="769938"/>
            <a:ext cx="8064500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Схема 7"/>
          <p:cNvGraphicFramePr/>
          <p:nvPr/>
        </p:nvGraphicFramePr>
        <p:xfrm>
          <a:off x="190500" y="885588"/>
          <a:ext cx="866775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8"/>
          <a:srcRect r="72966"/>
          <a:stretch/>
        </p:blipFill>
        <p:spPr bwMode="auto">
          <a:xfrm>
            <a:off x="-20428" y="0"/>
            <a:ext cx="920541" cy="88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grpSp>
        <p:nvGrpSpPr>
          <p:cNvPr id="10" name="Group 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7810500" y="134274"/>
            <a:ext cx="1153987" cy="434408"/>
            <a:chOff x="1956" y="1299"/>
            <a:chExt cx="8640" cy="342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1" name="WordArt 3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681" y="2034"/>
              <a:ext cx="5235" cy="19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sz="3600" b="1" i="1" kern="10" dirty="0">
                  <a:ln w="9525">
                    <a:solidFill>
                      <a:srgbClr val="3333CC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336699"/>
                      </a:gs>
                      <a:gs pos="50000">
                        <a:srgbClr val="FFFFFF"/>
                      </a:gs>
                      <a:gs pos="100000">
                        <a:srgbClr val="336699"/>
                      </a:gs>
                    </a:gsLst>
                    <a:lin ang="5400000" scaled="1"/>
                  </a:gra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НАКС</a:t>
              </a:r>
            </a:p>
          </p:txBody>
        </p:sp>
        <p:sp>
          <p:nvSpPr>
            <p:cNvPr id="14" name="AutoShape 4"/>
            <p:cNvSpPr>
              <a:spLocks noChangeAspect="1" noChangeArrowheads="1"/>
            </p:cNvSpPr>
            <p:nvPr/>
          </p:nvSpPr>
          <p:spPr bwMode="auto">
            <a:xfrm>
              <a:off x="1956" y="1299"/>
              <a:ext cx="8640" cy="3420"/>
            </a:xfrm>
            <a:custGeom>
              <a:avLst/>
              <a:gdLst>
                <a:gd name="G0" fmla="+- 1722 0 0"/>
                <a:gd name="G1" fmla="+- 21600 0 1722"/>
                <a:gd name="G2" fmla="+- 21600 0 172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22" y="10800"/>
                  </a:moveTo>
                  <a:cubicBezTo>
                    <a:pt x="1722" y="15814"/>
                    <a:pt x="5786" y="19878"/>
                    <a:pt x="10800" y="19878"/>
                  </a:cubicBezTo>
                  <a:cubicBezTo>
                    <a:pt x="15814" y="19878"/>
                    <a:pt x="19878" y="15814"/>
                    <a:pt x="19878" y="10800"/>
                  </a:cubicBezTo>
                  <a:cubicBezTo>
                    <a:pt x="19878" y="5786"/>
                    <a:pt x="15814" y="1722"/>
                    <a:pt x="10800" y="1722"/>
                  </a:cubicBezTo>
                  <a:cubicBezTo>
                    <a:pt x="5786" y="1722"/>
                    <a:pt x="1722" y="5786"/>
                    <a:pt x="172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6699"/>
                </a:gs>
                <a:gs pos="50000">
                  <a:srgbClr val="FFFFFF"/>
                </a:gs>
                <a:gs pos="100000">
                  <a:srgbClr val="336699"/>
                </a:gs>
              </a:gsLst>
              <a:lin ang="0" scaled="1"/>
            </a:gradFill>
            <a:ln w="9525" algn="ctr">
              <a:solidFill>
                <a:srgbClr val="3333CC"/>
              </a:solidFill>
              <a:round/>
              <a:headEnd/>
              <a:tailEnd/>
            </a:ln>
            <a:effectLst>
              <a:outerShdw dist="45791" dir="2021404" algn="ctr" rotWithShape="0">
                <a:srgbClr val="B2B2B2">
                  <a:alpha val="8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 sz="1800">
                <a:latin typeface="+mn-lt"/>
                <a:cs typeface="Arial" charset="0"/>
              </a:endParaRPr>
            </a:p>
          </p:txBody>
        </p:sp>
      </p:grpSp>
      <p:sp>
        <p:nvSpPr>
          <p:cNvPr id="18" name="Прямоугольник 8"/>
          <p:cNvSpPr>
            <a:spLocks noChangeArrowheads="1"/>
          </p:cNvSpPr>
          <p:nvPr/>
        </p:nvSpPr>
        <p:spPr bwMode="auto">
          <a:xfrm>
            <a:off x="900114" y="29401"/>
            <a:ext cx="6696076" cy="40011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FF"/>
                </a:solidFill>
              </a:rPr>
              <a:t>Критерии формирования системы</a:t>
            </a:r>
            <a:endParaRPr kumimoji="0" lang="ru-RU" sz="2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58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>
            <a:off x="900113" y="769938"/>
            <a:ext cx="8064500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8"/>
          <p:cNvSpPr>
            <a:spLocks noChangeArrowheads="1"/>
          </p:cNvSpPr>
          <p:nvPr/>
        </p:nvSpPr>
        <p:spPr bwMode="auto">
          <a:xfrm>
            <a:off x="900114" y="29401"/>
            <a:ext cx="6696076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FF"/>
                </a:solidFill>
              </a:rPr>
              <a:t>Наделение СПК полномочиями по организации и координации деятельности по оценке квалификаций</a:t>
            </a:r>
            <a:endParaRPr kumimoji="0" lang="ru-RU" sz="2200" b="1" dirty="0">
              <a:solidFill>
                <a:srgbClr val="0000FF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/>
          <a:srcRect r="72966"/>
          <a:stretch/>
        </p:blipFill>
        <p:spPr bwMode="auto">
          <a:xfrm>
            <a:off x="-20428" y="0"/>
            <a:ext cx="920541" cy="88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grpSp>
        <p:nvGrpSpPr>
          <p:cNvPr id="11" name="Group 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7810500" y="134274"/>
            <a:ext cx="1153987" cy="434408"/>
            <a:chOff x="1956" y="1299"/>
            <a:chExt cx="8640" cy="342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4" name="WordArt 3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681" y="2034"/>
              <a:ext cx="5235" cy="19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sz="3600" b="1" i="1" kern="10" dirty="0">
                  <a:ln w="9525">
                    <a:solidFill>
                      <a:srgbClr val="3333CC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336699"/>
                      </a:gs>
                      <a:gs pos="50000">
                        <a:srgbClr val="FFFFFF"/>
                      </a:gs>
                      <a:gs pos="100000">
                        <a:srgbClr val="336699"/>
                      </a:gs>
                    </a:gsLst>
                    <a:lin ang="5400000" scaled="1"/>
                  </a:gra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НАКС</a:t>
              </a:r>
            </a:p>
          </p:txBody>
        </p:sp>
        <p:sp>
          <p:nvSpPr>
            <p:cNvPr id="15" name="AutoShape 4"/>
            <p:cNvSpPr>
              <a:spLocks noChangeAspect="1" noChangeArrowheads="1"/>
            </p:cNvSpPr>
            <p:nvPr/>
          </p:nvSpPr>
          <p:spPr bwMode="auto">
            <a:xfrm>
              <a:off x="1956" y="1299"/>
              <a:ext cx="8640" cy="3420"/>
            </a:xfrm>
            <a:custGeom>
              <a:avLst/>
              <a:gdLst>
                <a:gd name="G0" fmla="+- 1722 0 0"/>
                <a:gd name="G1" fmla="+- 21600 0 1722"/>
                <a:gd name="G2" fmla="+- 21600 0 172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22" y="10800"/>
                  </a:moveTo>
                  <a:cubicBezTo>
                    <a:pt x="1722" y="15814"/>
                    <a:pt x="5786" y="19878"/>
                    <a:pt x="10800" y="19878"/>
                  </a:cubicBezTo>
                  <a:cubicBezTo>
                    <a:pt x="15814" y="19878"/>
                    <a:pt x="19878" y="15814"/>
                    <a:pt x="19878" y="10800"/>
                  </a:cubicBezTo>
                  <a:cubicBezTo>
                    <a:pt x="19878" y="5786"/>
                    <a:pt x="15814" y="1722"/>
                    <a:pt x="10800" y="1722"/>
                  </a:cubicBezTo>
                  <a:cubicBezTo>
                    <a:pt x="5786" y="1722"/>
                    <a:pt x="1722" y="5786"/>
                    <a:pt x="172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6699"/>
                </a:gs>
                <a:gs pos="50000">
                  <a:srgbClr val="FFFFFF"/>
                </a:gs>
                <a:gs pos="100000">
                  <a:srgbClr val="336699"/>
                </a:gs>
              </a:gsLst>
              <a:lin ang="0" scaled="1"/>
            </a:gradFill>
            <a:ln w="9525" algn="ctr">
              <a:solidFill>
                <a:srgbClr val="3333CC"/>
              </a:solidFill>
              <a:round/>
              <a:headEnd/>
              <a:tailEnd/>
            </a:ln>
            <a:effectLst>
              <a:outerShdw dist="45791" dir="2021404" algn="ctr" rotWithShape="0">
                <a:srgbClr val="B2B2B2">
                  <a:alpha val="8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 sz="1800">
                <a:latin typeface="+mn-lt"/>
                <a:cs typeface="Arial" charset="0"/>
              </a:endParaRPr>
            </a:p>
          </p:txBody>
        </p:sp>
      </p:grpSp>
      <p:pic>
        <p:nvPicPr>
          <p:cNvPr id="21506" name="Picture 2" descr="http://www.dv.kp.ru/f/12/image/14/52/8245214.jpg"/>
          <p:cNvPicPr>
            <a:picLocks noChangeAspect="1" noChangeArrowheads="1"/>
          </p:cNvPicPr>
          <p:nvPr/>
        </p:nvPicPr>
        <p:blipFill>
          <a:blip r:embed="rId5"/>
          <a:srcRect l="20691" r="19457"/>
          <a:stretch>
            <a:fillRect/>
          </a:stretch>
        </p:blipFill>
        <p:spPr bwMode="auto">
          <a:xfrm>
            <a:off x="200026" y="769938"/>
            <a:ext cx="2034350" cy="2265984"/>
          </a:xfrm>
          <a:prstGeom prst="rect">
            <a:avLst/>
          </a:prstGeom>
          <a:noFill/>
        </p:spPr>
      </p:pic>
      <p:sp>
        <p:nvSpPr>
          <p:cNvPr id="18" name="Скругленный прямоугольник 17"/>
          <p:cNvSpPr/>
          <p:nvPr/>
        </p:nvSpPr>
        <p:spPr>
          <a:xfrm>
            <a:off x="200026" y="2333625"/>
            <a:ext cx="8764462" cy="4371975"/>
          </a:xfrm>
          <a:prstGeom prst="roundRect">
            <a:avLst>
              <a:gd name="adj" fmla="val 7579"/>
            </a:avLst>
          </a:prstGeom>
          <a:effectLst>
            <a:outerShdw blurRad="101600" dist="38100" dir="2700000" sx="101000" sy="101000" algn="tl" rotWithShape="0">
              <a:srgbClr val="0000FF">
                <a:alpha val="40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00FF"/>
                </a:solidFill>
              </a:rPr>
              <a:t>Утвержденные профессиональные стандарты;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00FF"/>
                </a:solidFill>
              </a:rPr>
              <a:t>Наименования квалификаций;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00FF"/>
                </a:solidFill>
              </a:rPr>
              <a:t>Описания квалификаций;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00FF"/>
                </a:solidFill>
              </a:rPr>
              <a:t>Срок действия Свидетельств о профессиональной квалификации;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00FF"/>
                </a:solidFill>
              </a:rPr>
              <a:t>Пакет организационно-методических документов;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err="1" smtClean="0">
                <a:solidFill>
                  <a:srgbClr val="0000FF"/>
                </a:solidFill>
              </a:rPr>
              <a:t>Оргструктура</a:t>
            </a:r>
            <a:r>
              <a:rPr lang="ru-RU" sz="2400" dirty="0" smtClean="0">
                <a:solidFill>
                  <a:srgbClr val="0000FF"/>
                </a:solidFill>
              </a:rPr>
              <a:t> (действующая или планируемая);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00FF"/>
                </a:solidFill>
              </a:rPr>
              <a:t>«Оценщики» (члены квалификационной комиссии - эксперты);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00FF"/>
                </a:solidFill>
              </a:rPr>
              <a:t>Процедура профессионального экзамена;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00FF"/>
                </a:solidFill>
              </a:rPr>
              <a:t>Оценочные средства;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00FF"/>
                </a:solidFill>
              </a:rPr>
              <a:t>Информационная система и реестр.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/>
          <a:srcRect r="72966"/>
          <a:stretch/>
        </p:blipFill>
        <p:spPr bwMode="auto">
          <a:xfrm>
            <a:off x="2511333" y="1009650"/>
            <a:ext cx="1046256" cy="100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grpSp>
        <p:nvGrpSpPr>
          <p:cNvPr id="21" name="Group 2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6886910" y="1130592"/>
            <a:ext cx="1738405" cy="654407"/>
            <a:chOff x="1956" y="1299"/>
            <a:chExt cx="8640" cy="342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22" name="WordArt 3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681" y="2034"/>
              <a:ext cx="5235" cy="19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sz="3600" b="1" i="1" kern="10" dirty="0">
                  <a:ln w="9525">
                    <a:solidFill>
                      <a:srgbClr val="3333CC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336699"/>
                      </a:gs>
                      <a:gs pos="50000">
                        <a:srgbClr val="FFFFFF"/>
                      </a:gs>
                      <a:gs pos="100000">
                        <a:srgbClr val="336699"/>
                      </a:gs>
                    </a:gsLst>
                    <a:lin ang="5400000" scaled="1"/>
                  </a:gra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НАКС</a:t>
              </a:r>
            </a:p>
          </p:txBody>
        </p:sp>
        <p:sp>
          <p:nvSpPr>
            <p:cNvPr id="23" name="AutoShape 4"/>
            <p:cNvSpPr>
              <a:spLocks noChangeAspect="1" noChangeArrowheads="1"/>
            </p:cNvSpPr>
            <p:nvPr/>
          </p:nvSpPr>
          <p:spPr bwMode="auto">
            <a:xfrm>
              <a:off x="1956" y="1299"/>
              <a:ext cx="8640" cy="3420"/>
            </a:xfrm>
            <a:custGeom>
              <a:avLst/>
              <a:gdLst>
                <a:gd name="G0" fmla="+- 1722 0 0"/>
                <a:gd name="G1" fmla="+- 21600 0 1722"/>
                <a:gd name="G2" fmla="+- 21600 0 172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22" y="10800"/>
                  </a:moveTo>
                  <a:cubicBezTo>
                    <a:pt x="1722" y="15814"/>
                    <a:pt x="5786" y="19878"/>
                    <a:pt x="10800" y="19878"/>
                  </a:cubicBezTo>
                  <a:cubicBezTo>
                    <a:pt x="15814" y="19878"/>
                    <a:pt x="19878" y="15814"/>
                    <a:pt x="19878" y="10800"/>
                  </a:cubicBezTo>
                  <a:cubicBezTo>
                    <a:pt x="19878" y="5786"/>
                    <a:pt x="15814" y="1722"/>
                    <a:pt x="10800" y="1722"/>
                  </a:cubicBezTo>
                  <a:cubicBezTo>
                    <a:pt x="5786" y="1722"/>
                    <a:pt x="1722" y="5786"/>
                    <a:pt x="172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6699"/>
                </a:gs>
                <a:gs pos="50000">
                  <a:srgbClr val="FFFFFF"/>
                </a:gs>
                <a:gs pos="100000">
                  <a:srgbClr val="336699"/>
                </a:gs>
              </a:gsLst>
              <a:lin ang="0" scaled="1"/>
            </a:gradFill>
            <a:ln w="9525" algn="ctr">
              <a:solidFill>
                <a:srgbClr val="3333CC"/>
              </a:solidFill>
              <a:round/>
              <a:headEnd/>
              <a:tailEnd/>
            </a:ln>
            <a:effectLst>
              <a:outerShdw dist="45791" dir="2021404" algn="ctr" rotWithShape="0">
                <a:srgbClr val="B2B2B2">
                  <a:alpha val="8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 sz="1800">
                <a:latin typeface="+mn-lt"/>
                <a:cs typeface="Arial" charset="0"/>
              </a:endParaRPr>
            </a:p>
          </p:txBody>
        </p:sp>
      </p:grpSp>
      <p:sp>
        <p:nvSpPr>
          <p:cNvPr id="24" name="Стрелка вправо 23"/>
          <p:cNvSpPr/>
          <p:nvPr/>
        </p:nvSpPr>
        <p:spPr>
          <a:xfrm>
            <a:off x="3743325" y="1130592"/>
            <a:ext cx="2743200" cy="665589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Полномочия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58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>
            <a:off x="900113" y="769938"/>
            <a:ext cx="8064500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8"/>
          <p:cNvSpPr>
            <a:spLocks noChangeArrowheads="1"/>
          </p:cNvSpPr>
          <p:nvPr/>
        </p:nvSpPr>
        <p:spPr bwMode="auto">
          <a:xfrm>
            <a:off x="900114" y="29401"/>
            <a:ext cx="6696076" cy="40011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FF"/>
                </a:solidFill>
              </a:rPr>
              <a:t>Наименования квалификаций</a:t>
            </a:r>
            <a:endParaRPr kumimoji="0" lang="ru-RU" sz="2200" b="1" dirty="0">
              <a:solidFill>
                <a:srgbClr val="0000FF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/>
          <a:srcRect r="72966"/>
          <a:stretch/>
        </p:blipFill>
        <p:spPr bwMode="auto">
          <a:xfrm>
            <a:off x="-20428" y="0"/>
            <a:ext cx="920541" cy="88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grpSp>
        <p:nvGrpSpPr>
          <p:cNvPr id="2" name="Group 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7810500" y="134274"/>
            <a:ext cx="1153987" cy="434408"/>
            <a:chOff x="1956" y="1299"/>
            <a:chExt cx="8640" cy="342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4" name="WordArt 3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681" y="2034"/>
              <a:ext cx="5235" cy="19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sz="3600" b="1" i="1" kern="10" dirty="0">
                  <a:ln w="9525">
                    <a:solidFill>
                      <a:srgbClr val="3333CC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336699"/>
                      </a:gs>
                      <a:gs pos="50000">
                        <a:srgbClr val="FFFFFF"/>
                      </a:gs>
                      <a:gs pos="100000">
                        <a:srgbClr val="336699"/>
                      </a:gs>
                    </a:gsLst>
                    <a:lin ang="5400000" scaled="1"/>
                  </a:gra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НАКС</a:t>
              </a:r>
            </a:p>
          </p:txBody>
        </p:sp>
        <p:sp>
          <p:nvSpPr>
            <p:cNvPr id="15" name="AutoShape 4"/>
            <p:cNvSpPr>
              <a:spLocks noChangeAspect="1" noChangeArrowheads="1"/>
            </p:cNvSpPr>
            <p:nvPr/>
          </p:nvSpPr>
          <p:spPr bwMode="auto">
            <a:xfrm>
              <a:off x="1956" y="1299"/>
              <a:ext cx="8640" cy="3420"/>
            </a:xfrm>
            <a:custGeom>
              <a:avLst/>
              <a:gdLst>
                <a:gd name="G0" fmla="+- 1722 0 0"/>
                <a:gd name="G1" fmla="+- 21600 0 1722"/>
                <a:gd name="G2" fmla="+- 21600 0 172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22" y="10800"/>
                  </a:moveTo>
                  <a:cubicBezTo>
                    <a:pt x="1722" y="15814"/>
                    <a:pt x="5786" y="19878"/>
                    <a:pt x="10800" y="19878"/>
                  </a:cubicBezTo>
                  <a:cubicBezTo>
                    <a:pt x="15814" y="19878"/>
                    <a:pt x="19878" y="15814"/>
                    <a:pt x="19878" y="10800"/>
                  </a:cubicBezTo>
                  <a:cubicBezTo>
                    <a:pt x="19878" y="5786"/>
                    <a:pt x="15814" y="1722"/>
                    <a:pt x="10800" y="1722"/>
                  </a:cubicBezTo>
                  <a:cubicBezTo>
                    <a:pt x="5786" y="1722"/>
                    <a:pt x="1722" y="5786"/>
                    <a:pt x="172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6699"/>
                </a:gs>
                <a:gs pos="50000">
                  <a:srgbClr val="FFFFFF"/>
                </a:gs>
                <a:gs pos="100000">
                  <a:srgbClr val="336699"/>
                </a:gs>
              </a:gsLst>
              <a:lin ang="0" scaled="1"/>
            </a:gradFill>
            <a:ln w="9525" algn="ctr">
              <a:solidFill>
                <a:srgbClr val="3333CC"/>
              </a:solidFill>
              <a:round/>
              <a:headEnd/>
              <a:tailEnd/>
            </a:ln>
            <a:effectLst>
              <a:outerShdw dist="45791" dir="2021404" algn="ctr" rotWithShape="0">
                <a:srgbClr val="B2B2B2">
                  <a:alpha val="8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 sz="1800">
                <a:latin typeface="+mn-lt"/>
                <a:cs typeface="Arial" charset="0"/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214" y="1005055"/>
            <a:ext cx="8243887" cy="5267158"/>
          </a:xfrm>
          <a:prstGeom prst="rect">
            <a:avLst/>
          </a:prstGeom>
          <a:effectLst>
            <a:outerShdw blurRad="101600" dist="38100" dir="2700000" sx="101000" sy="101000" algn="tl" rotWithShape="0">
              <a:srgbClr val="0000FF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8658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>
            <a:off x="900113" y="769938"/>
            <a:ext cx="8064500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8"/>
          <p:cNvSpPr>
            <a:spLocks noChangeArrowheads="1"/>
          </p:cNvSpPr>
          <p:nvPr/>
        </p:nvSpPr>
        <p:spPr bwMode="auto">
          <a:xfrm>
            <a:off x="900114" y="29401"/>
            <a:ext cx="6696076" cy="40011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FF"/>
                </a:solidFill>
              </a:rPr>
              <a:t>Описания квалификаций</a:t>
            </a:r>
            <a:endParaRPr kumimoji="0" lang="ru-RU" sz="2200" b="1" dirty="0">
              <a:solidFill>
                <a:srgbClr val="0000FF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/>
          <a:srcRect r="72966"/>
          <a:stretch/>
        </p:blipFill>
        <p:spPr bwMode="auto">
          <a:xfrm>
            <a:off x="-20428" y="0"/>
            <a:ext cx="920541" cy="88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grpSp>
        <p:nvGrpSpPr>
          <p:cNvPr id="2" name="Group 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7810500" y="134274"/>
            <a:ext cx="1153987" cy="434408"/>
            <a:chOff x="1956" y="1299"/>
            <a:chExt cx="8640" cy="342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4" name="WordArt 3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681" y="2034"/>
              <a:ext cx="5235" cy="19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sz="3600" b="1" i="1" kern="10" dirty="0">
                  <a:ln w="9525">
                    <a:solidFill>
                      <a:srgbClr val="3333CC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336699"/>
                      </a:gs>
                      <a:gs pos="50000">
                        <a:srgbClr val="FFFFFF"/>
                      </a:gs>
                      <a:gs pos="100000">
                        <a:srgbClr val="336699"/>
                      </a:gs>
                    </a:gsLst>
                    <a:lin ang="5400000" scaled="1"/>
                  </a:gra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НАКС</a:t>
              </a:r>
            </a:p>
          </p:txBody>
        </p:sp>
        <p:sp>
          <p:nvSpPr>
            <p:cNvPr id="15" name="AutoShape 4"/>
            <p:cNvSpPr>
              <a:spLocks noChangeAspect="1" noChangeArrowheads="1"/>
            </p:cNvSpPr>
            <p:nvPr/>
          </p:nvSpPr>
          <p:spPr bwMode="auto">
            <a:xfrm>
              <a:off x="1956" y="1299"/>
              <a:ext cx="8640" cy="3420"/>
            </a:xfrm>
            <a:custGeom>
              <a:avLst/>
              <a:gdLst>
                <a:gd name="G0" fmla="+- 1722 0 0"/>
                <a:gd name="G1" fmla="+- 21600 0 1722"/>
                <a:gd name="G2" fmla="+- 21600 0 172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22" y="10800"/>
                  </a:moveTo>
                  <a:cubicBezTo>
                    <a:pt x="1722" y="15814"/>
                    <a:pt x="5786" y="19878"/>
                    <a:pt x="10800" y="19878"/>
                  </a:cubicBezTo>
                  <a:cubicBezTo>
                    <a:pt x="15814" y="19878"/>
                    <a:pt x="19878" y="15814"/>
                    <a:pt x="19878" y="10800"/>
                  </a:cubicBezTo>
                  <a:cubicBezTo>
                    <a:pt x="19878" y="5786"/>
                    <a:pt x="15814" y="1722"/>
                    <a:pt x="10800" y="1722"/>
                  </a:cubicBezTo>
                  <a:cubicBezTo>
                    <a:pt x="5786" y="1722"/>
                    <a:pt x="1722" y="5786"/>
                    <a:pt x="172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6699"/>
                </a:gs>
                <a:gs pos="50000">
                  <a:srgbClr val="FFFFFF"/>
                </a:gs>
                <a:gs pos="100000">
                  <a:srgbClr val="336699"/>
                </a:gs>
              </a:gsLst>
              <a:lin ang="0" scaled="1"/>
            </a:gradFill>
            <a:ln w="9525" algn="ctr">
              <a:solidFill>
                <a:srgbClr val="3333CC"/>
              </a:solidFill>
              <a:round/>
              <a:headEnd/>
              <a:tailEnd/>
            </a:ln>
            <a:effectLst>
              <a:outerShdw dist="45791" dir="2021404" algn="ctr" rotWithShape="0">
                <a:srgbClr val="B2B2B2">
                  <a:alpha val="8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 sz="1800">
                <a:latin typeface="+mn-lt"/>
                <a:cs typeface="Arial" charset="0"/>
              </a:endParaRPr>
            </a:p>
          </p:txBody>
        </p:sp>
      </p:grp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0489" y="885588"/>
            <a:ext cx="8329612" cy="5819553"/>
          </a:xfrm>
          <a:prstGeom prst="rect">
            <a:avLst/>
          </a:prstGeom>
          <a:effectLst>
            <a:outerShdw blurRad="101600" dist="38100" dir="2700000" sx="101000" sy="101000" algn="tl" rotWithShape="0">
              <a:srgbClr val="0000FF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8658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>
            <a:off x="900113" y="769938"/>
            <a:ext cx="8064500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/>
          <a:srcRect r="72966"/>
          <a:stretch/>
        </p:blipFill>
        <p:spPr bwMode="auto">
          <a:xfrm>
            <a:off x="-20428" y="0"/>
            <a:ext cx="920541" cy="88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grpSp>
        <p:nvGrpSpPr>
          <p:cNvPr id="10" name="Group 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7810500" y="134274"/>
            <a:ext cx="1153987" cy="434408"/>
            <a:chOff x="1956" y="1299"/>
            <a:chExt cx="8640" cy="342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1" name="WordArt 3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681" y="2034"/>
              <a:ext cx="5235" cy="19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sz="3600" b="1" i="1" kern="10" dirty="0">
                  <a:ln w="9525">
                    <a:solidFill>
                      <a:srgbClr val="3333CC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336699"/>
                      </a:gs>
                      <a:gs pos="50000">
                        <a:srgbClr val="FFFFFF"/>
                      </a:gs>
                      <a:gs pos="100000">
                        <a:srgbClr val="336699"/>
                      </a:gs>
                    </a:gsLst>
                    <a:lin ang="5400000" scaled="1"/>
                  </a:gra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НАКС</a:t>
              </a:r>
            </a:p>
          </p:txBody>
        </p:sp>
        <p:sp>
          <p:nvSpPr>
            <p:cNvPr id="14" name="AutoShape 4"/>
            <p:cNvSpPr>
              <a:spLocks noChangeAspect="1" noChangeArrowheads="1"/>
            </p:cNvSpPr>
            <p:nvPr/>
          </p:nvSpPr>
          <p:spPr bwMode="auto">
            <a:xfrm>
              <a:off x="1956" y="1299"/>
              <a:ext cx="8640" cy="3420"/>
            </a:xfrm>
            <a:custGeom>
              <a:avLst/>
              <a:gdLst>
                <a:gd name="G0" fmla="+- 1722 0 0"/>
                <a:gd name="G1" fmla="+- 21600 0 1722"/>
                <a:gd name="G2" fmla="+- 21600 0 172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22" y="10800"/>
                  </a:moveTo>
                  <a:cubicBezTo>
                    <a:pt x="1722" y="15814"/>
                    <a:pt x="5786" y="19878"/>
                    <a:pt x="10800" y="19878"/>
                  </a:cubicBezTo>
                  <a:cubicBezTo>
                    <a:pt x="15814" y="19878"/>
                    <a:pt x="19878" y="15814"/>
                    <a:pt x="19878" y="10800"/>
                  </a:cubicBezTo>
                  <a:cubicBezTo>
                    <a:pt x="19878" y="5786"/>
                    <a:pt x="15814" y="1722"/>
                    <a:pt x="10800" y="1722"/>
                  </a:cubicBezTo>
                  <a:cubicBezTo>
                    <a:pt x="5786" y="1722"/>
                    <a:pt x="1722" y="5786"/>
                    <a:pt x="172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6699"/>
                </a:gs>
                <a:gs pos="50000">
                  <a:srgbClr val="FFFFFF"/>
                </a:gs>
                <a:gs pos="100000">
                  <a:srgbClr val="336699"/>
                </a:gs>
              </a:gsLst>
              <a:lin ang="0" scaled="1"/>
            </a:gradFill>
            <a:ln w="9525" algn="ctr">
              <a:solidFill>
                <a:srgbClr val="3333CC"/>
              </a:solidFill>
              <a:round/>
              <a:headEnd/>
              <a:tailEnd/>
            </a:ln>
            <a:effectLst>
              <a:outerShdw dist="45791" dir="2021404" algn="ctr" rotWithShape="0">
                <a:srgbClr val="B2B2B2">
                  <a:alpha val="8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 sz="1800">
                <a:latin typeface="+mn-lt"/>
                <a:cs typeface="Arial" charset="0"/>
              </a:endParaRPr>
            </a:p>
          </p:txBody>
        </p:sp>
      </p:grpSp>
      <p:sp>
        <p:nvSpPr>
          <p:cNvPr id="15" name="Скругленный прямоугольник 14"/>
          <p:cNvSpPr/>
          <p:nvPr/>
        </p:nvSpPr>
        <p:spPr>
          <a:xfrm>
            <a:off x="234276" y="1171575"/>
            <a:ext cx="8505825" cy="5240575"/>
          </a:xfrm>
          <a:prstGeom prst="roundRect">
            <a:avLst>
              <a:gd name="adj" fmla="val 7579"/>
            </a:avLst>
          </a:prstGeom>
          <a:effectLst>
            <a:outerShdw blurRad="101600" dist="38100" dir="2700000" sx="101000" sy="101000" algn="tl" rotWithShape="0">
              <a:srgbClr val="0000FF">
                <a:alpha val="40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00FF"/>
                </a:solidFill>
              </a:rPr>
              <a:t>Типовые требования к центру оценки квалификации;</a:t>
            </a:r>
          </a:p>
          <a:p>
            <a:pPr lvl="0"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00FF"/>
                </a:solidFill>
              </a:rPr>
              <a:t>Типовой порядок отбора и прекращения полномочий центра оценки квалификации;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00FF"/>
                </a:solidFill>
              </a:rPr>
              <a:t>Типовые требования к членам квалификационной комиссии центра оценки квалификации ;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00FF"/>
                </a:solidFill>
              </a:rPr>
              <a:t>Методика определения стоимости работ по оценке квалификации ;</a:t>
            </a:r>
          </a:p>
          <a:p>
            <a:pPr lvl="0"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00FF"/>
                </a:solidFill>
              </a:rPr>
              <a:t>Типовые требования к апелляционной комиссии совета по профессиональным квалификациям по рассмотрению апелляций к центрам оценки квалификации.</a:t>
            </a: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97638" y="885588"/>
            <a:ext cx="2466975" cy="923050"/>
          </a:xfrm>
          <a:prstGeom prst="rect">
            <a:avLst/>
          </a:prstGeom>
          <a:ln/>
          <a:effectLst>
            <a:outerShdw blurRad="63500" dist="50800" dir="2700000" sx="102000" sy="102000" algn="tl" rotWithShape="0">
              <a:srgbClr val="0000FF">
                <a:alpha val="40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9" name="Прямоугольник 8"/>
          <p:cNvSpPr>
            <a:spLocks noChangeArrowheads="1"/>
          </p:cNvSpPr>
          <p:nvPr/>
        </p:nvSpPr>
        <p:spPr bwMode="auto">
          <a:xfrm>
            <a:off x="900114" y="29401"/>
            <a:ext cx="6910386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FF"/>
                </a:solidFill>
              </a:rPr>
              <a:t>Организационно-методические документы в целях формирования системы независимой оценки квалификации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4088658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>
            <a:off x="900113" y="769938"/>
            <a:ext cx="8064500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57200" y="1262130"/>
            <a:ext cx="8229600" cy="4525963"/>
          </a:xfrm>
          <a:effectLst>
            <a:outerShdw blurRad="101600" dist="38100" dir="2700000" sx="101000" sy="101000" algn="tl" rotWithShape="0">
              <a:srgbClr val="0000FF">
                <a:alpha val="40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 fontScale="92500" lnSpcReduction="10000"/>
          </a:bodyPr>
          <a:lstStyle/>
          <a:p>
            <a:pPr marL="0"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00FF"/>
                </a:solidFill>
              </a:rPr>
              <a:t>Общие требования (организационно-правовая форма)</a:t>
            </a:r>
          </a:p>
          <a:p>
            <a:pPr marL="0"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00FF"/>
                </a:solidFill>
              </a:rPr>
              <a:t>Функции</a:t>
            </a:r>
            <a:r>
              <a:rPr lang="ru-RU" sz="2800" dirty="0">
                <a:solidFill>
                  <a:srgbClr val="0000FF"/>
                </a:solidFill>
              </a:rPr>
              <a:t>, права и обязанности ЦОК </a:t>
            </a:r>
            <a:endParaRPr lang="ru-RU" sz="2800" dirty="0" smtClean="0">
              <a:solidFill>
                <a:srgbClr val="0000FF"/>
              </a:solidFill>
            </a:endParaRPr>
          </a:p>
          <a:p>
            <a:pPr marL="0"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00FF"/>
                </a:solidFill>
              </a:rPr>
              <a:t>Требования </a:t>
            </a:r>
            <a:r>
              <a:rPr lang="ru-RU" sz="2800" dirty="0">
                <a:solidFill>
                  <a:srgbClr val="0000FF"/>
                </a:solidFill>
              </a:rPr>
              <a:t>к структуре ЦОК </a:t>
            </a:r>
            <a:endParaRPr lang="ru-RU" sz="2800" dirty="0" smtClean="0">
              <a:solidFill>
                <a:srgbClr val="0000FF"/>
              </a:solidFill>
            </a:endParaRPr>
          </a:p>
          <a:p>
            <a:pPr marL="0">
              <a:buFont typeface="Wingdings" pitchFamily="2" charset="2"/>
              <a:buChar char="ü"/>
            </a:pPr>
            <a:r>
              <a:rPr lang="ru-RU" sz="2800" dirty="0">
                <a:solidFill>
                  <a:srgbClr val="0000FF"/>
                </a:solidFill>
              </a:rPr>
              <a:t>Требования к персоналу ЦОК </a:t>
            </a:r>
            <a:endParaRPr lang="ru-RU" sz="2800" dirty="0" smtClean="0">
              <a:solidFill>
                <a:srgbClr val="0000FF"/>
              </a:solidFill>
            </a:endParaRPr>
          </a:p>
          <a:p>
            <a:pPr marL="0">
              <a:buFont typeface="Wingdings" pitchFamily="2" charset="2"/>
              <a:buChar char="ü"/>
            </a:pPr>
            <a:r>
              <a:rPr lang="ru-RU" sz="2800" dirty="0">
                <a:solidFill>
                  <a:srgbClr val="0000FF"/>
                </a:solidFill>
              </a:rPr>
              <a:t>Требования к комиссии ЦОК </a:t>
            </a:r>
            <a:endParaRPr lang="ru-RU" sz="2800" dirty="0" smtClean="0">
              <a:solidFill>
                <a:srgbClr val="0000FF"/>
              </a:solidFill>
            </a:endParaRPr>
          </a:p>
          <a:p>
            <a:pPr marL="0">
              <a:buFont typeface="Wingdings" pitchFamily="2" charset="2"/>
              <a:buChar char="ü"/>
            </a:pPr>
            <a:r>
              <a:rPr lang="ru-RU" sz="2800" dirty="0">
                <a:solidFill>
                  <a:srgbClr val="0000FF"/>
                </a:solidFill>
              </a:rPr>
              <a:t>Требования к материально-технической базе ЦОК </a:t>
            </a:r>
            <a:endParaRPr lang="ru-RU" sz="2800" dirty="0" smtClean="0">
              <a:solidFill>
                <a:srgbClr val="0000FF"/>
              </a:solidFill>
            </a:endParaRPr>
          </a:p>
          <a:p>
            <a:pPr marL="0">
              <a:buFont typeface="Wingdings" pitchFamily="2" charset="2"/>
              <a:buChar char="ü"/>
            </a:pPr>
            <a:r>
              <a:rPr lang="ru-RU" sz="2800" dirty="0">
                <a:solidFill>
                  <a:srgbClr val="0000FF"/>
                </a:solidFill>
              </a:rPr>
              <a:t>Требования к </a:t>
            </a:r>
            <a:r>
              <a:rPr lang="ru-RU" sz="2800" dirty="0" smtClean="0">
                <a:solidFill>
                  <a:srgbClr val="0000FF"/>
                </a:solidFill>
              </a:rPr>
              <a:t>документам, регламентирующим деятельность </a:t>
            </a:r>
            <a:r>
              <a:rPr lang="ru-RU" sz="2800" dirty="0">
                <a:solidFill>
                  <a:srgbClr val="0000FF"/>
                </a:solidFill>
              </a:rPr>
              <a:t>ЦОК </a:t>
            </a:r>
            <a:endParaRPr lang="ru-RU" sz="2800" dirty="0" smtClean="0">
              <a:solidFill>
                <a:srgbClr val="0000FF"/>
              </a:solidFill>
            </a:endParaRPr>
          </a:p>
          <a:p>
            <a:pPr marL="0" lvl="1" indent="-342900">
              <a:buFont typeface="Wingdings" pitchFamily="2" charset="2"/>
              <a:buChar char="ü"/>
            </a:pPr>
            <a:r>
              <a:rPr lang="ru-RU" dirty="0">
                <a:solidFill>
                  <a:srgbClr val="0000FF"/>
                </a:solidFill>
              </a:rPr>
              <a:t>Требования к ведению </a:t>
            </a:r>
            <a:r>
              <a:rPr lang="ru-RU" dirty="0" smtClean="0">
                <a:solidFill>
                  <a:srgbClr val="0000FF"/>
                </a:solidFill>
              </a:rPr>
              <a:t>архива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/>
          <a:srcRect r="72966"/>
          <a:stretch/>
        </p:blipFill>
        <p:spPr bwMode="auto">
          <a:xfrm>
            <a:off x="-20428" y="0"/>
            <a:ext cx="920541" cy="88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grpSp>
        <p:nvGrpSpPr>
          <p:cNvPr id="2" name="Group 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7810500" y="134274"/>
            <a:ext cx="1153987" cy="434408"/>
            <a:chOff x="1956" y="1299"/>
            <a:chExt cx="8640" cy="342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1" name="WordArt 3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681" y="2034"/>
              <a:ext cx="5235" cy="19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sz="3600" b="1" i="1" kern="10" dirty="0">
                  <a:ln w="9525">
                    <a:solidFill>
                      <a:srgbClr val="3333CC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336699"/>
                      </a:gs>
                      <a:gs pos="50000">
                        <a:srgbClr val="FFFFFF"/>
                      </a:gs>
                      <a:gs pos="100000">
                        <a:srgbClr val="336699"/>
                      </a:gs>
                    </a:gsLst>
                    <a:lin ang="5400000" scaled="1"/>
                  </a:gra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НАКС</a:t>
              </a:r>
            </a:p>
          </p:txBody>
        </p:sp>
        <p:sp>
          <p:nvSpPr>
            <p:cNvPr id="14" name="AutoShape 4"/>
            <p:cNvSpPr>
              <a:spLocks noChangeAspect="1" noChangeArrowheads="1"/>
            </p:cNvSpPr>
            <p:nvPr/>
          </p:nvSpPr>
          <p:spPr bwMode="auto">
            <a:xfrm>
              <a:off x="1956" y="1299"/>
              <a:ext cx="8640" cy="3420"/>
            </a:xfrm>
            <a:custGeom>
              <a:avLst/>
              <a:gdLst>
                <a:gd name="G0" fmla="+- 1722 0 0"/>
                <a:gd name="G1" fmla="+- 21600 0 1722"/>
                <a:gd name="G2" fmla="+- 21600 0 172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22" y="10800"/>
                  </a:moveTo>
                  <a:cubicBezTo>
                    <a:pt x="1722" y="15814"/>
                    <a:pt x="5786" y="19878"/>
                    <a:pt x="10800" y="19878"/>
                  </a:cubicBezTo>
                  <a:cubicBezTo>
                    <a:pt x="15814" y="19878"/>
                    <a:pt x="19878" y="15814"/>
                    <a:pt x="19878" y="10800"/>
                  </a:cubicBezTo>
                  <a:cubicBezTo>
                    <a:pt x="19878" y="5786"/>
                    <a:pt x="15814" y="1722"/>
                    <a:pt x="10800" y="1722"/>
                  </a:cubicBezTo>
                  <a:cubicBezTo>
                    <a:pt x="5786" y="1722"/>
                    <a:pt x="1722" y="5786"/>
                    <a:pt x="172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6699"/>
                </a:gs>
                <a:gs pos="50000">
                  <a:srgbClr val="FFFFFF"/>
                </a:gs>
                <a:gs pos="100000">
                  <a:srgbClr val="336699"/>
                </a:gs>
              </a:gsLst>
              <a:lin ang="0" scaled="1"/>
            </a:gradFill>
            <a:ln w="9525" algn="ctr">
              <a:solidFill>
                <a:srgbClr val="3333CC"/>
              </a:solidFill>
              <a:round/>
              <a:headEnd/>
              <a:tailEnd/>
            </a:ln>
            <a:effectLst>
              <a:outerShdw dist="45791" dir="2021404" algn="ctr" rotWithShape="0">
                <a:srgbClr val="B2B2B2">
                  <a:alpha val="8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 sz="1800">
                <a:latin typeface="+mn-lt"/>
                <a:cs typeface="Arial" charset="0"/>
              </a:endParaRPr>
            </a:p>
          </p:txBody>
        </p:sp>
      </p:grpSp>
      <p:sp>
        <p:nvSpPr>
          <p:cNvPr id="17" name="Прямоугольник 8"/>
          <p:cNvSpPr>
            <a:spLocks noChangeArrowheads="1"/>
          </p:cNvSpPr>
          <p:nvPr/>
        </p:nvSpPr>
        <p:spPr bwMode="auto">
          <a:xfrm>
            <a:off x="900114" y="62052"/>
            <a:ext cx="6910386" cy="40011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FF"/>
                </a:solidFill>
              </a:rPr>
              <a:t>Типовые требования к центру оценки квалификации </a:t>
            </a:r>
          </a:p>
        </p:txBody>
      </p:sp>
    </p:spTree>
    <p:extLst>
      <p:ext uri="{BB962C8B-B14F-4D97-AF65-F5344CB8AC3E}">
        <p14:creationId xmlns:p14="http://schemas.microsoft.com/office/powerpoint/2010/main" val="4088658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Yh001bvksqf8njzn7m0N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Yh001bvksqf8njzn7m0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Yh001bvksqf8njzn7m0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Yh001bvksqf8njzn7m0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Yh001bvksqf8njzn7m0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Yh001bvksqf8njzn7m0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Yh001bvksqf8njzn7m0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Yh001bvksqf8njzn7m0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Yh001bvksqf8njzn7m0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Yh001bvksqf8njzn7m0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Yh001bvksqf8njzn7m0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Yh001bvksqf8njzn7m0N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Yh001bvksqf8njzn7m0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Yh001bvksqf8njzn7m0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Yh001bvksqf8njzn7m0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Yh001bvksqf8njzn7m0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Yh001bvksqf8njzn7m0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Yh001bvksqf8njzn7m0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Yh001bvksqf8njzn7m0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Yh001bvksqf8njzn7m0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Yh001bvksqf8njzn7m0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Yh001bvksqf8njzn7m0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Yh001bvksqf8njzn7m0N"/>
</p:tagLst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4582</TotalTime>
  <Words>867</Words>
  <Application>Microsoft Office PowerPoint</Application>
  <PresentationFormat>Экран (4:3)</PresentationFormat>
  <Paragraphs>200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Методика определения стоимости работ по оценке квалификаций </vt:lpstr>
      <vt:lpstr>Типовой порядок создания и работы апелляционной комиссии </vt:lpstr>
      <vt:lpstr>Презентация PowerPoint</vt:lpstr>
      <vt:lpstr>Презентация PowerPoint</vt:lpstr>
      <vt:lpstr>Презентация PowerPoint</vt:lpstr>
      <vt:lpstr>Форма Свидетельства о профессиональной квалификации </vt:lpstr>
      <vt:lpstr>Форма Свидетельства о профессиональной квалификации </vt:lpstr>
      <vt:lpstr>Форма Свидетельства о профессиональной квалификации </vt:lpstr>
      <vt:lpstr>Структура регистрационного номера Свидетельства о профессиональной квалификации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Чупрак</dc:creator>
  <cp:lastModifiedBy>cpk</cp:lastModifiedBy>
  <cp:revision>234</cp:revision>
  <dcterms:created xsi:type="dcterms:W3CDTF">2014-06-18T20:08:24Z</dcterms:created>
  <dcterms:modified xsi:type="dcterms:W3CDTF">2015-12-09T13:54:04Z</dcterms:modified>
</cp:coreProperties>
</file>