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9" r:id="rId4"/>
    <p:sldId id="259" r:id="rId5"/>
    <p:sldId id="260" r:id="rId6"/>
    <p:sldId id="266" r:id="rId7"/>
    <p:sldId id="261" r:id="rId8"/>
    <p:sldId id="264" r:id="rId9"/>
    <p:sldId id="267" r:id="rId10"/>
    <p:sldId id="271" r:id="rId11"/>
    <p:sldId id="26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F6F"/>
    <a:srgbClr val="1C4B58"/>
    <a:srgbClr val="1F546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9" autoAdjust="0"/>
  </p:normalViewPr>
  <p:slideViewPr>
    <p:cSldViewPr snapToObjects="1" showGuides="1">
      <p:cViewPr>
        <p:scale>
          <a:sx n="63" d="100"/>
          <a:sy n="63" d="100"/>
        </p:scale>
        <p:origin x="-129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54"/>
    </p:cViewPr>
  </p:notesTextViewPr>
  <p:notesViewPr>
    <p:cSldViewPr snapToObjects="1" showGuides="1">
      <p:cViewPr>
        <p:scale>
          <a:sx n="66" d="100"/>
          <a:sy n="66" d="100"/>
        </p:scale>
        <p:origin x="-2646" y="-7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8CBC-EA35-43EB-BE9F-10B96901BEAB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AC06-8CD2-498A-A534-1DC07FBA3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Приветствие участников Сети Глобального договора в России и гостей - компании, которые пока не являются участниками этой глобальной инициативы.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традиционно встречаемся два раза в год для подведения промежуточных  и годовых итогов.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Конференция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устойчивому развитию Рио +20 - основное событие года и десятиления как для Глобального договора, так и для всего международного сообщества.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Естественно, что сегодняшнюю встречу мы начинаем именно с этого события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Вначале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хочу передать слово для приветствия Александру Николаевичу Шохину, Президенту Российского союза промышленников и предпринимателей.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20-21 июня состоялось заседание Правление Глобального договора , на котором обсуждались: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Итоги Форума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Проблемы и перспективы развития Глобального договора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внимание было уделено проблемам и перспективам развития Локальных сетей.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проблемы, с которыми сталкивается и решает наша Сеть, довольно типичны. Поэтому было рекомендовано, чтобы офис ГД и другие структуры системы ООН оказывали большую поддержку развитию локальных сетей: они являются, по признанию всех членов Правления – ключевым фактором развития Глобального договора.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моей встрече с Генеральным секретарем ООН мы также обсуждали эти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 июня заседание состоялось в расширенном составе и с участием Генерального секретаря ООН, которому мы передали итоговый документ Форума. Пан Ги Мун полностью его одобрил.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Закончить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свое выступление</a:t>
            </a:r>
            <a:r>
              <a:rPr lang="ru-RU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бы хотел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выдержкой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из итогового документа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конференции Рио +20,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который вы видите на слайде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Итоги конференции вошли в документ «Будущее,</a:t>
            </a:r>
            <a:r>
              <a:rPr lang="ru-RU" sz="1100" baseline="0" dirty="0" smtClean="0">
                <a:latin typeface="Arial" pitchFamily="34" charset="0"/>
                <a:cs typeface="Arial" pitchFamily="34" charset="0"/>
              </a:rPr>
              <a:t> которое мы хотим», который был поддержан всеми странами-участницами.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Конференция ООН по устойчивому развитию или кратко - Рио+20 прошла в прошлом месяце, через двадцать лет после исторической Встречи на высшем уровне «Планета Земля» 1992 года. Это самый масштабный в истории форум под эгидой ООН.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Конференция объединила более пятидесяти тысяч участников — ученых, некоммерческие организации, политиков, глав международных организаций.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Конференции приняли участие 135 глав государств и правительств. Российскую делегацию возглавил премьер-министр.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официальных дискуссиях обсуждались две главные темы: 1) как создать «зеленую экономику» для достижения устойчивого развития и вывода людей из нищеты; и 2) улучшение международной координации устойчивого развития.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конференции прошло более 500 мероприятий, в том числе Форум Глобального договора ООН по корпоративной устойчивости.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 конференции – принятый  странами-участницами итоговый документ «Будущее, которое мы хотим».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СПРАВОЧНО:</a:t>
            </a:r>
            <a:endParaRPr lang="ru-RU" sz="1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мероприятий, организованных в рамках Конференции: 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3-й Глобальный Форум для образования по ответственному управлению: Будущее, которое мы хотим для принципов образования по ответственному  управлению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Действия бизнеса для устойчивого развития (BASD 2012 Business Day)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Международный семинар по бизнесу и биоразнообразию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12-ая Конференция международного сообщества для экологичной экономики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Глобальная конференция коренных народов по устойчивому, самоопределяемому развитию</a:t>
            </a:r>
          </a:p>
          <a:p>
            <a:pPr lvl="1"/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 по науке, технологиям, инновациям для устойчивого развития  </a:t>
            </a:r>
          </a:p>
          <a:p>
            <a:endParaRPr lang="ru-RU" sz="1000" kern="1200" dirty="0" smtClean="0">
              <a:solidFill>
                <a:srgbClr val="235F6F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Корпоративный Форум по устойчивому развитию, организованный  Глобальным договором ООН при поддержке Секретариата Конференции Рио +20 и Сети ГД ООН в Бразилии </a:t>
            </a:r>
            <a:r>
              <a:rPr lang="en-US" dirty="0" smtClean="0"/>
              <a:t> </a:t>
            </a:r>
            <a:r>
              <a:rPr lang="ru-RU" dirty="0" smtClean="0"/>
              <a:t>стал центральным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мероприятием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бизнеса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конференции Рио +20 и самой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представительной конференцией участников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Глобального договора ООН за последние 10 лет 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 проходил 15-18 июня, непосредственно перед конференцией, чтобы дать рекомендации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руководителям стран мира и озвучить их на конференции.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Форум послужил площадкой для встречи более чем 2700 организаций из более чем 100 стран мира, половина из которых представители  бизнеса, инвесторов и правительств, и половина – гражданского общества и ООН. </a:t>
            </a:r>
          </a:p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908"/>
            <a:ext cx="5859552" cy="446770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Форума была очень насыщенной и включала более 120 специализированных семинаров и тематических сессий по шести темам, связанных с повесткой дня Конференции: 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Энергия и климат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и экосистемы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Сельское хозяйство и продовольствие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Экономика и финансы устойчивого развития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Социальное развитие</a:t>
            </a:r>
          </a:p>
          <a:p>
            <a:pPr lvl="1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Урбанизация и города</a:t>
            </a: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мероприятия были ориентированы на обсуждение 1) накопленного бизнесом практического опыта, например, практических руководств и методологий по проблемам внедрения практик устойчивого развития в деятельность бизнеса, 2) рекомендаций бизнеса правительствам и т.п.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Красной нитью во всех выступлениях и дискуссиях прослеживалось следующее: </a:t>
            </a:r>
          </a:p>
          <a:p>
            <a:pPr lvl="0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 все более активен в реализации корпоративной социальной ответственности. </a:t>
            </a:r>
          </a:p>
          <a:p>
            <a:pPr lvl="0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Проблемы нужно решать сообща. Партнерства являются эффективным механизмом решения проблем, а также продвижения и реализации принципов устойчивого развития.</a:t>
            </a:r>
          </a:p>
          <a:p>
            <a:pPr lvl="0">
              <a:buFont typeface="Arial" pitchFamily="34" charset="0"/>
              <a:buChar char="•"/>
            </a:pP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Важную роль играет взаимодействие с заинтересованными сторонами, вовлечение их в принятие решений.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приводилось масса примеров инновационных практик по всем темам. </a:t>
            </a:r>
          </a:p>
          <a:p>
            <a:endParaRPr lang="en-US" sz="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я бы отметил особо: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 к формированию программы Форума: </a:t>
            </a:r>
            <a:r>
              <a: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мероприятий были инициированы непосредственно  участниками форума 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отдельными компаниями, НКО, бизнес ассоциациями. Несколько (порядка 20) - были инициированы Сетями или инициативными группами. Считаю, что это правильный подход, т.к. обсуждались темы, актуальные и приоритетные для участников. Это один из примеров роли инициативы снизу, важность которой я отмечал несколько раз, в том числе и на встрече с Генеральным секретарем ООН, когда обсуждались вопросы продвижения принципов устойчивого развития и перспектив развития Глобального договора. 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момент – возможности открытого обсуждения, а не просто лекции-презентации.</a:t>
            </a:r>
          </a:p>
          <a:p>
            <a:pPr lvl="0"/>
            <a:r>
              <a: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третий – понимание участниками того, что необходимо ставить </a:t>
            </a:r>
            <a:r>
              <a:rPr lang="ru-R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цели</a:t>
            </a:r>
            <a:r>
              <a:rPr lang="ru-R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Конечно, невозможно этого достигнуть в рамках одного Форума, но понимание и стремление к наличию таковых можно только приветствовать и активно присоединяться к разработке. 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 бы остановиться на тех мероприятиях, в которых принимала участие компания «Сахалин Энерджи», а потом коллеги из других компаний и некоммерческих организаций поделятся своими впечатлениями.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Сессия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«Уважение и поддержка прав человека»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стала ключевым мероприятием по данной тематике.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Формат проведения – два панельных обсуждения, в одном из которых я был участником.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вступительном слове королева Швеции обратила особое внимание на актуальность вопросов соблюдения прав человека во всех аспектах устойчивого развития, включая социальную, экологическую и экономическую составляющие.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Выступающие  - представители компаний-лидеров в области КСО и устойчивого развития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Novo Nordisk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Levi Strauss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Nestle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«Сахалин Энерджи») и Международной Финансовой Корпорации - отметили важность практического применения Руководящих принципов ООН в отношении бизнеса и прав человека и их дальнейшего продвижения и развития, и поделились практическим опытом в этой области.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дискуссия задала тон всем последующим дискуссиям по правам человека, в том числе по правам женщин и детей, коренных народов и др.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Сессия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Взаимодействие бизнеса с коренными народами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была посвящена обсуждению вопросов уважения и поддержки прав коренных народов, проблемам и приоритетам в этой области. Кроме того, на сессии были представлены промежуточные результаты работы программы Глобального договора  LEAD «Права человека: взаимодействие бизнеса с коренными народами», которую инициировала в прошлом году «Сахалин Энерджи».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Ведущий обсуждения - Великий Вождь Эдвард Джон, Председатель Постоянного Форума ООН по вопросам коренных народов - во вступительном слове  поделился ожиданиями коренных народов от бизнеса и обратил особое внимание на вопросы уважения и поддержки прав коренных народов и сохранения их культуры.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меня, как у участника панели, была возможность поделиться опытом «Сахалин Энерджи», а также представить результаты  работы нашей Сети в этой области.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помните, в прошлом году состоялась Международная конференция «Глобальный Договор ООН в Российской Федерации: бизнес и коренные народы», которая была организована Сетью, Общественной палатой РФ, Ассоциацией коренных малочисленных народов Севера, Сибири и Дальнего Востока РФ, «Сахалин Энерджи» и Международным Фондом развития коренных малочисленных народов Севера «Батани».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решению этой конференции было подготовлено руководство «Коренные народы и промышленные компании: лучшие практики сотрудничества в РФ», которое и было представлено в рамках этой сессии. Руководство вызвало неподдельный интерес у ее участников и Форума в целом.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Форума была завершена 18 июня, когда состоялась Официальная церемония закрытия «Глобальный договор ООН для Рио+20», в ходе которой прошли финальные дискуссии в формате круглых столов по всем шести темам.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доверили провести дискуссию по теме «Социальное развитие» и представить ее результаты, которые и вошли в итоговый документ Форума.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своем выступлении я сделал акцент на том, что: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 играет огромную роль в продвижении принципов устойчивого развития. Это касается всех аспектов, в том числе обсужденных во время Форума,  и эта роль все более усиливается и признается, что мы можем видеть в итоговом документе Конференции Рио +20.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Правительства должны защищать и гарантировать права человека. При этом бизнес должен соблюдать, уважать и поддерживать права человека. Особое внимание следует уделять правам сотрудников, детей, женщин, коренных народов и сообществ, которые могут оказаться под воздействием деятельности бизнеса.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Правительства должны принимать все меры, чтобы остановить коррупцию. При этом важно, чтобы и бизнес, в свою очередь, предпринимал коллективные действия.</a:t>
            </a:r>
          </a:p>
          <a:p>
            <a:pPr fontAlgn="base"/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итоговом документе Форума «Обзор и результаты: Инновации и сотрудничество, рекомендации по государственной политике» представлены лучшие корпоративные практики в ключевых областях устойчивого развития, широкий спектр идей, озвученных на Форуме, а также 200 обязательств, как коллективных, так и индивидуальных.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того, итоговый документ содержит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конкретные рекомендации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правительств по приоритетным вопросам, в том числе энергетике, климату, воде, сельскому хозяйству, социальному развитию, урбанизации и финансам.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решений, принятых на форуме, можно отметить: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предложение бизнес-лидеров принять участие в разработке и продвижении новых Целей Устойчивого Развития.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45 руководителей крупных корпораций в официальном послании предложили правительствам пути улучшения управления водными ресурсами, а также вариант разработки политических средств, которые помогут бизнесу повысить роль в сокращении использования и  в восстановлении природных ресурсов.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около 300 высших учебных заведений одобрили план по продвижению вопросов  устойчивого развития в программах обучения.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Примечательно, что в процессе подготовки Форума 10 локальных сетей взяли на себя обязательства по развитию сетей и продвижению КСО, которые вошли в итоговый документ Форума. 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эксперты отметили, что на этом саммите бизнес играет гораздо большую роль, чем 20 лет назад, и показывает реальные примеры устойчивого развития.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 бы упомянуть еще о двух мероприятиях, прошедших в рамках Конференции РИО +20.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июня состоялся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10-ый ежегодный Форум локальных сетей Глобального договора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котором представители более 50 сетей обсудили ежегодный доклад (размещен на сайте Глобального договора, включает информацию о Сети в России), проблемы и перспективы развития локальных Глобального договора.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Форуме был представлен новый руководитель по работе с локальными сетями – Валид Наги, назначенный  в связи с уходом Сорена Патинсоурена.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Хотелось бы отметить, что наша Сеть была достойно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представлена.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компании, как «РЖД» и «ВЭБ» прислали своих представителей. Активно работали и представители Фонда «Батани». Словом, мы продемонстрировали здоровый дух корпоративной солидарности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Участие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российской сети в работе Форума отмечено письмом Исполнительного директора ГД ООН Георга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Келла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 вы можете найти в ваших раздаточных материалах.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мероприятии и в течение всего Форума по корпоративной устойчивости был также представлен диск с информацией о нашей Сети, включая также информацию о лучших практиках, которую подготовил РСПП. </a:t>
            </a:r>
          </a:p>
          <a:p>
            <a:pPr fontAlgn="base"/>
            <a:endParaRPr lang="ru-RU" sz="11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AC06-8CD2-498A-A534-1DC07FBA34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00506-0712-4311-97F8-21D39919C89D}" type="datetimeFigureOut">
              <a:rPr lang="ru-RU" smtClean="0"/>
              <a:pPr/>
              <a:t>16.07.2012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CA54-21FB-4F7F-8DE1-D110B63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496944" cy="266429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Форум </a:t>
            </a:r>
            <a:r>
              <a:rPr lang="ru-RU" sz="2800" b="1" dirty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по корпоративной </a:t>
            </a:r>
            <a:r>
              <a:rPr lang="ru-RU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устойчивости</a:t>
            </a:r>
            <a:r>
              <a:rPr lang="en-US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«Инновации и сотрудничество для будущего, к которому мы стремимся»</a:t>
            </a:r>
            <a:br>
              <a:rPr lang="ru-RU" sz="28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ИТОГИ</a:t>
            </a:r>
            <a:r>
              <a:rPr lang="ru-RU" sz="32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b="1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89240"/>
            <a:ext cx="7200800" cy="7200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235F6F"/>
                </a:solidFill>
                <a:latin typeface="Arial" pitchFamily="34" charset="0"/>
                <a:ea typeface="+mj-ea"/>
                <a:cs typeface="Arial" pitchFamily="34" charset="0"/>
              </a:rPr>
              <a:t>г. Москва</a:t>
            </a:r>
            <a:br>
              <a:rPr lang="ru-RU" sz="2000" b="1" dirty="0">
                <a:solidFill>
                  <a:srgbClr val="235F6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235F6F"/>
                </a:solidFill>
                <a:latin typeface="Arial" pitchFamily="34" charset="0"/>
                <a:ea typeface="+mj-ea"/>
                <a:cs typeface="Arial" pitchFamily="34" charset="0"/>
              </a:rPr>
              <a:t>17 июля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904656" cy="118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694" y="0"/>
            <a:ext cx="277330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Совещание Правления Глобального договора ООН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Основные вопросы :</a:t>
            </a:r>
          </a:p>
          <a:p>
            <a:pPr lvl="1"/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Итоги Форума, их представление Генеральному секретарю ООН</a:t>
            </a:r>
          </a:p>
          <a:p>
            <a:pPr lvl="1"/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Проблемы и перспективы развития Глобального договора, его локальных сетей</a:t>
            </a:r>
          </a:p>
        </p:txBody>
      </p:sp>
      <p:pic>
        <p:nvPicPr>
          <p:cNvPr id="9" name="Picture 4" descr="T:\Users\CA\RIO\For presenation - Olga\Small\3H3C1261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746" y="3178816"/>
            <a:ext cx="3310830" cy="220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L:\CA\RIO\For presenation - Olga\Small\3H3C1234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178816"/>
            <a:ext cx="2884282" cy="220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ИТОГИ</a:t>
            </a:r>
            <a:r>
              <a:rPr lang="ru-RU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КОНФЕРЕНЦИИ РИО +20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46. Мы признаем, что осуществление устойчивого развития будет зависеть от активного участия как государственного, так и частного сектора. Мы признаем, что активное участие частного сектора может способствовать обеспечению устойчивого развития, в том числе за счет использования такого важного инструмента, как партнерство между государственным и частным секторами. Мы поддерживаем национальные нормативные и директивные рамки, которые позволяют деловым и промышленным кругам реализовывать инициативы в области устойчивого развития с учетом важного значения социальной ответственности корпораций.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призываем частный сектор применять ответственную деловую практику, примером которой может служить практика, предусмотренная в «Глобальном договоре» Организации Объединенных Наций.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Конференция ООН по устойчивому развитию</a:t>
            </a:r>
            <a:br>
              <a:rPr lang="ru-RU" sz="31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«Будущее, которое мы хотим»  - Рио +20</a:t>
            </a:r>
            <a:r>
              <a:rPr lang="ru-RU" sz="36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2791"/>
            <a:ext cx="8892480" cy="47085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u="sng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Обсуждение вопросов создания «зеленой экономики» для достижения устойчивого развития и вывода людей из нищеты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Улучшение международной координации устойчивого</a:t>
            </a:r>
            <a:r>
              <a:rPr lang="en-US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развития </a:t>
            </a:r>
          </a:p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мероприятий в рамках Конференции</a:t>
            </a:r>
          </a:p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50 000 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человек,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135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глав государств и правительств</a:t>
            </a:r>
            <a:endParaRPr lang="ru-RU" sz="2000" b="1" u="sng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sz="2000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30505"/>
            <a:ext cx="5266928" cy="10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1"/>
            <a:ext cx="706712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КОРПОРАТИВНЫЙ </a:t>
            </a:r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Форум по устойчивому развитию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1"/>
            <a:ext cx="8892479" cy="252028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Обсуждение вопросов внедрения принципов корпоративной социальной и экологической ответственности, распространения инноваций и развития сотрудничества в этой сфере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2000" dirty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рекомендаций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правительствам</a:t>
            </a:r>
            <a:endParaRPr lang="en-GB" sz="2000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2700</a:t>
            </a:r>
            <a:r>
              <a:rPr lang="en-US" sz="1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организаций и компаний, более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локальных сетей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30505"/>
            <a:ext cx="5266928" cy="10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:\Users\CA\RIO\For presenation - Olga\Small\7422655164_5be4c216ce_o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4375" y="3481176"/>
            <a:ext cx="2888105" cy="1934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T:\Users\CA\RIO\For presenation - Olga\Small\7422321960_0c7c23a4b7_b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7948" y="3494098"/>
            <a:ext cx="2876427" cy="192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T:\Users\CA\RIO\For presenation - Olga\Small\7382211478_6a33480cf5_b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19" y="3494098"/>
            <a:ext cx="2876429" cy="192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 ФОРУМЕ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8413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Более 1</a:t>
            </a:r>
            <a:r>
              <a:rPr lang="en-GB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0 сессий по </a:t>
            </a:r>
            <a:r>
              <a:rPr lang="ru-RU" sz="2000" b="1" u="sng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6 темам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связанных с повесткой дня Конференции: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420888"/>
            <a:ext cx="44196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235F6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87624" y="1988840"/>
            <a:ext cx="2736304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lnSpc>
                <a:spcPct val="300000"/>
              </a:lnSpc>
              <a:spcBef>
                <a:spcPts val="300"/>
              </a:spcBef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Энергия и климат</a:t>
            </a:r>
          </a:p>
          <a:p>
            <a:pPr marL="0" lvl="1">
              <a:lnSpc>
                <a:spcPct val="300000"/>
              </a:lnSpc>
              <a:spcBef>
                <a:spcPts val="300"/>
              </a:spcBef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Вода и экосистемы</a:t>
            </a:r>
          </a:p>
          <a:p>
            <a:pPr marL="0" lvl="1">
              <a:spcBef>
                <a:spcPts val="300"/>
              </a:spcBef>
            </a:pPr>
            <a:endParaRPr lang="ru-RU" b="1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300"/>
              </a:spcBef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Сельское хозяйство и</a:t>
            </a:r>
            <a:b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продовольствие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08104" y="2420888"/>
            <a:ext cx="2962672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buFont typeface="Arial" pitchFamily="34" charset="0"/>
              <a:buNone/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Экономика и финансы устойчивого развития</a:t>
            </a:r>
          </a:p>
          <a:p>
            <a:pPr marL="0" lvl="1">
              <a:lnSpc>
                <a:spcPct val="300000"/>
              </a:lnSpc>
              <a:buFont typeface="Arial" pitchFamily="34" charset="0"/>
              <a:buNone/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Социальное развитие</a:t>
            </a:r>
          </a:p>
          <a:p>
            <a:pPr marL="0" lvl="1">
              <a:lnSpc>
                <a:spcPct val="300000"/>
              </a:lnSpc>
              <a:buFont typeface="Arial" pitchFamily="34" charset="0"/>
              <a:buNone/>
            </a:pPr>
            <a:r>
              <a:rPr lang="ru-RU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Урбанизация и города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58963"/>
            <a:ext cx="626806" cy="6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76575"/>
            <a:ext cx="626806" cy="61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825" y="4005064"/>
            <a:ext cx="6821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7050" y="3122488"/>
            <a:ext cx="613023" cy="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1" y="3988447"/>
            <a:ext cx="648072" cy="66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420888"/>
            <a:ext cx="622548" cy="5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Сессия</a:t>
            </a:r>
            <a:r>
              <a:rPr lang="en-US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Уважение и поддержка прав человека</a:t>
            </a:r>
            <a:r>
              <a:rPr lang="en-US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основной принцип устойчивого развитиЯ</a:t>
            </a:r>
            <a:r>
              <a:rPr lang="en-US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23224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Цель: обсудить и определить приоритеты в области уважения и поддержки прав человека</a:t>
            </a:r>
          </a:p>
          <a:p>
            <a:pPr lvl="0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Вопросы для обсуждения: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Развитие взаимосвязи </a:t>
            </a:r>
            <a:r>
              <a:rPr lang="en-GB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права человека</a:t>
            </a:r>
            <a:r>
              <a:rPr lang="en-GB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корпоративная устойчивость и устойчивое развитие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Реализация стратегии по правам человека – от политики к практике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:\Users\CA\RIO\For presenation - Olga\Small\7423857904_7809eb92f9_o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8587" y="3789040"/>
            <a:ext cx="2558665" cy="1707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99" y="3753855"/>
            <a:ext cx="2613685" cy="174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Сессия</a:t>
            </a:r>
            <a:r>
              <a:rPr lang="en-US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Взаимодействие бизнеса с коренными народами</a:t>
            </a:r>
            <a:r>
              <a:rPr lang="en-US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116832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Цель: обсудить вопросы уважения и поддержки прав коренных народов</a:t>
            </a:r>
          </a:p>
          <a:p>
            <a:pPr lvl="0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Вопросы для обсуждения: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Развитие взаимосвязи </a:t>
            </a:r>
            <a:r>
              <a:rPr lang="en-GB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права человека</a:t>
            </a:r>
            <a:r>
              <a:rPr lang="en-GB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корпоративная устойчивость и устойчивое развитие</a:t>
            </a:r>
          </a:p>
          <a:p>
            <a:pPr lvl="1"/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Реализация стратегии по правам человека – от политики к практике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:\Users\CA\RIO\For presenation - Olga\3H3C0998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819" y="3657845"/>
            <a:ext cx="2592287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T:\Users\CA\RIO\For presenation - Olga\Small\3H3C1021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845"/>
            <a:ext cx="259228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L:\CA\RIO\For presenation - Olga\Small\3H3C1038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50947"/>
            <a:ext cx="2602632" cy="1735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3676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Официальная церемония закрытия Форума «Глобальный договор ООН для Рио+20»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57192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:\Users\CA\RIO\For presenation - Olga\Small\3H3C1139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94766"/>
            <a:ext cx="4293640" cy="2862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T:\Users\CA\RIO\For presenation - Olga\Small\3H3C1185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" y="1772816"/>
            <a:ext cx="4114801" cy="274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5761"/>
            <a:ext cx="7067128" cy="11430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ИТОГИ ФОРУМА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8"/>
            <a:ext cx="2196047" cy="2926312"/>
          </a:xfrm>
          <a:prstGeom prst="rect">
            <a:avLst/>
          </a:prstGeom>
          <a:ln>
            <a:solidFill>
              <a:srgbClr val="235F6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96047" y="3429000"/>
            <a:ext cx="6696432" cy="1957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«Итоговый документ форума показывает твердую приверженность бизнес-сообщества принципам устойчивого развития.»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Георг Келл, исполнительный директор Г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047" y="1268761"/>
            <a:ext cx="6947952" cy="187220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Итоговый документ - «Обзор и результаты: Инновации и сотрудничество, рекомендации по государственной политике» </a:t>
            </a:r>
          </a:p>
          <a:p>
            <a:r>
              <a:rPr lang="ru-RU" sz="2000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Представлен Генеральному секретарю ООН и полностью им одобрен 21 июля, на расширенном заседании Правления Глобального Договора</a:t>
            </a:r>
          </a:p>
          <a:p>
            <a:pPr algn="ctr" fontAlgn="base">
              <a:buNone/>
            </a:pPr>
            <a:endParaRPr lang="ru-RU" sz="2000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Ежегодный Форум</a:t>
            </a:r>
            <a:b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локальных сетей</a:t>
            </a:r>
            <a:endParaRPr lang="ru-RU" sz="2800" b="1" cap="all" dirty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Более 50 локальных сетей</a:t>
            </a:r>
          </a:p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Обсужденные вопросы:</a:t>
            </a:r>
          </a:p>
          <a:p>
            <a:pPr lvl="1"/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Годовой отчета центрального офиса</a:t>
            </a:r>
          </a:p>
          <a:p>
            <a:pPr lvl="1"/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Проблемы и перспективы развития сетей</a:t>
            </a:r>
          </a:p>
          <a:p>
            <a:pPr lvl="1"/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Опыт развития локальных сетей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-----------------------</a:t>
            </a:r>
          </a:p>
          <a:p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Представление и.о. руководителя по работе с локальными сетями – Валид Наги (</a:t>
            </a:r>
            <a:r>
              <a:rPr lang="en-GB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Walid Nagi</a:t>
            </a:r>
            <a:r>
              <a:rPr lang="ru-RU" sz="2000" b="1" dirty="0" smtClean="0">
                <a:solidFill>
                  <a:srgbClr val="235F6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2000" b="1" dirty="0" smtClean="0">
              <a:solidFill>
                <a:srgbClr val="235F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86036"/>
            <a:ext cx="6480720" cy="130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876" y="0"/>
            <a:ext cx="178312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165" y="1600200"/>
            <a:ext cx="1648800" cy="21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4565" y="3717032"/>
            <a:ext cx="1643769" cy="22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1804</Words>
  <Application>Microsoft Office PowerPoint</Application>
  <PresentationFormat>On-screen Show (4:3)</PresentationFormat>
  <Paragraphs>161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Форум по корпоративной устойчивости «Инновации и сотрудничество для будущего, к которому мы стремимся»  ИТОГИ   </vt:lpstr>
      <vt:lpstr> Конференция ООН по устойчивому развитию «Будущее, которое мы хотим»  - Рио +20 </vt:lpstr>
      <vt:lpstr> КОРПОРАТИВНЫЙ Форум по устойчивому развитию</vt:lpstr>
      <vt:lpstr>О ФОРУМЕ</vt:lpstr>
      <vt:lpstr>Сессия «Уважение и поддержка прав человека – основной принцип устойчивого развитиЯ» </vt:lpstr>
      <vt:lpstr>Сессия «Взаимодействие бизнеса с коренными народами» </vt:lpstr>
      <vt:lpstr>Официальная церемония закрытия Форума «Глобальный договор ООН для Рио+20»</vt:lpstr>
      <vt:lpstr>ИТОГИ ФОРУМА</vt:lpstr>
      <vt:lpstr>Ежегодный Форум локальных сетей</vt:lpstr>
      <vt:lpstr>Совещание Правления Глобального договора ООН</vt:lpstr>
      <vt:lpstr>ИТОГИ КОНФЕРЕНЦИИ РИО +20</vt:lpstr>
    </vt:vector>
  </TitlesOfParts>
  <Company>Shell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РИО+20</dc:title>
  <dc:creator>Marina.Ee</dc:creator>
  <cp:lastModifiedBy>Ekaterina.Uvarova</cp:lastModifiedBy>
  <cp:revision>151</cp:revision>
  <dcterms:created xsi:type="dcterms:W3CDTF">2012-07-03T03:21:13Z</dcterms:created>
  <dcterms:modified xsi:type="dcterms:W3CDTF">2012-07-16T07:49:29Z</dcterms:modified>
</cp:coreProperties>
</file>