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5A12A-DBE2-4F00-98F7-2E26292DF055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5AA86-B1F2-442E-BA4A-2C8EC37F7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98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5AA86-B1F2-442E-BA4A-2C8EC37F769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834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D74C-F347-42E6-B9F3-0AF2D5FE6844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1CC5-A069-4BB7-83A6-C2585E912BA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D74C-F347-42E6-B9F3-0AF2D5FE6844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1CC5-A069-4BB7-83A6-C2585E912B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D74C-F347-42E6-B9F3-0AF2D5FE6844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1CC5-A069-4BB7-83A6-C2585E912B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D74C-F347-42E6-B9F3-0AF2D5FE6844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1CC5-A069-4BB7-83A6-C2585E912B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D74C-F347-42E6-B9F3-0AF2D5FE6844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1CC5-A069-4BB7-83A6-C2585E912B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D74C-F347-42E6-B9F3-0AF2D5FE6844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1CC5-A069-4BB7-83A6-C2585E912B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D74C-F347-42E6-B9F3-0AF2D5FE6844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1CC5-A069-4BB7-83A6-C2585E912BA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D74C-F347-42E6-B9F3-0AF2D5FE6844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1CC5-A069-4BB7-83A6-C2585E912B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D74C-F347-42E6-B9F3-0AF2D5FE6844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1CC5-A069-4BB7-83A6-C2585E912B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D74C-F347-42E6-B9F3-0AF2D5FE6844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1CC5-A069-4BB7-83A6-C2585E912B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D74C-F347-42E6-B9F3-0AF2D5FE6844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1CC5-A069-4BB7-83A6-C2585E912BA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39D74C-F347-42E6-B9F3-0AF2D5FE6844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841CC5-A069-4BB7-83A6-C2585E912B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234791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64831"/>
            <a:ext cx="17129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03311"/>
            <a:ext cx="506012" cy="50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412776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«РОССИЙСКИЙ БИЗНЕС И ПРАВА ЧЕЛОВЕКА» </a:t>
            </a:r>
          </a:p>
          <a:p>
            <a:endParaRPr lang="ru-RU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 посвящен 70-летию Всеобщей декларации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человека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Социально-трудовые отношения в РФ и международные стандарты в сфере прав человека в контексте бизнеса</a:t>
            </a: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Москвина Марина Валерьевна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Управляющий директор Управления по рынку труда и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социальному партнерству РСПП         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Москва, РСПП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декабря 2018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081732"/>
            <a:ext cx="8784976" cy="5587628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декабря 2018 г 70-летие Всеобщей декларации прав человека (ВДПЧ)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г. 100-летие Международной организации труда,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г. – 100-летие Международной организации работодателей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РСПП - член Административного Совета МОТ , член Управляющего Совета МОР - принимает непосредственное участие в разработке международных  документов, регламентирующих социально-трудовую сферу и их исполнение.</a:t>
            </a:r>
          </a:p>
          <a:p>
            <a:pPr marL="0" indent="0">
              <a:buNone/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ратификации конвенций и модернизации трудового законодательства с учетом основополагающих прав человека.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участницей всех восьми «основополагающих» конвенций МОТ с 2003 г 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положения, касающиеся прав человека в сфере труда (право на труд, право на достойное вознаграждение, право на образование и социальную защиту), описанные в Декларации и  Руководящих принципах, представлены, в Трудовом Кодексе РФ (Статья 3. Запрещение дискриминации в сфере труда, Статья 4. Запрещение принудительного труда,  Раздел II. Социальное партнерство в сфере труда,  Раздел VI. Оплата и нормирование труда, Глава 21. Заработная плата и т.д. )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Кодекс Российской Федерации – это предмет соглашения и компромисса, достигнутого между социальными партнерами. Трудовой Кодекс Российской Федерации  «живой»  документ , идет постоянная работа над его совершенствованием.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7964"/>
            <a:ext cx="2347913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34008"/>
            <a:ext cx="17129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762" y="234008"/>
            <a:ext cx="50641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3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34008"/>
            <a:ext cx="2160240" cy="71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059" y="404662"/>
            <a:ext cx="17129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70101"/>
            <a:ext cx="506012" cy="50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6314" y="1124594"/>
            <a:ext cx="835292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работы, проводимой РСПП по вопросам модернизации Трудового кодекса и </a:t>
            </a: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законодательсва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в соотношении с рядом статей Всеобщей декларации прав человека и положениями Руководящих принципов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23 Декларации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(Право на справедливое и удовлетворительное вознаграждение):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РСПП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считает, что вопрос своевременной выплаты заработной платы работникам является одним из приоритетных в деятельности работодателей (задолженность по зарплате составляет менее 1 % от ФОТ.)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ричины задолженности связаны с проблемами в финансово-кредитной системе страны, недисциплинированностью по своевременной оплате договоров заказчиками , банкротства предприятий.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оличество существующих мер административной и уголовной ответственности в отношении работодателя - чрезмерно и избыточно (более 6 положений в Трудовом, в административном и уголовном кодексах)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вводит новые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карательные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меры (расширение полномочий федеральной инспекции труда)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РСПП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предлагает осуществить анализ эффективности применения уже существующих мер, и по результатам, при необходимости, внести изменения в НПА или заменить неэффективные меры на способы, доказавшие свою результативность.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7381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111"/>
            <a:ext cx="234791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7040"/>
            <a:ext cx="1713124" cy="54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3" y="405199"/>
            <a:ext cx="5127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1295251"/>
            <a:ext cx="842493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26: право на образование :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изнес заинтересован в том, чтобы иметь подготовленные и квалифицированные кадры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РСПП инициировал разработку и внедрение Национальной системы квалификаций и возглавил это начинание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 преследует своей целью сблизить образовательные стандарты с потребностями рынка труда  (работодателей) сформулированных в виде проф. Стандартов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нее создано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 «отраслевых» Совета по профессиональным квалификациям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1,2 тыс. профессиональных стандартов ( в 2018 созданы 44 профессиональных стандарта, при поддержке государственных средств, а разработка 91 профессионального стандарта инициирована и самостоятельно осуществлена бизнесом 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1666 квалификация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валидирована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НАРК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2018 г независимую оценку квалификаций прошли порядка 22 тыс. человек, 95% которых подтвердили свою квалификацию.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в 65 субъектах Федерации действуют 314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ЦОКов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порядка 581 экзаменационной  площадки.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8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340768"/>
            <a:ext cx="8363272" cy="51125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Руководящие принципы предпринимательской деятельности в аспекте прав человека:</a:t>
            </a:r>
          </a:p>
          <a:p>
            <a:pPr marL="0" indent="0" algn="just">
              <a:buNone/>
            </a:pPr>
            <a:endParaRPr lang="ru-RU" sz="1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работодателей в обеспечении Безопасности и охраны труда наилучшим образом иллюстрируют II Раздел документа: «Корпоративная ответственность за соблюдение прав человека»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РСПП поддерживает необходимость модернизации сложившейся системы охраны труда, переход от системы, реагирующей, в основном, постфактум, к превентивной модели управления в области охраны труда. 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одель предполагает внедрение управления профессиональными рисками в систему управления охраной труда, совершенствование механизмов стимулирования работодателя к улучшению условий труда, обеспечение приоритетного внедрения и развития системы предупреждения производственного травматизма и профессиональных заболеваний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бсуждение проекта федерального закона «О внесении изменений в Трудовой кодекс Российской Федерации (в части совершенствования механизмов предупреждения производственного травматизма и профессиональной заболеваемости, соблюдения трудового законодательства и иных нормативных правовых актов, содержащих нормы трудового права)» в редакции от 02.11.2017 г.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34791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01999"/>
            <a:ext cx="17129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17971"/>
            <a:ext cx="5127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136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992815"/>
            <a:ext cx="8784976" cy="56341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трехсторонний социальный как инструмент достижения социального мира. Статья 20 Декларации, право на ассоциации.</a:t>
            </a:r>
            <a:endParaRPr lang="ru-RU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66" y="128868"/>
            <a:ext cx="234791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20953"/>
            <a:ext cx="17129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42385"/>
            <a:ext cx="5127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4237" y="1844824"/>
            <a:ext cx="884694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стране 25 лет действует Российская трехсторонняя комиссия по регулированию социально-трудовых отношений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РСПП А.Н. Шохин является Координатором стороны работодателей в РТК,  28 из 30 членов РТК от стороны работодателей представляют РСПП и его членские организации.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 представителей членских организаций РСПП являются экспертами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действующих рабочих групп РТК.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Минтруда : зарегистрировано в уведомительном порядке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свыше 200 тысяч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коллективных договоров, на федеральном уровне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 отраслевых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межотраслевых и 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межрегиональное отраслевое соглашение. Их действие распространяется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75%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реализующих свою деятельность в реальном секторе экономики.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РСПП ведет Национальный регистр соглашений по регулированию социально-трудовых отношений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ействует Генеральное соглашение на 2018-2020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последние годы в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кодекс Российской Федерации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изменения в более чем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статей с целью усиления роли социального партнерства на всех уровнях.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несены изменения в Федеральный закон «О Российской трехсторонней комиссии по регулированию социально-трудовых отношений». Изменения направлены на усиление роли РТК.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23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234791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63688" y="2780928"/>
            <a:ext cx="5970494" cy="83546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!</a:t>
            </a:r>
            <a:endParaRPr lang="ru-RU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19392"/>
            <a:ext cx="1712912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19392"/>
            <a:ext cx="5127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09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</TotalTime>
  <Words>853</Words>
  <Application>Microsoft Office PowerPoint</Application>
  <PresentationFormat>Экран (4:3)</PresentationFormat>
  <Paragraphs>61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Хофманн Наталья Ивановна</dc:creator>
  <cp:lastModifiedBy>Хофманн Наталья Ивановна</cp:lastModifiedBy>
  <cp:revision>8</cp:revision>
  <dcterms:created xsi:type="dcterms:W3CDTF">2018-12-19T11:21:43Z</dcterms:created>
  <dcterms:modified xsi:type="dcterms:W3CDTF">2018-12-19T12:38:25Z</dcterms:modified>
</cp:coreProperties>
</file>